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7" r:id="rId5"/>
    <p:sldId id="330" r:id="rId6"/>
    <p:sldId id="319" r:id="rId7"/>
    <p:sldId id="298" r:id="rId8"/>
    <p:sldId id="340" r:id="rId9"/>
    <p:sldId id="337" r:id="rId10"/>
    <p:sldId id="324" r:id="rId11"/>
    <p:sldId id="325" r:id="rId12"/>
    <p:sldId id="326" r:id="rId13"/>
    <p:sldId id="303" r:id="rId14"/>
    <p:sldId id="305" r:id="rId15"/>
    <p:sldId id="304" r:id="rId16"/>
    <p:sldId id="339" r:id="rId17"/>
    <p:sldId id="320" r:id="rId18"/>
    <p:sldId id="310" r:id="rId19"/>
    <p:sldId id="328" r:id="rId20"/>
    <p:sldId id="329" r:id="rId21"/>
    <p:sldId id="315" r:id="rId22"/>
    <p:sldId id="3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 Intro" id="{1BD77428-ECF2-4B4F-AE0B-A7338502440D}">
          <p14:sldIdLst>
            <p14:sldId id="257"/>
            <p14:sldId id="330"/>
          </p14:sldIdLst>
        </p14:section>
        <p14:section name="Part 1" id="{0C14B31D-E645-0F47-977E-90ED2333F42F}">
          <p14:sldIdLst>
            <p14:sldId id="319"/>
            <p14:sldId id="298"/>
            <p14:sldId id="340"/>
            <p14:sldId id="337"/>
            <p14:sldId id="324"/>
            <p14:sldId id="325"/>
            <p14:sldId id="326"/>
            <p14:sldId id="303"/>
            <p14:sldId id="305"/>
            <p14:sldId id="304"/>
            <p14:sldId id="339"/>
          </p14:sldIdLst>
        </p14:section>
        <p14:section name="Part 2" id="{E9725F24-2F43-324D-A6E6-6F5B38548063}">
          <p14:sldIdLst>
            <p14:sldId id="320"/>
            <p14:sldId id="310"/>
            <p14:sldId id="328"/>
            <p14:sldId id="329"/>
            <p14:sldId id="315"/>
            <p14:sldId id="338"/>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guide id="3" pos="3840" userDrawn="1">
          <p15:clr>
            <a:srgbClr val="A4A3A4"/>
          </p15:clr>
        </p15:guide>
        <p15:guide id="4" orient="horz" pos="13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23551C-6CB1-50BF-3369-E9345D529BC5}" name="Hilary Alcock" initials="HA" userId="S::hilarya@unicef.org.uk::3b388e43-de27-4ba6-b310-12023a6f391b" providerId="AD"/>
  <p188:author id="{CE289D22-02C9-83E4-B08E-42FE4007F7BF}" name="Aimee Randall" initials="AR" userId="33Y/yG8lMaUbxfcd3zGIVLKRwcWHuVmr8ioRcSDTRVE=" providerId="None"/>
  <p188:author id="{D40F7823-C21E-6AAF-1E43-CECF746FA49C}" name="Helen Trivers" initials="HT" userId="S::htrivers@unicef.org.uk::01c0b90d-8952-4913-9306-d7020156f283" providerId="AD"/>
  <p188:author id="{E2C65A46-F35C-57A8-6C31-7D13DC8ECC03}" name="Katherine Fardell" initials="KF" userId="S::KatherineF@unicef.org.uk::050b0ba3-7e4c-49f4-a3d1-8a4d11ba0cca" providerId="AD"/>
  <p188:author id="{EB793F57-E4C7-BF87-30E5-E939CB0DB3C1}" name="Katherine Fardell" initials="KF" userId="S::katherinef@unicef.org.uk::050b0ba3-7e4c-49f4-a3d1-8a4d11ba0cca" providerId="AD"/>
  <p188:author id="{1B4D2473-1275-9FCA-8040-846B2406AEB4}" name="Mariam Dawood" initials="MD" userId="S::mariamd@unicef.org.uk::28b3a66c-53a6-4a8d-b818-56e91cf1c66b" providerId="AD"/>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 id="{24F35291-7658-993C-47C5-DF43B6A7BDB7}" name="James Kerridge" initials="JK" userId="James Kerridge" providerId="None"/>
  <p188:author id="{42C7D193-5F2C-31B3-E074-1AF7764E3E2C}" name="Isobel Mitchell" initials="IM" userId="S::isobelm@unicef.org.uk::e640354d-6ec2-4325-91d4-6a2adff3499f" providerId="AD"/>
  <p188:author id="{E06E2B9B-EB6C-C777-D29A-9FC5B31A8857}" name="Christian Humphries" initials="CH" userId="S::christianh@unicef.org.uk::99799258-bfe8-48e8-8ea2-41935e2231f3" providerId="AD"/>
  <p188:author id="{AF752AA7-3548-A8EF-46AB-9C1CF9D70E5E}" name="Mariam Dawood" initials="" userId="S::MariamD@unicef.org.uk::28b3a66c-53a6-4a8d-b818-56e91cf1c66b" providerId="AD"/>
  <p188:author id="{788CCBEA-0905-EB8F-0FC9-1C5DB479B239}" name="Helen Trivers" initials="HT" userId="S::HTrivers@unicef.org.uk::01c0b90d-8952-4913-9306-d7020156f283" providerId="AD"/>
  <p188:author id="{6593D1EA-FB7A-DF87-12E5-188DD4470D18}" name="Shaulan Chanlewis" initials="SC" userId="S::schan@unicef.org.uk::053f1064-590c-4abb-8e8e-89176964e2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 Humphries" initials="CH" lastIdx="7" clrIdx="0">
    <p:extLst>
      <p:ext uri="{19B8F6BF-5375-455C-9EA6-DF929625EA0E}">
        <p15:presenceInfo xmlns:p15="http://schemas.microsoft.com/office/powerpoint/2012/main" userId="S::christianh@unicef.org.uk::99799258-bfe8-48e8-8ea2-41935e223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3F1"/>
    <a:srgbClr val="869DAE"/>
    <a:srgbClr val="FFA1F4"/>
    <a:srgbClr val="18A5AB"/>
    <a:srgbClr val="FF00BA"/>
    <a:srgbClr val="82075D"/>
    <a:srgbClr val="82045F"/>
    <a:srgbClr val="68C3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F0F92-325A-EF04-C4F4-70C88234CF8E}" v="3" dt="2025-11-05T17:09:30.759"/>
    <p1510:client id="{8B81B251-701A-3A5C-D655-CDD337711C0B}" v="217" dt="2025-11-05T14:55:26.821"/>
    <p1510:client id="{8FEB337D-B7A6-785F-B384-19EAA89FC858}" v="96" dt="2025-11-05T13:11:02.385"/>
    <p1510:client id="{C2358C8C-54F3-5BFA-624B-538E0C3AC233}" v="2" dt="2025-11-04T19:04:29.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guide/>
        <p:guide pos="3840"/>
        <p:guide orient="horz" pos="1344"/>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m Dawood" userId="S::mariamd@unicef.org.uk::28b3a66c-53a6-4a8d-b818-56e91cf1c66b" providerId="AD" clId="Web-{CC0661DB-F09F-6B9B-2A91-BBF15916B305}"/>
    <pc:docChg chg="modSld">
      <pc:chgData name="Mariam Dawood" userId="S::mariamd@unicef.org.uk::28b3a66c-53a6-4a8d-b818-56e91cf1c66b" providerId="AD" clId="Web-{CC0661DB-F09F-6B9B-2A91-BBF15916B305}" dt="2025-10-29T08:36:28.915" v="560" actId="14100"/>
      <pc:docMkLst>
        <pc:docMk/>
      </pc:docMkLst>
      <pc:sldChg chg="addSp delSp modSp addAnim delAnim">
        <pc:chgData name="Mariam Dawood" userId="S::mariamd@unicef.org.uk::28b3a66c-53a6-4a8d-b818-56e91cf1c66b" providerId="AD" clId="Web-{CC0661DB-F09F-6B9B-2A91-BBF15916B305}" dt="2025-10-28T10:20:05.438" v="53"/>
        <pc:sldMkLst>
          <pc:docMk/>
          <pc:sldMk cId="3492793759" sldId="303"/>
        </pc:sldMkLst>
        <pc:picChg chg="add mod topLvl modCrop">
          <ac:chgData name="Mariam Dawood" userId="S::mariamd@unicef.org.uk::28b3a66c-53a6-4a8d-b818-56e91cf1c66b" providerId="AD" clId="Web-{CC0661DB-F09F-6B9B-2A91-BBF15916B305}" dt="2025-10-28T10:19:44.375" v="49"/>
          <ac:picMkLst>
            <pc:docMk/>
            <pc:sldMk cId="3492793759" sldId="303"/>
            <ac:picMk id="4" creationId="{B49FFD38-9E8D-4874-25E4-3C54C7A0A6CD}"/>
          </ac:picMkLst>
        </pc:picChg>
        <pc:picChg chg="add mod topLvl">
          <ac:chgData name="Mariam Dawood" userId="S::mariamd@unicef.org.uk::28b3a66c-53a6-4a8d-b818-56e91cf1c66b" providerId="AD" clId="Web-{CC0661DB-F09F-6B9B-2A91-BBF15916B305}" dt="2025-10-28T10:19:44.375" v="49"/>
          <ac:picMkLst>
            <pc:docMk/>
            <pc:sldMk cId="3492793759" sldId="303"/>
            <ac:picMk id="9" creationId="{3A33AA6A-26D8-7812-B42F-D91F24AB2DBC}"/>
          </ac:picMkLst>
        </pc:picChg>
        <pc:picChg chg="mod topLvl">
          <ac:chgData name="Mariam Dawood" userId="S::mariamd@unicef.org.uk::28b3a66c-53a6-4a8d-b818-56e91cf1c66b" providerId="AD" clId="Web-{CC0661DB-F09F-6B9B-2A91-BBF15916B305}" dt="2025-10-28T10:19:44.375" v="49"/>
          <ac:picMkLst>
            <pc:docMk/>
            <pc:sldMk cId="3492793759" sldId="303"/>
            <ac:picMk id="15" creationId="{1B2F8CC7-49E8-7F39-60C6-3AC1D0D1F441}"/>
          </ac:picMkLst>
        </pc:picChg>
      </pc:sldChg>
      <pc:sldChg chg="modSp">
        <pc:chgData name="Mariam Dawood" userId="S::mariamd@unicef.org.uk::28b3a66c-53a6-4a8d-b818-56e91cf1c66b" providerId="AD" clId="Web-{CC0661DB-F09F-6B9B-2A91-BBF15916B305}" dt="2025-10-29T08:34:49.611" v="534" actId="20577"/>
        <pc:sldMkLst>
          <pc:docMk/>
          <pc:sldMk cId="1611245116" sldId="310"/>
        </pc:sldMkLst>
        <pc:spChg chg="mod">
          <ac:chgData name="Mariam Dawood" userId="S::mariamd@unicef.org.uk::28b3a66c-53a6-4a8d-b818-56e91cf1c66b" providerId="AD" clId="Web-{CC0661DB-F09F-6B9B-2A91-BBF15916B305}" dt="2025-10-29T08:34:49.611" v="534" actId="20577"/>
          <ac:spMkLst>
            <pc:docMk/>
            <pc:sldMk cId="1611245116" sldId="310"/>
            <ac:spMk id="27" creationId="{C9C2B114-1984-53AC-C231-655A237F5E5C}"/>
          </ac:spMkLst>
        </pc:spChg>
      </pc:sldChg>
      <pc:sldChg chg="modSp">
        <pc:chgData name="Mariam Dawood" userId="S::mariamd@unicef.org.uk::28b3a66c-53a6-4a8d-b818-56e91cf1c66b" providerId="AD" clId="Web-{CC0661DB-F09F-6B9B-2A91-BBF15916B305}" dt="2025-10-28T10:25:51.710" v="67" actId="1076"/>
        <pc:sldMkLst>
          <pc:docMk/>
          <pc:sldMk cId="3106611910" sldId="324"/>
        </pc:sldMkLst>
        <pc:spChg chg="mod">
          <ac:chgData name="Mariam Dawood" userId="S::mariamd@unicef.org.uk::28b3a66c-53a6-4a8d-b818-56e91cf1c66b" providerId="AD" clId="Web-{CC0661DB-F09F-6B9B-2A91-BBF15916B305}" dt="2025-10-28T10:25:51.710" v="67" actId="1076"/>
          <ac:spMkLst>
            <pc:docMk/>
            <pc:sldMk cId="3106611910" sldId="324"/>
            <ac:spMk id="21" creationId="{70DBB714-8382-B5BE-7073-484E1F8844EA}"/>
          </ac:spMkLst>
        </pc:spChg>
      </pc:sldChg>
      <pc:sldChg chg="modSp">
        <pc:chgData name="Mariam Dawood" userId="S::mariamd@unicef.org.uk::28b3a66c-53a6-4a8d-b818-56e91cf1c66b" providerId="AD" clId="Web-{CC0661DB-F09F-6B9B-2A91-BBF15916B305}" dt="2025-10-28T10:25:27.505" v="63" actId="1076"/>
        <pc:sldMkLst>
          <pc:docMk/>
          <pc:sldMk cId="2566799928" sldId="325"/>
        </pc:sldMkLst>
        <pc:spChg chg="mod">
          <ac:chgData name="Mariam Dawood" userId="S::mariamd@unicef.org.uk::28b3a66c-53a6-4a8d-b818-56e91cf1c66b" providerId="AD" clId="Web-{CC0661DB-F09F-6B9B-2A91-BBF15916B305}" dt="2025-10-28T10:25:27.505" v="63" actId="1076"/>
          <ac:spMkLst>
            <pc:docMk/>
            <pc:sldMk cId="2566799928" sldId="325"/>
            <ac:spMk id="3" creationId="{9308A637-A3C8-8478-0B13-91FCFC987FCD}"/>
          </ac:spMkLst>
        </pc:spChg>
        <pc:spChg chg="mod">
          <ac:chgData name="Mariam Dawood" userId="S::mariamd@unicef.org.uk::28b3a66c-53a6-4a8d-b818-56e91cf1c66b" providerId="AD" clId="Web-{CC0661DB-F09F-6B9B-2A91-BBF15916B305}" dt="2025-10-28T10:25:25.083" v="62" actId="1076"/>
          <ac:spMkLst>
            <pc:docMk/>
            <pc:sldMk cId="2566799928" sldId="325"/>
            <ac:spMk id="4" creationId="{161AEFC1-5A17-FCED-149A-013BF5A98A51}"/>
          </ac:spMkLst>
        </pc:spChg>
      </pc:sldChg>
      <pc:sldChg chg="modSp">
        <pc:chgData name="Mariam Dawood" userId="S::mariamd@unicef.org.uk::28b3a66c-53a6-4a8d-b818-56e91cf1c66b" providerId="AD" clId="Web-{CC0661DB-F09F-6B9B-2A91-BBF15916B305}" dt="2025-10-29T08:36:28.915" v="560" actId="14100"/>
        <pc:sldMkLst>
          <pc:docMk/>
          <pc:sldMk cId="2481594723" sldId="328"/>
        </pc:sldMkLst>
        <pc:spChg chg="mod">
          <ac:chgData name="Mariam Dawood" userId="S::mariamd@unicef.org.uk::28b3a66c-53a6-4a8d-b818-56e91cf1c66b" providerId="AD" clId="Web-{CC0661DB-F09F-6B9B-2A91-BBF15916B305}" dt="2025-10-28T10:35:45.582" v="85" actId="20577"/>
          <ac:spMkLst>
            <pc:docMk/>
            <pc:sldMk cId="2481594723" sldId="328"/>
            <ac:spMk id="9" creationId="{D9FEF2B6-DD85-9EDF-F638-FA6EE276B85E}"/>
          </ac:spMkLst>
        </pc:spChg>
        <pc:spChg chg="mod">
          <ac:chgData name="Mariam Dawood" userId="S::mariamd@unicef.org.uk::28b3a66c-53a6-4a8d-b818-56e91cf1c66b" providerId="AD" clId="Web-{CC0661DB-F09F-6B9B-2A91-BBF15916B305}" dt="2025-10-29T08:36:18.992" v="559" actId="14100"/>
          <ac:spMkLst>
            <pc:docMk/>
            <pc:sldMk cId="2481594723" sldId="328"/>
            <ac:spMk id="10" creationId="{B193EA66-7496-2A40-84EE-51222447FBC1}"/>
          </ac:spMkLst>
        </pc:spChg>
        <pc:spChg chg="mod">
          <ac:chgData name="Mariam Dawood" userId="S::mariamd@unicef.org.uk::28b3a66c-53a6-4a8d-b818-56e91cf1c66b" providerId="AD" clId="Web-{CC0661DB-F09F-6B9B-2A91-BBF15916B305}" dt="2025-10-29T08:36:28.915" v="560" actId="14100"/>
          <ac:spMkLst>
            <pc:docMk/>
            <pc:sldMk cId="2481594723" sldId="328"/>
            <ac:spMk id="11" creationId="{12ADBE92-DE0D-9E52-4A28-6B430AC6285C}"/>
          </ac:spMkLst>
        </pc:spChg>
      </pc:sldChg>
      <pc:sldChg chg="modSp">
        <pc:chgData name="Mariam Dawood" userId="S::mariamd@unicef.org.uk::28b3a66c-53a6-4a8d-b818-56e91cf1c66b" providerId="AD" clId="Web-{CC0661DB-F09F-6B9B-2A91-BBF15916B305}" dt="2025-10-28T10:35:21.175" v="82" actId="20577"/>
        <pc:sldMkLst>
          <pc:docMk/>
          <pc:sldMk cId="1386092796" sldId="329"/>
        </pc:sldMkLst>
        <pc:spChg chg="mod">
          <ac:chgData name="Mariam Dawood" userId="S::mariamd@unicef.org.uk::28b3a66c-53a6-4a8d-b818-56e91cf1c66b" providerId="AD" clId="Web-{CC0661DB-F09F-6B9B-2A91-BBF15916B305}" dt="2025-10-28T10:12:58.536" v="4" actId="14100"/>
          <ac:spMkLst>
            <pc:docMk/>
            <pc:sldMk cId="1386092796" sldId="329"/>
            <ac:spMk id="9" creationId="{19AFB168-6163-8476-D49C-BC1714D75B3C}"/>
          </ac:spMkLst>
        </pc:spChg>
        <pc:spChg chg="mod">
          <ac:chgData name="Mariam Dawood" userId="S::mariamd@unicef.org.uk::28b3a66c-53a6-4a8d-b818-56e91cf1c66b" providerId="AD" clId="Web-{CC0661DB-F09F-6B9B-2A91-BBF15916B305}" dt="2025-10-28T10:35:21.175" v="82" actId="20577"/>
          <ac:spMkLst>
            <pc:docMk/>
            <pc:sldMk cId="1386092796" sldId="329"/>
            <ac:spMk id="10" creationId="{6B27622D-EC1A-0B3C-D9B7-63C01F78528D}"/>
          </ac:spMkLst>
        </pc:spChg>
      </pc:sldChg>
      <pc:sldChg chg="modSp">
        <pc:chgData name="Mariam Dawood" userId="S::mariamd@unicef.org.uk::28b3a66c-53a6-4a8d-b818-56e91cf1c66b" providerId="AD" clId="Web-{CC0661DB-F09F-6B9B-2A91-BBF15916B305}" dt="2025-10-29T08:32:04.046" v="498" actId="20577"/>
        <pc:sldMkLst>
          <pc:docMk/>
          <pc:sldMk cId="4210718046" sldId="337"/>
        </pc:sldMkLst>
        <pc:spChg chg="mod">
          <ac:chgData name="Mariam Dawood" userId="S::mariamd@unicef.org.uk::28b3a66c-53a6-4a8d-b818-56e91cf1c66b" providerId="AD" clId="Web-{CC0661DB-F09F-6B9B-2A91-BBF15916B305}" dt="2025-10-29T08:32:04.046" v="498" actId="20577"/>
          <ac:spMkLst>
            <pc:docMk/>
            <pc:sldMk cId="4210718046" sldId="337"/>
            <ac:spMk id="5" creationId="{764F3DD6-A762-0C5A-2721-1F2A4764E71C}"/>
          </ac:spMkLst>
        </pc:spChg>
      </pc:sldChg>
    </pc:docChg>
  </pc:docChgLst>
  <pc:docChgLst>
    <pc:chgData name="Mariam Dawood" userId="S::mariamd@unicef.org.uk::28b3a66c-53a6-4a8d-b818-56e91cf1c66b" providerId="AD" clId="Web-{25CC64C2-64F0-BB75-2C87-F7DF7BE4E84C}"/>
    <pc:docChg chg="modSld">
      <pc:chgData name="Mariam Dawood" userId="S::mariamd@unicef.org.uk::28b3a66c-53a6-4a8d-b818-56e91cf1c66b" providerId="AD" clId="Web-{25CC64C2-64F0-BB75-2C87-F7DF7BE4E84C}" dt="2025-10-29T14:50:04.727" v="8" actId="20577"/>
      <pc:docMkLst>
        <pc:docMk/>
      </pc:docMkLst>
      <pc:sldChg chg="modSp">
        <pc:chgData name="Mariam Dawood" userId="S::mariamd@unicef.org.uk::28b3a66c-53a6-4a8d-b818-56e91cf1c66b" providerId="AD" clId="Web-{25CC64C2-64F0-BB75-2C87-F7DF7BE4E84C}" dt="2025-10-29T14:49:49.117" v="6" actId="20577"/>
        <pc:sldMkLst>
          <pc:docMk/>
          <pc:sldMk cId="3646547746" sldId="315"/>
        </pc:sldMkLst>
        <pc:spChg chg="mod">
          <ac:chgData name="Mariam Dawood" userId="S::mariamd@unicef.org.uk::28b3a66c-53a6-4a8d-b818-56e91cf1c66b" providerId="AD" clId="Web-{25CC64C2-64F0-BB75-2C87-F7DF7BE4E84C}" dt="2025-10-29T14:49:49.117" v="6" actId="20577"/>
          <ac:spMkLst>
            <pc:docMk/>
            <pc:sldMk cId="3646547746" sldId="315"/>
            <ac:spMk id="5" creationId="{E2C39120-614B-83AB-9C71-9E04E9243C20}"/>
          </ac:spMkLst>
        </pc:spChg>
      </pc:sldChg>
      <pc:sldChg chg="modSp">
        <pc:chgData name="Mariam Dawood" userId="S::mariamd@unicef.org.uk::28b3a66c-53a6-4a8d-b818-56e91cf1c66b" providerId="AD" clId="Web-{25CC64C2-64F0-BB75-2C87-F7DF7BE4E84C}" dt="2025-10-29T14:50:04.727" v="8" actId="20577"/>
        <pc:sldMkLst>
          <pc:docMk/>
          <pc:sldMk cId="2481594723" sldId="328"/>
        </pc:sldMkLst>
        <pc:spChg chg="mod">
          <ac:chgData name="Mariam Dawood" userId="S::mariamd@unicef.org.uk::28b3a66c-53a6-4a8d-b818-56e91cf1c66b" providerId="AD" clId="Web-{25CC64C2-64F0-BB75-2C87-F7DF7BE4E84C}" dt="2025-10-29T14:50:04.727" v="8" actId="20577"/>
          <ac:spMkLst>
            <pc:docMk/>
            <pc:sldMk cId="2481594723" sldId="328"/>
            <ac:spMk id="9" creationId="{D9FEF2B6-DD85-9EDF-F638-FA6EE276B85E}"/>
          </ac:spMkLst>
        </pc:spChg>
      </pc:sldChg>
      <pc:sldChg chg="modSp">
        <pc:chgData name="Mariam Dawood" userId="S::mariamd@unicef.org.uk::28b3a66c-53a6-4a8d-b818-56e91cf1c66b" providerId="AD" clId="Web-{25CC64C2-64F0-BB75-2C87-F7DF7BE4E84C}" dt="2025-10-29T14:41:09.587" v="2" actId="20577"/>
        <pc:sldMkLst>
          <pc:docMk/>
          <pc:sldMk cId="4210718046" sldId="337"/>
        </pc:sldMkLst>
        <pc:spChg chg="mod">
          <ac:chgData name="Mariam Dawood" userId="S::mariamd@unicef.org.uk::28b3a66c-53a6-4a8d-b818-56e91cf1c66b" providerId="AD" clId="Web-{25CC64C2-64F0-BB75-2C87-F7DF7BE4E84C}" dt="2025-10-29T14:41:09.587" v="2" actId="20577"/>
          <ac:spMkLst>
            <pc:docMk/>
            <pc:sldMk cId="4210718046" sldId="337"/>
            <ac:spMk id="5" creationId="{764F3DD6-A762-0C5A-2721-1F2A4764E71C}"/>
          </ac:spMkLst>
        </pc:spChg>
      </pc:sldChg>
    </pc:docChg>
  </pc:docChgLst>
  <pc:docChgLst>
    <pc:chgData name="Mariam Dawood" userId="S::mariamd@unicef.org.uk::28b3a66c-53a6-4a8d-b818-56e91cf1c66b" providerId="AD" clId="Web-{1C15EA53-9901-6D14-4704-7C3C4AE0F8B3}"/>
    <pc:docChg chg="modSld">
      <pc:chgData name="Mariam Dawood" userId="S::mariamd@unicef.org.uk::28b3a66c-53a6-4a8d-b818-56e91cf1c66b" providerId="AD" clId="Web-{1C15EA53-9901-6D14-4704-7C3C4AE0F8B3}" dt="2025-10-22T11:46:38.876" v="14" actId="14100"/>
      <pc:docMkLst>
        <pc:docMk/>
      </pc:docMkLst>
      <pc:sldChg chg="delSp modSp">
        <pc:chgData name="Mariam Dawood" userId="S::mariamd@unicef.org.uk::28b3a66c-53a6-4a8d-b818-56e91cf1c66b" providerId="AD" clId="Web-{1C15EA53-9901-6D14-4704-7C3C4AE0F8B3}" dt="2025-10-22T11:46:22.314" v="11" actId="14100"/>
        <pc:sldMkLst>
          <pc:docMk/>
          <pc:sldMk cId="3106611910" sldId="324"/>
        </pc:sldMkLst>
        <pc:picChg chg="mod">
          <ac:chgData name="Mariam Dawood" userId="S::mariamd@unicef.org.uk::28b3a66c-53a6-4a8d-b818-56e91cf1c66b" providerId="AD" clId="Web-{1C15EA53-9901-6D14-4704-7C3C4AE0F8B3}" dt="2025-10-22T11:46:22.314" v="11" actId="14100"/>
          <ac:picMkLst>
            <pc:docMk/>
            <pc:sldMk cId="3106611910" sldId="324"/>
            <ac:picMk id="7" creationId="{945FB972-3CB0-D7D4-FE08-F90E2FBA79DC}"/>
          </ac:picMkLst>
        </pc:picChg>
      </pc:sldChg>
      <pc:sldChg chg="delSp modSp">
        <pc:chgData name="Mariam Dawood" userId="S::mariamd@unicef.org.uk::28b3a66c-53a6-4a8d-b818-56e91cf1c66b" providerId="AD" clId="Web-{1C15EA53-9901-6D14-4704-7C3C4AE0F8B3}" dt="2025-10-22T11:46:28.751" v="12" actId="14100"/>
        <pc:sldMkLst>
          <pc:docMk/>
          <pc:sldMk cId="2566799928" sldId="325"/>
        </pc:sldMkLst>
        <pc:picChg chg="mod">
          <ac:chgData name="Mariam Dawood" userId="S::mariamd@unicef.org.uk::28b3a66c-53a6-4a8d-b818-56e91cf1c66b" providerId="AD" clId="Web-{1C15EA53-9901-6D14-4704-7C3C4AE0F8B3}" dt="2025-10-22T11:46:28.751" v="12" actId="14100"/>
          <ac:picMkLst>
            <pc:docMk/>
            <pc:sldMk cId="2566799928" sldId="325"/>
            <ac:picMk id="13" creationId="{5B1FB043-4F50-554F-1601-749EE1B45E89}"/>
          </ac:picMkLst>
        </pc:picChg>
      </pc:sldChg>
      <pc:sldChg chg="delSp modSp">
        <pc:chgData name="Mariam Dawood" userId="S::mariamd@unicef.org.uk::28b3a66c-53a6-4a8d-b818-56e91cf1c66b" providerId="AD" clId="Web-{1C15EA53-9901-6D14-4704-7C3C4AE0F8B3}" dt="2025-10-22T11:46:38.876" v="14" actId="14100"/>
        <pc:sldMkLst>
          <pc:docMk/>
          <pc:sldMk cId="2767228825" sldId="326"/>
        </pc:sldMkLst>
      </pc:sldChg>
    </pc:docChg>
  </pc:docChgLst>
  <pc:docChgLst>
    <pc:chgData name="Mariam Dawood" userId="S::mariamd@unicef.org.uk::28b3a66c-53a6-4a8d-b818-56e91cf1c66b" providerId="AD" clId="Web-{72051F51-CDD1-FB98-D7A1-51E38A11A43D}"/>
    <pc:docChg chg="modSld">
      <pc:chgData name="Mariam Dawood" userId="S::mariamd@unicef.org.uk::28b3a66c-53a6-4a8d-b818-56e91cf1c66b" providerId="AD" clId="Web-{72051F51-CDD1-FB98-D7A1-51E38A11A43D}" dt="2025-10-27T10:11:16.337" v="295" actId="1076"/>
      <pc:docMkLst>
        <pc:docMk/>
      </pc:docMkLst>
    </pc:docChg>
  </pc:docChgLst>
  <pc:docChgLst>
    <pc:chgData name="Mariam Dawood" userId="S::mariamd@unicef.org.uk::28b3a66c-53a6-4a8d-b818-56e91cf1c66b" providerId="AD" clId="Web-{417DB336-436E-EF59-90C8-A7B72DED239E}"/>
    <pc:docChg chg="modSld">
      <pc:chgData name="Mariam Dawood" userId="S::mariamd@unicef.org.uk::28b3a66c-53a6-4a8d-b818-56e91cf1c66b" providerId="AD" clId="Web-{417DB336-436E-EF59-90C8-A7B72DED239E}" dt="2025-10-22T11:41:59.167" v="1"/>
      <pc:docMkLst>
        <pc:docMk/>
      </pc:docMkLst>
      <pc:sldChg chg="addSp delSp modSp">
        <pc:chgData name="Mariam Dawood" userId="S::mariamd@unicef.org.uk::28b3a66c-53a6-4a8d-b818-56e91cf1c66b" providerId="AD" clId="Web-{417DB336-436E-EF59-90C8-A7B72DED239E}" dt="2025-10-22T11:41:59.167" v="1"/>
        <pc:sldMkLst>
          <pc:docMk/>
          <pc:sldMk cId="2566799928" sldId="325"/>
        </pc:sldMkLst>
        <pc:picChg chg="add mod ord">
          <ac:chgData name="Mariam Dawood" userId="S::mariamd@unicef.org.uk::28b3a66c-53a6-4a8d-b818-56e91cf1c66b" providerId="AD" clId="Web-{417DB336-436E-EF59-90C8-A7B72DED239E}" dt="2025-10-22T11:41:59.167" v="1"/>
          <ac:picMkLst>
            <pc:docMk/>
            <pc:sldMk cId="2566799928" sldId="325"/>
            <ac:picMk id="13" creationId="{5B1FB043-4F50-554F-1601-749EE1B45E89}"/>
          </ac:picMkLst>
        </pc:picChg>
      </pc:sldChg>
    </pc:docChg>
  </pc:docChgLst>
  <pc:docChgLst>
    <pc:chgData name="Mariam Dawood" userId="S::mariamd@unicef.org.uk::28b3a66c-53a6-4a8d-b818-56e91cf1c66b" providerId="AD" clId="Web-{04000EB4-28A6-76D2-D0DD-A9E7E3D17804}"/>
    <pc:docChg chg="modSld">
      <pc:chgData name="Mariam Dawood" userId="S::mariamd@unicef.org.uk::28b3a66c-53a6-4a8d-b818-56e91cf1c66b" providerId="AD" clId="Web-{04000EB4-28A6-76D2-D0DD-A9E7E3D17804}" dt="2025-10-22T11:21:16.193" v="5" actId="20577"/>
      <pc:docMkLst>
        <pc:docMk/>
      </pc:docMkLst>
      <pc:sldChg chg="modSp">
        <pc:chgData name="Mariam Dawood" userId="S::mariamd@unicef.org.uk::28b3a66c-53a6-4a8d-b818-56e91cf1c66b" providerId="AD" clId="Web-{04000EB4-28A6-76D2-D0DD-A9E7E3D17804}" dt="2025-10-22T11:20:52.708" v="3" actId="20577"/>
        <pc:sldMkLst>
          <pc:docMk/>
          <pc:sldMk cId="2566799928" sldId="325"/>
        </pc:sldMkLst>
        <pc:spChg chg="mod">
          <ac:chgData name="Mariam Dawood" userId="S::mariamd@unicef.org.uk::28b3a66c-53a6-4a8d-b818-56e91cf1c66b" providerId="AD" clId="Web-{04000EB4-28A6-76D2-D0DD-A9E7E3D17804}" dt="2025-10-22T11:20:52.708" v="3" actId="20577"/>
          <ac:spMkLst>
            <pc:docMk/>
            <pc:sldMk cId="2566799928" sldId="325"/>
            <ac:spMk id="4" creationId="{161AEFC1-5A17-FCED-149A-013BF5A98A51}"/>
          </ac:spMkLst>
        </pc:spChg>
      </pc:sldChg>
      <pc:sldChg chg="modSp">
        <pc:chgData name="Mariam Dawood" userId="S::mariamd@unicef.org.uk::28b3a66c-53a6-4a8d-b818-56e91cf1c66b" providerId="AD" clId="Web-{04000EB4-28A6-76D2-D0DD-A9E7E3D17804}" dt="2025-10-22T11:21:16.193" v="5" actId="20577"/>
        <pc:sldMkLst>
          <pc:docMk/>
          <pc:sldMk cId="2767228825" sldId="326"/>
        </pc:sldMkLst>
        <pc:spChg chg="mod">
          <ac:chgData name="Mariam Dawood" userId="S::mariamd@unicef.org.uk::28b3a66c-53a6-4a8d-b818-56e91cf1c66b" providerId="AD" clId="Web-{04000EB4-28A6-76D2-D0DD-A9E7E3D17804}" dt="2025-10-22T11:21:16.193" v="5" actId="20577"/>
          <ac:spMkLst>
            <pc:docMk/>
            <pc:sldMk cId="2767228825" sldId="326"/>
            <ac:spMk id="4" creationId="{85B60597-26A9-92E1-A937-6663E409ABE9}"/>
          </ac:spMkLst>
        </pc:spChg>
      </pc:sldChg>
    </pc:docChg>
  </pc:docChgLst>
  <pc:docChgLst>
    <pc:chgData name="Isobel Mitchell" userId="S::isobelm@unicef.org.uk::e640354d-6ec2-4325-91d4-6a2adff3499f" providerId="AD" clId="Web-{E02D42D0-E66C-FF70-6265-79DD90A7E721}"/>
    <pc:docChg chg="modSld">
      <pc:chgData name="Isobel Mitchell" userId="S::isobelm@unicef.org.uk::e640354d-6ec2-4325-91d4-6a2adff3499f" providerId="AD" clId="Web-{E02D42D0-E66C-FF70-6265-79DD90A7E721}" dt="2025-10-21T15:06:05.743" v="188"/>
      <pc:docMkLst>
        <pc:docMk/>
      </pc:docMkLst>
    </pc:docChg>
  </pc:docChgLst>
  <pc:docChgLst>
    <pc:chgData name="Mariam Dawood" userId="S::mariamd@unicef.org.uk::28b3a66c-53a6-4a8d-b818-56e91cf1c66b" providerId="AD" clId="Web-{C42EB24E-B166-AC44-258E-C72EB2D6598E}"/>
    <pc:docChg chg="mod addSld delSld modSld modSection">
      <pc:chgData name="Mariam Dawood" userId="S::mariamd@unicef.org.uk::28b3a66c-53a6-4a8d-b818-56e91cf1c66b" providerId="AD" clId="Web-{C42EB24E-B166-AC44-258E-C72EB2D6598E}" dt="2025-10-22T14:21:26.887" v="41" actId="20577"/>
      <pc:docMkLst>
        <pc:docMk/>
      </pc:docMkLst>
      <pc:sldChg chg="modSp mod setBg">
        <pc:chgData name="Mariam Dawood" userId="S::mariamd@unicef.org.uk::28b3a66c-53a6-4a8d-b818-56e91cf1c66b" providerId="AD" clId="Web-{C42EB24E-B166-AC44-258E-C72EB2D6598E}" dt="2025-10-22T14:19:57.635" v="34"/>
        <pc:sldMkLst>
          <pc:docMk/>
          <pc:sldMk cId="1914695594" sldId="298"/>
        </pc:sldMkLst>
        <pc:spChg chg="mod">
          <ac:chgData name="Mariam Dawood" userId="S::mariamd@unicef.org.uk::28b3a66c-53a6-4a8d-b818-56e91cf1c66b" providerId="AD" clId="Web-{C42EB24E-B166-AC44-258E-C72EB2D6598E}" dt="2025-10-22T14:15:21.465" v="10" actId="1076"/>
          <ac:spMkLst>
            <pc:docMk/>
            <pc:sldMk cId="1914695594" sldId="298"/>
            <ac:spMk id="72" creationId="{C1F62034-9063-5E33-AFC6-CC1F1BDAF769}"/>
          </ac:spMkLst>
        </pc:spChg>
        <pc:spChg chg="mod">
          <ac:chgData name="Mariam Dawood" userId="S::mariamd@unicef.org.uk::28b3a66c-53a6-4a8d-b818-56e91cf1c66b" providerId="AD" clId="Web-{C42EB24E-B166-AC44-258E-C72EB2D6598E}" dt="2025-10-22T14:19:40.681" v="32" actId="1076"/>
          <ac:spMkLst>
            <pc:docMk/>
            <pc:sldMk cId="1914695594" sldId="298"/>
            <ac:spMk id="212" creationId="{DA3DF300-3540-17E4-1ABD-FC671C71EFF6}"/>
          </ac:spMkLst>
        </pc:spChg>
        <pc:spChg chg="mod">
          <ac:chgData name="Mariam Dawood" userId="S::mariamd@unicef.org.uk::28b3a66c-53a6-4a8d-b818-56e91cf1c66b" providerId="AD" clId="Web-{C42EB24E-B166-AC44-258E-C72EB2D6598E}" dt="2025-10-22T14:19:40.665" v="31" actId="1076"/>
          <ac:spMkLst>
            <pc:docMk/>
            <pc:sldMk cId="1914695594" sldId="298"/>
            <ac:spMk id="215" creationId="{113A32F8-C91C-04AA-3FE9-306E30440ED4}"/>
          </ac:spMkLst>
        </pc:spChg>
        <pc:grpChg chg="mod">
          <ac:chgData name="Mariam Dawood" userId="S::mariamd@unicef.org.uk::28b3a66c-53a6-4a8d-b818-56e91cf1c66b" providerId="AD" clId="Web-{C42EB24E-B166-AC44-258E-C72EB2D6598E}" dt="2025-10-22T14:19:40.634" v="30" actId="1076"/>
          <ac:grpSpMkLst>
            <pc:docMk/>
            <pc:sldMk cId="1914695594" sldId="298"/>
            <ac:grpSpMk id="208" creationId="{E3AD18C2-159E-3F0E-6568-D4DE426EE618}"/>
          </ac:grpSpMkLst>
        </pc:grpChg>
      </pc:sldChg>
      <pc:sldChg chg="modSp">
        <pc:chgData name="Mariam Dawood" userId="S::mariamd@unicef.org.uk::28b3a66c-53a6-4a8d-b818-56e91cf1c66b" providerId="AD" clId="Web-{C42EB24E-B166-AC44-258E-C72EB2D6598E}" dt="2025-10-22T14:21:26.887" v="41" actId="20577"/>
        <pc:sldMkLst>
          <pc:docMk/>
          <pc:sldMk cId="1386092796" sldId="329"/>
        </pc:sldMkLst>
        <pc:spChg chg="mod">
          <ac:chgData name="Mariam Dawood" userId="S::mariamd@unicef.org.uk::28b3a66c-53a6-4a8d-b818-56e91cf1c66b" providerId="AD" clId="Web-{C42EB24E-B166-AC44-258E-C72EB2D6598E}" dt="2025-10-22T14:21:26.887" v="41" actId="20577"/>
          <ac:spMkLst>
            <pc:docMk/>
            <pc:sldMk cId="1386092796" sldId="329"/>
            <ac:spMk id="10" creationId="{6B27622D-EC1A-0B3C-D9B7-63C01F78528D}"/>
          </ac:spMkLst>
        </pc:spChg>
      </pc:sldChg>
    </pc:docChg>
  </pc:docChgLst>
  <pc:docChgLst>
    <pc:chgData name="Mariam Dawood" userId="S::mariamd@unicef.org.uk::28b3a66c-53a6-4a8d-b818-56e91cf1c66b" providerId="AD" clId="Web-{8B81B251-701A-3A5C-D655-CDD337711C0B}"/>
    <pc:docChg chg="addSld delSld modSld modSection">
      <pc:chgData name="Mariam Dawood" userId="S::mariamd@unicef.org.uk::28b3a66c-53a6-4a8d-b818-56e91cf1c66b" providerId="AD" clId="Web-{8B81B251-701A-3A5C-D655-CDD337711C0B}" dt="2025-11-05T14:55:26.821" v="205" actId="1076"/>
      <pc:docMkLst>
        <pc:docMk/>
      </pc:docMkLst>
      <pc:sldChg chg="modSp del">
        <pc:chgData name="Mariam Dawood" userId="S::mariamd@unicef.org.uk::28b3a66c-53a6-4a8d-b818-56e91cf1c66b" providerId="AD" clId="Web-{8B81B251-701A-3A5C-D655-CDD337711C0B}" dt="2025-11-05T14:50:01.724" v="111"/>
        <pc:sldMkLst>
          <pc:docMk/>
          <pc:sldMk cId="484858897" sldId="299"/>
        </pc:sldMkLst>
        <pc:spChg chg="mod">
          <ac:chgData name="Mariam Dawood" userId="S::mariamd@unicef.org.uk::28b3a66c-53a6-4a8d-b818-56e91cf1c66b" providerId="AD" clId="Web-{8B81B251-701A-3A5C-D655-CDD337711C0B}" dt="2025-11-05T12:56:50.675" v="5" actId="20577"/>
          <ac:spMkLst>
            <pc:docMk/>
            <pc:sldMk cId="484858897" sldId="299"/>
            <ac:spMk id="12" creationId="{FE3F35FB-A972-5229-477E-4ECBD4D32A60}"/>
          </ac:spMkLst>
        </pc:spChg>
      </pc:sldChg>
      <pc:sldChg chg="addSp delSp modSp add replId modNotes">
        <pc:chgData name="Mariam Dawood" userId="S::mariamd@unicef.org.uk::28b3a66c-53a6-4a8d-b818-56e91cf1c66b" providerId="AD" clId="Web-{8B81B251-701A-3A5C-D655-CDD337711C0B}" dt="2025-11-05T14:55:26.821" v="205" actId="1076"/>
        <pc:sldMkLst>
          <pc:docMk/>
          <pc:sldMk cId="2806375297" sldId="340"/>
        </pc:sldMkLst>
        <pc:spChg chg="mod">
          <ac:chgData name="Mariam Dawood" userId="S::mariamd@unicef.org.uk::28b3a66c-53a6-4a8d-b818-56e91cf1c66b" providerId="AD" clId="Web-{8B81B251-701A-3A5C-D655-CDD337711C0B}" dt="2025-11-05T14:53:48.813" v="173" actId="1076"/>
          <ac:spMkLst>
            <pc:docMk/>
            <pc:sldMk cId="2806375297" sldId="340"/>
            <ac:spMk id="3" creationId="{C9D50553-3119-B1C0-D0C4-B9F76C397B75}"/>
          </ac:spMkLst>
        </pc:spChg>
        <pc:spChg chg="mod">
          <ac:chgData name="Mariam Dawood" userId="S::mariamd@unicef.org.uk::28b3a66c-53a6-4a8d-b818-56e91cf1c66b" providerId="AD" clId="Web-{8B81B251-701A-3A5C-D655-CDD337711C0B}" dt="2025-11-05T14:53:11.606" v="164" actId="1076"/>
          <ac:spMkLst>
            <pc:docMk/>
            <pc:sldMk cId="2806375297" sldId="340"/>
            <ac:spMk id="4" creationId="{19BCDE52-DBAD-4FB2-69D0-C65744EE4F98}"/>
          </ac:spMkLst>
        </pc:spChg>
        <pc:spChg chg="del">
          <ac:chgData name="Mariam Dawood" userId="S::mariamd@unicef.org.uk::28b3a66c-53a6-4a8d-b818-56e91cf1c66b" providerId="AD" clId="Web-{8B81B251-701A-3A5C-D655-CDD337711C0B}" dt="2025-11-05T12:57:42.942" v="10"/>
          <ac:spMkLst>
            <pc:docMk/>
            <pc:sldMk cId="2806375297" sldId="340"/>
            <ac:spMk id="5" creationId="{A4A2E69D-0009-9E42-601A-D33ABD11B6FD}"/>
          </ac:spMkLst>
        </pc:spChg>
        <pc:spChg chg="mod topLvl">
          <ac:chgData name="Mariam Dawood" userId="S::mariamd@unicef.org.uk::28b3a66c-53a6-4a8d-b818-56e91cf1c66b" providerId="AD" clId="Web-{8B81B251-701A-3A5C-D655-CDD337711C0B}" dt="2025-11-05T13:05:36.998" v="97"/>
          <ac:spMkLst>
            <pc:docMk/>
            <pc:sldMk cId="2806375297" sldId="340"/>
            <ac:spMk id="8" creationId="{83AED4BC-7B31-33D8-4B5C-0829E53E58C5}"/>
          </ac:spMkLst>
        </pc:spChg>
        <pc:spChg chg="mod">
          <ac:chgData name="Mariam Dawood" userId="S::mariamd@unicef.org.uk::28b3a66c-53a6-4a8d-b818-56e91cf1c66b" providerId="AD" clId="Web-{8B81B251-701A-3A5C-D655-CDD337711C0B}" dt="2025-11-05T14:55:26.821" v="205" actId="1076"/>
          <ac:spMkLst>
            <pc:docMk/>
            <pc:sldMk cId="2806375297" sldId="340"/>
            <ac:spMk id="9" creationId="{8BBD92F2-2503-5D12-66B5-C7AA7DC8C520}"/>
          </ac:spMkLst>
        </pc:spChg>
        <pc:spChg chg="del mod topLvl">
          <ac:chgData name="Mariam Dawood" userId="S::mariamd@unicef.org.uk::28b3a66c-53a6-4a8d-b818-56e91cf1c66b" providerId="AD" clId="Web-{8B81B251-701A-3A5C-D655-CDD337711C0B}" dt="2025-11-05T13:06:21.768" v="99"/>
          <ac:spMkLst>
            <pc:docMk/>
            <pc:sldMk cId="2806375297" sldId="340"/>
            <ac:spMk id="10" creationId="{67469993-042C-E87E-8A89-4D0EE12BCC24}"/>
          </ac:spMkLst>
        </pc:spChg>
        <pc:spChg chg="del">
          <ac:chgData name="Mariam Dawood" userId="S::mariamd@unicef.org.uk::28b3a66c-53a6-4a8d-b818-56e91cf1c66b" providerId="AD" clId="Web-{8B81B251-701A-3A5C-D655-CDD337711C0B}" dt="2025-11-05T13:05:18.481" v="95"/>
          <ac:spMkLst>
            <pc:docMk/>
            <pc:sldMk cId="2806375297" sldId="340"/>
            <ac:spMk id="11" creationId="{37AA3AAF-52BC-AE9C-44CB-9F106544D1F8}"/>
          </ac:spMkLst>
        </pc:spChg>
        <pc:spChg chg="mod">
          <ac:chgData name="Mariam Dawood" userId="S::mariamd@unicef.org.uk::28b3a66c-53a6-4a8d-b818-56e91cf1c66b" providerId="AD" clId="Web-{8B81B251-701A-3A5C-D655-CDD337711C0B}" dt="2025-11-05T14:55:13.961" v="201" actId="1076"/>
          <ac:spMkLst>
            <pc:docMk/>
            <pc:sldMk cId="2806375297" sldId="340"/>
            <ac:spMk id="12" creationId="{79854EE2-2143-7553-7FAF-C97B98B37509}"/>
          </ac:spMkLst>
        </pc:spChg>
        <pc:spChg chg="del">
          <ac:chgData name="Mariam Dawood" userId="S::mariamd@unicef.org.uk::28b3a66c-53a6-4a8d-b818-56e91cf1c66b" providerId="AD" clId="Web-{8B81B251-701A-3A5C-D655-CDD337711C0B}" dt="2025-11-05T12:57:42.989" v="11"/>
          <ac:spMkLst>
            <pc:docMk/>
            <pc:sldMk cId="2806375297" sldId="340"/>
            <ac:spMk id="13" creationId="{99C359D4-90B7-FE3D-D49F-3D35F86C3F1D}"/>
          </ac:spMkLst>
        </pc:spChg>
        <pc:spChg chg="mod">
          <ac:chgData name="Mariam Dawood" userId="S::mariamd@unicef.org.uk::28b3a66c-53a6-4a8d-b818-56e91cf1c66b" providerId="AD" clId="Web-{8B81B251-701A-3A5C-D655-CDD337711C0B}" dt="2025-11-05T14:55:17.571" v="202" actId="1076"/>
          <ac:spMkLst>
            <pc:docMk/>
            <pc:sldMk cId="2806375297" sldId="340"/>
            <ac:spMk id="15" creationId="{2F6A1948-81E9-0A77-642F-C93745B06BC9}"/>
          </ac:spMkLst>
        </pc:spChg>
        <pc:spChg chg="mod">
          <ac:chgData name="Mariam Dawood" userId="S::mariamd@unicef.org.uk::28b3a66c-53a6-4a8d-b818-56e91cf1c66b" providerId="AD" clId="Web-{8B81B251-701A-3A5C-D655-CDD337711C0B}" dt="2025-11-05T14:55:10.930" v="200" actId="1076"/>
          <ac:spMkLst>
            <pc:docMk/>
            <pc:sldMk cId="2806375297" sldId="340"/>
            <ac:spMk id="44" creationId="{B667B8AE-2B15-3D88-9F9F-36B962F5E306}"/>
          </ac:spMkLst>
        </pc:spChg>
        <pc:spChg chg="mod">
          <ac:chgData name="Mariam Dawood" userId="S::mariamd@unicef.org.uk::28b3a66c-53a6-4a8d-b818-56e91cf1c66b" providerId="AD" clId="Web-{8B81B251-701A-3A5C-D655-CDD337711C0B}" dt="2025-11-05T14:55:23.977" v="204" actId="1076"/>
          <ac:spMkLst>
            <pc:docMk/>
            <pc:sldMk cId="2806375297" sldId="340"/>
            <ac:spMk id="45" creationId="{7AB3298F-2B52-3959-B4AC-1D14FD1287E3}"/>
          </ac:spMkLst>
        </pc:spChg>
        <pc:spChg chg="mod">
          <ac:chgData name="Mariam Dawood" userId="S::mariamd@unicef.org.uk::28b3a66c-53a6-4a8d-b818-56e91cf1c66b" providerId="AD" clId="Web-{8B81B251-701A-3A5C-D655-CDD337711C0B}" dt="2025-11-05T14:54:45.334" v="192" actId="1076"/>
          <ac:spMkLst>
            <pc:docMk/>
            <pc:sldMk cId="2806375297" sldId="340"/>
            <ac:spMk id="46" creationId="{0608D5F3-4461-877C-24FB-5960A37D5F77}"/>
          </ac:spMkLst>
        </pc:spChg>
        <pc:spChg chg="del">
          <ac:chgData name="Mariam Dawood" userId="S::mariamd@unicef.org.uk::28b3a66c-53a6-4a8d-b818-56e91cf1c66b" providerId="AD" clId="Web-{8B81B251-701A-3A5C-D655-CDD337711C0B}" dt="2025-11-05T12:57:43.067" v="12"/>
          <ac:spMkLst>
            <pc:docMk/>
            <pc:sldMk cId="2806375297" sldId="340"/>
            <ac:spMk id="48" creationId="{830B3629-24C7-3B93-00C3-EAF76F7F4B73}"/>
          </ac:spMkLst>
        </pc:spChg>
        <pc:grpChg chg="mod topLvl">
          <ac:chgData name="Mariam Dawood" userId="S::mariamd@unicef.org.uk::28b3a66c-53a6-4a8d-b818-56e91cf1c66b" providerId="AD" clId="Web-{8B81B251-701A-3A5C-D655-CDD337711C0B}" dt="2025-11-05T13:05:36.998" v="97"/>
          <ac:grpSpMkLst>
            <pc:docMk/>
            <pc:sldMk cId="2806375297" sldId="340"/>
            <ac:grpSpMk id="7" creationId="{29FC6646-5C95-231A-1BF3-9BCC3A9E9E5C}"/>
          </ac:grpSpMkLst>
        </pc:grpChg>
        <pc:grpChg chg="add del">
          <ac:chgData name="Mariam Dawood" userId="S::mariamd@unicef.org.uk::28b3a66c-53a6-4a8d-b818-56e91cf1c66b" providerId="AD" clId="Web-{8B81B251-701A-3A5C-D655-CDD337711C0B}" dt="2025-11-05T13:05:36.998" v="97"/>
          <ac:grpSpMkLst>
            <pc:docMk/>
            <pc:sldMk cId="2806375297" sldId="340"/>
            <ac:grpSpMk id="14" creationId="{582AE9C7-B5B4-255F-5078-1284860A1B6F}"/>
          </ac:grpSpMkLst>
        </pc:grpChg>
      </pc:sldChg>
    </pc:docChg>
  </pc:docChgLst>
  <pc:docChgLst>
    <pc:chgData name="Mariam Dawood" userId="S::mariamd@unicef.org.uk::28b3a66c-53a6-4a8d-b818-56e91cf1c66b" providerId="AD" clId="Web-{94BF65B1-C7FB-B822-10B5-FE5855D1B999}"/>
    <pc:docChg chg="modSld">
      <pc:chgData name="Mariam Dawood" userId="S::mariamd@unicef.org.uk::28b3a66c-53a6-4a8d-b818-56e91cf1c66b" providerId="AD" clId="Web-{94BF65B1-C7FB-B822-10B5-FE5855D1B999}" dt="2025-10-31T17:14:01.829" v="879" actId="1076"/>
      <pc:docMkLst>
        <pc:docMk/>
      </pc:docMkLst>
      <pc:sldChg chg="modNotes">
        <pc:chgData name="Mariam Dawood" userId="S::mariamd@unicef.org.uk::28b3a66c-53a6-4a8d-b818-56e91cf1c66b" providerId="AD" clId="Web-{94BF65B1-C7FB-B822-10B5-FE5855D1B999}" dt="2025-10-31T16:36:06.201" v="302"/>
        <pc:sldMkLst>
          <pc:docMk/>
          <pc:sldMk cId="3492793759" sldId="303"/>
        </pc:sldMkLst>
      </pc:sldChg>
      <pc:sldChg chg="modNotes">
        <pc:chgData name="Mariam Dawood" userId="S::mariamd@unicef.org.uk::28b3a66c-53a6-4a8d-b818-56e91cf1c66b" providerId="AD" clId="Web-{94BF65B1-C7FB-B822-10B5-FE5855D1B999}" dt="2025-10-31T17:11:41.985" v="863"/>
        <pc:sldMkLst>
          <pc:docMk/>
          <pc:sldMk cId="3540985167" sldId="304"/>
        </pc:sldMkLst>
      </pc:sldChg>
      <pc:sldChg chg="modNotes">
        <pc:chgData name="Mariam Dawood" userId="S::mariamd@unicef.org.uk::28b3a66c-53a6-4a8d-b818-56e91cf1c66b" providerId="AD" clId="Web-{94BF65B1-C7FB-B822-10B5-FE5855D1B999}" dt="2025-10-31T16:37:42.718" v="314"/>
        <pc:sldMkLst>
          <pc:docMk/>
          <pc:sldMk cId="403923440" sldId="305"/>
        </pc:sldMkLst>
      </pc:sldChg>
      <pc:sldChg chg="modSp">
        <pc:chgData name="Mariam Dawood" userId="S::mariamd@unicef.org.uk::28b3a66c-53a6-4a8d-b818-56e91cf1c66b" providerId="AD" clId="Web-{94BF65B1-C7FB-B822-10B5-FE5855D1B999}" dt="2025-10-31T15:36:42.117" v="150" actId="20577"/>
        <pc:sldMkLst>
          <pc:docMk/>
          <pc:sldMk cId="1611245116" sldId="310"/>
        </pc:sldMkLst>
        <pc:spChg chg="mod">
          <ac:chgData name="Mariam Dawood" userId="S::mariamd@unicef.org.uk::28b3a66c-53a6-4a8d-b818-56e91cf1c66b" providerId="AD" clId="Web-{94BF65B1-C7FB-B822-10B5-FE5855D1B999}" dt="2025-10-31T15:36:42.117" v="150" actId="20577"/>
          <ac:spMkLst>
            <pc:docMk/>
            <pc:sldMk cId="1611245116" sldId="310"/>
            <ac:spMk id="27" creationId="{C9C2B114-1984-53AC-C231-655A237F5E5C}"/>
          </ac:spMkLst>
        </pc:spChg>
      </pc:sldChg>
      <pc:sldChg chg="modSp">
        <pc:chgData name="Mariam Dawood" userId="S::mariamd@unicef.org.uk::28b3a66c-53a6-4a8d-b818-56e91cf1c66b" providerId="AD" clId="Web-{94BF65B1-C7FB-B822-10B5-FE5855D1B999}" dt="2025-10-31T16:37:02.887" v="303" actId="1076"/>
        <pc:sldMkLst>
          <pc:docMk/>
          <pc:sldMk cId="3106611910" sldId="324"/>
        </pc:sldMkLst>
        <pc:picChg chg="mod">
          <ac:chgData name="Mariam Dawood" userId="S::mariamd@unicef.org.uk::28b3a66c-53a6-4a8d-b818-56e91cf1c66b" providerId="AD" clId="Web-{94BF65B1-C7FB-B822-10B5-FE5855D1B999}" dt="2025-10-31T16:37:02.887" v="303" actId="1076"/>
          <ac:picMkLst>
            <pc:docMk/>
            <pc:sldMk cId="3106611910" sldId="324"/>
            <ac:picMk id="7" creationId="{945FB972-3CB0-D7D4-FE08-F90E2FBA79DC}"/>
          </ac:picMkLst>
        </pc:picChg>
      </pc:sldChg>
      <pc:sldChg chg="modSp">
        <pc:chgData name="Mariam Dawood" userId="S::mariamd@unicef.org.uk::28b3a66c-53a6-4a8d-b818-56e91cf1c66b" providerId="AD" clId="Web-{94BF65B1-C7FB-B822-10B5-FE5855D1B999}" dt="2025-10-31T17:14:01.829" v="879" actId="1076"/>
        <pc:sldMkLst>
          <pc:docMk/>
          <pc:sldMk cId="966114598" sldId="330"/>
        </pc:sldMkLst>
        <pc:spChg chg="mod">
          <ac:chgData name="Mariam Dawood" userId="S::mariamd@unicef.org.uk::28b3a66c-53a6-4a8d-b818-56e91cf1c66b" providerId="AD" clId="Web-{94BF65B1-C7FB-B822-10B5-FE5855D1B999}" dt="2025-10-31T15:07:44.534" v="12" actId="20577"/>
          <ac:spMkLst>
            <pc:docMk/>
            <pc:sldMk cId="966114598" sldId="330"/>
            <ac:spMk id="6" creationId="{7F20F8FB-079F-2D5D-992F-E01617E84715}"/>
          </ac:spMkLst>
        </pc:spChg>
        <pc:spChg chg="mod">
          <ac:chgData name="Mariam Dawood" userId="S::mariamd@unicef.org.uk::28b3a66c-53a6-4a8d-b818-56e91cf1c66b" providerId="AD" clId="Web-{94BF65B1-C7FB-B822-10B5-FE5855D1B999}" dt="2025-10-31T17:13:24.698" v="872" actId="1076"/>
          <ac:spMkLst>
            <pc:docMk/>
            <pc:sldMk cId="966114598" sldId="330"/>
            <ac:spMk id="11" creationId="{26EFB22B-EE46-B8F9-33B4-8CB1DE06AF46}"/>
          </ac:spMkLst>
        </pc:spChg>
        <pc:grpChg chg="mod">
          <ac:chgData name="Mariam Dawood" userId="S::mariamd@unicef.org.uk::28b3a66c-53a6-4a8d-b818-56e91cf1c66b" providerId="AD" clId="Web-{94BF65B1-C7FB-B822-10B5-FE5855D1B999}" dt="2025-10-31T17:14:01.829" v="879" actId="1076"/>
          <ac:grpSpMkLst>
            <pc:docMk/>
            <pc:sldMk cId="966114598" sldId="330"/>
            <ac:grpSpMk id="9" creationId="{753591CC-4BAE-7C37-AF11-B506BD115C09}"/>
          </ac:grpSpMkLst>
        </pc:grpChg>
        <pc:grpChg chg="mod">
          <ac:chgData name="Mariam Dawood" userId="S::mariamd@unicef.org.uk::28b3a66c-53a6-4a8d-b818-56e91cf1c66b" providerId="AD" clId="Web-{94BF65B1-C7FB-B822-10B5-FE5855D1B999}" dt="2025-10-31T17:13:46.639" v="877" actId="1076"/>
          <ac:grpSpMkLst>
            <pc:docMk/>
            <pc:sldMk cId="966114598" sldId="330"/>
            <ac:grpSpMk id="12" creationId="{C2B566CA-83DB-94D3-4922-C6E99A125C8E}"/>
          </ac:grpSpMkLst>
        </pc:grpChg>
        <pc:grpChg chg="mod">
          <ac:chgData name="Mariam Dawood" userId="S::mariamd@unicef.org.uk::28b3a66c-53a6-4a8d-b818-56e91cf1c66b" providerId="AD" clId="Web-{94BF65B1-C7FB-B822-10B5-FE5855D1B999}" dt="2025-10-31T17:13:42.467" v="876" actId="1076"/>
          <ac:grpSpMkLst>
            <pc:docMk/>
            <pc:sldMk cId="966114598" sldId="330"/>
            <ac:grpSpMk id="16" creationId="{B27E1D01-A930-EB76-DF90-0165B2024C77}"/>
          </ac:grpSpMkLst>
        </pc:grpChg>
      </pc:sldChg>
    </pc:docChg>
  </pc:docChgLst>
  <pc:docChgLst>
    <pc:chgData name="Martin Russell" userId="S::martinr@unicef.org.uk::a3a2a494-309d-4d02-9201-5320153f7240" providerId="AD" clId="Web-{E01B08D1-22DC-6483-FEED-5EA8CA096D12}"/>
    <pc:docChg chg="modSld">
      <pc:chgData name="Martin Russell" userId="S::martinr@unicef.org.uk::a3a2a494-309d-4d02-9201-5320153f7240" providerId="AD" clId="Web-{E01B08D1-22DC-6483-FEED-5EA8CA096D12}" dt="2025-10-21T09:14:33.225" v="1" actId="20577"/>
      <pc:docMkLst>
        <pc:docMk/>
      </pc:docMkLst>
    </pc:docChg>
  </pc:docChgLst>
  <pc:docChgLst>
    <pc:chgData name="Helen Trivers" userId="01c0b90d-8952-4913-9306-d7020156f283" providerId="ADAL" clId="{6530AE0C-680F-48B3-9B6C-736B1DC978C7}"/>
    <pc:docChg chg="undo custSel modSld">
      <pc:chgData name="Helen Trivers" userId="01c0b90d-8952-4913-9306-d7020156f283" providerId="ADAL" clId="{6530AE0C-680F-48B3-9B6C-736B1DC978C7}" dt="2025-11-04T13:37:16.062" v="3092" actId="478"/>
      <pc:docMkLst>
        <pc:docMk/>
      </pc:docMkLst>
      <pc:sldChg chg="modSp mod modNotesTx">
        <pc:chgData name="Helen Trivers" userId="01c0b90d-8952-4913-9306-d7020156f283" providerId="ADAL" clId="{6530AE0C-680F-48B3-9B6C-736B1DC978C7}" dt="2025-10-22T12:24:13.924" v="1396" actId="6549"/>
        <pc:sldMkLst>
          <pc:docMk/>
          <pc:sldMk cId="3492793759" sldId="303"/>
        </pc:sldMkLst>
        <pc:spChg chg="mod">
          <ac:chgData name="Helen Trivers" userId="01c0b90d-8952-4913-9306-d7020156f283" providerId="ADAL" clId="{6530AE0C-680F-48B3-9B6C-736B1DC978C7}" dt="2025-10-22T12:24:13.924" v="1396" actId="6549"/>
          <ac:spMkLst>
            <pc:docMk/>
            <pc:sldMk cId="3492793759" sldId="303"/>
            <ac:spMk id="7" creationId="{65B256B7-4578-5E32-E056-B2C91D848671}"/>
          </ac:spMkLst>
        </pc:spChg>
      </pc:sldChg>
      <pc:sldChg chg="delSp mod modNotesTx">
        <pc:chgData name="Helen Trivers" userId="01c0b90d-8952-4913-9306-d7020156f283" providerId="ADAL" clId="{6530AE0C-680F-48B3-9B6C-736B1DC978C7}" dt="2025-11-04T13:37:16.062" v="3092" actId="478"/>
        <pc:sldMkLst>
          <pc:docMk/>
          <pc:sldMk cId="3540985167" sldId="304"/>
        </pc:sldMkLst>
      </pc:sldChg>
      <pc:sldChg chg="modNotesTx">
        <pc:chgData name="Helen Trivers" userId="01c0b90d-8952-4913-9306-d7020156f283" providerId="ADAL" clId="{6530AE0C-680F-48B3-9B6C-736B1DC978C7}" dt="2025-10-22T12:25:43.452" v="1400" actId="6549"/>
        <pc:sldMkLst>
          <pc:docMk/>
          <pc:sldMk cId="403923440" sldId="305"/>
        </pc:sldMkLst>
      </pc:sldChg>
      <pc:sldChg chg="modSp mod modNotesTx">
        <pc:chgData name="Helen Trivers" userId="01c0b90d-8952-4913-9306-d7020156f283" providerId="ADAL" clId="{6530AE0C-680F-48B3-9B6C-736B1DC978C7}" dt="2025-10-22T12:34:33.821" v="1524" actId="20577"/>
        <pc:sldMkLst>
          <pc:docMk/>
          <pc:sldMk cId="1611245116" sldId="310"/>
        </pc:sldMkLst>
        <pc:spChg chg="mod">
          <ac:chgData name="Helen Trivers" userId="01c0b90d-8952-4913-9306-d7020156f283" providerId="ADAL" clId="{6530AE0C-680F-48B3-9B6C-736B1DC978C7}" dt="2025-10-22T12:34:33.821" v="1524" actId="20577"/>
          <ac:spMkLst>
            <pc:docMk/>
            <pc:sldMk cId="1611245116" sldId="310"/>
            <ac:spMk id="26" creationId="{2A19DCDD-9EE8-C4CC-3DEC-5EFAFE57F368}"/>
          </ac:spMkLst>
        </pc:spChg>
      </pc:sldChg>
      <pc:sldChg chg="modSp mod modNotesTx">
        <pc:chgData name="Helen Trivers" userId="01c0b90d-8952-4913-9306-d7020156f283" providerId="ADAL" clId="{6530AE0C-680F-48B3-9B6C-736B1DC978C7}" dt="2025-10-22T12:41:09.487" v="1964" actId="6549"/>
        <pc:sldMkLst>
          <pc:docMk/>
          <pc:sldMk cId="3646547746" sldId="315"/>
        </pc:sldMkLst>
        <pc:spChg chg="mod">
          <ac:chgData name="Helen Trivers" userId="01c0b90d-8952-4913-9306-d7020156f283" providerId="ADAL" clId="{6530AE0C-680F-48B3-9B6C-736B1DC978C7}" dt="2025-10-22T12:39:57.160" v="1856" actId="20577"/>
          <ac:spMkLst>
            <pc:docMk/>
            <pc:sldMk cId="3646547746" sldId="315"/>
            <ac:spMk id="3" creationId="{759A7807-D295-8D02-14A7-B4AFF72D229C}"/>
          </ac:spMkLst>
        </pc:spChg>
        <pc:spChg chg="mod">
          <ac:chgData name="Helen Trivers" userId="01c0b90d-8952-4913-9306-d7020156f283" providerId="ADAL" clId="{6530AE0C-680F-48B3-9B6C-736B1DC978C7}" dt="2025-10-22T12:40:38.642" v="1955" actId="20577"/>
          <ac:spMkLst>
            <pc:docMk/>
            <pc:sldMk cId="3646547746" sldId="315"/>
            <ac:spMk id="4" creationId="{F9829731-ABB2-2C69-D83E-E71A36D33DC8}"/>
          </ac:spMkLst>
        </pc:spChg>
        <pc:spChg chg="mod">
          <ac:chgData name="Helen Trivers" userId="01c0b90d-8952-4913-9306-d7020156f283" providerId="ADAL" clId="{6530AE0C-680F-48B3-9B6C-736B1DC978C7}" dt="2025-10-22T12:41:00.038" v="1961" actId="20577"/>
          <ac:spMkLst>
            <pc:docMk/>
            <pc:sldMk cId="3646547746" sldId="315"/>
            <ac:spMk id="5" creationId="{E2C39120-614B-83AB-9C71-9E04E9243C20}"/>
          </ac:spMkLst>
        </pc:spChg>
      </pc:sldChg>
      <pc:sldChg chg="addSp delSp modSp mod modNotesTx">
        <pc:chgData name="Helen Trivers" userId="01c0b90d-8952-4913-9306-d7020156f283" providerId="ADAL" clId="{6530AE0C-680F-48B3-9B6C-736B1DC978C7}" dt="2025-10-24T11:48:29.592" v="2273" actId="6549"/>
        <pc:sldMkLst>
          <pc:docMk/>
          <pc:sldMk cId="3106611910" sldId="324"/>
        </pc:sldMkLst>
        <pc:spChg chg="mod">
          <ac:chgData name="Helen Trivers" userId="01c0b90d-8952-4913-9306-d7020156f283" providerId="ADAL" clId="{6530AE0C-680F-48B3-9B6C-736B1DC978C7}" dt="2025-10-22T12:14:52.782" v="810" actId="20577"/>
          <ac:spMkLst>
            <pc:docMk/>
            <pc:sldMk cId="3106611910" sldId="324"/>
            <ac:spMk id="3" creationId="{BEF8AC2E-3868-17AC-BE22-455DA1524F3B}"/>
          </ac:spMkLst>
        </pc:spChg>
        <pc:spChg chg="mod">
          <ac:chgData name="Helen Trivers" userId="01c0b90d-8952-4913-9306-d7020156f283" providerId="ADAL" clId="{6530AE0C-680F-48B3-9B6C-736B1DC978C7}" dt="2025-10-24T11:48:29.592" v="2273" actId="6549"/>
          <ac:spMkLst>
            <pc:docMk/>
            <pc:sldMk cId="3106611910" sldId="324"/>
            <ac:spMk id="21" creationId="{70DBB714-8382-B5BE-7073-484E1F8844EA}"/>
          </ac:spMkLst>
        </pc:spChg>
        <pc:picChg chg="add del">
          <ac:chgData name="Helen Trivers" userId="01c0b90d-8952-4913-9306-d7020156f283" providerId="ADAL" clId="{6530AE0C-680F-48B3-9B6C-736B1DC978C7}" dt="2025-10-22T12:14:49.588" v="809" actId="478"/>
          <ac:picMkLst>
            <pc:docMk/>
            <pc:sldMk cId="3106611910" sldId="324"/>
            <ac:picMk id="7" creationId="{945FB972-3CB0-D7D4-FE08-F90E2FBA79DC}"/>
          </ac:picMkLst>
        </pc:picChg>
      </pc:sldChg>
      <pc:sldChg chg="modSp mod modNotesTx">
        <pc:chgData name="Helen Trivers" userId="01c0b90d-8952-4913-9306-d7020156f283" providerId="ADAL" clId="{6530AE0C-680F-48B3-9B6C-736B1DC978C7}" dt="2025-10-24T12:06:42.671" v="2570" actId="6549"/>
        <pc:sldMkLst>
          <pc:docMk/>
          <pc:sldMk cId="2566799928" sldId="325"/>
        </pc:sldMkLst>
        <pc:spChg chg="mod">
          <ac:chgData name="Helen Trivers" userId="01c0b90d-8952-4913-9306-d7020156f283" providerId="ADAL" clId="{6530AE0C-680F-48B3-9B6C-736B1DC978C7}" dt="2025-10-24T12:06:24.093" v="2552" actId="20577"/>
          <ac:spMkLst>
            <pc:docMk/>
            <pc:sldMk cId="2566799928" sldId="325"/>
            <ac:spMk id="4" creationId="{161AEFC1-5A17-FCED-149A-013BF5A98A51}"/>
          </ac:spMkLst>
        </pc:spChg>
      </pc:sldChg>
      <pc:sldChg chg="modNotesTx">
        <pc:chgData name="Helen Trivers" userId="01c0b90d-8952-4913-9306-d7020156f283" providerId="ADAL" clId="{6530AE0C-680F-48B3-9B6C-736B1DC978C7}" dt="2025-10-24T12:16:04.692" v="3091" actId="20577"/>
        <pc:sldMkLst>
          <pc:docMk/>
          <pc:sldMk cId="2767228825" sldId="326"/>
        </pc:sldMkLst>
      </pc:sldChg>
      <pc:sldChg chg="modSp mod modNotesTx">
        <pc:chgData name="Helen Trivers" userId="01c0b90d-8952-4913-9306-d7020156f283" providerId="ADAL" clId="{6530AE0C-680F-48B3-9B6C-736B1DC978C7}" dt="2025-10-22T12:36:04.960" v="1561" actId="20577"/>
        <pc:sldMkLst>
          <pc:docMk/>
          <pc:sldMk cId="2481594723" sldId="328"/>
        </pc:sldMkLst>
        <pc:spChg chg="mod">
          <ac:chgData name="Helen Trivers" userId="01c0b90d-8952-4913-9306-d7020156f283" providerId="ADAL" clId="{6530AE0C-680F-48B3-9B6C-736B1DC978C7}" dt="2025-10-22T12:36:04.960" v="1561" actId="20577"/>
          <ac:spMkLst>
            <pc:docMk/>
            <pc:sldMk cId="2481594723" sldId="328"/>
            <ac:spMk id="8" creationId="{38F956CE-8182-6238-BDBA-8B9BCC0764BB}"/>
          </ac:spMkLst>
        </pc:spChg>
        <pc:spChg chg="mod">
          <ac:chgData name="Helen Trivers" userId="01c0b90d-8952-4913-9306-d7020156f283" providerId="ADAL" clId="{6530AE0C-680F-48B3-9B6C-736B1DC978C7}" dt="2025-10-22T12:33:20.524" v="1409" actId="6549"/>
          <ac:spMkLst>
            <pc:docMk/>
            <pc:sldMk cId="2481594723" sldId="328"/>
            <ac:spMk id="9" creationId="{D9FEF2B6-DD85-9EDF-F638-FA6EE276B85E}"/>
          </ac:spMkLst>
        </pc:spChg>
      </pc:sldChg>
      <pc:sldChg chg="modSp mod modNotesTx">
        <pc:chgData name="Helen Trivers" userId="01c0b90d-8952-4913-9306-d7020156f283" providerId="ADAL" clId="{6530AE0C-680F-48B3-9B6C-736B1DC978C7}" dt="2025-10-24T12:14:06.510" v="2981" actId="6549"/>
        <pc:sldMkLst>
          <pc:docMk/>
          <pc:sldMk cId="1386092796" sldId="329"/>
        </pc:sldMkLst>
        <pc:spChg chg="mod">
          <ac:chgData name="Helen Trivers" userId="01c0b90d-8952-4913-9306-d7020156f283" providerId="ADAL" clId="{6530AE0C-680F-48B3-9B6C-736B1DC978C7}" dt="2025-10-24T12:14:06.510" v="2981" actId="6549"/>
          <ac:spMkLst>
            <pc:docMk/>
            <pc:sldMk cId="1386092796" sldId="329"/>
            <ac:spMk id="12" creationId="{B85F9141-7F5C-9014-D1B5-45D114C16749}"/>
          </ac:spMkLst>
        </pc:spChg>
      </pc:sldChg>
      <pc:sldChg chg="modSp mod">
        <pc:chgData name="Helen Trivers" userId="01c0b90d-8952-4913-9306-d7020156f283" providerId="ADAL" clId="{6530AE0C-680F-48B3-9B6C-736B1DC978C7}" dt="2025-10-22T11:55:33.526" v="0" actId="6549"/>
        <pc:sldMkLst>
          <pc:docMk/>
          <pc:sldMk cId="966114598" sldId="330"/>
        </pc:sldMkLst>
        <pc:spChg chg="mod">
          <ac:chgData name="Helen Trivers" userId="01c0b90d-8952-4913-9306-d7020156f283" providerId="ADAL" clId="{6530AE0C-680F-48B3-9B6C-736B1DC978C7}" dt="2025-10-22T11:55:33.526" v="0" actId="6549"/>
          <ac:spMkLst>
            <pc:docMk/>
            <pc:sldMk cId="966114598" sldId="330"/>
            <ac:spMk id="4" creationId="{55397583-4139-0C49-7E3C-791855883E50}"/>
          </ac:spMkLst>
        </pc:spChg>
      </pc:sldChg>
      <pc:sldChg chg="modNotesTx">
        <pc:chgData name="Helen Trivers" userId="01c0b90d-8952-4913-9306-d7020156f283" providerId="ADAL" clId="{6530AE0C-680F-48B3-9B6C-736B1DC978C7}" dt="2025-10-24T11:56:33.344" v="2496" actId="20577"/>
        <pc:sldMkLst>
          <pc:docMk/>
          <pc:sldMk cId="4210718046" sldId="337"/>
        </pc:sldMkLst>
      </pc:sldChg>
    </pc:docChg>
  </pc:docChgLst>
  <pc:docChgLst>
    <pc:chgData name="Mariam Dawood" userId="S::mariamd@unicef.org.uk::28b3a66c-53a6-4a8d-b818-56e91cf1c66b" providerId="AD" clId="Web-{1512C68D-265E-EAF6-BD20-7AF851006D18}"/>
    <pc:docChg chg="modSld">
      <pc:chgData name="Mariam Dawood" userId="S::mariamd@unicef.org.uk::28b3a66c-53a6-4a8d-b818-56e91cf1c66b" providerId="AD" clId="Web-{1512C68D-265E-EAF6-BD20-7AF851006D18}" dt="2025-11-06T11:00:15.834" v="24"/>
      <pc:docMkLst>
        <pc:docMk/>
      </pc:docMkLst>
      <pc:sldChg chg="modNotes">
        <pc:chgData name="Mariam Dawood" userId="S::mariamd@unicef.org.uk::28b3a66c-53a6-4a8d-b818-56e91cf1c66b" providerId="AD" clId="Web-{1512C68D-265E-EAF6-BD20-7AF851006D18}" dt="2025-11-06T11:00:15.834" v="24"/>
        <pc:sldMkLst>
          <pc:docMk/>
          <pc:sldMk cId="2806375297" sldId="340"/>
        </pc:sldMkLst>
      </pc:sldChg>
    </pc:docChg>
  </pc:docChgLst>
  <pc:docChgLst>
    <pc:chgData name="Helen Trivers" userId="S::htrivers@unicef.org.uk::01c0b90d-8952-4913-9306-d7020156f283" providerId="AD" clId="Web-{C2358C8C-54F3-5BFA-624B-538E0C3AC233}"/>
    <pc:docChg chg="modSld">
      <pc:chgData name="Helen Trivers" userId="S::htrivers@unicef.org.uk::01c0b90d-8952-4913-9306-d7020156f283" providerId="AD" clId="Web-{C2358C8C-54F3-5BFA-624B-538E0C3AC233}" dt="2025-11-04T19:04:29.979" v="1" actId="1076"/>
      <pc:docMkLst>
        <pc:docMk/>
      </pc:docMkLst>
    </pc:docChg>
  </pc:docChgLst>
  <pc:docChgLst>
    <pc:chgData name="Frances Bestley" userId="S::francesb@unicef.org.uk::dd36c30e-9d53-45de-a66b-9f7025672797" providerId="AD" clId="Web-{7CDD382E-3827-D438-1C9D-3ED2884C65B3}"/>
    <pc:docChg chg="modSld">
      <pc:chgData name="Frances Bestley" userId="S::francesb@unicef.org.uk::dd36c30e-9d53-45de-a66b-9f7025672797" providerId="AD" clId="Web-{7CDD382E-3827-D438-1C9D-3ED2884C65B3}" dt="2025-10-31T13:26:06.021" v="1" actId="20577"/>
      <pc:docMkLst>
        <pc:docMk/>
      </pc:docMkLst>
      <pc:sldChg chg="modSp">
        <pc:chgData name="Frances Bestley" userId="S::francesb@unicef.org.uk::dd36c30e-9d53-45de-a66b-9f7025672797" providerId="AD" clId="Web-{7CDD382E-3827-D438-1C9D-3ED2884C65B3}" dt="2025-10-31T13:26:06.021" v="1" actId="20577"/>
        <pc:sldMkLst>
          <pc:docMk/>
          <pc:sldMk cId="1386092796" sldId="329"/>
        </pc:sldMkLst>
        <pc:spChg chg="mod">
          <ac:chgData name="Frances Bestley" userId="S::francesb@unicef.org.uk::dd36c30e-9d53-45de-a66b-9f7025672797" providerId="AD" clId="Web-{7CDD382E-3827-D438-1C9D-3ED2884C65B3}" dt="2025-10-31T13:26:06.021" v="1" actId="20577"/>
          <ac:spMkLst>
            <pc:docMk/>
            <pc:sldMk cId="1386092796" sldId="329"/>
            <ac:spMk id="11" creationId="{DA22DFBA-1DD7-E177-C048-5CE2FF4A2E09}"/>
          </ac:spMkLst>
        </pc:spChg>
      </pc:sldChg>
    </pc:docChg>
  </pc:docChgLst>
  <pc:docChgLst>
    <pc:chgData name="Martin Russell" userId="S::martinr@unicef.org.uk::a3a2a494-309d-4d02-9201-5320153f7240" providerId="AD" clId="Web-{1DEF0F92-325A-EF04-C4F4-70C88234CF8E}"/>
    <pc:docChg chg="modSld">
      <pc:chgData name="Martin Russell" userId="S::martinr@unicef.org.uk::a3a2a494-309d-4d02-9201-5320153f7240" providerId="AD" clId="Web-{1DEF0F92-325A-EF04-C4F4-70C88234CF8E}" dt="2025-11-05T17:09:30.759" v="4" actId="20577"/>
      <pc:docMkLst>
        <pc:docMk/>
      </pc:docMkLst>
      <pc:sldChg chg="modSp">
        <pc:chgData name="Martin Russell" userId="S::martinr@unicef.org.uk::a3a2a494-309d-4d02-9201-5320153f7240" providerId="AD" clId="Web-{1DEF0F92-325A-EF04-C4F4-70C88234CF8E}" dt="2025-11-05T17:09:30.759" v="4" actId="20577"/>
        <pc:sldMkLst>
          <pc:docMk/>
          <pc:sldMk cId="4210718046" sldId="337"/>
        </pc:sldMkLst>
        <pc:spChg chg="mod">
          <ac:chgData name="Martin Russell" userId="S::martinr@unicef.org.uk::a3a2a494-309d-4d02-9201-5320153f7240" providerId="AD" clId="Web-{1DEF0F92-325A-EF04-C4F4-70C88234CF8E}" dt="2025-11-05T17:09:30.759" v="4" actId="20577"/>
          <ac:spMkLst>
            <pc:docMk/>
            <pc:sldMk cId="4210718046" sldId="337"/>
            <ac:spMk id="5" creationId="{764F3DD6-A762-0C5A-2721-1F2A4764E71C}"/>
          </ac:spMkLst>
        </pc:spChg>
      </pc:sldChg>
      <pc:sldChg chg="modNotes">
        <pc:chgData name="Martin Russell" userId="S::martinr@unicef.org.uk::a3a2a494-309d-4d02-9201-5320153f7240" providerId="AD" clId="Web-{1DEF0F92-325A-EF04-C4F4-70C88234CF8E}" dt="2025-11-05T17:09:05.801" v="1"/>
        <pc:sldMkLst>
          <pc:docMk/>
          <pc:sldMk cId="2806375297" sldId="340"/>
        </pc:sldMkLst>
      </pc:sldChg>
    </pc:docChg>
  </pc:docChgLst>
  <pc:docChgLst>
    <pc:chgData name="Martin Russell" userId="S::martinr@unicef.org.uk::a3a2a494-309d-4d02-9201-5320153f7240" providerId="AD" clId="Web-{8FEB337D-B7A6-785F-B384-19EAA89FC858}"/>
    <pc:docChg chg="modSld">
      <pc:chgData name="Martin Russell" userId="S::martinr@unicef.org.uk::a3a2a494-309d-4d02-9201-5320153f7240" providerId="AD" clId="Web-{8FEB337D-B7A6-785F-B384-19EAA89FC858}" dt="2025-11-05T13:11:12.416" v="213"/>
      <pc:docMkLst>
        <pc:docMk/>
      </pc:docMkLst>
      <pc:sldChg chg="modSp modNotes">
        <pc:chgData name="Martin Russell" userId="S::martinr@unicef.org.uk::a3a2a494-309d-4d02-9201-5320153f7240" providerId="AD" clId="Web-{8FEB337D-B7A6-785F-B384-19EAA89FC858}" dt="2025-11-05T12:55:55.764" v="115" actId="20577"/>
        <pc:sldMkLst>
          <pc:docMk/>
          <pc:sldMk cId="484858897" sldId="299"/>
        </pc:sldMkLst>
        <pc:spChg chg="mod">
          <ac:chgData name="Martin Russell" userId="S::martinr@unicef.org.uk::a3a2a494-309d-4d02-9201-5320153f7240" providerId="AD" clId="Web-{8FEB337D-B7A6-785F-B384-19EAA89FC858}" dt="2025-11-05T12:40:31.376" v="3" actId="20577"/>
          <ac:spMkLst>
            <pc:docMk/>
            <pc:sldMk cId="484858897" sldId="299"/>
            <ac:spMk id="9" creationId="{D2F06011-8BFA-EA13-FE5E-F71A1B9A4609}"/>
          </ac:spMkLst>
        </pc:spChg>
        <pc:spChg chg="mod">
          <ac:chgData name="Martin Russell" userId="S::martinr@unicef.org.uk::a3a2a494-309d-4d02-9201-5320153f7240" providerId="AD" clId="Web-{8FEB337D-B7A6-785F-B384-19EAA89FC858}" dt="2025-11-05T12:55:55.764" v="115" actId="20577"/>
          <ac:spMkLst>
            <pc:docMk/>
            <pc:sldMk cId="484858897" sldId="299"/>
            <ac:spMk id="12" creationId="{FE3F35FB-A972-5229-477E-4ECBD4D32A60}"/>
          </ac:spMkLst>
        </pc:spChg>
        <pc:spChg chg="mod">
          <ac:chgData name="Martin Russell" userId="S::martinr@unicef.org.uk::a3a2a494-309d-4d02-9201-5320153f7240" providerId="AD" clId="Web-{8FEB337D-B7A6-785F-B384-19EAA89FC858}" dt="2025-11-05T12:42:36.505" v="4" actId="20577"/>
          <ac:spMkLst>
            <pc:docMk/>
            <pc:sldMk cId="484858897" sldId="299"/>
            <ac:spMk id="13" creationId="{78205998-262B-917B-F30E-184D4EAA5007}"/>
          </ac:spMkLst>
        </pc:spChg>
        <pc:spChg chg="mod">
          <ac:chgData name="Martin Russell" userId="S::martinr@unicef.org.uk::a3a2a494-309d-4d02-9201-5320153f7240" providerId="AD" clId="Web-{8FEB337D-B7A6-785F-B384-19EAA89FC858}" dt="2025-11-05T12:36:44.242" v="1" actId="20577"/>
          <ac:spMkLst>
            <pc:docMk/>
            <pc:sldMk cId="484858897" sldId="299"/>
            <ac:spMk id="48" creationId="{001ACD8B-F421-189D-9A62-1746C9EC3571}"/>
          </ac:spMkLst>
        </pc:spChg>
      </pc:sldChg>
      <pc:sldChg chg="modSp modNotes">
        <pc:chgData name="Martin Russell" userId="S::martinr@unicef.org.uk::a3a2a494-309d-4d02-9201-5320153f7240" providerId="AD" clId="Web-{8FEB337D-B7A6-785F-B384-19EAA89FC858}" dt="2025-11-05T13:11:12.416" v="213"/>
        <pc:sldMkLst>
          <pc:docMk/>
          <pc:sldMk cId="2806375297" sldId="340"/>
        </pc:sldMkLst>
        <pc:spChg chg="mod">
          <ac:chgData name="Martin Russell" userId="S::martinr@unicef.org.uk::a3a2a494-309d-4d02-9201-5320153f7240" providerId="AD" clId="Web-{8FEB337D-B7A6-785F-B384-19EAA89FC858}" dt="2025-11-05T13:00:59.991" v="136" actId="20577"/>
          <ac:spMkLst>
            <pc:docMk/>
            <pc:sldMk cId="2806375297" sldId="340"/>
            <ac:spMk id="9" creationId="{8BBD92F2-2503-5D12-66B5-C7AA7DC8C520}"/>
          </ac:spMkLst>
        </pc:spChg>
        <pc:spChg chg="mod">
          <ac:chgData name="Martin Russell" userId="S::martinr@unicef.org.uk::a3a2a494-309d-4d02-9201-5320153f7240" providerId="AD" clId="Web-{8FEB337D-B7A6-785F-B384-19EAA89FC858}" dt="2025-11-05T13:11:02.103" v="212" actId="20577"/>
          <ac:spMkLst>
            <pc:docMk/>
            <pc:sldMk cId="2806375297" sldId="340"/>
            <ac:spMk id="45" creationId="{7AB3298F-2B52-3959-B4AC-1D14FD1287E3}"/>
          </ac:spMkLst>
        </pc:spChg>
      </pc:sldChg>
    </pc:docChg>
  </pc:docChgLst>
  <pc:docChgLst>
    <pc:chgData name="Mariam Dawood" userId="S::mariamd@unicef.org.uk::28b3a66c-53a6-4a8d-b818-56e91cf1c66b" providerId="AD" clId="Web-{2B221D57-AE4C-6ED3-AC34-22F79279BB2F}"/>
    <pc:docChg chg="modSld">
      <pc:chgData name="Mariam Dawood" userId="S::mariamd@unicef.org.uk::28b3a66c-53a6-4a8d-b818-56e91cf1c66b" providerId="AD" clId="Web-{2B221D57-AE4C-6ED3-AC34-22F79279BB2F}" dt="2025-10-22T15:24:45.285" v="193" actId="14100"/>
      <pc:docMkLst>
        <pc:docMk/>
      </pc:docMkLst>
      <pc:sldChg chg="addSp delSp modSp modCm">
        <pc:chgData name="Mariam Dawood" userId="S::mariamd@unicef.org.uk::28b3a66c-53a6-4a8d-b818-56e91cf1c66b" providerId="AD" clId="Web-{2B221D57-AE4C-6ED3-AC34-22F79279BB2F}" dt="2025-10-22T15:16:14.764" v="82" actId="20577"/>
        <pc:sldMkLst>
          <pc:docMk/>
          <pc:sldMk cId="1611245116" sldId="310"/>
        </pc:sldMkLst>
        <pc:spChg chg="mod">
          <ac:chgData name="Mariam Dawood" userId="S::mariamd@unicef.org.uk::28b3a66c-53a6-4a8d-b818-56e91cf1c66b" providerId="AD" clId="Web-{2B221D57-AE4C-6ED3-AC34-22F79279BB2F}" dt="2025-10-22T15:16:14.764" v="82" actId="20577"/>
          <ac:spMkLst>
            <pc:docMk/>
            <pc:sldMk cId="1611245116" sldId="310"/>
            <ac:spMk id="28" creationId="{46BE387A-5610-5A1B-11D6-37FC87692BF8}"/>
          </ac:spMkLst>
        </pc:spChg>
        <pc:picChg chg="add mod">
          <ac:chgData name="Mariam Dawood" userId="S::mariamd@unicef.org.uk::28b3a66c-53a6-4a8d-b818-56e91cf1c66b" providerId="AD" clId="Web-{2B221D57-AE4C-6ED3-AC34-22F79279BB2F}" dt="2025-10-22T15:16:12.279" v="81" actId="1076"/>
          <ac:picMkLst>
            <pc:docMk/>
            <pc:sldMk cId="1611245116" sldId="310"/>
            <ac:picMk id="6" creationId="{E91FEA75-0AE7-58F4-D1D9-D3912CA0251A}"/>
          </ac:picMkLst>
        </pc:picChg>
        <pc:extLst>
          <p:ext xmlns:p="http://schemas.openxmlformats.org/presentationml/2006/main" uri="{D6D511B9-2390-475A-947B-AFAB55BFBCF1}">
            <pc226:cmChg xmlns:pc226="http://schemas.microsoft.com/office/powerpoint/2022/06/main/command" chg="mod">
              <pc226:chgData name="Mariam Dawood" userId="S::mariamd@unicef.org.uk::28b3a66c-53a6-4a8d-b818-56e91cf1c66b" providerId="AD" clId="Web-{2B221D57-AE4C-6ED3-AC34-22F79279BB2F}" dt="2025-10-22T15:16:14.764" v="82" actId="20577"/>
              <pc2:cmMkLst xmlns:pc2="http://schemas.microsoft.com/office/powerpoint/2019/9/main/command">
                <pc:docMk/>
                <pc:sldMk cId="1611245116" sldId="310"/>
                <pc2:cmMk id="{17527B55-CC72-4629-8200-1D44158EA0E1}"/>
              </pc2:cmMkLst>
            </pc226:cmChg>
          </p:ext>
        </pc:extLst>
      </pc:sldChg>
      <pc:sldChg chg="addSp delSp modSp modNotes">
        <pc:chgData name="Mariam Dawood" userId="S::mariamd@unicef.org.uk::28b3a66c-53a6-4a8d-b818-56e91cf1c66b" providerId="AD" clId="Web-{2B221D57-AE4C-6ED3-AC34-22F79279BB2F}" dt="2025-10-22T15:11:45.556" v="26"/>
        <pc:sldMkLst>
          <pc:docMk/>
          <pc:sldMk cId="2767228825" sldId="326"/>
        </pc:sldMkLst>
        <pc:spChg chg="mod">
          <ac:chgData name="Mariam Dawood" userId="S::mariamd@unicef.org.uk::28b3a66c-53a6-4a8d-b818-56e91cf1c66b" providerId="AD" clId="Web-{2B221D57-AE4C-6ED3-AC34-22F79279BB2F}" dt="2025-10-22T15:11:16.664" v="3" actId="1076"/>
          <ac:spMkLst>
            <pc:docMk/>
            <pc:sldMk cId="2767228825" sldId="326"/>
            <ac:spMk id="4" creationId="{85B60597-26A9-92E1-A937-6663E409ABE9}"/>
          </ac:spMkLst>
        </pc:spChg>
        <pc:picChg chg="add mod ord">
          <ac:chgData name="Mariam Dawood" userId="S::mariamd@unicef.org.uk::28b3a66c-53a6-4a8d-b818-56e91cf1c66b" providerId="AD" clId="Web-{2B221D57-AE4C-6ED3-AC34-22F79279BB2F}" dt="2025-10-22T15:11:07.898" v="1"/>
          <ac:picMkLst>
            <pc:docMk/>
            <pc:sldMk cId="2767228825" sldId="326"/>
            <ac:picMk id="6" creationId="{BE1611A0-0FBE-D65B-64E1-90E48A1A95E8}"/>
          </ac:picMkLst>
        </pc:picChg>
      </pc:sldChg>
      <pc:sldChg chg="modSp">
        <pc:chgData name="Mariam Dawood" userId="S::mariamd@unicef.org.uk::28b3a66c-53a6-4a8d-b818-56e91cf1c66b" providerId="AD" clId="Web-{2B221D57-AE4C-6ED3-AC34-22F79279BB2F}" dt="2025-10-22T15:18:23.988" v="99" actId="20577"/>
        <pc:sldMkLst>
          <pc:docMk/>
          <pc:sldMk cId="4210718046" sldId="337"/>
        </pc:sldMkLst>
        <pc:spChg chg="mod">
          <ac:chgData name="Mariam Dawood" userId="S::mariamd@unicef.org.uk::28b3a66c-53a6-4a8d-b818-56e91cf1c66b" providerId="AD" clId="Web-{2B221D57-AE4C-6ED3-AC34-22F79279BB2F}" dt="2025-10-22T15:18:23.988" v="99" actId="20577"/>
          <ac:spMkLst>
            <pc:docMk/>
            <pc:sldMk cId="4210718046" sldId="337"/>
            <ac:spMk id="5" creationId="{764F3DD6-A762-0C5A-2721-1F2A4764E71C}"/>
          </ac:spMkLst>
        </pc:spChg>
      </pc:sldChg>
    </pc:docChg>
  </pc:docChgLst>
  <pc:docChgLst>
    <pc:chgData name="Mariam Dawood" userId="S::mariamd@unicef.org.uk::28b3a66c-53a6-4a8d-b818-56e91cf1c66b" providerId="AD" clId="Web-{8DB82990-2C87-5E6B-7504-3457D02111FB}"/>
    <pc:docChg chg="modSld">
      <pc:chgData name="Mariam Dawood" userId="S::mariamd@unicef.org.uk::28b3a66c-53a6-4a8d-b818-56e91cf1c66b" providerId="AD" clId="Web-{8DB82990-2C87-5E6B-7504-3457D02111FB}" dt="2025-10-22T11:32:58.905" v="5"/>
      <pc:docMkLst>
        <pc:docMk/>
      </pc:docMkLst>
      <pc:sldChg chg="addSp delSp modSp">
        <pc:chgData name="Mariam Dawood" userId="S::mariamd@unicef.org.uk::28b3a66c-53a6-4a8d-b818-56e91cf1c66b" providerId="AD" clId="Web-{8DB82990-2C87-5E6B-7504-3457D02111FB}" dt="2025-10-22T11:30:34.195" v="1"/>
        <pc:sldMkLst>
          <pc:docMk/>
          <pc:sldMk cId="3106611910" sldId="324"/>
        </pc:sldMkLst>
        <pc:picChg chg="add mod ord">
          <ac:chgData name="Mariam Dawood" userId="S::mariamd@unicef.org.uk::28b3a66c-53a6-4a8d-b818-56e91cf1c66b" providerId="AD" clId="Web-{8DB82990-2C87-5E6B-7504-3457D02111FB}" dt="2025-10-22T11:30:34.195" v="1"/>
          <ac:picMkLst>
            <pc:docMk/>
            <pc:sldMk cId="3106611910" sldId="324"/>
            <ac:picMk id="7" creationId="{945FB972-3CB0-D7D4-FE08-F90E2FBA79DC}"/>
          </ac:picMkLst>
        </pc:picChg>
      </pc:sldChg>
      <pc:sldChg chg="addSp delSp modSp">
        <pc:chgData name="Mariam Dawood" userId="S::mariamd@unicef.org.uk::28b3a66c-53a6-4a8d-b818-56e91cf1c66b" providerId="AD" clId="Web-{8DB82990-2C87-5E6B-7504-3457D02111FB}" dt="2025-10-22T11:32:58.905" v="5"/>
        <pc:sldMkLst>
          <pc:docMk/>
          <pc:sldMk cId="2566799928"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Univers LT Pro 45 Light" panose="020B0403020202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Univers LT Pro 45 Light" panose="020B0403020202020204" pitchFamily="34" charset="77"/>
              </a:defRPr>
            </a:lvl1pPr>
          </a:lstStyle>
          <a:p>
            <a:fld id="{E4D474D6-AC5E-CA4A-B1C7-9D33B20428A6}" type="datetimeFigureOut">
              <a:rPr lang="en-GB" smtClean="0"/>
              <a:pPr/>
              <a:t>06/11/2025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Univers LT Pro 45 Light" panose="020B0403020202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Univers LT Pro 45 Light" panose="020B0403020202020204" pitchFamily="34" charset="77"/>
              </a:defRPr>
            </a:lvl1pPr>
          </a:lstStyle>
          <a:p>
            <a:fld id="{29579422-DDE5-7A4E-844D-890A01B6C3B6}" type="slidenum">
              <a:rPr lang="en-GB" smtClean="0"/>
              <a:pPr/>
              <a:t>‹#›</a:t>
            </a:fld>
            <a:endParaRPr lang="en-GB"/>
          </a:p>
        </p:txBody>
      </p:sp>
    </p:spTree>
    <p:extLst>
      <p:ext uri="{BB962C8B-B14F-4D97-AF65-F5344CB8AC3E}">
        <p14:creationId xmlns:p14="http://schemas.microsoft.com/office/powerpoint/2010/main" val="136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Univers LT Pro 45 Light" panose="020B0403020202020204" pitchFamily="34" charset="77"/>
        <a:ea typeface="+mn-ea"/>
        <a:cs typeface="+mn-cs"/>
      </a:defRPr>
    </a:lvl1pPr>
    <a:lvl2pPr marL="457200" algn="l" defTabSz="914400" rtl="0" eaLnBrk="1" latinLnBrk="0" hangingPunct="1">
      <a:defRPr sz="1200" b="0" i="0" kern="1200">
        <a:solidFill>
          <a:schemeClr val="tx1"/>
        </a:solidFill>
        <a:latin typeface="Univers LT Pro 45 Light" panose="020B0403020202020204" pitchFamily="34" charset="77"/>
        <a:ea typeface="+mn-ea"/>
        <a:cs typeface="+mn-cs"/>
      </a:defRPr>
    </a:lvl2pPr>
    <a:lvl3pPr marL="914400" algn="l" defTabSz="914400" rtl="0" eaLnBrk="1" latinLnBrk="0" hangingPunct="1">
      <a:defRPr sz="1200" b="0" i="0" kern="1200">
        <a:solidFill>
          <a:schemeClr val="tx1"/>
        </a:solidFill>
        <a:latin typeface="Univers LT Pro 45 Light" panose="020B0403020202020204" pitchFamily="34" charset="77"/>
        <a:ea typeface="+mn-ea"/>
        <a:cs typeface="+mn-cs"/>
      </a:defRPr>
    </a:lvl3pPr>
    <a:lvl4pPr marL="1371600" algn="l" defTabSz="914400" rtl="0" eaLnBrk="1" latinLnBrk="0" hangingPunct="1">
      <a:defRPr sz="1200" b="0" i="0" kern="1200">
        <a:solidFill>
          <a:schemeClr val="tx1"/>
        </a:solidFill>
        <a:latin typeface="Univers LT Pro 45 Light" panose="020B0403020202020204" pitchFamily="34" charset="77"/>
        <a:ea typeface="+mn-ea"/>
        <a:cs typeface="+mn-cs"/>
      </a:defRPr>
    </a:lvl4pPr>
    <a:lvl5pPr marL="1828800" algn="l" defTabSz="914400" rtl="0" eaLnBrk="1" latinLnBrk="0" hangingPunct="1">
      <a:defRPr sz="1200" b="0" i="0" kern="1200">
        <a:solidFill>
          <a:schemeClr val="tx1"/>
        </a:solidFill>
        <a:latin typeface="Univers LT Pro 45 Light" panose="020B0403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radingeconomics.com/malawi/employment-in-agriculture-percent-of-total-employment-wb-data.html" TargetMode="External"/><Relationship Id="rId7" Type="http://schemas.openxmlformats.org/officeDocument/2006/relationships/hyperlink" Target="https://www.youtube.com/watch?v=qnGdf_KFrf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youtube.com/watch?v=qfBfnTAGix8" TargetMode="External"/><Relationship Id="rId5" Type="http://schemas.openxmlformats.org/officeDocument/2006/relationships/hyperlink" Target="https://www.unicef.org/malawi/water-sanitation-and-hygiene" TargetMode="External"/><Relationship Id="rId4" Type="http://schemas.openxmlformats.org/officeDocument/2006/relationships/hyperlink" Target="https://www.unfpa.org/data/world-population/M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icef.org.uk/working-with-young-people/youth-advocacy-toolki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icef.org/malaw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icef.org.uk/wp-content/uploads/2019/10/UNCRC_summary-1_1.pdf&#820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unicef.org.uk/rights-respecting-schools/wp-content/uploads/sites/4/2019/11/UN0332751.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orldslargestlesson.globalgoals.or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globalgoals.org/"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globalgoals.org/goals/13-climate-action/" TargetMode="External"/><Relationship Id="rId3" Type="http://schemas.openxmlformats.org/officeDocument/2006/relationships/hyperlink" Target="https://globalgoals.org/goals/3-good-health-and-well-being/" TargetMode="External"/><Relationship Id="rId7" Type="http://schemas.openxmlformats.org/officeDocument/2006/relationships/hyperlink" Target="https://globalgoals.org/goals/7-affordable-and-clean-energ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globalgoals.org/goals/6-clean-water-and-sanitation/" TargetMode="External"/><Relationship Id="rId5" Type="http://schemas.openxmlformats.org/officeDocument/2006/relationships/hyperlink" Target="https://globalgoals.org/goals/5-gender-equality/" TargetMode="External"/><Relationship Id="rId4" Type="http://schemas.openxmlformats.org/officeDocument/2006/relationships/hyperlink" Target="https://globalgoals.org/goals/4-quality-education/" TargetMode="External"/><Relationship Id="rId9" Type="http://schemas.openxmlformats.org/officeDocument/2006/relationships/hyperlink" Target="https://globalgoals.org/goals/14-life-below-wat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C6391-5F95-062F-B07A-BA60BF25F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641BF-CAF9-24F2-BFE9-85600C365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82FB4-1688-0746-1F28-9F41BDAEA86F}"/>
              </a:ext>
            </a:extLst>
          </p:cNvPr>
          <p:cNvSpPr>
            <a:spLocks noGrp="1"/>
          </p:cNvSpPr>
          <p:nvPr>
            <p:ph type="body" idx="1"/>
          </p:nvPr>
        </p:nvSpPr>
        <p:spPr/>
        <p:txBody>
          <a:bodyPr/>
          <a:lstStyle/>
          <a:p>
            <a:r>
              <a:rPr lang="en-US" dirty="0">
                <a:latin typeface="Calibri"/>
                <a:ea typeface="Calibri"/>
                <a:cs typeface="Calibri"/>
              </a:rPr>
              <a:t>Edit the facts to suit your audience. Boxes can be deleted if you would prefer to focus on fewer facts. </a:t>
            </a:r>
          </a:p>
          <a:p>
            <a:r>
              <a:rPr lang="en-US" dirty="0">
                <a:latin typeface="Calibri"/>
                <a:ea typeface="Calibri"/>
                <a:cs typeface="Calibri"/>
              </a:rPr>
              <a:t>Consider how colonialism, and the effects of climate change impact access to clean and safe drinking water. </a:t>
            </a:r>
            <a:r>
              <a:rPr lang="en-GB" dirty="0">
                <a:latin typeface="Univers LT Pro 45 Light"/>
              </a:rPr>
              <a:t>You might use the reference to independence to explore colonialism and that fact that during British rule Malawi’s land, natural resources and people were exploited.</a:t>
            </a:r>
          </a:p>
          <a:p>
            <a:endParaRPr lang="en-US">
              <a:latin typeface="Calibri"/>
              <a:ea typeface="Calibri"/>
              <a:cs typeface="Calibri"/>
            </a:endParaRPr>
          </a:p>
          <a:p>
            <a:r>
              <a:rPr lang="en-US" dirty="0">
                <a:latin typeface="Calibri"/>
                <a:ea typeface="Calibri"/>
                <a:cs typeface="Calibri"/>
              </a:rPr>
              <a:t>Sources: </a:t>
            </a:r>
          </a:p>
          <a:p>
            <a:r>
              <a:rPr lang="en-US" dirty="0">
                <a:latin typeface="Calibri"/>
                <a:ea typeface="Calibri"/>
                <a:cs typeface="Calibri"/>
              </a:rPr>
              <a:t>Farming: </a:t>
            </a:r>
            <a:r>
              <a:rPr lang="en-US" dirty="0">
                <a:latin typeface="Univers LT Pro 45 Light"/>
                <a:hlinkClick r:id="rId3"/>
              </a:rPr>
              <a:t>Trading Economics – Malawi Employment in Agriculture</a:t>
            </a:r>
          </a:p>
          <a:p>
            <a:r>
              <a:rPr lang="en-US" dirty="0">
                <a:latin typeface="Univers LT Pro 45 Light"/>
                <a:ea typeface="Calibri"/>
                <a:cs typeface="Calibri"/>
              </a:rPr>
              <a:t>Population: </a:t>
            </a:r>
            <a:r>
              <a:rPr lang="en-US" dirty="0">
                <a:latin typeface="Univers LT Pro 45 Light"/>
                <a:hlinkClick r:id="rId4"/>
              </a:rPr>
              <a:t>World Population Dashboard -Malawi | United Nations Population Fund</a:t>
            </a:r>
          </a:p>
          <a:p>
            <a:r>
              <a:rPr lang="en-US" dirty="0">
                <a:latin typeface="Univers LT Pro 45 Light"/>
                <a:ea typeface="Calibri"/>
                <a:cs typeface="Calibri"/>
              </a:rPr>
              <a:t>Drinking Water: </a:t>
            </a:r>
            <a:r>
              <a:rPr lang="en-US" dirty="0">
                <a:latin typeface="Univers LT Pro 45 Light"/>
                <a:hlinkClick r:id="rId5"/>
              </a:rPr>
              <a:t>UNICEF Malawi – WASH</a:t>
            </a:r>
            <a:endParaRPr lang="en-US" dirty="0"/>
          </a:p>
          <a:p>
            <a:r>
              <a:rPr lang="en-GB" dirty="0">
                <a:latin typeface="Univers LT Pro 45 Light"/>
                <a:ea typeface="Calibri"/>
                <a:cs typeface="Calibri"/>
              </a:rPr>
              <a:t>Examples of Malawi's drum beats. </a:t>
            </a:r>
            <a:r>
              <a:rPr lang="en-GB" dirty="0">
                <a:latin typeface="Univers LT Pro 45 Light"/>
                <a:ea typeface="Calibri"/>
              </a:rPr>
              <a:t> You might enjoy sharing these </a:t>
            </a:r>
            <a:r>
              <a:rPr lang="en-GB" dirty="0" err="1">
                <a:latin typeface="Univers LT Pro 45 Light"/>
                <a:ea typeface="Calibri"/>
              </a:rPr>
              <a:t>Youtube</a:t>
            </a:r>
            <a:r>
              <a:rPr lang="en-GB" dirty="0">
                <a:latin typeface="Univers LT Pro 45 Light"/>
                <a:ea typeface="Calibri"/>
              </a:rPr>
              <a:t> links </a:t>
            </a:r>
            <a:r>
              <a:rPr lang="en-GB" dirty="0">
                <a:latin typeface="Univers LT Pro 45 Light"/>
                <a:hlinkClick r:id="rId6"/>
              </a:rPr>
              <a:t>Malawi drum beats</a:t>
            </a:r>
            <a:r>
              <a:rPr lang="en-GB" dirty="0">
                <a:latin typeface="Univers LT Pro 45 Light"/>
              </a:rPr>
              <a:t> </a:t>
            </a:r>
            <a:r>
              <a:rPr lang="en-GB" dirty="0">
                <a:latin typeface="Univers LT Pro 45 Light"/>
                <a:hlinkClick r:id="rId7"/>
              </a:rPr>
              <a:t>Malawi drum beats 2</a:t>
            </a:r>
            <a:endParaRPr lang="en-GB" dirty="0">
              <a:hlinkClick r:id=""/>
            </a:endParaRPr>
          </a:p>
          <a:p>
            <a:endParaRPr lang="en-GB" dirty="0"/>
          </a:p>
          <a:p>
            <a:endParaRPr lang="en-GB"/>
          </a:p>
          <a:p>
            <a:endParaRPr lang="en-GB"/>
          </a:p>
        </p:txBody>
      </p:sp>
      <p:sp>
        <p:nvSpPr>
          <p:cNvPr id="4" name="Slide Number Placeholder 3">
            <a:extLst>
              <a:ext uri="{FF2B5EF4-FFF2-40B4-BE49-F238E27FC236}">
                <a16:creationId xmlns:a16="http://schemas.microsoft.com/office/drawing/2014/main" id="{9F59A49A-0697-156F-0FA5-ECC05A5C97A4}"/>
              </a:ext>
            </a:extLst>
          </p:cNvPr>
          <p:cNvSpPr>
            <a:spLocks noGrp="1"/>
          </p:cNvSpPr>
          <p:nvPr>
            <p:ph type="sldNum" sz="quarter" idx="5"/>
          </p:nvPr>
        </p:nvSpPr>
        <p:spPr/>
        <p:txBody>
          <a:bodyPr/>
          <a:lstStyle/>
          <a:p>
            <a:fld id="{29579422-DDE5-7A4E-844D-890A01B6C3B6}" type="slidenum">
              <a:rPr lang="en-GB" smtClean="0"/>
              <a:pPr/>
              <a:t>5</a:t>
            </a:fld>
            <a:endParaRPr lang="en-GB"/>
          </a:p>
        </p:txBody>
      </p:sp>
    </p:spTree>
    <p:extLst>
      <p:ext uri="{BB962C8B-B14F-4D97-AF65-F5344CB8AC3E}">
        <p14:creationId xmlns:p14="http://schemas.microsoft.com/office/powerpoint/2010/main" val="3005362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The following 3 slides offer a range of activities linked to the assembly topic of inclusion.  Please read through and edit choosing those that are suitable for the children and young people you are working with.  Do edit and elaborate as you see fit. </a:t>
            </a:r>
            <a:r>
              <a:rPr lang="en-US">
                <a:latin typeface="Arial" panose="020B0604020202020204" pitchFamily="34" charset="0"/>
                <a:cs typeface="Arial" panose="020B0604020202020204" pitchFamily="34" charset="0"/>
              </a:rPr>
              <a:t>You could also create your own activities inspired by the presentations in part one.</a:t>
            </a:r>
            <a:endParaRPr lang="en-GB">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14</a:t>
            </a:fld>
            <a:endParaRPr lang="en-GB"/>
          </a:p>
        </p:txBody>
      </p:sp>
    </p:spTree>
    <p:extLst>
      <p:ext uri="{BB962C8B-B14F-4D97-AF65-F5344CB8AC3E}">
        <p14:creationId xmlns:p14="http://schemas.microsoft.com/office/powerpoint/2010/main" val="405344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These are a set of simpler more hands-on activities linked this this month’s topic, they are idea for early years or learners who are more confident with hands on, practical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Choose one or more activities as featured here or amend them to suit your setting. You could also create your own activities inspired by the presentations in part one.</a:t>
            </a:r>
          </a:p>
          <a:p>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15</a:t>
            </a:fld>
            <a:endParaRPr lang="en-GB"/>
          </a:p>
        </p:txBody>
      </p:sp>
    </p:spTree>
    <p:extLst>
      <p:ext uri="{BB962C8B-B14F-4D97-AF65-F5344CB8AC3E}">
        <p14:creationId xmlns:p14="http://schemas.microsoft.com/office/powerpoint/2010/main" val="267191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59EB-895C-1AA0-98B9-93C8FEEAD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61EB4-2AB8-0A55-459F-DE24C35DB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A2929-2518-EB57-945E-7C34275241B8}"/>
              </a:ext>
            </a:extLst>
          </p:cNvPr>
          <p:cNvSpPr>
            <a:spLocks noGrp="1"/>
          </p:cNvSpPr>
          <p:nvPr>
            <p:ph type="body" idx="1"/>
          </p:nvPr>
        </p:nvSpPr>
        <p:spPr/>
        <p:txBody>
          <a:bodyPr/>
          <a:lstStyle/>
          <a:p>
            <a:pPr>
              <a:defRPr/>
            </a:pPr>
            <a:r>
              <a:rPr lang="en-GB">
                <a:latin typeface="Univers LT Pro 45 Light"/>
              </a:rPr>
              <a:t>These are a set of activities linked this this month’s topic, they are idea for KS2/progression step 2&amp;3/P4-7</a:t>
            </a:r>
            <a:endParaRPr lang="en-GB"/>
          </a:p>
          <a:p>
            <a:endParaRPr lang="en-US"/>
          </a:p>
        </p:txBody>
      </p:sp>
      <p:sp>
        <p:nvSpPr>
          <p:cNvPr id="4" name="Slide Number Placeholder 3">
            <a:extLst>
              <a:ext uri="{FF2B5EF4-FFF2-40B4-BE49-F238E27FC236}">
                <a16:creationId xmlns:a16="http://schemas.microsoft.com/office/drawing/2014/main" id="{E1096BF9-2B62-EBCB-7C9F-159F1236A6D8}"/>
              </a:ext>
            </a:extLst>
          </p:cNvPr>
          <p:cNvSpPr>
            <a:spLocks noGrp="1"/>
          </p:cNvSpPr>
          <p:nvPr>
            <p:ph type="sldNum" sz="quarter" idx="5"/>
          </p:nvPr>
        </p:nvSpPr>
        <p:spPr/>
        <p:txBody>
          <a:bodyPr/>
          <a:lstStyle/>
          <a:p>
            <a:fld id="{29579422-DDE5-7A4E-844D-890A01B6C3B6}" type="slidenum">
              <a:rPr lang="en-GB" smtClean="0"/>
              <a:pPr/>
              <a:t>16</a:t>
            </a:fld>
            <a:endParaRPr lang="en-GB"/>
          </a:p>
        </p:txBody>
      </p:sp>
    </p:spTree>
    <p:extLst>
      <p:ext uri="{BB962C8B-B14F-4D97-AF65-F5344CB8AC3E}">
        <p14:creationId xmlns:p14="http://schemas.microsoft.com/office/powerpoint/2010/main" val="316485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713B-5BCA-C7A5-9C3D-380FCB76D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3487-5270-D7A4-3A4B-DEBF1B3E2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07DBB-35D1-544F-8244-1A16DC43EAD6}"/>
              </a:ext>
            </a:extLst>
          </p:cNvPr>
          <p:cNvSpPr>
            <a:spLocks noGrp="1"/>
          </p:cNvSpPr>
          <p:nvPr>
            <p:ph type="body" idx="1"/>
          </p:nvPr>
        </p:nvSpPr>
        <p:spPr/>
        <p:txBody>
          <a:bodyPr/>
          <a:lstStyle/>
          <a:p>
            <a:pPr>
              <a:defRPr/>
            </a:pPr>
            <a:r>
              <a:rPr lang="en-GB">
                <a:latin typeface="Univers LT Pro 45 Light"/>
              </a:rPr>
              <a:t>These are a set of activities linked to this month’s topic, ideal for secondary school students.</a:t>
            </a:r>
          </a:p>
          <a:p>
            <a:endParaRPr lang="en-US"/>
          </a:p>
        </p:txBody>
      </p:sp>
      <p:sp>
        <p:nvSpPr>
          <p:cNvPr id="4" name="Slide Number Placeholder 3">
            <a:extLst>
              <a:ext uri="{FF2B5EF4-FFF2-40B4-BE49-F238E27FC236}">
                <a16:creationId xmlns:a16="http://schemas.microsoft.com/office/drawing/2014/main" id="{B22C09CD-09B1-8139-B6F5-AD146BCF58B4}"/>
              </a:ext>
            </a:extLst>
          </p:cNvPr>
          <p:cNvSpPr>
            <a:spLocks noGrp="1"/>
          </p:cNvSpPr>
          <p:nvPr>
            <p:ph type="sldNum" sz="quarter" idx="5"/>
          </p:nvPr>
        </p:nvSpPr>
        <p:spPr/>
        <p:txBody>
          <a:bodyPr/>
          <a:lstStyle/>
          <a:p>
            <a:fld id="{29579422-DDE5-7A4E-844D-890A01B6C3B6}" type="slidenum">
              <a:rPr lang="en-GB" smtClean="0"/>
              <a:pPr/>
              <a:t>17</a:t>
            </a:fld>
            <a:endParaRPr lang="en-GB"/>
          </a:p>
        </p:txBody>
      </p:sp>
    </p:spTree>
    <p:extLst>
      <p:ext uri="{BB962C8B-B14F-4D97-AF65-F5344CB8AC3E}">
        <p14:creationId xmlns:p14="http://schemas.microsoft.com/office/powerpoint/2010/main" val="18328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Calibri"/>
                <a:ea typeface="Calibri"/>
                <a:cs typeface="Calibri"/>
              </a:rPr>
              <a:t>Take Action:​</a:t>
            </a:r>
          </a:p>
          <a:p>
            <a:r>
              <a:rPr lang="en-GB">
                <a:latin typeface="Calibri"/>
                <a:ea typeface="Calibri"/>
                <a:cs typeface="Calibri"/>
              </a:rPr>
              <a:t>Children will have explored why access to clean water is important and how this can impact on a number of children’s rights. To support Outcome 9 of RRSA, children can take this learning out into the world and create positive change by raising awareness of the importance of the right to clean water.</a:t>
            </a:r>
            <a:r>
              <a:rPr lang="en-US">
                <a:latin typeface="Calibri"/>
                <a:ea typeface="Calibri"/>
                <a:cs typeface="Calibri"/>
              </a:rPr>
              <a:t> The Youth Advocacy Toolkit can help you to create a campaign. </a:t>
            </a:r>
            <a:r>
              <a:rPr lang="en-GB">
                <a:hlinkClick r:id="rId3"/>
              </a:rPr>
              <a:t>Download our Youth Advocacy Toolkit - UNICEF UK</a:t>
            </a:r>
            <a:endParaRPr lang="en-GB">
              <a:latin typeface="Calibri"/>
              <a:ea typeface="Calibri"/>
              <a:cs typeface="Calibri"/>
            </a:endParaRPr>
          </a:p>
          <a:p>
            <a:r>
              <a:rPr lang="en-GB">
                <a:latin typeface="Calibri"/>
                <a:ea typeface="Calibri"/>
                <a:cs typeface="Calibri"/>
              </a:rPr>
              <a:t>​</a:t>
            </a:r>
          </a:p>
          <a:p>
            <a:r>
              <a:rPr lang="en-GB">
                <a:latin typeface="Calibri"/>
                <a:ea typeface="Calibri"/>
                <a:cs typeface="Calibri"/>
              </a:rPr>
              <a:t>Get Creative:​</a:t>
            </a:r>
          </a:p>
          <a:p>
            <a:r>
              <a:rPr lang="en-GB">
                <a:latin typeface="Calibri"/>
                <a:ea typeface="Calibri"/>
                <a:cs typeface="Calibri"/>
              </a:rPr>
              <a:t>You have the option to use display materials (found here: https://www.unicef.org.uk/rights-respecting-schools/resources/teaching-resources/rights-around-the-world/) to create a display of your learning and/or actions.​ Why not ask classes to create their own raindrops and add them to this display.</a:t>
            </a:r>
          </a:p>
          <a:p>
            <a:endParaRPr lang="en-GB">
              <a:latin typeface="Calibri"/>
              <a:ea typeface="Calibri"/>
              <a:cs typeface="Calibri"/>
            </a:endParaRPr>
          </a:p>
          <a:p>
            <a:r>
              <a:rPr lang="en-GB">
                <a:latin typeface="Calibri"/>
                <a:ea typeface="Calibri"/>
                <a:cs typeface="Calibri"/>
              </a:rPr>
              <a:t>Add to your passport:​</a:t>
            </a:r>
          </a:p>
          <a:p>
            <a:r>
              <a:rPr lang="en-GB">
                <a:latin typeface="Calibri"/>
                <a:ea typeface="Calibri"/>
                <a:cs typeface="Calibri"/>
              </a:rPr>
              <a:t>You have the option to use the Rights Around the World passport (found here: https://www.unicef.org.uk/rights-respecting-schools/resources/teaching-resources/rights-around-the-world/) These materials can be used to create individual passports for children or to create a class floor book to record learning. ​</a:t>
            </a: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18</a:t>
            </a:fld>
            <a:endParaRPr lang="en-GB"/>
          </a:p>
        </p:txBody>
      </p:sp>
    </p:spTree>
    <p:extLst>
      <p:ext uri="{BB962C8B-B14F-4D97-AF65-F5344CB8AC3E}">
        <p14:creationId xmlns:p14="http://schemas.microsoft.com/office/powerpoint/2010/main" val="157487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ea typeface="Calibri"/>
                <a:cs typeface="Arial" panose="020B0604020202020204" pitchFamily="34" charset="0"/>
              </a:rPr>
              <a:t>This slide is for information only and not for class presentation</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19</a:t>
            </a:fld>
            <a:endParaRPr lang="en-GB"/>
          </a:p>
        </p:txBody>
      </p:sp>
    </p:spTree>
    <p:extLst>
      <p:ext uri="{BB962C8B-B14F-4D97-AF65-F5344CB8AC3E}">
        <p14:creationId xmlns:p14="http://schemas.microsoft.com/office/powerpoint/2010/main" val="14271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Use this slide to make the link to UNICEF’s work. The following slides will bring this to life through some case studies.</a:t>
            </a:r>
          </a:p>
          <a:p>
            <a:endParaRPr lang="en-GB"/>
          </a:p>
          <a:p>
            <a:r>
              <a:rPr lang="en-GB">
                <a:latin typeface="Univers LT Pro 45 Light"/>
              </a:rPr>
              <a:t>Learn more about UNICEF in Malawi - </a:t>
            </a:r>
            <a:r>
              <a:rPr lang="en-GB">
                <a:hlinkClick r:id="rId3"/>
              </a:rPr>
              <a:t>UNICEF Malawi</a:t>
            </a:r>
            <a:endParaRPr lang="en-GB">
              <a:latin typeface="Univers LT Pro 45 Light"/>
            </a:endParaRPr>
          </a:p>
          <a:p>
            <a:endParaRPr lang="en-GB"/>
          </a:p>
          <a:p>
            <a:r>
              <a:rPr lang="en-GB"/>
              <a:t>The infographic is from a 2024 UNICEF Annual Report on work in </a:t>
            </a:r>
            <a:r>
              <a:rPr lang="en-GB" err="1"/>
              <a:t>Malawi.https</a:t>
            </a:r>
            <a:r>
              <a:rPr lang="en-GB"/>
              <a:t>://www.unicef.org/malawi/media/12446/file/Malawi_Annual_Report_2024_Final.pdf </a:t>
            </a:r>
          </a:p>
          <a:p>
            <a:r>
              <a:rPr lang="en-GB"/>
              <a:t>This shows how people in Malawi are increasingly accessing safe water and sanitation. Please delete the infographic image if it’s too complex for your learners.</a:t>
            </a:r>
          </a:p>
          <a:p>
            <a:endParaRPr lang="en-GB"/>
          </a:p>
          <a:p>
            <a:r>
              <a:rPr lang="en-GB" sz="1200" b="0" i="0" u="none" strike="noStrike" kern="1200">
                <a:solidFill>
                  <a:schemeClr val="tx1"/>
                </a:solidFill>
                <a:effectLst/>
                <a:latin typeface="Univers LT Pro 45 Light" panose="020B0403020202020204" pitchFamily="34" charset="77"/>
                <a:ea typeface="+mn-ea"/>
                <a:cs typeface="+mn-cs"/>
              </a:rPr>
              <a:t>You may wish to explore what the word ‘ratified’ means with your pupils. When a country ratifies a law, it means that they have agreed to it. In other words, when a country 'ratifies' the CRC it means that the people in charge (government) agree to do all they can to make sure children have their rights.</a:t>
            </a:r>
            <a:r>
              <a:rPr lang="en-GB" sz="1200" b="0" i="0" kern="1200">
                <a:solidFill>
                  <a:schemeClr val="tx1"/>
                </a:solidFill>
                <a:effectLst/>
                <a:latin typeface="Univers LT Pro 45 Light" panose="020B0403020202020204" pitchFamily="34" charset="77"/>
                <a:ea typeface="+mn-ea"/>
                <a:cs typeface="+mn-cs"/>
              </a:rPr>
              <a:t>​</a:t>
            </a:r>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6</a:t>
            </a:fld>
            <a:endParaRPr lang="en-GB"/>
          </a:p>
        </p:txBody>
      </p:sp>
    </p:spTree>
    <p:extLst>
      <p:ext uri="{BB962C8B-B14F-4D97-AF65-F5344CB8AC3E}">
        <p14:creationId xmlns:p14="http://schemas.microsoft.com/office/powerpoint/2010/main" val="216675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©UNICEF/</a:t>
            </a:r>
            <a:r>
              <a:rPr lang="en-US" sz="1200" err="1"/>
              <a:t>SmilePleasePhotography</a:t>
            </a:r>
            <a:r>
              <a:rPr lang="en-GB"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video in this slide is 57 seconds long.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Slide 7, 8 and 9 offer different case studies with varying levels of complexity. Select the slide that is most appropriate for your pupils.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​Remember to play the video full screen. You will need to read the captions out to the children to explain what is being said in the video. You may find it best to play it once so the children can hear the people speaking in their own language, and then play it again with the video muted to explain to them what is being said.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​Pupils could be encouraged to reflect on Robina and Jennifer’s feelings about having the solar powered taps and how this impacts on their lives.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 could also delete the text if you prefer to read this out to your pupils: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r>
              <a:rPr lang="en-GB"/>
              <a:t>Robina used to help her mum, Jenifer, collect water.</a:t>
            </a:r>
            <a:endParaRPr lang="en-US">
              <a:cs typeface="Arial" panose="020B0604020202020204"/>
            </a:endParaRPr>
          </a:p>
          <a:p>
            <a:pPr marL="9525" lvl="1" indent="0">
              <a:buNone/>
            </a:pPr>
            <a:r>
              <a:rPr lang="en-GB"/>
              <a:t>It took a long time and the water wasn't safe or clean. </a:t>
            </a:r>
            <a:endParaRPr lang="en-GB">
              <a:cs typeface="Arial"/>
            </a:endParaRPr>
          </a:p>
          <a:p>
            <a:pPr marL="9525" lvl="1" indent="0">
              <a:buNone/>
            </a:pPr>
            <a:r>
              <a:rPr lang="en-GB">
                <a:cs typeface="Arial"/>
              </a:rPr>
              <a:t>New water taps  are connected to a clean water supply.</a:t>
            </a:r>
          </a:p>
          <a:p>
            <a:pPr marL="9525" lvl="1" indent="0">
              <a:buNone/>
            </a:pPr>
            <a:r>
              <a:rPr lang="en-GB"/>
              <a:t>It's much quicker, so Robina has more time to learn and play.</a:t>
            </a:r>
            <a:endParaRPr lang="en-GB">
              <a:cs typeface="Arial"/>
            </a:endParaRPr>
          </a:p>
          <a:p>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7</a:t>
            </a:fld>
            <a:endParaRPr lang="en-GB"/>
          </a:p>
        </p:txBody>
      </p:sp>
    </p:spTree>
    <p:extLst>
      <p:ext uri="{BB962C8B-B14F-4D97-AF65-F5344CB8AC3E}">
        <p14:creationId xmlns:p14="http://schemas.microsoft.com/office/powerpoint/2010/main" val="99541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video in this slide is 1:21 minutes long.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Slide 7, 8 and 9 offer different case studies with varying levels of complexity. Select the slide that is most appropriate for your pupils.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​Remember to play the video full screen. ​Pupils could be encouraged to reflect on Mike’s feelings about having the new wells and taps and how this impacts on his family’s life. ​They could also explore some similarities and differences between their own lives and Mike’s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 could also delete the text if you prefer to read this out to your pupils: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r>
              <a:rPr lang="en-GB"/>
              <a:t>Mike lives in the Blantyre district of Malawi in Southern Africa. He is going to take you on a tour of his village.</a:t>
            </a:r>
          </a:p>
          <a:p>
            <a:pPr marL="271145" lvl="1" indent="-261620"/>
            <a:r>
              <a:rPr lang="en-GB"/>
              <a:t>- Where Mike lives, men and women share tasks like collecting water.</a:t>
            </a:r>
            <a:endParaRPr lang="en-GB">
              <a:cs typeface="Arial"/>
            </a:endParaRPr>
          </a:p>
          <a:p>
            <a:pPr marL="271145" lvl="1" indent="-261620"/>
            <a:r>
              <a:rPr lang="en-GB"/>
              <a:t>- They used to collect water from the river which was dirty because the animals used the same water.</a:t>
            </a:r>
            <a:endParaRPr lang="en-GB">
              <a:cs typeface="Arial" panose="020B0604020202020204"/>
            </a:endParaRPr>
          </a:p>
          <a:p>
            <a:pPr marL="271145" lvl="1" indent="-261620"/>
            <a:r>
              <a:rPr lang="en-GB"/>
              <a:t>- Drinking dirty water increased diseases like cholera which meant many children were often sick and could not go to school.</a:t>
            </a:r>
            <a:endParaRPr lang="en-GB">
              <a:cs typeface="Arial" panose="020B0604020202020204"/>
            </a:endParaRPr>
          </a:p>
          <a:p>
            <a:pPr marL="271145" lvl="1" indent="-261620"/>
            <a:r>
              <a:rPr lang="en-GB"/>
              <a:t>- UNICEF worked with the Malawi Ministry of Health to create some wells with water taps so now there is clean water.</a:t>
            </a:r>
            <a:endParaRPr lang="en-GB">
              <a:cs typeface="Arial"/>
            </a:endParaRPr>
          </a:p>
          <a:p>
            <a:pPr marL="9525" lvl="1" indent="0">
              <a:buNone/>
            </a:pPr>
            <a:r>
              <a:rPr lang="en-GB"/>
              <a:t>.</a:t>
            </a:r>
            <a:endParaRPr lang="en-GB">
              <a:cs typeface="Arial"/>
            </a:endParaRPr>
          </a:p>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8</a:t>
            </a:fld>
            <a:endParaRPr lang="en-GB"/>
          </a:p>
        </p:txBody>
      </p:sp>
    </p:spTree>
    <p:extLst>
      <p:ext uri="{BB962C8B-B14F-4D97-AF65-F5344CB8AC3E}">
        <p14:creationId xmlns:p14="http://schemas.microsoft.com/office/powerpoint/2010/main" val="362923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The video in this slide is 2:35 minutes long. ​</a:t>
            </a:r>
          </a:p>
          <a:p>
            <a:endParaRPr lang="en-GB"/>
          </a:p>
          <a:p>
            <a:r>
              <a:rPr lang="en-GB">
                <a:latin typeface="Univers LT Pro 45 Light"/>
              </a:rPr>
              <a:t>Slide 7, 8 and 9 offer different case studies with varying levels of complexity. Select the slide that is most appropriate for your pupils. ​</a:t>
            </a:r>
          </a:p>
          <a:p>
            <a:endParaRPr lang="en-GB"/>
          </a:p>
          <a:p>
            <a:r>
              <a:rPr lang="en-GB">
                <a:latin typeface="Univers LT Pro 45 Light"/>
              </a:rPr>
              <a:t>​Remember to play the video full screen. ​Pupils could be encouraged to reflect on what they see in this video. Is there anything that surprised them. Is there anything that they would like to learn more about. You might like to explore why solar panels are linked to the provision of water. In most of the UK our piped water arrives under pressure, we don’t see any pumping happening. The scheme in the video needs power to pump the water from under the ground – the solar panels provide the electricity to power the pumps</a:t>
            </a:r>
          </a:p>
          <a:p>
            <a:r>
              <a:rPr lang="en-GB">
                <a:latin typeface="Univers LT Pro 45 Light"/>
              </a:rPr>
              <a:t> ​</a:t>
            </a:r>
          </a:p>
          <a:p>
            <a:r>
              <a:rPr lang="en-GB">
                <a:latin typeface="Univers LT Pro 45 Light"/>
              </a:rPr>
              <a:t>You could also delete the text if you prefer to read this out to your pupils: ​</a:t>
            </a:r>
          </a:p>
          <a:p>
            <a:endParaRPr lang="en-GB"/>
          </a:p>
          <a:p>
            <a:r>
              <a:rPr lang="en-GB">
                <a:latin typeface="Univers LT Pro 45 Light"/>
              </a:rPr>
              <a:t>In </a:t>
            </a:r>
            <a:r>
              <a:rPr lang="en-GB" err="1">
                <a:latin typeface="Univers LT Pro 45 Light"/>
              </a:rPr>
              <a:t>Nsanje</a:t>
            </a:r>
            <a:r>
              <a:rPr lang="en-GB">
                <a:latin typeface="Univers LT Pro 45 Light"/>
              </a:rPr>
              <a:t> District of Malawi, a solar powered water pump has been installed by UNICEF for the school and surrounding community.</a:t>
            </a:r>
          </a:p>
          <a:p>
            <a:r>
              <a:rPr lang="en-GB">
                <a:latin typeface="Univers LT Pro 45 Light"/>
              </a:rPr>
              <a:t>- Previously, students missed a lot of school because they had to walk so far to collect water</a:t>
            </a:r>
          </a:p>
          <a:p>
            <a:r>
              <a:rPr lang="en-GB">
                <a:latin typeface="Univers LT Pro 45 Light"/>
              </a:rPr>
              <a:t>- The water they collected came from the river which is also used by livestock and is not clean. </a:t>
            </a:r>
          </a:p>
          <a:p>
            <a:r>
              <a:rPr lang="en-GB">
                <a:latin typeface="Univers LT Pro 45 Light"/>
              </a:rPr>
              <a:t>- Since the installation of the solar powered pumps and taps, fewer children drop out of school and rates of diseases such as cholera have reduced. </a:t>
            </a:r>
          </a:p>
          <a:p>
            <a:r>
              <a:rPr lang="en-GB">
                <a:latin typeface="Univers LT Pro 45 Light"/>
              </a:rPr>
              <a:t>- The whole community are involved in maintaining the water pumps.</a:t>
            </a:r>
          </a:p>
          <a:p>
            <a:r>
              <a:rPr lang="en-GB">
                <a:latin typeface="Univers LT Pro 45 Light"/>
              </a:rPr>
              <a:t>.</a:t>
            </a:r>
          </a:p>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9</a:t>
            </a:fld>
            <a:endParaRPr lang="en-GB"/>
          </a:p>
        </p:txBody>
      </p:sp>
    </p:spTree>
    <p:extLst>
      <p:ext uri="{BB962C8B-B14F-4D97-AF65-F5344CB8AC3E}">
        <p14:creationId xmlns:p14="http://schemas.microsoft.com/office/powerpoint/2010/main" val="355311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You may wish to have copies of the CRC available if your pupils are less familiar with the articles from the convention.​</a:t>
            </a:r>
          </a:p>
          <a:p>
            <a:endParaRPr lang="en-GB"/>
          </a:p>
          <a:p>
            <a:r>
              <a:rPr lang="en-GB">
                <a:latin typeface="Univers LT Pro 45 Light"/>
              </a:rPr>
              <a:t>​You can find a simplified version here: </a:t>
            </a:r>
            <a:r>
              <a:rPr lang="en-GB">
                <a:latin typeface="Univers LT Pro 45 Light"/>
                <a:hlinkClick r:id="rId3"/>
              </a:rPr>
              <a:t>https://www.unicef.org.uk/wp-content/uploads/2019/10/UNCRC_summary-1_1.pdf​</a:t>
            </a:r>
            <a:endParaRPr lang="en-GB">
              <a:hlinkClick r:id="rId3"/>
            </a:endParaRPr>
          </a:p>
          <a:p>
            <a:endParaRPr lang="en-GB"/>
          </a:p>
          <a:p>
            <a:r>
              <a:rPr lang="en-GB">
                <a:latin typeface="Univers LT Pro 45 Light"/>
              </a:rPr>
              <a:t>And you can access the icons here: </a:t>
            </a:r>
            <a:r>
              <a:rPr lang="en-GB">
                <a:latin typeface="Univers LT Pro 45 Light"/>
                <a:hlinkClick r:id="rId4"/>
              </a:rPr>
              <a:t>https://www.unicef.org.uk/rights-respecting-schools/wp-content/uploads/sites/4/2019/11/UN0332751.pdf</a:t>
            </a:r>
          </a:p>
        </p:txBody>
      </p:sp>
      <p:sp>
        <p:nvSpPr>
          <p:cNvPr id="4" name="Slide Number Placeholder 3"/>
          <p:cNvSpPr>
            <a:spLocks noGrp="1"/>
          </p:cNvSpPr>
          <p:nvPr>
            <p:ph type="sldNum" sz="quarter" idx="5"/>
          </p:nvPr>
        </p:nvSpPr>
        <p:spPr/>
        <p:txBody>
          <a:bodyPr/>
          <a:lstStyle/>
          <a:p>
            <a:fld id="{29579422-DDE5-7A4E-844D-890A01B6C3B6}" type="slidenum">
              <a:rPr lang="en-GB" smtClean="0"/>
              <a:pPr/>
              <a:t>10</a:t>
            </a:fld>
            <a:endParaRPr lang="en-GB"/>
          </a:p>
        </p:txBody>
      </p:sp>
    </p:spTree>
    <p:extLst>
      <p:ext uri="{BB962C8B-B14F-4D97-AF65-F5344CB8AC3E}">
        <p14:creationId xmlns:p14="http://schemas.microsoft.com/office/powerpoint/2010/main" val="38819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Univers LT Pro 45 Light"/>
              </a:rPr>
              <a:t>Optional slide​​</a:t>
            </a:r>
          </a:p>
          <a:p>
            <a:endParaRPr lang="en-GB"/>
          </a:p>
          <a:p>
            <a:r>
              <a:rPr lang="en-GB">
                <a:latin typeface="Univers LT Pro 45 Light"/>
              </a:rPr>
              <a:t>​​</a:t>
            </a:r>
          </a:p>
          <a:p>
            <a:r>
              <a:rPr lang="en-GB">
                <a:latin typeface="Univers LT Pro 45 Light"/>
              </a:rPr>
              <a:t>If your pupils are not currently familiar with the Global Goals please remove this slide and the next one.​​</a:t>
            </a:r>
          </a:p>
          <a:p>
            <a:endParaRPr lang="en-GB"/>
          </a:p>
          <a:p>
            <a:r>
              <a:rPr lang="en-GB">
                <a:latin typeface="Univers LT Pro 45 Light"/>
              </a:rPr>
              <a:t>​​</a:t>
            </a:r>
          </a:p>
          <a:p>
            <a:r>
              <a:rPr lang="en-GB">
                <a:latin typeface="Univers LT Pro 45 Light"/>
              </a:rPr>
              <a:t>To find out more about the Global Goals: </a:t>
            </a:r>
            <a:r>
              <a:rPr lang="en-GB">
                <a:latin typeface="Univers LT Pro 45 Light"/>
                <a:hlinkClick r:id="rId3"/>
              </a:rPr>
              <a:t>https://worldslargestlesson.globalgoals.org/</a:t>
            </a:r>
            <a:r>
              <a:rPr lang="en-GB">
                <a:latin typeface="Univers LT Pro 45 Light"/>
              </a:rPr>
              <a:t> or </a:t>
            </a:r>
            <a:r>
              <a:rPr lang="en-GB">
                <a:latin typeface="Univers LT Pro 45 Light"/>
                <a:hlinkClick r:id="rId4"/>
              </a:rPr>
              <a:t>https://globalgoals.org/</a:t>
            </a:r>
            <a:endParaRPr lang="en-GB">
              <a:hlinkClick r:id="rId4"/>
            </a:endParaRPr>
          </a:p>
          <a:p>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11</a:t>
            </a:fld>
            <a:endParaRPr lang="en-GB"/>
          </a:p>
        </p:txBody>
      </p:sp>
    </p:spTree>
    <p:extLst>
      <p:ext uri="{BB962C8B-B14F-4D97-AF65-F5344CB8AC3E}">
        <p14:creationId xmlns:p14="http://schemas.microsoft.com/office/powerpoint/2010/main" val="397171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Univers LT Pro 45 Light"/>
              </a:rPr>
              <a:t>SDG 3: Good Health and Well-being​</a:t>
            </a:r>
          </a:p>
          <a:p>
            <a:r>
              <a:rPr lang="en-GB">
                <a:latin typeface="Univers LT Pro 45 Light"/>
              </a:rPr>
              <a:t>Target 3.9 of this goal includes </a:t>
            </a:r>
            <a:r>
              <a:rPr lang="en-GB">
                <a:solidFill>
                  <a:srgbClr val="000000"/>
                </a:solidFill>
                <a:latin typeface="Univers LT Pro 45 Light"/>
              </a:rPr>
              <a:t>reducing illness from pollution in water. </a:t>
            </a:r>
            <a:endParaRPr lang="en-GB" cap="all">
              <a:solidFill>
                <a:srgbClr val="212529"/>
              </a:solidFill>
            </a:endParaRPr>
          </a:p>
          <a:p>
            <a:r>
              <a:rPr lang="en-GB">
                <a:latin typeface="Univers LT Pro 45 Light"/>
              </a:rPr>
              <a:t>More information about this global goal can be found here: </a:t>
            </a:r>
            <a:r>
              <a:rPr lang="en-GB">
                <a:latin typeface="Univers LT Pro 45 Light"/>
                <a:hlinkClick r:id="rId3"/>
              </a:rPr>
              <a:t>https://globalgoals.org/goals/3-good-health-and-well-being/</a:t>
            </a:r>
            <a:endParaRPr lang="en-GB">
              <a:latin typeface="Univers LT Pro 45 Light"/>
            </a:endParaRPr>
          </a:p>
          <a:p>
            <a:endParaRPr lang="en-GB">
              <a:latin typeface="Univers LT Pro 45 Light"/>
            </a:endParaRPr>
          </a:p>
          <a:p>
            <a:r>
              <a:rPr lang="en-GB">
                <a:latin typeface="Univers LT Pro 45 Light"/>
              </a:rPr>
              <a:t>SDG 4: Quality Education </a:t>
            </a:r>
          </a:p>
          <a:p>
            <a:r>
              <a:rPr lang="en-GB">
                <a:solidFill>
                  <a:srgbClr val="212529"/>
                </a:solidFill>
                <a:latin typeface="Univers LT Pro 45 Light"/>
              </a:rPr>
              <a:t>Target 4.9 includes building schools that are safe learning environments for all.</a:t>
            </a:r>
            <a:br>
              <a:rPr lang="en-GB">
                <a:latin typeface="Univers LT Pro 45 Light"/>
              </a:rPr>
            </a:br>
            <a:r>
              <a:rPr lang="en-GB">
                <a:solidFill>
                  <a:srgbClr val="212529"/>
                </a:solidFill>
                <a:latin typeface="Univers LT Pro 45 Light"/>
              </a:rPr>
              <a:t>More information about this global goal can be found here: </a:t>
            </a:r>
            <a:r>
              <a:rPr lang="en-GB">
                <a:solidFill>
                  <a:srgbClr val="212529"/>
                </a:solidFill>
                <a:latin typeface="Univers LT Pro 45 Light"/>
                <a:hlinkClick r:id="rId4"/>
              </a:rPr>
              <a:t>https://globalgoals.org/goals/4-quality-education/</a:t>
            </a:r>
            <a:endParaRPr lang="en-GB">
              <a:latin typeface="Univers LT Pro 45 Light"/>
            </a:endParaRPr>
          </a:p>
          <a:p>
            <a:endParaRPr lang="en-GB">
              <a:solidFill>
                <a:srgbClr val="212529"/>
              </a:solidFill>
            </a:endParaRPr>
          </a:p>
          <a:p>
            <a:r>
              <a:rPr lang="en-GB">
                <a:solidFill>
                  <a:srgbClr val="212529"/>
                </a:solidFill>
                <a:latin typeface="Univers LT Pro 45 Light"/>
              </a:rPr>
              <a:t>SDG 5: Gender Equality</a:t>
            </a:r>
            <a:endParaRPr lang="en-GB">
              <a:solidFill>
                <a:srgbClr val="212529"/>
              </a:solidFill>
            </a:endParaRPr>
          </a:p>
          <a:p>
            <a:r>
              <a:rPr lang="en-GB">
                <a:solidFill>
                  <a:srgbClr val="212529"/>
                </a:solidFill>
                <a:latin typeface="Univers LT Pro 45 Light"/>
              </a:rPr>
              <a:t>Target 5.4 includes valuing household work through government-provided services and encouraging shared responsibility within the household and family.</a:t>
            </a:r>
            <a:endParaRPr lang="en-GB">
              <a:solidFill>
                <a:srgbClr val="000000"/>
              </a:solidFill>
              <a:latin typeface="Univers LT Pro 45 Light"/>
            </a:endParaRPr>
          </a:p>
          <a:p>
            <a:r>
              <a:rPr lang="en-GB">
                <a:solidFill>
                  <a:srgbClr val="212529"/>
                </a:solidFill>
                <a:latin typeface="Univers LT Pro 45 Light"/>
              </a:rPr>
              <a:t>More information about this global goal can be found here: </a:t>
            </a:r>
            <a:r>
              <a:rPr lang="en-GB">
                <a:solidFill>
                  <a:srgbClr val="212529"/>
                </a:solidFill>
                <a:latin typeface="Univers LT Pro 45 Light"/>
                <a:hlinkClick r:id="rId5"/>
              </a:rPr>
              <a:t>https://globalgoals.org/goals/5-gender-equality/</a:t>
            </a:r>
            <a:endParaRPr lang="en-GB">
              <a:solidFill>
                <a:srgbClr val="212529"/>
              </a:solidFill>
              <a:latin typeface="Univers LT Pro 45 Light"/>
            </a:endParaRPr>
          </a:p>
          <a:p>
            <a:endParaRPr lang="en-GB">
              <a:solidFill>
                <a:srgbClr val="212529"/>
              </a:solidFill>
            </a:endParaRPr>
          </a:p>
          <a:p>
            <a:r>
              <a:rPr lang="en-GB">
                <a:solidFill>
                  <a:srgbClr val="212529"/>
                </a:solidFill>
                <a:latin typeface="Univers LT Pro 45 Light"/>
              </a:rPr>
              <a:t>SDG 6: Clean Water and Sanitation</a:t>
            </a:r>
            <a:br>
              <a:rPr lang="en-GB">
                <a:latin typeface="Univers LT Pro 45 Light"/>
              </a:rPr>
            </a:br>
            <a:r>
              <a:rPr lang="en-GB">
                <a:solidFill>
                  <a:srgbClr val="212529"/>
                </a:solidFill>
                <a:latin typeface="Univers LT Pro 45 Light"/>
              </a:rPr>
              <a:t>Target 6.1 includes safe drinking water.</a:t>
            </a:r>
            <a:endParaRPr lang="en-GB" cap="all">
              <a:solidFill>
                <a:srgbClr val="212529"/>
              </a:solidFill>
              <a:latin typeface="Univers LT Pro 45 Light"/>
            </a:endParaRPr>
          </a:p>
          <a:p>
            <a:r>
              <a:rPr lang="en-GB">
                <a:solidFill>
                  <a:srgbClr val="212529"/>
                </a:solidFill>
                <a:latin typeface="Univers LT Pro 45 Light"/>
              </a:rPr>
              <a:t>More information about this global goal can be found here: </a:t>
            </a:r>
            <a:r>
              <a:rPr lang="en-GB">
                <a:solidFill>
                  <a:srgbClr val="212529"/>
                </a:solidFill>
                <a:latin typeface="Univers LT Pro 45 Light"/>
                <a:hlinkClick r:id="rId6"/>
              </a:rPr>
              <a:t>https://globalgoals.org/goals/6-clean-water-and-sanitation/</a:t>
            </a:r>
          </a:p>
          <a:p>
            <a:endParaRPr lang="en-GB">
              <a:solidFill>
                <a:srgbClr val="212529"/>
              </a:solidFill>
            </a:endParaRPr>
          </a:p>
          <a:p>
            <a:r>
              <a:rPr lang="en-GB">
                <a:solidFill>
                  <a:srgbClr val="212529"/>
                </a:solidFill>
                <a:latin typeface="Univers LT Pro 45 Light"/>
              </a:rPr>
              <a:t>SDG 7: Affordable and Clean Energy</a:t>
            </a:r>
            <a:endParaRPr lang="en-GB">
              <a:solidFill>
                <a:srgbClr val="212529"/>
              </a:solidFill>
            </a:endParaRPr>
          </a:p>
          <a:p>
            <a:r>
              <a:rPr lang="en-GB">
                <a:solidFill>
                  <a:srgbClr val="212529"/>
                </a:solidFill>
                <a:latin typeface="Univers LT Pro 45 Light"/>
              </a:rPr>
              <a:t>Target 7.2 includes increasing renewable energy sources, such as solar power.</a:t>
            </a:r>
            <a:endParaRPr lang="en-GB">
              <a:solidFill>
                <a:srgbClr val="212529"/>
              </a:solidFill>
            </a:endParaRPr>
          </a:p>
          <a:p>
            <a:r>
              <a:rPr lang="en-GB">
                <a:solidFill>
                  <a:srgbClr val="212529"/>
                </a:solidFill>
                <a:latin typeface="Univers LT Pro 45 Light"/>
              </a:rPr>
              <a:t>More information on this global goal can be found here: </a:t>
            </a:r>
            <a:r>
              <a:rPr lang="en-GB">
                <a:solidFill>
                  <a:srgbClr val="212529"/>
                </a:solidFill>
                <a:latin typeface="Univers LT Pro 45 Light"/>
                <a:hlinkClick r:id="rId7"/>
              </a:rPr>
              <a:t>https://globalgoals.org/goals/7-affordable-and-clean-energy/</a:t>
            </a:r>
          </a:p>
          <a:p>
            <a:endParaRPr lang="en-GB">
              <a:solidFill>
                <a:srgbClr val="212529"/>
              </a:solidFill>
            </a:endParaRPr>
          </a:p>
          <a:p>
            <a:r>
              <a:rPr lang="en-GB">
                <a:solidFill>
                  <a:srgbClr val="212529"/>
                </a:solidFill>
                <a:latin typeface="Univers LT Pro 45 Light"/>
              </a:rPr>
              <a:t>SDG 13: Climate Action</a:t>
            </a:r>
            <a:endParaRPr lang="en-GB">
              <a:solidFill>
                <a:srgbClr val="212529"/>
              </a:solidFill>
            </a:endParaRPr>
          </a:p>
          <a:p>
            <a:r>
              <a:rPr lang="en-GB">
                <a:solidFill>
                  <a:srgbClr val="212529"/>
                </a:solidFill>
                <a:latin typeface="Univers LT Pro 45 Light"/>
              </a:rPr>
              <a:t>Target 13.1 includes becoming more resilient and adaptive to climate-related hazards. </a:t>
            </a:r>
            <a:br>
              <a:rPr lang="en-GB">
                <a:latin typeface="Univers LT Pro 45 Light"/>
              </a:rPr>
            </a:br>
            <a:r>
              <a:rPr lang="en-GB">
                <a:solidFill>
                  <a:srgbClr val="212529"/>
                </a:solidFill>
                <a:latin typeface="Univers LT Pro 45 Light"/>
              </a:rPr>
              <a:t>More information on this global goal can be found here: </a:t>
            </a:r>
            <a:r>
              <a:rPr lang="en-GB">
                <a:solidFill>
                  <a:srgbClr val="212529"/>
                </a:solidFill>
                <a:latin typeface="Univers LT Pro 45 Light"/>
                <a:hlinkClick r:id="rId8"/>
              </a:rPr>
              <a:t>https://globalgoals.org/goals/13-climate-action/</a:t>
            </a:r>
          </a:p>
          <a:p>
            <a:endParaRPr lang="en-GB">
              <a:solidFill>
                <a:srgbClr val="212529"/>
              </a:solidFill>
              <a:latin typeface="Univers LT Pro 45 Light"/>
            </a:endParaRPr>
          </a:p>
          <a:p>
            <a:r>
              <a:rPr lang="en-GB">
                <a:solidFill>
                  <a:srgbClr val="212529"/>
                </a:solidFill>
                <a:latin typeface="Univers LT Pro 45 Light"/>
              </a:rPr>
              <a:t>Target 14: Life Below Water</a:t>
            </a:r>
          </a:p>
          <a:p>
            <a:r>
              <a:rPr lang="en-GB">
                <a:solidFill>
                  <a:srgbClr val="212529"/>
                </a:solidFill>
                <a:latin typeface="Univers LT Pro 45 Light"/>
              </a:rPr>
              <a:t>Target 14.1 includes reducing marine pollution. This topic is explored further in an activity on slide 16.</a:t>
            </a:r>
            <a:endParaRPr lang="en-GB">
              <a:solidFill>
                <a:srgbClr val="212529"/>
              </a:solidFill>
            </a:endParaRPr>
          </a:p>
          <a:p>
            <a:r>
              <a:rPr lang="en-GB">
                <a:solidFill>
                  <a:srgbClr val="212529"/>
                </a:solidFill>
                <a:latin typeface="Univers LT Pro 45 Light"/>
              </a:rPr>
              <a:t>More information on this global goal can be found here: </a:t>
            </a:r>
            <a:r>
              <a:rPr lang="en-GB">
                <a:solidFill>
                  <a:srgbClr val="212529"/>
                </a:solidFill>
                <a:latin typeface="Univers LT Pro 45 Light"/>
                <a:hlinkClick r:id="rId9"/>
              </a:rPr>
              <a:t>https://globalgoals.org/goals/14-life-below-water/</a:t>
            </a:r>
            <a:endParaRPr lang="en-GB"/>
          </a:p>
        </p:txBody>
      </p:sp>
      <p:sp>
        <p:nvSpPr>
          <p:cNvPr id="4" name="Slide Number Placeholder 3"/>
          <p:cNvSpPr>
            <a:spLocks noGrp="1"/>
          </p:cNvSpPr>
          <p:nvPr>
            <p:ph type="sldNum" sz="quarter" idx="5"/>
          </p:nvPr>
        </p:nvSpPr>
        <p:spPr/>
        <p:txBody>
          <a:bodyPr/>
          <a:lstStyle/>
          <a:p>
            <a:fld id="{29579422-DDE5-7A4E-844D-890A01B6C3B6}" type="slidenum">
              <a:rPr lang="en-GB" smtClean="0"/>
              <a:pPr/>
              <a:t>12</a:t>
            </a:fld>
            <a:endParaRPr lang="en-GB"/>
          </a:p>
        </p:txBody>
      </p:sp>
    </p:spTree>
    <p:extLst>
      <p:ext uri="{BB962C8B-B14F-4D97-AF65-F5344CB8AC3E}">
        <p14:creationId xmlns:p14="http://schemas.microsoft.com/office/powerpoint/2010/main" val="82999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panose="020B0604020202020204" pitchFamily="34" charset="0"/>
                <a:cs typeface="Arial" panose="020B0604020202020204" pitchFamily="34" charset="0"/>
              </a:rPr>
              <a:t>Before ending the session encourage pupils to reflect on what they have learnt. You could ask them to share their reflections in pairs, small groups or to the whole group.</a:t>
            </a: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13</a:t>
            </a:fld>
            <a:endParaRPr lang="en-GB"/>
          </a:p>
        </p:txBody>
      </p:sp>
    </p:spTree>
    <p:extLst>
      <p:ext uri="{BB962C8B-B14F-4D97-AF65-F5344CB8AC3E}">
        <p14:creationId xmlns:p14="http://schemas.microsoft.com/office/powerpoint/2010/main" val="1034764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676" r:id="rId1"/>
    <p:sldLayoutId id="2147483697" r:id="rId2"/>
    <p:sldLayoutId id="2147483688" r:id="rId3"/>
    <p:sldLayoutId id="2147483679" r:id="rId4"/>
    <p:sldLayoutId id="2147483695" r:id="rId5"/>
    <p:sldLayoutId id="2147483702" r:id="rId6"/>
    <p:sldLayoutId id="2147483701" r:id="rId7"/>
    <p:sldLayoutId id="2147483690" r:id="rId8"/>
    <p:sldLayoutId id="2147483691" r:id="rId9"/>
    <p:sldLayoutId id="2147483692" r:id="rId10"/>
    <p:sldLayoutId id="2147483693" r:id="rId11"/>
    <p:sldLayoutId id="2147483694" r:id="rId12"/>
    <p:sldLayoutId id="2147483698" r:id="rId13"/>
    <p:sldLayoutId id="2147483700" r:id="rId14"/>
    <p:sldLayoutId id="2147483651" r:id="rId15"/>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2.svg"/><Relationship Id="rId5" Type="http://schemas.openxmlformats.org/officeDocument/2006/relationships/image" Target="../media/image2.png"/><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9dOAmnr7Yho"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hyperlink" Target="https://www.nhs.uk/live-well/healthy-body/best-way-to-wash-your-hand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H1ae2dIVsIw"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dg6data.org/en&#160;" TargetMode="External"/><Relationship Id="rId7" Type="http://schemas.openxmlformats.org/officeDocument/2006/relationships/hyperlink" Target="https://www.youtube.com/watch?v=bd7TPAljYx4"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water.org.uk/water-supply/drinking-water" TargetMode="External"/><Relationship Id="rId5" Type="http://schemas.openxmlformats.org/officeDocument/2006/relationships/hyperlink" Target="https://datahq.sas.org.uk/sewage-data-hq/is-it-safe-to-swim/" TargetMode="External"/><Relationship Id="rId4" Type="http://schemas.openxmlformats.org/officeDocument/2006/relationships/hyperlink" Target="https://www.bbc.co.uk/newsround/articles/c0m8e8wvez2o&#16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www.unicef.org.uk/rights-respecting-schools/resources/teaching-resources/outright/"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ideo" Target="https://www.youtube.com/embed/HvQn818j5Dk?feature=oembed" TargetMode="Externa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w135iMTXoT0?feature=oembed"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bd7TPAljYx4?feature=oembed" TargetMode="Externa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FBCC6-304E-EA84-A5E0-190763534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17275-EA65-DCE5-3C93-98CDDA142E4D}"/>
              </a:ext>
            </a:extLst>
          </p:cNvPr>
          <p:cNvSpPr>
            <a:spLocks noGrp="1"/>
          </p:cNvSpPr>
          <p:nvPr>
            <p:ph type="title"/>
          </p:nvPr>
        </p:nvSpPr>
        <p:spPr>
          <a:xfrm>
            <a:off x="4183429" y="4412654"/>
            <a:ext cx="3825142" cy="478929"/>
          </a:xfrm>
        </p:spPr>
        <p:txBody>
          <a:bodyPr/>
          <a:lstStyle/>
          <a:p>
            <a:r>
              <a:rPr lang="en-GB"/>
              <a:t>Water in Malawi</a:t>
            </a:r>
          </a:p>
        </p:txBody>
      </p:sp>
    </p:spTree>
    <p:extLst>
      <p:ext uri="{BB962C8B-B14F-4D97-AF65-F5344CB8AC3E}">
        <p14:creationId xmlns:p14="http://schemas.microsoft.com/office/powerpoint/2010/main" val="31439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43ED9-8B8A-978F-5230-D71DBB82BC92}"/>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10</a:t>
            </a:fld>
            <a:endParaRPr lang="en-US"/>
          </a:p>
        </p:txBody>
      </p:sp>
      <p:sp>
        <p:nvSpPr>
          <p:cNvPr id="6" name="Title 5">
            <a:extLst>
              <a:ext uri="{FF2B5EF4-FFF2-40B4-BE49-F238E27FC236}">
                <a16:creationId xmlns:a16="http://schemas.microsoft.com/office/drawing/2014/main" id="{559CCA81-A7B5-758F-2E49-9FB0F519A8FF}"/>
              </a:ext>
            </a:extLst>
          </p:cNvPr>
          <p:cNvSpPr>
            <a:spLocks noGrp="1"/>
          </p:cNvSpPr>
          <p:nvPr>
            <p:ph type="title"/>
          </p:nvPr>
        </p:nvSpPr>
        <p:spPr>
          <a:xfrm>
            <a:off x="479425" y="488950"/>
            <a:ext cx="3553560" cy="650875"/>
          </a:xfrm>
        </p:spPr>
        <p:txBody>
          <a:bodyPr/>
          <a:lstStyle/>
          <a:p>
            <a:r>
              <a:rPr lang="en-GB"/>
              <a:t>The rights link... </a:t>
            </a:r>
          </a:p>
        </p:txBody>
      </p:sp>
      <p:sp>
        <p:nvSpPr>
          <p:cNvPr id="7" name="Text Placeholder 6">
            <a:extLst>
              <a:ext uri="{FF2B5EF4-FFF2-40B4-BE49-F238E27FC236}">
                <a16:creationId xmlns:a16="http://schemas.microsoft.com/office/drawing/2014/main" id="{65B256B7-4578-5E32-E056-B2C91D848671}"/>
              </a:ext>
            </a:extLst>
          </p:cNvPr>
          <p:cNvSpPr>
            <a:spLocks noGrp="1"/>
          </p:cNvSpPr>
          <p:nvPr>
            <p:ph type="body" sz="quarter" idx="14"/>
          </p:nvPr>
        </p:nvSpPr>
        <p:spPr>
          <a:xfrm>
            <a:off x="479426" y="1752600"/>
            <a:ext cx="3553560" cy="1692771"/>
          </a:xfrm>
        </p:spPr>
        <p:txBody>
          <a:bodyPr/>
          <a:lstStyle/>
          <a:p>
            <a:pPr fontAlgn="base"/>
            <a:r>
              <a:rPr lang="en-GB"/>
              <a:t>Think about all the rights you know. With a partner, discuss the articles you think relate to the story you have watched.</a:t>
            </a:r>
            <a:r>
              <a:rPr lang="en-US"/>
              <a:t>​</a:t>
            </a:r>
          </a:p>
          <a:p>
            <a:pPr fontAlgn="base"/>
            <a:r>
              <a:rPr lang="en-GB"/>
              <a:t>Click to reveal some examples.​</a:t>
            </a:r>
          </a:p>
        </p:txBody>
      </p:sp>
      <p:sp>
        <p:nvSpPr>
          <p:cNvPr id="21" name="Text Placeholder 7">
            <a:extLst>
              <a:ext uri="{FF2B5EF4-FFF2-40B4-BE49-F238E27FC236}">
                <a16:creationId xmlns:a16="http://schemas.microsoft.com/office/drawing/2014/main" id="{08AA89D6-647F-F919-EFFE-908EB9365297}"/>
              </a:ext>
            </a:extLst>
          </p:cNvPr>
          <p:cNvSpPr txBox="1">
            <a:spLocks/>
          </p:cNvSpPr>
          <p:nvPr/>
        </p:nvSpPr>
        <p:spPr>
          <a:xfrm>
            <a:off x="4581525" y="5829650"/>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Did you identify others?</a:t>
            </a:r>
          </a:p>
        </p:txBody>
      </p:sp>
      <p:sp>
        <p:nvSpPr>
          <p:cNvPr id="24" name="Text Placeholder 7">
            <a:extLst>
              <a:ext uri="{FF2B5EF4-FFF2-40B4-BE49-F238E27FC236}">
                <a16:creationId xmlns:a16="http://schemas.microsoft.com/office/drawing/2014/main" id="{CCC6C14E-AB1F-E8A1-6689-F8A28FD99CF9}"/>
              </a:ext>
            </a:extLst>
          </p:cNvPr>
          <p:cNvSpPr txBox="1">
            <a:spLocks/>
          </p:cNvSpPr>
          <p:nvPr/>
        </p:nvSpPr>
        <p:spPr>
          <a:xfrm>
            <a:off x="4581525" y="5309887"/>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Why do you think we’ve highlighted this selection?</a:t>
            </a:r>
          </a:p>
        </p:txBody>
      </p:sp>
      <p:pic>
        <p:nvPicPr>
          <p:cNvPr id="15" name="Picture 14">
            <a:extLst>
              <a:ext uri="{FF2B5EF4-FFF2-40B4-BE49-F238E27FC236}">
                <a16:creationId xmlns:a16="http://schemas.microsoft.com/office/drawing/2014/main" id="{1B2F8CC7-49E8-7F39-60C6-3AC1D0D1F441}"/>
              </a:ext>
            </a:extLst>
          </p:cNvPr>
          <p:cNvPicPr>
            <a:picLocks noChangeAspect="1"/>
          </p:cNvPicPr>
          <p:nvPr/>
        </p:nvPicPr>
        <p:blipFill>
          <a:blip r:embed="rId3"/>
          <a:stretch>
            <a:fillRect/>
          </a:stretch>
        </p:blipFill>
        <p:spPr>
          <a:xfrm>
            <a:off x="5209282" y="2273040"/>
            <a:ext cx="1783420" cy="2371296"/>
          </a:xfrm>
          <a:prstGeom prst="rect">
            <a:avLst/>
          </a:prstGeom>
        </p:spPr>
      </p:pic>
      <p:pic>
        <p:nvPicPr>
          <p:cNvPr id="4" name="Picture 3" descr="A heart with a person and heartbeat line&#10;&#10;AI-generated content may be incorrect.">
            <a:extLst>
              <a:ext uri="{FF2B5EF4-FFF2-40B4-BE49-F238E27FC236}">
                <a16:creationId xmlns:a16="http://schemas.microsoft.com/office/drawing/2014/main" id="{B49FFD38-9E8D-4874-25E4-3C54C7A0A6CD}"/>
              </a:ext>
            </a:extLst>
          </p:cNvPr>
          <p:cNvPicPr>
            <a:picLocks noChangeAspect="1"/>
          </p:cNvPicPr>
          <p:nvPr/>
        </p:nvPicPr>
        <p:blipFill>
          <a:blip r:embed="rId4"/>
          <a:srcRect l="-127" t="2523" b="2166"/>
          <a:stretch>
            <a:fillRect/>
          </a:stretch>
        </p:blipFill>
        <p:spPr>
          <a:xfrm>
            <a:off x="9152548" y="2281041"/>
            <a:ext cx="1777340" cy="2337486"/>
          </a:xfrm>
          <a:prstGeom prst="rect">
            <a:avLst/>
          </a:prstGeom>
        </p:spPr>
      </p:pic>
      <p:pic>
        <p:nvPicPr>
          <p:cNvPr id="9" name="Graphic 4">
            <a:extLst>
              <a:ext uri="{FF2B5EF4-FFF2-40B4-BE49-F238E27FC236}">
                <a16:creationId xmlns:a16="http://schemas.microsoft.com/office/drawing/2014/main" id="{3A33AA6A-26D8-7812-B42F-D91F24AB2DB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94245" y="2280668"/>
            <a:ext cx="1766735" cy="2365230"/>
          </a:xfrm>
          <a:prstGeom prst="rect">
            <a:avLst/>
          </a:prstGeom>
        </p:spPr>
      </p:pic>
    </p:spTree>
    <p:extLst>
      <p:ext uri="{BB962C8B-B14F-4D97-AF65-F5344CB8AC3E}">
        <p14:creationId xmlns:p14="http://schemas.microsoft.com/office/powerpoint/2010/main" val="34927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8FBA-9917-9ACF-511C-D81BD63D06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C597A-A7EC-EB57-B13F-833E5FCF0348}"/>
              </a:ext>
            </a:extLst>
          </p:cNvPr>
          <p:cNvSpPr>
            <a:spLocks noGrp="1"/>
          </p:cNvSpPr>
          <p:nvPr>
            <p:ph type="sldNum" sz="quarter" idx="12"/>
          </p:nvPr>
        </p:nvSpPr>
        <p:spPr/>
        <p:txBody>
          <a:bodyPr/>
          <a:lstStyle/>
          <a:p>
            <a:fld id="{B700715A-75CD-0942-A2C0-E097070BAE3D}" type="slidenum">
              <a:rPr lang="en-US" smtClean="0"/>
              <a:pPr/>
              <a:t>11</a:t>
            </a:fld>
            <a:endParaRPr lang="en-US"/>
          </a:p>
        </p:txBody>
      </p:sp>
      <p:sp>
        <p:nvSpPr>
          <p:cNvPr id="3" name="Title 2">
            <a:extLst>
              <a:ext uri="{FF2B5EF4-FFF2-40B4-BE49-F238E27FC236}">
                <a16:creationId xmlns:a16="http://schemas.microsoft.com/office/drawing/2014/main" id="{BE10CC5E-853D-C663-4F64-22362C8B4D06}"/>
              </a:ext>
            </a:extLst>
          </p:cNvPr>
          <p:cNvSpPr>
            <a:spLocks noGrp="1"/>
          </p:cNvSpPr>
          <p:nvPr>
            <p:ph type="title"/>
          </p:nvPr>
        </p:nvSpPr>
        <p:spPr>
          <a:xfrm>
            <a:off x="479425" y="488466"/>
            <a:ext cx="7220785" cy="651222"/>
          </a:xfrm>
        </p:spPr>
        <p:txBody>
          <a:bodyPr/>
          <a:lstStyle/>
          <a:p>
            <a:r>
              <a:rPr lang="en-GB"/>
              <a:t>...and what about the Global Goals?</a:t>
            </a:r>
          </a:p>
        </p:txBody>
      </p:sp>
      <p:sp>
        <p:nvSpPr>
          <p:cNvPr id="6" name="Text Placeholder 7">
            <a:extLst>
              <a:ext uri="{FF2B5EF4-FFF2-40B4-BE49-F238E27FC236}">
                <a16:creationId xmlns:a16="http://schemas.microsoft.com/office/drawing/2014/main" id="{60F20E4B-33E2-8E7B-2BEF-1C340EBBBD5E}"/>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7" name="Text Placeholder 7">
            <a:extLst>
              <a:ext uri="{FF2B5EF4-FFF2-40B4-BE49-F238E27FC236}">
                <a16:creationId xmlns:a16="http://schemas.microsoft.com/office/drawing/2014/main" id="{6B563B07-C84F-B312-9A2F-F8DAE4D5E567}"/>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Which do you think are most relevant?</a:t>
            </a:r>
          </a:p>
        </p:txBody>
      </p:sp>
    </p:spTree>
    <p:extLst>
      <p:ext uri="{BB962C8B-B14F-4D97-AF65-F5344CB8AC3E}">
        <p14:creationId xmlns:p14="http://schemas.microsoft.com/office/powerpoint/2010/main" val="40392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CC8C5-6764-0D47-0F5C-D4876A35E4F0}"/>
              </a:ext>
            </a:extLst>
          </p:cNvPr>
          <p:cNvSpPr>
            <a:spLocks noGrp="1"/>
          </p:cNvSpPr>
          <p:nvPr>
            <p:ph type="sldNum" sz="quarter" idx="12"/>
          </p:nvPr>
        </p:nvSpPr>
        <p:spPr/>
        <p:txBody>
          <a:bodyPr/>
          <a:lstStyle/>
          <a:p>
            <a:fld id="{B700715A-75CD-0942-A2C0-E097070BAE3D}" type="slidenum">
              <a:rPr lang="en-US" smtClean="0"/>
              <a:pPr/>
              <a:t>12</a:t>
            </a:fld>
            <a:endParaRPr lang="en-US"/>
          </a:p>
        </p:txBody>
      </p:sp>
      <p:sp>
        <p:nvSpPr>
          <p:cNvPr id="3" name="Title 2">
            <a:extLst>
              <a:ext uri="{FF2B5EF4-FFF2-40B4-BE49-F238E27FC236}">
                <a16:creationId xmlns:a16="http://schemas.microsoft.com/office/drawing/2014/main" id="{0CC87CAC-F96C-3795-1B68-E15278D28E97}"/>
              </a:ext>
            </a:extLst>
          </p:cNvPr>
          <p:cNvSpPr>
            <a:spLocks noGrp="1"/>
          </p:cNvSpPr>
          <p:nvPr>
            <p:ph type="title"/>
          </p:nvPr>
        </p:nvSpPr>
        <p:spPr>
          <a:xfrm>
            <a:off x="479425" y="488466"/>
            <a:ext cx="7220785" cy="651222"/>
          </a:xfrm>
        </p:spPr>
        <p:txBody>
          <a:bodyPr/>
          <a:lstStyle/>
          <a:p>
            <a:r>
              <a:rPr lang="en-GB"/>
              <a:t>...and what about the Global Goals?</a:t>
            </a:r>
          </a:p>
        </p:txBody>
      </p:sp>
      <p:grpSp>
        <p:nvGrpSpPr>
          <p:cNvPr id="34" name="Group 33">
            <a:extLst>
              <a:ext uri="{FF2B5EF4-FFF2-40B4-BE49-F238E27FC236}">
                <a16:creationId xmlns:a16="http://schemas.microsoft.com/office/drawing/2014/main" id="{CC0D6000-AD7B-6062-D4F6-04A552C38671}"/>
              </a:ext>
            </a:extLst>
          </p:cNvPr>
          <p:cNvGrpSpPr/>
          <p:nvPr/>
        </p:nvGrpSpPr>
        <p:grpSpPr>
          <a:xfrm>
            <a:off x="616017" y="2281561"/>
            <a:ext cx="10818795" cy="2357816"/>
            <a:chOff x="616017" y="2281561"/>
            <a:chExt cx="10818795" cy="2357816"/>
          </a:xfrm>
          <a:solidFill>
            <a:schemeClr val="bg1">
              <a:alpha val="85000"/>
            </a:schemeClr>
          </a:solidFill>
        </p:grpSpPr>
        <p:sp>
          <p:nvSpPr>
            <p:cNvPr id="31" name="Rectangle 30">
              <a:extLst>
                <a:ext uri="{FF2B5EF4-FFF2-40B4-BE49-F238E27FC236}">
                  <a16:creationId xmlns:a16="http://schemas.microsoft.com/office/drawing/2014/main" id="{F3F66E6A-E876-32E9-5616-80577CF88289}"/>
                </a:ext>
              </a:extLst>
            </p:cNvPr>
            <p:cNvSpPr/>
            <p:nvPr/>
          </p:nvSpPr>
          <p:spPr>
            <a:xfrm>
              <a:off x="616017" y="2281561"/>
              <a:ext cx="2392206" cy="2357816"/>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32" name="Rectangle 31">
              <a:extLst>
                <a:ext uri="{FF2B5EF4-FFF2-40B4-BE49-F238E27FC236}">
                  <a16:creationId xmlns:a16="http://schemas.microsoft.com/office/drawing/2014/main" id="{61FD6F58-1B10-03F3-990B-1D83DB02A3AB}"/>
                </a:ext>
              </a:extLst>
            </p:cNvPr>
            <p:cNvSpPr/>
            <p:nvPr/>
          </p:nvSpPr>
          <p:spPr>
            <a:xfrm>
              <a:off x="9042605" y="2281561"/>
              <a:ext cx="2392207" cy="2357816"/>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33" name="Rectangle 32">
              <a:extLst>
                <a:ext uri="{FF2B5EF4-FFF2-40B4-BE49-F238E27FC236}">
                  <a16:creationId xmlns:a16="http://schemas.microsoft.com/office/drawing/2014/main" id="{0BC39604-3E1C-1FB4-6CF4-F16BEA82E9F4}"/>
                </a:ext>
              </a:extLst>
            </p:cNvPr>
            <p:cNvSpPr/>
            <p:nvPr/>
          </p:nvSpPr>
          <p:spPr>
            <a:xfrm>
              <a:off x="6664056" y="3448537"/>
              <a:ext cx="1122063" cy="1190839"/>
            </a:xfrm>
            <a:prstGeom prst="rect">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grpSp>
      <p:sp>
        <p:nvSpPr>
          <p:cNvPr id="35" name="Text Placeholder 7">
            <a:extLst>
              <a:ext uri="{FF2B5EF4-FFF2-40B4-BE49-F238E27FC236}">
                <a16:creationId xmlns:a16="http://schemas.microsoft.com/office/drawing/2014/main" id="{BBF6E6C6-EB21-2D1C-E63C-EC833630DF38}"/>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36" name="Text Placeholder 7">
            <a:extLst>
              <a:ext uri="{FF2B5EF4-FFF2-40B4-BE49-F238E27FC236}">
                <a16:creationId xmlns:a16="http://schemas.microsoft.com/office/drawing/2014/main" id="{19369BCD-3B40-CB06-B256-6B3BC0F50374}"/>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
        <p:nvSpPr>
          <p:cNvPr id="5" name="Rectangle 4">
            <a:extLst>
              <a:ext uri="{FF2B5EF4-FFF2-40B4-BE49-F238E27FC236}">
                <a16:creationId xmlns:a16="http://schemas.microsoft.com/office/drawing/2014/main" id="{D7E841E3-8F87-BCE8-ACCE-CA63E6CFE01F}"/>
              </a:ext>
            </a:extLst>
          </p:cNvPr>
          <p:cNvSpPr/>
          <p:nvPr/>
        </p:nvSpPr>
        <p:spPr>
          <a:xfrm>
            <a:off x="3008225" y="3428998"/>
            <a:ext cx="1217268" cy="1210377"/>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Rectangle 5">
            <a:extLst>
              <a:ext uri="{FF2B5EF4-FFF2-40B4-BE49-F238E27FC236}">
                <a16:creationId xmlns:a16="http://schemas.microsoft.com/office/drawing/2014/main" id="{B3B5FEC8-A30B-9F7B-D5BF-B126468F9410}"/>
              </a:ext>
            </a:extLst>
          </p:cNvPr>
          <p:cNvSpPr/>
          <p:nvPr/>
        </p:nvSpPr>
        <p:spPr>
          <a:xfrm>
            <a:off x="7759600" y="3428998"/>
            <a:ext cx="1217268" cy="1210377"/>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Tree>
    <p:extLst>
      <p:ext uri="{BB962C8B-B14F-4D97-AF65-F5344CB8AC3E}">
        <p14:creationId xmlns:p14="http://schemas.microsoft.com/office/powerpoint/2010/main" val="354098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5322B-BF76-790A-4385-37C6E2283221}"/>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C209C8D-C14C-8A89-DE21-85831288CF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52A73D2-0D0F-8D69-0980-91C9ADD36D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5A8AE17E-5291-95CF-331C-90A6E6176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878" y="5582653"/>
            <a:ext cx="804645" cy="804645"/>
          </a:xfrm>
          <a:prstGeom prst="rect">
            <a:avLst/>
          </a:prstGeom>
        </p:spPr>
      </p:pic>
      <p:sp>
        <p:nvSpPr>
          <p:cNvPr id="3" name="TextBox 2">
            <a:extLst>
              <a:ext uri="{FF2B5EF4-FFF2-40B4-BE49-F238E27FC236}">
                <a16:creationId xmlns:a16="http://schemas.microsoft.com/office/drawing/2014/main" id="{5A08F437-3D25-5D28-16C4-04744EC03F3B}"/>
              </a:ext>
            </a:extLst>
          </p:cNvPr>
          <p:cNvSpPr txBox="1"/>
          <p:nvPr/>
        </p:nvSpPr>
        <p:spPr>
          <a:xfrm>
            <a:off x="1471176" y="2346725"/>
            <a:ext cx="9533357" cy="2616101"/>
          </a:xfrm>
          <a:prstGeom prst="rect">
            <a:avLst/>
          </a:prstGeom>
          <a:noFill/>
        </p:spPr>
        <p:txBody>
          <a:bodyPr wrap="square" lIns="0" tIns="0" rIns="0" bIns="0" rtlCol="0">
            <a:spAutoFit/>
          </a:bodyPr>
          <a:lstStyle/>
          <a:p>
            <a:pPr algn="l">
              <a:lnSpc>
                <a:spcPct val="200000"/>
              </a:lnSpc>
              <a:spcBef>
                <a:spcPts val="600"/>
              </a:spcBef>
              <a:spcAft>
                <a:spcPts val="1200"/>
              </a:spcAft>
            </a:pPr>
            <a:r>
              <a:rPr lang="en-GB" sz="2000"/>
              <a:t>Think back to what you have learnt about Malawi and UNICEF’s work.  </a:t>
            </a:r>
          </a:p>
          <a:p>
            <a:pPr marL="342900" indent="-342900" algn="l">
              <a:spcBef>
                <a:spcPts val="600"/>
              </a:spcBef>
              <a:spcAft>
                <a:spcPts val="1200"/>
              </a:spcAft>
              <a:buClr>
                <a:schemeClr val="accent1"/>
              </a:buClr>
              <a:buFont typeface="Arial" panose="020B0604020202020204" pitchFamily="34" charset="0"/>
              <a:buChar char="•"/>
            </a:pPr>
            <a:r>
              <a:rPr lang="en-GB" sz="2000"/>
              <a:t>Is there anything that surprised you or you thought was particularly interesting?</a:t>
            </a:r>
          </a:p>
          <a:p>
            <a:pPr marL="342900" indent="-342900" algn="l">
              <a:spcBef>
                <a:spcPts val="600"/>
              </a:spcBef>
              <a:spcAft>
                <a:spcPts val="1200"/>
              </a:spcAft>
              <a:buClr>
                <a:schemeClr val="accent1"/>
              </a:buClr>
              <a:buFont typeface="Arial" panose="020B0604020202020204" pitchFamily="34" charset="0"/>
              <a:buChar char="•"/>
            </a:pPr>
            <a:r>
              <a:rPr lang="en-GB" sz="2000"/>
              <a:t>Is there anything you would like to learn more about?</a:t>
            </a:r>
          </a:p>
          <a:p>
            <a:pPr algn="l">
              <a:spcBef>
                <a:spcPts val="600"/>
              </a:spcBef>
            </a:pPr>
            <a:endParaRPr lang="en-GB" sz="2000"/>
          </a:p>
          <a:p>
            <a:pPr marL="342900" indent="-342900" algn="l">
              <a:spcBef>
                <a:spcPts val="600"/>
              </a:spcBef>
              <a:buFont typeface="Arial" panose="020B0604020202020204" pitchFamily="34" charset="0"/>
              <a:buChar char="•"/>
            </a:pPr>
            <a:endParaRPr lang="en-GB" sz="2000"/>
          </a:p>
        </p:txBody>
      </p:sp>
      <p:sp>
        <p:nvSpPr>
          <p:cNvPr id="11" name="Title 2">
            <a:extLst>
              <a:ext uri="{FF2B5EF4-FFF2-40B4-BE49-F238E27FC236}">
                <a16:creationId xmlns:a16="http://schemas.microsoft.com/office/drawing/2014/main" id="{0CC87CAC-F96C-3795-1B68-E15278D28E97}"/>
              </a:ext>
            </a:extLst>
          </p:cNvPr>
          <p:cNvSpPr>
            <a:spLocks noGrp="1"/>
          </p:cNvSpPr>
          <p:nvPr/>
        </p:nvSpPr>
        <p:spPr>
          <a:xfrm>
            <a:off x="1459140" y="1395253"/>
            <a:ext cx="2285928"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Reflection</a:t>
            </a:r>
          </a:p>
        </p:txBody>
      </p:sp>
    </p:spTree>
    <p:extLst>
      <p:ext uri="{BB962C8B-B14F-4D97-AF65-F5344CB8AC3E}">
        <p14:creationId xmlns:p14="http://schemas.microsoft.com/office/powerpoint/2010/main" val="149271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F1495-8066-7D3D-688F-5C9C3C0DAA19}"/>
              </a:ext>
            </a:extLst>
          </p:cNvPr>
          <p:cNvSpPr>
            <a:spLocks noGrp="1"/>
          </p:cNvSpPr>
          <p:nvPr>
            <p:ph type="title"/>
          </p:nvPr>
        </p:nvSpPr>
        <p:spPr>
          <a:xfrm>
            <a:off x="3989834" y="2423160"/>
            <a:ext cx="4212334" cy="1792748"/>
          </a:xfrm>
        </p:spPr>
        <p:txBody>
          <a:bodyPr/>
          <a:lstStyle/>
          <a:p>
            <a:r>
              <a:rPr lang="en-US"/>
              <a:t>Now choose your activities.</a:t>
            </a:r>
            <a:endParaRPr lang="en-GB"/>
          </a:p>
        </p:txBody>
      </p:sp>
      <p:sp>
        <p:nvSpPr>
          <p:cNvPr id="2" name="Rounded Rectangle 1">
            <a:extLst>
              <a:ext uri="{FF2B5EF4-FFF2-40B4-BE49-F238E27FC236}">
                <a16:creationId xmlns:a16="http://schemas.microsoft.com/office/drawing/2014/main" id="{F2831FFA-4B9A-1FD1-5E97-E98211FF9DA1}"/>
              </a:ext>
            </a:extLst>
          </p:cNvPr>
          <p:cNvSpPr/>
          <p:nvPr/>
        </p:nvSpPr>
        <p:spPr>
          <a:xfrm>
            <a:off x="5856478" y="2569499"/>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169684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DF1BA2C-0412-CB66-4738-4253C8349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90206-3FBB-CB48-2E8D-BA4517986A20}"/>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15</a:t>
            </a:fld>
            <a:endParaRPr lang="en-US"/>
          </a:p>
        </p:txBody>
      </p:sp>
      <p:sp>
        <p:nvSpPr>
          <p:cNvPr id="5" name="Title 4">
            <a:extLst>
              <a:ext uri="{FF2B5EF4-FFF2-40B4-BE49-F238E27FC236}">
                <a16:creationId xmlns:a16="http://schemas.microsoft.com/office/drawing/2014/main" id="{73389F56-4679-21FB-D20F-725D6F21E770}"/>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25" name="Text Placeholder 24">
            <a:extLst>
              <a:ext uri="{FF2B5EF4-FFF2-40B4-BE49-F238E27FC236}">
                <a16:creationId xmlns:a16="http://schemas.microsoft.com/office/drawing/2014/main" id="{2D5AD0E0-AC0B-DF9E-79D3-EA92B3DF2DA5}"/>
              </a:ext>
            </a:extLst>
          </p:cNvPr>
          <p:cNvSpPr>
            <a:spLocks noGrp="1"/>
          </p:cNvSpPr>
          <p:nvPr>
            <p:ph type="body" sz="quarter" idx="15"/>
          </p:nvPr>
        </p:nvSpPr>
        <p:spPr>
          <a:xfrm>
            <a:off x="479425" y="1684338"/>
            <a:ext cx="5519738" cy="2108200"/>
          </a:xfrm>
        </p:spPr>
        <p:txBody>
          <a:bodyPr/>
          <a:lstStyle/>
          <a:p>
            <a:r>
              <a:rPr lang="en-GB">
                <a:solidFill>
                  <a:srgbClr val="000000"/>
                </a:solidFill>
              </a:rPr>
              <a:t>Team up with </a:t>
            </a:r>
            <a:r>
              <a:rPr lang="en-GB" b="1" u="sng">
                <a:solidFill>
                  <a:srgbClr val="FFFFFF"/>
                </a:solidFill>
                <a:hlinkClick r:id="rId3"/>
              </a:rPr>
              <a:t>Thomas and Friends</a:t>
            </a:r>
            <a:r>
              <a:rPr lang="en-GB">
                <a:solidFill>
                  <a:srgbClr val="000000"/>
                </a:solidFill>
              </a:rPr>
              <a:t> to learn about the importance of clean water and Global Goal 6: clean water and sanitation for all.  Talk about  and draw pictures of ways you use water at home and                                  where water is found and how it is                                     used in your local community                                             and area.                                             </a:t>
            </a:r>
            <a:endParaRPr lang="en-GB">
              <a:solidFill>
                <a:srgbClr val="000000"/>
              </a:solidFill>
              <a:cs typeface="Arial"/>
            </a:endParaRPr>
          </a:p>
          <a:p>
            <a:r>
              <a:rPr lang="en-GB" sz="1800">
                <a:solidFill>
                  <a:srgbClr val="FFFFFF"/>
                </a:solidFill>
              </a:rPr>
              <a:t>B</a:t>
            </a:r>
            <a:endParaRPr lang="en-GB">
              <a:solidFill>
                <a:srgbClr val="0F0A07"/>
              </a:solidFill>
            </a:endParaRPr>
          </a:p>
          <a:p>
            <a:endParaRPr lang="en-GB" sz="1800">
              <a:solidFill>
                <a:srgbClr val="FFFFFF"/>
              </a:solidFill>
            </a:endParaRPr>
          </a:p>
          <a:p>
            <a:r>
              <a:rPr lang="en-GB" sz="1800" err="1">
                <a:solidFill>
                  <a:srgbClr val="FFFFFF"/>
                </a:solidFill>
              </a:rPr>
              <a:t>ecause</a:t>
            </a:r>
            <a:r>
              <a:rPr lang="en-GB" sz="1800">
                <a:solidFill>
                  <a:srgbClr val="FFFFFF"/>
                </a:solidFill>
              </a:rPr>
              <a:t> we all need water to stay alive. Think about all the times water is important to you in your day, like on a hot day after you have been playing. Draw pictures of you or your friends enjoying water. use we all need water to stay alive. Think about all the times water is important to you in your day, like on a hot day after you have been playing. Draw pictures </a:t>
            </a:r>
            <a:endParaRPr lang="en-GB" sz="1800">
              <a:solidFill>
                <a:srgbClr val="FFFFFF"/>
              </a:solidFill>
              <a:cs typeface="Arial"/>
            </a:endParaRPr>
          </a:p>
        </p:txBody>
      </p:sp>
      <p:sp>
        <p:nvSpPr>
          <p:cNvPr id="26" name="Text Placeholder 25">
            <a:extLst>
              <a:ext uri="{FF2B5EF4-FFF2-40B4-BE49-F238E27FC236}">
                <a16:creationId xmlns:a16="http://schemas.microsoft.com/office/drawing/2014/main" id="{2A19DCDD-9EE8-C4CC-3DEC-5EFAFE57F368}"/>
              </a:ext>
            </a:extLst>
          </p:cNvPr>
          <p:cNvSpPr>
            <a:spLocks noGrp="1"/>
          </p:cNvSpPr>
          <p:nvPr>
            <p:ph type="body" sz="quarter" idx="16"/>
          </p:nvPr>
        </p:nvSpPr>
        <p:spPr>
          <a:xfrm>
            <a:off x="6194425" y="1684338"/>
            <a:ext cx="5519738" cy="2108200"/>
          </a:xfrm>
        </p:spPr>
        <p:txBody>
          <a:bodyPr/>
          <a:lstStyle/>
          <a:p>
            <a:r>
              <a:rPr lang="en-GB">
                <a:solidFill>
                  <a:srgbClr val="000000"/>
                </a:solidFill>
                <a:cs typeface="Arial"/>
              </a:rPr>
              <a:t>One of the best ways to prevent the spread of germs and illnesses is by washing your hands with clean water and soap. </a:t>
            </a:r>
            <a:r>
              <a:rPr lang="en-GB" b="1" u="sng">
                <a:cs typeface="Arial"/>
                <a:hlinkClick r:id="rId4"/>
              </a:rPr>
              <a:t>Watch these step-by-step instructions</a:t>
            </a:r>
            <a:r>
              <a:rPr lang="en-GB">
                <a:solidFill>
                  <a:srgbClr val="000000"/>
                </a:solidFill>
                <a:cs typeface="Arial"/>
              </a:rPr>
              <a:t> for good handwashing and then practice it by miming the actions with a friend. Put photographs or posters by your school sink areas to remind everyone what to do and remind them this links to article 24, their right to health. </a:t>
            </a:r>
            <a:endParaRPr lang="en-US"/>
          </a:p>
        </p:txBody>
      </p:sp>
      <p:sp>
        <p:nvSpPr>
          <p:cNvPr id="27" name="Text Placeholder 26">
            <a:extLst>
              <a:ext uri="{FF2B5EF4-FFF2-40B4-BE49-F238E27FC236}">
                <a16:creationId xmlns:a16="http://schemas.microsoft.com/office/drawing/2014/main" id="{C9C2B114-1984-53AC-C231-655A237F5E5C}"/>
              </a:ext>
            </a:extLst>
          </p:cNvPr>
          <p:cNvSpPr>
            <a:spLocks noGrp="1"/>
          </p:cNvSpPr>
          <p:nvPr>
            <p:ph type="body" sz="quarter" idx="17"/>
          </p:nvPr>
        </p:nvSpPr>
        <p:spPr>
          <a:xfrm>
            <a:off x="479425" y="3979863"/>
            <a:ext cx="5519738" cy="2106612"/>
          </a:xfrm>
        </p:spPr>
        <p:txBody>
          <a:bodyPr/>
          <a:lstStyle/>
          <a:p>
            <a:r>
              <a:rPr lang="en-GB" b="1">
                <a:solidFill>
                  <a:srgbClr val="000000"/>
                </a:solidFill>
                <a:cs typeface="Arial"/>
              </a:rPr>
              <a:t>Water walk</a:t>
            </a:r>
            <a:r>
              <a:rPr lang="en-GB">
                <a:solidFill>
                  <a:srgbClr val="000000"/>
                </a:solidFill>
                <a:cs typeface="Arial"/>
              </a:rPr>
              <a:t> - find different containers that could hold water. Walk around the school grounds to show how much time children in Malawi spend collecting clean water to use. Reflect on how heavy water is to carry, especially over a distance. By spending time getting their right to clean water, which other rights might children not be able to enjoy?</a:t>
            </a:r>
            <a:endParaRPr lang="en-US"/>
          </a:p>
          <a:p>
            <a:endParaRPr lang="en-GB">
              <a:solidFill>
                <a:srgbClr val="000000"/>
              </a:solidFill>
              <a:cs typeface="Arial"/>
            </a:endParaRPr>
          </a:p>
        </p:txBody>
      </p:sp>
      <p:sp>
        <p:nvSpPr>
          <p:cNvPr id="28" name="Text Placeholder 27">
            <a:extLst>
              <a:ext uri="{FF2B5EF4-FFF2-40B4-BE49-F238E27FC236}">
                <a16:creationId xmlns:a16="http://schemas.microsoft.com/office/drawing/2014/main" id="{46BE387A-5610-5A1B-11D6-37FC87692BF8}"/>
              </a:ext>
            </a:extLst>
          </p:cNvPr>
          <p:cNvSpPr>
            <a:spLocks noGrp="1"/>
          </p:cNvSpPr>
          <p:nvPr>
            <p:ph type="body" sz="quarter" idx="18"/>
          </p:nvPr>
        </p:nvSpPr>
        <p:spPr>
          <a:xfrm>
            <a:off x="6194425" y="3979863"/>
            <a:ext cx="5519738" cy="2106612"/>
          </a:xfrm>
        </p:spPr>
        <p:txBody>
          <a:bodyPr/>
          <a:lstStyle/>
          <a:p>
            <a:pPr>
              <a:spcBef>
                <a:spcPts val="100"/>
              </a:spcBef>
            </a:pPr>
            <a:r>
              <a:rPr lang="en-GB">
                <a:solidFill>
                  <a:srgbClr val="000000"/>
                </a:solidFill>
                <a:cs typeface="Arial"/>
              </a:rPr>
              <a:t>Look at the country Malawi on a world map. Find Lake Malawi and see where there are rivers. Make a group or class collage/display of different kinds </a:t>
            </a:r>
            <a:endParaRPr lang="en-GB">
              <a:solidFill>
                <a:srgbClr val="0F0A07"/>
              </a:solidFill>
              <a:cs typeface="Arial"/>
            </a:endParaRPr>
          </a:p>
          <a:p>
            <a:pPr>
              <a:spcBef>
                <a:spcPts val="100"/>
              </a:spcBef>
            </a:pPr>
            <a:r>
              <a:rPr lang="en-GB">
                <a:solidFill>
                  <a:srgbClr val="000000"/>
                </a:solidFill>
                <a:cs typeface="Arial"/>
              </a:rPr>
              <a:t>of fish found in the lakes or rivers in</a:t>
            </a:r>
            <a:endParaRPr lang="en-GB">
              <a:solidFill>
                <a:srgbClr val="0F0A07"/>
              </a:solidFill>
              <a:cs typeface="Arial"/>
            </a:endParaRPr>
          </a:p>
          <a:p>
            <a:pPr>
              <a:spcBef>
                <a:spcPts val="100"/>
              </a:spcBef>
            </a:pPr>
            <a:r>
              <a:rPr lang="en-GB">
                <a:solidFill>
                  <a:srgbClr val="000000"/>
                </a:solidFill>
                <a:cs typeface="Arial"/>
              </a:rPr>
              <a:t> Malawi. Which children's rights do </a:t>
            </a:r>
            <a:endParaRPr lang="en-GB">
              <a:solidFill>
                <a:srgbClr val="0F0A07"/>
              </a:solidFill>
              <a:cs typeface="Arial"/>
            </a:endParaRPr>
          </a:p>
          <a:p>
            <a:pPr>
              <a:spcBef>
                <a:spcPts val="100"/>
              </a:spcBef>
            </a:pPr>
            <a:r>
              <a:rPr lang="en-GB">
                <a:solidFill>
                  <a:srgbClr val="000000"/>
                </a:solidFill>
                <a:cs typeface="Arial"/>
              </a:rPr>
              <a:t>you think clean rivers and lakes help</a:t>
            </a:r>
            <a:endParaRPr lang="en-GB">
              <a:solidFill>
                <a:srgbClr val="0F0A07"/>
              </a:solidFill>
              <a:cs typeface="Arial"/>
            </a:endParaRPr>
          </a:p>
          <a:p>
            <a:pPr>
              <a:spcBef>
                <a:spcPts val="100"/>
              </a:spcBef>
            </a:pPr>
            <a:r>
              <a:rPr lang="en-GB">
                <a:solidFill>
                  <a:srgbClr val="000000"/>
                </a:solidFill>
                <a:cs typeface="Arial"/>
              </a:rPr>
              <a:t>children to enjoy?</a:t>
            </a:r>
            <a:endParaRPr lang="en-GB">
              <a:solidFill>
                <a:srgbClr val="0F0A07"/>
              </a:solidFill>
              <a:cs typeface="Arial"/>
            </a:endParaRPr>
          </a:p>
          <a:p>
            <a:endParaRPr lang="en-GB">
              <a:solidFill>
                <a:srgbClr val="000000"/>
              </a:solidFill>
              <a:cs typeface="Arial"/>
            </a:endParaRPr>
          </a:p>
          <a:p>
            <a:endParaRPr lang="en-GB">
              <a:solidFill>
                <a:srgbClr val="000000"/>
              </a:solidFill>
              <a:cs typeface="Arial"/>
            </a:endParaRPr>
          </a:p>
          <a:p>
            <a:r>
              <a:rPr lang="en-GB">
                <a:solidFill>
                  <a:srgbClr val="000000"/>
                </a:solidFill>
                <a:cs typeface="Arial"/>
              </a:rPr>
              <a:t>                                   </a:t>
            </a:r>
            <a:endParaRPr lang="en-GB"/>
          </a:p>
          <a:p>
            <a:r>
              <a:rPr lang="en-GB">
                <a:solidFill>
                  <a:srgbClr val="000000"/>
                </a:solidFill>
                <a:cs typeface="Arial"/>
              </a:rPr>
              <a:t>                                                                  </a:t>
            </a:r>
          </a:p>
        </p:txBody>
      </p:sp>
      <p:grpSp>
        <p:nvGrpSpPr>
          <p:cNvPr id="19" name="Group 18">
            <a:extLst>
              <a:ext uri="{FF2B5EF4-FFF2-40B4-BE49-F238E27FC236}">
                <a16:creationId xmlns:a16="http://schemas.microsoft.com/office/drawing/2014/main" id="{71BF10FD-E5FD-3439-49CE-E5E92B67A964}"/>
              </a:ext>
            </a:extLst>
          </p:cNvPr>
          <p:cNvGrpSpPr/>
          <p:nvPr/>
        </p:nvGrpSpPr>
        <p:grpSpPr>
          <a:xfrm>
            <a:off x="10856468" y="491688"/>
            <a:ext cx="730105" cy="648000"/>
            <a:chOff x="7714236" y="165280"/>
            <a:chExt cx="534414" cy="462159"/>
          </a:xfrm>
        </p:grpSpPr>
        <p:sp>
          <p:nvSpPr>
            <p:cNvPr id="20" name="Rounded Rectangle 19">
              <a:extLst>
                <a:ext uri="{FF2B5EF4-FFF2-40B4-BE49-F238E27FC236}">
                  <a16:creationId xmlns:a16="http://schemas.microsoft.com/office/drawing/2014/main" id="{78931E1E-D794-A435-A1DF-60C62A87001E}"/>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0ADAEC-F1C2-851E-2A8B-AEE26780C06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pic>
        <p:nvPicPr>
          <p:cNvPr id="3" name="Picture 2" descr="A cartoon of a train&#10;&#10;AI-generated content may be incorrect.">
            <a:extLst>
              <a:ext uri="{FF2B5EF4-FFF2-40B4-BE49-F238E27FC236}">
                <a16:creationId xmlns:a16="http://schemas.microsoft.com/office/drawing/2014/main" id="{94D9702D-C704-91F9-ED67-BAE30A4541EB}"/>
              </a:ext>
            </a:extLst>
          </p:cNvPr>
          <p:cNvPicPr>
            <a:picLocks noChangeAspect="1"/>
          </p:cNvPicPr>
          <p:nvPr/>
        </p:nvPicPr>
        <p:blipFill>
          <a:blip r:embed="rId5"/>
          <a:stretch>
            <a:fillRect/>
          </a:stretch>
        </p:blipFill>
        <p:spPr>
          <a:xfrm>
            <a:off x="3960323" y="2620108"/>
            <a:ext cx="1711815" cy="1051170"/>
          </a:xfrm>
          <a:prstGeom prst="rect">
            <a:avLst/>
          </a:prstGeom>
        </p:spPr>
      </p:pic>
      <p:pic>
        <p:nvPicPr>
          <p:cNvPr id="6" name="Picture 5" descr="A group of fish swimming in water&#10;&#10;AI-generated content may be incorrect.">
            <a:extLst>
              <a:ext uri="{FF2B5EF4-FFF2-40B4-BE49-F238E27FC236}">
                <a16:creationId xmlns:a16="http://schemas.microsoft.com/office/drawing/2014/main" id="{E91FEA75-0AE7-58F4-D1D9-D3912CA0251A}"/>
              </a:ext>
            </a:extLst>
          </p:cNvPr>
          <p:cNvPicPr>
            <a:picLocks noChangeAspect="1"/>
          </p:cNvPicPr>
          <p:nvPr/>
        </p:nvPicPr>
        <p:blipFill>
          <a:blip r:embed="rId6"/>
          <a:stretch>
            <a:fillRect/>
          </a:stretch>
        </p:blipFill>
        <p:spPr>
          <a:xfrm>
            <a:off x="9859345" y="4770492"/>
            <a:ext cx="1449414" cy="1075356"/>
          </a:xfrm>
          <a:prstGeom prst="rect">
            <a:avLst/>
          </a:prstGeom>
        </p:spPr>
      </p:pic>
    </p:spTree>
    <p:extLst>
      <p:ext uri="{BB962C8B-B14F-4D97-AF65-F5344CB8AC3E}">
        <p14:creationId xmlns:p14="http://schemas.microsoft.com/office/powerpoint/2010/main" val="161124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AA9B01B-B086-C3B4-C94E-488E43E67D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BEF60-BFEC-66CD-9527-566121509848}"/>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16</a:t>
            </a:fld>
            <a:endParaRPr lang="en-US"/>
          </a:p>
        </p:txBody>
      </p:sp>
      <p:sp>
        <p:nvSpPr>
          <p:cNvPr id="5" name="Title 4">
            <a:extLst>
              <a:ext uri="{FF2B5EF4-FFF2-40B4-BE49-F238E27FC236}">
                <a16:creationId xmlns:a16="http://schemas.microsoft.com/office/drawing/2014/main" id="{B0E42D81-7621-1D27-2178-4AEFEE7D77D8}"/>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grpSp>
        <p:nvGrpSpPr>
          <p:cNvPr id="3" name="Group 2">
            <a:extLst>
              <a:ext uri="{FF2B5EF4-FFF2-40B4-BE49-F238E27FC236}">
                <a16:creationId xmlns:a16="http://schemas.microsoft.com/office/drawing/2014/main" id="{0FA34F79-3D9D-6DC7-EAA9-7695BEC26ED1}"/>
              </a:ext>
            </a:extLst>
          </p:cNvPr>
          <p:cNvGrpSpPr/>
          <p:nvPr/>
        </p:nvGrpSpPr>
        <p:grpSpPr>
          <a:xfrm>
            <a:off x="10339855" y="491688"/>
            <a:ext cx="1298335" cy="648000"/>
            <a:chOff x="7714236" y="673280"/>
            <a:chExt cx="950339" cy="462159"/>
          </a:xfrm>
        </p:grpSpPr>
        <p:sp>
          <p:nvSpPr>
            <p:cNvPr id="4" name="Rounded Rectangle 3">
              <a:extLst>
                <a:ext uri="{FF2B5EF4-FFF2-40B4-BE49-F238E27FC236}">
                  <a16:creationId xmlns:a16="http://schemas.microsoft.com/office/drawing/2014/main" id="{A3FF8811-9ECA-5279-B824-39F6C0A0E8E3}"/>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7A507639-52A0-5825-48D1-A41A6FEB3EB6}"/>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7CC07E34-2BB8-5336-8F35-5D529C3031E8}"/>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8" name="Text Placeholder 24">
            <a:extLst>
              <a:ext uri="{FF2B5EF4-FFF2-40B4-BE49-F238E27FC236}">
                <a16:creationId xmlns:a16="http://schemas.microsoft.com/office/drawing/2014/main" id="{38F956CE-8182-6238-BDBA-8B9BCC0764BB}"/>
              </a:ext>
            </a:extLst>
          </p:cNvPr>
          <p:cNvSpPr>
            <a:spLocks noGrp="1"/>
          </p:cNvSpPr>
          <p:nvPr>
            <p:ph type="body" sz="quarter" idx="15"/>
          </p:nvPr>
        </p:nvSpPr>
        <p:spPr>
          <a:xfrm>
            <a:off x="479425" y="1684338"/>
            <a:ext cx="5519738" cy="2108200"/>
          </a:xfrm>
        </p:spPr>
        <p:txBody>
          <a:bodyPr/>
          <a:lstStyle/>
          <a:p>
            <a:r>
              <a:rPr lang="en-GB">
                <a:solidFill>
                  <a:srgbClr val="000000"/>
                </a:solidFill>
                <a:ea typeface="+mn-lt"/>
                <a:cs typeface="+mn-lt"/>
              </a:rPr>
              <a:t>Go outside and explore your school grounds. Can you spot places where you, animals or insects could find water? Make a list of what you see and think about what’s missing. If wildlife can’t find clean water, how does that affect us too? Work together to think of ideas for how your school could add more water sources for humans and animals in a safe way.</a:t>
            </a:r>
            <a:endParaRPr lang="en-US"/>
          </a:p>
        </p:txBody>
      </p:sp>
      <p:sp>
        <p:nvSpPr>
          <p:cNvPr id="9" name="Text Placeholder 25">
            <a:extLst>
              <a:ext uri="{FF2B5EF4-FFF2-40B4-BE49-F238E27FC236}">
                <a16:creationId xmlns:a16="http://schemas.microsoft.com/office/drawing/2014/main" id="{D9FEF2B6-DD85-9EDF-F638-FA6EE276B85E}"/>
              </a:ext>
            </a:extLst>
          </p:cNvPr>
          <p:cNvSpPr>
            <a:spLocks noGrp="1"/>
          </p:cNvSpPr>
          <p:nvPr>
            <p:ph type="body" sz="quarter" idx="16"/>
          </p:nvPr>
        </p:nvSpPr>
        <p:spPr>
          <a:xfrm>
            <a:off x="6203606" y="1684338"/>
            <a:ext cx="5519738" cy="2108200"/>
          </a:xfrm>
        </p:spPr>
        <p:txBody>
          <a:bodyPr/>
          <a:lstStyle/>
          <a:p>
            <a:r>
              <a:rPr lang="en-GB">
                <a:solidFill>
                  <a:srgbClr val="000000"/>
                </a:solidFill>
                <a:ea typeface="+mn-lt"/>
                <a:cs typeface="+mn-lt"/>
              </a:rPr>
              <a:t>In teams, collect some muddy water and see if you can make it cleaner by using different materials like different cloths, or filters like sand or charcoal. Which team can make the cleanest water? This </a:t>
            </a:r>
            <a:r>
              <a:rPr lang="en-GB">
                <a:solidFill>
                  <a:srgbClr val="000000"/>
                </a:solidFill>
                <a:ea typeface="+mn-lt"/>
                <a:cs typeface="+mn-lt"/>
                <a:hlinkClick r:id="rId3"/>
              </a:rPr>
              <a:t>video</a:t>
            </a:r>
            <a:r>
              <a:rPr lang="en-GB">
                <a:solidFill>
                  <a:srgbClr val="000000"/>
                </a:solidFill>
                <a:ea typeface="+mn-lt"/>
                <a:cs typeface="+mn-lt"/>
              </a:rPr>
              <a:t> shows how to set up a water filtering system.</a:t>
            </a:r>
          </a:p>
        </p:txBody>
      </p:sp>
      <p:sp>
        <p:nvSpPr>
          <p:cNvPr id="10" name="Text Placeholder 26">
            <a:extLst>
              <a:ext uri="{FF2B5EF4-FFF2-40B4-BE49-F238E27FC236}">
                <a16:creationId xmlns:a16="http://schemas.microsoft.com/office/drawing/2014/main" id="{B193EA66-7496-2A40-84EE-51222447FBC1}"/>
              </a:ext>
            </a:extLst>
          </p:cNvPr>
          <p:cNvSpPr>
            <a:spLocks noGrp="1"/>
          </p:cNvSpPr>
          <p:nvPr>
            <p:ph type="body" sz="quarter" idx="17"/>
          </p:nvPr>
        </p:nvSpPr>
        <p:spPr>
          <a:xfrm>
            <a:off x="479425" y="3919706"/>
            <a:ext cx="5549816" cy="2216900"/>
          </a:xfrm>
        </p:spPr>
        <p:txBody>
          <a:bodyPr/>
          <a:lstStyle/>
          <a:p>
            <a:r>
              <a:rPr lang="en-GB">
                <a:solidFill>
                  <a:srgbClr val="000000"/>
                </a:solidFill>
                <a:ea typeface="+mn-lt"/>
                <a:cs typeface="+mn-lt"/>
              </a:rPr>
              <a:t>Find out about plastic pollution in UK rivers. How does it harm fish, animals, and people? Talk about why clean rivers matter for everyone’s health and rights. Is it fair that some children struggle to access their right to clean water because of pollution? Work together to make something that raises awareness about safe, clean water - this could be a poster, a letter to your MP, or even a campaign in school to reduce plastic use.</a:t>
            </a:r>
            <a:endParaRPr lang="en-US">
              <a:cs typeface="Arial"/>
            </a:endParaRPr>
          </a:p>
        </p:txBody>
      </p:sp>
      <p:sp>
        <p:nvSpPr>
          <p:cNvPr id="11" name="Text Placeholder 27">
            <a:extLst>
              <a:ext uri="{FF2B5EF4-FFF2-40B4-BE49-F238E27FC236}">
                <a16:creationId xmlns:a16="http://schemas.microsoft.com/office/drawing/2014/main" id="{12ADBE92-DE0D-9E52-4A28-6B430AC6285C}"/>
              </a:ext>
            </a:extLst>
          </p:cNvPr>
          <p:cNvSpPr>
            <a:spLocks noGrp="1"/>
          </p:cNvSpPr>
          <p:nvPr>
            <p:ph type="body" sz="quarter" idx="18"/>
          </p:nvPr>
        </p:nvSpPr>
        <p:spPr>
          <a:xfrm>
            <a:off x="6194425" y="3959811"/>
            <a:ext cx="5519738" cy="2186821"/>
          </a:xfrm>
        </p:spPr>
        <p:txBody>
          <a:bodyPr/>
          <a:lstStyle/>
          <a:p>
            <a:r>
              <a:rPr lang="en-GB">
                <a:solidFill>
                  <a:srgbClr val="000000"/>
                </a:solidFill>
                <a:ea typeface="+mn-lt"/>
                <a:cs typeface="+mn-lt"/>
              </a:rPr>
              <a:t>Think about how much water you and your school use each day - from taps and toilets to water fountains. What can you do to use less and respect your right to clean water? Create a 'Water Charter' for your school or think about creating 'Water Champions' to remind everyone to protect this right. </a:t>
            </a:r>
            <a:endParaRPr lang="en-US"/>
          </a:p>
        </p:txBody>
      </p:sp>
    </p:spTree>
    <p:extLst>
      <p:ext uri="{BB962C8B-B14F-4D97-AF65-F5344CB8AC3E}">
        <p14:creationId xmlns:p14="http://schemas.microsoft.com/office/powerpoint/2010/main" val="248159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C0BEE245-B3D9-C03D-5FD0-5C56E84161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FBBD2-4687-3607-DF8F-B0C203322BD3}"/>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17</a:t>
            </a:fld>
            <a:endParaRPr lang="en-US"/>
          </a:p>
        </p:txBody>
      </p:sp>
      <p:sp>
        <p:nvSpPr>
          <p:cNvPr id="5" name="Title 4">
            <a:extLst>
              <a:ext uri="{FF2B5EF4-FFF2-40B4-BE49-F238E27FC236}">
                <a16:creationId xmlns:a16="http://schemas.microsoft.com/office/drawing/2014/main" id="{91721072-3348-5A55-B8D7-235CFCA642D1}"/>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9" name="Text Placeholder 24">
            <a:extLst>
              <a:ext uri="{FF2B5EF4-FFF2-40B4-BE49-F238E27FC236}">
                <a16:creationId xmlns:a16="http://schemas.microsoft.com/office/drawing/2014/main" id="{19AFB168-6163-8476-D49C-BC1714D75B3C}"/>
              </a:ext>
            </a:extLst>
          </p:cNvPr>
          <p:cNvSpPr>
            <a:spLocks noGrp="1"/>
          </p:cNvSpPr>
          <p:nvPr>
            <p:ph type="body" sz="quarter" idx="15"/>
          </p:nvPr>
        </p:nvSpPr>
        <p:spPr>
          <a:xfrm>
            <a:off x="479425" y="1617570"/>
            <a:ext cx="5520470" cy="2251934"/>
          </a:xfrm>
        </p:spPr>
        <p:txBody>
          <a:bodyPr/>
          <a:lstStyle/>
          <a:p>
            <a:r>
              <a:rPr lang="en-GB"/>
              <a:t>The UN is monitoring progress against Global Goal 6 on water and sanitation – </a:t>
            </a:r>
            <a:r>
              <a:rPr lang="en-GB">
                <a:hlinkClick r:id="rId3"/>
              </a:rPr>
              <a:t>compare the data for Malawi and United Kingdom</a:t>
            </a:r>
            <a:r>
              <a:rPr lang="en-GB"/>
              <a:t> in relation to drinking water and water quality – what are the differences and why do you think these differences exist? </a:t>
            </a:r>
          </a:p>
        </p:txBody>
      </p:sp>
      <p:sp>
        <p:nvSpPr>
          <p:cNvPr id="10" name="Text Placeholder 25">
            <a:extLst>
              <a:ext uri="{FF2B5EF4-FFF2-40B4-BE49-F238E27FC236}">
                <a16:creationId xmlns:a16="http://schemas.microsoft.com/office/drawing/2014/main" id="{6B27622D-EC1A-0B3C-D9B7-63C01F78528D}"/>
              </a:ext>
            </a:extLst>
          </p:cNvPr>
          <p:cNvSpPr>
            <a:spLocks noGrp="1"/>
          </p:cNvSpPr>
          <p:nvPr>
            <p:ph type="body" sz="quarter" idx="16"/>
          </p:nvPr>
        </p:nvSpPr>
        <p:spPr>
          <a:xfrm>
            <a:off x="6194425" y="1617570"/>
            <a:ext cx="5510825" cy="2251934"/>
          </a:xfrm>
        </p:spPr>
        <p:txBody>
          <a:bodyPr/>
          <a:lstStyle/>
          <a:p>
            <a:r>
              <a:rPr lang="en-GB"/>
              <a:t>In the UK, everyone has access to clean drinking water. However, rivers, lakes and the sea are polluted by storm overflow from sewage treatment works. Research this issue </a:t>
            </a:r>
            <a:r>
              <a:rPr lang="en-GB">
                <a:hlinkClick r:id="rId4"/>
              </a:rPr>
              <a:t>here</a:t>
            </a:r>
            <a:r>
              <a:rPr lang="en-GB"/>
              <a:t>. Check out the live data from the </a:t>
            </a:r>
            <a:r>
              <a:rPr lang="en-GB">
                <a:hlinkClick r:id="rId5"/>
              </a:rPr>
              <a:t>‘Surfers Against Sewage’ map </a:t>
            </a:r>
            <a:r>
              <a:rPr lang="en-GB"/>
              <a:t>on sewage going into the sea.  </a:t>
            </a:r>
            <a:endParaRPr lang="en-GB">
              <a:cs typeface="Arial"/>
            </a:endParaRPr>
          </a:p>
          <a:p>
            <a:r>
              <a:rPr lang="en-GB"/>
              <a:t>Discuss: Did anything surprise you about what you have found out? If nothing is done to address the problem what rights might be impacted? </a:t>
            </a:r>
            <a:endParaRPr lang="en-GB">
              <a:cs typeface="Arial"/>
            </a:endParaRPr>
          </a:p>
        </p:txBody>
      </p:sp>
      <p:sp>
        <p:nvSpPr>
          <p:cNvPr id="11" name="Text Placeholder 26">
            <a:extLst>
              <a:ext uri="{FF2B5EF4-FFF2-40B4-BE49-F238E27FC236}">
                <a16:creationId xmlns:a16="http://schemas.microsoft.com/office/drawing/2014/main" id="{DA22DFBA-1DD7-E177-C048-5CE2FF4A2E09}"/>
              </a:ext>
            </a:extLst>
          </p:cNvPr>
          <p:cNvSpPr>
            <a:spLocks noGrp="1"/>
          </p:cNvSpPr>
          <p:nvPr>
            <p:ph type="body" sz="quarter" idx="17"/>
          </p:nvPr>
        </p:nvSpPr>
        <p:spPr>
          <a:xfrm>
            <a:off x="479425" y="3979666"/>
            <a:ext cx="5520470" cy="2107251"/>
          </a:xfrm>
        </p:spPr>
        <p:txBody>
          <a:bodyPr/>
          <a:lstStyle/>
          <a:p>
            <a:r>
              <a:rPr lang="en-GB"/>
              <a:t>Research where tap water comes from in your area and how it is cleaned to make it safe to drink. How is the UK water supply being affected by climate change and what is being done to address this? </a:t>
            </a:r>
            <a:r>
              <a:rPr lang="en-GB">
                <a:hlinkClick r:id="rId6"/>
              </a:rPr>
              <a:t>Drinking water | Water UK</a:t>
            </a:r>
            <a:r>
              <a:rPr lang="en-GB"/>
              <a:t> Does your school have any plans on addressing climate change and conserving water? How could you raise awareness of the issues?</a:t>
            </a:r>
          </a:p>
        </p:txBody>
      </p:sp>
      <p:sp>
        <p:nvSpPr>
          <p:cNvPr id="12" name="Text Placeholder 27">
            <a:extLst>
              <a:ext uri="{FF2B5EF4-FFF2-40B4-BE49-F238E27FC236}">
                <a16:creationId xmlns:a16="http://schemas.microsoft.com/office/drawing/2014/main" id="{B85F9141-7F5C-9014-D1B5-45D114C16749}"/>
              </a:ext>
            </a:extLst>
          </p:cNvPr>
          <p:cNvSpPr>
            <a:spLocks noGrp="1"/>
          </p:cNvSpPr>
          <p:nvPr>
            <p:ph type="body" sz="quarter" idx="18"/>
          </p:nvPr>
        </p:nvSpPr>
        <p:spPr>
          <a:xfrm>
            <a:off x="6194425" y="3979666"/>
            <a:ext cx="5520470" cy="2107251"/>
          </a:xfrm>
        </p:spPr>
        <p:txBody>
          <a:bodyPr/>
          <a:lstStyle/>
          <a:p>
            <a:r>
              <a:rPr lang="en-GB">
                <a:cs typeface="Arial"/>
              </a:rPr>
              <a:t>In the </a:t>
            </a:r>
            <a:r>
              <a:rPr lang="en-GB">
                <a:cs typeface="Arial"/>
                <a:hlinkClick r:id="rId7"/>
              </a:rPr>
              <a:t>video</a:t>
            </a:r>
            <a:r>
              <a:rPr lang="en-GB">
                <a:cs typeface="Arial"/>
              </a:rPr>
              <a:t> about the </a:t>
            </a:r>
            <a:r>
              <a:rPr lang="en-GB" err="1">
                <a:cs typeface="Arial"/>
              </a:rPr>
              <a:t>Nsanje</a:t>
            </a:r>
            <a:r>
              <a:rPr lang="en-GB">
                <a:cs typeface="Arial"/>
              </a:rPr>
              <a:t> District of Malawi, the headteacher explains that the whole community is involved in the water project, stating “The whole support and management of the scheme is in our hands.” Discuss why you think UNICEF always tries to involve the local community in the projects it supports. Why do you think this is important?</a:t>
            </a:r>
          </a:p>
        </p:txBody>
      </p:sp>
      <p:grpSp>
        <p:nvGrpSpPr>
          <p:cNvPr id="3" name="Group 2">
            <a:extLst>
              <a:ext uri="{FF2B5EF4-FFF2-40B4-BE49-F238E27FC236}">
                <a16:creationId xmlns:a16="http://schemas.microsoft.com/office/drawing/2014/main" id="{115834DE-A7D8-5FFD-B035-4D7E2032B8B7}"/>
              </a:ext>
            </a:extLst>
          </p:cNvPr>
          <p:cNvGrpSpPr/>
          <p:nvPr/>
        </p:nvGrpSpPr>
        <p:grpSpPr>
          <a:xfrm>
            <a:off x="9837335" y="476562"/>
            <a:ext cx="1875239" cy="648000"/>
            <a:chOff x="7714236" y="1187630"/>
            <a:chExt cx="1372614" cy="462159"/>
          </a:xfrm>
        </p:grpSpPr>
        <p:sp>
          <p:nvSpPr>
            <p:cNvPr id="4" name="Rounded Rectangle 3">
              <a:extLst>
                <a:ext uri="{FF2B5EF4-FFF2-40B4-BE49-F238E27FC236}">
                  <a16:creationId xmlns:a16="http://schemas.microsoft.com/office/drawing/2014/main" id="{B254169C-F454-A167-3ACB-3AC157EDD7DC}"/>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1A0BEBFC-1CF3-E6D4-FAE8-CF9BF82EA055}"/>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9D3C137A-CDBB-0B13-5292-17C2A0746BF2}"/>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7">
              <a:extLst>
                <a:ext uri="{FF2B5EF4-FFF2-40B4-BE49-F238E27FC236}">
                  <a16:creationId xmlns:a16="http://schemas.microsoft.com/office/drawing/2014/main" id="{21E7EC5C-ADF0-5FCF-A738-C0B3498786B9}"/>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386092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520CB8FC-4971-4077-A237-C3DF1FDB47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90FDA-CB25-C967-6487-9266DAC3F644}"/>
              </a:ext>
            </a:extLst>
          </p:cNvPr>
          <p:cNvSpPr>
            <a:spLocks noGrp="1"/>
          </p:cNvSpPr>
          <p:nvPr>
            <p:ph type="sldNum" sz="quarter" idx="12"/>
          </p:nvPr>
        </p:nvSpPr>
        <p:spPr/>
        <p:txBody>
          <a:bodyPr/>
          <a:lstStyle/>
          <a:p>
            <a:fld id="{B700715A-75CD-0942-A2C0-E097070BAE3D}" type="slidenum">
              <a:rPr lang="en-US" smtClean="0"/>
              <a:pPr/>
              <a:t>18</a:t>
            </a:fld>
            <a:endParaRPr lang="en-US"/>
          </a:p>
        </p:txBody>
      </p:sp>
      <p:sp>
        <p:nvSpPr>
          <p:cNvPr id="9" name="Title 8">
            <a:extLst>
              <a:ext uri="{FF2B5EF4-FFF2-40B4-BE49-F238E27FC236}">
                <a16:creationId xmlns:a16="http://schemas.microsoft.com/office/drawing/2014/main" id="{405AF9BB-B454-7C93-4662-B435E7B7CB18}"/>
              </a:ext>
            </a:extLst>
          </p:cNvPr>
          <p:cNvSpPr>
            <a:spLocks noGrp="1"/>
          </p:cNvSpPr>
          <p:nvPr>
            <p:ph type="title"/>
          </p:nvPr>
        </p:nvSpPr>
        <p:spPr>
          <a:xfrm>
            <a:off x="479426" y="488466"/>
            <a:ext cx="6805976" cy="651222"/>
          </a:xfrm>
          <a:effectLst>
            <a:outerShdw dist="127000" dir="2700000" algn="tl" rotWithShape="0">
              <a:schemeClr val="accent3"/>
            </a:outerShdw>
          </a:effectLst>
        </p:spPr>
        <p:txBody>
          <a:bodyPr/>
          <a:lstStyle/>
          <a:p>
            <a:r>
              <a:rPr lang="en-GB"/>
              <a:t>Take your learning into the world </a:t>
            </a:r>
          </a:p>
        </p:txBody>
      </p:sp>
      <p:sp>
        <p:nvSpPr>
          <p:cNvPr id="3" name="Rounded Rectangle 2">
            <a:extLst>
              <a:ext uri="{FF2B5EF4-FFF2-40B4-BE49-F238E27FC236}">
                <a16:creationId xmlns:a16="http://schemas.microsoft.com/office/drawing/2014/main" id="{759A7807-D295-8D02-14A7-B4AFF72D229C}"/>
              </a:ext>
            </a:extLst>
          </p:cNvPr>
          <p:cNvSpPr/>
          <p:nvPr/>
        </p:nvSpPr>
        <p:spPr>
          <a:xfrm>
            <a:off x="479425"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Take action</a:t>
            </a:r>
            <a:endParaRPr lang="en-GB" sz="2000" b="1">
              <a:solidFill>
                <a:schemeClr val="accent1"/>
              </a:solidFill>
              <a:cs typeface="Arial"/>
            </a:endParaRPr>
          </a:p>
          <a:p>
            <a:pPr>
              <a:spcBef>
                <a:spcPts val="600"/>
              </a:spcBef>
            </a:pPr>
            <a:r>
              <a:rPr lang="en-GB" sz="1600">
                <a:solidFill>
                  <a:schemeClr val="tx1"/>
                </a:solidFill>
                <a:latin typeface="+mj-lt"/>
                <a:cs typeface="Arial"/>
              </a:rPr>
              <a:t>Consider what you have learnt in this pack and plan a campaign to raise awareness of the importance of the right to clean water. You could explore organisations working to protect the right to water in the UK and in other countries and find out how to support them.</a:t>
            </a:r>
          </a:p>
          <a:p>
            <a:pPr>
              <a:spcBef>
                <a:spcPts val="600"/>
              </a:spcBef>
            </a:pPr>
            <a:r>
              <a:rPr lang="en-GB" u="sng">
                <a:solidFill>
                  <a:srgbClr val="FFFFFF"/>
                </a:solidFill>
                <a:latin typeface="+mj-lt"/>
              </a:rPr>
              <a:t>Coni</a:t>
            </a:r>
            <a:endParaRPr lang="en-GB" sz="1600">
              <a:solidFill>
                <a:schemeClr val="tx1"/>
              </a:solidFill>
              <a:latin typeface="+mj-lt"/>
              <a:cs typeface="Arial"/>
            </a:endParaRPr>
          </a:p>
        </p:txBody>
      </p:sp>
      <p:sp>
        <p:nvSpPr>
          <p:cNvPr id="4" name="Rounded Rectangle 3">
            <a:extLst>
              <a:ext uri="{FF2B5EF4-FFF2-40B4-BE49-F238E27FC236}">
                <a16:creationId xmlns:a16="http://schemas.microsoft.com/office/drawing/2014/main" id="{F9829731-ABB2-2C69-D83E-E71A36D33DC8}"/>
              </a:ext>
            </a:extLst>
          </p:cNvPr>
          <p:cNvSpPr/>
          <p:nvPr/>
        </p:nvSpPr>
        <p:spPr>
          <a:xfrm>
            <a:off x="4379698"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Get creative</a:t>
            </a:r>
          </a:p>
          <a:p>
            <a:pPr>
              <a:spcBef>
                <a:spcPts val="600"/>
              </a:spcBef>
            </a:pPr>
            <a:r>
              <a:rPr lang="en-GB" sz="1600">
                <a:solidFill>
                  <a:schemeClr val="tx1"/>
                </a:solidFill>
                <a:latin typeface="+mj-lt"/>
              </a:rPr>
              <a:t>On a raindrop shaped template, draw or stick on pictures and write a water promise for what you will do to try and ‘save every drop’ of water and not waste it.  Hang up or display all your classes’ raindrops and share them on your school's newsletter, social media channels and school website.</a:t>
            </a:r>
            <a:endParaRPr lang="en-GB" sz="1600">
              <a:solidFill>
                <a:schemeClr val="tx1"/>
              </a:solidFill>
              <a:latin typeface="+mj-lt"/>
              <a:cs typeface="Arial"/>
            </a:endParaRPr>
          </a:p>
        </p:txBody>
      </p:sp>
      <p:sp>
        <p:nvSpPr>
          <p:cNvPr id="5" name="Rounded Rectangle 4">
            <a:extLst>
              <a:ext uri="{FF2B5EF4-FFF2-40B4-BE49-F238E27FC236}">
                <a16:creationId xmlns:a16="http://schemas.microsoft.com/office/drawing/2014/main" id="{E2C39120-614B-83AB-9C71-9E04E9243C20}"/>
              </a:ext>
            </a:extLst>
          </p:cNvPr>
          <p:cNvSpPr/>
          <p:nvPr/>
        </p:nvSpPr>
        <p:spPr>
          <a:xfrm>
            <a:off x="8279971"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a:solidFill>
                  <a:schemeClr val="accent1"/>
                </a:solidFill>
              </a:rPr>
              <a:t>Add to your passport</a:t>
            </a:r>
          </a:p>
          <a:p>
            <a:pPr>
              <a:spcBef>
                <a:spcPts val="600"/>
              </a:spcBef>
            </a:pPr>
            <a:r>
              <a:rPr lang="en-GB" sz="1600">
                <a:solidFill>
                  <a:schemeClr val="tx1"/>
                </a:solidFill>
              </a:rPr>
              <a:t>Create a page on the right to clean water in your Rights Around the World passport. Include a fact file on the situation in the case study country and anything you have found out about water in the UK.</a:t>
            </a:r>
            <a:endParaRPr lang="en-GB" sz="1600">
              <a:solidFill>
                <a:schemeClr val="tx1"/>
              </a:solidFill>
              <a:cs typeface="Arial"/>
            </a:endParaRPr>
          </a:p>
        </p:txBody>
      </p:sp>
      <p:grpSp>
        <p:nvGrpSpPr>
          <p:cNvPr id="18" name="Group 17">
            <a:extLst>
              <a:ext uri="{FF2B5EF4-FFF2-40B4-BE49-F238E27FC236}">
                <a16:creationId xmlns:a16="http://schemas.microsoft.com/office/drawing/2014/main" id="{A0757428-930F-0FC9-1EC0-6C7B1F953B1C}"/>
              </a:ext>
            </a:extLst>
          </p:cNvPr>
          <p:cNvGrpSpPr/>
          <p:nvPr/>
        </p:nvGrpSpPr>
        <p:grpSpPr>
          <a:xfrm>
            <a:off x="4558128" y="2059915"/>
            <a:ext cx="625260" cy="871948"/>
            <a:chOff x="3679514" y="4805659"/>
            <a:chExt cx="860545" cy="1200067"/>
          </a:xfrm>
        </p:grpSpPr>
        <p:sp>
          <p:nvSpPr>
            <p:cNvPr id="19" name="Freeform 18">
              <a:extLst>
                <a:ext uri="{FF2B5EF4-FFF2-40B4-BE49-F238E27FC236}">
                  <a16:creationId xmlns:a16="http://schemas.microsoft.com/office/drawing/2014/main" id="{D1401D14-C159-30C6-874A-979553FED977}"/>
                </a:ext>
              </a:extLst>
            </p:cNvPr>
            <p:cNvSpPr/>
            <p:nvPr userDrawn="1"/>
          </p:nvSpPr>
          <p:spPr>
            <a:xfrm>
              <a:off x="3740074" y="4847495"/>
              <a:ext cx="799985" cy="1158231"/>
            </a:xfrm>
            <a:custGeom>
              <a:avLst/>
              <a:gdLst>
                <a:gd name="connsiteX0" fmla="*/ 286858 w 799985"/>
                <a:gd name="connsiteY0" fmla="*/ 1063216 h 1158231"/>
                <a:gd name="connsiteX1" fmla="*/ 515020 w 799985"/>
                <a:gd name="connsiteY1" fmla="*/ 1063216 h 1158231"/>
                <a:gd name="connsiteX2" fmla="*/ 515966 w 799985"/>
                <a:gd name="connsiteY2" fmla="*/ 1063216 h 1158231"/>
                <a:gd name="connsiteX3" fmla="*/ 483778 w 799985"/>
                <a:gd name="connsiteY3" fmla="*/ 1124025 h 1158231"/>
                <a:gd name="connsiteX4" fmla="*/ 401412 w 799985"/>
                <a:gd name="connsiteY4" fmla="*/ 1158231 h 1158231"/>
                <a:gd name="connsiteX5" fmla="*/ 319047 w 799985"/>
                <a:gd name="connsiteY5" fmla="*/ 1124025 h 1158231"/>
                <a:gd name="connsiteX6" fmla="*/ 286858 w 799985"/>
                <a:gd name="connsiteY6" fmla="*/ 1063216 h 1158231"/>
                <a:gd name="connsiteX7" fmla="*/ 239522 w 799985"/>
                <a:gd name="connsiteY7" fmla="*/ 932095 h 1158231"/>
                <a:gd name="connsiteX8" fmla="*/ 560463 w 799985"/>
                <a:gd name="connsiteY8" fmla="*/ 932095 h 1158231"/>
                <a:gd name="connsiteX9" fmla="*/ 588864 w 799985"/>
                <a:gd name="connsiteY9" fmla="*/ 944447 h 1158231"/>
                <a:gd name="connsiteX10" fmla="*/ 601172 w 799985"/>
                <a:gd name="connsiteY10" fmla="*/ 972952 h 1158231"/>
                <a:gd name="connsiteX11" fmla="*/ 588864 w 799985"/>
                <a:gd name="connsiteY11" fmla="*/ 1001456 h 1158231"/>
                <a:gd name="connsiteX12" fmla="*/ 560463 w 799985"/>
                <a:gd name="connsiteY12" fmla="*/ 1013808 h 1158231"/>
                <a:gd name="connsiteX13" fmla="*/ 239522 w 799985"/>
                <a:gd name="connsiteY13" fmla="*/ 1013808 h 1158231"/>
                <a:gd name="connsiteX14" fmla="*/ 211120 w 799985"/>
                <a:gd name="connsiteY14" fmla="*/ 1001456 h 1158231"/>
                <a:gd name="connsiteX15" fmla="*/ 198813 w 799985"/>
                <a:gd name="connsiteY15" fmla="*/ 972952 h 1158231"/>
                <a:gd name="connsiteX16" fmla="*/ 210173 w 799985"/>
                <a:gd name="connsiteY16" fmla="*/ 944447 h 1158231"/>
                <a:gd name="connsiteX17" fmla="*/ 211120 w 799985"/>
                <a:gd name="connsiteY17" fmla="*/ 944447 h 1158231"/>
                <a:gd name="connsiteX18" fmla="*/ 239522 w 799985"/>
                <a:gd name="connsiteY18" fmla="*/ 932095 h 1158231"/>
                <a:gd name="connsiteX19" fmla="*/ 239522 w 799985"/>
                <a:gd name="connsiteY19" fmla="*/ 805726 h 1158231"/>
                <a:gd name="connsiteX20" fmla="*/ 560463 w 799985"/>
                <a:gd name="connsiteY20" fmla="*/ 805726 h 1158231"/>
                <a:gd name="connsiteX21" fmla="*/ 588864 w 799985"/>
                <a:gd name="connsiteY21" fmla="*/ 818078 h 1158231"/>
                <a:gd name="connsiteX22" fmla="*/ 601172 w 799985"/>
                <a:gd name="connsiteY22" fmla="*/ 846582 h 1158231"/>
                <a:gd name="connsiteX23" fmla="*/ 588864 w 799985"/>
                <a:gd name="connsiteY23" fmla="*/ 875086 h 1158231"/>
                <a:gd name="connsiteX24" fmla="*/ 560463 w 799985"/>
                <a:gd name="connsiteY24" fmla="*/ 887438 h 1158231"/>
                <a:gd name="connsiteX25" fmla="*/ 239522 w 799985"/>
                <a:gd name="connsiteY25" fmla="*/ 887438 h 1158231"/>
                <a:gd name="connsiteX26" fmla="*/ 211120 w 799985"/>
                <a:gd name="connsiteY26" fmla="*/ 875086 h 1158231"/>
                <a:gd name="connsiteX27" fmla="*/ 198813 w 799985"/>
                <a:gd name="connsiteY27" fmla="*/ 846582 h 1158231"/>
                <a:gd name="connsiteX28" fmla="*/ 211120 w 799985"/>
                <a:gd name="connsiteY28" fmla="*/ 818078 h 1158231"/>
                <a:gd name="connsiteX29" fmla="*/ 239522 w 799985"/>
                <a:gd name="connsiteY29" fmla="*/ 805726 h 1158231"/>
                <a:gd name="connsiteX30" fmla="*/ 534064 w 799985"/>
                <a:gd name="connsiteY30" fmla="*/ 553400 h 1158231"/>
                <a:gd name="connsiteX31" fmla="*/ 515590 w 799985"/>
                <a:gd name="connsiteY31" fmla="*/ 575790 h 1158231"/>
                <a:gd name="connsiteX32" fmla="*/ 528274 w 799985"/>
                <a:gd name="connsiteY32" fmla="*/ 575790 h 1158231"/>
                <a:gd name="connsiteX33" fmla="*/ 534901 w 799985"/>
                <a:gd name="connsiteY33" fmla="*/ 556787 h 1158231"/>
                <a:gd name="connsiteX34" fmla="*/ 597150 w 799985"/>
                <a:gd name="connsiteY34" fmla="*/ 326056 h 1158231"/>
                <a:gd name="connsiteX35" fmla="*/ 599923 w 799985"/>
                <a:gd name="connsiteY35" fmla="*/ 353562 h 1158231"/>
                <a:gd name="connsiteX36" fmla="*/ 601172 w 799985"/>
                <a:gd name="connsiteY36" fmla="*/ 352505 h 1158231"/>
                <a:gd name="connsiteX37" fmla="*/ 606852 w 799985"/>
                <a:gd name="connsiteY37" fmla="*/ 333502 h 1158231"/>
                <a:gd name="connsiteX38" fmla="*/ 399519 w 799985"/>
                <a:gd name="connsiteY38" fmla="*/ 0 h 1158231"/>
                <a:gd name="connsiteX39" fmla="*/ 400466 w 799985"/>
                <a:gd name="connsiteY39" fmla="*/ 0 h 1158231"/>
                <a:gd name="connsiteX40" fmla="*/ 682590 w 799985"/>
                <a:gd name="connsiteY40" fmla="*/ 117818 h 1158231"/>
                <a:gd name="connsiteX41" fmla="*/ 799985 w 799985"/>
                <a:gd name="connsiteY41" fmla="*/ 400963 h 1158231"/>
                <a:gd name="connsiteX42" fmla="*/ 741287 w 799985"/>
                <a:gd name="connsiteY42" fmla="*/ 608095 h 1158231"/>
                <a:gd name="connsiteX43" fmla="*/ 593598 w 799985"/>
                <a:gd name="connsiteY43" fmla="*/ 761069 h 1158231"/>
                <a:gd name="connsiteX44" fmla="*/ 206387 w 799985"/>
                <a:gd name="connsiteY44" fmla="*/ 761069 h 1158231"/>
                <a:gd name="connsiteX45" fmla="*/ 58697 w 799985"/>
                <a:gd name="connsiteY45" fmla="*/ 608095 h 1158231"/>
                <a:gd name="connsiteX46" fmla="*/ 0 w 799985"/>
                <a:gd name="connsiteY46" fmla="*/ 400963 h 1158231"/>
                <a:gd name="connsiteX47" fmla="*/ 117394 w 799985"/>
                <a:gd name="connsiteY47" fmla="*/ 117818 h 1158231"/>
                <a:gd name="connsiteX48" fmla="*/ 399519 w 799985"/>
                <a:gd name="connsiteY48" fmla="*/ 0 h 11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9985" h="1158231">
                  <a:moveTo>
                    <a:pt x="286858" y="1063216"/>
                  </a:moveTo>
                  <a:lnTo>
                    <a:pt x="515020" y="1063216"/>
                  </a:lnTo>
                  <a:lnTo>
                    <a:pt x="515966" y="1063216"/>
                  </a:lnTo>
                  <a:cubicBezTo>
                    <a:pt x="511233" y="1086970"/>
                    <a:pt x="499872" y="1107873"/>
                    <a:pt x="483778" y="1124025"/>
                  </a:cubicBezTo>
                  <a:cubicBezTo>
                    <a:pt x="462950" y="1144929"/>
                    <a:pt x="433601" y="1158231"/>
                    <a:pt x="401412" y="1158231"/>
                  </a:cubicBezTo>
                  <a:cubicBezTo>
                    <a:pt x="369224" y="1158231"/>
                    <a:pt x="339875" y="1144929"/>
                    <a:pt x="319047" y="1124025"/>
                  </a:cubicBezTo>
                  <a:cubicBezTo>
                    <a:pt x="302953" y="1107873"/>
                    <a:pt x="291592" y="1086970"/>
                    <a:pt x="286858" y="1063216"/>
                  </a:cubicBezTo>
                  <a:close/>
                  <a:moveTo>
                    <a:pt x="239522" y="932095"/>
                  </a:moveTo>
                  <a:lnTo>
                    <a:pt x="560463" y="932095"/>
                  </a:lnTo>
                  <a:cubicBezTo>
                    <a:pt x="571823" y="932095"/>
                    <a:pt x="581291" y="936846"/>
                    <a:pt x="588864" y="944447"/>
                  </a:cubicBezTo>
                  <a:cubicBezTo>
                    <a:pt x="596438" y="951098"/>
                    <a:pt x="601172" y="962500"/>
                    <a:pt x="601172" y="972952"/>
                  </a:cubicBezTo>
                  <a:cubicBezTo>
                    <a:pt x="601172" y="983403"/>
                    <a:pt x="596438" y="993855"/>
                    <a:pt x="588864" y="1001456"/>
                  </a:cubicBezTo>
                  <a:cubicBezTo>
                    <a:pt x="582237" y="1009057"/>
                    <a:pt x="571823" y="1013808"/>
                    <a:pt x="560463" y="1013808"/>
                  </a:cubicBezTo>
                  <a:lnTo>
                    <a:pt x="239522" y="1013808"/>
                  </a:lnTo>
                  <a:cubicBezTo>
                    <a:pt x="229108" y="1013808"/>
                    <a:pt x="218694" y="1009057"/>
                    <a:pt x="211120" y="1001456"/>
                  </a:cubicBezTo>
                  <a:cubicBezTo>
                    <a:pt x="203546" y="994805"/>
                    <a:pt x="198813" y="983403"/>
                    <a:pt x="198813" y="972952"/>
                  </a:cubicBezTo>
                  <a:cubicBezTo>
                    <a:pt x="198813" y="962500"/>
                    <a:pt x="203546" y="952999"/>
                    <a:pt x="210173" y="944447"/>
                  </a:cubicBezTo>
                  <a:lnTo>
                    <a:pt x="211120" y="944447"/>
                  </a:lnTo>
                  <a:cubicBezTo>
                    <a:pt x="217747" y="936846"/>
                    <a:pt x="228161" y="932095"/>
                    <a:pt x="239522" y="932095"/>
                  </a:cubicBezTo>
                  <a:close/>
                  <a:moveTo>
                    <a:pt x="239522" y="805726"/>
                  </a:moveTo>
                  <a:lnTo>
                    <a:pt x="560463" y="805726"/>
                  </a:lnTo>
                  <a:cubicBezTo>
                    <a:pt x="570877" y="805726"/>
                    <a:pt x="581291" y="810476"/>
                    <a:pt x="588864" y="818078"/>
                  </a:cubicBezTo>
                  <a:cubicBezTo>
                    <a:pt x="596438" y="824729"/>
                    <a:pt x="601172" y="836130"/>
                    <a:pt x="601172" y="846582"/>
                  </a:cubicBezTo>
                  <a:cubicBezTo>
                    <a:pt x="601172" y="857034"/>
                    <a:pt x="596438" y="867485"/>
                    <a:pt x="588864" y="875086"/>
                  </a:cubicBezTo>
                  <a:cubicBezTo>
                    <a:pt x="582237" y="882688"/>
                    <a:pt x="571823" y="887438"/>
                    <a:pt x="560463" y="887438"/>
                  </a:cubicBezTo>
                  <a:lnTo>
                    <a:pt x="239522" y="887438"/>
                  </a:lnTo>
                  <a:cubicBezTo>
                    <a:pt x="229108" y="887438"/>
                    <a:pt x="218694" y="882688"/>
                    <a:pt x="211120" y="875086"/>
                  </a:cubicBezTo>
                  <a:cubicBezTo>
                    <a:pt x="203546" y="868435"/>
                    <a:pt x="198813" y="857034"/>
                    <a:pt x="198813" y="846582"/>
                  </a:cubicBezTo>
                  <a:cubicBezTo>
                    <a:pt x="198813" y="836130"/>
                    <a:pt x="203546" y="825679"/>
                    <a:pt x="211120" y="818078"/>
                  </a:cubicBezTo>
                  <a:cubicBezTo>
                    <a:pt x="217747" y="810476"/>
                    <a:pt x="228161" y="805726"/>
                    <a:pt x="239522" y="805726"/>
                  </a:cubicBezTo>
                  <a:close/>
                  <a:moveTo>
                    <a:pt x="534064" y="553400"/>
                  </a:moveTo>
                  <a:lnTo>
                    <a:pt x="515590" y="575790"/>
                  </a:lnTo>
                  <a:lnTo>
                    <a:pt x="528274" y="575790"/>
                  </a:lnTo>
                  <a:cubicBezTo>
                    <a:pt x="534901" y="571039"/>
                    <a:pt x="536794" y="564388"/>
                    <a:pt x="534901" y="556787"/>
                  </a:cubicBezTo>
                  <a:close/>
                  <a:moveTo>
                    <a:pt x="597150" y="326056"/>
                  </a:moveTo>
                  <a:lnTo>
                    <a:pt x="599923" y="353562"/>
                  </a:lnTo>
                  <a:lnTo>
                    <a:pt x="601172" y="352505"/>
                  </a:lnTo>
                  <a:cubicBezTo>
                    <a:pt x="606852" y="347754"/>
                    <a:pt x="609692" y="340153"/>
                    <a:pt x="606852" y="333502"/>
                  </a:cubicBezTo>
                  <a:close/>
                  <a:moveTo>
                    <a:pt x="399519" y="0"/>
                  </a:moveTo>
                  <a:cubicBezTo>
                    <a:pt x="399519" y="0"/>
                    <a:pt x="400466" y="0"/>
                    <a:pt x="400466" y="0"/>
                  </a:cubicBezTo>
                  <a:cubicBezTo>
                    <a:pt x="510286" y="0"/>
                    <a:pt x="610639" y="45607"/>
                    <a:pt x="682590" y="117818"/>
                  </a:cubicBezTo>
                  <a:cubicBezTo>
                    <a:pt x="755488" y="190030"/>
                    <a:pt x="799985" y="290745"/>
                    <a:pt x="799985" y="400963"/>
                  </a:cubicBezTo>
                  <a:cubicBezTo>
                    <a:pt x="799985" y="480775"/>
                    <a:pt x="778210" y="549186"/>
                    <a:pt x="741287" y="608095"/>
                  </a:cubicBezTo>
                  <a:cubicBezTo>
                    <a:pt x="704365" y="666054"/>
                    <a:pt x="653242" y="716412"/>
                    <a:pt x="593598" y="761069"/>
                  </a:cubicBezTo>
                  <a:lnTo>
                    <a:pt x="206387" y="761069"/>
                  </a:lnTo>
                  <a:cubicBezTo>
                    <a:pt x="145796" y="716412"/>
                    <a:pt x="94673" y="666054"/>
                    <a:pt x="58697" y="608095"/>
                  </a:cubicBezTo>
                  <a:cubicBezTo>
                    <a:pt x="21775" y="548236"/>
                    <a:pt x="0" y="480775"/>
                    <a:pt x="0" y="400963"/>
                  </a:cubicBezTo>
                  <a:cubicBezTo>
                    <a:pt x="0" y="290745"/>
                    <a:pt x="45443" y="190030"/>
                    <a:pt x="117394" y="117818"/>
                  </a:cubicBezTo>
                  <a:cubicBezTo>
                    <a:pt x="189345" y="44657"/>
                    <a:pt x="289699" y="0"/>
                    <a:pt x="399519" y="0"/>
                  </a:cubicBezTo>
                  <a:close/>
                </a:path>
              </a:pathLst>
            </a:custGeom>
            <a:solidFill>
              <a:schemeClr val="accent4"/>
            </a:solidFill>
            <a:ln w="9438" cap="flat">
              <a:noFill/>
              <a:prstDash val="solid"/>
              <a:miter/>
            </a:ln>
          </p:spPr>
          <p:txBody>
            <a:bodyPr rtlCol="0" anchor="ctr"/>
            <a:lstStyle/>
            <a:p>
              <a:endParaRPr lang="en-GB"/>
            </a:p>
          </p:txBody>
        </p:sp>
        <p:sp>
          <p:nvSpPr>
            <p:cNvPr id="20" name="Graphic 199">
              <a:extLst>
                <a:ext uri="{FF2B5EF4-FFF2-40B4-BE49-F238E27FC236}">
                  <a16:creationId xmlns:a16="http://schemas.microsoft.com/office/drawing/2014/main" id="{79854AD0-FD1D-AD4D-2D16-812A3BF65C79}"/>
                </a:ext>
              </a:extLst>
            </p:cNvPr>
            <p:cNvSpPr/>
            <p:nvPr/>
          </p:nvSpPr>
          <p:spPr>
            <a:xfrm>
              <a:off x="3679514" y="4805659"/>
              <a:ext cx="799984" cy="1158230"/>
            </a:xfrm>
            <a:custGeom>
              <a:avLst/>
              <a:gdLst>
                <a:gd name="connsiteX0" fmla="*/ 515020 w 799984"/>
                <a:gd name="connsiteY0" fmla="*/ 1063216 h 1158230"/>
                <a:gd name="connsiteX1" fmla="*/ 286858 w 799984"/>
                <a:gd name="connsiteY1" fmla="*/ 1063216 h 1158230"/>
                <a:gd name="connsiteX2" fmla="*/ 319047 w 799984"/>
                <a:gd name="connsiteY2" fmla="*/ 1124025 h 1158230"/>
                <a:gd name="connsiteX3" fmla="*/ 401412 w 799984"/>
                <a:gd name="connsiteY3" fmla="*/ 1158231 h 1158230"/>
                <a:gd name="connsiteX4" fmla="*/ 483778 w 799984"/>
                <a:gd name="connsiteY4" fmla="*/ 1124025 h 1158230"/>
                <a:gd name="connsiteX5" fmla="*/ 515966 w 799984"/>
                <a:gd name="connsiteY5" fmla="*/ 1063216 h 1158230"/>
                <a:gd name="connsiteX6" fmla="*/ 515966 w 799984"/>
                <a:gd name="connsiteY6" fmla="*/ 1063216 h 1158230"/>
                <a:gd name="connsiteX7" fmla="*/ 560463 w 799984"/>
                <a:gd name="connsiteY7" fmla="*/ 932095 h 1158230"/>
                <a:gd name="connsiteX8" fmla="*/ 239522 w 799984"/>
                <a:gd name="connsiteY8" fmla="*/ 932095 h 1158230"/>
                <a:gd name="connsiteX9" fmla="*/ 211120 w 799984"/>
                <a:gd name="connsiteY9" fmla="*/ 944447 h 1158230"/>
                <a:gd name="connsiteX10" fmla="*/ 210173 w 799984"/>
                <a:gd name="connsiteY10" fmla="*/ 944447 h 1158230"/>
                <a:gd name="connsiteX11" fmla="*/ 198813 w 799984"/>
                <a:gd name="connsiteY11" fmla="*/ 972952 h 1158230"/>
                <a:gd name="connsiteX12" fmla="*/ 211120 w 799984"/>
                <a:gd name="connsiteY12" fmla="*/ 1001456 h 1158230"/>
                <a:gd name="connsiteX13" fmla="*/ 239522 w 799984"/>
                <a:gd name="connsiteY13" fmla="*/ 1013808 h 1158230"/>
                <a:gd name="connsiteX14" fmla="*/ 560463 w 799984"/>
                <a:gd name="connsiteY14" fmla="*/ 1013808 h 1158230"/>
                <a:gd name="connsiteX15" fmla="*/ 588864 w 799984"/>
                <a:gd name="connsiteY15" fmla="*/ 1001456 h 1158230"/>
                <a:gd name="connsiteX16" fmla="*/ 601172 w 799984"/>
                <a:gd name="connsiteY16" fmla="*/ 972952 h 1158230"/>
                <a:gd name="connsiteX17" fmla="*/ 588864 w 799984"/>
                <a:gd name="connsiteY17" fmla="*/ 944447 h 1158230"/>
                <a:gd name="connsiteX18" fmla="*/ 588864 w 799984"/>
                <a:gd name="connsiteY18" fmla="*/ 944447 h 1158230"/>
                <a:gd name="connsiteX19" fmla="*/ 560463 w 799984"/>
                <a:gd name="connsiteY19" fmla="*/ 932095 h 1158230"/>
                <a:gd name="connsiteX20" fmla="*/ 560463 w 799984"/>
                <a:gd name="connsiteY20" fmla="*/ 932095 h 1158230"/>
                <a:gd name="connsiteX21" fmla="*/ 560463 w 799984"/>
                <a:gd name="connsiteY21" fmla="*/ 805726 h 1158230"/>
                <a:gd name="connsiteX22" fmla="*/ 239522 w 799984"/>
                <a:gd name="connsiteY22" fmla="*/ 805726 h 1158230"/>
                <a:gd name="connsiteX23" fmla="*/ 211120 w 799984"/>
                <a:gd name="connsiteY23" fmla="*/ 818078 h 1158230"/>
                <a:gd name="connsiteX24" fmla="*/ 198813 w 799984"/>
                <a:gd name="connsiteY24" fmla="*/ 846582 h 1158230"/>
                <a:gd name="connsiteX25" fmla="*/ 211120 w 799984"/>
                <a:gd name="connsiteY25" fmla="*/ 875086 h 1158230"/>
                <a:gd name="connsiteX26" fmla="*/ 239522 w 799984"/>
                <a:gd name="connsiteY26" fmla="*/ 887438 h 1158230"/>
                <a:gd name="connsiteX27" fmla="*/ 560463 w 799984"/>
                <a:gd name="connsiteY27" fmla="*/ 887438 h 1158230"/>
                <a:gd name="connsiteX28" fmla="*/ 588864 w 799984"/>
                <a:gd name="connsiteY28" fmla="*/ 875086 h 1158230"/>
                <a:gd name="connsiteX29" fmla="*/ 601172 w 799984"/>
                <a:gd name="connsiteY29" fmla="*/ 846582 h 1158230"/>
                <a:gd name="connsiteX30" fmla="*/ 588864 w 799984"/>
                <a:gd name="connsiteY30" fmla="*/ 818078 h 1158230"/>
                <a:gd name="connsiteX31" fmla="*/ 560463 w 799984"/>
                <a:gd name="connsiteY31" fmla="*/ 805726 h 1158230"/>
                <a:gd name="connsiteX32" fmla="*/ 399519 w 799984"/>
                <a:gd name="connsiteY32" fmla="*/ 0 h 1158230"/>
                <a:gd name="connsiteX33" fmla="*/ 117394 w 799984"/>
                <a:gd name="connsiteY33" fmla="*/ 117818 h 1158230"/>
                <a:gd name="connsiteX34" fmla="*/ 0 w 799984"/>
                <a:gd name="connsiteY34" fmla="*/ 400963 h 1158230"/>
                <a:gd name="connsiteX35" fmla="*/ 0 w 799984"/>
                <a:gd name="connsiteY35" fmla="*/ 400963 h 1158230"/>
                <a:gd name="connsiteX36" fmla="*/ 0 w 799984"/>
                <a:gd name="connsiteY36" fmla="*/ 400963 h 1158230"/>
                <a:gd name="connsiteX37" fmla="*/ 58697 w 799984"/>
                <a:gd name="connsiteY37" fmla="*/ 608095 h 1158230"/>
                <a:gd name="connsiteX38" fmla="*/ 206387 w 799984"/>
                <a:gd name="connsiteY38" fmla="*/ 761069 h 1158230"/>
                <a:gd name="connsiteX39" fmla="*/ 593598 w 799984"/>
                <a:gd name="connsiteY39" fmla="*/ 761069 h 1158230"/>
                <a:gd name="connsiteX40" fmla="*/ 741287 w 799984"/>
                <a:gd name="connsiteY40" fmla="*/ 608095 h 1158230"/>
                <a:gd name="connsiteX41" fmla="*/ 799985 w 799984"/>
                <a:gd name="connsiteY41" fmla="*/ 400963 h 1158230"/>
                <a:gd name="connsiteX42" fmla="*/ 799985 w 799984"/>
                <a:gd name="connsiteY42" fmla="*/ 400963 h 1158230"/>
                <a:gd name="connsiteX43" fmla="*/ 799985 w 799984"/>
                <a:gd name="connsiteY43" fmla="*/ 400963 h 1158230"/>
                <a:gd name="connsiteX44" fmla="*/ 682590 w 799984"/>
                <a:gd name="connsiteY44" fmla="*/ 117818 h 1158230"/>
                <a:gd name="connsiteX45" fmla="*/ 400466 w 799984"/>
                <a:gd name="connsiteY45" fmla="*/ 0 h 1158230"/>
                <a:gd name="connsiteX46" fmla="*/ 400466 w 799984"/>
                <a:gd name="connsiteY46" fmla="*/ 0 h 1158230"/>
                <a:gd name="connsiteX47" fmla="*/ 399519 w 799984"/>
                <a:gd name="connsiteY47" fmla="*/ 0 h 1158230"/>
                <a:gd name="connsiteX48" fmla="*/ 399519 w 799984"/>
                <a:gd name="connsiteY48" fmla="*/ 0 h 1158230"/>
                <a:gd name="connsiteX49" fmla="*/ 383425 w 799984"/>
                <a:gd name="connsiteY49" fmla="*/ 194780 h 1158230"/>
                <a:gd name="connsiteX50" fmla="*/ 400466 w 799984"/>
                <a:gd name="connsiteY50" fmla="*/ 183379 h 1158230"/>
                <a:gd name="connsiteX51" fmla="*/ 417507 w 799984"/>
                <a:gd name="connsiteY51" fmla="*/ 194780 h 1158230"/>
                <a:gd name="connsiteX52" fmla="*/ 464843 w 799984"/>
                <a:gd name="connsiteY52" fmla="*/ 311649 h 1158230"/>
                <a:gd name="connsiteX53" fmla="*/ 590758 w 799984"/>
                <a:gd name="connsiteY53" fmla="*/ 321150 h 1158230"/>
                <a:gd name="connsiteX54" fmla="*/ 606852 w 799984"/>
                <a:gd name="connsiteY54" fmla="*/ 333502 h 1158230"/>
                <a:gd name="connsiteX55" fmla="*/ 601172 w 799984"/>
                <a:gd name="connsiteY55" fmla="*/ 352505 h 1158230"/>
                <a:gd name="connsiteX56" fmla="*/ 504606 w 799984"/>
                <a:gd name="connsiteY56" fmla="*/ 434218 h 1158230"/>
                <a:gd name="connsiteX57" fmla="*/ 534901 w 799984"/>
                <a:gd name="connsiteY57" fmla="*/ 556787 h 1158230"/>
                <a:gd name="connsiteX58" fmla="*/ 528274 w 799984"/>
                <a:gd name="connsiteY58" fmla="*/ 575790 h 1158230"/>
                <a:gd name="connsiteX59" fmla="*/ 508393 w 799984"/>
                <a:gd name="connsiteY59" fmla="*/ 575790 h 1158230"/>
                <a:gd name="connsiteX60" fmla="*/ 401412 w 799984"/>
                <a:gd name="connsiteY60" fmla="*/ 509279 h 1158230"/>
                <a:gd name="connsiteX61" fmla="*/ 294432 w 799984"/>
                <a:gd name="connsiteY61" fmla="*/ 575790 h 1158230"/>
                <a:gd name="connsiteX62" fmla="*/ 274551 w 799984"/>
                <a:gd name="connsiteY62" fmla="*/ 575790 h 1158230"/>
                <a:gd name="connsiteX63" fmla="*/ 267924 w 799984"/>
                <a:gd name="connsiteY63" fmla="*/ 556787 h 1158230"/>
                <a:gd name="connsiteX64" fmla="*/ 298219 w 799984"/>
                <a:gd name="connsiteY64" fmla="*/ 434218 h 1158230"/>
                <a:gd name="connsiteX65" fmla="*/ 202600 w 799984"/>
                <a:gd name="connsiteY65" fmla="*/ 352505 h 1158230"/>
                <a:gd name="connsiteX66" fmla="*/ 196919 w 799984"/>
                <a:gd name="connsiteY66" fmla="*/ 333502 h 1158230"/>
                <a:gd name="connsiteX67" fmla="*/ 213014 w 799984"/>
                <a:gd name="connsiteY67" fmla="*/ 321150 h 1158230"/>
                <a:gd name="connsiteX68" fmla="*/ 338928 w 799984"/>
                <a:gd name="connsiteY68" fmla="*/ 311649 h 1158230"/>
                <a:gd name="connsiteX69" fmla="*/ 386265 w 799984"/>
                <a:gd name="connsiteY69" fmla="*/ 194780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99984" h="1158230">
                  <a:moveTo>
                    <a:pt x="515020" y="1063216"/>
                  </a:moveTo>
                  <a:lnTo>
                    <a:pt x="286858" y="1063216"/>
                  </a:lnTo>
                  <a:cubicBezTo>
                    <a:pt x="291592" y="1086970"/>
                    <a:pt x="302953" y="1107873"/>
                    <a:pt x="319047" y="1124025"/>
                  </a:cubicBezTo>
                  <a:cubicBezTo>
                    <a:pt x="339875" y="1144929"/>
                    <a:pt x="369224" y="1158231"/>
                    <a:pt x="401412" y="1158231"/>
                  </a:cubicBezTo>
                  <a:cubicBezTo>
                    <a:pt x="433601" y="1158231"/>
                    <a:pt x="462950" y="1144929"/>
                    <a:pt x="483778" y="1124025"/>
                  </a:cubicBezTo>
                  <a:cubicBezTo>
                    <a:pt x="499872" y="1107873"/>
                    <a:pt x="511233" y="1086970"/>
                    <a:pt x="515966" y="1063216"/>
                  </a:cubicBezTo>
                  <a:lnTo>
                    <a:pt x="515966" y="1063216"/>
                  </a:lnTo>
                  <a:close/>
                  <a:moveTo>
                    <a:pt x="560463" y="932095"/>
                  </a:moveTo>
                  <a:lnTo>
                    <a:pt x="239522" y="932095"/>
                  </a:lnTo>
                  <a:cubicBezTo>
                    <a:pt x="228161" y="932095"/>
                    <a:pt x="217747" y="936846"/>
                    <a:pt x="211120" y="944447"/>
                  </a:cubicBezTo>
                  <a:lnTo>
                    <a:pt x="210173" y="944447"/>
                  </a:lnTo>
                  <a:cubicBezTo>
                    <a:pt x="203546" y="952999"/>
                    <a:pt x="198813" y="962500"/>
                    <a:pt x="198813" y="972952"/>
                  </a:cubicBezTo>
                  <a:cubicBezTo>
                    <a:pt x="198813" y="983403"/>
                    <a:pt x="203546" y="994805"/>
                    <a:pt x="211120" y="1001456"/>
                  </a:cubicBezTo>
                  <a:cubicBezTo>
                    <a:pt x="218694" y="1009057"/>
                    <a:pt x="229108" y="1013808"/>
                    <a:pt x="239522" y="1013808"/>
                  </a:cubicBezTo>
                  <a:lnTo>
                    <a:pt x="560463" y="1013808"/>
                  </a:lnTo>
                  <a:cubicBezTo>
                    <a:pt x="571823" y="1013808"/>
                    <a:pt x="582237" y="1009057"/>
                    <a:pt x="588864" y="1001456"/>
                  </a:cubicBezTo>
                  <a:cubicBezTo>
                    <a:pt x="596438" y="993855"/>
                    <a:pt x="601172" y="983403"/>
                    <a:pt x="601172" y="972952"/>
                  </a:cubicBezTo>
                  <a:cubicBezTo>
                    <a:pt x="601172" y="962500"/>
                    <a:pt x="596438" y="951098"/>
                    <a:pt x="588864" y="944447"/>
                  </a:cubicBezTo>
                  <a:lnTo>
                    <a:pt x="588864" y="944447"/>
                  </a:lnTo>
                  <a:cubicBezTo>
                    <a:pt x="581291" y="936846"/>
                    <a:pt x="571823" y="932095"/>
                    <a:pt x="560463" y="932095"/>
                  </a:cubicBezTo>
                  <a:lnTo>
                    <a:pt x="560463" y="932095"/>
                  </a:lnTo>
                  <a:close/>
                  <a:moveTo>
                    <a:pt x="560463" y="805726"/>
                  </a:moveTo>
                  <a:lnTo>
                    <a:pt x="239522" y="805726"/>
                  </a:lnTo>
                  <a:cubicBezTo>
                    <a:pt x="228161" y="805726"/>
                    <a:pt x="217747" y="810476"/>
                    <a:pt x="211120" y="818078"/>
                  </a:cubicBezTo>
                  <a:cubicBezTo>
                    <a:pt x="203546" y="825679"/>
                    <a:pt x="198813" y="836130"/>
                    <a:pt x="198813" y="846582"/>
                  </a:cubicBezTo>
                  <a:cubicBezTo>
                    <a:pt x="198813" y="857034"/>
                    <a:pt x="203546" y="868435"/>
                    <a:pt x="211120" y="875086"/>
                  </a:cubicBezTo>
                  <a:cubicBezTo>
                    <a:pt x="218694" y="882688"/>
                    <a:pt x="229108" y="887438"/>
                    <a:pt x="239522" y="887438"/>
                  </a:cubicBezTo>
                  <a:lnTo>
                    <a:pt x="560463" y="887438"/>
                  </a:lnTo>
                  <a:cubicBezTo>
                    <a:pt x="571823" y="887438"/>
                    <a:pt x="582237" y="882688"/>
                    <a:pt x="588864" y="875086"/>
                  </a:cubicBezTo>
                  <a:cubicBezTo>
                    <a:pt x="596438" y="867485"/>
                    <a:pt x="601172" y="857034"/>
                    <a:pt x="601172" y="846582"/>
                  </a:cubicBezTo>
                  <a:cubicBezTo>
                    <a:pt x="601172" y="836130"/>
                    <a:pt x="596438" y="824729"/>
                    <a:pt x="588864" y="818078"/>
                  </a:cubicBezTo>
                  <a:cubicBezTo>
                    <a:pt x="581291" y="810476"/>
                    <a:pt x="570877" y="805726"/>
                    <a:pt x="560463" y="805726"/>
                  </a:cubicBezTo>
                  <a:close/>
                  <a:moveTo>
                    <a:pt x="399519" y="0"/>
                  </a:moveTo>
                  <a:cubicBezTo>
                    <a:pt x="289699" y="0"/>
                    <a:pt x="189345" y="44657"/>
                    <a:pt x="117394" y="117818"/>
                  </a:cubicBezTo>
                  <a:cubicBezTo>
                    <a:pt x="45443" y="190030"/>
                    <a:pt x="0" y="290745"/>
                    <a:pt x="0" y="400963"/>
                  </a:cubicBezTo>
                  <a:lnTo>
                    <a:pt x="0" y="400963"/>
                  </a:lnTo>
                  <a:cubicBezTo>
                    <a:pt x="0" y="400963"/>
                    <a:pt x="0" y="400963"/>
                    <a:pt x="0" y="400963"/>
                  </a:cubicBezTo>
                  <a:cubicBezTo>
                    <a:pt x="0" y="480775"/>
                    <a:pt x="21775" y="548236"/>
                    <a:pt x="58697" y="608095"/>
                  </a:cubicBezTo>
                  <a:cubicBezTo>
                    <a:pt x="94673" y="666054"/>
                    <a:pt x="145796" y="716412"/>
                    <a:pt x="206387" y="761069"/>
                  </a:cubicBezTo>
                  <a:lnTo>
                    <a:pt x="593598" y="761069"/>
                  </a:lnTo>
                  <a:cubicBezTo>
                    <a:pt x="653242" y="716412"/>
                    <a:pt x="704365" y="666054"/>
                    <a:pt x="741287" y="608095"/>
                  </a:cubicBezTo>
                  <a:cubicBezTo>
                    <a:pt x="778210" y="549186"/>
                    <a:pt x="799985" y="480775"/>
                    <a:pt x="799985" y="400963"/>
                  </a:cubicBezTo>
                  <a:lnTo>
                    <a:pt x="799985" y="400963"/>
                  </a:lnTo>
                  <a:cubicBezTo>
                    <a:pt x="799985" y="400963"/>
                    <a:pt x="799985" y="400963"/>
                    <a:pt x="799985" y="400963"/>
                  </a:cubicBezTo>
                  <a:cubicBezTo>
                    <a:pt x="799985" y="290745"/>
                    <a:pt x="755488" y="190030"/>
                    <a:pt x="682590" y="117818"/>
                  </a:cubicBezTo>
                  <a:cubicBezTo>
                    <a:pt x="610639" y="45607"/>
                    <a:pt x="510286" y="0"/>
                    <a:pt x="400466" y="0"/>
                  </a:cubicBezTo>
                  <a:lnTo>
                    <a:pt x="400466" y="0"/>
                  </a:lnTo>
                  <a:cubicBezTo>
                    <a:pt x="400466" y="0"/>
                    <a:pt x="399519" y="0"/>
                    <a:pt x="399519" y="0"/>
                  </a:cubicBezTo>
                  <a:lnTo>
                    <a:pt x="399519" y="0"/>
                  </a:lnTo>
                  <a:close/>
                  <a:moveTo>
                    <a:pt x="383425" y="194780"/>
                  </a:moveTo>
                  <a:cubicBezTo>
                    <a:pt x="386265" y="188129"/>
                    <a:pt x="392892" y="183379"/>
                    <a:pt x="400466" y="183379"/>
                  </a:cubicBezTo>
                  <a:cubicBezTo>
                    <a:pt x="408039" y="183379"/>
                    <a:pt x="414667" y="187179"/>
                    <a:pt x="417507" y="194780"/>
                  </a:cubicBezTo>
                  <a:lnTo>
                    <a:pt x="464843" y="311649"/>
                  </a:lnTo>
                  <a:lnTo>
                    <a:pt x="590758" y="321150"/>
                  </a:lnTo>
                  <a:cubicBezTo>
                    <a:pt x="598332" y="321150"/>
                    <a:pt x="604012" y="326851"/>
                    <a:pt x="606852" y="333502"/>
                  </a:cubicBezTo>
                  <a:cubicBezTo>
                    <a:pt x="609692" y="340153"/>
                    <a:pt x="606852" y="347754"/>
                    <a:pt x="601172" y="352505"/>
                  </a:cubicBezTo>
                  <a:lnTo>
                    <a:pt x="504606" y="434218"/>
                  </a:lnTo>
                  <a:lnTo>
                    <a:pt x="534901" y="556787"/>
                  </a:lnTo>
                  <a:cubicBezTo>
                    <a:pt x="536794" y="564388"/>
                    <a:pt x="534901" y="571039"/>
                    <a:pt x="528274" y="575790"/>
                  </a:cubicBezTo>
                  <a:cubicBezTo>
                    <a:pt x="522593" y="580541"/>
                    <a:pt x="515020" y="580541"/>
                    <a:pt x="508393" y="575790"/>
                  </a:cubicBezTo>
                  <a:lnTo>
                    <a:pt x="401412" y="509279"/>
                  </a:lnTo>
                  <a:lnTo>
                    <a:pt x="294432" y="575790"/>
                  </a:lnTo>
                  <a:cubicBezTo>
                    <a:pt x="287805" y="579590"/>
                    <a:pt x="280231" y="579590"/>
                    <a:pt x="274551" y="575790"/>
                  </a:cubicBezTo>
                  <a:cubicBezTo>
                    <a:pt x="268871" y="571039"/>
                    <a:pt x="266030" y="564388"/>
                    <a:pt x="267924" y="556787"/>
                  </a:cubicBezTo>
                  <a:lnTo>
                    <a:pt x="298219" y="434218"/>
                  </a:lnTo>
                  <a:lnTo>
                    <a:pt x="202600" y="352505"/>
                  </a:lnTo>
                  <a:cubicBezTo>
                    <a:pt x="196919" y="347754"/>
                    <a:pt x="195026" y="340153"/>
                    <a:pt x="196919" y="333502"/>
                  </a:cubicBezTo>
                  <a:cubicBezTo>
                    <a:pt x="198813" y="326851"/>
                    <a:pt x="205440" y="322100"/>
                    <a:pt x="213014" y="321150"/>
                  </a:cubicBezTo>
                  <a:lnTo>
                    <a:pt x="338928" y="311649"/>
                  </a:lnTo>
                  <a:lnTo>
                    <a:pt x="386265" y="194780"/>
                  </a:lnTo>
                  <a:close/>
                </a:path>
              </a:pathLst>
            </a:custGeom>
            <a:solidFill>
              <a:schemeClr val="accent1"/>
            </a:solidFill>
            <a:ln w="9438" cap="flat">
              <a:noFill/>
              <a:prstDash val="solid"/>
              <a:miter/>
            </a:ln>
          </p:spPr>
          <p:txBody>
            <a:bodyPr rtlCol="0" anchor="ctr"/>
            <a:lstStyle/>
            <a:p>
              <a:endParaRPr lang="en-GB"/>
            </a:p>
          </p:txBody>
        </p:sp>
      </p:grpSp>
      <p:grpSp>
        <p:nvGrpSpPr>
          <p:cNvPr id="6" name="Group 5">
            <a:extLst>
              <a:ext uri="{FF2B5EF4-FFF2-40B4-BE49-F238E27FC236}">
                <a16:creationId xmlns:a16="http://schemas.microsoft.com/office/drawing/2014/main" id="{D578B658-BA7C-A446-4E1F-C6F99DB732E8}"/>
              </a:ext>
            </a:extLst>
          </p:cNvPr>
          <p:cNvGrpSpPr/>
          <p:nvPr/>
        </p:nvGrpSpPr>
        <p:grpSpPr>
          <a:xfrm>
            <a:off x="711425" y="2043755"/>
            <a:ext cx="1191070" cy="896726"/>
            <a:chOff x="711150" y="3712662"/>
            <a:chExt cx="1522694" cy="1146398"/>
          </a:xfrm>
          <a:solidFill>
            <a:schemeClr val="accent4"/>
          </a:solidFill>
        </p:grpSpPr>
        <p:grpSp>
          <p:nvGrpSpPr>
            <p:cNvPr id="14" name="Graphic 73">
              <a:extLst>
                <a:ext uri="{FF2B5EF4-FFF2-40B4-BE49-F238E27FC236}">
                  <a16:creationId xmlns:a16="http://schemas.microsoft.com/office/drawing/2014/main" id="{B9143941-745B-2D5F-50A6-8323E25C5C36}"/>
                </a:ext>
              </a:extLst>
            </p:cNvPr>
            <p:cNvGrpSpPr/>
            <p:nvPr userDrawn="1"/>
          </p:nvGrpSpPr>
          <p:grpSpPr>
            <a:xfrm>
              <a:off x="787350" y="3753937"/>
              <a:ext cx="1446494" cy="1105123"/>
              <a:chOff x="711150" y="3712662"/>
              <a:chExt cx="1446494" cy="1105123"/>
            </a:xfrm>
            <a:grpFill/>
          </p:grpSpPr>
          <p:sp>
            <p:nvSpPr>
              <p:cNvPr id="23" name="Freeform 22">
                <a:extLst>
                  <a:ext uri="{FF2B5EF4-FFF2-40B4-BE49-F238E27FC236}">
                    <a16:creationId xmlns:a16="http://schemas.microsoft.com/office/drawing/2014/main" id="{2C632E38-92FF-49C7-C4A3-38E6CB204DD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EE6E90E-0226-C009-C6A8-451BAA2E5AD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E283EB63-9621-10F5-87D3-5ED26D35DE5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8E45F8B-25D1-DCD4-B34A-E60A9999048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15" name="Graphic 73">
              <a:extLst>
                <a:ext uri="{FF2B5EF4-FFF2-40B4-BE49-F238E27FC236}">
                  <a16:creationId xmlns:a16="http://schemas.microsoft.com/office/drawing/2014/main" id="{EE04723F-34C8-A53B-8ECD-DC00972DA819}"/>
                </a:ext>
              </a:extLst>
            </p:cNvPr>
            <p:cNvGrpSpPr/>
            <p:nvPr/>
          </p:nvGrpSpPr>
          <p:grpSpPr>
            <a:xfrm>
              <a:off x="711150" y="3712662"/>
              <a:ext cx="1446494" cy="1105123"/>
              <a:chOff x="711150" y="3712662"/>
              <a:chExt cx="1446494" cy="1105123"/>
            </a:xfrm>
            <a:grpFill/>
          </p:grpSpPr>
          <p:sp>
            <p:nvSpPr>
              <p:cNvPr id="16" name="Freeform 15">
                <a:extLst>
                  <a:ext uri="{FF2B5EF4-FFF2-40B4-BE49-F238E27FC236}">
                    <a16:creationId xmlns:a16="http://schemas.microsoft.com/office/drawing/2014/main" id="{75F0EB88-8482-5B26-7D2D-74C546EDCF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C34C1A0-7FDF-8DF8-177C-994FE6EB4217}"/>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834F817-0420-6C32-C5DF-E3187891FE4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506F865-ACC3-974A-9FFF-EB99CB293EB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27" name="Group 26">
            <a:extLst>
              <a:ext uri="{FF2B5EF4-FFF2-40B4-BE49-F238E27FC236}">
                <a16:creationId xmlns:a16="http://schemas.microsoft.com/office/drawing/2014/main" id="{A58F2F8D-B53D-C778-D0AB-C746E5510181}"/>
              </a:ext>
            </a:extLst>
          </p:cNvPr>
          <p:cNvGrpSpPr/>
          <p:nvPr/>
        </p:nvGrpSpPr>
        <p:grpSpPr>
          <a:xfrm>
            <a:off x="8509613" y="2073145"/>
            <a:ext cx="874533" cy="867335"/>
            <a:chOff x="12461364" y="1533722"/>
            <a:chExt cx="961135" cy="953225"/>
          </a:xfrm>
        </p:grpSpPr>
        <p:sp>
          <p:nvSpPr>
            <p:cNvPr id="28" name="Oval 27">
              <a:extLst>
                <a:ext uri="{FF2B5EF4-FFF2-40B4-BE49-F238E27FC236}">
                  <a16:creationId xmlns:a16="http://schemas.microsoft.com/office/drawing/2014/main" id="{F1719B42-F754-643F-6610-D7D5E5ECCB14}"/>
                </a:ext>
              </a:extLst>
            </p:cNvPr>
            <p:cNvSpPr/>
            <p:nvPr userDrawn="1"/>
          </p:nvSpPr>
          <p:spPr>
            <a:xfrm>
              <a:off x="12480908" y="1545356"/>
              <a:ext cx="941591" cy="94159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9" name="Graphic 62">
              <a:extLst>
                <a:ext uri="{FF2B5EF4-FFF2-40B4-BE49-F238E27FC236}">
                  <a16:creationId xmlns:a16="http://schemas.microsoft.com/office/drawing/2014/main" id="{F2381A0E-1868-6AED-25ED-8149F345D230}"/>
                </a:ext>
              </a:extLst>
            </p:cNvPr>
            <p:cNvSpPr/>
            <p:nvPr/>
          </p:nvSpPr>
          <p:spPr>
            <a:xfrm>
              <a:off x="12461364" y="1533722"/>
              <a:ext cx="914847" cy="914847"/>
            </a:xfrm>
            <a:custGeom>
              <a:avLst/>
              <a:gdLst>
                <a:gd name="connsiteX0" fmla="*/ 458846 w 914847"/>
                <a:gd name="connsiteY0" fmla="*/ 0 h 914847"/>
                <a:gd name="connsiteX1" fmla="*/ 914847 w 914847"/>
                <a:gd name="connsiteY1" fmla="*/ 458846 h 914847"/>
                <a:gd name="connsiteX2" fmla="*/ 458846 w 914847"/>
                <a:gd name="connsiteY2" fmla="*/ 914847 h 914847"/>
                <a:gd name="connsiteX3" fmla="*/ 0 w 914847"/>
                <a:gd name="connsiteY3" fmla="*/ 458846 h 914847"/>
                <a:gd name="connsiteX4" fmla="*/ 458846 w 914847"/>
                <a:gd name="connsiteY4" fmla="*/ 0 h 914847"/>
                <a:gd name="connsiteX5" fmla="*/ 271136 w 914847"/>
                <a:gd name="connsiteY5" fmla="*/ 839953 h 914847"/>
                <a:gd name="connsiteX6" fmla="*/ 238903 w 914847"/>
                <a:gd name="connsiteY6" fmla="*/ 822888 h 914847"/>
                <a:gd name="connsiteX7" fmla="*/ 216150 w 914847"/>
                <a:gd name="connsiteY7" fmla="*/ 784967 h 914847"/>
                <a:gd name="connsiteX8" fmla="*/ 207618 w 914847"/>
                <a:gd name="connsiteY8" fmla="*/ 683528 h 914847"/>
                <a:gd name="connsiteX9" fmla="*/ 161165 w 914847"/>
                <a:gd name="connsiteY9" fmla="*/ 642763 h 914847"/>
                <a:gd name="connsiteX10" fmla="*/ 141256 w 914847"/>
                <a:gd name="connsiteY10" fmla="*/ 590622 h 914847"/>
                <a:gd name="connsiteX11" fmla="*/ 138412 w 914847"/>
                <a:gd name="connsiteY11" fmla="*/ 538480 h 914847"/>
                <a:gd name="connsiteX12" fmla="*/ 100491 w 914847"/>
                <a:gd name="connsiteY12" fmla="*/ 466430 h 914847"/>
                <a:gd name="connsiteX13" fmla="*/ 56882 w 914847"/>
                <a:gd name="connsiteY13" fmla="*/ 408600 h 914847"/>
                <a:gd name="connsiteX14" fmla="*/ 54038 w 914847"/>
                <a:gd name="connsiteY14" fmla="*/ 322330 h 914847"/>
                <a:gd name="connsiteX15" fmla="*/ 302421 w 914847"/>
                <a:gd name="connsiteY15" fmla="*/ 59726 h 914847"/>
                <a:gd name="connsiteX16" fmla="*/ 299577 w 914847"/>
                <a:gd name="connsiteY16" fmla="*/ 68258 h 914847"/>
                <a:gd name="connsiteX17" fmla="*/ 267344 w 914847"/>
                <a:gd name="connsiteY17" fmla="*/ 123244 h 914847"/>
                <a:gd name="connsiteX18" fmla="*/ 278720 w 914847"/>
                <a:gd name="connsiteY18" fmla="*/ 155477 h 914847"/>
                <a:gd name="connsiteX19" fmla="*/ 232267 w 914847"/>
                <a:gd name="connsiteY19" fmla="*/ 187710 h 914847"/>
                <a:gd name="connsiteX20" fmla="*/ 209514 w 914847"/>
                <a:gd name="connsiteY20" fmla="*/ 234163 h 914847"/>
                <a:gd name="connsiteX21" fmla="*/ 267344 w 914847"/>
                <a:gd name="connsiteY21" fmla="*/ 217098 h 914847"/>
                <a:gd name="connsiteX22" fmla="*/ 305265 w 914847"/>
                <a:gd name="connsiteY22" fmla="*/ 214254 h 914847"/>
                <a:gd name="connsiteX23" fmla="*/ 308109 w 914847"/>
                <a:gd name="connsiteY23" fmla="*/ 252176 h 914847"/>
                <a:gd name="connsiteX24" fmla="*/ 250279 w 914847"/>
                <a:gd name="connsiteY24" fmla="*/ 287253 h 914847"/>
                <a:gd name="connsiteX25" fmla="*/ 200982 w 914847"/>
                <a:gd name="connsiteY25" fmla="*/ 330862 h 914847"/>
                <a:gd name="connsiteX26" fmla="*/ 143152 w 914847"/>
                <a:gd name="connsiteY26" fmla="*/ 402912 h 914847"/>
                <a:gd name="connsiteX27" fmla="*/ 93855 w 914847"/>
                <a:gd name="connsiteY27" fmla="*/ 367835 h 914847"/>
                <a:gd name="connsiteX28" fmla="*/ 91011 w 914847"/>
                <a:gd name="connsiteY28" fmla="*/ 422821 h 914847"/>
                <a:gd name="connsiteX29" fmla="*/ 128932 w 914847"/>
                <a:gd name="connsiteY29" fmla="*/ 460742 h 914847"/>
                <a:gd name="connsiteX30" fmla="*/ 198138 w 914847"/>
                <a:gd name="connsiteY30" fmla="*/ 535636 h 914847"/>
                <a:gd name="connsiteX31" fmla="*/ 278720 w 914847"/>
                <a:gd name="connsiteY31" fmla="*/ 561233 h 914847"/>
                <a:gd name="connsiteX32" fmla="*/ 313797 w 914847"/>
                <a:gd name="connsiteY32" fmla="*/ 627595 h 914847"/>
                <a:gd name="connsiteX33" fmla="*/ 363095 w 914847"/>
                <a:gd name="connsiteY33" fmla="*/ 621906 h 914847"/>
                <a:gd name="connsiteX34" fmla="*/ 346030 w 914847"/>
                <a:gd name="connsiteY34" fmla="*/ 679736 h 914847"/>
                <a:gd name="connsiteX35" fmla="*/ 328966 w 914847"/>
                <a:gd name="connsiteY35" fmla="*/ 757475 h 914847"/>
                <a:gd name="connsiteX36" fmla="*/ 282512 w 914847"/>
                <a:gd name="connsiteY36" fmla="*/ 812460 h 914847"/>
                <a:gd name="connsiteX37" fmla="*/ 271136 w 914847"/>
                <a:gd name="connsiteY37" fmla="*/ 840901 h 914847"/>
                <a:gd name="connsiteX38" fmla="*/ 588725 w 914847"/>
                <a:gd name="connsiteY38" fmla="*/ 54986 h 914847"/>
                <a:gd name="connsiteX39" fmla="*/ 851329 w 914847"/>
                <a:gd name="connsiteY39" fmla="*/ 297681 h 914847"/>
                <a:gd name="connsiteX40" fmla="*/ 839953 w 914847"/>
                <a:gd name="connsiteY40" fmla="*/ 332758 h 914847"/>
                <a:gd name="connsiteX41" fmla="*/ 851329 w 914847"/>
                <a:gd name="connsiteY41" fmla="*/ 364991 h 914847"/>
                <a:gd name="connsiteX42" fmla="*/ 837109 w 914847"/>
                <a:gd name="connsiteY42" fmla="*/ 419977 h 914847"/>
                <a:gd name="connsiteX43" fmla="*/ 790656 w 914847"/>
                <a:gd name="connsiteY43" fmla="*/ 422821 h 914847"/>
                <a:gd name="connsiteX44" fmla="*/ 807720 w 914847"/>
                <a:gd name="connsiteY44" fmla="*/ 472118 h 914847"/>
                <a:gd name="connsiteX45" fmla="*/ 824785 w 914847"/>
                <a:gd name="connsiteY45" fmla="*/ 549856 h 914847"/>
                <a:gd name="connsiteX46" fmla="*/ 807720 w 914847"/>
                <a:gd name="connsiteY46" fmla="*/ 633283 h 914847"/>
                <a:gd name="connsiteX47" fmla="*/ 779279 w 914847"/>
                <a:gd name="connsiteY47" fmla="*/ 693957 h 914847"/>
                <a:gd name="connsiteX48" fmla="*/ 759371 w 914847"/>
                <a:gd name="connsiteY48" fmla="*/ 748942 h 914847"/>
                <a:gd name="connsiteX49" fmla="*/ 710073 w 914847"/>
                <a:gd name="connsiteY49" fmla="*/ 763163 h 914847"/>
                <a:gd name="connsiteX50" fmla="*/ 715761 w 914847"/>
                <a:gd name="connsiteY50" fmla="*/ 716709 h 914847"/>
                <a:gd name="connsiteX51" fmla="*/ 693009 w 914847"/>
                <a:gd name="connsiteY51" fmla="*/ 661724 h 914847"/>
                <a:gd name="connsiteX52" fmla="*/ 695853 w 914847"/>
                <a:gd name="connsiteY52" fmla="*/ 603894 h 914847"/>
                <a:gd name="connsiteX53" fmla="*/ 733774 w 914847"/>
                <a:gd name="connsiteY53" fmla="*/ 540376 h 914847"/>
                <a:gd name="connsiteX54" fmla="*/ 675944 w 914847"/>
                <a:gd name="connsiteY54" fmla="*/ 554596 h 914847"/>
                <a:gd name="connsiteX55" fmla="*/ 632335 w 914847"/>
                <a:gd name="connsiteY55" fmla="*/ 548908 h 914847"/>
                <a:gd name="connsiteX56" fmla="*/ 585881 w 914847"/>
                <a:gd name="connsiteY56" fmla="*/ 595362 h 914847"/>
                <a:gd name="connsiteX57" fmla="*/ 522364 w 914847"/>
                <a:gd name="connsiteY57" fmla="*/ 551752 h 914847"/>
                <a:gd name="connsiteX58" fmla="*/ 513831 w 914847"/>
                <a:gd name="connsiteY58" fmla="*/ 471170 h 914847"/>
                <a:gd name="connsiteX59" fmla="*/ 548908 w 914847"/>
                <a:gd name="connsiteY59" fmla="*/ 424717 h 914847"/>
                <a:gd name="connsiteX60" fmla="*/ 606738 w 914847"/>
                <a:gd name="connsiteY60" fmla="*/ 383951 h 914847"/>
                <a:gd name="connsiteX61" fmla="*/ 690165 w 914847"/>
                <a:gd name="connsiteY61" fmla="*/ 389640 h 914847"/>
                <a:gd name="connsiteX62" fmla="*/ 750838 w 914847"/>
                <a:gd name="connsiteY62" fmla="*/ 351718 h 914847"/>
                <a:gd name="connsiteX63" fmla="*/ 762215 w 914847"/>
                <a:gd name="connsiteY63" fmla="*/ 288201 h 914847"/>
                <a:gd name="connsiteX64" fmla="*/ 693009 w 914847"/>
                <a:gd name="connsiteY64" fmla="*/ 285356 h 914847"/>
                <a:gd name="connsiteX65" fmla="*/ 638023 w 914847"/>
                <a:gd name="connsiteY65" fmla="*/ 310953 h 914847"/>
                <a:gd name="connsiteX66" fmla="*/ 571661 w 914847"/>
                <a:gd name="connsiteY66" fmla="*/ 302421 h 914847"/>
                <a:gd name="connsiteX67" fmla="*/ 539428 w 914847"/>
                <a:gd name="connsiteY67" fmla="*/ 276824 h 914847"/>
                <a:gd name="connsiteX68" fmla="*/ 605790 w 914847"/>
                <a:gd name="connsiteY68" fmla="*/ 276824 h 914847"/>
                <a:gd name="connsiteX69" fmla="*/ 625699 w 914847"/>
                <a:gd name="connsiteY69" fmla="*/ 236059 h 914847"/>
                <a:gd name="connsiteX70" fmla="*/ 628543 w 914847"/>
                <a:gd name="connsiteY70" fmla="*/ 200982 h 914847"/>
                <a:gd name="connsiteX71" fmla="*/ 573557 w 914847"/>
                <a:gd name="connsiteY71" fmla="*/ 186762 h 914847"/>
                <a:gd name="connsiteX72" fmla="*/ 634231 w 914847"/>
                <a:gd name="connsiteY72" fmla="*/ 145996 h 914847"/>
                <a:gd name="connsiteX73" fmla="*/ 614322 w 914847"/>
                <a:gd name="connsiteY73" fmla="*/ 93855 h 914847"/>
                <a:gd name="connsiteX74" fmla="*/ 588725 w 914847"/>
                <a:gd name="connsiteY74" fmla="*/ 53090 h 914847"/>
                <a:gd name="connsiteX75" fmla="*/ 378263 w 914847"/>
                <a:gd name="connsiteY75" fmla="*/ 109971 h 914847"/>
                <a:gd name="connsiteX76" fmla="*/ 369731 w 914847"/>
                <a:gd name="connsiteY76" fmla="*/ 173489 h 914847"/>
                <a:gd name="connsiteX77" fmla="*/ 361199 w 914847"/>
                <a:gd name="connsiteY77" fmla="*/ 237007 h 914847"/>
                <a:gd name="connsiteX78" fmla="*/ 419028 w 914847"/>
                <a:gd name="connsiteY78" fmla="*/ 204774 h 914847"/>
                <a:gd name="connsiteX79" fmla="*/ 436093 w 914847"/>
                <a:gd name="connsiteY79" fmla="*/ 155477 h 914847"/>
                <a:gd name="connsiteX80" fmla="*/ 447469 w 914847"/>
                <a:gd name="connsiteY80" fmla="*/ 103335 h 914847"/>
                <a:gd name="connsiteX81" fmla="*/ 378263 w 914847"/>
                <a:gd name="connsiteY81" fmla="*/ 109023 h 91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14847" h="914847">
                  <a:moveTo>
                    <a:pt x="458846" y="0"/>
                  </a:moveTo>
                  <a:cubicBezTo>
                    <a:pt x="710073" y="0"/>
                    <a:pt x="914847" y="204774"/>
                    <a:pt x="914847" y="458846"/>
                  </a:cubicBezTo>
                  <a:cubicBezTo>
                    <a:pt x="914847" y="712917"/>
                    <a:pt x="710073" y="914847"/>
                    <a:pt x="458846" y="914847"/>
                  </a:cubicBezTo>
                  <a:cubicBezTo>
                    <a:pt x="207618" y="914847"/>
                    <a:pt x="0" y="710073"/>
                    <a:pt x="0" y="458846"/>
                  </a:cubicBezTo>
                  <a:cubicBezTo>
                    <a:pt x="0" y="207618"/>
                    <a:pt x="204774" y="0"/>
                    <a:pt x="458846" y="0"/>
                  </a:cubicBezTo>
                  <a:close/>
                  <a:moveTo>
                    <a:pt x="271136" y="839953"/>
                  </a:moveTo>
                  <a:cubicBezTo>
                    <a:pt x="259760" y="834265"/>
                    <a:pt x="248383" y="828577"/>
                    <a:pt x="238903" y="822888"/>
                  </a:cubicBezTo>
                  <a:cubicBezTo>
                    <a:pt x="227527" y="811512"/>
                    <a:pt x="218995" y="802980"/>
                    <a:pt x="216150" y="784967"/>
                  </a:cubicBezTo>
                  <a:cubicBezTo>
                    <a:pt x="210462" y="759371"/>
                    <a:pt x="207618" y="683528"/>
                    <a:pt x="207618" y="683528"/>
                  </a:cubicBezTo>
                  <a:cubicBezTo>
                    <a:pt x="207618" y="683528"/>
                    <a:pt x="172541" y="648451"/>
                    <a:pt x="161165" y="642763"/>
                  </a:cubicBezTo>
                  <a:cubicBezTo>
                    <a:pt x="152633" y="637075"/>
                    <a:pt x="146944" y="610530"/>
                    <a:pt x="141256" y="590622"/>
                  </a:cubicBezTo>
                  <a:cubicBezTo>
                    <a:pt x="132724" y="570713"/>
                    <a:pt x="138412" y="555545"/>
                    <a:pt x="138412" y="538480"/>
                  </a:cubicBezTo>
                  <a:cubicBezTo>
                    <a:pt x="135568" y="518571"/>
                    <a:pt x="121348" y="477806"/>
                    <a:pt x="100491" y="466430"/>
                  </a:cubicBezTo>
                  <a:cubicBezTo>
                    <a:pt x="79634" y="455054"/>
                    <a:pt x="62570" y="457898"/>
                    <a:pt x="56882" y="408600"/>
                  </a:cubicBezTo>
                  <a:cubicBezTo>
                    <a:pt x="51194" y="362147"/>
                    <a:pt x="65414" y="359303"/>
                    <a:pt x="54038" y="322330"/>
                  </a:cubicBezTo>
                  <a:cubicBezTo>
                    <a:pt x="94803" y="203826"/>
                    <a:pt x="186762" y="106179"/>
                    <a:pt x="302421" y="59726"/>
                  </a:cubicBezTo>
                  <a:cubicBezTo>
                    <a:pt x="302421" y="62570"/>
                    <a:pt x="302421" y="65414"/>
                    <a:pt x="299577" y="68258"/>
                  </a:cubicBezTo>
                  <a:cubicBezTo>
                    <a:pt x="288201" y="103335"/>
                    <a:pt x="271136" y="103335"/>
                    <a:pt x="267344" y="123244"/>
                  </a:cubicBezTo>
                  <a:cubicBezTo>
                    <a:pt x="261656" y="143152"/>
                    <a:pt x="287253" y="137464"/>
                    <a:pt x="278720" y="155477"/>
                  </a:cubicBezTo>
                  <a:cubicBezTo>
                    <a:pt x="270188" y="173489"/>
                    <a:pt x="240799" y="175385"/>
                    <a:pt x="232267" y="187710"/>
                  </a:cubicBezTo>
                  <a:cubicBezTo>
                    <a:pt x="223735" y="200034"/>
                    <a:pt x="191502" y="210462"/>
                    <a:pt x="209514" y="234163"/>
                  </a:cubicBezTo>
                  <a:cubicBezTo>
                    <a:pt x="229423" y="254072"/>
                    <a:pt x="267344" y="217098"/>
                    <a:pt x="267344" y="217098"/>
                  </a:cubicBezTo>
                  <a:cubicBezTo>
                    <a:pt x="267344" y="217098"/>
                    <a:pt x="292941" y="205722"/>
                    <a:pt x="305265" y="214254"/>
                  </a:cubicBezTo>
                  <a:cubicBezTo>
                    <a:pt x="313797" y="219943"/>
                    <a:pt x="337498" y="234163"/>
                    <a:pt x="308109" y="252176"/>
                  </a:cubicBezTo>
                  <a:lnTo>
                    <a:pt x="250279" y="287253"/>
                  </a:lnTo>
                  <a:cubicBezTo>
                    <a:pt x="221839" y="304317"/>
                    <a:pt x="241747" y="292941"/>
                    <a:pt x="200982" y="330862"/>
                  </a:cubicBezTo>
                  <a:cubicBezTo>
                    <a:pt x="160217" y="368783"/>
                    <a:pt x="163061" y="422821"/>
                    <a:pt x="143152" y="402912"/>
                  </a:cubicBezTo>
                  <a:cubicBezTo>
                    <a:pt x="123244" y="383003"/>
                    <a:pt x="93855" y="345082"/>
                    <a:pt x="93855" y="367835"/>
                  </a:cubicBezTo>
                  <a:cubicBezTo>
                    <a:pt x="93855" y="390588"/>
                    <a:pt x="73946" y="419977"/>
                    <a:pt x="91011" y="422821"/>
                  </a:cubicBezTo>
                  <a:cubicBezTo>
                    <a:pt x="108075" y="428509"/>
                    <a:pt x="116607" y="428509"/>
                    <a:pt x="128932" y="460742"/>
                  </a:cubicBezTo>
                  <a:cubicBezTo>
                    <a:pt x="137464" y="492975"/>
                    <a:pt x="166853" y="532792"/>
                    <a:pt x="198138" y="535636"/>
                  </a:cubicBezTo>
                  <a:cubicBezTo>
                    <a:pt x="226579" y="538480"/>
                    <a:pt x="250279" y="544168"/>
                    <a:pt x="278720" y="561233"/>
                  </a:cubicBezTo>
                  <a:cubicBezTo>
                    <a:pt x="304317" y="578297"/>
                    <a:pt x="287253" y="636127"/>
                    <a:pt x="313797" y="627595"/>
                  </a:cubicBezTo>
                  <a:cubicBezTo>
                    <a:pt x="336550" y="621906"/>
                    <a:pt x="360251" y="613374"/>
                    <a:pt x="363095" y="621906"/>
                  </a:cubicBezTo>
                  <a:cubicBezTo>
                    <a:pt x="368783" y="630439"/>
                    <a:pt x="371627" y="647503"/>
                    <a:pt x="346030" y="679736"/>
                  </a:cubicBezTo>
                  <a:cubicBezTo>
                    <a:pt x="320434" y="708177"/>
                    <a:pt x="343186" y="746098"/>
                    <a:pt x="328966" y="757475"/>
                  </a:cubicBezTo>
                  <a:cubicBezTo>
                    <a:pt x="314745" y="766007"/>
                    <a:pt x="282512" y="785915"/>
                    <a:pt x="282512" y="812460"/>
                  </a:cubicBezTo>
                  <a:cubicBezTo>
                    <a:pt x="279668" y="826681"/>
                    <a:pt x="276824" y="835213"/>
                    <a:pt x="271136" y="840901"/>
                  </a:cubicBezTo>
                  <a:close/>
                  <a:moveTo>
                    <a:pt x="588725" y="54986"/>
                  </a:moveTo>
                  <a:cubicBezTo>
                    <a:pt x="707229" y="92907"/>
                    <a:pt x="804876" y="182021"/>
                    <a:pt x="851329" y="297681"/>
                  </a:cubicBezTo>
                  <a:cubicBezTo>
                    <a:pt x="851329" y="309057"/>
                    <a:pt x="848485" y="326122"/>
                    <a:pt x="839953" y="332758"/>
                  </a:cubicBezTo>
                  <a:cubicBezTo>
                    <a:pt x="825733" y="344134"/>
                    <a:pt x="831421" y="358355"/>
                    <a:pt x="851329" y="364991"/>
                  </a:cubicBezTo>
                  <a:cubicBezTo>
                    <a:pt x="874082" y="367835"/>
                    <a:pt x="851329" y="419977"/>
                    <a:pt x="837109" y="419977"/>
                  </a:cubicBezTo>
                  <a:cubicBezTo>
                    <a:pt x="822888" y="419977"/>
                    <a:pt x="814356" y="434197"/>
                    <a:pt x="790656" y="422821"/>
                  </a:cubicBezTo>
                  <a:cubicBezTo>
                    <a:pt x="770747" y="414288"/>
                    <a:pt x="790656" y="442729"/>
                    <a:pt x="807720" y="472118"/>
                  </a:cubicBezTo>
                  <a:cubicBezTo>
                    <a:pt x="824785" y="501507"/>
                    <a:pt x="802032" y="507195"/>
                    <a:pt x="824785" y="549856"/>
                  </a:cubicBezTo>
                  <a:cubicBezTo>
                    <a:pt x="847537" y="592518"/>
                    <a:pt x="813408" y="604842"/>
                    <a:pt x="807720" y="633283"/>
                  </a:cubicBezTo>
                  <a:cubicBezTo>
                    <a:pt x="802032" y="658880"/>
                    <a:pt x="802032" y="679736"/>
                    <a:pt x="779279" y="693957"/>
                  </a:cubicBezTo>
                  <a:cubicBezTo>
                    <a:pt x="756527" y="708177"/>
                    <a:pt x="756527" y="731878"/>
                    <a:pt x="759371" y="748942"/>
                  </a:cubicBezTo>
                  <a:cubicBezTo>
                    <a:pt x="762215" y="766007"/>
                    <a:pt x="710073" y="763163"/>
                    <a:pt x="710073" y="763163"/>
                  </a:cubicBezTo>
                  <a:cubicBezTo>
                    <a:pt x="710073" y="763163"/>
                    <a:pt x="721449" y="740410"/>
                    <a:pt x="715761" y="716709"/>
                  </a:cubicBezTo>
                  <a:cubicBezTo>
                    <a:pt x="710073" y="696801"/>
                    <a:pt x="695853" y="675944"/>
                    <a:pt x="693009" y="661724"/>
                  </a:cubicBezTo>
                  <a:cubicBezTo>
                    <a:pt x="690165" y="647503"/>
                    <a:pt x="684476" y="623803"/>
                    <a:pt x="695853" y="603894"/>
                  </a:cubicBezTo>
                  <a:cubicBezTo>
                    <a:pt x="707229" y="586829"/>
                    <a:pt x="730930" y="557441"/>
                    <a:pt x="733774" y="540376"/>
                  </a:cubicBezTo>
                  <a:cubicBezTo>
                    <a:pt x="736618" y="523312"/>
                    <a:pt x="708177" y="543220"/>
                    <a:pt x="675944" y="554596"/>
                  </a:cubicBezTo>
                  <a:cubicBezTo>
                    <a:pt x="647503" y="565973"/>
                    <a:pt x="656036" y="543220"/>
                    <a:pt x="632335" y="548908"/>
                  </a:cubicBezTo>
                  <a:cubicBezTo>
                    <a:pt x="608634" y="554596"/>
                    <a:pt x="597258" y="595362"/>
                    <a:pt x="585881" y="595362"/>
                  </a:cubicBezTo>
                  <a:cubicBezTo>
                    <a:pt x="574505" y="595362"/>
                    <a:pt x="542272" y="569765"/>
                    <a:pt x="522364" y="551752"/>
                  </a:cubicBezTo>
                  <a:cubicBezTo>
                    <a:pt x="502455" y="533740"/>
                    <a:pt x="530896" y="491079"/>
                    <a:pt x="513831" y="471170"/>
                  </a:cubicBezTo>
                  <a:cubicBezTo>
                    <a:pt x="493923" y="451261"/>
                    <a:pt x="536584" y="438937"/>
                    <a:pt x="548908" y="424717"/>
                  </a:cubicBezTo>
                  <a:cubicBezTo>
                    <a:pt x="561233" y="410496"/>
                    <a:pt x="592518" y="401964"/>
                    <a:pt x="606738" y="383951"/>
                  </a:cubicBezTo>
                  <a:cubicBezTo>
                    <a:pt x="618114" y="366887"/>
                    <a:pt x="664568" y="386796"/>
                    <a:pt x="690165" y="389640"/>
                  </a:cubicBezTo>
                  <a:cubicBezTo>
                    <a:pt x="718605" y="395328"/>
                    <a:pt x="725242" y="375419"/>
                    <a:pt x="750838" y="351718"/>
                  </a:cubicBezTo>
                  <a:cubicBezTo>
                    <a:pt x="776435" y="331810"/>
                    <a:pt x="765059" y="302421"/>
                    <a:pt x="762215" y="288201"/>
                  </a:cubicBezTo>
                  <a:cubicBezTo>
                    <a:pt x="759371" y="273980"/>
                    <a:pt x="721449" y="293889"/>
                    <a:pt x="693009" y="285356"/>
                  </a:cubicBezTo>
                  <a:cubicBezTo>
                    <a:pt x="660776" y="276824"/>
                    <a:pt x="655087" y="288201"/>
                    <a:pt x="638023" y="310953"/>
                  </a:cubicBezTo>
                  <a:cubicBezTo>
                    <a:pt x="620958" y="333706"/>
                    <a:pt x="580193" y="313797"/>
                    <a:pt x="571661" y="302421"/>
                  </a:cubicBezTo>
                  <a:cubicBezTo>
                    <a:pt x="560285" y="291045"/>
                    <a:pt x="536584" y="299577"/>
                    <a:pt x="539428" y="276824"/>
                  </a:cubicBezTo>
                  <a:cubicBezTo>
                    <a:pt x="545116" y="256916"/>
                    <a:pt x="591570" y="262604"/>
                    <a:pt x="605790" y="276824"/>
                  </a:cubicBezTo>
                  <a:cubicBezTo>
                    <a:pt x="622855" y="291045"/>
                    <a:pt x="611478" y="238903"/>
                    <a:pt x="625699" y="236059"/>
                  </a:cubicBezTo>
                  <a:cubicBezTo>
                    <a:pt x="639919" y="230371"/>
                    <a:pt x="642763" y="207618"/>
                    <a:pt x="628543" y="200982"/>
                  </a:cubicBezTo>
                  <a:cubicBezTo>
                    <a:pt x="611478" y="198138"/>
                    <a:pt x="593466" y="192450"/>
                    <a:pt x="573557" y="186762"/>
                  </a:cubicBezTo>
                  <a:cubicBezTo>
                    <a:pt x="556493" y="183917"/>
                    <a:pt x="601998" y="154529"/>
                    <a:pt x="634231" y="145996"/>
                  </a:cubicBezTo>
                  <a:cubicBezTo>
                    <a:pt x="666464" y="137464"/>
                    <a:pt x="614322" y="93855"/>
                    <a:pt x="614322" y="93855"/>
                  </a:cubicBezTo>
                  <a:cubicBezTo>
                    <a:pt x="614322" y="93855"/>
                    <a:pt x="588725" y="79634"/>
                    <a:pt x="588725" y="53090"/>
                  </a:cubicBezTo>
                  <a:close/>
                  <a:moveTo>
                    <a:pt x="378263" y="109971"/>
                  </a:moveTo>
                  <a:cubicBezTo>
                    <a:pt x="364043" y="129880"/>
                    <a:pt x="366887" y="156425"/>
                    <a:pt x="369731" y="173489"/>
                  </a:cubicBezTo>
                  <a:cubicBezTo>
                    <a:pt x="372575" y="190554"/>
                    <a:pt x="337498" y="222787"/>
                    <a:pt x="361199" y="237007"/>
                  </a:cubicBezTo>
                  <a:cubicBezTo>
                    <a:pt x="384899" y="251227"/>
                    <a:pt x="401964" y="222787"/>
                    <a:pt x="419028" y="204774"/>
                  </a:cubicBezTo>
                  <a:cubicBezTo>
                    <a:pt x="438937" y="187710"/>
                    <a:pt x="419028" y="196242"/>
                    <a:pt x="436093" y="155477"/>
                  </a:cubicBezTo>
                  <a:cubicBezTo>
                    <a:pt x="453157" y="117555"/>
                    <a:pt x="468326" y="120400"/>
                    <a:pt x="447469" y="103335"/>
                  </a:cubicBezTo>
                  <a:cubicBezTo>
                    <a:pt x="406704" y="74894"/>
                    <a:pt x="441781" y="28441"/>
                    <a:pt x="378263" y="109023"/>
                  </a:cubicBezTo>
                  <a:close/>
                </a:path>
              </a:pathLst>
            </a:custGeom>
            <a:solidFill>
              <a:schemeClr val="accent1"/>
            </a:solidFill>
            <a:ln w="9458" cap="flat">
              <a:noFill/>
              <a:prstDash val="solid"/>
              <a:miter/>
            </a:ln>
          </p:spPr>
          <p:txBody>
            <a:bodyPr rtlCol="0" anchor="ctr"/>
            <a:lstStyle/>
            <a:p>
              <a:endParaRPr lang="en-GB"/>
            </a:p>
          </p:txBody>
        </p:sp>
      </p:grpSp>
    </p:spTree>
    <p:extLst>
      <p:ext uri="{BB962C8B-B14F-4D97-AF65-F5344CB8AC3E}">
        <p14:creationId xmlns:p14="http://schemas.microsoft.com/office/powerpoint/2010/main" val="364654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3B8E9FB-206F-865B-D6CB-4DA7C577AD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85237453-8759-4A36-5E7A-F32675CAEB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878" y="5582653"/>
            <a:ext cx="804645" cy="804645"/>
          </a:xfrm>
          <a:prstGeom prst="rect">
            <a:avLst/>
          </a:prstGeom>
        </p:spPr>
      </p:pic>
      <p:sp>
        <p:nvSpPr>
          <p:cNvPr id="12" name="Title 2">
            <a:extLst>
              <a:ext uri="{FF2B5EF4-FFF2-40B4-BE49-F238E27FC236}">
                <a16:creationId xmlns:a16="http://schemas.microsoft.com/office/drawing/2014/main" id="{9308A637-A3C8-8478-0B13-91FCFC987FCD}"/>
              </a:ext>
            </a:extLst>
          </p:cNvPr>
          <p:cNvSpPr>
            <a:spLocks noGrp="1"/>
          </p:cNvSpPr>
          <p:nvPr/>
        </p:nvSpPr>
        <p:spPr>
          <a:xfrm>
            <a:off x="865986" y="909690"/>
            <a:ext cx="6425891"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Further information &amp; </a:t>
            </a:r>
            <a:r>
              <a:rPr lang="en-GB" err="1"/>
              <a:t>OutRight</a:t>
            </a:r>
          </a:p>
        </p:txBody>
      </p:sp>
      <p:sp>
        <p:nvSpPr>
          <p:cNvPr id="13" name="Rounded Rectangle 47">
            <a:extLst>
              <a:ext uri="{FF2B5EF4-FFF2-40B4-BE49-F238E27FC236}">
                <a16:creationId xmlns:a16="http://schemas.microsoft.com/office/drawing/2014/main" id="{001ACD8B-F421-189D-9A62-1746C9EC3571}"/>
              </a:ext>
            </a:extLst>
          </p:cNvPr>
          <p:cNvSpPr/>
          <p:nvPr/>
        </p:nvSpPr>
        <p:spPr>
          <a:xfrm>
            <a:off x="1537758" y="1864071"/>
            <a:ext cx="9815351" cy="3930347"/>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1200"/>
              </a:spcBef>
              <a:spcAft>
                <a:spcPts val="1200"/>
              </a:spcAft>
            </a:pPr>
            <a:r>
              <a:rPr lang="en-US">
                <a:solidFill>
                  <a:srgbClr val="0F0A07"/>
                </a:solidFill>
                <a:latin typeface="Arial"/>
                <a:cs typeface="Arial"/>
              </a:rPr>
              <a:t>The next Rights Around the World Resource will be shared on January 8</a:t>
            </a:r>
            <a:r>
              <a:rPr lang="en-US" baseline="30000">
                <a:solidFill>
                  <a:srgbClr val="0F0A07"/>
                </a:solidFill>
                <a:latin typeface="Arial"/>
                <a:cs typeface="Arial"/>
              </a:rPr>
              <a:t>th</a:t>
            </a:r>
            <a:r>
              <a:rPr lang="en-US">
                <a:solidFill>
                  <a:srgbClr val="0F0A07"/>
                </a:solidFill>
                <a:latin typeface="Arial"/>
                <a:cs typeface="Arial"/>
              </a:rPr>
              <a:t> 2026.</a:t>
            </a:r>
            <a:br>
              <a:rPr lang="en-US">
                <a:solidFill>
                  <a:srgbClr val="0F0A07"/>
                </a:solidFill>
                <a:latin typeface="Arial"/>
                <a:cs typeface="Arial"/>
              </a:rPr>
            </a:br>
            <a:br>
              <a:rPr lang="en-US">
                <a:solidFill>
                  <a:srgbClr val="0F0A07"/>
                </a:solidFill>
                <a:latin typeface="Arial"/>
                <a:cs typeface="Arial"/>
              </a:rPr>
            </a:br>
            <a:r>
              <a:rPr lang="en-US">
                <a:solidFill>
                  <a:srgbClr val="0F0A07"/>
                </a:solidFill>
                <a:latin typeface="Arial"/>
                <a:cs typeface="Arial"/>
              </a:rPr>
              <a:t>If you have enjoyed using this resource, you may also enjoy using UNICEF UK's </a:t>
            </a:r>
            <a:r>
              <a:rPr lang="en-US" err="1">
                <a:solidFill>
                  <a:srgbClr val="0F0A07"/>
                </a:solidFill>
                <a:latin typeface="Arial"/>
                <a:cs typeface="Arial"/>
              </a:rPr>
              <a:t>OutRight</a:t>
            </a:r>
            <a:r>
              <a:rPr lang="en-US">
                <a:solidFill>
                  <a:srgbClr val="0F0A07"/>
                </a:solidFill>
                <a:latin typeface="Arial"/>
                <a:cs typeface="Arial"/>
              </a:rPr>
              <a:t> resources. This year </a:t>
            </a:r>
            <a:r>
              <a:rPr lang="en-US" err="1">
                <a:solidFill>
                  <a:srgbClr val="0F0A07"/>
                </a:solidFill>
                <a:latin typeface="Arial"/>
                <a:cs typeface="Arial"/>
              </a:rPr>
              <a:t>OutRight</a:t>
            </a:r>
            <a:r>
              <a:rPr lang="en-US">
                <a:solidFill>
                  <a:srgbClr val="0F0A07"/>
                </a:solidFill>
                <a:latin typeface="Arial"/>
                <a:cs typeface="Arial"/>
              </a:rPr>
              <a:t> will focus on International Aid. Children and young people will develop their understanding of their rights, international aid </a:t>
            </a:r>
            <a:r>
              <a:rPr lang="en-US" b="0" i="0" u="none" strike="noStrike">
                <a:solidFill>
                  <a:srgbClr val="0F0A07"/>
                </a:solidFill>
                <a:effectLst/>
                <a:latin typeface="Arial"/>
                <a:cs typeface="Arial"/>
              </a:rPr>
              <a:t>and </a:t>
            </a:r>
            <a:r>
              <a:rPr lang="en-US">
                <a:solidFill>
                  <a:srgbClr val="0F0A07"/>
                </a:solidFill>
                <a:latin typeface="Arial"/>
                <a:cs typeface="Arial"/>
              </a:rPr>
              <a:t>why it </a:t>
            </a:r>
            <a:r>
              <a:rPr lang="en-US" b="0" i="0" u="none" strike="noStrike">
                <a:solidFill>
                  <a:srgbClr val="0F0A07"/>
                </a:solidFill>
                <a:effectLst/>
                <a:latin typeface="Arial"/>
                <a:cs typeface="Arial"/>
              </a:rPr>
              <a:t>is </a:t>
            </a:r>
            <a:r>
              <a:rPr lang="en-US">
                <a:solidFill>
                  <a:srgbClr val="0F0A07"/>
                </a:solidFill>
                <a:latin typeface="Arial"/>
                <a:cs typeface="Arial"/>
              </a:rPr>
              <a:t>an important part </a:t>
            </a:r>
            <a:r>
              <a:rPr lang="en-US" b="0" i="0" u="none" strike="noStrike">
                <a:solidFill>
                  <a:srgbClr val="0F0A07"/>
                </a:solidFill>
                <a:effectLst/>
                <a:latin typeface="Arial"/>
                <a:cs typeface="Arial"/>
              </a:rPr>
              <a:t>of </a:t>
            </a:r>
            <a:r>
              <a:rPr lang="en-US">
                <a:solidFill>
                  <a:srgbClr val="0F0A07"/>
                </a:solidFill>
                <a:latin typeface="Arial"/>
                <a:cs typeface="Arial"/>
              </a:rPr>
              <a:t>being </a:t>
            </a:r>
            <a:r>
              <a:rPr lang="en-US" b="0" i="0" u="none" strike="noStrike">
                <a:solidFill>
                  <a:srgbClr val="0F0A07"/>
                </a:solidFill>
                <a:effectLst/>
                <a:latin typeface="Arial"/>
                <a:cs typeface="Arial"/>
              </a:rPr>
              <a:t>a </a:t>
            </a:r>
            <a:r>
              <a:rPr lang="en-US">
                <a:solidFill>
                  <a:srgbClr val="0F0A07"/>
                </a:solidFill>
                <a:latin typeface="Arial"/>
                <a:cs typeface="Arial"/>
              </a:rPr>
              <a:t>global citizen. We’ll learn about the impact that international aid can have on both climate change and education globally. </a:t>
            </a:r>
          </a:p>
          <a:p>
            <a:pPr>
              <a:spcBef>
                <a:spcPts val="1200"/>
              </a:spcBef>
              <a:spcAft>
                <a:spcPts val="1200"/>
              </a:spcAft>
            </a:pPr>
            <a:r>
              <a:rPr lang="en-US">
                <a:solidFill>
                  <a:srgbClr val="0F0A07"/>
                </a:solidFill>
                <a:latin typeface="Arial"/>
                <a:cs typeface="Arial"/>
              </a:rPr>
              <a:t>You can use </a:t>
            </a:r>
            <a:r>
              <a:rPr lang="en-US" err="1">
                <a:solidFill>
                  <a:srgbClr val="0F0A07"/>
                </a:solidFill>
                <a:latin typeface="Arial"/>
                <a:cs typeface="Arial"/>
              </a:rPr>
              <a:t>OutRight</a:t>
            </a:r>
            <a:r>
              <a:rPr lang="en-US">
                <a:solidFill>
                  <a:srgbClr val="0F0A07"/>
                </a:solidFill>
                <a:latin typeface="Arial"/>
                <a:cs typeface="Arial"/>
              </a:rPr>
              <a:t> as evidence in your RRSA accreditation journey, and you’ll receive support and additional resources along </a:t>
            </a:r>
            <a:r>
              <a:rPr lang="en-US" b="0" i="0" u="none" strike="noStrike">
                <a:solidFill>
                  <a:srgbClr val="0F0A07"/>
                </a:solidFill>
                <a:effectLst/>
                <a:latin typeface="Arial"/>
                <a:cs typeface="Arial"/>
              </a:rPr>
              <a:t>the </a:t>
            </a:r>
            <a:r>
              <a:rPr lang="en-US">
                <a:solidFill>
                  <a:srgbClr val="0F0A07"/>
                </a:solidFill>
                <a:latin typeface="Arial"/>
                <a:cs typeface="Arial"/>
              </a:rPr>
              <a:t>way. </a:t>
            </a:r>
          </a:p>
          <a:p>
            <a:pPr>
              <a:spcBef>
                <a:spcPts val="1200"/>
              </a:spcBef>
              <a:spcAft>
                <a:spcPts val="1200"/>
              </a:spcAft>
            </a:pPr>
            <a:r>
              <a:rPr lang="en-US" u="sng">
                <a:solidFill>
                  <a:srgbClr val="0F0A07"/>
                </a:solidFill>
                <a:latin typeface="Arial"/>
                <a:cs typeface="Arial"/>
                <a:hlinkClick r:id="rId7"/>
              </a:rPr>
              <a:t>https://www.unicef.org</a:t>
            </a:r>
            <a:r>
              <a:rPr lang="en-US" b="0" i="0" u="sng" strike="noStrike">
                <a:solidFill>
                  <a:srgbClr val="0F0A07"/>
                </a:solidFill>
                <a:effectLst/>
                <a:latin typeface="Arial"/>
                <a:cs typeface="Arial"/>
                <a:hlinkClick r:id="rId7"/>
              </a:rPr>
              <a:t>.</a:t>
            </a:r>
            <a:r>
              <a:rPr lang="en-US" u="sng">
                <a:solidFill>
                  <a:srgbClr val="0F0A07"/>
                </a:solidFill>
                <a:latin typeface="Arial"/>
                <a:cs typeface="Arial"/>
                <a:hlinkClick r:id="rId7"/>
              </a:rPr>
              <a:t>uk/rights-respecting-schools/resources/teaching-resources/outright/</a:t>
            </a:r>
            <a:endParaRPr lang="en-GB"/>
          </a:p>
        </p:txBody>
      </p:sp>
    </p:spTree>
    <p:extLst>
      <p:ext uri="{BB962C8B-B14F-4D97-AF65-F5344CB8AC3E}">
        <p14:creationId xmlns:p14="http://schemas.microsoft.com/office/powerpoint/2010/main" val="334579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DEDF9-DE77-728B-5D17-C926D78D9836}"/>
              </a:ext>
            </a:extLst>
          </p:cNvPr>
          <p:cNvSpPr>
            <a:spLocks noGrp="1"/>
          </p:cNvSpPr>
          <p:nvPr>
            <p:ph type="sldNum" sz="quarter" idx="12"/>
          </p:nvPr>
        </p:nvSpPr>
        <p:spPr/>
        <p:txBody>
          <a:bodyPr/>
          <a:lstStyle/>
          <a:p>
            <a:fld id="{B700715A-75CD-0942-A2C0-E097070BAE3D}" type="slidenum">
              <a:rPr lang="en-US" smtClean="0"/>
              <a:pPr/>
              <a:t>2</a:t>
            </a:fld>
            <a:endParaRPr lang="en-US"/>
          </a:p>
        </p:txBody>
      </p:sp>
      <p:sp>
        <p:nvSpPr>
          <p:cNvPr id="3" name="Title 2">
            <a:extLst>
              <a:ext uri="{FF2B5EF4-FFF2-40B4-BE49-F238E27FC236}">
                <a16:creationId xmlns:a16="http://schemas.microsoft.com/office/drawing/2014/main" id="{78E90ABD-BD7E-521D-11D8-3450F9E2D06B}"/>
              </a:ext>
            </a:extLst>
          </p:cNvPr>
          <p:cNvSpPr>
            <a:spLocks noGrp="1"/>
          </p:cNvSpPr>
          <p:nvPr>
            <p:ph type="title"/>
          </p:nvPr>
        </p:nvSpPr>
        <p:spPr>
          <a:xfrm>
            <a:off x="479426" y="494158"/>
            <a:ext cx="5101567" cy="639837"/>
          </a:xfrm>
        </p:spPr>
        <p:txBody>
          <a:bodyPr/>
          <a:lstStyle/>
          <a:p>
            <a:r>
              <a:rPr lang="en-US" sz="3200" b="1">
                <a:solidFill>
                  <a:sysClr val="windowText" lastClr="000000"/>
                </a:solidFill>
                <a:latin typeface="+mj-lt"/>
              </a:rPr>
              <a:t>How to use this resource</a:t>
            </a:r>
            <a:endParaRPr lang="en-US"/>
          </a:p>
        </p:txBody>
      </p:sp>
      <p:sp>
        <p:nvSpPr>
          <p:cNvPr id="4" name="TextBox 3">
            <a:extLst>
              <a:ext uri="{FF2B5EF4-FFF2-40B4-BE49-F238E27FC236}">
                <a16:creationId xmlns:a16="http://schemas.microsoft.com/office/drawing/2014/main" id="{55397583-4139-0C49-7E3C-791855883E50}"/>
              </a:ext>
            </a:extLst>
          </p:cNvPr>
          <p:cNvSpPr txBox="1"/>
          <p:nvPr/>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 is separated into two parts. </a:t>
            </a:r>
          </a:p>
        </p:txBody>
      </p:sp>
      <p:sp>
        <p:nvSpPr>
          <p:cNvPr id="5" name="TextBox 4">
            <a:extLst>
              <a:ext uri="{FF2B5EF4-FFF2-40B4-BE49-F238E27FC236}">
                <a16:creationId xmlns:a16="http://schemas.microsoft.com/office/drawing/2014/main" id="{EF18C409-8D80-3965-3062-8617AF9BA4AB}"/>
              </a:ext>
            </a:extLst>
          </p:cNvPr>
          <p:cNvSpPr txBox="1"/>
          <p:nvPr/>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6" name="TextBox 5">
            <a:extLst>
              <a:ext uri="{FF2B5EF4-FFF2-40B4-BE49-F238E27FC236}">
                <a16:creationId xmlns:a16="http://schemas.microsoft.com/office/drawing/2014/main" id="{7F20F8FB-079F-2D5D-992F-E01617E84715}"/>
              </a:ext>
            </a:extLst>
          </p:cNvPr>
          <p:cNvSpPr txBox="1"/>
          <p:nvPr/>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chor="t">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or a passport (or learning journal). </a:t>
            </a:r>
          </a:p>
          <a:p>
            <a:pPr marL="0" indent="0" algn="l">
              <a:spcBef>
                <a:spcPts val="900"/>
              </a:spcBef>
              <a:buNone/>
            </a:pPr>
            <a:r>
              <a:rPr lang="en-US" sz="1400">
                <a:latin typeface="Arial"/>
                <a:cs typeface="Arial"/>
              </a:rPr>
              <a:t>Throughout the pack you will see some items labeled with stars. These are to give you, as the educator, an idea of the level at which the content is pitched. </a:t>
            </a:r>
          </a:p>
          <a:p>
            <a:pPr>
              <a:spcBef>
                <a:spcPts val="900"/>
              </a:spcBef>
              <a:buClr>
                <a:schemeClr val="accent1"/>
              </a:buClr>
              <a:buFont typeface="Arial" panose="020B0604020202020204" pitchFamily="34" charset="0"/>
            </a:pPr>
            <a:r>
              <a:rPr lang="en-US" sz="1400" b="1">
                <a:latin typeface="Arial"/>
                <a:cs typeface="Arial"/>
              </a:rPr>
              <a:t>      </a:t>
            </a:r>
            <a:r>
              <a:rPr lang="en-US" sz="1400" b="1" kern="1200">
                <a:effectLst/>
                <a:latin typeface="Arial"/>
                <a:cs typeface="Arial"/>
              </a:rPr>
              <a:t>One star: </a:t>
            </a:r>
            <a:r>
              <a:rPr lang="en-US" sz="1400" kern="1200">
                <a:effectLst/>
                <a:latin typeface="Arial"/>
                <a:cs typeface="Arial"/>
              </a:rPr>
              <a:t>for children in </a:t>
            </a:r>
            <a:r>
              <a:rPr lang="en-GB" sz="1400" kern="1200">
                <a:effectLst/>
                <a:latin typeface="Arial"/>
                <a:cs typeface="Arial"/>
              </a:rPr>
              <a:t>early years settings and/or those more confident with simpler concepts. </a:t>
            </a:r>
          </a:p>
          <a:p>
            <a:pPr>
              <a:spcBef>
                <a:spcPts val="900"/>
              </a:spcBef>
              <a:buClr>
                <a:schemeClr val="accent1"/>
              </a:buClr>
              <a:buFont typeface="Arial" panose="020B0604020202020204" pitchFamily="34" charset="0"/>
            </a:pPr>
            <a:r>
              <a:rPr lang="en-GB" sz="1400" b="1">
                <a:latin typeface="Arial"/>
                <a:cs typeface="Arial"/>
              </a:rPr>
              <a:t> </a:t>
            </a:r>
            <a:r>
              <a:rPr lang="en-GB" sz="1400" b="1" kern="1200">
                <a:effectLst/>
                <a:latin typeface="Arial"/>
                <a:cs typeface="Arial"/>
              </a:rPr>
              <a:t> </a:t>
            </a:r>
            <a:r>
              <a:rPr lang="en-GB" sz="1400" b="1">
                <a:latin typeface="Arial"/>
                <a:cs typeface="Arial"/>
              </a:rPr>
              <a:t>       Two</a:t>
            </a:r>
            <a:r>
              <a:rPr lang="en-GB" sz="1400" b="1" kern="1200">
                <a:effectLst/>
                <a:latin typeface="Arial"/>
                <a:cs typeface="Arial"/>
              </a:rPr>
              <a:t> stars: </a:t>
            </a:r>
            <a:r>
              <a:rPr lang="en-GB" sz="1400" kern="1200">
                <a:effectLst/>
                <a:latin typeface="Arial"/>
                <a:cs typeface="Arial"/>
              </a:rPr>
              <a:t>for children and young people who have a good level of comprehension and reflection ability.</a:t>
            </a:r>
          </a:p>
          <a:p>
            <a:pPr>
              <a:spcBef>
                <a:spcPts val="900"/>
              </a:spcBef>
              <a:buClr>
                <a:schemeClr val="accent1"/>
              </a:buClr>
            </a:pPr>
            <a:r>
              <a:rPr lang="en-GB" sz="1400" b="1">
                <a:latin typeface="Arial"/>
                <a:cs typeface="Arial"/>
              </a:rPr>
              <a:t>             </a:t>
            </a:r>
            <a:r>
              <a:rPr lang="en-GB" sz="1400" b="1" kern="1200">
                <a:effectLst/>
                <a:latin typeface="Arial"/>
                <a:cs typeface="Arial"/>
              </a:rPr>
              <a:t> Three stars: </a:t>
            </a:r>
            <a:r>
              <a:rPr lang="en-GB" sz="1400" kern="1200">
                <a:effectLst/>
                <a:latin typeface="Arial"/>
                <a:cs typeface="Arial"/>
              </a:rPr>
              <a:t>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7" name="Rounded Rectangle 6">
            <a:extLst>
              <a:ext uri="{FF2B5EF4-FFF2-40B4-BE49-F238E27FC236}">
                <a16:creationId xmlns:a16="http://schemas.microsoft.com/office/drawing/2014/main" id="{97BAEE9D-334C-29BA-A103-C8CF64032EB8}"/>
              </a:ext>
            </a:extLst>
          </p:cNvPr>
          <p:cNvSpPr/>
          <p:nvPr/>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
        <p:nvSpPr>
          <p:cNvPr id="8" name="Rounded Rectangle 7">
            <a:extLst>
              <a:ext uri="{FF2B5EF4-FFF2-40B4-BE49-F238E27FC236}">
                <a16:creationId xmlns:a16="http://schemas.microsoft.com/office/drawing/2014/main" id="{B6DD46B0-1D0D-28A4-4E63-103DF80F39B8}"/>
              </a:ext>
            </a:extLst>
          </p:cNvPr>
          <p:cNvSpPr/>
          <p:nvPr/>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9" name="Group 8">
            <a:extLst>
              <a:ext uri="{FF2B5EF4-FFF2-40B4-BE49-F238E27FC236}">
                <a16:creationId xmlns:a16="http://schemas.microsoft.com/office/drawing/2014/main" id="{753591CC-4BAE-7C37-AF11-B506BD115C09}"/>
              </a:ext>
            </a:extLst>
          </p:cNvPr>
          <p:cNvGrpSpPr/>
          <p:nvPr/>
        </p:nvGrpSpPr>
        <p:grpSpPr>
          <a:xfrm>
            <a:off x="5175601" y="4034889"/>
            <a:ext cx="244431" cy="211383"/>
            <a:chOff x="7714236" y="165280"/>
            <a:chExt cx="534414" cy="462159"/>
          </a:xfrm>
        </p:grpSpPr>
        <p:sp>
          <p:nvSpPr>
            <p:cNvPr id="10" name="Rounded Rectangle 9">
              <a:extLst>
                <a:ext uri="{FF2B5EF4-FFF2-40B4-BE49-F238E27FC236}">
                  <a16:creationId xmlns:a16="http://schemas.microsoft.com/office/drawing/2014/main" id="{FC41383F-84DE-0FD2-91BA-00022719837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10">
              <a:extLst>
                <a:ext uri="{FF2B5EF4-FFF2-40B4-BE49-F238E27FC236}">
                  <a16:creationId xmlns:a16="http://schemas.microsoft.com/office/drawing/2014/main" id="{26EFB22B-EE46-B8F9-33B4-8CB1DE06AF46}"/>
                </a:ext>
              </a:extLst>
            </p:cNvPr>
            <p:cNvSpPr/>
            <p:nvPr userDrawn="1"/>
          </p:nvSpPr>
          <p:spPr>
            <a:xfrm>
              <a:off x="7811262" y="175831"/>
              <a:ext cx="356617" cy="356617"/>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2" name="Group 11">
            <a:extLst>
              <a:ext uri="{FF2B5EF4-FFF2-40B4-BE49-F238E27FC236}">
                <a16:creationId xmlns:a16="http://schemas.microsoft.com/office/drawing/2014/main" id="{C2B566CA-83DB-94D3-4922-C6E99A125C8E}"/>
              </a:ext>
            </a:extLst>
          </p:cNvPr>
          <p:cNvGrpSpPr/>
          <p:nvPr/>
        </p:nvGrpSpPr>
        <p:grpSpPr>
          <a:xfrm>
            <a:off x="5175602" y="4527122"/>
            <a:ext cx="434668" cy="211383"/>
            <a:chOff x="7714236" y="673280"/>
            <a:chExt cx="950339" cy="462159"/>
          </a:xfrm>
        </p:grpSpPr>
        <p:sp>
          <p:nvSpPr>
            <p:cNvPr id="13" name="Rounded Rectangle 12">
              <a:extLst>
                <a:ext uri="{FF2B5EF4-FFF2-40B4-BE49-F238E27FC236}">
                  <a16:creationId xmlns:a16="http://schemas.microsoft.com/office/drawing/2014/main" id="{6F764E10-1028-DCB4-7F5E-9FB088EFBDC4}"/>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13">
              <a:extLst>
                <a:ext uri="{FF2B5EF4-FFF2-40B4-BE49-F238E27FC236}">
                  <a16:creationId xmlns:a16="http://schemas.microsoft.com/office/drawing/2014/main" id="{4F94FCDD-A2FA-DA86-F5CB-B486790D7263}"/>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14">
              <a:extLst>
                <a:ext uri="{FF2B5EF4-FFF2-40B4-BE49-F238E27FC236}">
                  <a16:creationId xmlns:a16="http://schemas.microsoft.com/office/drawing/2014/main" id="{AC9930C6-7EB8-A191-6274-AA550667B8B0}"/>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B27E1D01-A930-EB76-DF90-0165B2024C77}"/>
              </a:ext>
            </a:extLst>
          </p:cNvPr>
          <p:cNvGrpSpPr/>
          <p:nvPr/>
        </p:nvGrpSpPr>
        <p:grpSpPr>
          <a:xfrm>
            <a:off x="5189978" y="5086305"/>
            <a:ext cx="627809" cy="211383"/>
            <a:chOff x="7714236" y="1187630"/>
            <a:chExt cx="1372614" cy="462159"/>
          </a:xfrm>
        </p:grpSpPr>
        <p:sp>
          <p:nvSpPr>
            <p:cNvPr id="17" name="Rounded Rectangle 16">
              <a:extLst>
                <a:ext uri="{FF2B5EF4-FFF2-40B4-BE49-F238E27FC236}">
                  <a16:creationId xmlns:a16="http://schemas.microsoft.com/office/drawing/2014/main" id="{16010C84-10B2-640D-68BF-E9957177A820}"/>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17">
              <a:extLst>
                <a:ext uri="{FF2B5EF4-FFF2-40B4-BE49-F238E27FC236}">
                  <a16:creationId xmlns:a16="http://schemas.microsoft.com/office/drawing/2014/main" id="{4E5CA37A-51A4-62FD-C05F-240AA3037FF8}"/>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18">
              <a:extLst>
                <a:ext uri="{FF2B5EF4-FFF2-40B4-BE49-F238E27FC236}">
                  <a16:creationId xmlns:a16="http://schemas.microsoft.com/office/drawing/2014/main" id="{8AB26888-352B-B30F-456C-AA14877E3DA6}"/>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0" name="5-point Star 19">
              <a:extLst>
                <a:ext uri="{FF2B5EF4-FFF2-40B4-BE49-F238E27FC236}">
                  <a16:creationId xmlns:a16="http://schemas.microsoft.com/office/drawing/2014/main" id="{EEB4C4A6-8870-4156-C1F3-93648FB72DF4}"/>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96611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BF6-5C5C-C911-FC9C-4FFF5AC7FCFB}"/>
              </a:ext>
            </a:extLst>
          </p:cNvPr>
          <p:cNvSpPr>
            <a:spLocks noGrp="1"/>
          </p:cNvSpPr>
          <p:nvPr>
            <p:ph type="title"/>
          </p:nvPr>
        </p:nvSpPr>
        <p:spPr/>
        <p:txBody>
          <a:bodyPr/>
          <a:lstStyle/>
          <a:p>
            <a:r>
              <a:rPr lang="en-US"/>
              <a:t>For assemblies or group sessions</a:t>
            </a:r>
            <a:endParaRPr lang="en-GB"/>
          </a:p>
        </p:txBody>
      </p:sp>
      <p:sp>
        <p:nvSpPr>
          <p:cNvPr id="5" name="Rounded Rectangle 4">
            <a:extLst>
              <a:ext uri="{FF2B5EF4-FFF2-40B4-BE49-F238E27FC236}">
                <a16:creationId xmlns:a16="http://schemas.microsoft.com/office/drawing/2014/main" id="{25339AB5-71C9-88B6-A350-D0536E02B647}"/>
              </a:ext>
            </a:extLst>
          </p:cNvPr>
          <p:cNvSpPr/>
          <p:nvPr/>
        </p:nvSpPr>
        <p:spPr>
          <a:xfrm>
            <a:off x="5856478" y="2569499"/>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spTree>
    <p:extLst>
      <p:ext uri="{BB962C8B-B14F-4D97-AF65-F5344CB8AC3E}">
        <p14:creationId xmlns:p14="http://schemas.microsoft.com/office/powerpoint/2010/main" val="240300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F3F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461F7-E664-D83C-BC24-9304A4B00B05}"/>
              </a:ext>
            </a:extLst>
          </p:cNvPr>
          <p:cNvSpPr>
            <a:spLocks noGrp="1"/>
          </p:cNvSpPr>
          <p:nvPr>
            <p:ph type="title"/>
          </p:nvPr>
        </p:nvSpPr>
        <p:spPr>
          <a:xfrm>
            <a:off x="479426" y="494158"/>
            <a:ext cx="4722447" cy="639837"/>
          </a:xfrm>
        </p:spPr>
        <p:txBody>
          <a:bodyPr/>
          <a:lstStyle/>
          <a:p>
            <a:r>
              <a:rPr lang="en-GB"/>
              <a:t>This month we are in…</a:t>
            </a:r>
          </a:p>
        </p:txBody>
      </p:sp>
      <p:grpSp>
        <p:nvGrpSpPr>
          <p:cNvPr id="208" name="Group 207">
            <a:extLst>
              <a:ext uri="{FF2B5EF4-FFF2-40B4-BE49-F238E27FC236}">
                <a16:creationId xmlns:a16="http://schemas.microsoft.com/office/drawing/2014/main" id="{E3AD18C2-159E-3F0E-6568-D4DE426EE618}"/>
              </a:ext>
            </a:extLst>
          </p:cNvPr>
          <p:cNvGrpSpPr/>
          <p:nvPr/>
        </p:nvGrpSpPr>
        <p:grpSpPr>
          <a:xfrm>
            <a:off x="1230893" y="1303116"/>
            <a:ext cx="8548695" cy="5085688"/>
            <a:chOff x="2365930" y="1543224"/>
            <a:chExt cx="7502513" cy="4463307"/>
          </a:xfrm>
          <a:solidFill>
            <a:schemeClr val="accent1"/>
          </a:solidFill>
        </p:grpSpPr>
        <p:grpSp>
          <p:nvGrpSpPr>
            <p:cNvPr id="4" name="Group 3">
              <a:extLst>
                <a:ext uri="{FF2B5EF4-FFF2-40B4-BE49-F238E27FC236}">
                  <a16:creationId xmlns:a16="http://schemas.microsoft.com/office/drawing/2014/main" id="{5E21A208-790B-4F52-5565-C6750091B40B}"/>
                </a:ext>
              </a:extLst>
            </p:cNvPr>
            <p:cNvGrpSpPr/>
            <p:nvPr/>
          </p:nvGrpSpPr>
          <p:grpSpPr>
            <a:xfrm>
              <a:off x="2365930" y="1813910"/>
              <a:ext cx="6839305" cy="4192621"/>
              <a:chOff x="3566987" y="2090281"/>
              <a:chExt cx="7219950" cy="4425950"/>
            </a:xfrm>
            <a:grpFill/>
          </p:grpSpPr>
          <p:sp>
            <p:nvSpPr>
              <p:cNvPr id="5" name="Freeform 259">
                <a:extLst>
                  <a:ext uri="{FF2B5EF4-FFF2-40B4-BE49-F238E27FC236}">
                    <a16:creationId xmlns:a16="http://schemas.microsoft.com/office/drawing/2014/main" id="{09A5C484-E9FC-B901-B625-9BE1BD08DBD1}"/>
                  </a:ext>
                </a:extLst>
              </p:cNvPr>
              <p:cNvSpPr>
                <a:spLocks/>
              </p:cNvSpPr>
              <p:nvPr/>
            </p:nvSpPr>
            <p:spPr bwMode="auto">
              <a:xfrm>
                <a:off x="8405687" y="5236706"/>
                <a:ext cx="150812" cy="349250"/>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 name="Freeform 270">
                <a:extLst>
                  <a:ext uri="{FF2B5EF4-FFF2-40B4-BE49-F238E27FC236}">
                    <a16:creationId xmlns:a16="http://schemas.microsoft.com/office/drawing/2014/main" id="{DD4EC16D-A3C4-CA59-546E-8AF0448EB779}"/>
                  </a:ext>
                </a:extLst>
              </p:cNvPr>
              <p:cNvSpPr>
                <a:spLocks/>
              </p:cNvSpPr>
              <p:nvPr/>
            </p:nvSpPr>
            <p:spPr bwMode="auto">
              <a:xfrm>
                <a:off x="9605837" y="4806493"/>
                <a:ext cx="219075" cy="268288"/>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 name="Freeform 271">
                <a:extLst>
                  <a:ext uri="{FF2B5EF4-FFF2-40B4-BE49-F238E27FC236}">
                    <a16:creationId xmlns:a16="http://schemas.microsoft.com/office/drawing/2014/main" id="{866B621D-8BFF-8C30-72DC-124E550B5EB5}"/>
                  </a:ext>
                </a:extLst>
              </p:cNvPr>
              <p:cNvSpPr>
                <a:spLocks/>
              </p:cNvSpPr>
              <p:nvPr/>
            </p:nvSpPr>
            <p:spPr bwMode="auto">
              <a:xfrm>
                <a:off x="9905874" y="4758868"/>
                <a:ext cx="204788" cy="268288"/>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274">
                <a:extLst>
                  <a:ext uri="{FF2B5EF4-FFF2-40B4-BE49-F238E27FC236}">
                    <a16:creationId xmlns:a16="http://schemas.microsoft.com/office/drawing/2014/main" id="{32A2A94F-F421-5E68-0D26-4940E9979540}"/>
                  </a:ext>
                </a:extLst>
              </p:cNvPr>
              <p:cNvSpPr>
                <a:spLocks/>
              </p:cNvSpPr>
              <p:nvPr/>
            </p:nvSpPr>
            <p:spPr bwMode="auto">
              <a:xfrm>
                <a:off x="10110662" y="4898568"/>
                <a:ext cx="127000" cy="176213"/>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 name="Freeform 275">
                <a:extLst>
                  <a:ext uri="{FF2B5EF4-FFF2-40B4-BE49-F238E27FC236}">
                    <a16:creationId xmlns:a16="http://schemas.microsoft.com/office/drawing/2014/main" id="{E4B7F811-088D-2D24-1223-95FF62D25BD7}"/>
                  </a:ext>
                </a:extLst>
              </p:cNvPr>
              <p:cNvSpPr>
                <a:spLocks/>
              </p:cNvSpPr>
              <p:nvPr/>
            </p:nvSpPr>
            <p:spPr bwMode="auto">
              <a:xfrm>
                <a:off x="9820149" y="5097006"/>
                <a:ext cx="239713" cy="61912"/>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 name="Freeform 277">
                <a:extLst>
                  <a:ext uri="{FF2B5EF4-FFF2-40B4-BE49-F238E27FC236}">
                    <a16:creationId xmlns:a16="http://schemas.microsoft.com/office/drawing/2014/main" id="{E5AB1969-6EE5-48D8-BA3D-4648C9552655}"/>
                  </a:ext>
                </a:extLst>
              </p:cNvPr>
              <p:cNvSpPr>
                <a:spLocks/>
              </p:cNvSpPr>
              <p:nvPr/>
            </p:nvSpPr>
            <p:spPr bwMode="auto">
              <a:xfrm>
                <a:off x="5425949" y="4360406"/>
                <a:ext cx="250825" cy="79375"/>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 name="Freeform 278">
                <a:extLst>
                  <a:ext uri="{FF2B5EF4-FFF2-40B4-BE49-F238E27FC236}">
                    <a16:creationId xmlns:a16="http://schemas.microsoft.com/office/drawing/2014/main" id="{2E22531B-7FCA-65C3-D329-55EE04A314EB}"/>
                  </a:ext>
                </a:extLst>
              </p:cNvPr>
              <p:cNvSpPr>
                <a:spLocks/>
              </p:cNvSpPr>
              <p:nvPr/>
            </p:nvSpPr>
            <p:spPr bwMode="auto">
              <a:xfrm>
                <a:off x="5676774" y="4447718"/>
                <a:ext cx="155575" cy="49213"/>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 name="Freeform 282">
                <a:extLst>
                  <a:ext uri="{FF2B5EF4-FFF2-40B4-BE49-F238E27FC236}">
                    <a16:creationId xmlns:a16="http://schemas.microsoft.com/office/drawing/2014/main" id="{F594306C-BD52-4A49-6541-FF7634F8D739}"/>
                  </a:ext>
                </a:extLst>
              </p:cNvPr>
              <p:cNvSpPr>
                <a:spLocks/>
              </p:cNvSpPr>
              <p:nvPr/>
            </p:nvSpPr>
            <p:spPr bwMode="auto">
              <a:xfrm>
                <a:off x="8358062" y="3939718"/>
                <a:ext cx="34925" cy="7938"/>
              </a:xfrm>
              <a:custGeom>
                <a:avLst/>
                <a:gdLst>
                  <a:gd name="T0" fmla="*/ 24 w 30"/>
                  <a:gd name="T1" fmla="*/ 0 h 6"/>
                  <a:gd name="T2" fmla="*/ 30 w 30"/>
                  <a:gd name="T3" fmla="*/ 0 h 6"/>
                  <a:gd name="T4" fmla="*/ 0 w 30"/>
                  <a:gd name="T5" fmla="*/ 6 h 6"/>
                  <a:gd name="T6" fmla="*/ 24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 name="Rectangle 283">
                <a:extLst>
                  <a:ext uri="{FF2B5EF4-FFF2-40B4-BE49-F238E27FC236}">
                    <a16:creationId xmlns:a16="http://schemas.microsoft.com/office/drawing/2014/main" id="{C3ACC361-5370-48D5-7F12-2E6188266CE9}"/>
                  </a:ext>
                </a:extLst>
              </p:cNvPr>
              <p:cNvSpPr>
                <a:spLocks noChangeArrowheads="1"/>
              </p:cNvSpPr>
              <p:nvPr/>
            </p:nvSpPr>
            <p:spPr bwMode="auto">
              <a:xfrm>
                <a:off x="8231062" y="4174668"/>
                <a:ext cx="0" cy="3175"/>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 name="Freeform 285">
                <a:extLst>
                  <a:ext uri="{FF2B5EF4-FFF2-40B4-BE49-F238E27FC236}">
                    <a16:creationId xmlns:a16="http://schemas.microsoft.com/office/drawing/2014/main" id="{E4369D2E-1CC1-6B6A-AC77-F772CE932C1A}"/>
                  </a:ext>
                </a:extLst>
              </p:cNvPr>
              <p:cNvSpPr>
                <a:spLocks/>
              </p:cNvSpPr>
              <p:nvPr/>
            </p:nvSpPr>
            <p:spPr bwMode="auto">
              <a:xfrm>
                <a:off x="8221537" y="3939718"/>
                <a:ext cx="163512" cy="147638"/>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 name="Freeform 286">
                <a:extLst>
                  <a:ext uri="{FF2B5EF4-FFF2-40B4-BE49-F238E27FC236}">
                    <a16:creationId xmlns:a16="http://schemas.microsoft.com/office/drawing/2014/main" id="{26076CBE-37D1-326D-7AB2-FB7E2816F6D6}"/>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6" name="Freeform 287">
                <a:extLst>
                  <a:ext uri="{FF2B5EF4-FFF2-40B4-BE49-F238E27FC236}">
                    <a16:creationId xmlns:a16="http://schemas.microsoft.com/office/drawing/2014/main" id="{D9A463D7-3D34-D4F0-39E6-DB5C71BB34AB}"/>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7" name="Freeform 288">
                <a:extLst>
                  <a:ext uri="{FF2B5EF4-FFF2-40B4-BE49-F238E27FC236}">
                    <a16:creationId xmlns:a16="http://schemas.microsoft.com/office/drawing/2014/main" id="{6EBFE432-D19C-7BF5-5348-8D8D462107E6}"/>
                  </a:ext>
                </a:extLst>
              </p:cNvPr>
              <p:cNvSpPr>
                <a:spLocks/>
              </p:cNvSpPr>
              <p:nvPr/>
            </p:nvSpPr>
            <p:spPr bwMode="auto">
              <a:xfrm>
                <a:off x="8596187" y="4277856"/>
                <a:ext cx="107950" cy="77787"/>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8" name="Freeform 289">
                <a:extLst>
                  <a:ext uri="{FF2B5EF4-FFF2-40B4-BE49-F238E27FC236}">
                    <a16:creationId xmlns:a16="http://schemas.microsoft.com/office/drawing/2014/main" id="{DDAFEEA2-D80F-929B-4E9B-351E326EE2CC}"/>
                  </a:ext>
                </a:extLst>
              </p:cNvPr>
              <p:cNvSpPr>
                <a:spLocks/>
              </p:cNvSpPr>
              <p:nvPr/>
            </p:nvSpPr>
            <p:spPr bwMode="auto">
              <a:xfrm>
                <a:off x="8612062" y="4308018"/>
                <a:ext cx="171450" cy="219075"/>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9" name="Freeform 290">
                <a:extLst>
                  <a:ext uri="{FF2B5EF4-FFF2-40B4-BE49-F238E27FC236}">
                    <a16:creationId xmlns:a16="http://schemas.microsoft.com/office/drawing/2014/main" id="{58B329ED-F864-3D2D-E50F-3636F7034D9B}"/>
                  </a:ext>
                </a:extLst>
              </p:cNvPr>
              <p:cNvSpPr>
                <a:spLocks/>
              </p:cNvSpPr>
              <p:nvPr/>
            </p:nvSpPr>
            <p:spPr bwMode="auto">
              <a:xfrm>
                <a:off x="8400924" y="4450893"/>
                <a:ext cx="239713" cy="165100"/>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0" name="Freeform 291">
                <a:extLst>
                  <a:ext uri="{FF2B5EF4-FFF2-40B4-BE49-F238E27FC236}">
                    <a16:creationId xmlns:a16="http://schemas.microsoft.com/office/drawing/2014/main" id="{23811B5B-BA67-1A59-9D2A-365A222EAFCB}"/>
                  </a:ext>
                </a:extLst>
              </p:cNvPr>
              <p:cNvSpPr>
                <a:spLocks/>
              </p:cNvSpPr>
              <p:nvPr/>
            </p:nvSpPr>
            <p:spPr bwMode="auto">
              <a:xfrm>
                <a:off x="8231062" y="4087356"/>
                <a:ext cx="446087" cy="425450"/>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1" name="Freeform 292">
                <a:extLst>
                  <a:ext uri="{FF2B5EF4-FFF2-40B4-BE49-F238E27FC236}">
                    <a16:creationId xmlns:a16="http://schemas.microsoft.com/office/drawing/2014/main" id="{6EF3A718-7C35-5A95-0F4F-85E42AA7FC2C}"/>
                  </a:ext>
                </a:extLst>
              </p:cNvPr>
              <p:cNvSpPr>
                <a:spLocks/>
              </p:cNvSpPr>
              <p:nvPr/>
            </p:nvSpPr>
            <p:spPr bwMode="auto">
              <a:xfrm>
                <a:off x="8612062" y="4355643"/>
                <a:ext cx="71437" cy="95250"/>
              </a:xfrm>
              <a:custGeom>
                <a:avLst/>
                <a:gdLst>
                  <a:gd name="T0" fmla="*/ 0 w 10"/>
                  <a:gd name="T1" fmla="*/ 12 h 12"/>
                  <a:gd name="T2" fmla="*/ 4 w 10"/>
                  <a:gd name="T3" fmla="*/ 11 h 12"/>
                  <a:gd name="T4" fmla="*/ 9 w 10"/>
                  <a:gd name="T5" fmla="*/ 7 h 12"/>
                  <a:gd name="T6" fmla="*/ 10 w 10"/>
                  <a:gd name="T7" fmla="*/ 0 h 12"/>
                  <a:gd name="T8" fmla="*/ 9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2" name="Freeform 293">
                <a:extLst>
                  <a:ext uri="{FF2B5EF4-FFF2-40B4-BE49-F238E27FC236}">
                    <a16:creationId xmlns:a16="http://schemas.microsoft.com/office/drawing/2014/main" id="{BFAA36AA-4CBB-FBEB-F737-473371576F7E}"/>
                  </a:ext>
                </a:extLst>
              </p:cNvPr>
              <p:cNvSpPr>
                <a:spLocks/>
              </p:cNvSpPr>
              <p:nvPr/>
            </p:nvSpPr>
            <p:spPr bwMode="auto">
              <a:xfrm>
                <a:off x="8307262" y="3930193"/>
                <a:ext cx="225425" cy="254000"/>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3" name="Freeform 294">
                <a:extLst>
                  <a:ext uri="{FF2B5EF4-FFF2-40B4-BE49-F238E27FC236}">
                    <a16:creationId xmlns:a16="http://schemas.microsoft.com/office/drawing/2014/main" id="{7FE8FADC-CC96-5FF6-3E20-3F7638AAFE91}"/>
                  </a:ext>
                </a:extLst>
              </p:cNvPr>
              <p:cNvSpPr>
                <a:spLocks/>
              </p:cNvSpPr>
              <p:nvPr/>
            </p:nvSpPr>
            <p:spPr bwMode="auto">
              <a:xfrm>
                <a:off x="8435849" y="3861931"/>
                <a:ext cx="425450" cy="431800"/>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4" name="Freeform 295">
                <a:extLst>
                  <a:ext uri="{FF2B5EF4-FFF2-40B4-BE49-F238E27FC236}">
                    <a16:creationId xmlns:a16="http://schemas.microsoft.com/office/drawing/2014/main" id="{9CB7B891-BCD4-B8C0-A6C8-EEEC22C9D509}"/>
                  </a:ext>
                </a:extLst>
              </p:cNvPr>
              <p:cNvSpPr>
                <a:spLocks/>
              </p:cNvSpPr>
              <p:nvPr/>
            </p:nvSpPr>
            <p:spPr bwMode="auto">
              <a:xfrm>
                <a:off x="8812087" y="3947656"/>
                <a:ext cx="368300" cy="385762"/>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5" name="Freeform 296">
                <a:extLst>
                  <a:ext uri="{FF2B5EF4-FFF2-40B4-BE49-F238E27FC236}">
                    <a16:creationId xmlns:a16="http://schemas.microsoft.com/office/drawing/2014/main" id="{30A82BE8-B5CD-0AA0-CE1C-37D7113013BE}"/>
                  </a:ext>
                </a:extLst>
              </p:cNvPr>
              <p:cNvSpPr>
                <a:spLocks/>
              </p:cNvSpPr>
              <p:nvPr/>
            </p:nvSpPr>
            <p:spPr bwMode="auto">
              <a:xfrm>
                <a:off x="8966074" y="3985756"/>
                <a:ext cx="654050" cy="749300"/>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6" name="Freeform 297">
                <a:extLst>
                  <a:ext uri="{FF2B5EF4-FFF2-40B4-BE49-F238E27FC236}">
                    <a16:creationId xmlns:a16="http://schemas.microsoft.com/office/drawing/2014/main" id="{832C9F70-D8A6-D91B-F88C-8B34DA275084}"/>
                  </a:ext>
                </a:extLst>
              </p:cNvPr>
              <p:cNvSpPr>
                <a:spLocks/>
              </p:cNvSpPr>
              <p:nvPr/>
            </p:nvSpPr>
            <p:spPr bwMode="auto">
              <a:xfrm>
                <a:off x="8799387" y="3901618"/>
                <a:ext cx="325437" cy="266700"/>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7" name="Freeform 301">
                <a:extLst>
                  <a:ext uri="{FF2B5EF4-FFF2-40B4-BE49-F238E27FC236}">
                    <a16:creationId xmlns:a16="http://schemas.microsoft.com/office/drawing/2014/main" id="{08FB73C0-0EF0-ACDD-FDFB-ECD5E616C71F}"/>
                  </a:ext>
                </a:extLst>
              </p:cNvPr>
              <p:cNvSpPr>
                <a:spLocks/>
              </p:cNvSpPr>
              <p:nvPr/>
            </p:nvSpPr>
            <p:spPr bwMode="auto">
              <a:xfrm>
                <a:off x="7959599" y="3239631"/>
                <a:ext cx="211138" cy="212725"/>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8" name="Freeform 302">
                <a:extLst>
                  <a:ext uri="{FF2B5EF4-FFF2-40B4-BE49-F238E27FC236}">
                    <a16:creationId xmlns:a16="http://schemas.microsoft.com/office/drawing/2014/main" id="{4F9D951A-A4B3-2FD6-9CFD-3BC6FF710BBA}"/>
                  </a:ext>
                </a:extLst>
              </p:cNvPr>
              <p:cNvSpPr>
                <a:spLocks/>
              </p:cNvSpPr>
              <p:nvPr/>
            </p:nvSpPr>
            <p:spPr bwMode="auto">
              <a:xfrm>
                <a:off x="7908799" y="3152318"/>
                <a:ext cx="171450" cy="109538"/>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9" name="Freeform 303">
                <a:extLst>
                  <a:ext uri="{FF2B5EF4-FFF2-40B4-BE49-F238E27FC236}">
                    <a16:creationId xmlns:a16="http://schemas.microsoft.com/office/drawing/2014/main" id="{5A0C7294-B804-6AA7-4D89-52E69A9C3F72}"/>
                  </a:ext>
                </a:extLst>
              </p:cNvPr>
              <p:cNvSpPr>
                <a:spLocks/>
              </p:cNvSpPr>
              <p:nvPr/>
            </p:nvSpPr>
            <p:spPr bwMode="auto">
              <a:xfrm>
                <a:off x="7092824" y="4615993"/>
                <a:ext cx="171450" cy="142875"/>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0" name="Freeform 304">
                <a:extLst>
                  <a:ext uri="{FF2B5EF4-FFF2-40B4-BE49-F238E27FC236}">
                    <a16:creationId xmlns:a16="http://schemas.microsoft.com/office/drawing/2014/main" id="{F88638F5-1D3B-4BE7-0FBA-C56119555592}"/>
                  </a:ext>
                </a:extLst>
              </p:cNvPr>
              <p:cNvSpPr>
                <a:spLocks/>
              </p:cNvSpPr>
              <p:nvPr/>
            </p:nvSpPr>
            <p:spPr bwMode="auto">
              <a:xfrm>
                <a:off x="7049962" y="4512806"/>
                <a:ext cx="134937" cy="112712"/>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1" name="Freeform 305">
                <a:extLst>
                  <a:ext uri="{FF2B5EF4-FFF2-40B4-BE49-F238E27FC236}">
                    <a16:creationId xmlns:a16="http://schemas.microsoft.com/office/drawing/2014/main" id="{6674E786-FEBC-FE15-6B90-6B72A5A44460}"/>
                  </a:ext>
                </a:extLst>
              </p:cNvPr>
              <p:cNvSpPr>
                <a:spLocks/>
              </p:cNvSpPr>
              <p:nvPr/>
            </p:nvSpPr>
            <p:spPr bwMode="auto">
              <a:xfrm>
                <a:off x="7057899" y="4239756"/>
                <a:ext cx="269875" cy="320675"/>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2" name="Freeform 306">
                <a:extLst>
                  <a:ext uri="{FF2B5EF4-FFF2-40B4-BE49-F238E27FC236}">
                    <a16:creationId xmlns:a16="http://schemas.microsoft.com/office/drawing/2014/main" id="{DA1D055B-D9F1-B0F1-4A4F-615F9066398C}"/>
                  </a:ext>
                </a:extLst>
              </p:cNvPr>
              <p:cNvSpPr>
                <a:spLocks/>
              </p:cNvSpPr>
              <p:nvPr/>
            </p:nvSpPr>
            <p:spPr bwMode="auto">
              <a:xfrm>
                <a:off x="7986587" y="4104818"/>
                <a:ext cx="255587" cy="276225"/>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3" name="Freeform 307">
                <a:extLst>
                  <a:ext uri="{FF2B5EF4-FFF2-40B4-BE49-F238E27FC236}">
                    <a16:creationId xmlns:a16="http://schemas.microsoft.com/office/drawing/2014/main" id="{000E481D-0E4B-3899-C039-C79F59831D60}"/>
                  </a:ext>
                </a:extLst>
              </p:cNvPr>
              <p:cNvSpPr>
                <a:spLocks/>
              </p:cNvSpPr>
              <p:nvPr/>
            </p:nvSpPr>
            <p:spPr bwMode="auto">
              <a:xfrm>
                <a:off x="7637337" y="4057193"/>
                <a:ext cx="371475" cy="393700"/>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4" name="Freeform 308">
                <a:extLst>
                  <a:ext uri="{FF2B5EF4-FFF2-40B4-BE49-F238E27FC236}">
                    <a16:creationId xmlns:a16="http://schemas.microsoft.com/office/drawing/2014/main" id="{D713D4B8-E67F-55BB-5BAA-49FC7E5B5110}"/>
                  </a:ext>
                </a:extLst>
              </p:cNvPr>
              <p:cNvSpPr>
                <a:spLocks/>
              </p:cNvSpPr>
              <p:nvPr/>
            </p:nvSpPr>
            <p:spPr bwMode="auto">
              <a:xfrm>
                <a:off x="7602412" y="3939718"/>
                <a:ext cx="93662" cy="195263"/>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5" name="Freeform 309">
                <a:extLst>
                  <a:ext uri="{FF2B5EF4-FFF2-40B4-BE49-F238E27FC236}">
                    <a16:creationId xmlns:a16="http://schemas.microsoft.com/office/drawing/2014/main" id="{891C98F8-72B7-2E51-2A6A-A335C1321A6D}"/>
                  </a:ext>
                </a:extLst>
              </p:cNvPr>
              <p:cNvSpPr>
                <a:spLocks/>
              </p:cNvSpPr>
              <p:nvPr/>
            </p:nvSpPr>
            <p:spPr bwMode="auto">
              <a:xfrm>
                <a:off x="7145212" y="3985756"/>
                <a:ext cx="268287" cy="230187"/>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6" name="Freeform 310">
                <a:extLst>
                  <a:ext uri="{FF2B5EF4-FFF2-40B4-BE49-F238E27FC236}">
                    <a16:creationId xmlns:a16="http://schemas.microsoft.com/office/drawing/2014/main" id="{0B956C25-7DC4-90EB-9142-B551A8A30C50}"/>
                  </a:ext>
                </a:extLst>
              </p:cNvPr>
              <p:cNvSpPr>
                <a:spLocks/>
              </p:cNvSpPr>
              <p:nvPr/>
            </p:nvSpPr>
            <p:spPr bwMode="auto">
              <a:xfrm>
                <a:off x="7064249" y="4215943"/>
                <a:ext cx="185738" cy="179388"/>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7" name="Freeform 311">
                <a:extLst>
                  <a:ext uri="{FF2B5EF4-FFF2-40B4-BE49-F238E27FC236}">
                    <a16:creationId xmlns:a16="http://schemas.microsoft.com/office/drawing/2014/main" id="{9B707A48-9516-A719-E6F3-37097A772F36}"/>
                  </a:ext>
                </a:extLst>
              </p:cNvPr>
              <p:cNvSpPr>
                <a:spLocks/>
              </p:cNvSpPr>
              <p:nvPr/>
            </p:nvSpPr>
            <p:spPr bwMode="auto">
              <a:xfrm>
                <a:off x="7073774" y="4615993"/>
                <a:ext cx="55563" cy="47625"/>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8" name="Freeform 312">
                <a:extLst>
                  <a:ext uri="{FF2B5EF4-FFF2-40B4-BE49-F238E27FC236}">
                    <a16:creationId xmlns:a16="http://schemas.microsoft.com/office/drawing/2014/main" id="{8E582FCD-9105-1DC2-D062-8DBB2DB30D2E}"/>
                  </a:ext>
                </a:extLst>
              </p:cNvPr>
              <p:cNvSpPr>
                <a:spLocks/>
              </p:cNvSpPr>
              <p:nvPr/>
            </p:nvSpPr>
            <p:spPr bwMode="auto">
              <a:xfrm>
                <a:off x="7931024" y="4342943"/>
                <a:ext cx="366713" cy="501650"/>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9" name="Freeform 313">
                <a:extLst>
                  <a:ext uri="{FF2B5EF4-FFF2-40B4-BE49-F238E27FC236}">
                    <a16:creationId xmlns:a16="http://schemas.microsoft.com/office/drawing/2014/main" id="{1087B466-8850-CF5F-8704-DBC84AAED259}"/>
                  </a:ext>
                </a:extLst>
              </p:cNvPr>
              <p:cNvSpPr>
                <a:spLocks/>
              </p:cNvSpPr>
              <p:nvPr/>
            </p:nvSpPr>
            <p:spPr bwMode="auto">
              <a:xfrm>
                <a:off x="7249987" y="4671556"/>
                <a:ext cx="134937" cy="149225"/>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0" name="Freeform 314">
                <a:extLst>
                  <a:ext uri="{FF2B5EF4-FFF2-40B4-BE49-F238E27FC236}">
                    <a16:creationId xmlns:a16="http://schemas.microsoft.com/office/drawing/2014/main" id="{F92B1A7E-153F-EDE1-8B0F-F735A66E9FFE}"/>
                  </a:ext>
                </a:extLst>
              </p:cNvPr>
              <p:cNvSpPr>
                <a:spLocks/>
              </p:cNvSpPr>
              <p:nvPr/>
            </p:nvSpPr>
            <p:spPr bwMode="auto">
              <a:xfrm>
                <a:off x="7180137" y="4727118"/>
                <a:ext cx="96837" cy="93663"/>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1" name="Freeform 315">
                <a:extLst>
                  <a:ext uri="{FF2B5EF4-FFF2-40B4-BE49-F238E27FC236}">
                    <a16:creationId xmlns:a16="http://schemas.microsoft.com/office/drawing/2014/main" id="{EA1FCEB5-41F1-4632-92FF-27E59C665F95}"/>
                  </a:ext>
                </a:extLst>
              </p:cNvPr>
              <p:cNvSpPr>
                <a:spLocks/>
              </p:cNvSpPr>
              <p:nvPr/>
            </p:nvSpPr>
            <p:spPr bwMode="auto">
              <a:xfrm>
                <a:off x="7135687" y="4696956"/>
                <a:ext cx="71437" cy="68262"/>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2" name="Rectangle 316">
                <a:extLst>
                  <a:ext uri="{FF2B5EF4-FFF2-40B4-BE49-F238E27FC236}">
                    <a16:creationId xmlns:a16="http://schemas.microsoft.com/office/drawing/2014/main" id="{9F4BEA49-8518-BA76-87BD-7AA63748927F}"/>
                  </a:ext>
                </a:extLst>
              </p:cNvPr>
              <p:cNvSpPr>
                <a:spLocks noChangeArrowheads="1"/>
              </p:cNvSpPr>
              <p:nvPr/>
            </p:nvSpPr>
            <p:spPr bwMode="auto">
              <a:xfrm>
                <a:off x="7242049" y="4215943"/>
                <a:ext cx="7938" cy="23813"/>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3" name="Freeform 317">
                <a:extLst>
                  <a:ext uri="{FF2B5EF4-FFF2-40B4-BE49-F238E27FC236}">
                    <a16:creationId xmlns:a16="http://schemas.microsoft.com/office/drawing/2014/main" id="{61A3991D-C1CC-C191-E749-B0184957EB4F}"/>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4" name="Freeform 318">
                <a:extLst>
                  <a:ext uri="{FF2B5EF4-FFF2-40B4-BE49-F238E27FC236}">
                    <a16:creationId xmlns:a16="http://schemas.microsoft.com/office/drawing/2014/main" id="{8869BDDA-2855-F272-8F7F-D4E30CF26060}"/>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5" name="Freeform 327">
                <a:extLst>
                  <a:ext uri="{FF2B5EF4-FFF2-40B4-BE49-F238E27FC236}">
                    <a16:creationId xmlns:a16="http://schemas.microsoft.com/office/drawing/2014/main" id="{F14C00DF-AB67-351B-DEE6-B770CA37C499}"/>
                  </a:ext>
                </a:extLst>
              </p:cNvPr>
              <p:cNvSpPr>
                <a:spLocks/>
              </p:cNvSpPr>
              <p:nvPr/>
            </p:nvSpPr>
            <p:spPr bwMode="auto">
              <a:xfrm>
                <a:off x="8561262" y="3930193"/>
                <a:ext cx="22225" cy="17463"/>
              </a:xfrm>
              <a:custGeom>
                <a:avLst/>
                <a:gdLst>
                  <a:gd name="T0" fmla="*/ 0 w 18"/>
                  <a:gd name="T1" fmla="*/ 0 h 12"/>
                  <a:gd name="T2" fmla="*/ 18 w 18"/>
                  <a:gd name="T3" fmla="*/ 12 h 12"/>
                  <a:gd name="T4" fmla="*/ 18 w 18"/>
                  <a:gd name="T5" fmla="*/ 12 h 12"/>
                  <a:gd name="T6" fmla="*/ 6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6" name="Freeform 328">
                <a:extLst>
                  <a:ext uri="{FF2B5EF4-FFF2-40B4-BE49-F238E27FC236}">
                    <a16:creationId xmlns:a16="http://schemas.microsoft.com/office/drawing/2014/main" id="{5F2BB524-8F32-627D-4859-32881594ECE6}"/>
                  </a:ext>
                </a:extLst>
              </p:cNvPr>
              <p:cNvSpPr>
                <a:spLocks/>
              </p:cNvSpPr>
              <p:nvPr/>
            </p:nvSpPr>
            <p:spPr bwMode="auto">
              <a:xfrm>
                <a:off x="8527924" y="3892093"/>
                <a:ext cx="12700" cy="25400"/>
              </a:xfrm>
              <a:custGeom>
                <a:avLst/>
                <a:gdLst>
                  <a:gd name="T0" fmla="*/ 0 w 12"/>
                  <a:gd name="T1" fmla="*/ 0 h 18"/>
                  <a:gd name="T2" fmla="*/ 12 w 12"/>
                  <a:gd name="T3" fmla="*/ 18 h 18"/>
                  <a:gd name="T4" fmla="*/ 12 w 12"/>
                  <a:gd name="T5" fmla="*/ 12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7" name="Freeform 337">
                <a:extLst>
                  <a:ext uri="{FF2B5EF4-FFF2-40B4-BE49-F238E27FC236}">
                    <a16:creationId xmlns:a16="http://schemas.microsoft.com/office/drawing/2014/main" id="{984C1679-02D2-1818-E74F-F7F0656C11E3}"/>
                  </a:ext>
                </a:extLst>
              </p:cNvPr>
              <p:cNvSpPr>
                <a:spLocks/>
              </p:cNvSpPr>
              <p:nvPr/>
            </p:nvSpPr>
            <p:spPr bwMode="auto">
              <a:xfrm>
                <a:off x="8583487" y="3939718"/>
                <a:ext cx="65087" cy="7938"/>
              </a:xfrm>
              <a:custGeom>
                <a:avLst/>
                <a:gdLst>
                  <a:gd name="T0" fmla="*/ 6 w 54"/>
                  <a:gd name="T1" fmla="*/ 6 h 6"/>
                  <a:gd name="T2" fmla="*/ 30 w 54"/>
                  <a:gd name="T3" fmla="*/ 6 h 6"/>
                  <a:gd name="T4" fmla="*/ 54 w 54"/>
                  <a:gd name="T5" fmla="*/ 0 h 6"/>
                  <a:gd name="T6" fmla="*/ 0 w 54"/>
                  <a:gd name="T7" fmla="*/ 6 h 6"/>
                  <a:gd name="T8" fmla="*/ 6 w 54"/>
                  <a:gd name="T9" fmla="*/ 6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8" name="Freeform 338">
                <a:extLst>
                  <a:ext uri="{FF2B5EF4-FFF2-40B4-BE49-F238E27FC236}">
                    <a16:creationId xmlns:a16="http://schemas.microsoft.com/office/drawing/2014/main" id="{BD37C7B6-E8C2-CA16-49DA-BE35E812782C}"/>
                  </a:ext>
                </a:extLst>
              </p:cNvPr>
              <p:cNvSpPr>
                <a:spLocks/>
              </p:cNvSpPr>
              <p:nvPr/>
            </p:nvSpPr>
            <p:spPr bwMode="auto">
              <a:xfrm>
                <a:off x="8485062" y="3277731"/>
                <a:ext cx="915987" cy="714375"/>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9" name="Freeform 339">
                <a:extLst>
                  <a:ext uri="{FF2B5EF4-FFF2-40B4-BE49-F238E27FC236}">
                    <a16:creationId xmlns:a16="http://schemas.microsoft.com/office/drawing/2014/main" id="{37D6150A-C8AC-02CA-4E12-D110B3983B98}"/>
                  </a:ext>
                </a:extLst>
              </p:cNvPr>
              <p:cNvSpPr>
                <a:spLocks/>
              </p:cNvSpPr>
              <p:nvPr/>
            </p:nvSpPr>
            <p:spPr bwMode="auto">
              <a:xfrm>
                <a:off x="8540624" y="3917493"/>
                <a:ext cx="20638" cy="12700"/>
              </a:xfrm>
              <a:custGeom>
                <a:avLst/>
                <a:gdLst>
                  <a:gd name="T0" fmla="*/ 0 w 18"/>
                  <a:gd name="T1" fmla="*/ 0 h 12"/>
                  <a:gd name="T2" fmla="*/ 0 w 18"/>
                  <a:gd name="T3" fmla="*/ 12 h 12"/>
                  <a:gd name="T4" fmla="*/ 18 w 18"/>
                  <a:gd name="T5" fmla="*/ 12 h 12"/>
                  <a:gd name="T6" fmla="*/ 12 w 18"/>
                  <a:gd name="T7" fmla="*/ 12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0" name="Freeform 349">
                <a:extLst>
                  <a:ext uri="{FF2B5EF4-FFF2-40B4-BE49-F238E27FC236}">
                    <a16:creationId xmlns:a16="http://schemas.microsoft.com/office/drawing/2014/main" id="{6232F474-68D1-5ABA-6292-9B3C47D2DE21}"/>
                  </a:ext>
                </a:extLst>
              </p:cNvPr>
              <p:cNvSpPr>
                <a:spLocks/>
              </p:cNvSpPr>
              <p:nvPr/>
            </p:nvSpPr>
            <p:spPr bwMode="auto">
              <a:xfrm>
                <a:off x="7931024" y="3403143"/>
                <a:ext cx="403225" cy="290513"/>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1" name="Freeform 350">
                <a:extLst>
                  <a:ext uri="{FF2B5EF4-FFF2-40B4-BE49-F238E27FC236}">
                    <a16:creationId xmlns:a16="http://schemas.microsoft.com/office/drawing/2014/main" id="{2C90AFF9-84FF-700A-8F6E-935CC07E3668}"/>
                  </a:ext>
                </a:extLst>
              </p:cNvPr>
              <p:cNvSpPr>
                <a:spLocks/>
              </p:cNvSpPr>
              <p:nvPr/>
            </p:nvSpPr>
            <p:spPr bwMode="auto">
              <a:xfrm>
                <a:off x="8164387" y="3403143"/>
                <a:ext cx="49212" cy="31750"/>
              </a:xfrm>
              <a:custGeom>
                <a:avLst/>
                <a:gdLst>
                  <a:gd name="T0" fmla="*/ 36 w 42"/>
                  <a:gd name="T1" fmla="*/ 24 h 24"/>
                  <a:gd name="T2" fmla="*/ 18 w 42"/>
                  <a:gd name="T3" fmla="*/ 0 h 24"/>
                  <a:gd name="T4" fmla="*/ 0 w 42"/>
                  <a:gd name="T5" fmla="*/ 6 h 24"/>
                  <a:gd name="T6" fmla="*/ 42 w 42"/>
                  <a:gd name="T7" fmla="*/ 24 h 24"/>
                  <a:gd name="T8" fmla="*/ 36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2" name="Freeform 356">
                <a:extLst>
                  <a:ext uri="{FF2B5EF4-FFF2-40B4-BE49-F238E27FC236}">
                    <a16:creationId xmlns:a16="http://schemas.microsoft.com/office/drawing/2014/main" id="{34BBCA6B-409D-1CF9-2EA7-E66152C22E45}"/>
                  </a:ext>
                </a:extLst>
              </p:cNvPr>
              <p:cNvSpPr>
                <a:spLocks/>
              </p:cNvSpPr>
              <p:nvPr/>
            </p:nvSpPr>
            <p:spPr bwMode="auto">
              <a:xfrm>
                <a:off x="7943724" y="3712706"/>
                <a:ext cx="158750" cy="149225"/>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3" name="Freeform 357">
                <a:extLst>
                  <a:ext uri="{FF2B5EF4-FFF2-40B4-BE49-F238E27FC236}">
                    <a16:creationId xmlns:a16="http://schemas.microsoft.com/office/drawing/2014/main" id="{02977F18-3195-2D4A-480D-6475C9B8B0F7}"/>
                  </a:ext>
                </a:extLst>
              </p:cNvPr>
              <p:cNvSpPr>
                <a:spLocks/>
              </p:cNvSpPr>
              <p:nvPr/>
            </p:nvSpPr>
            <p:spPr bwMode="auto">
              <a:xfrm>
                <a:off x="7845299" y="3641268"/>
                <a:ext cx="114300" cy="220663"/>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4" name="Freeform 358">
                <a:extLst>
                  <a:ext uri="{FF2B5EF4-FFF2-40B4-BE49-F238E27FC236}">
                    <a16:creationId xmlns:a16="http://schemas.microsoft.com/office/drawing/2014/main" id="{B642FB15-812C-0229-C3AC-87753C737853}"/>
                  </a:ext>
                </a:extLst>
              </p:cNvPr>
              <p:cNvSpPr>
                <a:spLocks/>
              </p:cNvSpPr>
              <p:nvPr/>
            </p:nvSpPr>
            <p:spPr bwMode="auto">
              <a:xfrm>
                <a:off x="7738937" y="3607931"/>
                <a:ext cx="133350" cy="171450"/>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5" name="Freeform 364">
                <a:extLst>
                  <a:ext uri="{FF2B5EF4-FFF2-40B4-BE49-F238E27FC236}">
                    <a16:creationId xmlns:a16="http://schemas.microsoft.com/office/drawing/2014/main" id="{4191489A-98A1-2F0B-2BE9-2A06D9B34DDE}"/>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6" name="Freeform 365">
                <a:extLst>
                  <a:ext uri="{FF2B5EF4-FFF2-40B4-BE49-F238E27FC236}">
                    <a16:creationId xmlns:a16="http://schemas.microsoft.com/office/drawing/2014/main" id="{178E5D61-7D1D-02AD-F7BC-AA429A85A5C2}"/>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7" name="Freeform 366">
                <a:extLst>
                  <a:ext uri="{FF2B5EF4-FFF2-40B4-BE49-F238E27FC236}">
                    <a16:creationId xmlns:a16="http://schemas.microsoft.com/office/drawing/2014/main" id="{409354D3-795E-EDCC-CEA8-9057F8D9DB29}"/>
                  </a:ext>
                </a:extLst>
              </p:cNvPr>
              <p:cNvSpPr>
                <a:spLocks/>
              </p:cNvSpPr>
              <p:nvPr/>
            </p:nvSpPr>
            <p:spPr bwMode="auto">
              <a:xfrm>
                <a:off x="7164262" y="4293731"/>
                <a:ext cx="369887" cy="385762"/>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8" name="Freeform 367">
                <a:extLst>
                  <a:ext uri="{FF2B5EF4-FFF2-40B4-BE49-F238E27FC236}">
                    <a16:creationId xmlns:a16="http://schemas.microsoft.com/office/drawing/2014/main" id="{31DAA1F5-E6C4-4438-97F1-81E27A4129EA}"/>
                  </a:ext>
                </a:extLst>
              </p:cNvPr>
              <p:cNvSpPr>
                <a:spLocks/>
              </p:cNvSpPr>
              <p:nvPr/>
            </p:nvSpPr>
            <p:spPr bwMode="auto">
              <a:xfrm>
                <a:off x="8364412" y="4649331"/>
                <a:ext cx="212725" cy="320675"/>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9" name="Freeform 368">
                <a:extLst>
                  <a:ext uri="{FF2B5EF4-FFF2-40B4-BE49-F238E27FC236}">
                    <a16:creationId xmlns:a16="http://schemas.microsoft.com/office/drawing/2014/main" id="{5A70680E-1D79-0880-F377-C284F85C0E7C}"/>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0" name="Freeform 369">
                <a:extLst>
                  <a:ext uri="{FF2B5EF4-FFF2-40B4-BE49-F238E27FC236}">
                    <a16:creationId xmlns:a16="http://schemas.microsoft.com/office/drawing/2014/main" id="{6F29FBBD-9CAC-1272-5C40-D3D967E94407}"/>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1" name="Freeform 370">
                <a:extLst>
                  <a:ext uri="{FF2B5EF4-FFF2-40B4-BE49-F238E27FC236}">
                    <a16:creationId xmlns:a16="http://schemas.microsoft.com/office/drawing/2014/main" id="{14553AC7-7762-8108-ED61-29AFAE45D529}"/>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2" name="Freeform 371">
                <a:extLst>
                  <a:ext uri="{FF2B5EF4-FFF2-40B4-BE49-F238E27FC236}">
                    <a16:creationId xmlns:a16="http://schemas.microsoft.com/office/drawing/2014/main" id="{BE0D5970-0A95-41B3-F9B2-89DE6D2C4630}"/>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3" name="Freeform 372">
                <a:extLst>
                  <a:ext uri="{FF2B5EF4-FFF2-40B4-BE49-F238E27FC236}">
                    <a16:creationId xmlns:a16="http://schemas.microsoft.com/office/drawing/2014/main" id="{43534974-0EDE-C6D3-DCE9-D9B3FE09488F}"/>
                  </a:ext>
                </a:extLst>
              </p:cNvPr>
              <p:cNvSpPr>
                <a:spLocks/>
              </p:cNvSpPr>
              <p:nvPr/>
            </p:nvSpPr>
            <p:spPr bwMode="auto">
              <a:xfrm>
                <a:off x="7810374" y="5498643"/>
                <a:ext cx="360363" cy="357188"/>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4" name="Freeform 373">
                <a:extLst>
                  <a:ext uri="{FF2B5EF4-FFF2-40B4-BE49-F238E27FC236}">
                    <a16:creationId xmlns:a16="http://schemas.microsoft.com/office/drawing/2014/main" id="{E979CF91-30F4-F977-5F0C-4F9A37F3BCD6}"/>
                  </a:ext>
                </a:extLst>
              </p:cNvPr>
              <p:cNvSpPr>
                <a:spLocks/>
              </p:cNvSpPr>
              <p:nvPr/>
            </p:nvSpPr>
            <p:spPr bwMode="auto">
              <a:xfrm>
                <a:off x="7888162" y="5381168"/>
                <a:ext cx="214312" cy="236538"/>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5" name="Freeform 374">
                <a:extLst>
                  <a:ext uri="{FF2B5EF4-FFF2-40B4-BE49-F238E27FC236}">
                    <a16:creationId xmlns:a16="http://schemas.microsoft.com/office/drawing/2014/main" id="{F5F95836-AF5B-09D4-90BE-28733C933E80}"/>
                  </a:ext>
                </a:extLst>
              </p:cNvPr>
              <p:cNvSpPr>
                <a:spLocks/>
              </p:cNvSpPr>
              <p:nvPr/>
            </p:nvSpPr>
            <p:spPr bwMode="auto">
              <a:xfrm>
                <a:off x="8107237" y="5198606"/>
                <a:ext cx="242887" cy="425450"/>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6" name="Freeform 375">
                <a:extLst>
                  <a:ext uri="{FF2B5EF4-FFF2-40B4-BE49-F238E27FC236}">
                    <a16:creationId xmlns:a16="http://schemas.microsoft.com/office/drawing/2014/main" id="{BA1721F2-565A-F3AD-AE58-55FF0E181F01}"/>
                  </a:ext>
                </a:extLst>
              </p:cNvPr>
              <p:cNvSpPr>
                <a:spLocks/>
              </p:cNvSpPr>
              <p:nvPr/>
            </p:nvSpPr>
            <p:spPr bwMode="auto">
              <a:xfrm>
                <a:off x="8107237" y="4955718"/>
                <a:ext cx="236537" cy="266700"/>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7" name="Freeform 376">
                <a:extLst>
                  <a:ext uri="{FF2B5EF4-FFF2-40B4-BE49-F238E27FC236}">
                    <a16:creationId xmlns:a16="http://schemas.microsoft.com/office/drawing/2014/main" id="{C2EA48E0-D823-85FA-377C-0B0B294BDDEE}"/>
                  </a:ext>
                </a:extLst>
              </p:cNvPr>
              <p:cNvSpPr>
                <a:spLocks/>
              </p:cNvSpPr>
              <p:nvPr/>
            </p:nvSpPr>
            <p:spPr bwMode="auto">
              <a:xfrm>
                <a:off x="7710362" y="5079543"/>
                <a:ext cx="268287" cy="301625"/>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8" name="Freeform 377">
                <a:extLst>
                  <a:ext uri="{FF2B5EF4-FFF2-40B4-BE49-F238E27FC236}">
                    <a16:creationId xmlns:a16="http://schemas.microsoft.com/office/drawing/2014/main" id="{0CEF0948-A2BB-DDB8-1C9D-DA8606A62EB8}"/>
                  </a:ext>
                </a:extLst>
              </p:cNvPr>
              <p:cNvSpPr>
                <a:spLocks/>
              </p:cNvSpPr>
              <p:nvPr/>
            </p:nvSpPr>
            <p:spPr bwMode="auto">
              <a:xfrm>
                <a:off x="7710362" y="4796968"/>
                <a:ext cx="419100" cy="463550"/>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9" name="Freeform 378">
                <a:extLst>
                  <a:ext uri="{FF2B5EF4-FFF2-40B4-BE49-F238E27FC236}">
                    <a16:creationId xmlns:a16="http://schemas.microsoft.com/office/drawing/2014/main" id="{9A78A445-0AE9-C7C9-F626-813C9D8D91F0}"/>
                  </a:ext>
                </a:extLst>
              </p:cNvPr>
              <p:cNvSpPr>
                <a:spLocks/>
              </p:cNvSpPr>
              <p:nvPr/>
            </p:nvSpPr>
            <p:spPr bwMode="auto">
              <a:xfrm>
                <a:off x="8178674" y="4481056"/>
                <a:ext cx="333375" cy="357187"/>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0" name="Freeform 379">
                <a:extLst>
                  <a:ext uri="{FF2B5EF4-FFF2-40B4-BE49-F238E27FC236}">
                    <a16:creationId xmlns:a16="http://schemas.microsoft.com/office/drawing/2014/main" id="{A03D754C-DA55-30EB-7746-CA1DD48DC1AF}"/>
                  </a:ext>
                </a:extLst>
              </p:cNvPr>
              <p:cNvSpPr>
                <a:spLocks/>
              </p:cNvSpPr>
              <p:nvPr/>
            </p:nvSpPr>
            <p:spPr bwMode="auto">
              <a:xfrm>
                <a:off x="8199312" y="4812843"/>
                <a:ext cx="185737" cy="236538"/>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1" name="Freeform 380">
                <a:extLst>
                  <a:ext uri="{FF2B5EF4-FFF2-40B4-BE49-F238E27FC236}">
                    <a16:creationId xmlns:a16="http://schemas.microsoft.com/office/drawing/2014/main" id="{5028D0D3-4208-F220-EAAD-98134AEF2A5E}"/>
                  </a:ext>
                </a:extLst>
              </p:cNvPr>
              <p:cNvSpPr>
                <a:spLocks/>
              </p:cNvSpPr>
              <p:nvPr/>
            </p:nvSpPr>
            <p:spPr bwMode="auto">
              <a:xfrm>
                <a:off x="8000874" y="5325606"/>
                <a:ext cx="169863" cy="179387"/>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2" name="Freeform 381">
                <a:extLst>
                  <a:ext uri="{FF2B5EF4-FFF2-40B4-BE49-F238E27FC236}">
                    <a16:creationId xmlns:a16="http://schemas.microsoft.com/office/drawing/2014/main" id="{C1F62034-9063-5E33-AFC6-CC1F1BDAF769}"/>
                  </a:ext>
                </a:extLst>
              </p:cNvPr>
              <p:cNvSpPr>
                <a:spLocks/>
              </p:cNvSpPr>
              <p:nvPr/>
            </p:nvSpPr>
            <p:spPr bwMode="auto">
              <a:xfrm>
                <a:off x="7937374" y="4838243"/>
                <a:ext cx="304800" cy="549275"/>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3" name="Freeform 382">
                <a:extLst>
                  <a:ext uri="{FF2B5EF4-FFF2-40B4-BE49-F238E27FC236}">
                    <a16:creationId xmlns:a16="http://schemas.microsoft.com/office/drawing/2014/main" id="{713DE0A4-EAEC-0B46-4C44-3E64449A497B}"/>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4" name="Freeform 383">
                <a:extLst>
                  <a:ext uri="{FF2B5EF4-FFF2-40B4-BE49-F238E27FC236}">
                    <a16:creationId xmlns:a16="http://schemas.microsoft.com/office/drawing/2014/main" id="{08692C35-40B7-128B-4610-5FB901B2517D}"/>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5" name="Freeform 384">
                <a:extLst>
                  <a:ext uri="{FF2B5EF4-FFF2-40B4-BE49-F238E27FC236}">
                    <a16:creationId xmlns:a16="http://schemas.microsoft.com/office/drawing/2014/main" id="{7926D8F5-180F-63A7-0B8E-215C6D2B21AF}"/>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w 18"/>
                  <a:gd name="T7" fmla="*/ 6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6" name="Freeform 385">
                <a:extLst>
                  <a:ext uri="{FF2B5EF4-FFF2-40B4-BE49-F238E27FC236}">
                    <a16:creationId xmlns:a16="http://schemas.microsoft.com/office/drawing/2014/main" id="{BE14E54C-9FC1-EAB0-E5A2-0BB438D252CD}"/>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7" name="Freeform 386">
                <a:extLst>
                  <a:ext uri="{FF2B5EF4-FFF2-40B4-BE49-F238E27FC236}">
                    <a16:creationId xmlns:a16="http://schemas.microsoft.com/office/drawing/2014/main" id="{3A669458-5140-BF60-6716-5EDB87912FE0}"/>
                  </a:ext>
                </a:extLst>
              </p:cNvPr>
              <p:cNvSpPr>
                <a:spLocks/>
              </p:cNvSpPr>
              <p:nvPr/>
            </p:nvSpPr>
            <p:spPr bwMode="auto">
              <a:xfrm>
                <a:off x="7369049" y="4663618"/>
                <a:ext cx="92075" cy="133350"/>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8" name="Freeform 387">
                <a:extLst>
                  <a:ext uri="{FF2B5EF4-FFF2-40B4-BE49-F238E27FC236}">
                    <a16:creationId xmlns:a16="http://schemas.microsoft.com/office/drawing/2014/main" id="{42FA9915-8115-34B5-FD08-80E91463AF9A}"/>
                  </a:ext>
                </a:extLst>
              </p:cNvPr>
              <p:cNvSpPr>
                <a:spLocks/>
              </p:cNvSpPr>
              <p:nvPr/>
            </p:nvSpPr>
            <p:spPr bwMode="auto">
              <a:xfrm>
                <a:off x="7505574" y="4560431"/>
                <a:ext cx="268288" cy="269875"/>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9" name="Freeform 388">
                <a:extLst>
                  <a:ext uri="{FF2B5EF4-FFF2-40B4-BE49-F238E27FC236}">
                    <a16:creationId xmlns:a16="http://schemas.microsoft.com/office/drawing/2014/main" id="{2050C6F6-A850-C72B-33F2-EAB3B9EE40A9}"/>
                  </a:ext>
                </a:extLst>
              </p:cNvPr>
              <p:cNvSpPr>
                <a:spLocks/>
              </p:cNvSpPr>
              <p:nvPr/>
            </p:nvSpPr>
            <p:spPr bwMode="auto">
              <a:xfrm>
                <a:off x="7767512" y="4663618"/>
                <a:ext cx="290512" cy="188913"/>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0" name="Freeform 389">
                <a:extLst>
                  <a:ext uri="{FF2B5EF4-FFF2-40B4-BE49-F238E27FC236}">
                    <a16:creationId xmlns:a16="http://schemas.microsoft.com/office/drawing/2014/main" id="{95D83DA4-30DA-E69E-4E5D-ABA8855E8A67}"/>
                  </a:ext>
                </a:extLst>
              </p:cNvPr>
              <p:cNvSpPr>
                <a:spLocks/>
              </p:cNvSpPr>
              <p:nvPr/>
            </p:nvSpPr>
            <p:spPr bwMode="auto">
              <a:xfrm>
                <a:off x="7683374" y="4838243"/>
                <a:ext cx="176213" cy="236538"/>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1" name="Freeform 390">
                <a:extLst>
                  <a:ext uri="{FF2B5EF4-FFF2-40B4-BE49-F238E27FC236}">
                    <a16:creationId xmlns:a16="http://schemas.microsoft.com/office/drawing/2014/main" id="{2D83E460-C6F9-4EC3-8FF5-4F08CAF5AB90}"/>
                  </a:ext>
                </a:extLst>
              </p:cNvPr>
              <p:cNvSpPr>
                <a:spLocks/>
              </p:cNvSpPr>
              <p:nvPr/>
            </p:nvSpPr>
            <p:spPr bwMode="auto">
              <a:xfrm>
                <a:off x="7646862" y="4885868"/>
                <a:ext cx="106362" cy="131763"/>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2" name="Freeform 391">
                <a:extLst>
                  <a:ext uri="{FF2B5EF4-FFF2-40B4-BE49-F238E27FC236}">
                    <a16:creationId xmlns:a16="http://schemas.microsoft.com/office/drawing/2014/main" id="{7900A65D-D409-BC9D-DC9B-16D739A594A8}"/>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3" name="Freeform 392">
                <a:extLst>
                  <a:ext uri="{FF2B5EF4-FFF2-40B4-BE49-F238E27FC236}">
                    <a16:creationId xmlns:a16="http://schemas.microsoft.com/office/drawing/2014/main" id="{873CCE5F-119C-6ED4-645C-C28193F82C99}"/>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4" name="Freeform 393">
                <a:extLst>
                  <a:ext uri="{FF2B5EF4-FFF2-40B4-BE49-F238E27FC236}">
                    <a16:creationId xmlns:a16="http://schemas.microsoft.com/office/drawing/2014/main" id="{323BBC62-15A9-B362-D639-3E6B9B43BDAC}"/>
                  </a:ext>
                </a:extLst>
              </p:cNvPr>
              <p:cNvSpPr>
                <a:spLocks/>
              </p:cNvSpPr>
              <p:nvPr/>
            </p:nvSpPr>
            <p:spPr bwMode="auto">
              <a:xfrm>
                <a:off x="7461124" y="4615993"/>
                <a:ext cx="57150" cy="157163"/>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5" name="Freeform 394">
                <a:extLst>
                  <a:ext uri="{FF2B5EF4-FFF2-40B4-BE49-F238E27FC236}">
                    <a16:creationId xmlns:a16="http://schemas.microsoft.com/office/drawing/2014/main" id="{10749570-ECDD-64A3-61D7-226488E73290}"/>
                  </a:ext>
                </a:extLst>
              </p:cNvPr>
              <p:cNvSpPr>
                <a:spLocks/>
              </p:cNvSpPr>
              <p:nvPr/>
            </p:nvSpPr>
            <p:spPr bwMode="auto">
              <a:xfrm>
                <a:off x="7440487" y="4658856"/>
                <a:ext cx="49212" cy="123825"/>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6" name="Freeform 395">
                <a:extLst>
                  <a:ext uri="{FF2B5EF4-FFF2-40B4-BE49-F238E27FC236}">
                    <a16:creationId xmlns:a16="http://schemas.microsoft.com/office/drawing/2014/main" id="{86D30BC4-97E3-4316-2840-9440959E5E6D}"/>
                  </a:ext>
                </a:extLst>
              </p:cNvPr>
              <p:cNvSpPr>
                <a:spLocks/>
              </p:cNvSpPr>
              <p:nvPr/>
            </p:nvSpPr>
            <p:spPr bwMode="auto">
              <a:xfrm>
                <a:off x="7708774" y="5362118"/>
                <a:ext cx="288925" cy="328613"/>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7" name="Freeform 396">
                <a:extLst>
                  <a:ext uri="{FF2B5EF4-FFF2-40B4-BE49-F238E27FC236}">
                    <a16:creationId xmlns:a16="http://schemas.microsoft.com/office/drawing/2014/main" id="{8F7E9384-8518-D7E6-9535-FFB45353CE37}"/>
                  </a:ext>
                </a:extLst>
              </p:cNvPr>
              <p:cNvSpPr>
                <a:spLocks/>
              </p:cNvSpPr>
              <p:nvPr/>
            </p:nvSpPr>
            <p:spPr bwMode="auto">
              <a:xfrm>
                <a:off x="7461124" y="4458831"/>
                <a:ext cx="73025" cy="95250"/>
              </a:xfrm>
              <a:custGeom>
                <a:avLst/>
                <a:gdLst>
                  <a:gd name="T0" fmla="*/ 0 w 10"/>
                  <a:gd name="T1" fmla="*/ 12 h 12"/>
                  <a:gd name="T2" fmla="*/ 4 w 10"/>
                  <a:gd name="T3" fmla="*/ 11 h 12"/>
                  <a:gd name="T4" fmla="*/ 9 w 10"/>
                  <a:gd name="T5" fmla="*/ 10 h 12"/>
                  <a:gd name="T6" fmla="*/ 10 w 10"/>
                  <a:gd name="T7" fmla="*/ 8 h 12"/>
                  <a:gd name="T8" fmla="*/ 10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8" name="Freeform 397">
                <a:extLst>
                  <a:ext uri="{FF2B5EF4-FFF2-40B4-BE49-F238E27FC236}">
                    <a16:creationId xmlns:a16="http://schemas.microsoft.com/office/drawing/2014/main" id="{1C2328B9-3AB6-2D3A-A8D8-EADB01326D97}"/>
                  </a:ext>
                </a:extLst>
              </p:cNvPr>
              <p:cNvSpPr>
                <a:spLocks/>
              </p:cNvSpPr>
              <p:nvPr/>
            </p:nvSpPr>
            <p:spPr bwMode="auto">
              <a:xfrm>
                <a:off x="3566987" y="2368093"/>
                <a:ext cx="612775" cy="928688"/>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9" name="Freeform 400">
                <a:extLst>
                  <a:ext uri="{FF2B5EF4-FFF2-40B4-BE49-F238E27FC236}">
                    <a16:creationId xmlns:a16="http://schemas.microsoft.com/office/drawing/2014/main" id="{8A737877-C3C9-CC19-82D7-22F24D871977}"/>
                  </a:ext>
                </a:extLst>
              </p:cNvPr>
              <p:cNvSpPr>
                <a:spLocks/>
              </p:cNvSpPr>
              <p:nvPr/>
            </p:nvSpPr>
            <p:spPr bwMode="auto">
              <a:xfrm>
                <a:off x="5368799" y="4563606"/>
                <a:ext cx="100013" cy="114300"/>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0" name="Freeform 401">
                <a:extLst>
                  <a:ext uri="{FF2B5EF4-FFF2-40B4-BE49-F238E27FC236}">
                    <a16:creationId xmlns:a16="http://schemas.microsoft.com/office/drawing/2014/main" id="{727EFC9B-8710-A933-2AF5-31C4DA18B428}"/>
                  </a:ext>
                </a:extLst>
              </p:cNvPr>
              <p:cNvSpPr>
                <a:spLocks/>
              </p:cNvSpPr>
              <p:nvPr/>
            </p:nvSpPr>
            <p:spPr bwMode="auto">
              <a:xfrm>
                <a:off x="5405312" y="4668381"/>
                <a:ext cx="85725" cy="71437"/>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1" name="Freeform 402">
                <a:extLst>
                  <a:ext uri="{FF2B5EF4-FFF2-40B4-BE49-F238E27FC236}">
                    <a16:creationId xmlns:a16="http://schemas.microsoft.com/office/drawing/2014/main" id="{3A8F6264-5F34-2A34-969B-0D24B379FA81}"/>
                  </a:ext>
                </a:extLst>
              </p:cNvPr>
              <p:cNvSpPr>
                <a:spLocks/>
              </p:cNvSpPr>
              <p:nvPr/>
            </p:nvSpPr>
            <p:spPr bwMode="auto">
              <a:xfrm>
                <a:off x="5483099" y="4709656"/>
                <a:ext cx="128588" cy="58737"/>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2" name="Freeform 403">
                <a:extLst>
                  <a:ext uri="{FF2B5EF4-FFF2-40B4-BE49-F238E27FC236}">
                    <a16:creationId xmlns:a16="http://schemas.microsoft.com/office/drawing/2014/main" id="{D772B953-9896-6241-854B-ACB06BB3E5CD}"/>
                  </a:ext>
                </a:extLst>
              </p:cNvPr>
              <p:cNvSpPr>
                <a:spLocks/>
              </p:cNvSpPr>
              <p:nvPr/>
            </p:nvSpPr>
            <p:spPr bwMode="auto">
              <a:xfrm>
                <a:off x="5568824" y="4638218"/>
                <a:ext cx="263525" cy="322263"/>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3" name="Freeform 404">
                <a:extLst>
                  <a:ext uri="{FF2B5EF4-FFF2-40B4-BE49-F238E27FC236}">
                    <a16:creationId xmlns:a16="http://schemas.microsoft.com/office/drawing/2014/main" id="{691A0538-58B9-C4E1-7A70-2C216E973280}"/>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4" name="Freeform 405">
                <a:extLst>
                  <a:ext uri="{FF2B5EF4-FFF2-40B4-BE49-F238E27FC236}">
                    <a16:creationId xmlns:a16="http://schemas.microsoft.com/office/drawing/2014/main" id="{C92CEB94-20AA-C89C-FFFB-1977AC31CA9A}"/>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08"/>
                  <a:gd name="T38" fmla="*/ 150 w 150"/>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5" name="Freeform 406">
                <a:extLst>
                  <a:ext uri="{FF2B5EF4-FFF2-40B4-BE49-F238E27FC236}">
                    <a16:creationId xmlns:a16="http://schemas.microsoft.com/office/drawing/2014/main" id="{2D0E9FB1-F7AE-58E3-8797-ED524D8E67BB}"/>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6" name="Freeform 407">
                <a:extLst>
                  <a:ext uri="{FF2B5EF4-FFF2-40B4-BE49-F238E27FC236}">
                    <a16:creationId xmlns:a16="http://schemas.microsoft.com/office/drawing/2014/main" id="{BDE6B66C-AC03-9D5A-52B3-F64FA37D583C}"/>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7" name="Freeform 408">
                <a:extLst>
                  <a:ext uri="{FF2B5EF4-FFF2-40B4-BE49-F238E27FC236}">
                    <a16:creationId xmlns:a16="http://schemas.microsoft.com/office/drawing/2014/main" id="{8B3FBFCD-8163-9FE0-E671-909F96A3B4C1}"/>
                  </a:ext>
                </a:extLst>
              </p:cNvPr>
              <p:cNvSpPr>
                <a:spLocks/>
              </p:cNvSpPr>
              <p:nvPr/>
            </p:nvSpPr>
            <p:spPr bwMode="auto">
              <a:xfrm>
                <a:off x="6122862" y="4803318"/>
                <a:ext cx="69850" cy="93663"/>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8" name="Freeform 409">
                <a:extLst>
                  <a:ext uri="{FF2B5EF4-FFF2-40B4-BE49-F238E27FC236}">
                    <a16:creationId xmlns:a16="http://schemas.microsoft.com/office/drawing/2014/main" id="{137B9A94-49E7-BFEA-DD56-3A3C16673214}"/>
                  </a:ext>
                </a:extLst>
              </p:cNvPr>
              <p:cNvSpPr>
                <a:spLocks/>
              </p:cNvSpPr>
              <p:nvPr/>
            </p:nvSpPr>
            <p:spPr bwMode="auto">
              <a:xfrm>
                <a:off x="5697412" y="5500231"/>
                <a:ext cx="438150" cy="1016000"/>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129"/>
                  <a:gd name="T191" fmla="*/ 62 w 62"/>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9" name="Freeform 410">
                <a:extLst>
                  <a:ext uri="{FF2B5EF4-FFF2-40B4-BE49-F238E27FC236}">
                    <a16:creationId xmlns:a16="http://schemas.microsoft.com/office/drawing/2014/main" id="{E1C73980-4460-0104-9D04-EBB2A52A0C85}"/>
                  </a:ext>
                </a:extLst>
              </p:cNvPr>
              <p:cNvSpPr>
                <a:spLocks/>
              </p:cNvSpPr>
              <p:nvPr/>
            </p:nvSpPr>
            <p:spPr bwMode="auto">
              <a:xfrm>
                <a:off x="5929187" y="5439906"/>
                <a:ext cx="203200" cy="207962"/>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0" name="Freeform 411">
                <a:extLst>
                  <a:ext uri="{FF2B5EF4-FFF2-40B4-BE49-F238E27FC236}">
                    <a16:creationId xmlns:a16="http://schemas.microsoft.com/office/drawing/2014/main" id="{2B0187B6-B4E3-4E04-0912-BC85F4F41573}"/>
                  </a:ext>
                </a:extLst>
              </p:cNvPr>
              <p:cNvSpPr>
                <a:spLocks/>
              </p:cNvSpPr>
              <p:nvPr/>
            </p:nvSpPr>
            <p:spPr bwMode="auto">
              <a:xfrm>
                <a:off x="6032374" y="5732006"/>
                <a:ext cx="119063" cy="147637"/>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1" name="Freeform 412">
                <a:extLst>
                  <a:ext uri="{FF2B5EF4-FFF2-40B4-BE49-F238E27FC236}">
                    <a16:creationId xmlns:a16="http://schemas.microsoft.com/office/drawing/2014/main" id="{924EA964-41E4-0D5E-9CD1-3837640B3C04}"/>
                  </a:ext>
                </a:extLst>
              </p:cNvPr>
              <p:cNvSpPr>
                <a:spLocks/>
              </p:cNvSpPr>
              <p:nvPr/>
            </p:nvSpPr>
            <p:spPr bwMode="auto">
              <a:xfrm>
                <a:off x="5773612" y="5197018"/>
                <a:ext cx="265112" cy="322263"/>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41"/>
                  <a:gd name="T95" fmla="*/ 37 w 3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2" name="Freeform 413">
                <a:extLst>
                  <a:ext uri="{FF2B5EF4-FFF2-40B4-BE49-F238E27FC236}">
                    <a16:creationId xmlns:a16="http://schemas.microsoft.com/office/drawing/2014/main" id="{BC720C58-64F8-4DAF-49D4-F79F9E0A9D16}"/>
                  </a:ext>
                </a:extLst>
              </p:cNvPr>
              <p:cNvSpPr>
                <a:spLocks/>
              </p:cNvSpPr>
              <p:nvPr/>
            </p:nvSpPr>
            <p:spPr bwMode="auto">
              <a:xfrm>
                <a:off x="5697412" y="4811256"/>
                <a:ext cx="863600" cy="1020762"/>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30"/>
                  <a:gd name="T128" fmla="*/ 122 w 122"/>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3" name="Freeform 414">
                <a:extLst>
                  <a:ext uri="{FF2B5EF4-FFF2-40B4-BE49-F238E27FC236}">
                    <a16:creationId xmlns:a16="http://schemas.microsoft.com/office/drawing/2014/main" id="{46A56FB4-B35E-B16F-EE24-6737B61647E6}"/>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0"/>
                  <a:gd name="T29" fmla="*/ 78 w 7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0">
                    <a:moveTo>
                      <a:pt x="0" y="0"/>
                    </a:moveTo>
                    <a:lnTo>
                      <a:pt x="0" y="6"/>
                    </a:lnTo>
                    <a:lnTo>
                      <a:pt x="18" y="36"/>
                    </a:lnTo>
                    <a:lnTo>
                      <a:pt x="30" y="48"/>
                    </a:lnTo>
                    <a:lnTo>
                      <a:pt x="54" y="78"/>
                    </a:lnTo>
                    <a:lnTo>
                      <a:pt x="66" y="96"/>
                    </a:lnTo>
                    <a:lnTo>
                      <a:pt x="72" y="108"/>
                    </a:lnTo>
                    <a:lnTo>
                      <a:pt x="78" y="12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4" name="Freeform 415">
                <a:extLst>
                  <a:ext uri="{FF2B5EF4-FFF2-40B4-BE49-F238E27FC236}">
                    <a16:creationId xmlns:a16="http://schemas.microsoft.com/office/drawing/2014/main" id="{5DCEA8EF-1B75-8A06-F844-C32979961CA1}"/>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0"/>
                  <a:gd name="T26" fmla="*/ 78 w 7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0">
                    <a:moveTo>
                      <a:pt x="0" y="0"/>
                    </a:moveTo>
                    <a:lnTo>
                      <a:pt x="0" y="6"/>
                    </a:lnTo>
                    <a:lnTo>
                      <a:pt x="18" y="36"/>
                    </a:lnTo>
                    <a:lnTo>
                      <a:pt x="30" y="48"/>
                    </a:lnTo>
                    <a:lnTo>
                      <a:pt x="54" y="78"/>
                    </a:lnTo>
                    <a:lnTo>
                      <a:pt x="66" y="96"/>
                    </a:lnTo>
                    <a:lnTo>
                      <a:pt x="72" y="108"/>
                    </a:lnTo>
                    <a:lnTo>
                      <a:pt x="78" y="12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5" name="Freeform 416">
                <a:extLst>
                  <a:ext uri="{FF2B5EF4-FFF2-40B4-BE49-F238E27FC236}">
                    <a16:creationId xmlns:a16="http://schemas.microsoft.com/office/drawing/2014/main" id="{3B78A4E8-4B11-7772-4A1C-2A21C503BE1F}"/>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6" name="Freeform 417">
                <a:extLst>
                  <a:ext uri="{FF2B5EF4-FFF2-40B4-BE49-F238E27FC236}">
                    <a16:creationId xmlns:a16="http://schemas.microsoft.com/office/drawing/2014/main" id="{C3866C6B-F3BD-EE0B-D5C4-E43EC6DDED07}"/>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7" name="Freeform 418">
                <a:extLst>
                  <a:ext uri="{FF2B5EF4-FFF2-40B4-BE49-F238E27FC236}">
                    <a16:creationId xmlns:a16="http://schemas.microsoft.com/office/drawing/2014/main" id="{110C5C42-D7D4-2F0C-6FB4-DE9D5C5AA1C8}"/>
                  </a:ext>
                </a:extLst>
              </p:cNvPr>
              <p:cNvSpPr>
                <a:spLocks/>
              </p:cNvSpPr>
              <p:nvPr/>
            </p:nvSpPr>
            <p:spPr bwMode="auto">
              <a:xfrm>
                <a:off x="5706937" y="4644568"/>
                <a:ext cx="303212" cy="282575"/>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8" name="Freeform 419">
                <a:extLst>
                  <a:ext uri="{FF2B5EF4-FFF2-40B4-BE49-F238E27FC236}">
                    <a16:creationId xmlns:a16="http://schemas.microsoft.com/office/drawing/2014/main" id="{E2F081A9-8E5B-CE7E-25BB-067C02259E4D}"/>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9" name="Freeform 420">
                <a:extLst>
                  <a:ext uri="{FF2B5EF4-FFF2-40B4-BE49-F238E27FC236}">
                    <a16:creationId xmlns:a16="http://schemas.microsoft.com/office/drawing/2014/main" id="{9E4D0AD8-8F15-714C-2605-B8E9465D299C}"/>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0" name="Freeform 421">
                <a:extLst>
                  <a:ext uri="{FF2B5EF4-FFF2-40B4-BE49-F238E27FC236}">
                    <a16:creationId xmlns:a16="http://schemas.microsoft.com/office/drawing/2014/main" id="{17E16E77-7804-F643-EDC8-BE2125526533}"/>
                  </a:ext>
                </a:extLst>
              </p:cNvPr>
              <p:cNvSpPr>
                <a:spLocks/>
              </p:cNvSpPr>
              <p:nvPr/>
            </p:nvSpPr>
            <p:spPr bwMode="auto">
              <a:xfrm>
                <a:off x="5532312" y="4912856"/>
                <a:ext cx="122237" cy="149225"/>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1" name="Freeform 422">
                <a:extLst>
                  <a:ext uri="{FF2B5EF4-FFF2-40B4-BE49-F238E27FC236}">
                    <a16:creationId xmlns:a16="http://schemas.microsoft.com/office/drawing/2014/main" id="{C1FD9B90-2067-A7A9-287A-2BAF2393F510}"/>
                  </a:ext>
                </a:extLst>
              </p:cNvPr>
              <p:cNvSpPr>
                <a:spLocks/>
              </p:cNvSpPr>
              <p:nvPr/>
            </p:nvSpPr>
            <p:spPr bwMode="auto">
              <a:xfrm>
                <a:off x="5332287" y="4542968"/>
                <a:ext cx="136525" cy="68263"/>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2" name="Freeform 423">
                <a:extLst>
                  <a:ext uri="{FF2B5EF4-FFF2-40B4-BE49-F238E27FC236}">
                    <a16:creationId xmlns:a16="http://schemas.microsoft.com/office/drawing/2014/main" id="{C9DABB92-89E8-8164-7084-08049A490DCC}"/>
                  </a:ext>
                </a:extLst>
              </p:cNvPr>
              <p:cNvSpPr>
                <a:spLocks/>
              </p:cNvSpPr>
              <p:nvPr/>
            </p:nvSpPr>
            <p:spPr bwMode="auto">
              <a:xfrm>
                <a:off x="5260849" y="4501693"/>
                <a:ext cx="107950" cy="98425"/>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3" name="Freeform 424">
                <a:extLst>
                  <a:ext uri="{FF2B5EF4-FFF2-40B4-BE49-F238E27FC236}">
                    <a16:creationId xmlns:a16="http://schemas.microsoft.com/office/drawing/2014/main" id="{4589B17F-0451-F53B-3BEB-0F0F15CA0531}"/>
                  </a:ext>
                </a:extLst>
              </p:cNvPr>
              <p:cNvSpPr>
                <a:spLocks/>
              </p:cNvSpPr>
              <p:nvPr/>
            </p:nvSpPr>
            <p:spPr bwMode="auto">
              <a:xfrm>
                <a:off x="4709987" y="4084181"/>
                <a:ext cx="682625" cy="498475"/>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4" name="Freeform 425">
                <a:extLst>
                  <a:ext uri="{FF2B5EF4-FFF2-40B4-BE49-F238E27FC236}">
                    <a16:creationId xmlns:a16="http://schemas.microsoft.com/office/drawing/2014/main" id="{51B67FE6-7A5E-15A5-03FE-DEC688E3FCE9}"/>
                  </a:ext>
                </a:extLst>
              </p:cNvPr>
              <p:cNvSpPr>
                <a:spLocks/>
              </p:cNvSpPr>
              <p:nvPr/>
            </p:nvSpPr>
            <p:spPr bwMode="auto">
              <a:xfrm rot="20747712">
                <a:off x="5825999" y="2090281"/>
                <a:ext cx="733425" cy="903287"/>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5" name="Freeform 444">
                <a:extLst>
                  <a:ext uri="{FF2B5EF4-FFF2-40B4-BE49-F238E27FC236}">
                    <a16:creationId xmlns:a16="http://schemas.microsoft.com/office/drawing/2014/main" id="{E7212F2F-4EA3-3EE6-171A-9888B35FD0C8}"/>
                  </a:ext>
                </a:extLst>
              </p:cNvPr>
              <p:cNvSpPr>
                <a:spLocks/>
              </p:cNvSpPr>
              <p:nvPr/>
            </p:nvSpPr>
            <p:spPr bwMode="auto">
              <a:xfrm>
                <a:off x="5775199" y="5490706"/>
                <a:ext cx="366713" cy="1023937"/>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367"/>
                  <a:gd name="T113" fmla="*/ 146 w 146"/>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6" name="Freeform 445">
                <a:extLst>
                  <a:ext uri="{FF2B5EF4-FFF2-40B4-BE49-F238E27FC236}">
                    <a16:creationId xmlns:a16="http://schemas.microsoft.com/office/drawing/2014/main" id="{82D5825D-9505-5814-ADCB-A6B427608974}"/>
                  </a:ext>
                </a:extLst>
              </p:cNvPr>
              <p:cNvSpPr>
                <a:spLocks/>
              </p:cNvSpPr>
              <p:nvPr/>
            </p:nvSpPr>
            <p:spPr bwMode="auto">
              <a:xfrm>
                <a:off x="5878387" y="4522331"/>
                <a:ext cx="33337" cy="20637"/>
              </a:xfrm>
              <a:custGeom>
                <a:avLst/>
                <a:gdLst>
                  <a:gd name="T0" fmla="*/ 2 w 23"/>
                  <a:gd name="T1" fmla="*/ 0 h 18"/>
                  <a:gd name="T2" fmla="*/ 23 w 23"/>
                  <a:gd name="T3" fmla="*/ 1 h 18"/>
                  <a:gd name="T4" fmla="*/ 21 w 23"/>
                  <a:gd name="T5" fmla="*/ 18 h 18"/>
                  <a:gd name="T6" fmla="*/ 0 w 23"/>
                  <a:gd name="T7" fmla="*/ 13 h 18"/>
                  <a:gd name="T8" fmla="*/ 2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7" name="Freeform 448">
                <a:extLst>
                  <a:ext uri="{FF2B5EF4-FFF2-40B4-BE49-F238E27FC236}">
                    <a16:creationId xmlns:a16="http://schemas.microsoft.com/office/drawing/2014/main" id="{0C3472C4-0043-A97F-E49F-D8E750F11B03}"/>
                  </a:ext>
                </a:extLst>
              </p:cNvPr>
              <p:cNvSpPr>
                <a:spLocks/>
              </p:cNvSpPr>
              <p:nvPr/>
            </p:nvSpPr>
            <p:spPr bwMode="auto">
              <a:xfrm>
                <a:off x="9715374" y="4765218"/>
                <a:ext cx="104775" cy="133350"/>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8" name="Freeform 451">
                <a:extLst>
                  <a:ext uri="{FF2B5EF4-FFF2-40B4-BE49-F238E27FC236}">
                    <a16:creationId xmlns:a16="http://schemas.microsoft.com/office/drawing/2014/main" id="{8886BB3E-DD77-3244-EBAA-139D214244BF}"/>
                  </a:ext>
                </a:extLst>
              </p:cNvPr>
              <p:cNvSpPr>
                <a:spLocks/>
              </p:cNvSpPr>
              <p:nvPr/>
            </p:nvSpPr>
            <p:spPr bwMode="auto">
              <a:xfrm>
                <a:off x="10434512" y="4885868"/>
                <a:ext cx="195262" cy="188913"/>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9" name="Freeform 452">
                <a:extLst>
                  <a:ext uri="{FF2B5EF4-FFF2-40B4-BE49-F238E27FC236}">
                    <a16:creationId xmlns:a16="http://schemas.microsoft.com/office/drawing/2014/main" id="{575E509E-A576-B359-ED3C-B60DE049DACA}"/>
                  </a:ext>
                </a:extLst>
              </p:cNvPr>
              <p:cNvSpPr>
                <a:spLocks/>
              </p:cNvSpPr>
              <p:nvPr/>
            </p:nvSpPr>
            <p:spPr bwMode="auto">
              <a:xfrm>
                <a:off x="10629774" y="4930318"/>
                <a:ext cx="157163" cy="171450"/>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0" name="Freeform 458">
                <a:extLst>
                  <a:ext uri="{FF2B5EF4-FFF2-40B4-BE49-F238E27FC236}">
                    <a16:creationId xmlns:a16="http://schemas.microsoft.com/office/drawing/2014/main" id="{4D3F810D-D070-BCFA-83E0-6FCAF786F19B}"/>
                  </a:ext>
                </a:extLst>
              </p:cNvPr>
              <p:cNvSpPr>
                <a:spLocks/>
              </p:cNvSpPr>
              <p:nvPr/>
            </p:nvSpPr>
            <p:spPr bwMode="auto">
              <a:xfrm>
                <a:off x="8137399" y="3982581"/>
                <a:ext cx="66675" cy="46037"/>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1" name="Freeform 507">
                <a:extLst>
                  <a:ext uri="{FF2B5EF4-FFF2-40B4-BE49-F238E27FC236}">
                    <a16:creationId xmlns:a16="http://schemas.microsoft.com/office/drawing/2014/main" id="{18C471A3-A16B-5EF1-F4C4-EE2D40D54471}"/>
                  </a:ext>
                </a:extLst>
              </p:cNvPr>
              <p:cNvSpPr>
                <a:spLocks/>
              </p:cNvSpPr>
              <p:nvPr/>
            </p:nvSpPr>
            <p:spPr bwMode="auto">
              <a:xfrm>
                <a:off x="9102599" y="3363456"/>
                <a:ext cx="1363663" cy="1057275"/>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2" name="Freeform 260">
                <a:extLst>
                  <a:ext uri="{FF2B5EF4-FFF2-40B4-BE49-F238E27FC236}">
                    <a16:creationId xmlns:a16="http://schemas.microsoft.com/office/drawing/2014/main" id="{C9D715B7-99B6-424F-6CCA-F8257EF6773C}"/>
                  </a:ext>
                </a:extLst>
              </p:cNvPr>
              <p:cNvSpPr>
                <a:spLocks/>
              </p:cNvSpPr>
              <p:nvPr/>
            </p:nvSpPr>
            <p:spPr bwMode="auto">
              <a:xfrm>
                <a:off x="9228012" y="4706481"/>
                <a:ext cx="52387" cy="66675"/>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3" name="Freeform 261">
                <a:extLst>
                  <a:ext uri="{FF2B5EF4-FFF2-40B4-BE49-F238E27FC236}">
                    <a16:creationId xmlns:a16="http://schemas.microsoft.com/office/drawing/2014/main" id="{BFD4BE77-246F-F20A-A2B2-20CC378AC632}"/>
                  </a:ext>
                </a:extLst>
              </p:cNvPr>
              <p:cNvSpPr>
                <a:spLocks/>
              </p:cNvSpPr>
              <p:nvPr/>
            </p:nvSpPr>
            <p:spPr bwMode="auto">
              <a:xfrm>
                <a:off x="9883649" y="4420731"/>
                <a:ext cx="49213" cy="53975"/>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4" name="Freeform 262">
                <a:extLst>
                  <a:ext uri="{FF2B5EF4-FFF2-40B4-BE49-F238E27FC236}">
                    <a16:creationId xmlns:a16="http://schemas.microsoft.com/office/drawing/2014/main" id="{8509B799-3E28-F50F-5770-E63826475486}"/>
                  </a:ext>
                </a:extLst>
              </p:cNvPr>
              <p:cNvSpPr>
                <a:spLocks/>
              </p:cNvSpPr>
              <p:nvPr/>
            </p:nvSpPr>
            <p:spPr bwMode="auto">
              <a:xfrm>
                <a:off x="10145587" y="4287381"/>
                <a:ext cx="30162" cy="93662"/>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5" name="Freeform 265">
                <a:extLst>
                  <a:ext uri="{FF2B5EF4-FFF2-40B4-BE49-F238E27FC236}">
                    <a16:creationId xmlns:a16="http://schemas.microsoft.com/office/drawing/2014/main" id="{67C3C059-20E1-7266-85D7-B58A524DFBD2}"/>
                  </a:ext>
                </a:extLst>
              </p:cNvPr>
              <p:cNvSpPr>
                <a:spLocks/>
              </p:cNvSpPr>
              <p:nvPr/>
            </p:nvSpPr>
            <p:spPr bwMode="auto">
              <a:xfrm>
                <a:off x="10628187" y="3331706"/>
                <a:ext cx="57150" cy="309562"/>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6" name="Freeform 272">
                <a:extLst>
                  <a:ext uri="{FF2B5EF4-FFF2-40B4-BE49-F238E27FC236}">
                    <a16:creationId xmlns:a16="http://schemas.microsoft.com/office/drawing/2014/main" id="{1CB0DB63-4CD8-F99C-BB74-906A964F8DCC}"/>
                  </a:ext>
                </a:extLst>
              </p:cNvPr>
              <p:cNvSpPr>
                <a:spLocks/>
              </p:cNvSpPr>
              <p:nvPr/>
            </p:nvSpPr>
            <p:spPr bwMode="auto">
              <a:xfrm>
                <a:off x="10129712" y="4466768"/>
                <a:ext cx="128587" cy="196850"/>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7" name="Freeform 273">
                <a:extLst>
                  <a:ext uri="{FF2B5EF4-FFF2-40B4-BE49-F238E27FC236}">
                    <a16:creationId xmlns:a16="http://schemas.microsoft.com/office/drawing/2014/main" id="{323A8A3E-BEAE-BD64-86D3-ADA87DF616D4}"/>
                  </a:ext>
                </a:extLst>
              </p:cNvPr>
              <p:cNvSpPr>
                <a:spLocks/>
              </p:cNvSpPr>
              <p:nvPr/>
            </p:nvSpPr>
            <p:spPr bwMode="auto">
              <a:xfrm>
                <a:off x="10182099" y="4696956"/>
                <a:ext cx="104775" cy="92075"/>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8" name="Freeform 298">
                <a:extLst>
                  <a:ext uri="{FF2B5EF4-FFF2-40B4-BE49-F238E27FC236}">
                    <a16:creationId xmlns:a16="http://schemas.microsoft.com/office/drawing/2014/main" id="{5256F5CC-3B9B-EDC8-56ED-08B1389F5DD4}"/>
                  </a:ext>
                </a:extLst>
              </p:cNvPr>
              <p:cNvSpPr>
                <a:spLocks/>
              </p:cNvSpPr>
              <p:nvPr/>
            </p:nvSpPr>
            <p:spPr bwMode="auto">
              <a:xfrm>
                <a:off x="9407399" y="4268331"/>
                <a:ext cx="106363" cy="103187"/>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9" name="Freeform 329">
                <a:extLst>
                  <a:ext uri="{FF2B5EF4-FFF2-40B4-BE49-F238E27FC236}">
                    <a16:creationId xmlns:a16="http://schemas.microsoft.com/office/drawing/2014/main" id="{7A27C581-A95B-1F2D-D907-47784AA0FF60}"/>
                  </a:ext>
                </a:extLst>
              </p:cNvPr>
              <p:cNvSpPr>
                <a:spLocks/>
              </p:cNvSpPr>
              <p:nvPr/>
            </p:nvSpPr>
            <p:spPr bwMode="auto">
              <a:xfrm>
                <a:off x="9689974" y="4381043"/>
                <a:ext cx="161925" cy="290513"/>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0" name="Freeform 330">
                <a:extLst>
                  <a:ext uri="{FF2B5EF4-FFF2-40B4-BE49-F238E27FC236}">
                    <a16:creationId xmlns:a16="http://schemas.microsoft.com/office/drawing/2014/main" id="{EF6BCCDA-F502-A059-3F8A-9950DA242DDF}"/>
                  </a:ext>
                </a:extLst>
              </p:cNvPr>
              <p:cNvSpPr>
                <a:spLocks/>
              </p:cNvSpPr>
              <p:nvPr/>
            </p:nvSpPr>
            <p:spPr bwMode="auto">
              <a:xfrm>
                <a:off x="9742362" y="4346118"/>
                <a:ext cx="163512" cy="360363"/>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1" name="Freeform 331">
                <a:extLst>
                  <a:ext uri="{FF2B5EF4-FFF2-40B4-BE49-F238E27FC236}">
                    <a16:creationId xmlns:a16="http://schemas.microsoft.com/office/drawing/2014/main" id="{1AD09C80-BFB9-E6C8-D2D1-9C534E228ECE}"/>
                  </a:ext>
                </a:extLst>
              </p:cNvPr>
              <p:cNvSpPr>
                <a:spLocks/>
              </p:cNvSpPr>
              <p:nvPr/>
            </p:nvSpPr>
            <p:spPr bwMode="auto">
              <a:xfrm>
                <a:off x="9235949" y="4150856"/>
                <a:ext cx="177800" cy="95250"/>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2" name="Freeform 333">
                <a:extLst>
                  <a:ext uri="{FF2B5EF4-FFF2-40B4-BE49-F238E27FC236}">
                    <a16:creationId xmlns:a16="http://schemas.microsoft.com/office/drawing/2014/main" id="{40B9C423-CAB4-74BB-093D-AC1DB4B1656D}"/>
                  </a:ext>
                </a:extLst>
              </p:cNvPr>
              <p:cNvSpPr>
                <a:spLocks/>
              </p:cNvSpPr>
              <p:nvPr/>
            </p:nvSpPr>
            <p:spPr bwMode="auto">
              <a:xfrm>
                <a:off x="9420099" y="3411081"/>
                <a:ext cx="703263" cy="395287"/>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3" name="Freeform 446">
                <a:extLst>
                  <a:ext uri="{FF2B5EF4-FFF2-40B4-BE49-F238E27FC236}">
                    <a16:creationId xmlns:a16="http://schemas.microsoft.com/office/drawing/2014/main" id="{ED6363D1-4086-3DBF-09BF-1FD45B7EB49C}"/>
                  </a:ext>
                </a:extLst>
              </p:cNvPr>
              <p:cNvSpPr>
                <a:spLocks/>
              </p:cNvSpPr>
              <p:nvPr/>
            </p:nvSpPr>
            <p:spPr bwMode="auto">
              <a:xfrm>
                <a:off x="9631237" y="4409618"/>
                <a:ext cx="180975" cy="363538"/>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4" name="Freeform 447">
                <a:extLst>
                  <a:ext uri="{FF2B5EF4-FFF2-40B4-BE49-F238E27FC236}">
                    <a16:creationId xmlns:a16="http://schemas.microsoft.com/office/drawing/2014/main" id="{C76C09E7-B3BF-5589-F508-1D834097B25B}"/>
                  </a:ext>
                </a:extLst>
              </p:cNvPr>
              <p:cNvSpPr>
                <a:spLocks/>
              </p:cNvSpPr>
              <p:nvPr/>
            </p:nvSpPr>
            <p:spPr bwMode="auto">
              <a:xfrm>
                <a:off x="9510587" y="4201656"/>
                <a:ext cx="204787" cy="449262"/>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5" name="Line 449">
                <a:extLst>
                  <a:ext uri="{FF2B5EF4-FFF2-40B4-BE49-F238E27FC236}">
                    <a16:creationId xmlns:a16="http://schemas.microsoft.com/office/drawing/2014/main" id="{252CD146-5A79-27CB-697F-49DE1E6FA194}"/>
                  </a:ext>
                </a:extLst>
              </p:cNvPr>
              <p:cNvSpPr>
                <a:spLocks noChangeShapeType="1"/>
              </p:cNvSpPr>
              <p:nvPr/>
            </p:nvSpPr>
            <p:spPr bwMode="auto">
              <a:xfrm>
                <a:off x="10096374" y="4484231"/>
                <a:ext cx="0" cy="0"/>
              </a:xfrm>
              <a:prstGeom prst="line">
                <a:avLst/>
              </a:pr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ysClr val="windowText" lastClr="000000"/>
                  </a:solidFill>
                  <a:latin typeface="Univers Next Pro" panose="020B0503030202020203" pitchFamily="34" charset="0"/>
                  <a:sym typeface="Gill Sans" charset="0"/>
                </a:endParaRPr>
              </a:p>
            </p:txBody>
          </p:sp>
          <p:sp>
            <p:nvSpPr>
              <p:cNvPr id="136" name="Freeform 506">
                <a:extLst>
                  <a:ext uri="{FF2B5EF4-FFF2-40B4-BE49-F238E27FC236}">
                    <a16:creationId xmlns:a16="http://schemas.microsoft.com/office/drawing/2014/main" id="{5E17AF6D-FBBE-D224-43EC-08A97D598DE5}"/>
                  </a:ext>
                </a:extLst>
              </p:cNvPr>
              <p:cNvSpPr>
                <a:spLocks/>
              </p:cNvSpPr>
              <p:nvPr/>
            </p:nvSpPr>
            <p:spPr bwMode="auto">
              <a:xfrm>
                <a:off x="10231312" y="3765093"/>
                <a:ext cx="112712" cy="157163"/>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grpSp>
        <p:sp>
          <p:nvSpPr>
            <p:cNvPr id="137" name="Freeform 276">
              <a:extLst>
                <a:ext uri="{FF2B5EF4-FFF2-40B4-BE49-F238E27FC236}">
                  <a16:creationId xmlns:a16="http://schemas.microsoft.com/office/drawing/2014/main" id="{6DD5CFB1-0D08-C750-724E-4332BF97BA63}"/>
                </a:ext>
              </a:extLst>
            </p:cNvPr>
            <p:cNvSpPr>
              <a:spLocks/>
            </p:cNvSpPr>
            <p:nvPr/>
          </p:nvSpPr>
          <p:spPr bwMode="auto">
            <a:xfrm>
              <a:off x="4686317" y="3099665"/>
              <a:ext cx="135343" cy="171434"/>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8" name="Freeform 398">
              <a:extLst>
                <a:ext uri="{FF2B5EF4-FFF2-40B4-BE49-F238E27FC236}">
                  <a16:creationId xmlns:a16="http://schemas.microsoft.com/office/drawing/2014/main" id="{1AE20D65-BECD-C2ED-8BB6-2D068129AF23}"/>
                </a:ext>
              </a:extLst>
            </p:cNvPr>
            <p:cNvSpPr>
              <a:spLocks/>
            </p:cNvSpPr>
            <p:nvPr/>
          </p:nvSpPr>
          <p:spPr bwMode="auto">
            <a:xfrm>
              <a:off x="2946411" y="2040984"/>
              <a:ext cx="1815097" cy="138801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9" name="Freeform 399">
              <a:extLst>
                <a:ext uri="{FF2B5EF4-FFF2-40B4-BE49-F238E27FC236}">
                  <a16:creationId xmlns:a16="http://schemas.microsoft.com/office/drawing/2014/main" id="{6AC27CC0-19DE-9E05-1E63-8C953AAD661C}"/>
                </a:ext>
              </a:extLst>
            </p:cNvPr>
            <p:cNvSpPr>
              <a:spLocks/>
            </p:cNvSpPr>
            <p:nvPr/>
          </p:nvSpPr>
          <p:spPr bwMode="auto">
            <a:xfrm>
              <a:off x="3287775" y="3195909"/>
              <a:ext cx="1230116" cy="708294"/>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0" name="Freeform 426">
              <a:extLst>
                <a:ext uri="{FF2B5EF4-FFF2-40B4-BE49-F238E27FC236}">
                  <a16:creationId xmlns:a16="http://schemas.microsoft.com/office/drawing/2014/main" id="{BE4221E4-893C-5F90-A4F8-778FD62A0AAD}"/>
                </a:ext>
              </a:extLst>
            </p:cNvPr>
            <p:cNvSpPr>
              <a:spLocks/>
            </p:cNvSpPr>
            <p:nvPr/>
          </p:nvSpPr>
          <p:spPr bwMode="auto">
            <a:xfrm>
              <a:off x="3677262" y="2043991"/>
              <a:ext cx="34587" cy="34588"/>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1" name="Freeform 427">
              <a:extLst>
                <a:ext uri="{FF2B5EF4-FFF2-40B4-BE49-F238E27FC236}">
                  <a16:creationId xmlns:a16="http://schemas.microsoft.com/office/drawing/2014/main" id="{BA086514-1B4F-B987-7447-429AA2BD0C2B}"/>
                </a:ext>
              </a:extLst>
            </p:cNvPr>
            <p:cNvSpPr>
              <a:spLocks/>
            </p:cNvSpPr>
            <p:nvPr/>
          </p:nvSpPr>
          <p:spPr bwMode="auto">
            <a:xfrm>
              <a:off x="3979527" y="2325204"/>
              <a:ext cx="0" cy="4511"/>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2" name="Freeform 428">
              <a:extLst>
                <a:ext uri="{FF2B5EF4-FFF2-40B4-BE49-F238E27FC236}">
                  <a16:creationId xmlns:a16="http://schemas.microsoft.com/office/drawing/2014/main" id="{C14E1271-D1FE-9F68-05CF-2B9B94C74384}"/>
                </a:ext>
              </a:extLst>
            </p:cNvPr>
            <p:cNvSpPr>
              <a:spLocks/>
            </p:cNvSpPr>
            <p:nvPr/>
          </p:nvSpPr>
          <p:spPr bwMode="auto">
            <a:xfrm>
              <a:off x="4284801" y="2358288"/>
              <a:ext cx="3008" cy="4511"/>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3" name="Freeform 429">
              <a:extLst>
                <a:ext uri="{FF2B5EF4-FFF2-40B4-BE49-F238E27FC236}">
                  <a16:creationId xmlns:a16="http://schemas.microsoft.com/office/drawing/2014/main" id="{BC511E13-D68A-AF18-64EA-EA1E99C92243}"/>
                </a:ext>
              </a:extLst>
            </p:cNvPr>
            <p:cNvSpPr>
              <a:spLocks/>
            </p:cNvSpPr>
            <p:nvPr/>
          </p:nvSpPr>
          <p:spPr bwMode="auto">
            <a:xfrm>
              <a:off x="3984039" y="1959778"/>
              <a:ext cx="12030" cy="12030"/>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4" name="Freeform 430">
              <a:extLst>
                <a:ext uri="{FF2B5EF4-FFF2-40B4-BE49-F238E27FC236}">
                  <a16:creationId xmlns:a16="http://schemas.microsoft.com/office/drawing/2014/main" id="{D55AFFE4-D4E0-640A-6AFC-BA4B2BF351DB}"/>
                </a:ext>
              </a:extLst>
            </p:cNvPr>
            <p:cNvSpPr>
              <a:spLocks/>
            </p:cNvSpPr>
            <p:nvPr/>
          </p:nvSpPr>
          <p:spPr bwMode="auto">
            <a:xfrm>
              <a:off x="4144946" y="2406410"/>
              <a:ext cx="123312" cy="11428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1225246408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084628185 h 119"/>
                <a:gd name="T60" fmla="*/ 2147483647 w 135"/>
                <a:gd name="T61" fmla="*/ 1042314600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5" name="Freeform 431">
              <a:extLst>
                <a:ext uri="{FF2B5EF4-FFF2-40B4-BE49-F238E27FC236}">
                  <a16:creationId xmlns:a16="http://schemas.microsoft.com/office/drawing/2014/main" id="{A0189095-6FF6-5DF9-9624-DF9D6666290E}"/>
                </a:ext>
              </a:extLst>
            </p:cNvPr>
            <p:cNvSpPr>
              <a:spLocks/>
            </p:cNvSpPr>
            <p:nvPr/>
          </p:nvSpPr>
          <p:spPr bwMode="auto">
            <a:xfrm>
              <a:off x="4045695" y="2060534"/>
              <a:ext cx="512799" cy="381967"/>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6" name="Freeform 432">
              <a:extLst>
                <a:ext uri="{FF2B5EF4-FFF2-40B4-BE49-F238E27FC236}">
                  <a16:creationId xmlns:a16="http://schemas.microsoft.com/office/drawing/2014/main" id="{45768166-21B9-7A95-1C7A-1115DF58D2EC}"/>
                </a:ext>
              </a:extLst>
            </p:cNvPr>
            <p:cNvSpPr>
              <a:spLocks/>
            </p:cNvSpPr>
            <p:nvPr/>
          </p:nvSpPr>
          <p:spPr bwMode="auto">
            <a:xfrm>
              <a:off x="3602072" y="1997374"/>
              <a:ext cx="136846" cy="1383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1000684415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7" name="Freeform 433">
              <a:extLst>
                <a:ext uri="{FF2B5EF4-FFF2-40B4-BE49-F238E27FC236}">
                  <a16:creationId xmlns:a16="http://schemas.microsoft.com/office/drawing/2014/main" id="{49BEB662-1CA6-6EB9-3675-5BE1A6096702}"/>
                </a:ext>
              </a:extLst>
            </p:cNvPr>
            <p:cNvSpPr>
              <a:spLocks/>
            </p:cNvSpPr>
            <p:nvPr/>
          </p:nvSpPr>
          <p:spPr bwMode="auto">
            <a:xfrm>
              <a:off x="3746437" y="1944740"/>
              <a:ext cx="123312" cy="90229"/>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1090082763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1090082763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8" name="Freeform 434">
              <a:extLst>
                <a:ext uri="{FF2B5EF4-FFF2-40B4-BE49-F238E27FC236}">
                  <a16:creationId xmlns:a16="http://schemas.microsoft.com/office/drawing/2014/main" id="{9F0C37B5-7B98-6814-D5F1-434DE4980643}"/>
                </a:ext>
              </a:extLst>
            </p:cNvPr>
            <p:cNvSpPr>
              <a:spLocks/>
            </p:cNvSpPr>
            <p:nvPr/>
          </p:nvSpPr>
          <p:spPr bwMode="auto">
            <a:xfrm>
              <a:off x="3695308" y="1898122"/>
              <a:ext cx="93236" cy="58648"/>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9" name="Freeform 435">
              <a:extLst>
                <a:ext uri="{FF2B5EF4-FFF2-40B4-BE49-F238E27FC236}">
                  <a16:creationId xmlns:a16="http://schemas.microsoft.com/office/drawing/2014/main" id="{E3B326D5-F537-FE59-600A-64A584206D64}"/>
                </a:ext>
              </a:extLst>
            </p:cNvPr>
            <p:cNvSpPr>
              <a:spLocks/>
            </p:cNvSpPr>
            <p:nvPr/>
          </p:nvSpPr>
          <p:spPr bwMode="auto">
            <a:xfrm>
              <a:off x="3880276" y="1956770"/>
              <a:ext cx="78198" cy="78198"/>
            </a:xfrm>
            <a:custGeom>
              <a:avLst/>
              <a:gdLst>
                <a:gd name="T0" fmla="*/ 2147483647 w 86"/>
                <a:gd name="T1" fmla="*/ 2147483647 h 80"/>
                <a:gd name="T2" fmla="*/ 2147483647 w 86"/>
                <a:gd name="T3" fmla="*/ 0 h 80"/>
                <a:gd name="T4" fmla="*/ 1227654276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072968980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0" name="Freeform 436">
              <a:extLst>
                <a:ext uri="{FF2B5EF4-FFF2-40B4-BE49-F238E27FC236}">
                  <a16:creationId xmlns:a16="http://schemas.microsoft.com/office/drawing/2014/main" id="{62132822-B9AA-38A2-DB23-1FB83979364A}"/>
                </a:ext>
              </a:extLst>
            </p:cNvPr>
            <p:cNvSpPr>
              <a:spLocks/>
            </p:cNvSpPr>
            <p:nvPr/>
          </p:nvSpPr>
          <p:spPr bwMode="auto">
            <a:xfrm>
              <a:off x="3959978" y="2004892"/>
              <a:ext cx="31580" cy="43611"/>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1238562193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1002654514 h 46"/>
                <a:gd name="T48" fmla="*/ 2147483647 w 34"/>
                <a:gd name="T49" fmla="*/ 0 h 46"/>
                <a:gd name="T50" fmla="*/ 2147483647 w 34"/>
                <a:gd name="T51" fmla="*/ 0 h 46"/>
                <a:gd name="T52" fmla="*/ 2147483647 w 34"/>
                <a:gd name="T53" fmla="*/ 0 h 46"/>
                <a:gd name="T54" fmla="*/ 2147483647 w 34"/>
                <a:gd name="T55" fmla="*/ 1002654514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1" name="Freeform 437">
              <a:extLst>
                <a:ext uri="{FF2B5EF4-FFF2-40B4-BE49-F238E27FC236}">
                  <a16:creationId xmlns:a16="http://schemas.microsoft.com/office/drawing/2014/main" id="{4107374E-FEF2-AFCA-81C5-E4F516FC62F7}"/>
                </a:ext>
              </a:extLst>
            </p:cNvPr>
            <p:cNvSpPr>
              <a:spLocks/>
            </p:cNvSpPr>
            <p:nvPr/>
          </p:nvSpPr>
          <p:spPr bwMode="auto">
            <a:xfrm>
              <a:off x="3952459" y="1943237"/>
              <a:ext cx="184969" cy="99251"/>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2" name="Freeform 438">
              <a:extLst>
                <a:ext uri="{FF2B5EF4-FFF2-40B4-BE49-F238E27FC236}">
                  <a16:creationId xmlns:a16="http://schemas.microsoft.com/office/drawing/2014/main" id="{D1C3C9E4-36C6-E576-60E6-6916FA43CC43}"/>
                </a:ext>
              </a:extLst>
            </p:cNvPr>
            <p:cNvSpPr>
              <a:spLocks/>
            </p:cNvSpPr>
            <p:nvPr/>
          </p:nvSpPr>
          <p:spPr bwMode="auto">
            <a:xfrm>
              <a:off x="3806590" y="1881580"/>
              <a:ext cx="37595" cy="3609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3" name="Freeform 440">
              <a:extLst>
                <a:ext uri="{FF2B5EF4-FFF2-40B4-BE49-F238E27FC236}">
                  <a16:creationId xmlns:a16="http://schemas.microsoft.com/office/drawing/2014/main" id="{A0821F9E-E2C8-D6F7-351B-0D3F5096014D}"/>
                </a:ext>
              </a:extLst>
            </p:cNvPr>
            <p:cNvSpPr>
              <a:spLocks/>
            </p:cNvSpPr>
            <p:nvPr/>
          </p:nvSpPr>
          <p:spPr bwMode="auto">
            <a:xfrm>
              <a:off x="3956970" y="1907145"/>
              <a:ext cx="30076" cy="16541"/>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4" name="Freeform 441">
              <a:extLst>
                <a:ext uri="{FF2B5EF4-FFF2-40B4-BE49-F238E27FC236}">
                  <a16:creationId xmlns:a16="http://schemas.microsoft.com/office/drawing/2014/main" id="{7AD27FE6-596A-6E6E-24E3-AE5FC81B0B02}"/>
                </a:ext>
              </a:extLst>
            </p:cNvPr>
            <p:cNvSpPr>
              <a:spLocks/>
            </p:cNvSpPr>
            <p:nvPr/>
          </p:nvSpPr>
          <p:spPr bwMode="auto">
            <a:xfrm>
              <a:off x="3938925" y="1863534"/>
              <a:ext cx="28572" cy="45114"/>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943170082 w 34"/>
                <a:gd name="T11" fmla="*/ 2147483647 h 46"/>
                <a:gd name="T12" fmla="*/ 0 w 34"/>
                <a:gd name="T13" fmla="*/ 2147483647 h 46"/>
                <a:gd name="T14" fmla="*/ 943170082 w 34"/>
                <a:gd name="T15" fmla="*/ 2147483647 h 46"/>
                <a:gd name="T16" fmla="*/ 943170082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5" name="Freeform 442">
              <a:extLst>
                <a:ext uri="{FF2B5EF4-FFF2-40B4-BE49-F238E27FC236}">
                  <a16:creationId xmlns:a16="http://schemas.microsoft.com/office/drawing/2014/main" id="{4EBBFF22-8289-93B5-30EE-3E9A29224914}"/>
                </a:ext>
              </a:extLst>
            </p:cNvPr>
            <p:cNvSpPr>
              <a:spLocks/>
            </p:cNvSpPr>
            <p:nvPr/>
          </p:nvSpPr>
          <p:spPr bwMode="auto">
            <a:xfrm>
              <a:off x="3883283" y="1842481"/>
              <a:ext cx="51129" cy="6466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15496999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6" name="Freeform 443">
              <a:extLst>
                <a:ext uri="{FF2B5EF4-FFF2-40B4-BE49-F238E27FC236}">
                  <a16:creationId xmlns:a16="http://schemas.microsoft.com/office/drawing/2014/main" id="{62129325-0CE3-F4BD-3459-89516D50A6D2}"/>
                </a:ext>
              </a:extLst>
            </p:cNvPr>
            <p:cNvSpPr>
              <a:spLocks/>
            </p:cNvSpPr>
            <p:nvPr/>
          </p:nvSpPr>
          <p:spPr bwMode="auto">
            <a:xfrm>
              <a:off x="3674254" y="2078579"/>
              <a:ext cx="231587" cy="224067"/>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1273374528 w 249"/>
                <a:gd name="T29" fmla="*/ 2147483647 h 231"/>
                <a:gd name="T30" fmla="*/ 1273374528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nvGrpSpPr>
            <p:cNvPr id="157" name="Group 156">
              <a:extLst>
                <a:ext uri="{FF2B5EF4-FFF2-40B4-BE49-F238E27FC236}">
                  <a16:creationId xmlns:a16="http://schemas.microsoft.com/office/drawing/2014/main" id="{BBA251AC-2770-DCF5-0136-94A9587745C3}"/>
                </a:ext>
              </a:extLst>
            </p:cNvPr>
            <p:cNvGrpSpPr/>
            <p:nvPr/>
          </p:nvGrpSpPr>
          <p:grpSpPr>
            <a:xfrm>
              <a:off x="8450372" y="3319236"/>
              <a:ext cx="1377492" cy="2433172"/>
              <a:chOff x="9990012" y="3679368"/>
              <a:chExt cx="1454150" cy="2568575"/>
            </a:xfrm>
            <a:grpFill/>
          </p:grpSpPr>
          <p:sp>
            <p:nvSpPr>
              <p:cNvPr id="158" name="Freeform 266">
                <a:extLst>
                  <a:ext uri="{FF2B5EF4-FFF2-40B4-BE49-F238E27FC236}">
                    <a16:creationId xmlns:a16="http://schemas.microsoft.com/office/drawing/2014/main" id="{E83DC37A-1E46-5266-E454-D9D6E5FF06C3}"/>
                  </a:ext>
                </a:extLst>
              </p:cNvPr>
              <p:cNvSpPr>
                <a:spLocks/>
              </p:cNvSpPr>
              <p:nvPr/>
            </p:nvSpPr>
            <p:spPr bwMode="auto">
              <a:xfrm>
                <a:off x="11190162" y="6039981"/>
                <a:ext cx="161925" cy="2079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9" name="Freeform 267">
                <a:extLst>
                  <a:ext uri="{FF2B5EF4-FFF2-40B4-BE49-F238E27FC236}">
                    <a16:creationId xmlns:a16="http://schemas.microsoft.com/office/drawing/2014/main" id="{686C4C09-DD44-DDF9-BAB6-EF20E24C0995}"/>
                  </a:ext>
                </a:extLst>
              </p:cNvPr>
              <p:cNvSpPr>
                <a:spLocks/>
              </p:cNvSpPr>
              <p:nvPr/>
            </p:nvSpPr>
            <p:spPr bwMode="auto">
              <a:xfrm>
                <a:off x="11329862" y="5854243"/>
                <a:ext cx="114300" cy="20478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0" name="Freeform 268">
                <a:extLst>
                  <a:ext uri="{FF2B5EF4-FFF2-40B4-BE49-F238E27FC236}">
                    <a16:creationId xmlns:a16="http://schemas.microsoft.com/office/drawing/2014/main" id="{F9BCDFB4-230B-7165-EC46-85FE62D8FC3B}"/>
                  </a:ext>
                </a:extLst>
              </p:cNvPr>
              <p:cNvSpPr>
                <a:spLocks/>
              </p:cNvSpPr>
              <p:nvPr/>
            </p:nvSpPr>
            <p:spPr bwMode="auto">
              <a:xfrm>
                <a:off x="9990012" y="5222418"/>
                <a:ext cx="893762" cy="75723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1" name="Freeform 269">
                <a:extLst>
                  <a:ext uri="{FF2B5EF4-FFF2-40B4-BE49-F238E27FC236}">
                    <a16:creationId xmlns:a16="http://schemas.microsoft.com/office/drawing/2014/main" id="{BA8B7754-3EC5-D85F-999E-AA4F14C44790}"/>
                  </a:ext>
                </a:extLst>
              </p:cNvPr>
              <p:cNvSpPr>
                <a:spLocks/>
              </p:cNvSpPr>
              <p:nvPr/>
            </p:nvSpPr>
            <p:spPr bwMode="auto">
              <a:xfrm>
                <a:off x="10691687" y="6024106"/>
                <a:ext cx="79375" cy="120650"/>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2" name="Freeform 263">
                <a:extLst>
                  <a:ext uri="{FF2B5EF4-FFF2-40B4-BE49-F238E27FC236}">
                    <a16:creationId xmlns:a16="http://schemas.microsoft.com/office/drawing/2014/main" id="{6120DC17-3491-AC9B-A14E-1EF852575531}"/>
                  </a:ext>
                </a:extLst>
              </p:cNvPr>
              <p:cNvSpPr>
                <a:spLocks/>
              </p:cNvSpPr>
              <p:nvPr/>
            </p:nvSpPr>
            <p:spPr bwMode="auto">
              <a:xfrm>
                <a:off x="10358312" y="4041318"/>
                <a:ext cx="41275"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3" name="Freeform 264">
                <a:extLst>
                  <a:ext uri="{FF2B5EF4-FFF2-40B4-BE49-F238E27FC236}">
                    <a16:creationId xmlns:a16="http://schemas.microsoft.com/office/drawing/2014/main" id="{DDA0C73A-1C8A-9211-1BDD-016C0CC6698E}"/>
                  </a:ext>
                </a:extLst>
              </p:cNvPr>
              <p:cNvSpPr>
                <a:spLocks/>
              </p:cNvSpPr>
              <p:nvPr/>
            </p:nvSpPr>
            <p:spPr bwMode="auto">
              <a:xfrm>
                <a:off x="10409112" y="3679368"/>
                <a:ext cx="311150" cy="377825"/>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4" name="Freeform 517">
                <a:extLst>
                  <a:ext uri="{FF2B5EF4-FFF2-40B4-BE49-F238E27FC236}">
                    <a16:creationId xmlns:a16="http://schemas.microsoft.com/office/drawing/2014/main" id="{A4ADCCCA-C85D-04AD-05A4-6A9F239E71AE}"/>
                  </a:ext>
                </a:extLst>
              </p:cNvPr>
              <p:cNvSpPr>
                <a:spLocks/>
              </p:cNvSpPr>
              <p:nvPr/>
            </p:nvSpPr>
            <p:spPr bwMode="auto">
              <a:xfrm>
                <a:off x="10274174" y="3904793"/>
                <a:ext cx="77788" cy="106363"/>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grpSp>
          <p:nvGrpSpPr>
            <p:cNvPr id="165" name="Group 164">
              <a:extLst>
                <a:ext uri="{FF2B5EF4-FFF2-40B4-BE49-F238E27FC236}">
                  <a16:creationId xmlns:a16="http://schemas.microsoft.com/office/drawing/2014/main" id="{FFE8EFCA-3BC0-2BA3-D175-1B4FCFA4D78C}"/>
                </a:ext>
              </a:extLst>
            </p:cNvPr>
            <p:cNvGrpSpPr/>
            <p:nvPr/>
          </p:nvGrpSpPr>
          <p:grpSpPr>
            <a:xfrm>
              <a:off x="5448728" y="2087602"/>
              <a:ext cx="1535384" cy="1506815"/>
              <a:chOff x="6821362" y="2379206"/>
              <a:chExt cx="1620837" cy="1590675"/>
            </a:xfrm>
            <a:grpFill/>
          </p:grpSpPr>
          <p:sp>
            <p:nvSpPr>
              <p:cNvPr id="166" name="Freeform 257">
                <a:extLst>
                  <a:ext uri="{FF2B5EF4-FFF2-40B4-BE49-F238E27FC236}">
                    <a16:creationId xmlns:a16="http://schemas.microsoft.com/office/drawing/2014/main" id="{57347385-097C-310B-C5CF-029E944E88B2}"/>
                  </a:ext>
                </a:extLst>
              </p:cNvPr>
              <p:cNvSpPr>
                <a:spLocks/>
              </p:cNvSpPr>
              <p:nvPr/>
            </p:nvSpPr>
            <p:spPr bwMode="auto">
              <a:xfrm>
                <a:off x="7213474" y="3277731"/>
                <a:ext cx="98425" cy="165100"/>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7" name="Freeform 279">
                <a:extLst>
                  <a:ext uri="{FF2B5EF4-FFF2-40B4-BE49-F238E27FC236}">
                    <a16:creationId xmlns:a16="http://schemas.microsoft.com/office/drawing/2014/main" id="{4017C934-E8C1-72D9-12C1-7C494EF56D88}"/>
                  </a:ext>
                </a:extLst>
              </p:cNvPr>
              <p:cNvSpPr>
                <a:spLocks/>
              </p:cNvSpPr>
              <p:nvPr/>
            </p:nvSpPr>
            <p:spPr bwMode="auto">
              <a:xfrm>
                <a:off x="7704012" y="3901618"/>
                <a:ext cx="71437" cy="46038"/>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8" name="Freeform 280">
                <a:extLst>
                  <a:ext uri="{FF2B5EF4-FFF2-40B4-BE49-F238E27FC236}">
                    <a16:creationId xmlns:a16="http://schemas.microsoft.com/office/drawing/2014/main" id="{C45B65FC-20B2-45D3-37EB-95D273FD7ACF}"/>
                  </a:ext>
                </a:extLst>
              </p:cNvPr>
              <p:cNvSpPr>
                <a:spLocks/>
              </p:cNvSpPr>
              <p:nvPr/>
            </p:nvSpPr>
            <p:spPr bwMode="auto">
              <a:xfrm>
                <a:off x="7624637" y="3814306"/>
                <a:ext cx="28575" cy="61912"/>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9" name="Freeform 281">
                <a:extLst>
                  <a:ext uri="{FF2B5EF4-FFF2-40B4-BE49-F238E27FC236}">
                    <a16:creationId xmlns:a16="http://schemas.microsoft.com/office/drawing/2014/main" id="{CC1E50AC-F624-778F-CBC7-D1FB4E9021C3}"/>
                  </a:ext>
                </a:extLst>
              </p:cNvPr>
              <p:cNvSpPr>
                <a:spLocks/>
              </p:cNvSpPr>
              <p:nvPr/>
            </p:nvSpPr>
            <p:spPr bwMode="auto">
              <a:xfrm>
                <a:off x="7618287" y="3749218"/>
                <a:ext cx="36512" cy="4921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0" name="Freeform 284">
                <a:extLst>
                  <a:ext uri="{FF2B5EF4-FFF2-40B4-BE49-F238E27FC236}">
                    <a16:creationId xmlns:a16="http://schemas.microsoft.com/office/drawing/2014/main" id="{27FA158A-1F02-2AA9-F288-0F7158E74E42}"/>
                  </a:ext>
                </a:extLst>
              </p:cNvPr>
              <p:cNvSpPr>
                <a:spLocks/>
              </p:cNvSpPr>
              <p:nvPr/>
            </p:nvSpPr>
            <p:spPr bwMode="auto">
              <a:xfrm>
                <a:off x="8023099" y="3790493"/>
                <a:ext cx="419100" cy="179388"/>
              </a:xfrm>
              <a:custGeom>
                <a:avLst/>
                <a:gdLst>
                  <a:gd name="T0" fmla="*/ 2147483647 w 59"/>
                  <a:gd name="T1" fmla="*/ 2147483647 h 23"/>
                  <a:gd name="T2" fmla="*/ 2147483647 w 59"/>
                  <a:gd name="T3" fmla="*/ 2147483647 h 23"/>
                  <a:gd name="T4" fmla="*/ 2147483647 w 59"/>
                  <a:gd name="T5" fmla="*/ 2147483647 h 23"/>
                  <a:gd name="T6" fmla="*/ 2147483647 w 59"/>
                  <a:gd name="T7" fmla="*/ 2147483647 h 23"/>
                  <a:gd name="T8" fmla="*/ 2147483647 w 59"/>
                  <a:gd name="T9" fmla="*/ 2147483647 h 23"/>
                  <a:gd name="T10" fmla="*/ 2147483647 w 59"/>
                  <a:gd name="T11" fmla="*/ 2147483647 h 23"/>
                  <a:gd name="T12" fmla="*/ 2147483647 w 59"/>
                  <a:gd name="T13" fmla="*/ 2147483647 h 23"/>
                  <a:gd name="T14" fmla="*/ 2147483647 w 59"/>
                  <a:gd name="T15" fmla="*/ 2147483647 h 23"/>
                  <a:gd name="T16" fmla="*/ 2147483647 w 59"/>
                  <a:gd name="T17" fmla="*/ 2147483647 h 23"/>
                  <a:gd name="T18" fmla="*/ 2147483647 w 59"/>
                  <a:gd name="T19" fmla="*/ 2147483647 h 23"/>
                  <a:gd name="T20" fmla="*/ 2147483647 w 59"/>
                  <a:gd name="T21" fmla="*/ 2147483647 h 23"/>
                  <a:gd name="T22" fmla="*/ 2147483647 w 59"/>
                  <a:gd name="T23" fmla="*/ 2147483647 h 23"/>
                  <a:gd name="T24" fmla="*/ 2147483647 w 59"/>
                  <a:gd name="T25" fmla="*/ 0 h 23"/>
                  <a:gd name="T26" fmla="*/ 2147483647 w 59"/>
                  <a:gd name="T27" fmla="*/ 0 h 23"/>
                  <a:gd name="T28" fmla="*/ 2147483647 w 59"/>
                  <a:gd name="T29" fmla="*/ 2147483647 h 23"/>
                  <a:gd name="T30" fmla="*/ 2147483647 w 59"/>
                  <a:gd name="T31" fmla="*/ 2147483647 h 23"/>
                  <a:gd name="T32" fmla="*/ 2147483647 w 59"/>
                  <a:gd name="T33" fmla="*/ 2147483647 h 23"/>
                  <a:gd name="T34" fmla="*/ 2147483647 w 59"/>
                  <a:gd name="T35" fmla="*/ 2147483647 h 23"/>
                  <a:gd name="T36" fmla="*/ 2147483647 w 59"/>
                  <a:gd name="T37" fmla="*/ 2147483647 h 23"/>
                  <a:gd name="T38" fmla="*/ 2147483647 w 59"/>
                  <a:gd name="T39" fmla="*/ 0 h 23"/>
                  <a:gd name="T40" fmla="*/ 2147483647 w 59"/>
                  <a:gd name="T41" fmla="*/ 0 h 23"/>
                  <a:gd name="T42" fmla="*/ 2147483647 w 59"/>
                  <a:gd name="T43" fmla="*/ 0 h 23"/>
                  <a:gd name="T44" fmla="*/ 2147483647 w 59"/>
                  <a:gd name="T45" fmla="*/ 2147483647 h 23"/>
                  <a:gd name="T46" fmla="*/ 2147483647 w 59"/>
                  <a:gd name="T47" fmla="*/ 2147483647 h 23"/>
                  <a:gd name="T48" fmla="*/ 2147483647 w 59"/>
                  <a:gd name="T49" fmla="*/ 2147483647 h 23"/>
                  <a:gd name="T50" fmla="*/ 2147483647 w 59"/>
                  <a:gd name="T51" fmla="*/ 2147483647 h 23"/>
                  <a:gd name="T52" fmla="*/ 2147483647 w 59"/>
                  <a:gd name="T53" fmla="*/ 2147483647 h 23"/>
                  <a:gd name="T54" fmla="*/ 2147483647 w 59"/>
                  <a:gd name="T55" fmla="*/ 2147483647 h 23"/>
                  <a:gd name="T56" fmla="*/ 2147483647 w 59"/>
                  <a:gd name="T57" fmla="*/ 2147483647 h 23"/>
                  <a:gd name="T58" fmla="*/ 0 w 59"/>
                  <a:gd name="T59" fmla="*/ 2147483647 h 23"/>
                  <a:gd name="T60" fmla="*/ 2147483647 w 59"/>
                  <a:gd name="T61" fmla="*/ 2147483647 h 23"/>
                  <a:gd name="T62" fmla="*/ 2147483647 w 59"/>
                  <a:gd name="T63" fmla="*/ 2147483647 h 23"/>
                  <a:gd name="T64" fmla="*/ 2147483647 w 59"/>
                  <a:gd name="T65" fmla="*/ 2147483647 h 23"/>
                  <a:gd name="T66" fmla="*/ 2147483647 w 59"/>
                  <a:gd name="T67" fmla="*/ 2147483647 h 23"/>
                  <a:gd name="T68" fmla="*/ 2147483647 w 59"/>
                  <a:gd name="T69" fmla="*/ 2147483647 h 23"/>
                  <a:gd name="T70" fmla="*/ 2147483647 w 59"/>
                  <a:gd name="T71" fmla="*/ 2147483647 h 23"/>
                  <a:gd name="T72" fmla="*/ 2147483647 w 59"/>
                  <a:gd name="T73" fmla="*/ 2147483647 h 23"/>
                  <a:gd name="T74" fmla="*/ 2147483647 w 59"/>
                  <a:gd name="T75" fmla="*/ 2147483647 h 23"/>
                  <a:gd name="T76" fmla="*/ 2147483647 w 59"/>
                  <a:gd name="T77" fmla="*/ 2147483647 h 23"/>
                  <a:gd name="T78" fmla="*/ 2147483647 w 59"/>
                  <a:gd name="T79" fmla="*/ 2147483647 h 23"/>
                  <a:gd name="T80" fmla="*/ 2147483647 w 59"/>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1" name="Freeform 299">
                <a:extLst>
                  <a:ext uri="{FF2B5EF4-FFF2-40B4-BE49-F238E27FC236}">
                    <a16:creationId xmlns:a16="http://schemas.microsoft.com/office/drawing/2014/main" id="{D660B6BC-9CCB-813C-EA41-A8EC627C2417}"/>
                  </a:ext>
                </a:extLst>
              </p:cNvPr>
              <p:cNvSpPr>
                <a:spLocks/>
              </p:cNvSpPr>
              <p:nvPr/>
            </p:nvSpPr>
            <p:spPr bwMode="auto">
              <a:xfrm>
                <a:off x="7900862" y="3231693"/>
                <a:ext cx="144462"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2" name="Freeform 300">
                <a:extLst>
                  <a:ext uri="{FF2B5EF4-FFF2-40B4-BE49-F238E27FC236}">
                    <a16:creationId xmlns:a16="http://schemas.microsoft.com/office/drawing/2014/main" id="{477FBFBC-2D3F-11D7-0884-CE334B09E419}"/>
                  </a:ext>
                </a:extLst>
              </p:cNvPr>
              <p:cNvSpPr>
                <a:spLocks/>
              </p:cNvSpPr>
              <p:nvPr/>
            </p:nvSpPr>
            <p:spPr bwMode="auto">
              <a:xfrm>
                <a:off x="7964362" y="3080881"/>
                <a:ext cx="107950"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3" name="Freeform 319">
                <a:extLst>
                  <a:ext uri="{FF2B5EF4-FFF2-40B4-BE49-F238E27FC236}">
                    <a16:creationId xmlns:a16="http://schemas.microsoft.com/office/drawing/2014/main" id="{7E18DCF4-2495-729F-4172-1C3647E911BD}"/>
                  </a:ext>
                </a:extLst>
              </p:cNvPr>
              <p:cNvSpPr>
                <a:spLocks/>
              </p:cNvSpPr>
              <p:nvPr/>
            </p:nvSpPr>
            <p:spPr bwMode="auto">
              <a:xfrm>
                <a:off x="7276974" y="3901618"/>
                <a:ext cx="7938" cy="4763"/>
              </a:xfrm>
              <a:custGeom>
                <a:avLst/>
                <a:gdLst>
                  <a:gd name="T0" fmla="*/ 6 w 6"/>
                  <a:gd name="T1" fmla="*/ 0 h 6"/>
                  <a:gd name="T2" fmla="*/ 0 w 6"/>
                  <a:gd name="T3" fmla="*/ 0 h 6"/>
                  <a:gd name="T4" fmla="*/ 0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4" name="Freeform 320">
                <a:extLst>
                  <a:ext uri="{FF2B5EF4-FFF2-40B4-BE49-F238E27FC236}">
                    <a16:creationId xmlns:a16="http://schemas.microsoft.com/office/drawing/2014/main" id="{03FB1B1D-1AD5-FEBF-E343-733AA0DFFF98}"/>
                  </a:ext>
                </a:extLst>
              </p:cNvPr>
              <p:cNvSpPr>
                <a:spLocks/>
              </p:cNvSpPr>
              <p:nvPr/>
            </p:nvSpPr>
            <p:spPr bwMode="auto">
              <a:xfrm>
                <a:off x="7292849" y="3788906"/>
                <a:ext cx="6350" cy="9525"/>
              </a:xfrm>
              <a:custGeom>
                <a:avLst/>
                <a:gdLst>
                  <a:gd name="T0" fmla="*/ 0 w 6"/>
                  <a:gd name="T1" fmla="*/ 0 h 6"/>
                  <a:gd name="T2" fmla="*/ 0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5" name="Freeform 321">
                <a:extLst>
                  <a:ext uri="{FF2B5EF4-FFF2-40B4-BE49-F238E27FC236}">
                    <a16:creationId xmlns:a16="http://schemas.microsoft.com/office/drawing/2014/main" id="{4FAB530C-9E59-8402-00FA-2E6CB1E47690}"/>
                  </a:ext>
                </a:extLst>
              </p:cNvPr>
              <p:cNvSpPr>
                <a:spLocks/>
              </p:cNvSpPr>
              <p:nvPr/>
            </p:nvSpPr>
            <p:spPr bwMode="auto">
              <a:xfrm>
                <a:off x="7227762" y="3723818"/>
                <a:ext cx="277812" cy="238125"/>
              </a:xfrm>
              <a:custGeom>
                <a:avLst/>
                <a:gdLst>
                  <a:gd name="T0" fmla="*/ 2147483647 w 39"/>
                  <a:gd name="T1" fmla="*/ 2147483647 h 30"/>
                  <a:gd name="T2" fmla="*/ 2147483647 w 39"/>
                  <a:gd name="T3" fmla="*/ 2147483647 h 30"/>
                  <a:gd name="T4" fmla="*/ 2147483647 w 39"/>
                  <a:gd name="T5" fmla="*/ 2147483647 h 30"/>
                  <a:gd name="T6" fmla="*/ 2147483647 w 39"/>
                  <a:gd name="T7" fmla="*/ 2147483647 h 30"/>
                  <a:gd name="T8" fmla="*/ 2147483647 w 39"/>
                  <a:gd name="T9" fmla="*/ 2147483647 h 30"/>
                  <a:gd name="T10" fmla="*/ 2147483647 w 39"/>
                  <a:gd name="T11" fmla="*/ 2147483647 h 30"/>
                  <a:gd name="T12" fmla="*/ 2147483647 w 39"/>
                  <a:gd name="T13" fmla="*/ 0 h 30"/>
                  <a:gd name="T14" fmla="*/ 2147483647 w 39"/>
                  <a:gd name="T15" fmla="*/ 2147483647 h 30"/>
                  <a:gd name="T16" fmla="*/ 2147483647 w 39"/>
                  <a:gd name="T17" fmla="*/ 0 h 30"/>
                  <a:gd name="T18" fmla="*/ 2147483647 w 39"/>
                  <a:gd name="T19" fmla="*/ 2147483647 h 30"/>
                  <a:gd name="T20" fmla="*/ 0 w 39"/>
                  <a:gd name="T21" fmla="*/ 2147483647 h 30"/>
                  <a:gd name="T22" fmla="*/ 2147483647 w 39"/>
                  <a:gd name="T23" fmla="*/ 2147483647 h 30"/>
                  <a:gd name="T24" fmla="*/ 2147483647 w 39"/>
                  <a:gd name="T25" fmla="*/ 2147483647 h 30"/>
                  <a:gd name="T26" fmla="*/ 2147483647 w 39"/>
                  <a:gd name="T27" fmla="*/ 2147483647 h 30"/>
                  <a:gd name="T28" fmla="*/ 2147483647 w 39"/>
                  <a:gd name="T29" fmla="*/ 2147483647 h 30"/>
                  <a:gd name="T30" fmla="*/ 2147483647 w 39"/>
                  <a:gd name="T31" fmla="*/ 2147483647 h 30"/>
                  <a:gd name="T32" fmla="*/ 2147483647 w 39"/>
                  <a:gd name="T33" fmla="*/ 2147483647 h 30"/>
                  <a:gd name="T34" fmla="*/ 2147483647 w 39"/>
                  <a:gd name="T35" fmla="*/ 2147483647 h 30"/>
                  <a:gd name="T36" fmla="*/ 2147483647 w 39"/>
                  <a:gd name="T37" fmla="*/ 2147483647 h 30"/>
                  <a:gd name="T38" fmla="*/ 2147483647 w 39"/>
                  <a:gd name="T39" fmla="*/ 2147483647 h 30"/>
                  <a:gd name="T40" fmla="*/ 2147483647 w 39"/>
                  <a:gd name="T41" fmla="*/ 2147483647 h 30"/>
                  <a:gd name="T42" fmla="*/ 2147483647 w 39"/>
                  <a:gd name="T43" fmla="*/ 2147483647 h 30"/>
                  <a:gd name="T44" fmla="*/ 2147483647 w 39"/>
                  <a:gd name="T45" fmla="*/ 2147483647 h 30"/>
                  <a:gd name="T46" fmla="*/ 2147483647 w 39"/>
                  <a:gd name="T47" fmla="*/ 2147483647 h 30"/>
                  <a:gd name="T48" fmla="*/ 2147483647 w 39"/>
                  <a:gd name="T49" fmla="*/ 2147483647 h 30"/>
                  <a:gd name="T50" fmla="*/ 2147483647 w 39"/>
                  <a:gd name="T51" fmla="*/ 2147483647 h 30"/>
                  <a:gd name="T52" fmla="*/ 2147483647 w 39"/>
                  <a:gd name="T53" fmla="*/ 2147483647 h 30"/>
                  <a:gd name="T54" fmla="*/ 2147483647 w 39"/>
                  <a:gd name="T55" fmla="*/ 2147483647 h 30"/>
                  <a:gd name="T56" fmla="*/ 2147483647 w 39"/>
                  <a:gd name="T57" fmla="*/ 2147483647 h 30"/>
                  <a:gd name="T58" fmla="*/ 2147483647 w 39"/>
                  <a:gd name="T59" fmla="*/ 2147483647 h 30"/>
                  <a:gd name="T60" fmla="*/ 2147483647 w 39"/>
                  <a:gd name="T61" fmla="*/ 2147483647 h 30"/>
                  <a:gd name="T62" fmla="*/ 2147483647 w 39"/>
                  <a:gd name="T63" fmla="*/ 2147483647 h 30"/>
                  <a:gd name="T64" fmla="*/ 2147483647 w 39"/>
                  <a:gd name="T65" fmla="*/ 2147483647 h 30"/>
                  <a:gd name="T66" fmla="*/ 2147483647 w 39"/>
                  <a:gd name="T67" fmla="*/ 2147483647 h 30"/>
                  <a:gd name="T68" fmla="*/ 2147483647 w 39"/>
                  <a:gd name="T69" fmla="*/ 2147483647 h 30"/>
                  <a:gd name="T70" fmla="*/ 2147483647 w 39"/>
                  <a:gd name="T71" fmla="*/ 2147483647 h 30"/>
                  <a:gd name="T72" fmla="*/ 2147483647 w 39"/>
                  <a:gd name="T73" fmla="*/ 2147483647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6" name="Freeform 322">
                <a:extLst>
                  <a:ext uri="{FF2B5EF4-FFF2-40B4-BE49-F238E27FC236}">
                    <a16:creationId xmlns:a16="http://schemas.microsoft.com/office/drawing/2014/main" id="{E4969443-4125-B249-FE51-C8EDF2F5BBD8}"/>
                  </a:ext>
                </a:extLst>
              </p:cNvPr>
              <p:cNvSpPr>
                <a:spLocks/>
              </p:cNvSpPr>
              <p:nvPr/>
            </p:nvSpPr>
            <p:spPr bwMode="auto">
              <a:xfrm>
                <a:off x="7227762" y="3771443"/>
                <a:ext cx="71437" cy="168275"/>
              </a:xfrm>
              <a:custGeom>
                <a:avLst/>
                <a:gdLst>
                  <a:gd name="T0" fmla="*/ 2147483647 w 60"/>
                  <a:gd name="T1" fmla="*/ 2147483647 h 127"/>
                  <a:gd name="T2" fmla="*/ 2147483647 w 60"/>
                  <a:gd name="T3" fmla="*/ 2147483647 h 127"/>
                  <a:gd name="T4" fmla="*/ 2147483647 w 60"/>
                  <a:gd name="T5" fmla="*/ 2147483647 h 127"/>
                  <a:gd name="T6" fmla="*/ 2147483647 w 60"/>
                  <a:gd name="T7" fmla="*/ 2147483647 h 127"/>
                  <a:gd name="T8" fmla="*/ 2147483647 w 60"/>
                  <a:gd name="T9" fmla="*/ 2147483647 h 127"/>
                  <a:gd name="T10" fmla="*/ 2147483647 w 60"/>
                  <a:gd name="T11" fmla="*/ 2147483647 h 127"/>
                  <a:gd name="T12" fmla="*/ 2147483647 w 60"/>
                  <a:gd name="T13" fmla="*/ 2147483647 h 127"/>
                  <a:gd name="T14" fmla="*/ 2147483647 w 60"/>
                  <a:gd name="T15" fmla="*/ 2147483647 h 127"/>
                  <a:gd name="T16" fmla="*/ 2147483647 w 60"/>
                  <a:gd name="T17" fmla="*/ 2147483647 h 127"/>
                  <a:gd name="T18" fmla="*/ 2147483647 w 60"/>
                  <a:gd name="T19" fmla="*/ 2147483647 h 127"/>
                  <a:gd name="T20" fmla="*/ 2147483647 w 60"/>
                  <a:gd name="T21" fmla="*/ 2147483647 h 127"/>
                  <a:gd name="T22" fmla="*/ 2147483647 w 60"/>
                  <a:gd name="T23" fmla="*/ 2147483647 h 127"/>
                  <a:gd name="T24" fmla="*/ 2147483647 w 60"/>
                  <a:gd name="T25" fmla="*/ 0 h 127"/>
                  <a:gd name="T26" fmla="*/ 2147483647 w 60"/>
                  <a:gd name="T27" fmla="*/ 2147483647 h 127"/>
                  <a:gd name="T28" fmla="*/ 2147483647 w 60"/>
                  <a:gd name="T29" fmla="*/ 2147483647 h 127"/>
                  <a:gd name="T30" fmla="*/ 2147483647 w 60"/>
                  <a:gd name="T31" fmla="*/ 2147483647 h 127"/>
                  <a:gd name="T32" fmla="*/ 2147483647 w 60"/>
                  <a:gd name="T33" fmla="*/ 2147483647 h 127"/>
                  <a:gd name="T34" fmla="*/ 2147483647 w 60"/>
                  <a:gd name="T35" fmla="*/ 2147483647 h 127"/>
                  <a:gd name="T36" fmla="*/ 2147483647 w 60"/>
                  <a:gd name="T37" fmla="*/ 2147483647 h 127"/>
                  <a:gd name="T38" fmla="*/ 0 w 60"/>
                  <a:gd name="T39" fmla="*/ 2147483647 h 127"/>
                  <a:gd name="T40" fmla="*/ 2147483647 w 60"/>
                  <a:gd name="T41" fmla="*/ 2147483647 h 127"/>
                  <a:gd name="T42" fmla="*/ 2147483647 w 60"/>
                  <a:gd name="T43" fmla="*/ 2147483647 h 127"/>
                  <a:gd name="T44" fmla="*/ 2147483647 w 60"/>
                  <a:gd name="T45" fmla="*/ 2147483647 h 127"/>
                  <a:gd name="T46" fmla="*/ 2147483647 w 60"/>
                  <a:gd name="T47" fmla="*/ 2147483647 h 127"/>
                  <a:gd name="T48" fmla="*/ 2147483647 w 60"/>
                  <a:gd name="T49" fmla="*/ 2147483647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7" name="Freeform 323">
                <a:extLst>
                  <a:ext uri="{FF2B5EF4-FFF2-40B4-BE49-F238E27FC236}">
                    <a16:creationId xmlns:a16="http://schemas.microsoft.com/office/drawing/2014/main" id="{B1B5FD76-8BA4-7413-A6F8-147FFFA27018}"/>
                  </a:ext>
                </a:extLst>
              </p:cNvPr>
              <p:cNvSpPr>
                <a:spLocks/>
              </p:cNvSpPr>
              <p:nvPr/>
            </p:nvSpPr>
            <p:spPr bwMode="auto">
              <a:xfrm>
                <a:off x="7284912" y="3798431"/>
                <a:ext cx="14287" cy="63500"/>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8" name="Freeform 324">
                <a:extLst>
                  <a:ext uri="{FF2B5EF4-FFF2-40B4-BE49-F238E27FC236}">
                    <a16:creationId xmlns:a16="http://schemas.microsoft.com/office/drawing/2014/main" id="{D44931DA-7DEC-CC19-E1F7-4EC788E39821}"/>
                  </a:ext>
                </a:extLst>
              </p:cNvPr>
              <p:cNvSpPr>
                <a:spLocks/>
              </p:cNvSpPr>
              <p:nvPr/>
            </p:nvSpPr>
            <p:spPr bwMode="auto">
              <a:xfrm>
                <a:off x="7272212" y="3906381"/>
                <a:ext cx="4762" cy="33337"/>
              </a:xfrm>
              <a:custGeom>
                <a:avLst/>
                <a:gdLst>
                  <a:gd name="T0" fmla="*/ 6 w 6"/>
                  <a:gd name="T1" fmla="*/ 0 h 24"/>
                  <a:gd name="T2" fmla="*/ 6 w 6"/>
                  <a:gd name="T3" fmla="*/ 12 h 24"/>
                  <a:gd name="T4" fmla="*/ 0 w 6"/>
                  <a:gd name="T5" fmla="*/ 24 h 24"/>
                  <a:gd name="T6" fmla="*/ 6 w 6"/>
                  <a:gd name="T7" fmla="*/ 6 h 24"/>
                  <a:gd name="T8" fmla="*/ 6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0"/>
                    </a:moveTo>
                    <a:lnTo>
                      <a:pt x="6" y="12"/>
                    </a:lnTo>
                    <a:lnTo>
                      <a:pt x="0" y="24"/>
                    </a:lnTo>
                    <a:lnTo>
                      <a:pt x="6"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9" name="Freeform 325">
                <a:extLst>
                  <a:ext uri="{FF2B5EF4-FFF2-40B4-BE49-F238E27FC236}">
                    <a16:creationId xmlns:a16="http://schemas.microsoft.com/office/drawing/2014/main" id="{B6318349-3A43-90CE-1BFC-5C45ED60A2C0}"/>
                  </a:ext>
                </a:extLst>
              </p:cNvPr>
              <p:cNvSpPr>
                <a:spLocks/>
              </p:cNvSpPr>
              <p:nvPr/>
            </p:nvSpPr>
            <p:spPr bwMode="auto">
              <a:xfrm>
                <a:off x="7276974" y="3861931"/>
                <a:ext cx="7938" cy="22225"/>
              </a:xfrm>
              <a:custGeom>
                <a:avLst/>
                <a:gdLst>
                  <a:gd name="T0" fmla="*/ 0 w 6"/>
                  <a:gd name="T1" fmla="*/ 18 h 18"/>
                  <a:gd name="T2" fmla="*/ 6 w 6"/>
                  <a:gd name="T3" fmla="*/ 0 h 18"/>
                  <a:gd name="T4" fmla="*/ 6 w 6"/>
                  <a:gd name="T5" fmla="*/ 12 h 18"/>
                  <a:gd name="T6" fmla="*/ 0 w 6"/>
                  <a:gd name="T7" fmla="*/ 18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0" name="Freeform 326">
                <a:extLst>
                  <a:ext uri="{FF2B5EF4-FFF2-40B4-BE49-F238E27FC236}">
                    <a16:creationId xmlns:a16="http://schemas.microsoft.com/office/drawing/2014/main" id="{0D6B2336-129A-D1AD-3BA9-AA12492CE0BE}"/>
                  </a:ext>
                </a:extLst>
              </p:cNvPr>
              <p:cNvSpPr>
                <a:spLocks/>
              </p:cNvSpPr>
              <p:nvPr/>
            </p:nvSpPr>
            <p:spPr bwMode="auto">
              <a:xfrm>
                <a:off x="7276974" y="3884156"/>
                <a:ext cx="0" cy="17462"/>
              </a:xfrm>
              <a:custGeom>
                <a:avLst/>
                <a:gdLst>
                  <a:gd name="T0" fmla="*/ 12 h 12"/>
                  <a:gd name="T1" fmla="*/ 0 h 12"/>
                  <a:gd name="T2" fmla="*/ 12 h 12"/>
                  <a:gd name="T3" fmla="*/ 1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1" name="Freeform 334">
                <a:extLst>
                  <a:ext uri="{FF2B5EF4-FFF2-40B4-BE49-F238E27FC236}">
                    <a16:creationId xmlns:a16="http://schemas.microsoft.com/office/drawing/2014/main" id="{36E04EB0-C2F0-8F95-8A63-B0B660A88298}"/>
                  </a:ext>
                </a:extLst>
              </p:cNvPr>
              <p:cNvSpPr>
                <a:spLocks/>
              </p:cNvSpPr>
              <p:nvPr/>
            </p:nvSpPr>
            <p:spPr bwMode="auto">
              <a:xfrm>
                <a:off x="7900862" y="2468106"/>
                <a:ext cx="241300" cy="59055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2" name="Freeform 335">
                <a:extLst>
                  <a:ext uri="{FF2B5EF4-FFF2-40B4-BE49-F238E27FC236}">
                    <a16:creationId xmlns:a16="http://schemas.microsoft.com/office/drawing/2014/main" id="{50B463EF-1E04-A351-BB0D-655FC3681A77}"/>
                  </a:ext>
                </a:extLst>
              </p:cNvPr>
              <p:cNvSpPr>
                <a:spLocks/>
              </p:cNvSpPr>
              <p:nvPr/>
            </p:nvSpPr>
            <p:spPr bwMode="auto">
              <a:xfrm>
                <a:off x="8150099" y="3403143"/>
                <a:ext cx="14288" cy="7938"/>
              </a:xfrm>
              <a:custGeom>
                <a:avLst/>
                <a:gdLst>
                  <a:gd name="T0" fmla="*/ 12 w 12"/>
                  <a:gd name="T1" fmla="*/ 6 h 6"/>
                  <a:gd name="T2" fmla="*/ 0 w 12"/>
                  <a:gd name="T3" fmla="*/ 0 h 6"/>
                  <a:gd name="T4" fmla="*/ 0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3" name="Rectangle 340">
                <a:extLst>
                  <a:ext uri="{FF2B5EF4-FFF2-40B4-BE49-F238E27FC236}">
                    <a16:creationId xmlns:a16="http://schemas.microsoft.com/office/drawing/2014/main" id="{7CD25EF1-B3FC-3FC0-08C6-95E6D367EA54}"/>
                  </a:ext>
                </a:extLst>
              </p:cNvPr>
              <p:cNvSpPr>
                <a:spLocks noChangeArrowheads="1"/>
              </p:cNvSpPr>
              <p:nvPr/>
            </p:nvSpPr>
            <p:spPr bwMode="auto">
              <a:xfrm>
                <a:off x="7800849" y="3544431"/>
                <a:ext cx="9525" cy="1587"/>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4" name="Freeform 341">
                <a:extLst>
                  <a:ext uri="{FF2B5EF4-FFF2-40B4-BE49-F238E27FC236}">
                    <a16:creationId xmlns:a16="http://schemas.microsoft.com/office/drawing/2014/main" id="{CD5CACBD-1E20-FA77-0737-7473233646C8}"/>
                  </a:ext>
                </a:extLst>
              </p:cNvPr>
              <p:cNvSpPr>
                <a:spLocks/>
              </p:cNvSpPr>
              <p:nvPr/>
            </p:nvSpPr>
            <p:spPr bwMode="auto">
              <a:xfrm>
                <a:off x="7646862" y="3536493"/>
                <a:ext cx="169862" cy="87313"/>
              </a:xfrm>
              <a:custGeom>
                <a:avLst/>
                <a:gdLst>
                  <a:gd name="T0" fmla="*/ 2147483647 w 24"/>
                  <a:gd name="T1" fmla="*/ 2147483647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0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0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5" name="Freeform 342">
                <a:extLst>
                  <a:ext uri="{FF2B5EF4-FFF2-40B4-BE49-F238E27FC236}">
                    <a16:creationId xmlns:a16="http://schemas.microsoft.com/office/drawing/2014/main" id="{BC99F8F0-D337-86BE-3765-AE3E0E9202DF}"/>
                  </a:ext>
                </a:extLst>
              </p:cNvPr>
              <p:cNvSpPr>
                <a:spLocks/>
              </p:cNvSpPr>
              <p:nvPr/>
            </p:nvSpPr>
            <p:spPr bwMode="auto">
              <a:xfrm>
                <a:off x="7334124" y="3452356"/>
                <a:ext cx="284163" cy="319087"/>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0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2147483647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0 w 40"/>
                  <a:gd name="T67" fmla="*/ 2147483647 h 41"/>
                  <a:gd name="T68" fmla="*/ 0 w 40"/>
                  <a:gd name="T69" fmla="*/ 2147483647 h 41"/>
                  <a:gd name="T70" fmla="*/ 0 w 40"/>
                  <a:gd name="T71" fmla="*/ 2147483647 h 41"/>
                  <a:gd name="T72" fmla="*/ 2147483647 w 40"/>
                  <a:gd name="T73" fmla="*/ 2147483647 h 41"/>
                  <a:gd name="T74" fmla="*/ 2147483647 w 40"/>
                  <a:gd name="T75" fmla="*/ 2147483647 h 41"/>
                  <a:gd name="T76" fmla="*/ 2147483647 w 40"/>
                  <a:gd name="T77" fmla="*/ 2147483647 h 41"/>
                  <a:gd name="T78" fmla="*/ 2147483647 w 40"/>
                  <a:gd name="T79" fmla="*/ 2147483647 h 41"/>
                  <a:gd name="T80" fmla="*/ 2147483647 w 40"/>
                  <a:gd name="T81" fmla="*/ 2147483647 h 41"/>
                  <a:gd name="T82" fmla="*/ 2147483647 w 40"/>
                  <a:gd name="T83" fmla="*/ 2147483647 h 41"/>
                  <a:gd name="T84" fmla="*/ 2147483647 w 40"/>
                  <a:gd name="T85" fmla="*/ 2147483647 h 41"/>
                  <a:gd name="T86" fmla="*/ 2147483647 w 40"/>
                  <a:gd name="T87" fmla="*/ 2147483647 h 41"/>
                  <a:gd name="T88" fmla="*/ 2147483647 w 40"/>
                  <a:gd name="T89" fmla="*/ 2147483647 h 41"/>
                  <a:gd name="T90" fmla="*/ 2147483647 w 40"/>
                  <a:gd name="T91" fmla="*/ 2147483647 h 41"/>
                  <a:gd name="T92" fmla="*/ 2147483647 w 40"/>
                  <a:gd name="T93" fmla="*/ 2147483647 h 41"/>
                  <a:gd name="T94" fmla="*/ 2147483647 w 40"/>
                  <a:gd name="T95" fmla="*/ 2147483647 h 41"/>
                  <a:gd name="T96" fmla="*/ 2147483647 w 40"/>
                  <a:gd name="T97" fmla="*/ 2147483647 h 41"/>
                  <a:gd name="T98" fmla="*/ 2147483647 w 40"/>
                  <a:gd name="T99" fmla="*/ 2147483647 h 41"/>
                  <a:gd name="T100" fmla="*/ 2147483647 w 40"/>
                  <a:gd name="T101" fmla="*/ 2147483647 h 41"/>
                  <a:gd name="T102" fmla="*/ 2147483647 w 40"/>
                  <a:gd name="T103" fmla="*/ 2147483647 h 41"/>
                  <a:gd name="T104" fmla="*/ 2147483647 w 40"/>
                  <a:gd name="T105" fmla="*/ 2147483647 h 41"/>
                  <a:gd name="T106" fmla="*/ 2147483647 w 40"/>
                  <a:gd name="T107" fmla="*/ 2147483647 h 41"/>
                  <a:gd name="T108" fmla="*/ 2147483647 w 40"/>
                  <a:gd name="T109" fmla="*/ 2147483647 h 41"/>
                  <a:gd name="T110" fmla="*/ 2147483647 w 40"/>
                  <a:gd name="T111" fmla="*/ 2147483647 h 41"/>
                  <a:gd name="T112" fmla="*/ 2147483647 w 40"/>
                  <a:gd name="T113" fmla="*/ 2147483647 h 41"/>
                  <a:gd name="T114" fmla="*/ 2147483647 w 40"/>
                  <a:gd name="T115" fmla="*/ 2147483647 h 41"/>
                  <a:gd name="T116" fmla="*/ 2147483647 w 40"/>
                  <a:gd name="T117" fmla="*/ 2147483647 h 41"/>
                  <a:gd name="T118" fmla="*/ 2147483647 w 4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6" name="Freeform 343">
                <a:extLst>
                  <a:ext uri="{FF2B5EF4-FFF2-40B4-BE49-F238E27FC236}">
                    <a16:creationId xmlns:a16="http://schemas.microsoft.com/office/drawing/2014/main" id="{A7ECE261-1086-C774-E488-EA22BEB64A04}"/>
                  </a:ext>
                </a:extLst>
              </p:cNvPr>
              <p:cNvSpPr>
                <a:spLocks/>
              </p:cNvSpPr>
              <p:nvPr/>
            </p:nvSpPr>
            <p:spPr bwMode="auto">
              <a:xfrm>
                <a:off x="7589712" y="3615868"/>
                <a:ext cx="261937" cy="295275"/>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7" name="Freeform 344">
                <a:extLst>
                  <a:ext uri="{FF2B5EF4-FFF2-40B4-BE49-F238E27FC236}">
                    <a16:creationId xmlns:a16="http://schemas.microsoft.com/office/drawing/2014/main" id="{9A48B3EA-EEB8-D413-A7FC-B8FEC603DFAE}"/>
                  </a:ext>
                </a:extLst>
              </p:cNvPr>
              <p:cNvSpPr>
                <a:spLocks/>
              </p:cNvSpPr>
              <p:nvPr/>
            </p:nvSpPr>
            <p:spPr bwMode="auto">
              <a:xfrm>
                <a:off x="7562724" y="3293606"/>
                <a:ext cx="204788" cy="306387"/>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0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2147483647 h 39"/>
                  <a:gd name="T38" fmla="*/ 2147483647 w 29"/>
                  <a:gd name="T39" fmla="*/ 2147483647 h 39"/>
                  <a:gd name="T40" fmla="*/ 2147483647 w 29"/>
                  <a:gd name="T41" fmla="*/ 2147483647 h 39"/>
                  <a:gd name="T42" fmla="*/ 2147483647 w 29"/>
                  <a:gd name="T43" fmla="*/ 2147483647 h 39"/>
                  <a:gd name="T44" fmla="*/ 2147483647 w 29"/>
                  <a:gd name="T45" fmla="*/ 2147483647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2147483647 w 29"/>
                  <a:gd name="T55" fmla="*/ 2147483647 h 39"/>
                  <a:gd name="T56" fmla="*/ 2147483647 w 29"/>
                  <a:gd name="T57" fmla="*/ 2147483647 h 39"/>
                  <a:gd name="T58" fmla="*/ 2147483647 w 29"/>
                  <a:gd name="T59" fmla="*/ 2147483647 h 39"/>
                  <a:gd name="T60" fmla="*/ 2147483647 w 29"/>
                  <a:gd name="T61" fmla="*/ 2147483647 h 39"/>
                  <a:gd name="T62" fmla="*/ 2147483647 w 29"/>
                  <a:gd name="T63" fmla="*/ 2147483647 h 39"/>
                  <a:gd name="T64" fmla="*/ 2147483647 w 29"/>
                  <a:gd name="T65" fmla="*/ 2147483647 h 39"/>
                  <a:gd name="T66" fmla="*/ 2147483647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2147483647 w 29"/>
                  <a:gd name="T87" fmla="*/ 2147483647 h 39"/>
                  <a:gd name="T88" fmla="*/ 2147483647 w 29"/>
                  <a:gd name="T89" fmla="*/ 2147483647 h 39"/>
                  <a:gd name="T90" fmla="*/ 2147483647 w 29"/>
                  <a:gd name="T91" fmla="*/ 2147483647 h 39"/>
                  <a:gd name="T92" fmla="*/ 2147483647 w 29"/>
                  <a:gd name="T93" fmla="*/ 2147483647 h 39"/>
                  <a:gd name="T94" fmla="*/ 2147483647 w 29"/>
                  <a:gd name="T95" fmla="*/ 2147483647 h 39"/>
                  <a:gd name="T96" fmla="*/ 2147483647 w 29"/>
                  <a:gd name="T97" fmla="*/ 2147483647 h 39"/>
                  <a:gd name="T98" fmla="*/ 2147483647 w 29"/>
                  <a:gd name="T99" fmla="*/ 2147483647 h 39"/>
                  <a:gd name="T100" fmla="*/ 2147483647 w 29"/>
                  <a:gd name="T101" fmla="*/ 2147483647 h 39"/>
                  <a:gd name="T102" fmla="*/ 2147483647 w 29"/>
                  <a:gd name="T103" fmla="*/ 0 h 39"/>
                  <a:gd name="T104" fmla="*/ 2147483647 w 29"/>
                  <a:gd name="T105" fmla="*/ 2147483647 h 39"/>
                  <a:gd name="T106" fmla="*/ 2147483647 w 29"/>
                  <a:gd name="T107" fmla="*/ 2147483647 h 39"/>
                  <a:gd name="T108" fmla="*/ 2147483647 w 29"/>
                  <a:gd name="T109" fmla="*/ 2147483647 h 39"/>
                  <a:gd name="T110" fmla="*/ 2147483647 w 29"/>
                  <a:gd name="T111" fmla="*/ 2147483647 h 39"/>
                  <a:gd name="T112" fmla="*/ 2147483647 w 29"/>
                  <a:gd name="T113" fmla="*/ 2147483647 h 39"/>
                  <a:gd name="T114" fmla="*/ 2147483647 w 29"/>
                  <a:gd name="T115" fmla="*/ 2147483647 h 39"/>
                  <a:gd name="T116" fmla="*/ 2147483647 w 29"/>
                  <a:gd name="T117" fmla="*/ 2147483647 h 39"/>
                  <a:gd name="T118" fmla="*/ 2147483647 w 29"/>
                  <a:gd name="T119" fmla="*/ 214748364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8" name="Freeform 345">
                <a:extLst>
                  <a:ext uri="{FF2B5EF4-FFF2-40B4-BE49-F238E27FC236}">
                    <a16:creationId xmlns:a16="http://schemas.microsoft.com/office/drawing/2014/main" id="{97FE33C2-C5F7-9CBE-0C3F-7ADBB2D369DB}"/>
                  </a:ext>
                </a:extLst>
              </p:cNvPr>
              <p:cNvSpPr>
                <a:spLocks/>
              </p:cNvSpPr>
              <p:nvPr/>
            </p:nvSpPr>
            <p:spPr bwMode="auto">
              <a:xfrm>
                <a:off x="7519862" y="3347581"/>
                <a:ext cx="77787" cy="117475"/>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9" name="Freeform 346">
                <a:extLst>
                  <a:ext uri="{FF2B5EF4-FFF2-40B4-BE49-F238E27FC236}">
                    <a16:creationId xmlns:a16="http://schemas.microsoft.com/office/drawing/2014/main" id="{E7C2747C-4F18-7F81-0F7C-1864732900F2}"/>
                  </a:ext>
                </a:extLst>
              </p:cNvPr>
              <p:cNvSpPr>
                <a:spLocks/>
              </p:cNvSpPr>
              <p:nvPr/>
            </p:nvSpPr>
            <p:spPr bwMode="auto">
              <a:xfrm>
                <a:off x="7888162" y="3798431"/>
                <a:ext cx="142875" cy="153987"/>
              </a:xfrm>
              <a:custGeom>
                <a:avLst/>
                <a:gdLst>
                  <a:gd name="T0" fmla="*/ 2147483647 w 120"/>
                  <a:gd name="T1" fmla="*/ 2147483647 h 120"/>
                  <a:gd name="T2" fmla="*/ 2147483647 w 120"/>
                  <a:gd name="T3" fmla="*/ 0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0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0" name="Freeform 347">
                <a:extLst>
                  <a:ext uri="{FF2B5EF4-FFF2-40B4-BE49-F238E27FC236}">
                    <a16:creationId xmlns:a16="http://schemas.microsoft.com/office/drawing/2014/main" id="{ED3FC3EA-B638-B6C2-B505-902B14993949}"/>
                  </a:ext>
                </a:extLst>
              </p:cNvPr>
              <p:cNvSpPr>
                <a:spLocks/>
              </p:cNvSpPr>
              <p:nvPr/>
            </p:nvSpPr>
            <p:spPr bwMode="auto">
              <a:xfrm>
                <a:off x="7542087" y="2379206"/>
                <a:ext cx="587375" cy="77311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1" name="Freeform 348">
                <a:extLst>
                  <a:ext uri="{FF2B5EF4-FFF2-40B4-BE49-F238E27FC236}">
                    <a16:creationId xmlns:a16="http://schemas.microsoft.com/office/drawing/2014/main" id="{E17F7D15-4A97-4BE5-DCC4-2217A70C36C2}"/>
                  </a:ext>
                </a:extLst>
              </p:cNvPr>
              <p:cNvSpPr>
                <a:spLocks/>
              </p:cNvSpPr>
              <p:nvPr/>
            </p:nvSpPr>
            <p:spPr bwMode="auto">
              <a:xfrm>
                <a:off x="7683374" y="2530018"/>
                <a:ext cx="288925" cy="747713"/>
              </a:xfrm>
              <a:custGeom>
                <a:avLst/>
                <a:gdLst>
                  <a:gd name="T0" fmla="*/ 2147483647 w 41"/>
                  <a:gd name="T1" fmla="*/ 2147483647 h 95"/>
                  <a:gd name="T2" fmla="*/ 2147483647 w 41"/>
                  <a:gd name="T3" fmla="*/ 2147483647 h 95"/>
                  <a:gd name="T4" fmla="*/ 2147483647 w 41"/>
                  <a:gd name="T5" fmla="*/ 2147483647 h 95"/>
                  <a:gd name="T6" fmla="*/ 2147483647 w 41"/>
                  <a:gd name="T7" fmla="*/ 2147483647 h 95"/>
                  <a:gd name="T8" fmla="*/ 2147483647 w 41"/>
                  <a:gd name="T9" fmla="*/ 0 h 95"/>
                  <a:gd name="T10" fmla="*/ 2147483647 w 41"/>
                  <a:gd name="T11" fmla="*/ 2147483647 h 95"/>
                  <a:gd name="T12" fmla="*/ 2147483647 w 41"/>
                  <a:gd name="T13" fmla="*/ 2147483647 h 95"/>
                  <a:gd name="T14" fmla="*/ 2147483647 w 41"/>
                  <a:gd name="T15" fmla="*/ 2147483647 h 95"/>
                  <a:gd name="T16" fmla="*/ 2147483647 w 41"/>
                  <a:gd name="T17" fmla="*/ 2147483647 h 95"/>
                  <a:gd name="T18" fmla="*/ 2147483647 w 41"/>
                  <a:gd name="T19" fmla="*/ 2147483647 h 95"/>
                  <a:gd name="T20" fmla="*/ 2147483647 w 41"/>
                  <a:gd name="T21" fmla="*/ 2147483647 h 95"/>
                  <a:gd name="T22" fmla="*/ 2147483647 w 41"/>
                  <a:gd name="T23" fmla="*/ 2147483647 h 95"/>
                  <a:gd name="T24" fmla="*/ 2147483647 w 41"/>
                  <a:gd name="T25" fmla="*/ 2147483647 h 95"/>
                  <a:gd name="T26" fmla="*/ 2147483647 w 41"/>
                  <a:gd name="T27" fmla="*/ 2147483647 h 95"/>
                  <a:gd name="T28" fmla="*/ 2147483647 w 41"/>
                  <a:gd name="T29" fmla="*/ 2147483647 h 95"/>
                  <a:gd name="T30" fmla="*/ 2147483647 w 41"/>
                  <a:gd name="T31" fmla="*/ 2147483647 h 95"/>
                  <a:gd name="T32" fmla="*/ 2147483647 w 41"/>
                  <a:gd name="T33" fmla="*/ 2147483647 h 95"/>
                  <a:gd name="T34" fmla="*/ 2147483647 w 41"/>
                  <a:gd name="T35" fmla="*/ 2147483647 h 95"/>
                  <a:gd name="T36" fmla="*/ 2147483647 w 41"/>
                  <a:gd name="T37" fmla="*/ 2147483647 h 95"/>
                  <a:gd name="T38" fmla="*/ 2147483647 w 41"/>
                  <a:gd name="T39" fmla="*/ 2147483647 h 95"/>
                  <a:gd name="T40" fmla="*/ 2147483647 w 41"/>
                  <a:gd name="T41" fmla="*/ 2147483647 h 95"/>
                  <a:gd name="T42" fmla="*/ 2147483647 w 41"/>
                  <a:gd name="T43" fmla="*/ 2147483647 h 95"/>
                  <a:gd name="T44" fmla="*/ 2147483647 w 41"/>
                  <a:gd name="T45" fmla="*/ 2147483647 h 95"/>
                  <a:gd name="T46" fmla="*/ 2147483647 w 41"/>
                  <a:gd name="T47" fmla="*/ 2147483647 h 95"/>
                  <a:gd name="T48" fmla="*/ 2147483647 w 41"/>
                  <a:gd name="T49" fmla="*/ 2147483647 h 95"/>
                  <a:gd name="T50" fmla="*/ 2147483647 w 41"/>
                  <a:gd name="T51" fmla="*/ 2147483647 h 95"/>
                  <a:gd name="T52" fmla="*/ 2147483647 w 41"/>
                  <a:gd name="T53" fmla="*/ 2147483647 h 95"/>
                  <a:gd name="T54" fmla="*/ 2147483647 w 41"/>
                  <a:gd name="T55" fmla="*/ 2147483647 h 95"/>
                  <a:gd name="T56" fmla="*/ 2147483647 w 41"/>
                  <a:gd name="T57" fmla="*/ 2147483647 h 95"/>
                  <a:gd name="T58" fmla="*/ 2147483647 w 41"/>
                  <a:gd name="T59" fmla="*/ 2147483647 h 95"/>
                  <a:gd name="T60" fmla="*/ 2147483647 w 41"/>
                  <a:gd name="T61" fmla="*/ 2147483647 h 95"/>
                  <a:gd name="T62" fmla="*/ 2147483647 w 41"/>
                  <a:gd name="T63" fmla="*/ 2147483647 h 95"/>
                  <a:gd name="T64" fmla="*/ 2147483647 w 41"/>
                  <a:gd name="T65" fmla="*/ 2147483647 h 95"/>
                  <a:gd name="T66" fmla="*/ 2147483647 w 41"/>
                  <a:gd name="T67" fmla="*/ 2147483647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5"/>
                  <a:gd name="T104" fmla="*/ 41 w 4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2" name="Freeform 351">
                <a:extLst>
                  <a:ext uri="{FF2B5EF4-FFF2-40B4-BE49-F238E27FC236}">
                    <a16:creationId xmlns:a16="http://schemas.microsoft.com/office/drawing/2014/main" id="{1FB0E972-E63A-4009-E6A8-99902F5302DC}"/>
                  </a:ext>
                </a:extLst>
              </p:cNvPr>
              <p:cNvSpPr>
                <a:spLocks/>
              </p:cNvSpPr>
              <p:nvPr/>
            </p:nvSpPr>
            <p:spPr bwMode="auto">
              <a:xfrm>
                <a:off x="7888162" y="3560306"/>
                <a:ext cx="227012" cy="163512"/>
              </a:xfrm>
              <a:custGeom>
                <a:avLst/>
                <a:gdLst>
                  <a:gd name="T0" fmla="*/ 2147483647 w 32"/>
                  <a:gd name="T1" fmla="*/ 2147483647 h 21"/>
                  <a:gd name="T2" fmla="*/ 2147483647 w 32"/>
                  <a:gd name="T3" fmla="*/ 2147483647 h 21"/>
                  <a:gd name="T4" fmla="*/ 2147483647 w 32"/>
                  <a:gd name="T5" fmla="*/ 2147483647 h 21"/>
                  <a:gd name="T6" fmla="*/ 2147483647 w 32"/>
                  <a:gd name="T7" fmla="*/ 0 h 21"/>
                  <a:gd name="T8" fmla="*/ 2147483647 w 32"/>
                  <a:gd name="T9" fmla="*/ 0 h 21"/>
                  <a:gd name="T10" fmla="*/ 2147483647 w 32"/>
                  <a:gd name="T11" fmla="*/ 2147483647 h 21"/>
                  <a:gd name="T12" fmla="*/ 2147483647 w 32"/>
                  <a:gd name="T13" fmla="*/ 0 h 21"/>
                  <a:gd name="T14" fmla="*/ 2147483647 w 32"/>
                  <a:gd name="T15" fmla="*/ 2147483647 h 21"/>
                  <a:gd name="T16" fmla="*/ 2147483647 w 32"/>
                  <a:gd name="T17" fmla="*/ 2147483647 h 21"/>
                  <a:gd name="T18" fmla="*/ 0 w 32"/>
                  <a:gd name="T19" fmla="*/ 2147483647 h 21"/>
                  <a:gd name="T20" fmla="*/ 0 w 32"/>
                  <a:gd name="T21" fmla="*/ 2147483647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3" name="Freeform 352">
                <a:extLst>
                  <a:ext uri="{FF2B5EF4-FFF2-40B4-BE49-F238E27FC236}">
                    <a16:creationId xmlns:a16="http://schemas.microsoft.com/office/drawing/2014/main" id="{107578B2-5E46-42F2-91B4-0BD1861AD6F1}"/>
                  </a:ext>
                </a:extLst>
              </p:cNvPr>
              <p:cNvSpPr>
                <a:spLocks/>
              </p:cNvSpPr>
              <p:nvPr/>
            </p:nvSpPr>
            <p:spPr bwMode="auto">
              <a:xfrm>
                <a:off x="7888162" y="3641268"/>
                <a:ext cx="55562" cy="71438"/>
              </a:xfrm>
              <a:custGeom>
                <a:avLst/>
                <a:gdLst>
                  <a:gd name="T0" fmla="*/ 42 w 48"/>
                  <a:gd name="T1" fmla="*/ 42 h 54"/>
                  <a:gd name="T2" fmla="*/ 48 w 48"/>
                  <a:gd name="T3" fmla="*/ 54 h 54"/>
                  <a:gd name="T4" fmla="*/ 0 w 48"/>
                  <a:gd name="T5" fmla="*/ 0 h 54"/>
                  <a:gd name="T6" fmla="*/ 12 w 48"/>
                  <a:gd name="T7" fmla="*/ 18 h 54"/>
                  <a:gd name="T8" fmla="*/ 42 w 48"/>
                  <a:gd name="T9" fmla="*/ 42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4" name="Freeform 353">
                <a:extLst>
                  <a:ext uri="{FF2B5EF4-FFF2-40B4-BE49-F238E27FC236}">
                    <a16:creationId xmlns:a16="http://schemas.microsoft.com/office/drawing/2014/main" id="{6B12306D-9B3B-62DD-CE87-5B2486D803CF}"/>
                  </a:ext>
                </a:extLst>
              </p:cNvPr>
              <p:cNvSpPr>
                <a:spLocks/>
              </p:cNvSpPr>
              <p:nvPr/>
            </p:nvSpPr>
            <p:spPr bwMode="auto">
              <a:xfrm>
                <a:off x="7704012" y="3460293"/>
                <a:ext cx="155575" cy="93663"/>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0 h 12"/>
                  <a:gd name="T22" fmla="*/ 2147483647 w 22"/>
                  <a:gd name="T23" fmla="*/ 2147483647 h 12"/>
                  <a:gd name="T24" fmla="*/ 2147483647 w 22"/>
                  <a:gd name="T25" fmla="*/ 0 h 12"/>
                  <a:gd name="T26" fmla="*/ 2147483647 w 22"/>
                  <a:gd name="T27" fmla="*/ 2147483647 h 12"/>
                  <a:gd name="T28" fmla="*/ 2147483647 w 22"/>
                  <a:gd name="T29" fmla="*/ 2147483647 h 12"/>
                  <a:gd name="T30" fmla="*/ 2147483647 w 22"/>
                  <a:gd name="T31" fmla="*/ 2147483647 h 12"/>
                  <a:gd name="T32" fmla="*/ 0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5" name="Freeform 354">
                <a:extLst>
                  <a:ext uri="{FF2B5EF4-FFF2-40B4-BE49-F238E27FC236}">
                    <a16:creationId xmlns:a16="http://schemas.microsoft.com/office/drawing/2014/main" id="{15F19B7E-9E66-50D3-3E8A-79F8729BD297}"/>
                  </a:ext>
                </a:extLst>
              </p:cNvPr>
              <p:cNvSpPr>
                <a:spLocks/>
              </p:cNvSpPr>
              <p:nvPr/>
            </p:nvSpPr>
            <p:spPr bwMode="auto">
              <a:xfrm>
                <a:off x="7796087" y="3553956"/>
                <a:ext cx="147637" cy="92075"/>
              </a:xfrm>
              <a:custGeom>
                <a:avLst/>
                <a:gdLst>
                  <a:gd name="T0" fmla="*/ 2147483647 w 21"/>
                  <a:gd name="T1" fmla="*/ 0 h 12"/>
                  <a:gd name="T2" fmla="*/ 2147483647 w 21"/>
                  <a:gd name="T3" fmla="*/ 2147483647 h 12"/>
                  <a:gd name="T4" fmla="*/ 2147483647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0 w 21"/>
                  <a:gd name="T17" fmla="*/ 2147483647 h 12"/>
                  <a:gd name="T18" fmla="*/ 2147483647 w 21"/>
                  <a:gd name="T19" fmla="*/ 2147483647 h 12"/>
                  <a:gd name="T20" fmla="*/ 2147483647 w 21"/>
                  <a:gd name="T21" fmla="*/ 2147483647 h 12"/>
                  <a:gd name="T22" fmla="*/ 2147483647 w 21"/>
                  <a:gd name="T23" fmla="*/ 2147483647 h 12"/>
                  <a:gd name="T24" fmla="*/ 2147483647 w 21"/>
                  <a:gd name="T25" fmla="*/ 2147483647 h 12"/>
                  <a:gd name="T26" fmla="*/ 2147483647 w 21"/>
                  <a:gd name="T27" fmla="*/ 2147483647 h 12"/>
                  <a:gd name="T28" fmla="*/ 2147483647 w 21"/>
                  <a:gd name="T29" fmla="*/ 2147483647 h 12"/>
                  <a:gd name="T30" fmla="*/ 2147483647 w 21"/>
                  <a:gd name="T31" fmla="*/ 2147483647 h 12"/>
                  <a:gd name="T32" fmla="*/ 2147483647 w 21"/>
                  <a:gd name="T33" fmla="*/ 2147483647 h 12"/>
                  <a:gd name="T34" fmla="*/ 2147483647 w 21"/>
                  <a:gd name="T35" fmla="*/ 2147483647 h 12"/>
                  <a:gd name="T36" fmla="*/ 2147483647 w 21"/>
                  <a:gd name="T37" fmla="*/ 0 h 12"/>
                  <a:gd name="T38" fmla="*/ 2147483647 w 21"/>
                  <a:gd name="T39" fmla="*/ 0 h 12"/>
                  <a:gd name="T40" fmla="*/ 2147483647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6" name="Freeform 355">
                <a:extLst>
                  <a:ext uri="{FF2B5EF4-FFF2-40B4-BE49-F238E27FC236}">
                    <a16:creationId xmlns:a16="http://schemas.microsoft.com/office/drawing/2014/main" id="{3C685A49-EAF8-A79D-7882-B1929C08E1A1}"/>
                  </a:ext>
                </a:extLst>
              </p:cNvPr>
              <p:cNvSpPr>
                <a:spLocks/>
              </p:cNvSpPr>
              <p:nvPr/>
            </p:nvSpPr>
            <p:spPr bwMode="auto">
              <a:xfrm>
                <a:off x="7810374" y="3506331"/>
                <a:ext cx="127000" cy="69850"/>
              </a:xfrm>
              <a:custGeom>
                <a:avLst/>
                <a:gdLst>
                  <a:gd name="T0" fmla="*/ 2147483647 w 108"/>
                  <a:gd name="T1" fmla="*/ 2147483647 h 54"/>
                  <a:gd name="T2" fmla="*/ 2147483647 w 108"/>
                  <a:gd name="T3" fmla="*/ 0 h 54"/>
                  <a:gd name="T4" fmla="*/ 2147483647 w 108"/>
                  <a:gd name="T5" fmla="*/ 0 h 54"/>
                  <a:gd name="T6" fmla="*/ 2147483647 w 108"/>
                  <a:gd name="T7" fmla="*/ 2147483647 h 54"/>
                  <a:gd name="T8" fmla="*/ 2147483647 w 108"/>
                  <a:gd name="T9" fmla="*/ 2147483647 h 54"/>
                  <a:gd name="T10" fmla="*/ 0 w 108"/>
                  <a:gd name="T11" fmla="*/ 2147483647 h 54"/>
                  <a:gd name="T12" fmla="*/ 2147483647 w 108"/>
                  <a:gd name="T13" fmla="*/ 2147483647 h 54"/>
                  <a:gd name="T14" fmla="*/ 2147483647 w 108"/>
                  <a:gd name="T15" fmla="*/ 2147483647 h 54"/>
                  <a:gd name="T16" fmla="*/ 2147483647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2147483647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7" name="Freeform 359">
                <a:extLst>
                  <a:ext uri="{FF2B5EF4-FFF2-40B4-BE49-F238E27FC236}">
                    <a16:creationId xmlns:a16="http://schemas.microsoft.com/office/drawing/2014/main" id="{72F3B6DF-738E-FBBB-D09B-8D6D60A828AE}"/>
                  </a:ext>
                </a:extLst>
              </p:cNvPr>
              <p:cNvSpPr>
                <a:spLocks/>
              </p:cNvSpPr>
              <p:nvPr/>
            </p:nvSpPr>
            <p:spPr bwMode="auto">
              <a:xfrm>
                <a:off x="7880224" y="3277731"/>
                <a:ext cx="7143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8" name="Freeform 360">
                <a:extLst>
                  <a:ext uri="{FF2B5EF4-FFF2-40B4-BE49-F238E27FC236}">
                    <a16:creationId xmlns:a16="http://schemas.microsoft.com/office/drawing/2014/main" id="{64B47A67-8B8B-8EF4-640F-FBD12E5DCDB1}"/>
                  </a:ext>
                </a:extLst>
              </p:cNvPr>
              <p:cNvSpPr>
                <a:spLocks/>
              </p:cNvSpPr>
              <p:nvPr/>
            </p:nvSpPr>
            <p:spPr bwMode="auto">
              <a:xfrm>
                <a:off x="7753224" y="3301543"/>
                <a:ext cx="219075" cy="21907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9" name="Freeform 361">
                <a:extLst>
                  <a:ext uri="{FF2B5EF4-FFF2-40B4-BE49-F238E27FC236}">
                    <a16:creationId xmlns:a16="http://schemas.microsoft.com/office/drawing/2014/main" id="{84033150-FB6E-4CC9-031A-A79B82ECC580}"/>
                  </a:ext>
                </a:extLst>
              </p:cNvPr>
              <p:cNvSpPr>
                <a:spLocks/>
              </p:cNvSpPr>
              <p:nvPr/>
            </p:nvSpPr>
            <p:spPr bwMode="auto">
              <a:xfrm>
                <a:off x="7575424" y="3584118"/>
                <a:ext cx="98425" cy="61913"/>
              </a:xfrm>
              <a:custGeom>
                <a:avLst/>
                <a:gdLst>
                  <a:gd name="T0" fmla="*/ 2147483647 w 84"/>
                  <a:gd name="T1" fmla="*/ 2147483647 h 48"/>
                  <a:gd name="T2" fmla="*/ 2147483647 w 84"/>
                  <a:gd name="T3" fmla="*/ 2147483647 h 48"/>
                  <a:gd name="T4" fmla="*/ 2147483647 w 84"/>
                  <a:gd name="T5" fmla="*/ 0 h 48"/>
                  <a:gd name="T6" fmla="*/ 2147483647 w 84"/>
                  <a:gd name="T7" fmla="*/ 2147483647 h 48"/>
                  <a:gd name="T8" fmla="*/ 2147483647 w 84"/>
                  <a:gd name="T9" fmla="*/ 0 h 48"/>
                  <a:gd name="T10" fmla="*/ 2147483647 w 84"/>
                  <a:gd name="T11" fmla="*/ 0 h 48"/>
                  <a:gd name="T12" fmla="*/ 2147483647 w 84"/>
                  <a:gd name="T13" fmla="*/ 2147483647 h 48"/>
                  <a:gd name="T14" fmla="*/ 0 w 84"/>
                  <a:gd name="T15" fmla="*/ 2147483647 h 48"/>
                  <a:gd name="T16" fmla="*/ 0 w 84"/>
                  <a:gd name="T17" fmla="*/ 2147483647 h 48"/>
                  <a:gd name="T18" fmla="*/ 2147483647 w 84"/>
                  <a:gd name="T19" fmla="*/ 2147483647 h 48"/>
                  <a:gd name="T20" fmla="*/ 2147483647 w 84"/>
                  <a:gd name="T21" fmla="*/ 2147483647 h 48"/>
                  <a:gd name="T22" fmla="*/ 2147483647 w 84"/>
                  <a:gd name="T23" fmla="*/ 2147483647 h 48"/>
                  <a:gd name="T24" fmla="*/ 2147483647 w 84"/>
                  <a:gd name="T25" fmla="*/ 2147483647 h 48"/>
                  <a:gd name="T26" fmla="*/ 2147483647 w 84"/>
                  <a:gd name="T27" fmla="*/ 2147483647 h 48"/>
                  <a:gd name="T28" fmla="*/ 2147483647 w 84"/>
                  <a:gd name="T29" fmla="*/ 2147483647 h 48"/>
                  <a:gd name="T30" fmla="*/ 2147483647 w 84"/>
                  <a:gd name="T31" fmla="*/ 2147483647 h 48"/>
                  <a:gd name="T32" fmla="*/ 2147483647 w 84"/>
                  <a:gd name="T33" fmla="*/ 2147483647 h 48"/>
                  <a:gd name="T34" fmla="*/ 2147483647 w 84"/>
                  <a:gd name="T35" fmla="*/ 2147483647 h 48"/>
                  <a:gd name="T36" fmla="*/ 2147483647 w 84"/>
                  <a:gd name="T37" fmla="*/ 2147483647 h 48"/>
                  <a:gd name="T38" fmla="*/ 2147483647 w 84"/>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0" name="Freeform 362">
                <a:extLst>
                  <a:ext uri="{FF2B5EF4-FFF2-40B4-BE49-F238E27FC236}">
                    <a16:creationId xmlns:a16="http://schemas.microsoft.com/office/drawing/2014/main" id="{456C36D7-402C-7BA7-2E10-B11E3B116524}"/>
                  </a:ext>
                </a:extLst>
              </p:cNvPr>
              <p:cNvSpPr>
                <a:spLocks/>
              </p:cNvSpPr>
              <p:nvPr/>
            </p:nvSpPr>
            <p:spPr bwMode="auto">
              <a:xfrm>
                <a:off x="7618287" y="3174543"/>
                <a:ext cx="65087" cy="127000"/>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2147483647 h 16"/>
                  <a:gd name="T14" fmla="*/ 2147483647 w 9"/>
                  <a:gd name="T15" fmla="*/ 0 h 16"/>
                  <a:gd name="T16" fmla="*/ 2147483647 w 9"/>
                  <a:gd name="T17" fmla="*/ 2147483647 h 16"/>
                  <a:gd name="T18" fmla="*/ 2147483647 w 9"/>
                  <a:gd name="T19" fmla="*/ 2147483647 h 16"/>
                  <a:gd name="T20" fmla="*/ 0 w 9"/>
                  <a:gd name="T21" fmla="*/ 2147483647 h 16"/>
                  <a:gd name="T22" fmla="*/ 0 w 9"/>
                  <a:gd name="T23" fmla="*/ 2147483647 h 16"/>
                  <a:gd name="T24" fmla="*/ 2147483647 w 9"/>
                  <a:gd name="T25" fmla="*/ 2147483647 h 16"/>
                  <a:gd name="T26" fmla="*/ 2147483647 w 9"/>
                  <a:gd name="T27" fmla="*/ 2147483647 h 16"/>
                  <a:gd name="T28" fmla="*/ 2147483647 w 9"/>
                  <a:gd name="T29" fmla="*/ 2147483647 h 16"/>
                  <a:gd name="T30" fmla="*/ 2147483647 w 9"/>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1" name="Freeform 363">
                <a:extLst>
                  <a:ext uri="{FF2B5EF4-FFF2-40B4-BE49-F238E27FC236}">
                    <a16:creationId xmlns:a16="http://schemas.microsoft.com/office/drawing/2014/main" id="{22BA924F-E051-64BC-AD6B-F57710A4B0F6}"/>
                  </a:ext>
                </a:extLst>
              </p:cNvPr>
              <p:cNvSpPr>
                <a:spLocks/>
              </p:cNvSpPr>
              <p:nvPr/>
            </p:nvSpPr>
            <p:spPr bwMode="auto">
              <a:xfrm>
                <a:off x="7497637" y="3434893"/>
                <a:ext cx="77787" cy="77788"/>
              </a:xfrm>
              <a:custGeom>
                <a:avLst/>
                <a:gdLst>
                  <a:gd name="T0" fmla="*/ 2147483647 w 66"/>
                  <a:gd name="T1" fmla="*/ 2147483647 h 60"/>
                  <a:gd name="T2" fmla="*/ 2147483647 w 66"/>
                  <a:gd name="T3" fmla="*/ 2147483647 h 60"/>
                  <a:gd name="T4" fmla="*/ 2147483647 w 66"/>
                  <a:gd name="T5" fmla="*/ 2147483647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2147483647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0 h 60"/>
                  <a:gd name="T28" fmla="*/ 2147483647 w 66"/>
                  <a:gd name="T29" fmla="*/ 2147483647 h 60"/>
                  <a:gd name="T30" fmla="*/ 0 w 66"/>
                  <a:gd name="T31" fmla="*/ 2147483647 h 60"/>
                  <a:gd name="T32" fmla="*/ 2147483647 w 66"/>
                  <a:gd name="T33" fmla="*/ 2147483647 h 60"/>
                  <a:gd name="T34" fmla="*/ 2147483647 w 66"/>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2" name="Freeform 450">
                <a:extLst>
                  <a:ext uri="{FF2B5EF4-FFF2-40B4-BE49-F238E27FC236}">
                    <a16:creationId xmlns:a16="http://schemas.microsoft.com/office/drawing/2014/main" id="{C82F1A0D-C0A3-028F-915F-7FE19F835441}"/>
                  </a:ext>
                </a:extLst>
              </p:cNvPr>
              <p:cNvSpPr>
                <a:spLocks/>
              </p:cNvSpPr>
              <p:nvPr/>
            </p:nvSpPr>
            <p:spPr bwMode="auto">
              <a:xfrm>
                <a:off x="6821362" y="2734806"/>
                <a:ext cx="119062"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6350">
                <a:solidFill>
                  <a:schemeClr val="accent4"/>
                </a:solidFill>
                <a:round/>
                <a:headEnd/>
                <a:tailEnd/>
              </a:ln>
            </p:spPr>
            <p:txBody>
              <a:bodyPr lIns="91195" tIns="45599" rIns="91195" bIns="45599" anchor="ct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nvGrpSpPr>
              <p:cNvPr id="203" name="Group 453">
                <a:extLst>
                  <a:ext uri="{FF2B5EF4-FFF2-40B4-BE49-F238E27FC236}">
                    <a16:creationId xmlns:a16="http://schemas.microsoft.com/office/drawing/2014/main" id="{2A1D5FD2-2A65-CB06-8044-6FA0579A4CBB}"/>
                  </a:ext>
                </a:extLst>
              </p:cNvPr>
              <p:cNvGrpSpPr>
                <a:grpSpLocks/>
              </p:cNvGrpSpPr>
              <p:nvPr/>
            </p:nvGrpSpPr>
            <p:grpSpPr bwMode="auto">
              <a:xfrm>
                <a:off x="7249381" y="3126957"/>
                <a:ext cx="226800" cy="371429"/>
                <a:chOff x="2201" y="1250"/>
                <a:chExt cx="133" cy="193"/>
              </a:xfrm>
              <a:grpFill/>
            </p:grpSpPr>
            <p:sp>
              <p:nvSpPr>
                <p:cNvPr id="205" name="Freeform 454">
                  <a:extLst>
                    <a:ext uri="{FF2B5EF4-FFF2-40B4-BE49-F238E27FC236}">
                      <a16:creationId xmlns:a16="http://schemas.microsoft.com/office/drawing/2014/main" id="{8E8B07F6-1EF3-C5C3-85DC-DCC988A1CE42}"/>
                    </a:ext>
                  </a:extLst>
                </p:cNvPr>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6" name="Freeform 455">
                  <a:extLst>
                    <a:ext uri="{FF2B5EF4-FFF2-40B4-BE49-F238E27FC236}">
                      <a16:creationId xmlns:a16="http://schemas.microsoft.com/office/drawing/2014/main" id="{2EF7C827-93CF-DBFB-CEE0-DD55640721F5}"/>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4" name="Freeform 457">
                <a:extLst>
                  <a:ext uri="{FF2B5EF4-FFF2-40B4-BE49-F238E27FC236}">
                    <a16:creationId xmlns:a16="http://schemas.microsoft.com/office/drawing/2014/main" id="{89697950-5112-E1EE-EF6F-9498CB6AB8AD}"/>
                  </a:ext>
                </a:extLst>
              </p:cNvPr>
              <p:cNvSpPr>
                <a:spLocks/>
              </p:cNvSpPr>
              <p:nvPr/>
            </p:nvSpPr>
            <p:spPr bwMode="auto">
              <a:xfrm>
                <a:off x="7737349" y="3609518"/>
                <a:ext cx="61913" cy="47625"/>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0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2147483647 w 44"/>
                  <a:gd name="T79" fmla="*/ 2147483647 h 34"/>
                  <a:gd name="T80" fmla="*/ 2147483647 w 44"/>
                  <a:gd name="T81" fmla="*/ 2147483647 h 34"/>
                  <a:gd name="T82" fmla="*/ 2147483647 w 44"/>
                  <a:gd name="T83" fmla="*/ 2147483647 h 34"/>
                  <a:gd name="T84" fmla="*/ 2147483647 w 44"/>
                  <a:gd name="T85" fmla="*/ 2147483647 h 34"/>
                  <a:gd name="T86" fmla="*/ 2147483647 w 44"/>
                  <a:gd name="T87" fmla="*/ 2147483647 h 34"/>
                  <a:gd name="T88" fmla="*/ 2147483647 w 44"/>
                  <a:gd name="T89" fmla="*/ 2147483647 h 34"/>
                  <a:gd name="T90" fmla="*/ 2147483647 w 44"/>
                  <a:gd name="T91" fmla="*/ 2147483647 h 34"/>
                  <a:gd name="T92" fmla="*/ 2147483647 w 44"/>
                  <a:gd name="T93" fmla="*/ 2147483647 h 34"/>
                  <a:gd name="T94" fmla="*/ 2147483647 w 44"/>
                  <a:gd name="T95" fmla="*/ 2147483647 h 34"/>
                  <a:gd name="T96" fmla="*/ 2147483647 w 44"/>
                  <a:gd name="T97" fmla="*/ 2147483647 h 34"/>
                  <a:gd name="T98" fmla="*/ 0 w 44"/>
                  <a:gd name="T99" fmla="*/ 2147483647 h 34"/>
                  <a:gd name="T100" fmla="*/ 2147483647 w 44"/>
                  <a:gd name="T101" fmla="*/ 2147483647 h 34"/>
                  <a:gd name="T102" fmla="*/ 2147483647 w 44"/>
                  <a:gd name="T103" fmla="*/ 2147483647 h 34"/>
                  <a:gd name="T104" fmla="*/ 2147483647 w 44"/>
                  <a:gd name="T105" fmla="*/ 2147483647 h 34"/>
                  <a:gd name="T106" fmla="*/ 2147483647 w 44"/>
                  <a:gd name="T107" fmla="*/ 2147483647 h 34"/>
                  <a:gd name="T108" fmla="*/ 2147483647 w 44"/>
                  <a:gd name="T109" fmla="*/ 2147483647 h 34"/>
                  <a:gd name="T110" fmla="*/ 2147483647 w 44"/>
                  <a:gd name="T111" fmla="*/ 2147483647 h 34"/>
                  <a:gd name="T112" fmla="*/ 2147483647 w 44"/>
                  <a:gd name="T113" fmla="*/ 2147483647 h 34"/>
                  <a:gd name="T114" fmla="*/ 2147483647 w 44"/>
                  <a:gd name="T115" fmla="*/ 2147483647 h 34"/>
                  <a:gd name="T116" fmla="*/ 2147483647 w 44"/>
                  <a:gd name="T117" fmla="*/ 2147483647 h 34"/>
                  <a:gd name="T118" fmla="*/ 2147483647 w 44"/>
                  <a:gd name="T119" fmla="*/ 2147483647 h 34"/>
                  <a:gd name="T120" fmla="*/ 2147483647 w 44"/>
                  <a:gd name="T121" fmla="*/ 2147483647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7" name="Freeform 336">
              <a:extLst>
                <a:ext uri="{FF2B5EF4-FFF2-40B4-BE49-F238E27FC236}">
                  <a16:creationId xmlns:a16="http://schemas.microsoft.com/office/drawing/2014/main" id="{978DA8F0-7D2F-2836-D094-48FC686754C2}"/>
                </a:ext>
              </a:extLst>
            </p:cNvPr>
            <p:cNvSpPr>
              <a:spLocks/>
            </p:cNvSpPr>
            <p:nvPr/>
          </p:nvSpPr>
          <p:spPr bwMode="auto">
            <a:xfrm>
              <a:off x="6620215" y="1543224"/>
              <a:ext cx="3248228" cy="1939914"/>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11" name="TextBox 210">
            <a:extLst>
              <a:ext uri="{FF2B5EF4-FFF2-40B4-BE49-F238E27FC236}">
                <a16:creationId xmlns:a16="http://schemas.microsoft.com/office/drawing/2014/main" id="{C26CD91F-9C1D-50AF-956A-88AFE5F28E27}"/>
              </a:ext>
            </a:extLst>
          </p:cNvPr>
          <p:cNvSpPr txBox="1"/>
          <p:nvPr/>
        </p:nvSpPr>
        <p:spPr>
          <a:xfrm>
            <a:off x="11300059" y="3436219"/>
            <a:ext cx="49694" cy="215444"/>
          </a:xfrm>
          <a:prstGeom prst="rect">
            <a:avLst/>
          </a:prstGeom>
          <a:noFill/>
        </p:spPr>
        <p:txBody>
          <a:bodyPr wrap="none" lIns="0" tIns="0" rIns="0" bIns="0" rtlCol="0">
            <a:spAutoFit/>
          </a:bodyPr>
          <a:lstStyle/>
          <a:p>
            <a:pPr algn="l">
              <a:spcBef>
                <a:spcPts val="600"/>
              </a:spcBef>
            </a:pPr>
            <a:r>
              <a:rPr lang="en-GB" sz="1400">
                <a:solidFill>
                  <a:schemeClr val="bg1"/>
                </a:solidFill>
                <a:latin typeface="Univers LT Pro 55" panose="020B0603020202020204" pitchFamily="34" charset="77"/>
              </a:rPr>
              <a:t> </a:t>
            </a:r>
          </a:p>
        </p:txBody>
      </p:sp>
      <p:sp>
        <p:nvSpPr>
          <p:cNvPr id="215" name="TextBox 214">
            <a:extLst>
              <a:ext uri="{FF2B5EF4-FFF2-40B4-BE49-F238E27FC236}">
                <a16:creationId xmlns:a16="http://schemas.microsoft.com/office/drawing/2014/main" id="{113A32F8-C91C-04AA-3FE9-306E30440ED4}"/>
              </a:ext>
            </a:extLst>
          </p:cNvPr>
          <p:cNvSpPr txBox="1"/>
          <p:nvPr/>
        </p:nvSpPr>
        <p:spPr>
          <a:xfrm>
            <a:off x="6888062" y="4419908"/>
            <a:ext cx="2699826" cy="615308"/>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800" b="1"/>
              <a:t>Malawi, Africa</a:t>
            </a:r>
          </a:p>
        </p:txBody>
      </p:sp>
      <p:sp>
        <p:nvSpPr>
          <p:cNvPr id="217" name="Slide Number Placeholder 216">
            <a:extLst>
              <a:ext uri="{FF2B5EF4-FFF2-40B4-BE49-F238E27FC236}">
                <a16:creationId xmlns:a16="http://schemas.microsoft.com/office/drawing/2014/main" id="{9D85C851-965D-39D3-7BA4-802C97718249}"/>
              </a:ext>
            </a:extLst>
          </p:cNvPr>
          <p:cNvSpPr>
            <a:spLocks noGrp="1"/>
          </p:cNvSpPr>
          <p:nvPr>
            <p:ph type="sldNum" sz="quarter" idx="12"/>
          </p:nvPr>
        </p:nvSpPr>
        <p:spPr/>
        <p:txBody>
          <a:bodyPr/>
          <a:lstStyle/>
          <a:p>
            <a:fld id="{B700715A-75CD-0942-A2C0-E097070BAE3D}" type="slidenum">
              <a:rPr lang="en-US" smtClean="0"/>
              <a:pPr/>
              <a:t>4</a:t>
            </a:fld>
            <a:endParaRPr lang="en-US"/>
          </a:p>
        </p:txBody>
      </p:sp>
      <p:sp>
        <p:nvSpPr>
          <p:cNvPr id="212" name="Freeform 211">
            <a:extLst>
              <a:ext uri="{FF2B5EF4-FFF2-40B4-BE49-F238E27FC236}">
                <a16:creationId xmlns:a16="http://schemas.microsoft.com/office/drawing/2014/main" id="{DA3DF300-3540-17E4-1ABD-FC671C71EFF6}"/>
              </a:ext>
            </a:extLst>
          </p:cNvPr>
          <p:cNvSpPr/>
          <p:nvPr/>
        </p:nvSpPr>
        <p:spPr>
          <a:xfrm>
            <a:off x="6016147" y="4444864"/>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Tree>
    <p:extLst>
      <p:ext uri="{BB962C8B-B14F-4D97-AF65-F5344CB8AC3E}">
        <p14:creationId xmlns:p14="http://schemas.microsoft.com/office/powerpoint/2010/main" val="191469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CAFC-A133-C698-45C4-CAF6EE49B9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6E08C0-0635-E871-71CD-8B46A051F685}"/>
              </a:ext>
            </a:extLst>
          </p:cNvPr>
          <p:cNvSpPr>
            <a:spLocks noGrp="1"/>
          </p:cNvSpPr>
          <p:nvPr>
            <p:ph type="sldNum" sz="quarter" idx="12"/>
          </p:nvPr>
        </p:nvSpPr>
        <p:spPr/>
        <p:txBody>
          <a:bodyPr/>
          <a:lstStyle/>
          <a:p>
            <a:fld id="{B700715A-75CD-0942-A2C0-E097070BAE3D}" type="slidenum">
              <a:rPr lang="en-US" smtClean="0"/>
              <a:pPr/>
              <a:t>5</a:t>
            </a:fld>
            <a:endParaRPr lang="en-US"/>
          </a:p>
        </p:txBody>
      </p:sp>
      <p:sp>
        <p:nvSpPr>
          <p:cNvPr id="4" name="Title 3">
            <a:extLst>
              <a:ext uri="{FF2B5EF4-FFF2-40B4-BE49-F238E27FC236}">
                <a16:creationId xmlns:a16="http://schemas.microsoft.com/office/drawing/2014/main" id="{19BCDE52-DBAD-4FB2-69D0-C65744EE4F98}"/>
              </a:ext>
            </a:extLst>
          </p:cNvPr>
          <p:cNvSpPr>
            <a:spLocks noGrp="1"/>
          </p:cNvSpPr>
          <p:nvPr>
            <p:ph type="title"/>
          </p:nvPr>
        </p:nvSpPr>
        <p:spPr>
          <a:xfrm>
            <a:off x="468936" y="578098"/>
            <a:ext cx="3495808" cy="651222"/>
          </a:xfrm>
        </p:spPr>
        <p:txBody>
          <a:bodyPr/>
          <a:lstStyle/>
          <a:p>
            <a:r>
              <a:rPr lang="en-GB"/>
              <a:t>Traveller's guide</a:t>
            </a:r>
          </a:p>
        </p:txBody>
      </p:sp>
      <p:sp>
        <p:nvSpPr>
          <p:cNvPr id="44" name="Rounded Rectangle 43">
            <a:extLst>
              <a:ext uri="{FF2B5EF4-FFF2-40B4-BE49-F238E27FC236}">
                <a16:creationId xmlns:a16="http://schemas.microsoft.com/office/drawing/2014/main" id="{B667B8AE-2B15-3D88-9F9F-36B962F5E306}"/>
              </a:ext>
            </a:extLst>
          </p:cNvPr>
          <p:cNvSpPr/>
          <p:nvPr/>
        </p:nvSpPr>
        <p:spPr>
          <a:xfrm>
            <a:off x="467977" y="2725990"/>
            <a:ext cx="3849726" cy="2269489"/>
          </a:xfrm>
          <a:prstGeom prst="roundRect">
            <a:avLst>
              <a:gd name="adj" fmla="val 1065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1900" b="0" i="0" dirty="0">
                <a:solidFill>
                  <a:schemeClr val="tx1"/>
                </a:solidFill>
                <a:latin typeface="Arial"/>
                <a:ea typeface="Aptos"/>
                <a:cs typeface="Aptos"/>
              </a:rPr>
              <a:t>In Malawi, </a:t>
            </a:r>
            <a:r>
              <a:rPr lang="en-GB" sz="1900" dirty="0">
                <a:solidFill>
                  <a:schemeClr val="tx1"/>
                </a:solidFill>
                <a:latin typeface="Arial"/>
                <a:ea typeface="Aptos"/>
                <a:cs typeface="Aptos"/>
              </a:rPr>
              <a:t>over 80% of people work in agriculture (farming).</a:t>
            </a:r>
            <a:r>
              <a:rPr lang="en-GB" sz="1900" b="0" i="0" dirty="0">
                <a:solidFill>
                  <a:schemeClr val="tx1"/>
                </a:solidFill>
                <a:latin typeface="Arial"/>
                <a:ea typeface="Aptos"/>
                <a:cs typeface="Aptos"/>
              </a:rPr>
              <a:t> Important crops include </a:t>
            </a:r>
            <a:r>
              <a:rPr lang="en-GB" sz="1900" dirty="0">
                <a:solidFill>
                  <a:schemeClr val="tx1"/>
                </a:solidFill>
                <a:latin typeface="Arial"/>
                <a:ea typeface="Aptos"/>
                <a:cs typeface="Aptos"/>
              </a:rPr>
              <a:t>maize, </a:t>
            </a:r>
            <a:r>
              <a:rPr lang="en-GB" sz="1900" b="0" i="0" dirty="0">
                <a:solidFill>
                  <a:schemeClr val="tx1"/>
                </a:solidFill>
                <a:latin typeface="Arial"/>
                <a:ea typeface="Aptos"/>
                <a:cs typeface="Aptos"/>
              </a:rPr>
              <a:t>tobacco, tea and sugar. </a:t>
            </a:r>
            <a:r>
              <a:rPr lang="en-GB" sz="1900" dirty="0">
                <a:solidFill>
                  <a:srgbClr val="0A0A0A"/>
                </a:solidFill>
                <a:ea typeface="+mn-lt"/>
                <a:cs typeface="+mn-lt"/>
              </a:rPr>
              <a:t>Many Malawians grow their own maize and other food to eat. </a:t>
            </a:r>
            <a:endParaRPr lang="en-GB" sz="1900" dirty="0">
              <a:solidFill>
                <a:srgbClr val="474747"/>
              </a:solidFill>
              <a:ea typeface="+mn-lt"/>
              <a:cs typeface="+mn-lt"/>
            </a:endParaRPr>
          </a:p>
        </p:txBody>
      </p:sp>
      <p:sp>
        <p:nvSpPr>
          <p:cNvPr id="46" name="Rounded Rectangle 45">
            <a:extLst>
              <a:ext uri="{FF2B5EF4-FFF2-40B4-BE49-F238E27FC236}">
                <a16:creationId xmlns:a16="http://schemas.microsoft.com/office/drawing/2014/main" id="{0608D5F3-4461-877C-24FB-5960A37D5F77}"/>
              </a:ext>
            </a:extLst>
          </p:cNvPr>
          <p:cNvSpPr/>
          <p:nvPr/>
        </p:nvSpPr>
        <p:spPr>
          <a:xfrm rot="10800000" flipV="1">
            <a:off x="470335" y="1589758"/>
            <a:ext cx="4055675" cy="693964"/>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1900" b="0" i="0" dirty="0">
                <a:solidFill>
                  <a:srgbClr val="000000"/>
                </a:solidFill>
                <a:latin typeface="Arial"/>
                <a:ea typeface="Aptos"/>
                <a:cs typeface="Aptos"/>
              </a:rPr>
              <a:t>The capital of Malawi is Lilongwe.</a:t>
            </a:r>
            <a:endParaRPr lang="en-GB" sz="1900">
              <a:solidFill>
                <a:srgbClr val="000000"/>
              </a:solidFill>
              <a:latin typeface="Arial"/>
              <a:cs typeface="Arial"/>
            </a:endParaRPr>
          </a:p>
        </p:txBody>
      </p:sp>
      <p:grpSp>
        <p:nvGrpSpPr>
          <p:cNvPr id="14" name="Group 13">
            <a:extLst>
              <a:ext uri="{FF2B5EF4-FFF2-40B4-BE49-F238E27FC236}">
                <a16:creationId xmlns:a16="http://schemas.microsoft.com/office/drawing/2014/main" id="{582AE9C7-B5B4-255F-5078-1284860A1B6F}"/>
              </a:ext>
            </a:extLst>
          </p:cNvPr>
          <p:cNvGrpSpPr/>
          <p:nvPr/>
        </p:nvGrpSpPr>
        <p:grpSpPr>
          <a:xfrm>
            <a:off x="8756948" y="366554"/>
            <a:ext cx="3327910" cy="3666964"/>
            <a:chOff x="8434475" y="142553"/>
            <a:chExt cx="3495808" cy="4067337"/>
          </a:xfrm>
        </p:grpSpPr>
        <p:grpSp>
          <p:nvGrpSpPr>
            <p:cNvPr id="7" name="Group 6">
              <a:extLst>
                <a:ext uri="{FF2B5EF4-FFF2-40B4-BE49-F238E27FC236}">
                  <a16:creationId xmlns:a16="http://schemas.microsoft.com/office/drawing/2014/main" id="{29FC6646-5C95-231A-1BF3-9BCC3A9E9E5C}"/>
                </a:ext>
              </a:extLst>
            </p:cNvPr>
            <p:cNvGrpSpPr/>
            <p:nvPr/>
          </p:nvGrpSpPr>
          <p:grpSpPr>
            <a:xfrm>
              <a:off x="8434475" y="142553"/>
              <a:ext cx="3495808" cy="4067337"/>
              <a:chOff x="8524881" y="194214"/>
              <a:chExt cx="3495808" cy="4067337"/>
            </a:xfrm>
          </p:grpSpPr>
          <p:sp>
            <p:nvSpPr>
              <p:cNvPr id="35" name="Oval 34">
                <a:extLst>
                  <a:ext uri="{FF2B5EF4-FFF2-40B4-BE49-F238E27FC236}">
                    <a16:creationId xmlns:a16="http://schemas.microsoft.com/office/drawing/2014/main" id="{A9CD54A8-A0C2-9F87-97F2-AB3A3C007B91}"/>
                  </a:ext>
                </a:extLst>
              </p:cNvPr>
              <p:cNvSpPr/>
              <p:nvPr/>
            </p:nvSpPr>
            <p:spPr>
              <a:xfrm>
                <a:off x="8524881" y="347665"/>
                <a:ext cx="3495808" cy="349581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r>
                  <a:rPr lang="en-GB" sz="1600" b="1">
                    <a:latin typeface="+mj-lt"/>
                  </a:rPr>
                  <a:t>T</a:t>
                </a:r>
              </a:p>
            </p:txBody>
          </p:sp>
          <p:pic>
            <p:nvPicPr>
              <p:cNvPr id="6" name="Picture 5" descr="A blue outline of a country&#10;&#10;AI-generated content may be incorrect.">
                <a:extLst>
                  <a:ext uri="{FF2B5EF4-FFF2-40B4-BE49-F238E27FC236}">
                    <a16:creationId xmlns:a16="http://schemas.microsoft.com/office/drawing/2014/main" id="{F3E9618F-9E23-87A9-83FC-70F55F07EC41}"/>
                  </a:ext>
                </a:extLst>
              </p:cNvPr>
              <p:cNvPicPr>
                <a:picLocks noChangeAspect="1"/>
              </p:cNvPicPr>
              <p:nvPr/>
            </p:nvPicPr>
            <p:blipFill>
              <a:blip r:embed="rId3"/>
              <a:stretch>
                <a:fillRect/>
              </a:stretch>
            </p:blipFill>
            <p:spPr>
              <a:xfrm>
                <a:off x="9593612" y="194214"/>
                <a:ext cx="1657996" cy="4067337"/>
              </a:xfrm>
              <a:prstGeom prst="rect">
                <a:avLst/>
              </a:prstGeom>
            </p:spPr>
          </p:pic>
        </p:grpSp>
        <p:sp>
          <p:nvSpPr>
            <p:cNvPr id="8" name="Freeform 7">
              <a:extLst>
                <a:ext uri="{FF2B5EF4-FFF2-40B4-BE49-F238E27FC236}">
                  <a16:creationId xmlns:a16="http://schemas.microsoft.com/office/drawing/2014/main" id="{83AED4BC-7B31-33D8-4B5C-0829E53E58C5}"/>
                </a:ext>
              </a:extLst>
            </p:cNvPr>
            <p:cNvSpPr/>
            <p:nvPr/>
          </p:nvSpPr>
          <p:spPr>
            <a:xfrm>
              <a:off x="9780629" y="1975660"/>
              <a:ext cx="456578" cy="681266"/>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grpSp>
      <p:sp>
        <p:nvSpPr>
          <p:cNvPr id="12" name="Rounded Rectangle 44">
            <a:extLst>
              <a:ext uri="{FF2B5EF4-FFF2-40B4-BE49-F238E27FC236}">
                <a16:creationId xmlns:a16="http://schemas.microsoft.com/office/drawing/2014/main" id="{79854EE2-2143-7553-7FAF-C97B98B37509}"/>
              </a:ext>
            </a:extLst>
          </p:cNvPr>
          <p:cNvSpPr/>
          <p:nvPr/>
        </p:nvSpPr>
        <p:spPr>
          <a:xfrm rot="10800000" flipV="1">
            <a:off x="464122" y="5441635"/>
            <a:ext cx="4067681" cy="1003318"/>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1900" dirty="0">
                <a:solidFill>
                  <a:schemeClr val="tx1"/>
                </a:solidFill>
                <a:ea typeface="+mn-lt"/>
                <a:cs typeface="+mn-lt"/>
              </a:rPr>
              <a:t>Malawi gained independence from British rule on 6th July 1964.</a:t>
            </a:r>
            <a:endParaRPr lang="en-GB" sz="1900" dirty="0">
              <a:solidFill>
                <a:schemeClr val="tx1"/>
              </a:solidFill>
              <a:highlight>
                <a:srgbClr val="FFFF00"/>
              </a:highlight>
              <a:latin typeface="Arial"/>
              <a:cs typeface="Arial"/>
            </a:endParaRPr>
          </a:p>
        </p:txBody>
      </p:sp>
      <p:sp>
        <p:nvSpPr>
          <p:cNvPr id="3" name="TextBox 2">
            <a:extLst>
              <a:ext uri="{FF2B5EF4-FFF2-40B4-BE49-F238E27FC236}">
                <a16:creationId xmlns:a16="http://schemas.microsoft.com/office/drawing/2014/main" id="{C9D50553-3119-B1C0-D0C4-B9F76C397B75}"/>
              </a:ext>
            </a:extLst>
          </p:cNvPr>
          <p:cNvSpPr txBox="1"/>
          <p:nvPr/>
        </p:nvSpPr>
        <p:spPr>
          <a:xfrm>
            <a:off x="8600381" y="2721633"/>
            <a:ext cx="1316059" cy="451001"/>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b="1">
                <a:cs typeface="Arial"/>
              </a:rPr>
              <a:t>Lilongwe</a:t>
            </a:r>
          </a:p>
        </p:txBody>
      </p:sp>
      <p:sp>
        <p:nvSpPr>
          <p:cNvPr id="9" name="Rounded Rectangle 44">
            <a:extLst>
              <a:ext uri="{FF2B5EF4-FFF2-40B4-BE49-F238E27FC236}">
                <a16:creationId xmlns:a16="http://schemas.microsoft.com/office/drawing/2014/main" id="{8BBD92F2-2503-5D12-66B5-C7AA7DC8C520}"/>
              </a:ext>
            </a:extLst>
          </p:cNvPr>
          <p:cNvSpPr/>
          <p:nvPr/>
        </p:nvSpPr>
        <p:spPr>
          <a:xfrm>
            <a:off x="4955988" y="3888775"/>
            <a:ext cx="3358273" cy="2550088"/>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1900" dirty="0">
                <a:solidFill>
                  <a:srgbClr val="000000"/>
                </a:solidFill>
                <a:latin typeface="Arial"/>
                <a:cs typeface="Arial"/>
              </a:rPr>
              <a:t>67% of households in Malawi have access to basic drinking water.  In countryside areas, 37% of households spend 30 minutes or more to fetch drinking water. </a:t>
            </a:r>
          </a:p>
        </p:txBody>
      </p:sp>
      <p:sp>
        <p:nvSpPr>
          <p:cNvPr id="15" name="Rounded Rectangle 44">
            <a:extLst>
              <a:ext uri="{FF2B5EF4-FFF2-40B4-BE49-F238E27FC236}">
                <a16:creationId xmlns:a16="http://schemas.microsoft.com/office/drawing/2014/main" id="{2F6A1948-81E9-0A77-642F-C93745B06BC9}"/>
              </a:ext>
            </a:extLst>
          </p:cNvPr>
          <p:cNvSpPr/>
          <p:nvPr/>
        </p:nvSpPr>
        <p:spPr>
          <a:xfrm>
            <a:off x="8600555" y="4476230"/>
            <a:ext cx="2786951" cy="1931380"/>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1900" dirty="0">
                <a:solidFill>
                  <a:srgbClr val="000000"/>
                </a:solidFill>
                <a:ea typeface="+mn-lt"/>
                <a:cs typeface="+mn-lt"/>
              </a:rPr>
              <a:t>Malawian culture is known for a huge variety of traditional songs and dances that feature the drum. </a:t>
            </a:r>
          </a:p>
        </p:txBody>
      </p:sp>
      <p:sp>
        <p:nvSpPr>
          <p:cNvPr id="45" name="Rounded Rectangle 44">
            <a:extLst>
              <a:ext uri="{FF2B5EF4-FFF2-40B4-BE49-F238E27FC236}">
                <a16:creationId xmlns:a16="http://schemas.microsoft.com/office/drawing/2014/main" id="{7AB3298F-2B52-3959-B4AC-1D14FD1287E3}"/>
              </a:ext>
            </a:extLst>
          </p:cNvPr>
          <p:cNvSpPr/>
          <p:nvPr/>
        </p:nvSpPr>
        <p:spPr>
          <a:xfrm>
            <a:off x="4949404" y="1935771"/>
            <a:ext cx="3111595" cy="1622026"/>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1900" dirty="0">
                <a:solidFill>
                  <a:schemeClr val="tx1"/>
                </a:solidFill>
                <a:ea typeface="+mn-lt"/>
                <a:cs typeface="+mn-lt"/>
              </a:rPr>
              <a:t>22 million people live in Malawi. Around 40%  of the population is younger than age 15.</a:t>
            </a:r>
            <a:endParaRPr lang="en-GB" sz="1900" dirty="0">
              <a:solidFill>
                <a:schemeClr val="tx1"/>
              </a:solidFill>
              <a:cs typeface="Arial" panose="020B0604020202020204"/>
            </a:endParaRPr>
          </a:p>
        </p:txBody>
      </p:sp>
    </p:spTree>
    <p:extLst>
      <p:ext uri="{BB962C8B-B14F-4D97-AF65-F5344CB8AC3E}">
        <p14:creationId xmlns:p14="http://schemas.microsoft.com/office/powerpoint/2010/main" val="280637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49A7B-EAD1-386B-3CF3-25017269F487}"/>
              </a:ext>
            </a:extLst>
          </p:cNvPr>
          <p:cNvSpPr>
            <a:spLocks noGrp="1"/>
          </p:cNvSpPr>
          <p:nvPr>
            <p:ph type="sldNum" sz="quarter" idx="12"/>
          </p:nvPr>
        </p:nvSpPr>
        <p:spPr/>
        <p:txBody>
          <a:bodyPr/>
          <a:lstStyle/>
          <a:p>
            <a:fld id="{B700715A-75CD-0942-A2C0-E097070BAE3D}" type="slidenum">
              <a:rPr lang="en-US" smtClean="0"/>
              <a:pPr/>
              <a:t>6</a:t>
            </a:fld>
            <a:endParaRPr lang="en-US"/>
          </a:p>
        </p:txBody>
      </p:sp>
      <p:sp>
        <p:nvSpPr>
          <p:cNvPr id="3" name="Title 2">
            <a:extLst>
              <a:ext uri="{FF2B5EF4-FFF2-40B4-BE49-F238E27FC236}">
                <a16:creationId xmlns:a16="http://schemas.microsoft.com/office/drawing/2014/main" id="{643DE869-C63F-C4A9-CF58-C6A2E8BC0F61}"/>
              </a:ext>
            </a:extLst>
          </p:cNvPr>
          <p:cNvSpPr>
            <a:spLocks noGrp="1"/>
          </p:cNvSpPr>
          <p:nvPr>
            <p:ph type="title"/>
          </p:nvPr>
        </p:nvSpPr>
        <p:spPr>
          <a:xfrm>
            <a:off x="479426" y="488466"/>
            <a:ext cx="5508419" cy="651222"/>
          </a:xfrm>
        </p:spPr>
        <p:txBody>
          <a:bodyPr/>
          <a:lstStyle/>
          <a:p>
            <a:r>
              <a:rPr lang="en-GB"/>
              <a:t>Intro to UNICEF in Malawi</a:t>
            </a:r>
          </a:p>
        </p:txBody>
      </p:sp>
      <p:sp>
        <p:nvSpPr>
          <p:cNvPr id="5" name="TextBox 4">
            <a:extLst>
              <a:ext uri="{FF2B5EF4-FFF2-40B4-BE49-F238E27FC236}">
                <a16:creationId xmlns:a16="http://schemas.microsoft.com/office/drawing/2014/main" id="{764F3DD6-A762-0C5A-2721-1F2A4764E71C}"/>
              </a:ext>
            </a:extLst>
          </p:cNvPr>
          <p:cNvSpPr txBox="1"/>
          <p:nvPr/>
        </p:nvSpPr>
        <p:spPr>
          <a:xfrm>
            <a:off x="489643" y="1691416"/>
            <a:ext cx="5497672" cy="4457843"/>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pPr>
              <a:spcBef>
                <a:spcPts val="900"/>
              </a:spcBef>
              <a:spcAft>
                <a:spcPts val="1200"/>
              </a:spcAft>
            </a:pPr>
            <a:r>
              <a:rPr lang="en-GB" sz="1900" dirty="0">
                <a:latin typeface="+mn-lt"/>
                <a:cs typeface="Arial"/>
              </a:rPr>
              <a:t>UNICEF’s work in Malawi is guided by the </a:t>
            </a:r>
            <a:r>
              <a:rPr lang="en-GB" sz="1900" dirty="0">
                <a:cs typeface="Arial"/>
              </a:rPr>
              <a:t>UN Convention</a:t>
            </a:r>
            <a:r>
              <a:rPr lang="en-GB" sz="1900" dirty="0">
                <a:latin typeface="+mn-lt"/>
                <a:cs typeface="Arial"/>
              </a:rPr>
              <a:t> on the Rights of the Child which Malawi ratified in 1991. </a:t>
            </a:r>
            <a:endParaRPr lang="en-US" sz="1900" dirty="0">
              <a:cs typeface="Arial"/>
            </a:endParaRPr>
          </a:p>
          <a:p>
            <a:pPr>
              <a:spcBef>
                <a:spcPts val="900"/>
              </a:spcBef>
              <a:spcAft>
                <a:spcPts val="1200"/>
              </a:spcAft>
            </a:pPr>
            <a:r>
              <a:rPr lang="en-GB" sz="1900" b="1" dirty="0"/>
              <a:t>Programmes in Malawi</a:t>
            </a:r>
            <a:br>
              <a:rPr lang="en-GB" sz="1900" b="1" dirty="0">
                <a:cs typeface="Arial"/>
              </a:rPr>
            </a:br>
            <a:r>
              <a:rPr lang="en-GB" sz="1900" dirty="0"/>
              <a:t>UNICEF supports the Government of Malawi to help all children in Malawi to realise their rights. Today, </a:t>
            </a:r>
            <a:r>
              <a:rPr lang="en-GB" sz="1900" dirty="0">
                <a:cs typeface="Arial"/>
              </a:rPr>
              <a:t>we are exploring how UNICEF is helping children and their families to access clean water, sanitation and hygiene facilities.</a:t>
            </a:r>
            <a:endParaRPr lang="en-US" sz="1900" dirty="0">
              <a:cs typeface="Arial"/>
            </a:endParaRPr>
          </a:p>
          <a:p>
            <a:pPr>
              <a:spcBef>
                <a:spcPts val="900"/>
              </a:spcBef>
              <a:spcAft>
                <a:spcPts val="1200"/>
              </a:spcAft>
            </a:pPr>
            <a:r>
              <a:rPr lang="en-GB" sz="1900" dirty="0">
                <a:cs typeface="Arial"/>
              </a:rPr>
              <a:t>UNICEF is funding solar powered water pumps for clean water, new and improved toilets, handwashing facilities and emergency water supplies.</a:t>
            </a:r>
            <a:endParaRPr lang="en-US" sz="1900" dirty="0">
              <a:cs typeface="Arial"/>
            </a:endParaRPr>
          </a:p>
          <a:p>
            <a:endParaRPr lang="en-GB">
              <a:cs typeface="Arial"/>
            </a:endParaRPr>
          </a:p>
        </p:txBody>
      </p:sp>
      <p:pic>
        <p:nvPicPr>
          <p:cNvPr id="6" name="Picture 5">
            <a:extLst>
              <a:ext uri="{FF2B5EF4-FFF2-40B4-BE49-F238E27FC236}">
                <a16:creationId xmlns:a16="http://schemas.microsoft.com/office/drawing/2014/main" id="{DDFC3CC7-1D98-BEFD-4A21-84C26F80BB43}"/>
              </a:ext>
            </a:extLst>
          </p:cNvPr>
          <p:cNvPicPr>
            <a:picLocks noChangeAspect="1"/>
          </p:cNvPicPr>
          <p:nvPr/>
        </p:nvPicPr>
        <p:blipFill>
          <a:blip r:embed="rId3"/>
          <a:stretch>
            <a:fillRect/>
          </a:stretch>
        </p:blipFill>
        <p:spPr>
          <a:xfrm>
            <a:off x="6308885" y="2217086"/>
            <a:ext cx="5730360" cy="3017854"/>
          </a:xfrm>
          <a:prstGeom prst="rect">
            <a:avLst/>
          </a:prstGeom>
        </p:spPr>
      </p:pic>
    </p:spTree>
    <p:extLst>
      <p:ext uri="{BB962C8B-B14F-4D97-AF65-F5344CB8AC3E}">
        <p14:creationId xmlns:p14="http://schemas.microsoft.com/office/powerpoint/2010/main" val="421071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BA2C2-B9FD-9C21-52DB-8AA064BA68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B83D2A-F356-1C61-548F-4C83105C18EA}"/>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7</a:t>
            </a:fld>
            <a:endParaRPr lang="en-US"/>
          </a:p>
        </p:txBody>
      </p:sp>
      <p:sp>
        <p:nvSpPr>
          <p:cNvPr id="3" name="Title 2">
            <a:extLst>
              <a:ext uri="{FF2B5EF4-FFF2-40B4-BE49-F238E27FC236}">
                <a16:creationId xmlns:a16="http://schemas.microsoft.com/office/drawing/2014/main" id="{BEF8AC2E-3868-17AC-BE22-455DA1524F3B}"/>
              </a:ext>
            </a:extLst>
          </p:cNvPr>
          <p:cNvSpPr>
            <a:spLocks noGrp="1"/>
          </p:cNvSpPr>
          <p:nvPr>
            <p:ph type="title"/>
          </p:nvPr>
        </p:nvSpPr>
        <p:spPr>
          <a:xfrm>
            <a:off x="479425" y="344795"/>
            <a:ext cx="3088722" cy="1121612"/>
          </a:xfrm>
          <a:effectLst>
            <a:outerShdw dist="127000" dir="2700000" algn="tl" rotWithShape="0">
              <a:schemeClr val="tx1"/>
            </a:outerShdw>
          </a:effectLst>
        </p:spPr>
        <p:txBody>
          <a:bodyPr/>
          <a:lstStyle/>
          <a:p>
            <a:r>
              <a:rPr lang="en-US"/>
              <a:t>Robina's and Jenifer’s story</a:t>
            </a:r>
            <a:r>
              <a:rPr lang="en-GB"/>
              <a:t> </a:t>
            </a:r>
          </a:p>
        </p:txBody>
      </p:sp>
      <p:sp>
        <p:nvSpPr>
          <p:cNvPr id="21" name="Text Placeholder 20">
            <a:extLst>
              <a:ext uri="{FF2B5EF4-FFF2-40B4-BE49-F238E27FC236}">
                <a16:creationId xmlns:a16="http://schemas.microsoft.com/office/drawing/2014/main" id="{70DBB714-8382-B5BE-7073-484E1F8844EA}"/>
              </a:ext>
            </a:extLst>
          </p:cNvPr>
          <p:cNvSpPr>
            <a:spLocks noGrp="1"/>
          </p:cNvSpPr>
          <p:nvPr>
            <p:ph type="body" sz="quarter" idx="14"/>
          </p:nvPr>
        </p:nvSpPr>
        <p:spPr>
          <a:xfrm>
            <a:off x="479425" y="1710989"/>
            <a:ext cx="4372870" cy="2677656"/>
          </a:xfrm>
        </p:spPr>
        <p:txBody>
          <a:bodyPr/>
          <a:lstStyle/>
          <a:p>
            <a:r>
              <a:rPr lang="en-GB" sz="1800"/>
              <a:t>Robina used to help her mum, Jenifer, collect water.</a:t>
            </a:r>
            <a:endParaRPr lang="en-US" sz="1800">
              <a:cs typeface="Arial" panose="020B0604020202020204"/>
            </a:endParaRPr>
          </a:p>
          <a:p>
            <a:pPr marL="9525" lvl="1" indent="0">
              <a:buNone/>
            </a:pPr>
            <a:r>
              <a:rPr lang="en-GB" sz="1800"/>
              <a:t>It took a long time and the water wasn't safe or clean. </a:t>
            </a:r>
            <a:endParaRPr lang="en-GB" sz="1800">
              <a:cs typeface="Arial"/>
            </a:endParaRPr>
          </a:p>
          <a:p>
            <a:pPr marL="9525" lvl="1" indent="0">
              <a:buNone/>
            </a:pPr>
            <a:r>
              <a:rPr lang="en-GB" sz="1800">
                <a:cs typeface="Arial"/>
              </a:rPr>
              <a:t>New water taps are connected to a clean water supply.</a:t>
            </a:r>
          </a:p>
          <a:p>
            <a:pPr marL="9525" lvl="1" indent="0">
              <a:buNone/>
            </a:pPr>
            <a:r>
              <a:rPr lang="en-GB" sz="1800"/>
              <a:t>It's much quicker, so Robina has more time to learn and play.</a:t>
            </a:r>
            <a:endParaRPr lang="en-GB" sz="1800">
              <a:cs typeface="Arial"/>
            </a:endParaRPr>
          </a:p>
        </p:txBody>
      </p:sp>
      <p:sp>
        <p:nvSpPr>
          <p:cNvPr id="26" name="Text Placeholder 25">
            <a:extLst>
              <a:ext uri="{FF2B5EF4-FFF2-40B4-BE49-F238E27FC236}">
                <a16:creationId xmlns:a16="http://schemas.microsoft.com/office/drawing/2014/main" id="{1412ADCE-D047-F0E4-D356-4E2ED01B94D4}"/>
              </a:ext>
            </a:extLst>
          </p:cNvPr>
          <p:cNvSpPr>
            <a:spLocks noGrp="1"/>
          </p:cNvSpPr>
          <p:nvPr>
            <p:ph type="body" sz="quarter" idx="18"/>
          </p:nvPr>
        </p:nvSpPr>
        <p:spPr>
          <a:xfrm>
            <a:off x="5838107" y="3142650"/>
            <a:ext cx="2616200" cy="184666"/>
          </a:xfrm>
        </p:spPr>
        <p:txBody>
          <a:bodyPr/>
          <a:lstStyle/>
          <a:p>
            <a:r>
              <a:rPr lang="en-GB"/>
              <a:t>.</a:t>
            </a:r>
          </a:p>
        </p:txBody>
      </p:sp>
      <p:sp>
        <p:nvSpPr>
          <p:cNvPr id="27" name="Text Placeholder 26">
            <a:extLst>
              <a:ext uri="{FF2B5EF4-FFF2-40B4-BE49-F238E27FC236}">
                <a16:creationId xmlns:a16="http://schemas.microsoft.com/office/drawing/2014/main" id="{A87AD023-6833-9917-0126-9A41FA777F23}"/>
              </a:ext>
            </a:extLst>
          </p:cNvPr>
          <p:cNvSpPr>
            <a:spLocks noGrp="1"/>
          </p:cNvSpPr>
          <p:nvPr>
            <p:ph type="body" sz="quarter" idx="19"/>
          </p:nvPr>
        </p:nvSpPr>
        <p:spPr>
          <a:xfrm>
            <a:off x="8740775" y="3143250"/>
            <a:ext cx="2971800" cy="184150"/>
          </a:xfrm>
        </p:spPr>
        <p:txBody>
          <a:bodyPr/>
          <a:lstStyle/>
          <a:p>
            <a:r>
              <a:rPr lang="en-GB"/>
              <a:t>.</a:t>
            </a:r>
          </a:p>
        </p:txBody>
      </p:sp>
      <p:grpSp>
        <p:nvGrpSpPr>
          <p:cNvPr id="4" name="Group 3">
            <a:extLst>
              <a:ext uri="{FF2B5EF4-FFF2-40B4-BE49-F238E27FC236}">
                <a16:creationId xmlns:a16="http://schemas.microsoft.com/office/drawing/2014/main" id="{B06A7492-0373-B4DF-60D9-CF81590932BC}"/>
              </a:ext>
            </a:extLst>
          </p:cNvPr>
          <p:cNvGrpSpPr/>
          <p:nvPr/>
        </p:nvGrpSpPr>
        <p:grpSpPr>
          <a:xfrm>
            <a:off x="11234470" y="139728"/>
            <a:ext cx="730105" cy="648000"/>
            <a:chOff x="7714236" y="165280"/>
            <a:chExt cx="534414" cy="462159"/>
          </a:xfrm>
        </p:grpSpPr>
        <p:sp>
          <p:nvSpPr>
            <p:cNvPr id="5" name="Rounded Rectangle 19">
              <a:extLst>
                <a:ext uri="{FF2B5EF4-FFF2-40B4-BE49-F238E27FC236}">
                  <a16:creationId xmlns:a16="http://schemas.microsoft.com/office/drawing/2014/main" id="{5E74ED27-9523-734B-05DB-2D51884BD657}"/>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20">
              <a:extLst>
                <a:ext uri="{FF2B5EF4-FFF2-40B4-BE49-F238E27FC236}">
                  <a16:creationId xmlns:a16="http://schemas.microsoft.com/office/drawing/2014/main" id="{B93B46DC-3ED4-D2C4-1AD6-0B9B635B11E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pic>
        <p:nvPicPr>
          <p:cNvPr id="7" name="Online Media 6" title="Rights Around the World - Robina's and Jennifer’s story ​">
            <a:hlinkClick r:id="" action="ppaction://noaction"/>
            <a:extLst>
              <a:ext uri="{FF2B5EF4-FFF2-40B4-BE49-F238E27FC236}">
                <a16:creationId xmlns:a16="http://schemas.microsoft.com/office/drawing/2014/main" id="{945FB972-3CB0-D7D4-FE08-F90E2FBA79DC}"/>
              </a:ext>
            </a:extLst>
          </p:cNvPr>
          <p:cNvPicPr>
            <a:picLocks noGrp="1" noRot="1" noChangeAspect="1"/>
          </p:cNvPicPr>
          <p:nvPr>
            <p:ph type="pic" sz="quarter" idx="15"/>
            <a:videoFile r:link="rId1"/>
          </p:nvPr>
        </p:nvPicPr>
        <p:blipFill>
          <a:blip r:embed="rId4"/>
          <a:srcRect l="10499" r="10499"/>
          <a:stretch>
            <a:fillRect/>
          </a:stretch>
        </p:blipFill>
        <p:spPr>
          <a:xfrm>
            <a:off x="5989220" y="1054724"/>
            <a:ext cx="5504531" cy="3331075"/>
          </a:xfrm>
          <a:prstGeom prst="roundRect">
            <a:avLst>
              <a:gd name="adj" fmla="val 4989"/>
            </a:avLst>
          </a:prstGeom>
          <a:solidFill>
            <a:srgbClr val="0F0A07"/>
          </a:solidFill>
          <a:effectLst>
            <a:outerShdw dist="127000" dir="2700000" algn="tl" rotWithShape="0">
              <a:srgbClr val="FF6000"/>
            </a:outerShdw>
          </a:effectLst>
        </p:spPr>
      </p:pic>
    </p:spTree>
    <p:extLst>
      <p:ext uri="{BB962C8B-B14F-4D97-AF65-F5344CB8AC3E}">
        <p14:creationId xmlns:p14="http://schemas.microsoft.com/office/powerpoint/2010/main" val="310661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706B2C-AE42-C1B1-2D80-B8D70DD22346}"/>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8</a:t>
            </a:fld>
            <a:endParaRPr lang="en-US"/>
          </a:p>
        </p:txBody>
      </p:sp>
      <p:sp>
        <p:nvSpPr>
          <p:cNvPr id="3" name="Title 2">
            <a:extLst>
              <a:ext uri="{FF2B5EF4-FFF2-40B4-BE49-F238E27FC236}">
                <a16:creationId xmlns:a16="http://schemas.microsoft.com/office/drawing/2014/main" id="{9308A637-A3C8-8478-0B13-91FCFC987FCD}"/>
              </a:ext>
            </a:extLst>
          </p:cNvPr>
          <p:cNvSpPr>
            <a:spLocks noGrp="1"/>
          </p:cNvSpPr>
          <p:nvPr>
            <p:ph type="title"/>
          </p:nvPr>
        </p:nvSpPr>
        <p:spPr>
          <a:xfrm>
            <a:off x="301296" y="389505"/>
            <a:ext cx="2642969" cy="641326"/>
          </a:xfrm>
        </p:spPr>
        <p:txBody>
          <a:bodyPr/>
          <a:lstStyle/>
          <a:p>
            <a:r>
              <a:rPr lang="en-GB"/>
              <a:t>Mike’s Story</a:t>
            </a:r>
          </a:p>
        </p:txBody>
      </p:sp>
      <p:pic>
        <p:nvPicPr>
          <p:cNvPr id="13" name="Online Media 12" title="Rights Around the World - Mike’s Story​">
            <a:hlinkClick r:id="" action="ppaction://noaction"/>
            <a:extLst>
              <a:ext uri="{FF2B5EF4-FFF2-40B4-BE49-F238E27FC236}">
                <a16:creationId xmlns:a16="http://schemas.microsoft.com/office/drawing/2014/main" id="{5B1FB043-4F50-554F-1601-749EE1B45E89}"/>
              </a:ext>
            </a:extLst>
          </p:cNvPr>
          <p:cNvPicPr>
            <a:picLocks noGrp="1" noRot="1" noChangeAspect="1"/>
          </p:cNvPicPr>
          <p:nvPr>
            <p:ph type="pic" sz="quarter" idx="17"/>
            <a:videoFile r:link="rId1"/>
          </p:nvPr>
        </p:nvPicPr>
        <p:blipFill>
          <a:blip r:embed="rId4"/>
          <a:srcRect l="11138" r="11138"/>
          <a:stretch>
            <a:fillRect/>
          </a:stretch>
        </p:blipFill>
        <p:spPr>
          <a:xfrm>
            <a:off x="5838825" y="1734777"/>
            <a:ext cx="5708650" cy="3706489"/>
          </a:xfrm>
          <a:prstGeom prst="roundRect">
            <a:avLst>
              <a:gd name="adj" fmla="val 5432"/>
            </a:avLst>
          </a:prstGeom>
          <a:solidFill>
            <a:srgbClr val="0F0A07"/>
          </a:solidFill>
          <a:effectLst>
            <a:outerShdw dist="127000" dir="2700000" algn="tl" rotWithShape="0">
              <a:srgbClr val="FF6000"/>
            </a:outerShdw>
          </a:effectLst>
        </p:spPr>
      </p:pic>
      <p:sp>
        <p:nvSpPr>
          <p:cNvPr id="4" name="Text Placeholder 3">
            <a:extLst>
              <a:ext uri="{FF2B5EF4-FFF2-40B4-BE49-F238E27FC236}">
                <a16:creationId xmlns:a16="http://schemas.microsoft.com/office/drawing/2014/main" id="{161AEFC1-5A17-FCED-149A-013BF5A98A51}"/>
              </a:ext>
            </a:extLst>
          </p:cNvPr>
          <p:cNvSpPr>
            <a:spLocks noGrp="1"/>
          </p:cNvSpPr>
          <p:nvPr>
            <p:ph type="body" sz="quarter" idx="14"/>
          </p:nvPr>
        </p:nvSpPr>
        <p:spPr>
          <a:xfrm>
            <a:off x="301297" y="1182664"/>
            <a:ext cx="4670445" cy="4493538"/>
          </a:xfrm>
        </p:spPr>
        <p:txBody>
          <a:bodyPr/>
          <a:lstStyle/>
          <a:p>
            <a:r>
              <a:rPr lang="en-GB" sz="1800"/>
              <a:t>Mike lives in the Blantyre district of Malawi in Southern Africa. He is going to take you on a tour of his village.</a:t>
            </a:r>
            <a:endParaRPr lang="en-GB" sz="1800">
              <a:cs typeface="Arial"/>
            </a:endParaRPr>
          </a:p>
          <a:p>
            <a:pPr marL="271145" lvl="1" indent="-261620"/>
            <a:r>
              <a:rPr lang="en-GB" sz="1800"/>
              <a:t>Where Mike lives, men and women share tasks like collecting water.</a:t>
            </a:r>
            <a:endParaRPr lang="en-GB" sz="1800">
              <a:cs typeface="Arial"/>
            </a:endParaRPr>
          </a:p>
          <a:p>
            <a:pPr marL="271145" lvl="1" indent="-261620"/>
            <a:r>
              <a:rPr lang="en-GB" sz="1800"/>
              <a:t>They used to collect water from the river which was dirty because the animals used the same water.</a:t>
            </a:r>
            <a:endParaRPr lang="en-GB" sz="1800">
              <a:cs typeface="Arial" panose="020B0604020202020204"/>
            </a:endParaRPr>
          </a:p>
          <a:p>
            <a:pPr marL="271145" lvl="1" indent="-261620"/>
            <a:r>
              <a:rPr lang="en-GB" sz="1800"/>
              <a:t>Drinking dirty water increased diseases like cholera which meant many children were often sick and could not go to school.</a:t>
            </a:r>
            <a:endParaRPr lang="en-GB" sz="1800">
              <a:cs typeface="Arial" panose="020B0604020202020204"/>
            </a:endParaRPr>
          </a:p>
          <a:p>
            <a:pPr marL="271145" lvl="1" indent="-261620"/>
            <a:r>
              <a:rPr lang="en-GB" sz="1800"/>
              <a:t>UNICEF worked with the Malawi Ministry of Health to create some wells with water taps so now there is clean water.</a:t>
            </a:r>
            <a:endParaRPr lang="en-GB" sz="1800">
              <a:cs typeface="Arial"/>
            </a:endParaRPr>
          </a:p>
        </p:txBody>
      </p:sp>
      <p:grpSp>
        <p:nvGrpSpPr>
          <p:cNvPr id="5" name="Group 4">
            <a:extLst>
              <a:ext uri="{FF2B5EF4-FFF2-40B4-BE49-F238E27FC236}">
                <a16:creationId xmlns:a16="http://schemas.microsoft.com/office/drawing/2014/main" id="{C8C39790-BCB9-5711-0226-9D310B4AF03E}"/>
              </a:ext>
            </a:extLst>
          </p:cNvPr>
          <p:cNvGrpSpPr/>
          <p:nvPr/>
        </p:nvGrpSpPr>
        <p:grpSpPr>
          <a:xfrm>
            <a:off x="9752287" y="267047"/>
            <a:ext cx="730105" cy="648000"/>
            <a:chOff x="7714236" y="165280"/>
            <a:chExt cx="534414" cy="462159"/>
          </a:xfrm>
        </p:grpSpPr>
        <p:sp>
          <p:nvSpPr>
            <p:cNvPr id="6" name="Rounded Rectangle 19">
              <a:extLst>
                <a:ext uri="{FF2B5EF4-FFF2-40B4-BE49-F238E27FC236}">
                  <a16:creationId xmlns:a16="http://schemas.microsoft.com/office/drawing/2014/main" id="{2988FDF5-36C5-B68D-BCDA-659C7FDCE0DB}"/>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20">
              <a:extLst>
                <a:ext uri="{FF2B5EF4-FFF2-40B4-BE49-F238E27FC236}">
                  <a16:creationId xmlns:a16="http://schemas.microsoft.com/office/drawing/2014/main" id="{BD27643D-D30A-EBE6-7B8B-A28E54222F13}"/>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0" name="Group 9">
            <a:extLst>
              <a:ext uri="{FF2B5EF4-FFF2-40B4-BE49-F238E27FC236}">
                <a16:creationId xmlns:a16="http://schemas.microsoft.com/office/drawing/2014/main" id="{5623D700-5DD2-37B9-24D7-EB18FBE81E3F}"/>
              </a:ext>
            </a:extLst>
          </p:cNvPr>
          <p:cNvGrpSpPr/>
          <p:nvPr/>
        </p:nvGrpSpPr>
        <p:grpSpPr>
          <a:xfrm>
            <a:off x="10650101" y="267047"/>
            <a:ext cx="730105" cy="648000"/>
            <a:chOff x="7714236" y="165280"/>
            <a:chExt cx="534414" cy="462159"/>
          </a:xfrm>
        </p:grpSpPr>
        <p:sp>
          <p:nvSpPr>
            <p:cNvPr id="11" name="Rounded Rectangle 19">
              <a:extLst>
                <a:ext uri="{FF2B5EF4-FFF2-40B4-BE49-F238E27FC236}">
                  <a16:creationId xmlns:a16="http://schemas.microsoft.com/office/drawing/2014/main" id="{4588E1DB-E221-977F-E351-869387C401D0}"/>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2" name="5-point Star 20">
              <a:extLst>
                <a:ext uri="{FF2B5EF4-FFF2-40B4-BE49-F238E27FC236}">
                  <a16:creationId xmlns:a16="http://schemas.microsoft.com/office/drawing/2014/main" id="{040C4E83-3923-BB23-C967-0D3C072BD4B2}"/>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256679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1BB70-F4BC-3A5E-4CFE-4E96B3D787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FA5647-F6A5-2309-01C1-BB819C6EA223}"/>
              </a:ext>
            </a:extLst>
          </p:cNvPr>
          <p:cNvSpPr>
            <a:spLocks noGrp="1"/>
          </p:cNvSpPr>
          <p:nvPr>
            <p:ph type="title"/>
          </p:nvPr>
        </p:nvSpPr>
        <p:spPr>
          <a:xfrm>
            <a:off x="479426" y="488466"/>
            <a:ext cx="4404475" cy="651222"/>
          </a:xfrm>
        </p:spPr>
        <p:txBody>
          <a:bodyPr/>
          <a:lstStyle/>
          <a:p>
            <a:r>
              <a:rPr lang="en-GB"/>
              <a:t>Solar-Powered Water</a:t>
            </a:r>
          </a:p>
        </p:txBody>
      </p:sp>
      <p:pic>
        <p:nvPicPr>
          <p:cNvPr id="6" name="Online Media 5" title="Rights Around the World - Solar-Powered Water​ Supply">
            <a:hlinkClick r:id="" action="ppaction://noaction"/>
            <a:extLst>
              <a:ext uri="{FF2B5EF4-FFF2-40B4-BE49-F238E27FC236}">
                <a16:creationId xmlns:a16="http://schemas.microsoft.com/office/drawing/2014/main" id="{BE1611A0-0FBE-D65B-64E1-90E48A1A95E8}"/>
              </a:ext>
            </a:extLst>
          </p:cNvPr>
          <p:cNvPicPr>
            <a:picLocks noGrp="1" noRot="1" noChangeAspect="1"/>
          </p:cNvPicPr>
          <p:nvPr>
            <p:ph type="pic" sz="quarter" idx="17"/>
            <a:videoFile r:link="rId1"/>
          </p:nvPr>
        </p:nvPicPr>
        <p:blipFill>
          <a:blip r:embed="rId4"/>
          <a:srcRect t="7469" b="7469"/>
          <a:stretch>
            <a:fillRect/>
          </a:stretch>
        </p:blipFill>
        <p:spPr>
          <a:xfrm>
            <a:off x="5848350" y="1809750"/>
            <a:ext cx="5661025" cy="3197225"/>
          </a:xfrm>
          <a:prstGeom prst="roundRect">
            <a:avLst>
              <a:gd name="adj" fmla="val 5432"/>
            </a:avLst>
          </a:prstGeom>
          <a:solidFill>
            <a:srgbClr val="0F0A07"/>
          </a:solidFill>
          <a:effectLst>
            <a:outerShdw dist="127000" dir="2700000" algn="tl" rotWithShape="0">
              <a:srgbClr val="FF6000"/>
            </a:outerShdw>
          </a:effectLst>
        </p:spPr>
      </p:pic>
      <p:sp>
        <p:nvSpPr>
          <p:cNvPr id="4" name="Text Placeholder 3">
            <a:extLst>
              <a:ext uri="{FF2B5EF4-FFF2-40B4-BE49-F238E27FC236}">
                <a16:creationId xmlns:a16="http://schemas.microsoft.com/office/drawing/2014/main" id="{85B60597-26A9-92E1-A937-6663E409ABE9}"/>
              </a:ext>
            </a:extLst>
          </p:cNvPr>
          <p:cNvSpPr>
            <a:spLocks noGrp="1"/>
          </p:cNvSpPr>
          <p:nvPr>
            <p:ph type="body" sz="quarter" idx="14"/>
          </p:nvPr>
        </p:nvSpPr>
        <p:spPr>
          <a:xfrm>
            <a:off x="479427" y="1368232"/>
            <a:ext cx="4409885" cy="5486479"/>
          </a:xfrm>
        </p:spPr>
        <p:txBody>
          <a:bodyPr/>
          <a:lstStyle/>
          <a:p>
            <a:r>
              <a:rPr lang="en-GB" sz="1800"/>
              <a:t>In </a:t>
            </a:r>
            <a:r>
              <a:rPr lang="en-GB" sz="1800" err="1"/>
              <a:t>Nsanje</a:t>
            </a:r>
            <a:r>
              <a:rPr lang="en-GB" sz="1800"/>
              <a:t> District of Malawi, a solar powered water pump has been installed by UNICEF for the school and surrounding community.</a:t>
            </a:r>
          </a:p>
          <a:p>
            <a:pPr marL="271145" lvl="1" indent="-261620"/>
            <a:r>
              <a:rPr lang="en-GB" sz="1800"/>
              <a:t>Previously, students missed a lot of school because they had to walk so far to collect water</a:t>
            </a:r>
            <a:endParaRPr lang="en-GB" sz="1800">
              <a:cs typeface="Arial"/>
            </a:endParaRPr>
          </a:p>
          <a:p>
            <a:pPr marL="271145" lvl="1" indent="-261620"/>
            <a:r>
              <a:rPr lang="en-GB" sz="1800"/>
              <a:t>The water they collected came from the river which is also used by livestock and is not clean. </a:t>
            </a:r>
            <a:endParaRPr lang="en-GB" sz="1800">
              <a:cs typeface="Arial"/>
            </a:endParaRPr>
          </a:p>
          <a:p>
            <a:pPr marL="271145" lvl="1" indent="-261620"/>
            <a:r>
              <a:rPr lang="en-GB" sz="1800"/>
              <a:t>Since the installation of the solar powered pumps and taps, fewer children drop out of school and rates of diseases such as cholera have reduced. </a:t>
            </a:r>
            <a:endParaRPr lang="en-GB" sz="1800">
              <a:cs typeface="Arial"/>
            </a:endParaRPr>
          </a:p>
          <a:p>
            <a:pPr marL="271145" lvl="1" indent="-261620"/>
            <a:r>
              <a:rPr lang="en-GB" sz="1800"/>
              <a:t>The whole community are involved in maintaining the water pumps.</a:t>
            </a:r>
            <a:endParaRPr lang="en-GB" sz="1800">
              <a:cs typeface="Arial"/>
            </a:endParaRPr>
          </a:p>
        </p:txBody>
      </p:sp>
      <p:grpSp>
        <p:nvGrpSpPr>
          <p:cNvPr id="2" name="Group 1">
            <a:extLst>
              <a:ext uri="{FF2B5EF4-FFF2-40B4-BE49-F238E27FC236}">
                <a16:creationId xmlns:a16="http://schemas.microsoft.com/office/drawing/2014/main" id="{D4FC9532-FD0E-D760-E0EB-01C9A40952BC}"/>
              </a:ext>
            </a:extLst>
          </p:cNvPr>
          <p:cNvGrpSpPr/>
          <p:nvPr/>
        </p:nvGrpSpPr>
        <p:grpSpPr>
          <a:xfrm>
            <a:off x="9398604" y="291843"/>
            <a:ext cx="730105" cy="648000"/>
            <a:chOff x="7714236" y="165280"/>
            <a:chExt cx="534414" cy="462159"/>
          </a:xfrm>
        </p:grpSpPr>
        <p:sp>
          <p:nvSpPr>
            <p:cNvPr id="5" name="Rounded Rectangle 19">
              <a:extLst>
                <a:ext uri="{FF2B5EF4-FFF2-40B4-BE49-F238E27FC236}">
                  <a16:creationId xmlns:a16="http://schemas.microsoft.com/office/drawing/2014/main" id="{65A0905B-2E9B-BECF-A194-665DA1FB6EAB}"/>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0" name="5-point Star 20">
              <a:extLst>
                <a:ext uri="{FF2B5EF4-FFF2-40B4-BE49-F238E27FC236}">
                  <a16:creationId xmlns:a16="http://schemas.microsoft.com/office/drawing/2014/main" id="{36FED194-C07A-9B64-689F-15986FDFEED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1" name="Group 10">
            <a:extLst>
              <a:ext uri="{FF2B5EF4-FFF2-40B4-BE49-F238E27FC236}">
                <a16:creationId xmlns:a16="http://schemas.microsoft.com/office/drawing/2014/main" id="{53918928-B16D-F4FB-3357-70799C7C4C31}"/>
              </a:ext>
            </a:extLst>
          </p:cNvPr>
          <p:cNvGrpSpPr/>
          <p:nvPr/>
        </p:nvGrpSpPr>
        <p:grpSpPr>
          <a:xfrm>
            <a:off x="10273374" y="293692"/>
            <a:ext cx="730105" cy="648000"/>
            <a:chOff x="7714236" y="165280"/>
            <a:chExt cx="534414" cy="462159"/>
          </a:xfrm>
        </p:grpSpPr>
        <p:sp>
          <p:nvSpPr>
            <p:cNvPr id="12" name="Rounded Rectangle 19">
              <a:extLst>
                <a:ext uri="{FF2B5EF4-FFF2-40B4-BE49-F238E27FC236}">
                  <a16:creationId xmlns:a16="http://schemas.microsoft.com/office/drawing/2014/main" id="{360C80BD-24C9-92F2-1DB3-D2FB01214EEE}"/>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3" name="5-point Star 20">
              <a:extLst>
                <a:ext uri="{FF2B5EF4-FFF2-40B4-BE49-F238E27FC236}">
                  <a16:creationId xmlns:a16="http://schemas.microsoft.com/office/drawing/2014/main" id="{C88AE296-2C1B-9278-3744-4E5C8D615A6A}"/>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4" name="Group 13">
            <a:extLst>
              <a:ext uri="{FF2B5EF4-FFF2-40B4-BE49-F238E27FC236}">
                <a16:creationId xmlns:a16="http://schemas.microsoft.com/office/drawing/2014/main" id="{8DA0C782-2134-4D25-1576-18F63D1ECFD7}"/>
              </a:ext>
            </a:extLst>
          </p:cNvPr>
          <p:cNvGrpSpPr/>
          <p:nvPr/>
        </p:nvGrpSpPr>
        <p:grpSpPr>
          <a:xfrm>
            <a:off x="11136034" y="291843"/>
            <a:ext cx="730105" cy="648000"/>
            <a:chOff x="7714236" y="165280"/>
            <a:chExt cx="534414" cy="462159"/>
          </a:xfrm>
        </p:grpSpPr>
        <p:sp>
          <p:nvSpPr>
            <p:cNvPr id="15" name="Rounded Rectangle 19">
              <a:extLst>
                <a:ext uri="{FF2B5EF4-FFF2-40B4-BE49-F238E27FC236}">
                  <a16:creationId xmlns:a16="http://schemas.microsoft.com/office/drawing/2014/main" id="{569FB24C-E132-FB31-B584-B649F6D5324F}"/>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6" name="5-point Star 20">
              <a:extLst>
                <a:ext uri="{FF2B5EF4-FFF2-40B4-BE49-F238E27FC236}">
                  <a16:creationId xmlns:a16="http://schemas.microsoft.com/office/drawing/2014/main" id="{438FAAD1-12DA-469F-30BA-60E3BB546ADD}"/>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2767228825"/>
      </p:ext>
    </p:extLst>
  </p:cSld>
  <p:clrMapOvr>
    <a:masterClrMapping/>
  </p:clrMapOvr>
</p:sld>
</file>

<file path=ppt/theme/theme1.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600"/>
          </a:spcBef>
          <a:defRPr sz="2000" dirty="0" smtClean="0"/>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64155a4c3d2c9993c8987480e0ea81be">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de595e08798860cff864093d453e5619"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8ED005-FC8B-48C8-86EE-0C548D1A5C52}">
  <ds:schemaRefs>
    <ds:schemaRef ds:uri="ba2139d6-66e3-46ed-96ba-d85055a9f21e"/>
    <ds:schemaRef ds:uri="df5203e1-9219-4abb-bf46-6e2bce06c2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29848B-4A64-4005-8143-CCC74936F381}">
  <ds:schemaRefs>
    <ds:schemaRef ds:uri="http://schemas.microsoft.com/sharepoint/v3/contenttype/forms"/>
  </ds:schemaRefs>
</ds:datastoreItem>
</file>

<file path=customXml/itemProps3.xml><?xml version="1.0" encoding="utf-8"?>
<ds:datastoreItem xmlns:ds="http://schemas.openxmlformats.org/officeDocument/2006/customXml" ds:itemID="{F3A3A41C-7279-41C3-B7D1-1CE5CB641EF5}">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15</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Rights Around The World</vt:lpstr>
      <vt:lpstr>Water in Malawi</vt:lpstr>
      <vt:lpstr>How to use this resource</vt:lpstr>
      <vt:lpstr>For assemblies or group sessions</vt:lpstr>
      <vt:lpstr>This month we are in…</vt:lpstr>
      <vt:lpstr>Traveller's guide</vt:lpstr>
      <vt:lpstr>Intro to UNICEF in Malawi</vt:lpstr>
      <vt:lpstr>Robina's and Jenifer’s story </vt:lpstr>
      <vt:lpstr>Mike’s Story</vt:lpstr>
      <vt:lpstr>Solar-Powered Water</vt:lpstr>
      <vt:lpstr>The rights link... </vt:lpstr>
      <vt:lpstr>...and what about the Global Goals?</vt:lpstr>
      <vt:lpstr>...and what about the Global Goals?</vt:lpstr>
      <vt:lpstr>PowerPoint Presentation</vt:lpstr>
      <vt:lpstr>Now choose your activities.</vt:lpstr>
      <vt:lpstr>Build your understanding</vt:lpstr>
      <vt:lpstr>Build your understanding</vt:lpstr>
      <vt:lpstr>Build your understanding</vt:lpstr>
      <vt:lpstr>Take your learning into the world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58</cp:revision>
  <dcterms:created xsi:type="dcterms:W3CDTF">2021-09-08T14:02:26Z</dcterms:created>
  <dcterms:modified xsi:type="dcterms:W3CDTF">2025-11-06T11:00:20Z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0x010100EBABA775576C094FB1EC29BF1B0EFAA5</vt:lpwstr>
  </property>
</Properties>
</file>