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1" r:id="rId4"/>
    <p:sldMasterId id="2147483758" r:id="rId5"/>
    <p:sldMasterId id="2147483648" r:id="rId6"/>
  </p:sldMasterIdLst>
  <p:notesMasterIdLst>
    <p:notesMasterId r:id="rId25"/>
  </p:notesMasterIdLst>
  <p:sldIdLst>
    <p:sldId id="316" r:id="rId7"/>
    <p:sldId id="301" r:id="rId8"/>
    <p:sldId id="305" r:id="rId9"/>
    <p:sldId id="373" r:id="rId10"/>
    <p:sldId id="374" r:id="rId11"/>
    <p:sldId id="372" r:id="rId12"/>
    <p:sldId id="361" r:id="rId13"/>
    <p:sldId id="359" r:id="rId14"/>
    <p:sldId id="360" r:id="rId15"/>
    <p:sldId id="375" r:id="rId16"/>
    <p:sldId id="362" r:id="rId17"/>
    <p:sldId id="363" r:id="rId18"/>
    <p:sldId id="364" r:id="rId19"/>
    <p:sldId id="365" r:id="rId20"/>
    <p:sldId id="367" r:id="rId21"/>
    <p:sldId id="371" r:id="rId22"/>
    <p:sldId id="300" r:id="rId23"/>
    <p:sldId id="368" r:id="rId24"/>
  </p:sldIdLst>
  <p:sldSz cx="12192000" cy="6858000"/>
  <p:notesSz cx="6858000" cy="9144000"/>
  <p:embeddedFontLst>
    <p:embeddedFont>
      <p:font typeface="Aleo" panose="00000500000000000000" pitchFamily="2" charset="0"/>
      <p:regular r:id="rId26"/>
    </p:embeddedFont>
    <p:embeddedFont>
      <p:font typeface="Arial Black" panose="020B0A04020102020204" pitchFamily="34" charset="0"/>
      <p:bold r:id="rId27"/>
    </p:embeddedFont>
    <p:embeddedFont>
      <p:font typeface="Helvetica" panose="020B0604020202020204" pitchFamily="34" charset="0"/>
      <p:regular r:id="rId28"/>
      <p:bold r:id="rId29"/>
      <p:italic r:id="rId30"/>
      <p:bold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Medium" panose="02000000000000000000" pitchFamily="2" charset="0"/>
      <p:regular r:id="rId44"/>
      <p:italic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85" roundtripDataSignature="AMtx7mhMIJ324YM1/QYEfXnHexSC06nm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6FF40-7C25-0200-4701-1CD0AF8017C6}" v="25" dt="2025-11-13T13:21:59.882"/>
    <p1510:client id="{D14B8ED9-1D12-4B28-930D-6CD8084E1643}" v="1" dt="2025-11-13T13:34:10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88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89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4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2.xml"/><Relationship Id="rId85" Type="http://customschemas.google.com/relationships/presentationmetadata" Target="meta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4.xml"/><Relationship Id="rId41" Type="http://schemas.openxmlformats.org/officeDocument/2006/relationships/font" Target="fonts/font16.fntdata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sy Booth" userId="95590697-42e6-45d1-b9a0-5c7c6819ef82" providerId="ADAL" clId="{CBCA39D3-F6DF-47C9-B361-E4FD029FB9DE}"/>
    <pc:docChg chg="undo custSel addSld delSld modSld sldOrd addMainMaster modMainMaster">
      <pc:chgData name="Issy Booth" userId="95590697-42e6-45d1-b9a0-5c7c6819ef82" providerId="ADAL" clId="{CBCA39D3-F6DF-47C9-B361-E4FD029FB9DE}" dt="2025-11-13T13:36:09.419" v="471" actId="47"/>
      <pc:docMkLst>
        <pc:docMk/>
      </pc:docMkLst>
      <pc:sldChg chg="addSp delSp modSp mod ord">
        <pc:chgData name="Issy Booth" userId="95590697-42e6-45d1-b9a0-5c7c6819ef82" providerId="ADAL" clId="{CBCA39D3-F6DF-47C9-B361-E4FD029FB9DE}" dt="2025-11-12T11:25:27.779" v="449" actId="403"/>
        <pc:sldMkLst>
          <pc:docMk/>
          <pc:sldMk cId="3333779762" sldId="300"/>
        </pc:sldMkLst>
        <pc:spChg chg="mod">
          <ac:chgData name="Issy Booth" userId="95590697-42e6-45d1-b9a0-5c7c6819ef82" providerId="ADAL" clId="{CBCA39D3-F6DF-47C9-B361-E4FD029FB9DE}" dt="2025-11-12T10:47:44.475" v="46" actId="1076"/>
          <ac:spMkLst>
            <pc:docMk/>
            <pc:sldMk cId="3333779762" sldId="300"/>
            <ac:spMk id="2" creationId="{271610A4-D514-0DFC-CEDD-46D7216E4FF6}"/>
          </ac:spMkLst>
        </pc:spChg>
        <pc:spChg chg="mod">
          <ac:chgData name="Issy Booth" userId="95590697-42e6-45d1-b9a0-5c7c6819ef82" providerId="ADAL" clId="{CBCA39D3-F6DF-47C9-B361-E4FD029FB9DE}" dt="2025-11-12T11:24:45.603" v="313" actId="20577"/>
          <ac:spMkLst>
            <pc:docMk/>
            <pc:sldMk cId="3333779762" sldId="300"/>
            <ac:spMk id="4" creationId="{F9AC8283-4CA4-82B0-877E-E0E23478EF1E}"/>
          </ac:spMkLst>
        </pc:spChg>
        <pc:spChg chg="mod">
          <ac:chgData name="Issy Booth" userId="95590697-42e6-45d1-b9a0-5c7c6819ef82" providerId="ADAL" clId="{CBCA39D3-F6DF-47C9-B361-E4FD029FB9DE}" dt="2025-11-12T10:46:52.618" v="32" actId="1076"/>
          <ac:spMkLst>
            <pc:docMk/>
            <pc:sldMk cId="3333779762" sldId="300"/>
            <ac:spMk id="5" creationId="{DB1AFB13-0831-8503-13E0-E31DE123FAA9}"/>
          </ac:spMkLst>
        </pc:spChg>
        <pc:spChg chg="mod">
          <ac:chgData name="Issy Booth" userId="95590697-42e6-45d1-b9a0-5c7c6819ef82" providerId="ADAL" clId="{CBCA39D3-F6DF-47C9-B361-E4FD029FB9DE}" dt="2025-11-12T11:25:27.779" v="449" actId="403"/>
          <ac:spMkLst>
            <pc:docMk/>
            <pc:sldMk cId="3333779762" sldId="300"/>
            <ac:spMk id="6" creationId="{A7BD270C-3734-89B5-7856-08C8DB95E430}"/>
          </ac:spMkLst>
        </pc:spChg>
        <pc:spChg chg="del mod">
          <ac:chgData name="Issy Booth" userId="95590697-42e6-45d1-b9a0-5c7c6819ef82" providerId="ADAL" clId="{CBCA39D3-F6DF-47C9-B361-E4FD029FB9DE}" dt="2025-11-12T10:47:22.187" v="40" actId="478"/>
          <ac:spMkLst>
            <pc:docMk/>
            <pc:sldMk cId="3333779762" sldId="300"/>
            <ac:spMk id="7" creationId="{1A90EAEB-D6FF-D401-2AD6-6B36C0948169}"/>
          </ac:spMkLst>
        </pc:spChg>
        <pc:spChg chg="del">
          <ac:chgData name="Issy Booth" userId="95590697-42e6-45d1-b9a0-5c7c6819ef82" providerId="ADAL" clId="{CBCA39D3-F6DF-47C9-B361-E4FD029FB9DE}" dt="2025-11-12T10:46:27.015" v="27" actId="478"/>
          <ac:spMkLst>
            <pc:docMk/>
            <pc:sldMk cId="3333779762" sldId="300"/>
            <ac:spMk id="8" creationId="{2815B293-EA71-4691-EA6D-C3A3CF312FDC}"/>
          </ac:spMkLst>
        </pc:spChg>
        <pc:spChg chg="del">
          <ac:chgData name="Issy Booth" userId="95590697-42e6-45d1-b9a0-5c7c6819ef82" providerId="ADAL" clId="{CBCA39D3-F6DF-47C9-B361-E4FD029FB9DE}" dt="2025-11-12T10:46:24.201" v="26" actId="478"/>
          <ac:spMkLst>
            <pc:docMk/>
            <pc:sldMk cId="3333779762" sldId="300"/>
            <ac:spMk id="9" creationId="{B236A581-3255-FF7F-ADA0-54984F046BBF}"/>
          </ac:spMkLst>
        </pc:spChg>
        <pc:picChg chg="mod">
          <ac:chgData name="Issy Booth" userId="95590697-42e6-45d1-b9a0-5c7c6819ef82" providerId="ADAL" clId="{CBCA39D3-F6DF-47C9-B361-E4FD029FB9DE}" dt="2025-11-12T10:47:36.989" v="45" actId="1076"/>
          <ac:picMkLst>
            <pc:docMk/>
            <pc:sldMk cId="3333779762" sldId="300"/>
            <ac:picMk id="10" creationId="{24EA9BC6-9AE5-7397-99E5-F8714D365712}"/>
          </ac:picMkLst>
        </pc:picChg>
        <pc:picChg chg="add del mod">
          <ac:chgData name="Issy Booth" userId="95590697-42e6-45d1-b9a0-5c7c6819ef82" providerId="ADAL" clId="{CBCA39D3-F6DF-47C9-B361-E4FD029FB9DE}" dt="2025-11-12T10:47:31.807" v="44" actId="1076"/>
          <ac:picMkLst>
            <pc:docMk/>
            <pc:sldMk cId="3333779762" sldId="300"/>
            <ac:picMk id="12" creationId="{BEFCF227-857A-74B2-20D3-5CA31C62A767}"/>
          </ac:picMkLst>
        </pc:picChg>
      </pc:sldChg>
      <pc:sldChg chg="del">
        <pc:chgData name="Issy Booth" userId="95590697-42e6-45d1-b9a0-5c7c6819ef82" providerId="ADAL" clId="{CBCA39D3-F6DF-47C9-B361-E4FD029FB9DE}" dt="2025-11-12T10:56:21.871" v="249" actId="47"/>
        <pc:sldMkLst>
          <pc:docMk/>
          <pc:sldMk cId="2153866483" sldId="314"/>
        </pc:sldMkLst>
      </pc:sldChg>
      <pc:sldChg chg="del">
        <pc:chgData name="Issy Booth" userId="95590697-42e6-45d1-b9a0-5c7c6819ef82" providerId="ADAL" clId="{CBCA39D3-F6DF-47C9-B361-E4FD029FB9DE}" dt="2025-11-12T10:46:13.854" v="23" actId="47"/>
        <pc:sldMkLst>
          <pc:docMk/>
          <pc:sldMk cId="2081197235" sldId="320"/>
        </pc:sldMkLst>
      </pc:sldChg>
      <pc:sldChg chg="del">
        <pc:chgData name="Issy Booth" userId="95590697-42e6-45d1-b9a0-5c7c6819ef82" providerId="ADAL" clId="{CBCA39D3-F6DF-47C9-B361-E4FD029FB9DE}" dt="2025-11-12T10:48:16.323" v="98" actId="47"/>
        <pc:sldMkLst>
          <pc:docMk/>
          <pc:sldMk cId="1260778505" sldId="322"/>
        </pc:sldMkLst>
      </pc:sldChg>
      <pc:sldChg chg="del">
        <pc:chgData name="Issy Booth" userId="95590697-42e6-45d1-b9a0-5c7c6819ef82" providerId="ADAL" clId="{CBCA39D3-F6DF-47C9-B361-E4FD029FB9DE}" dt="2025-11-12T10:48:14.240" v="97" actId="47"/>
        <pc:sldMkLst>
          <pc:docMk/>
          <pc:sldMk cId="2474403869" sldId="353"/>
        </pc:sldMkLst>
      </pc:sldChg>
      <pc:sldChg chg="del">
        <pc:chgData name="Issy Booth" userId="95590697-42e6-45d1-b9a0-5c7c6819ef82" providerId="ADAL" clId="{CBCA39D3-F6DF-47C9-B361-E4FD029FB9DE}" dt="2025-11-12T10:48:11.647" v="96" actId="47"/>
        <pc:sldMkLst>
          <pc:docMk/>
          <pc:sldMk cId="3783213750" sldId="354"/>
        </pc:sldMkLst>
      </pc:sldChg>
      <pc:sldChg chg="del">
        <pc:chgData name="Issy Booth" userId="95590697-42e6-45d1-b9a0-5c7c6819ef82" providerId="ADAL" clId="{CBCA39D3-F6DF-47C9-B361-E4FD029FB9DE}" dt="2025-11-12T10:46:09.670" v="20" actId="47"/>
        <pc:sldMkLst>
          <pc:docMk/>
          <pc:sldMk cId="1566465974" sldId="355"/>
        </pc:sldMkLst>
      </pc:sldChg>
      <pc:sldChg chg="del">
        <pc:chgData name="Issy Booth" userId="95590697-42e6-45d1-b9a0-5c7c6819ef82" providerId="ADAL" clId="{CBCA39D3-F6DF-47C9-B361-E4FD029FB9DE}" dt="2025-11-12T10:46:11.809" v="22" actId="47"/>
        <pc:sldMkLst>
          <pc:docMk/>
          <pc:sldMk cId="752238671" sldId="357"/>
        </pc:sldMkLst>
      </pc:sldChg>
      <pc:sldChg chg="del">
        <pc:chgData name="Issy Booth" userId="95590697-42e6-45d1-b9a0-5c7c6819ef82" providerId="ADAL" clId="{CBCA39D3-F6DF-47C9-B361-E4FD029FB9DE}" dt="2025-11-12T10:46:10.889" v="21" actId="47"/>
        <pc:sldMkLst>
          <pc:docMk/>
          <pc:sldMk cId="1055995486" sldId="358"/>
        </pc:sldMkLst>
      </pc:sldChg>
      <pc:sldChg chg="add">
        <pc:chgData name="Issy Booth" userId="95590697-42e6-45d1-b9a0-5c7c6819ef82" providerId="ADAL" clId="{CBCA39D3-F6DF-47C9-B361-E4FD029FB9DE}" dt="2025-11-12T10:45:25.480" v="1"/>
        <pc:sldMkLst>
          <pc:docMk/>
          <pc:sldMk cId="3524367452" sldId="359"/>
        </pc:sldMkLst>
      </pc:sldChg>
      <pc:sldChg chg="add">
        <pc:chgData name="Issy Booth" userId="95590697-42e6-45d1-b9a0-5c7c6819ef82" providerId="ADAL" clId="{CBCA39D3-F6DF-47C9-B361-E4FD029FB9DE}" dt="2025-11-12T10:45:34.630" v="3"/>
        <pc:sldMkLst>
          <pc:docMk/>
          <pc:sldMk cId="2155956011" sldId="360"/>
        </pc:sldMkLst>
      </pc:sldChg>
      <pc:sldChg chg="add">
        <pc:chgData name="Issy Booth" userId="95590697-42e6-45d1-b9a0-5c7c6819ef82" providerId="ADAL" clId="{CBCA39D3-F6DF-47C9-B361-E4FD029FB9DE}" dt="2025-11-12T10:45:41.645" v="5"/>
        <pc:sldMkLst>
          <pc:docMk/>
          <pc:sldMk cId="970310576" sldId="361"/>
        </pc:sldMkLst>
      </pc:sldChg>
      <pc:sldChg chg="add">
        <pc:chgData name="Issy Booth" userId="95590697-42e6-45d1-b9a0-5c7c6819ef82" providerId="ADAL" clId="{CBCA39D3-F6DF-47C9-B361-E4FD029FB9DE}" dt="2025-11-12T10:45:44.049" v="7"/>
        <pc:sldMkLst>
          <pc:docMk/>
          <pc:sldMk cId="1420282520" sldId="362"/>
        </pc:sldMkLst>
      </pc:sldChg>
      <pc:sldChg chg="add">
        <pc:chgData name="Issy Booth" userId="95590697-42e6-45d1-b9a0-5c7c6819ef82" providerId="ADAL" clId="{CBCA39D3-F6DF-47C9-B361-E4FD029FB9DE}" dt="2025-11-12T10:45:50.028" v="9"/>
        <pc:sldMkLst>
          <pc:docMk/>
          <pc:sldMk cId="4191857434" sldId="363"/>
        </pc:sldMkLst>
      </pc:sldChg>
      <pc:sldChg chg="modSp add mod">
        <pc:chgData name="Issy Booth" userId="95590697-42e6-45d1-b9a0-5c7c6819ef82" providerId="ADAL" clId="{CBCA39D3-F6DF-47C9-B361-E4FD029FB9DE}" dt="2025-11-12T10:56:33.035" v="250" actId="1076"/>
        <pc:sldMkLst>
          <pc:docMk/>
          <pc:sldMk cId="290969912" sldId="364"/>
        </pc:sldMkLst>
        <pc:spChg chg="mod">
          <ac:chgData name="Issy Booth" userId="95590697-42e6-45d1-b9a0-5c7c6819ef82" providerId="ADAL" clId="{CBCA39D3-F6DF-47C9-B361-E4FD029FB9DE}" dt="2025-11-12T10:56:33.035" v="250" actId="1076"/>
          <ac:spMkLst>
            <pc:docMk/>
            <pc:sldMk cId="290969912" sldId="364"/>
            <ac:spMk id="25" creationId="{DE3BC562-D337-F728-03F1-730365CFC0AC}"/>
          </ac:spMkLst>
        </pc:spChg>
      </pc:sldChg>
      <pc:sldChg chg="modSp add mod">
        <pc:chgData name="Issy Booth" userId="95590697-42e6-45d1-b9a0-5c7c6819ef82" providerId="ADAL" clId="{CBCA39D3-F6DF-47C9-B361-E4FD029FB9DE}" dt="2025-11-12T10:56:37.912" v="251" actId="1076"/>
        <pc:sldMkLst>
          <pc:docMk/>
          <pc:sldMk cId="69005808" sldId="365"/>
        </pc:sldMkLst>
        <pc:spChg chg="mod">
          <ac:chgData name="Issy Booth" userId="95590697-42e6-45d1-b9a0-5c7c6819ef82" providerId="ADAL" clId="{CBCA39D3-F6DF-47C9-B361-E4FD029FB9DE}" dt="2025-11-12T10:56:37.912" v="251" actId="1076"/>
          <ac:spMkLst>
            <pc:docMk/>
            <pc:sldMk cId="69005808" sldId="365"/>
            <ac:spMk id="25" creationId="{2E44E4F2-F4A3-9CF6-299B-75260E88317E}"/>
          </ac:spMkLst>
        </pc:spChg>
      </pc:sldChg>
      <pc:sldChg chg="modSp add del mod modNotes">
        <pc:chgData name="Issy Booth" userId="95590697-42e6-45d1-b9a0-5c7c6819ef82" providerId="ADAL" clId="{CBCA39D3-F6DF-47C9-B361-E4FD029FB9DE}" dt="2025-11-13T13:36:09.419" v="471" actId="47"/>
        <pc:sldMkLst>
          <pc:docMk/>
          <pc:sldMk cId="1143440726" sldId="366"/>
        </pc:sldMkLst>
        <pc:spChg chg="mod">
          <ac:chgData name="Issy Booth" userId="95590697-42e6-45d1-b9a0-5c7c6819ef82" providerId="ADAL" clId="{CBCA39D3-F6DF-47C9-B361-E4FD029FB9DE}" dt="2025-11-12T10:56:43.999" v="252" actId="1076"/>
          <ac:spMkLst>
            <pc:docMk/>
            <pc:sldMk cId="1143440726" sldId="366"/>
            <ac:spMk id="25" creationId="{2E6FA727-04AC-4620-F3F9-527CD9491136}"/>
          </ac:spMkLst>
        </pc:spChg>
      </pc:sldChg>
      <pc:sldChg chg="add modNotes">
        <pc:chgData name="Issy Booth" userId="95590697-42e6-45d1-b9a0-5c7c6819ef82" providerId="ADAL" clId="{CBCA39D3-F6DF-47C9-B361-E4FD029FB9DE}" dt="2025-11-12T10:46:03.383" v="17"/>
        <pc:sldMkLst>
          <pc:docMk/>
          <pc:sldMk cId="3492042683" sldId="367"/>
        </pc:sldMkLst>
      </pc:sldChg>
      <pc:sldChg chg="add modNotes">
        <pc:chgData name="Issy Booth" userId="95590697-42e6-45d1-b9a0-5c7c6819ef82" providerId="ADAL" clId="{CBCA39D3-F6DF-47C9-B361-E4FD029FB9DE}" dt="2025-11-12T10:46:05.854" v="19"/>
        <pc:sldMkLst>
          <pc:docMk/>
          <pc:sldMk cId="1715466013" sldId="368"/>
        </pc:sldMkLst>
      </pc:sldChg>
      <pc:sldChg chg="addSp delSp modSp add del mod ord">
        <pc:chgData name="Issy Booth" userId="95590697-42e6-45d1-b9a0-5c7c6819ef82" providerId="ADAL" clId="{CBCA39D3-F6DF-47C9-B361-E4FD029FB9DE}" dt="2025-11-12T10:55:59.519" v="206" actId="2696"/>
        <pc:sldMkLst>
          <pc:docMk/>
          <pc:sldMk cId="733596531" sldId="369"/>
        </pc:sldMkLst>
        <pc:spChg chg="add del mod">
          <ac:chgData name="Issy Booth" userId="95590697-42e6-45d1-b9a0-5c7c6819ef82" providerId="ADAL" clId="{CBCA39D3-F6DF-47C9-B361-E4FD029FB9DE}" dt="2025-11-12T10:55:19.488" v="156" actId="478"/>
          <ac:spMkLst>
            <pc:docMk/>
            <pc:sldMk cId="733596531" sldId="369"/>
            <ac:spMk id="2" creationId="{9E9E1547-6D33-3FC4-D13F-C4545EB1273C}"/>
          </ac:spMkLst>
        </pc:spChg>
        <pc:picChg chg="mod">
          <ac:chgData name="Issy Booth" userId="95590697-42e6-45d1-b9a0-5c7c6819ef82" providerId="ADAL" clId="{CBCA39D3-F6DF-47C9-B361-E4FD029FB9DE}" dt="2025-11-12T10:53:51.390" v="102" actId="1076"/>
          <ac:picMkLst>
            <pc:docMk/>
            <pc:sldMk cId="733596531" sldId="369"/>
            <ac:picMk id="7" creationId="{282C753E-7B35-F142-967D-7A5461362B4E}"/>
          </ac:picMkLst>
        </pc:picChg>
      </pc:sldChg>
      <pc:sldChg chg="modSp add del mod modNotes">
        <pc:chgData name="Issy Booth" userId="95590697-42e6-45d1-b9a0-5c7c6819ef82" providerId="ADAL" clId="{CBCA39D3-F6DF-47C9-B361-E4FD029FB9DE}" dt="2025-11-12T10:56:51.520" v="253" actId="47"/>
        <pc:sldMkLst>
          <pc:docMk/>
          <pc:sldMk cId="3397338455" sldId="370"/>
        </pc:sldMkLst>
        <pc:spChg chg="mod">
          <ac:chgData name="Issy Booth" userId="95590697-42e6-45d1-b9a0-5c7c6819ef82" providerId="ADAL" clId="{CBCA39D3-F6DF-47C9-B361-E4FD029FB9DE}" dt="2025-11-12T10:55:06.379" v="154" actId="20577"/>
          <ac:spMkLst>
            <pc:docMk/>
            <pc:sldMk cId="3397338455" sldId="370"/>
            <ac:spMk id="2" creationId="{56C3AE7F-8C52-61EA-024F-26EC2C531169}"/>
          </ac:spMkLst>
        </pc:spChg>
      </pc:sldChg>
      <pc:sldChg chg="addSp modSp add mod">
        <pc:chgData name="Issy Booth" userId="95590697-42e6-45d1-b9a0-5c7c6819ef82" providerId="ADAL" clId="{CBCA39D3-F6DF-47C9-B361-E4FD029FB9DE}" dt="2025-11-12T10:55:53.031" v="204"/>
        <pc:sldMkLst>
          <pc:docMk/>
          <pc:sldMk cId="994317876" sldId="371"/>
        </pc:sldMkLst>
        <pc:spChg chg="mod">
          <ac:chgData name="Issy Booth" userId="95590697-42e6-45d1-b9a0-5c7c6819ef82" providerId="ADAL" clId="{CBCA39D3-F6DF-47C9-B361-E4FD029FB9DE}" dt="2025-11-12T10:55:40.063" v="202" actId="20577"/>
          <ac:spMkLst>
            <pc:docMk/>
            <pc:sldMk cId="994317876" sldId="371"/>
            <ac:spMk id="2" creationId="{546C4B56-8167-E34F-B79E-AB7C80C88706}"/>
          </ac:spMkLst>
        </pc:spChg>
        <pc:picChg chg="add mod">
          <ac:chgData name="Issy Booth" userId="95590697-42e6-45d1-b9a0-5c7c6819ef82" providerId="ADAL" clId="{CBCA39D3-F6DF-47C9-B361-E4FD029FB9DE}" dt="2025-11-12T10:55:53.031" v="204"/>
          <ac:picMkLst>
            <pc:docMk/>
            <pc:sldMk cId="994317876" sldId="371"/>
            <ac:picMk id="3" creationId="{6B8127FA-907E-C718-DA2B-68F9A4414F8A}"/>
          </ac:picMkLst>
        </pc:picChg>
      </pc:sldChg>
      <pc:sldChg chg="modSp add mod ord">
        <pc:chgData name="Issy Booth" userId="95590697-42e6-45d1-b9a0-5c7c6819ef82" providerId="ADAL" clId="{CBCA39D3-F6DF-47C9-B361-E4FD029FB9DE}" dt="2025-11-12T10:56:20.335" v="248"/>
        <pc:sldMkLst>
          <pc:docMk/>
          <pc:sldMk cId="1569704178" sldId="372"/>
        </pc:sldMkLst>
        <pc:spChg chg="mod">
          <ac:chgData name="Issy Booth" userId="95590697-42e6-45d1-b9a0-5c7c6819ef82" providerId="ADAL" clId="{CBCA39D3-F6DF-47C9-B361-E4FD029FB9DE}" dt="2025-11-12T10:56:10.762" v="246" actId="20577"/>
          <ac:spMkLst>
            <pc:docMk/>
            <pc:sldMk cId="1569704178" sldId="372"/>
            <ac:spMk id="2" creationId="{2E5B4073-BF87-62DA-2074-E821D5EC2BC9}"/>
          </ac:spMkLst>
        </pc:spChg>
      </pc:sldChg>
      <pc:sldChg chg="add del setBg">
        <pc:chgData name="Issy Booth" userId="95590697-42e6-45d1-b9a0-5c7c6819ef82" providerId="ADAL" clId="{CBCA39D3-F6DF-47C9-B361-E4FD029FB9DE}" dt="2025-11-12T10:55:56.342" v="205" actId="2696"/>
        <pc:sldMkLst>
          <pc:docMk/>
          <pc:sldMk cId="2281299175" sldId="372"/>
        </pc:sldMkLst>
      </pc:sldChg>
      <pc:sldChg chg="addSp delSp modSp mod">
        <pc:chgData name="Issy Booth" userId="95590697-42e6-45d1-b9a0-5c7c6819ef82" providerId="ADAL" clId="{CBCA39D3-F6DF-47C9-B361-E4FD029FB9DE}" dt="2025-11-13T13:35:56.165" v="470" actId="1076"/>
        <pc:sldMkLst>
          <pc:docMk/>
          <pc:sldMk cId="1740132347" sldId="375"/>
        </pc:sldMkLst>
        <pc:spChg chg="del">
          <ac:chgData name="Issy Booth" userId="95590697-42e6-45d1-b9a0-5c7c6819ef82" providerId="ADAL" clId="{CBCA39D3-F6DF-47C9-B361-E4FD029FB9DE}" dt="2025-11-13T13:34:10.904" v="450"/>
          <ac:spMkLst>
            <pc:docMk/>
            <pc:sldMk cId="1740132347" sldId="375"/>
            <ac:spMk id="2" creationId="{0465912F-B105-DC12-BC6E-801DC77FC803}"/>
          </ac:spMkLst>
        </pc:spChg>
        <pc:spChg chg="del">
          <ac:chgData name="Issy Booth" userId="95590697-42e6-45d1-b9a0-5c7c6819ef82" providerId="ADAL" clId="{CBCA39D3-F6DF-47C9-B361-E4FD029FB9DE}" dt="2025-11-13T13:34:47.751" v="453" actId="478"/>
          <ac:spMkLst>
            <pc:docMk/>
            <pc:sldMk cId="1740132347" sldId="375"/>
            <ac:spMk id="3" creationId="{4200CC96-A9CD-AA70-914D-85ACE5638945}"/>
          </ac:spMkLst>
        </pc:spChg>
        <pc:spChg chg="del">
          <ac:chgData name="Issy Booth" userId="95590697-42e6-45d1-b9a0-5c7c6819ef82" providerId="ADAL" clId="{CBCA39D3-F6DF-47C9-B361-E4FD029FB9DE}" dt="2025-11-13T13:34:48.656" v="454" actId="478"/>
          <ac:spMkLst>
            <pc:docMk/>
            <pc:sldMk cId="1740132347" sldId="375"/>
            <ac:spMk id="4" creationId="{5DC1C312-EB03-ED00-B099-9C0599FC8CFE}"/>
          </ac:spMkLst>
        </pc:spChg>
        <pc:spChg chg="del">
          <ac:chgData name="Issy Booth" userId="95590697-42e6-45d1-b9a0-5c7c6819ef82" providerId="ADAL" clId="{CBCA39D3-F6DF-47C9-B361-E4FD029FB9DE}" dt="2025-11-13T13:34:49.778" v="455" actId="478"/>
          <ac:spMkLst>
            <pc:docMk/>
            <pc:sldMk cId="1740132347" sldId="375"/>
            <ac:spMk id="5" creationId="{481FC692-DAA7-6F8A-CD81-88C664E06216}"/>
          </ac:spMkLst>
        </pc:spChg>
        <pc:spChg chg="del">
          <ac:chgData name="Issy Booth" userId="95590697-42e6-45d1-b9a0-5c7c6819ef82" providerId="ADAL" clId="{CBCA39D3-F6DF-47C9-B361-E4FD029FB9DE}" dt="2025-11-13T13:34:51.811" v="457" actId="478"/>
          <ac:spMkLst>
            <pc:docMk/>
            <pc:sldMk cId="1740132347" sldId="375"/>
            <ac:spMk id="6" creationId="{600B2E2D-7994-3CF9-25FD-DD9D09C3D95A}"/>
          </ac:spMkLst>
        </pc:spChg>
        <pc:spChg chg="del">
          <ac:chgData name="Issy Booth" userId="95590697-42e6-45d1-b9a0-5c7c6819ef82" providerId="ADAL" clId="{CBCA39D3-F6DF-47C9-B361-E4FD029FB9DE}" dt="2025-11-13T13:34:50.687" v="456" actId="478"/>
          <ac:spMkLst>
            <pc:docMk/>
            <pc:sldMk cId="1740132347" sldId="375"/>
            <ac:spMk id="7" creationId="{4C15EBC2-1447-301D-50C2-67B53003DFB0}"/>
          </ac:spMkLst>
        </pc:spChg>
        <pc:picChg chg="add mod">
          <ac:chgData name="Issy Booth" userId="95590697-42e6-45d1-b9a0-5c7c6819ef82" providerId="ADAL" clId="{CBCA39D3-F6DF-47C9-B361-E4FD029FB9DE}" dt="2025-11-13T13:34:53.485" v="458" actId="1076"/>
          <ac:picMkLst>
            <pc:docMk/>
            <pc:sldMk cId="1740132347" sldId="375"/>
            <ac:picMk id="8" creationId="{6AD691B2-0A9B-A132-6FB6-5868D475EE5E}"/>
          </ac:picMkLst>
        </pc:picChg>
        <pc:picChg chg="add del mod">
          <ac:chgData name="Issy Booth" userId="95590697-42e6-45d1-b9a0-5c7c6819ef82" providerId="ADAL" clId="{CBCA39D3-F6DF-47C9-B361-E4FD029FB9DE}" dt="2025-11-13T13:35:05.455" v="462" actId="478"/>
          <ac:picMkLst>
            <pc:docMk/>
            <pc:sldMk cId="1740132347" sldId="375"/>
            <ac:picMk id="10" creationId="{F6F4418D-2BD4-0D24-D02E-18E52E47FD92}"/>
          </ac:picMkLst>
        </pc:picChg>
        <pc:picChg chg="add mod">
          <ac:chgData name="Issy Booth" userId="95590697-42e6-45d1-b9a0-5c7c6819ef82" providerId="ADAL" clId="{CBCA39D3-F6DF-47C9-B361-E4FD029FB9DE}" dt="2025-11-13T13:35:56.165" v="470" actId="1076"/>
          <ac:picMkLst>
            <pc:docMk/>
            <pc:sldMk cId="1740132347" sldId="375"/>
            <ac:picMk id="12" creationId="{47263F79-534C-758B-8B99-CE162ADCB215}"/>
          </ac:picMkLst>
        </pc:picChg>
        <pc:picChg chg="add mod">
          <ac:chgData name="Issy Booth" userId="95590697-42e6-45d1-b9a0-5c7c6819ef82" providerId="ADAL" clId="{CBCA39D3-F6DF-47C9-B361-E4FD029FB9DE}" dt="2025-11-13T13:35:55.042" v="469" actId="1076"/>
          <ac:picMkLst>
            <pc:docMk/>
            <pc:sldMk cId="1740132347" sldId="375"/>
            <ac:picMk id="14" creationId="{93DC3B1C-D5E0-6DE7-F87D-2EE00527E637}"/>
          </ac:picMkLst>
        </pc:picChg>
      </pc:sldChg>
      <pc:sldMasterChg chg="add addSldLayout">
        <pc:chgData name="Issy Booth" userId="95590697-42e6-45d1-b9a0-5c7c6819ef82" providerId="ADAL" clId="{CBCA39D3-F6DF-47C9-B361-E4FD029FB9DE}" dt="2025-11-12T10:45:44.049" v="6" actId="27028"/>
        <pc:sldMasterMkLst>
          <pc:docMk/>
          <pc:sldMasterMk cId="0" sldId="2147483648"/>
        </pc:sldMasterMkLst>
        <pc:sldLayoutChg chg="add">
          <pc:chgData name="Issy Booth" userId="95590697-42e6-45d1-b9a0-5c7c6819ef82" providerId="ADAL" clId="{CBCA39D3-F6DF-47C9-B361-E4FD029FB9DE}" dt="2025-11-12T10:45:44.049" v="6" actId="27028"/>
          <pc:sldLayoutMkLst>
            <pc:docMk/>
            <pc:sldMasterMk cId="0" sldId="2147483648"/>
            <pc:sldLayoutMk cId="0" sldId="2147483759"/>
          </pc:sldLayoutMkLst>
        </pc:sldLayoutChg>
      </pc:sldMasterChg>
      <pc:sldMasterChg chg="replId addSldLayout">
        <pc:chgData name="Issy Booth" userId="95590697-42e6-45d1-b9a0-5c7c6819ef82" providerId="ADAL" clId="{CBCA39D3-F6DF-47C9-B361-E4FD029FB9DE}" dt="2025-11-12T10:55:23.297" v="157" actId="27028"/>
        <pc:sldMasterMkLst>
          <pc:docMk/>
          <pc:sldMasterMk cId="658182140" sldId="2147483758"/>
        </pc:sldMasterMkLst>
        <pc:sldLayoutChg chg="add">
          <pc:chgData name="Issy Booth" userId="95590697-42e6-45d1-b9a0-5c7c6819ef82" providerId="ADAL" clId="{CBCA39D3-F6DF-47C9-B361-E4FD029FB9DE}" dt="2025-11-12T10:55:23.297" v="157" actId="27028"/>
          <pc:sldLayoutMkLst>
            <pc:docMk/>
            <pc:sldMasterMk cId="658182140" sldId="2147483758"/>
            <pc:sldLayoutMk cId="1135878224" sldId="2147483725"/>
          </pc:sldLayoutMkLst>
        </pc:sldLayoutChg>
      </pc:sldMasterChg>
    </pc:docChg>
  </pc:docChgLst>
  <pc:docChgLst>
    <pc:chgData name="Issy Booth" userId="S::isabelleb@unicef.org.uk::95590697-42e6-45d1-b9a0-5c7c6819ef82" providerId="AD" clId="Web-{B2A6FF40-7C25-0200-4701-1CD0AF8017C6}"/>
    <pc:docChg chg="addSld modSld sldOrd">
      <pc:chgData name="Issy Booth" userId="S::isabelleb@unicef.org.uk::95590697-42e6-45d1-b9a0-5c7c6819ef82" providerId="AD" clId="Web-{B2A6FF40-7C25-0200-4701-1CD0AF8017C6}" dt="2025-11-13T13:21:59.882" v="18"/>
      <pc:docMkLst>
        <pc:docMk/>
      </pc:docMkLst>
      <pc:sldChg chg="ord">
        <pc:chgData name="Issy Booth" userId="S::isabelleb@unicef.org.uk::95590697-42e6-45d1-b9a0-5c7c6819ef82" providerId="AD" clId="Web-{B2A6FF40-7C25-0200-4701-1CD0AF8017C6}" dt="2025-11-13T13:21:53.178" v="17"/>
        <pc:sldMkLst>
          <pc:docMk/>
          <pc:sldMk cId="970310576" sldId="361"/>
        </pc:sldMkLst>
      </pc:sldChg>
      <pc:sldChg chg="modSp">
        <pc:chgData name="Issy Booth" userId="S::isabelleb@unicef.org.uk::95590697-42e6-45d1-b9a0-5c7c6819ef82" providerId="AD" clId="Web-{B2A6FF40-7C25-0200-4701-1CD0AF8017C6}" dt="2025-11-13T13:12:40.603" v="0" actId="14100"/>
        <pc:sldMkLst>
          <pc:docMk/>
          <pc:sldMk cId="1569704178" sldId="372"/>
        </pc:sldMkLst>
        <pc:spChg chg="mod">
          <ac:chgData name="Issy Booth" userId="S::isabelleb@unicef.org.uk::95590697-42e6-45d1-b9a0-5c7c6819ef82" providerId="AD" clId="Web-{B2A6FF40-7C25-0200-4701-1CD0AF8017C6}" dt="2025-11-13T13:12:40.603" v="0" actId="14100"/>
          <ac:spMkLst>
            <pc:docMk/>
            <pc:sldMk cId="1569704178" sldId="372"/>
            <ac:spMk id="2" creationId="{2E5B4073-BF87-62DA-2074-E821D5EC2BC9}"/>
          </ac:spMkLst>
        </pc:spChg>
      </pc:sldChg>
      <pc:sldChg chg="modSp add ord replId">
        <pc:chgData name="Issy Booth" userId="S::isabelleb@unicef.org.uk::95590697-42e6-45d1-b9a0-5c7c6819ef82" providerId="AD" clId="Web-{B2A6FF40-7C25-0200-4701-1CD0AF8017C6}" dt="2025-11-13T13:13:10.202" v="10"/>
        <pc:sldMkLst>
          <pc:docMk/>
          <pc:sldMk cId="367601421" sldId="373"/>
        </pc:sldMkLst>
        <pc:spChg chg="mod">
          <ac:chgData name="Issy Booth" userId="S::isabelleb@unicef.org.uk::95590697-42e6-45d1-b9a0-5c7c6819ef82" providerId="AD" clId="Web-{B2A6FF40-7C25-0200-4701-1CD0AF8017C6}" dt="2025-11-13T13:12:56.278" v="5" actId="20577"/>
          <ac:spMkLst>
            <pc:docMk/>
            <pc:sldMk cId="367601421" sldId="373"/>
            <ac:spMk id="2" creationId="{F7052DF4-0F70-909D-D82E-86C7396B0AF2}"/>
          </ac:spMkLst>
        </pc:spChg>
      </pc:sldChg>
      <pc:sldChg chg="addSp delSp modSp add replId">
        <pc:chgData name="Issy Booth" userId="S::isabelleb@unicef.org.uk::95590697-42e6-45d1-b9a0-5c7c6819ef82" providerId="AD" clId="Web-{B2A6FF40-7C25-0200-4701-1CD0AF8017C6}" dt="2025-11-13T13:14:12.178" v="16" actId="1076"/>
        <pc:sldMkLst>
          <pc:docMk/>
          <pc:sldMk cId="1492179929" sldId="374"/>
        </pc:sldMkLst>
        <pc:spChg chg="del">
          <ac:chgData name="Issy Booth" userId="S::isabelleb@unicef.org.uk::95590697-42e6-45d1-b9a0-5c7c6819ef82" providerId="AD" clId="Web-{B2A6FF40-7C25-0200-4701-1CD0AF8017C6}" dt="2025-11-13T13:14:04.787" v="12"/>
          <ac:spMkLst>
            <pc:docMk/>
            <pc:sldMk cId="1492179929" sldId="374"/>
            <ac:spMk id="2" creationId="{015F43B5-8854-821A-A02E-72D82FBFAB13}"/>
          </ac:spMkLst>
        </pc:spChg>
        <pc:spChg chg="add del mod">
          <ac:chgData name="Issy Booth" userId="S::isabelleb@unicef.org.uk::95590697-42e6-45d1-b9a0-5c7c6819ef82" providerId="AD" clId="Web-{B2A6FF40-7C25-0200-4701-1CD0AF8017C6}" dt="2025-11-13T13:14:08.068" v="14"/>
          <ac:spMkLst>
            <pc:docMk/>
            <pc:sldMk cId="1492179929" sldId="374"/>
            <ac:spMk id="5" creationId="{8A9AE688-D244-2D65-BD75-CC2932BE5A7F}"/>
          </ac:spMkLst>
        </pc:spChg>
        <pc:picChg chg="del">
          <ac:chgData name="Issy Booth" userId="S::isabelleb@unicef.org.uk::95590697-42e6-45d1-b9a0-5c7c6819ef82" providerId="AD" clId="Web-{B2A6FF40-7C25-0200-4701-1CD0AF8017C6}" dt="2025-11-13T13:14:05.615" v="13"/>
          <ac:picMkLst>
            <pc:docMk/>
            <pc:sldMk cId="1492179929" sldId="374"/>
            <ac:picMk id="3" creationId="{3BDEA935-CF4B-D427-FD32-B61C01DCEA03}"/>
          </ac:picMkLst>
        </pc:picChg>
        <pc:picChg chg="add mod">
          <ac:chgData name="Issy Booth" userId="S::isabelleb@unicef.org.uk::95590697-42e6-45d1-b9a0-5c7c6819ef82" providerId="AD" clId="Web-{B2A6FF40-7C25-0200-4701-1CD0AF8017C6}" dt="2025-11-13T13:14:12.178" v="16" actId="1076"/>
          <ac:picMkLst>
            <pc:docMk/>
            <pc:sldMk cId="1492179929" sldId="374"/>
            <ac:picMk id="6" creationId="{13A3BA0A-C8A1-0FC9-9CF6-6FD27BEF1F21}"/>
          </ac:picMkLst>
        </pc:picChg>
      </pc:sldChg>
      <pc:sldChg chg="new">
        <pc:chgData name="Issy Booth" userId="S::isabelleb@unicef.org.uk::95590697-42e6-45d1-b9a0-5c7c6819ef82" providerId="AD" clId="Web-{B2A6FF40-7C25-0200-4701-1CD0AF8017C6}" dt="2025-11-13T13:21:59.882" v="18"/>
        <pc:sldMkLst>
          <pc:docMk/>
          <pc:sldMk cId="1740132347" sldId="3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</a:pPr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5C7641F4-6A9A-A434-E448-78E913A5F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>
            <a:extLst>
              <a:ext uri="{FF2B5EF4-FFF2-40B4-BE49-F238E27FC236}">
                <a16:creationId xmlns:a16="http://schemas.microsoft.com/office/drawing/2014/main" id="{3FBFCA87-CA73-3F39-B706-46D6094CE6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>
            <a:extLst>
              <a:ext uri="{FF2B5EF4-FFF2-40B4-BE49-F238E27FC236}">
                <a16:creationId xmlns:a16="http://schemas.microsoft.com/office/drawing/2014/main" id="{4F424DDD-B4E1-C58E-C04D-D2593572A0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91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02E21ADE-2721-112D-49DC-D8EF01E1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>
            <a:extLst>
              <a:ext uri="{FF2B5EF4-FFF2-40B4-BE49-F238E27FC236}">
                <a16:creationId xmlns:a16="http://schemas.microsoft.com/office/drawing/2014/main" id="{DE43B594-8BD8-E28B-8734-16EEEBF92E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>
            <a:extLst>
              <a:ext uri="{FF2B5EF4-FFF2-40B4-BE49-F238E27FC236}">
                <a16:creationId xmlns:a16="http://schemas.microsoft.com/office/drawing/2014/main" id="{3C4E07FD-B983-024E-5C6E-62BFDF308B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978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A32EC7F3-A047-5467-A091-BF50DB6A2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>
            <a:extLst>
              <a:ext uri="{FF2B5EF4-FFF2-40B4-BE49-F238E27FC236}">
                <a16:creationId xmlns:a16="http://schemas.microsoft.com/office/drawing/2014/main" id="{4C8A03B8-E717-6C90-D1EC-0049D1C594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>
            <a:extLst>
              <a:ext uri="{FF2B5EF4-FFF2-40B4-BE49-F238E27FC236}">
                <a16:creationId xmlns:a16="http://schemas.microsoft.com/office/drawing/2014/main" id="{86BE17CE-D025-10F0-5615-6D6844FB1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2469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>
          <a:extLst>
            <a:ext uri="{FF2B5EF4-FFF2-40B4-BE49-F238E27FC236}">
              <a16:creationId xmlns:a16="http://schemas.microsoft.com/office/drawing/2014/main" id="{0477E967-2F0B-38AD-DEBB-02CEC0CD5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9085a5d11_0_9:notes">
            <a:extLst>
              <a:ext uri="{FF2B5EF4-FFF2-40B4-BE49-F238E27FC236}">
                <a16:creationId xmlns:a16="http://schemas.microsoft.com/office/drawing/2014/main" id="{BAFB2FBE-15C1-A045-7B96-5B9BDBFDDF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259085a5d11_0_9:notes">
            <a:extLst>
              <a:ext uri="{FF2B5EF4-FFF2-40B4-BE49-F238E27FC236}">
                <a16:creationId xmlns:a16="http://schemas.microsoft.com/office/drawing/2014/main" id="{FDE81C7E-714A-DB4C-1597-C3E3A0B12B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62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6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© UNICEF/UN0460333/Al-Bash</a:t>
            </a:r>
            <a:br>
              <a:rPr lang="en-GB" dirty="0"/>
            </a:br>
            <a:r>
              <a:rPr lang="en-GB" dirty="0"/>
              <a:t>Yemen 2021</a:t>
            </a:r>
          </a:p>
          <a:p>
            <a:r>
              <a:rPr lang="en-GB" dirty="0"/>
              <a:t>https://weshare.unicef.org/archive/-2AMZIFR7EPY7.html</a:t>
            </a:r>
          </a:p>
          <a:p>
            <a:endParaRPr lang="en-GB" dirty="0"/>
          </a:p>
          <a:p>
            <a:r>
              <a:rPr lang="en-GB" dirty="0"/>
              <a:t>CAPTION: </a:t>
            </a:r>
          </a:p>
          <a:p>
            <a:r>
              <a:rPr lang="en-GB" dirty="0" err="1"/>
              <a:t>Kholood</a:t>
            </a:r>
            <a:r>
              <a:rPr lang="en-GB" dirty="0"/>
              <a:t> (middle row, right) at school in Taiz, Yemen, which is near a fighting zone. “I feel afraid when I walk to school because cars are speeding, and I’m scared of the shelling.” UNICEF is helping to pay teachers and supply school materials.</a:t>
            </a:r>
          </a:p>
          <a:p>
            <a:r>
              <a:rPr lang="en-US" sz="1800" i="0" dirty="0">
                <a:effectLst/>
                <a:latin typeface="Arial" panose="020B0604020202020204" pitchFamily="34" charset="0"/>
              </a:rPr>
              <a:t>(info about UNICEF support to schools in Taiz is from https://www.unicef.org/media/135316/file/Yemen-Humanitarian-SitRep-(End-of-Year)-31-December-2022.pdf, page 7)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areen age 6, washing her hands at school in Jordan.">
            <a:extLst>
              <a:ext uri="{FF2B5EF4-FFF2-40B4-BE49-F238E27FC236}">
                <a16:creationId xmlns:a16="http://schemas.microsoft.com/office/drawing/2014/main" id="{7D158540-510A-394B-9D44-2805DC685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/>
        </p:blipFill>
        <p:spPr>
          <a:xfrm>
            <a:off x="14738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01195-34CB-DC40-927A-4A8DAEDBEF69}"/>
              </a:ext>
            </a:extLst>
          </p:cNvPr>
          <p:cNvSpPr txBox="1"/>
          <p:nvPr userDrawn="1"/>
        </p:nvSpPr>
        <p:spPr>
          <a:xfrm rot="5400000">
            <a:off x="11516504" y="445315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Matas</a:t>
            </a:r>
            <a:endParaRPr lang="en-US" sz="800" b="0" i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731" y="553037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EF6537-FCE6-6C42-8DDB-2A986AEDA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3ABAE6-8BA5-8AA8-854B-A29E7CF285F6}"/>
              </a:ext>
            </a:extLst>
          </p:cNvPr>
          <p:cNvSpPr/>
          <p:nvPr userDrawn="1"/>
        </p:nvSpPr>
        <p:spPr>
          <a:xfrm>
            <a:off x="402881" y="5691883"/>
            <a:ext cx="3950910" cy="1017142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1F192-E7AE-ADFE-8324-3CA672C9DAC5}"/>
              </a:ext>
            </a:extLst>
          </p:cNvPr>
          <p:cNvSpPr txBox="1"/>
          <p:nvPr userDrawn="1"/>
        </p:nvSpPr>
        <p:spPr>
          <a:xfrm>
            <a:off x="452731" y="5775356"/>
            <a:ext cx="3750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"I wash my hands so germs don't get on them," says </a:t>
            </a:r>
            <a:r>
              <a:rPr lang="en-GB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Dareen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, 6, at school in Jordan. UNICEF is supporting the Government of Jordan to improve water, sanitation and hygiene facilities in schools.</a:t>
            </a:r>
            <a:endParaRPr lang="en-US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8986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elah age 3 receiving a polio vaccine drops.">
            <a:extLst>
              <a:ext uri="{FF2B5EF4-FFF2-40B4-BE49-F238E27FC236}">
                <a16:creationId xmlns:a16="http://schemas.microsoft.com/office/drawing/2014/main" id="{DB59ED46-C3B4-7640-A292-9563A0F76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3773" r="-15" b="1957"/>
          <a:stretch/>
        </p:blipFill>
        <p:spPr>
          <a:xfrm>
            <a:off x="0" y="0"/>
            <a:ext cx="12193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D7BD-B221-CE44-977E-46189A15DF9B}"/>
              </a:ext>
            </a:extLst>
          </p:cNvPr>
          <p:cNvSpPr txBox="1"/>
          <p:nvPr userDrawn="1"/>
        </p:nvSpPr>
        <p:spPr>
          <a:xfrm rot="5400000">
            <a:off x="11531242" y="44531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Mulala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28B210-FB01-6342-9CA4-878DECCF1B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34638C-6902-BC44-AE0E-8F4B61FBF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FB885A-3A27-468C-C691-758CE2DCD13B}"/>
              </a:ext>
            </a:extLst>
          </p:cNvPr>
          <p:cNvSpPr/>
          <p:nvPr userDrawn="1"/>
        </p:nvSpPr>
        <p:spPr>
          <a:xfrm>
            <a:off x="266044" y="229869"/>
            <a:ext cx="2705755" cy="97220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953A3-C48C-C563-F3E5-AEBD5D4414EC}"/>
              </a:ext>
            </a:extLst>
          </p:cNvPr>
          <p:cNvSpPr txBox="1"/>
          <p:nvPr userDrawn="1"/>
        </p:nvSpPr>
        <p:spPr>
          <a:xfrm>
            <a:off x="296866" y="295061"/>
            <a:ext cx="2674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Anaelah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, 3, receives polio vaccine drops during a UNICEF-supported immunisation campaign in Kinshasa, Democratic Republic of Congo.</a:t>
            </a:r>
          </a:p>
        </p:txBody>
      </p:sp>
    </p:spTree>
    <p:extLst>
      <p:ext uri="{BB962C8B-B14F-4D97-AF65-F5344CB8AC3E}">
        <p14:creationId xmlns:p14="http://schemas.microsoft.com/office/powerpoint/2010/main" val="287571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even age 14, holding a ball. Standing in front of his friends playing volleyball.">
            <a:extLst>
              <a:ext uri="{FF2B5EF4-FFF2-40B4-BE49-F238E27FC236}">
                <a16:creationId xmlns:a16="http://schemas.microsoft.com/office/drawing/2014/main" id="{9E5D5364-B4BF-3574-57F8-EADBE7C49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b="2297"/>
          <a:stretch/>
        </p:blipFill>
        <p:spPr>
          <a:xfrm>
            <a:off x="0" y="7558"/>
            <a:ext cx="12192000" cy="6850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3A73-C9EE-6142-87A6-EE5302EC6B4F}"/>
              </a:ext>
            </a:extLst>
          </p:cNvPr>
          <p:cNvSpPr txBox="1"/>
          <p:nvPr userDrawn="1"/>
        </p:nvSpPr>
        <p:spPr>
          <a:xfrm rot="5400000">
            <a:off x="11421596" y="4158751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Chikondi</a:t>
            </a:r>
            <a:endParaRPr lang="en-US" sz="800" b="0" i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F99775-F5EA-5845-ACD1-9BD83E928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0AFA88-AF95-6A4A-BBF8-3231F2ACB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359858-BF77-7BAD-6D37-F2709A0D943C}"/>
              </a:ext>
            </a:extLst>
          </p:cNvPr>
          <p:cNvSpPr/>
          <p:nvPr userDrawn="1"/>
        </p:nvSpPr>
        <p:spPr>
          <a:xfrm>
            <a:off x="8188035" y="213025"/>
            <a:ext cx="3678873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1B2B51-C309-4562-38A8-20F151B44010}"/>
              </a:ext>
            </a:extLst>
          </p:cNvPr>
          <p:cNvSpPr txBox="1"/>
          <p:nvPr userDrawn="1"/>
        </p:nvSpPr>
        <p:spPr>
          <a:xfrm>
            <a:off x="8188036" y="305493"/>
            <a:ext cx="36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Steven, 14, plays football at a UNICEF–supported Children’s Corner in Malawi.</a:t>
            </a:r>
          </a:p>
          <a:p>
            <a:pPr algn="r"/>
            <a:endParaRPr lang="en-GB" sz="1200" b="0" i="0" err="1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872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dikarim standing in front of a chalkboard during a lesson.&#10;&#10;">
            <a:extLst>
              <a:ext uri="{FF2B5EF4-FFF2-40B4-BE49-F238E27FC236}">
                <a16:creationId xmlns:a16="http://schemas.microsoft.com/office/drawing/2014/main" id="{ACCE846E-837C-1F4C-B072-ABC615FA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" t="11136" r="1822" b="6007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B8ABE-34FF-4A42-A334-1710582EB8F3}"/>
              </a:ext>
            </a:extLst>
          </p:cNvPr>
          <p:cNvSpPr txBox="1"/>
          <p:nvPr userDrawn="1"/>
        </p:nvSpPr>
        <p:spPr>
          <a:xfrm rot="5400000">
            <a:off x="11511090" y="461460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Taxta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605744-ECCC-5F43-BA9C-300A45595B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B344DC0-C178-FE40-886C-0BAC10E2B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A32BE-F015-E965-BCF5-100F981B58C6}"/>
              </a:ext>
            </a:extLst>
          </p:cNvPr>
          <p:cNvSpPr/>
          <p:nvPr userDrawn="1"/>
        </p:nvSpPr>
        <p:spPr>
          <a:xfrm>
            <a:off x="296867" y="195689"/>
            <a:ext cx="3838845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34648-3DBD-943E-90E5-E853059C76F0}"/>
              </a:ext>
            </a:extLst>
          </p:cNvPr>
          <p:cNvSpPr txBox="1"/>
          <p:nvPr userDrawn="1"/>
        </p:nvSpPr>
        <p:spPr>
          <a:xfrm>
            <a:off x="296867" y="295061"/>
            <a:ext cx="3828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Univers LT Pro 45 Light" panose="020B0403020202020204" pitchFamily="34" charset="77"/>
              </a:rPr>
              <a:t>Abdikarim's</a:t>
            </a:r>
            <a:r>
              <a:rPr lang="en-GB" sz="12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Univers LT Pro 45 Light" panose="020B0403020202020204" pitchFamily="34" charset="77"/>
              </a:rPr>
              <a:t> favourite subject is science. "I want to be a doctor or an engineer", he says in school in Somalia.</a:t>
            </a:r>
          </a:p>
          <a:p>
            <a:pPr algn="l"/>
            <a:endParaRPr lang="en-GB" sz="1200" b="0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"/>
                  </a:prstClr>
                </a:outerShdw>
              </a:effectLst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3473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rcas, age 10, sitting at a desk in a classroom. Writing in a school book next to a UNICEF blue backpack.&#10;">
            <a:extLst>
              <a:ext uri="{FF2B5EF4-FFF2-40B4-BE49-F238E27FC236}">
                <a16:creationId xmlns:a16="http://schemas.microsoft.com/office/drawing/2014/main" id="{BB7EA63E-2542-A454-61C6-1B02920D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17362" r="-1137"/>
          <a:stretch/>
        </p:blipFill>
        <p:spPr>
          <a:xfrm>
            <a:off x="-1" y="0"/>
            <a:ext cx="12407445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97EBCE2-35EC-D848-8FBA-82D3F2E02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A41E-3153-C641-9B67-D8EF9E9FAA85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Bashizi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34FCCD-D679-0849-8184-A4C4F197C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62522-D58A-2497-A851-60A6FD0E4D70}"/>
              </a:ext>
            </a:extLst>
          </p:cNvPr>
          <p:cNvSpPr/>
          <p:nvPr userDrawn="1"/>
        </p:nvSpPr>
        <p:spPr>
          <a:xfrm>
            <a:off x="241591" y="113706"/>
            <a:ext cx="4381209" cy="1015664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3CEB0-4FC8-FED6-E876-B15F6286AE4E}"/>
              </a:ext>
            </a:extLst>
          </p:cNvPr>
          <p:cNvSpPr txBox="1"/>
          <p:nvPr userDrawn="1"/>
        </p:nvSpPr>
        <p:spPr>
          <a:xfrm>
            <a:off x="296867" y="193461"/>
            <a:ext cx="42071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Dorcas, 10, says </a:t>
            </a:r>
            <a:r>
              <a:rPr lang="en-GB" sz="1200" b="0" i="1">
                <a:solidFill>
                  <a:schemeClr val="bg1"/>
                </a:solidFill>
                <a:latin typeface="Univers LT Pro 45 Light" panose="020B0403020202020204" pitchFamily="34" charset="77"/>
              </a:rPr>
              <a:t>"I'm going to finish my primary education soon and go on to secondary school to be a boat captain." 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Her school near Goma, Democratic Republic of Congo, was rebuilt following a volcanic eruption. 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198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jma age 6, writing on a white board at school.">
            <a:extLst>
              <a:ext uri="{FF2B5EF4-FFF2-40B4-BE49-F238E27FC236}">
                <a16:creationId xmlns:a16="http://schemas.microsoft.com/office/drawing/2014/main" id="{DC165334-24D8-F3CD-3AF7-08F2C5354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44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5975-3D5B-F441-928C-36291D0FB2F2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UNICEF/Karimi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773CCF4-865B-9A44-A6A3-2C708060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C0CE49-8703-6F4C-B416-E5B2915C97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38A314-0D2F-E3B5-9877-8BD67FEC7362}"/>
              </a:ext>
            </a:extLst>
          </p:cNvPr>
          <p:cNvSpPr/>
          <p:nvPr userDrawn="1"/>
        </p:nvSpPr>
        <p:spPr>
          <a:xfrm>
            <a:off x="225720" y="157568"/>
            <a:ext cx="3418790" cy="111642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5190E-43AA-8BAD-312D-C88310FFC66C}"/>
              </a:ext>
            </a:extLst>
          </p:cNvPr>
          <p:cNvSpPr txBox="1"/>
          <p:nvPr userDrawn="1"/>
        </p:nvSpPr>
        <p:spPr>
          <a:xfrm>
            <a:off x="296867" y="193461"/>
            <a:ext cx="3418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Najma, 6, in the UNICEF-supported Child Friendly Space for displaced children in Daikundi Province, Afghanistan. “My favourite thing here is studying, especially numbers and mathematics”, she smiles.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799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irlan age 2, sitting on her mother's lap at their home in Mongolia.">
            <a:extLst>
              <a:ext uri="{FF2B5EF4-FFF2-40B4-BE49-F238E27FC236}">
                <a16:creationId xmlns:a16="http://schemas.microsoft.com/office/drawing/2014/main" id="{4B0F8D60-CEE8-04DE-1987-2BDFA30CF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F9DE6-B0BB-E94A-BBCC-550AA8C2847A}"/>
              </a:ext>
            </a:extLst>
          </p:cNvPr>
          <p:cNvSpPr txBox="1"/>
          <p:nvPr userDrawn="1"/>
        </p:nvSpPr>
        <p:spPr>
          <a:xfrm rot="5400000">
            <a:off x="11370842" y="5981107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UNICEF</a:t>
            </a:r>
            <a:r>
              <a:rPr lang="en-GB" sz="800" b="0" i="0" err="1">
                <a:solidFill>
                  <a:schemeClr val="bg1"/>
                </a:solidFill>
                <a:effectLst/>
                <a:latin typeface="Montserrat" pitchFamily="2" charset="77"/>
              </a:rPr>
              <a:t>Sandag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9C7465A-9FD6-6947-AD0B-9AC91E371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0B541F-A993-B649-8826-0F9DE36248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913ABE-EBF7-ED4A-7CE6-48749C084B44}"/>
              </a:ext>
            </a:extLst>
          </p:cNvPr>
          <p:cNvSpPr/>
          <p:nvPr userDrawn="1"/>
        </p:nvSpPr>
        <p:spPr>
          <a:xfrm>
            <a:off x="234899" y="197816"/>
            <a:ext cx="3288180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6A18E2-32BB-24B9-2456-E8A39154EEC6}"/>
              </a:ext>
            </a:extLst>
          </p:cNvPr>
          <p:cNvSpPr txBox="1"/>
          <p:nvPr userDrawn="1"/>
        </p:nvSpPr>
        <p:spPr>
          <a:xfrm>
            <a:off x="317405" y="295061"/>
            <a:ext cx="3412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2-year-old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Anirlan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lives in Mongolia with her mother,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Otgonbayar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. UNICEF health worker,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Ogi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travels hundreds of miles to vaccinate children in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Anirlan’s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 remote community.</a:t>
            </a:r>
            <a:endParaRPr lang="en-US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13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 age 8, smiling and holding a UNICEF box.">
            <a:extLst>
              <a:ext uri="{FF2B5EF4-FFF2-40B4-BE49-F238E27FC236}">
                <a16:creationId xmlns:a16="http://schemas.microsoft.com/office/drawing/2014/main" id="{FD787A29-255D-73BE-1C68-6CC0BB913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11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6728B43-A881-824F-9062-0F0823C26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C579EE6-3A13-134B-A386-401AC95236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6120000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475EB-B635-D443-A05E-63B780500DB6}"/>
              </a:ext>
            </a:extLst>
          </p:cNvPr>
          <p:cNvSpPr txBox="1"/>
          <p:nvPr userDrawn="1"/>
        </p:nvSpPr>
        <p:spPr>
          <a:xfrm rot="5400000">
            <a:off x="11452264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Issaa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7D9D2-2987-6168-4994-748A0CC0347D}"/>
              </a:ext>
            </a:extLst>
          </p:cNvPr>
          <p:cNvSpPr/>
          <p:nvPr userDrawn="1"/>
        </p:nvSpPr>
        <p:spPr>
          <a:xfrm>
            <a:off x="262884" y="217688"/>
            <a:ext cx="3076218" cy="830997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F51E5-329C-8083-1D92-FDC030C48DE6}"/>
              </a:ext>
            </a:extLst>
          </p:cNvPr>
          <p:cNvSpPr txBox="1"/>
          <p:nvPr userDrawn="1"/>
        </p:nvSpPr>
        <p:spPr>
          <a:xfrm>
            <a:off x="317406" y="295061"/>
            <a:ext cx="3059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Ali, 8, sheltering in a school following the devastating earthquakes in Syria, holds a box of clothes provided by UNICEF. </a:t>
            </a:r>
          </a:p>
          <a:p>
            <a:endParaRPr lang="en-GB" sz="1200" b="0" i="0">
              <a:solidFill>
                <a:schemeClr val="bg1"/>
              </a:solidFill>
              <a:effectLst/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2110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tx1"/>
                </a:solidFill>
                <a:latin typeface="Aleo" pitchFamily="2" charset="77"/>
              </a:defRPr>
            </a:lvl1pPr>
          </a:lstStyle>
          <a:p>
            <a:pPr algn="ctr"/>
            <a:r>
              <a:rPr lang="en-US" sz="2800">
                <a:solidFill>
                  <a:srgbClr val="00AEEF"/>
                </a:solidFill>
              </a:rPr>
              <a:t>“Click to edit. Add a quote or stat here. You can pull out a key word or phrase in black.”</a:t>
            </a:r>
            <a:endParaRPr lang="en-GB" sz="2800">
              <a:solidFill>
                <a:srgbClr val="00AEEF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F18E7C1F-C5FB-451F-F812-8B0572DDE5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8ADE0020-0A71-6B6B-BFE6-A3BAA4C103A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92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ga age 6 in a Blue Dot centre, holding up a picture she has drawn.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6" t="-245" r="18152" b="245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Catu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1F93A4-C228-F843-9F26-8B47B8F1C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1D8F5-6F60-8430-CDCB-2C16D0602C5F}"/>
              </a:ext>
            </a:extLst>
          </p:cNvPr>
          <p:cNvSpPr/>
          <p:nvPr userDrawn="1"/>
        </p:nvSpPr>
        <p:spPr>
          <a:xfrm>
            <a:off x="6357937" y="5613530"/>
            <a:ext cx="2503700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6430164" y="5710773"/>
            <a:ext cx="246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Inga, 6, attends the UNICEF </a:t>
            </a:r>
            <a:b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</a:b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Blue Dot centre in Romania, that supports families who have fled the war in Ukraine.</a:t>
            </a:r>
            <a:endParaRPr lang="en-US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83FFFC3C-B78D-257C-F2ED-407A87DC57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BBE403C-FBC4-19C4-DCC9-77743CA7BB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D6DC978-7708-D2DE-1E22-BEA89A7A07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3B2EF9D9-67A0-51C7-DAC9-4098DFF8BC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318516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uhatjiua and Nopoo wearing pink football bibs, standing in front of a football goal holding a Soccer Aid for UNICEF football.">
            <a:extLst>
              <a:ext uri="{FF2B5EF4-FFF2-40B4-BE49-F238E27FC236}">
                <a16:creationId xmlns:a16="http://schemas.microsoft.com/office/drawing/2014/main" id="{985D798B-4116-08BA-0606-60D46D516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5" t="-323" r="19523" b="1024"/>
          <a:stretch/>
        </p:blipFill>
        <p:spPr>
          <a:xfrm>
            <a:off x="0" y="-11175"/>
            <a:ext cx="6101356" cy="6880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70DF2-4455-3149-A14A-9AA96CF762C8}"/>
              </a:ext>
            </a:extLst>
          </p:cNvPr>
          <p:cNvSpPr txBox="1"/>
          <p:nvPr userDrawn="1"/>
        </p:nvSpPr>
        <p:spPr>
          <a:xfrm rot="16200000">
            <a:off x="-442867" y="599553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UNICEF/Mette</a:t>
            </a:r>
            <a:endParaRPr lang="en-US" sz="800" b="0" i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DCB709-ED65-0741-B289-5B4E34781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97545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1CABC8AD-7222-F34B-9DC8-93443F8D48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5" y="1632841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5ACB111-88C0-7C49-ACB4-E11D22B29D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4" y="2302068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C7D2DC5-51AB-754B-B99C-2DC72F97B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60A7AC5E-963B-0D4E-8617-70DC4C02B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5E9D7-784D-090F-1DEE-D6A8A363749F}"/>
              </a:ext>
            </a:extLst>
          </p:cNvPr>
          <p:cNvSpPr/>
          <p:nvPr userDrawn="1"/>
        </p:nvSpPr>
        <p:spPr>
          <a:xfrm>
            <a:off x="296867" y="195689"/>
            <a:ext cx="5651740" cy="64633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 descr="Kuhatjiua and Nopoo ">
            <a:extLst>
              <a:ext uri="{FF2B5EF4-FFF2-40B4-BE49-F238E27FC236}">
                <a16:creationId xmlns:a16="http://schemas.microsoft.com/office/drawing/2014/main" id="{209187FA-5D7D-75D6-CCDD-A6022706F73C}"/>
              </a:ext>
            </a:extLst>
          </p:cNvPr>
          <p:cNvSpPr txBox="1"/>
          <p:nvPr userDrawn="1"/>
        </p:nvSpPr>
        <p:spPr>
          <a:xfrm>
            <a:off x="389945" y="300247"/>
            <a:ext cx="551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Kuhatjiua</a:t>
            </a:r>
            <a:r>
              <a:rPr lang="en-US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 and </a:t>
            </a:r>
            <a:r>
              <a:rPr lang="en-US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Nopoo</a:t>
            </a:r>
            <a:r>
              <a:rPr lang="en-US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 take part in </a:t>
            </a:r>
            <a:r>
              <a:rPr lang="en-US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Galz</a:t>
            </a:r>
            <a:r>
              <a:rPr lang="en-US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 and Goals, a partnership between the Namibia Football Association and UNICEF, that empowers girls through sport. </a:t>
            </a:r>
          </a:p>
        </p:txBody>
      </p:sp>
    </p:spTree>
    <p:extLst>
      <p:ext uri="{BB962C8B-B14F-4D97-AF65-F5344CB8AC3E}">
        <p14:creationId xmlns:p14="http://schemas.microsoft.com/office/powerpoint/2010/main" val="1933380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parent box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irob, age 10, sitting with his class mates looking at a school text book was at a UNICEF-supported street hub.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5" r="20605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 </a:t>
            </a:r>
            <a:r>
              <a:rPr lang="en-GB" sz="8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KMAsad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11F93A4-C228-F843-9F26-8B47B8F1C0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 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1D8F5-6F60-8430-CDCB-2C16D0602C5F}"/>
              </a:ext>
            </a:extLst>
          </p:cNvPr>
          <p:cNvSpPr/>
          <p:nvPr userDrawn="1"/>
        </p:nvSpPr>
        <p:spPr>
          <a:xfrm>
            <a:off x="6248875" y="134882"/>
            <a:ext cx="3334704" cy="1111051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6341007" y="274908"/>
            <a:ext cx="32425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Nirob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, age 10, 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taking part in lessons at a UNICEF-supported street hub in </a:t>
            </a:r>
            <a:r>
              <a:rPr lang="en-GB" sz="1200" b="0" i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Kamalapur</a:t>
            </a:r>
            <a:r>
              <a:rPr lang="en-GB" sz="12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, Dhaka. 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‘I love to sing, draw and play football. I am happy here, I can sleep peacefully.’</a:t>
            </a:r>
            <a:endParaRPr lang="en-US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A4A07027-1022-C66A-862E-172D7138C8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24120EEE-1009-DB35-2256-06E9CB731F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2E1B105A-2B74-5B35-A254-AF48E6D55F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D5356A3D-8C3A-F226-2618-C2EC807864F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86698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ng, age 12 sitting at a school desk in front of other students holding an exercise book.">
            <a:extLst>
              <a:ext uri="{FF2B5EF4-FFF2-40B4-BE49-F238E27FC236}">
                <a16:creationId xmlns:a16="http://schemas.microsoft.com/office/drawing/2014/main" id="{617C704A-FCFF-2AD6-EB5E-C1E42464F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9" r="14745"/>
          <a:stretch/>
        </p:blipFill>
        <p:spPr>
          <a:xfrm>
            <a:off x="0" y="0"/>
            <a:ext cx="6114288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0D7C3-F407-0742-AD72-6D2B4679CAC6}"/>
              </a:ext>
            </a:extLst>
          </p:cNvPr>
          <p:cNvSpPr txBox="1"/>
          <p:nvPr userDrawn="1"/>
        </p:nvSpPr>
        <p:spPr>
          <a:xfrm rot="16200000">
            <a:off x="-524289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Bunsak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0971B6A-3C27-4844-8231-F1BBFFEE3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0588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94BAA-3D77-1417-99E7-1BBD9DE13A33}"/>
              </a:ext>
            </a:extLst>
          </p:cNvPr>
          <p:cNvSpPr/>
          <p:nvPr userDrawn="1"/>
        </p:nvSpPr>
        <p:spPr>
          <a:xfrm>
            <a:off x="215446" y="191038"/>
            <a:ext cx="3616652" cy="1025485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40721-94A3-DCAF-F85A-14378588F7EF}"/>
              </a:ext>
            </a:extLst>
          </p:cNvPr>
          <p:cNvSpPr txBox="1"/>
          <p:nvPr userDrawn="1"/>
        </p:nvSpPr>
        <p:spPr>
          <a:xfrm>
            <a:off x="254863" y="299718"/>
            <a:ext cx="3577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Heng, 12, a Grade 6 student at school near Phnom Penh, Cambodia. UNICEF is working with schools to help children catch-up on the learning lost during the COVID-19 school closures. 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6FF8AF13-400B-CA5C-776E-9B36572738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5" y="1632841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9EB5EDF-A4E5-60EB-B932-40C6F3BAB3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4" y="2302068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96277BF-45D4-9B4A-81A7-B3BCC075FB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4D7FA18E-A2E4-9F1A-3DEC-B8177FE2F3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105960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 </a:t>
            </a:r>
            <a:endParaRPr lang="en-GB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0B791DBA-E89C-2E6E-5007-154684D13C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47A03B0-30F4-E608-0C9F-7FA77C943F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DF4B94AF-40A3-A3A3-E946-B741E187B0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chemeClr val="bg1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4F08E06F-1882-8C2C-74D4-AE6C216061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chemeClr val="bg1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347046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1CF5B07A-D28D-02B9-8012-F41AA875B1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BDB74B9-3B4F-3113-0AAB-294C8E28F3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4" name="Text Placeholder 32">
            <a:extLst>
              <a:ext uri="{FF2B5EF4-FFF2-40B4-BE49-F238E27FC236}">
                <a16:creationId xmlns:a16="http://schemas.microsoft.com/office/drawing/2014/main" id="{3F694CE2-198B-DF2C-F17D-5EA9FFDADA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00AEEF"/>
              </a:buClr>
              <a:buFont typeface="+mj-lt"/>
              <a:buAutoNum type="arabicPeriod"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34661849-765B-14C1-5B33-C44474DCB5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00AEEF"/>
              </a:buClr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2119373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ICON TO ADD IMAGE/OBJECT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DE4915-8F76-AB49-9590-D6122C4834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1126DF9C-47D7-F646-A2D5-E315A316D3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B75CEB6-1FFC-7AAD-F738-847F73817D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8912917A-BDD1-0406-C295-6208895E3AC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743" y="5404597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000"/>
              </a:buClr>
              <a:buFont typeface="+mj-lt"/>
              <a:buAutoNum type="arabicPeriod"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number list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6C62EA73-1A1B-A1ED-0D09-18B082C074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745" y="4113097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000"/>
              </a:buClr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552985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chemeClr val="tx1"/>
                </a:solidFill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a word or phrase in black.”</a:t>
            </a: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BF9A0EB0-9BF3-6291-6689-4800629EC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9C7D629-71AC-8D70-BDFB-763D514DB83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77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2E7FF-FD1B-CF4D-BE4E-0C84862079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</a:rPr>
              <a:t>“Click to edit. Add a quote or stat here. You can pull out key a word or phrase in black.”</a:t>
            </a:r>
            <a:endParaRPr lang="en-GB" sz="280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2800">
              <a:solidFill>
                <a:schemeClr val="bg1"/>
              </a:solidFill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521B8B5A-DDC3-DC45-CD25-6AEE1D26D0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742" y="1566195"/>
            <a:ext cx="5305425" cy="377025"/>
          </a:xfrm>
        </p:spPr>
        <p:txBody>
          <a:bodyPr lIns="0" rIns="90000">
            <a:no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</a:lstStyle>
          <a:p>
            <a:pPr lvl="0"/>
            <a:r>
              <a:rPr lang="en-GB"/>
              <a:t>Click to edit sub-heading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1B92FBA-DF6A-EC13-E6D5-D3AAE83687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2235422"/>
            <a:ext cx="5305425" cy="377026"/>
          </a:xfrm>
        </p:spPr>
        <p:txBody>
          <a:bodyPr lIns="0">
            <a:spAutoFit/>
          </a:bodyPr>
          <a:lstStyle>
            <a:lvl1pPr marL="0" indent="0">
              <a:buFontTx/>
              <a:buNone/>
              <a:defRPr sz="2000" b="0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56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object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1140"/>
            <a:ext cx="3186731" cy="714793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HEADLINE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741" y="1589775"/>
            <a:ext cx="10481129" cy="844506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 b="0" i="0">
                <a:solidFill>
                  <a:schemeClr val="tx1"/>
                </a:solidFill>
                <a:latin typeface="Univers LT Pro 45 Light" panose="020B0403020202020204" pitchFamily="34" charset="77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body copy.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88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79003" cy="6864737"/>
          </a:xfrm>
          <a:noFill/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683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5" descr="PADD_TexturesBackground_07.jpg"/>
          <p:cNvPicPr preferRelativeResize="0"/>
          <p:nvPr/>
        </p:nvPicPr>
        <p:blipFill rotWithShape="1">
          <a:blip r:embed="rId2">
            <a:alphaModFix/>
          </a:blip>
          <a:srcRect t="18886"/>
          <a:stretch/>
        </p:blipFill>
        <p:spPr>
          <a:xfrm>
            <a:off x="-21155" y="0"/>
            <a:ext cx="12234310" cy="70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5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r image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-14344" y="0"/>
            <a:ext cx="12179003" cy="6864737"/>
          </a:xfrm>
          <a:noFill/>
        </p:spPr>
        <p:txBody>
          <a:bodyPr anchor="ctr" anchorCtr="1"/>
          <a:lstStyle>
            <a:lvl1pPr marL="0" indent="0">
              <a:buNone/>
              <a:defRPr sz="3200" b="1" i="0">
                <a:latin typeface="Univers LT Pro 45 Light" panose="020B0403020202020204" pitchFamily="34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14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EBBDA-EB37-3445-A63B-3C71FC237395}"/>
              </a:ext>
            </a:extLst>
          </p:cNvPr>
          <p:cNvSpPr txBox="1"/>
          <p:nvPr userDrawn="1"/>
        </p:nvSpPr>
        <p:spPr>
          <a:xfrm rot="5400000">
            <a:off x="11454389" y="522170"/>
            <a:ext cx="1259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UNICEF/Sokol</a:t>
            </a:r>
            <a:endParaRPr lang="en-US" sz="8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898DDE-91D3-0B45-B1E8-83904933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97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ren sitting down with raised hands in a class room.">
            <a:extLst>
              <a:ext uri="{FF2B5EF4-FFF2-40B4-BE49-F238E27FC236}">
                <a16:creationId xmlns:a16="http://schemas.microsoft.com/office/drawing/2014/main" id="{11DBEF1F-C7C5-A642-AA3C-6FE58155C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588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C055-63D2-7B4C-AA38-1B4DCD1B627F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UNICEF/Al-Basha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FC9EB1-7332-4D49-B349-AD68DC2CE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2C0A-6D4C-3E4E-8CDC-D872D60D9D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/>
              <a:t>ANY 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CCDAA4-5892-06CA-7BD7-E4EEA145D784}"/>
              </a:ext>
            </a:extLst>
          </p:cNvPr>
          <p:cNvSpPr/>
          <p:nvPr userDrawn="1"/>
        </p:nvSpPr>
        <p:spPr>
          <a:xfrm>
            <a:off x="296867" y="275570"/>
            <a:ext cx="3805123" cy="120032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6D5F0-7738-0C50-6AC2-C387FA0CA705}"/>
              </a:ext>
            </a:extLst>
          </p:cNvPr>
          <p:cNvSpPr txBox="1"/>
          <p:nvPr userDrawn="1"/>
        </p:nvSpPr>
        <p:spPr>
          <a:xfrm>
            <a:off x="364031" y="392647"/>
            <a:ext cx="3750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err="1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Univers LT Pro 45 Light" panose="020B0403020202020204" pitchFamily="34" charset="77"/>
              </a:rPr>
              <a:t>Kholood</a:t>
            </a:r>
            <a:r>
              <a:rPr lang="en-GB" sz="1200" b="0" i="0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Univers LT Pro 45 Light" panose="020B0403020202020204" pitchFamily="34" charset="77"/>
              </a:rPr>
              <a:t> (middle row, right) at school in Taiz, Yemen, which is near a fighting zone. “I feel afraid when I walk to school because cars are speeding, and I’m scared of the shelling.” UNICEF is helping to pay teachers and supply school materials.</a:t>
            </a:r>
          </a:p>
          <a:p>
            <a:pPr algn="l"/>
            <a:endParaRPr lang="en-GB" sz="1200" b="0" i="0">
              <a:solidFill>
                <a:schemeClr val="bg1"/>
              </a:solidFill>
              <a:effectLst>
                <a:outerShdw blurRad="973532" sx="97073" sy="97073" algn="l" rotWithShape="0">
                  <a:prstClr val="black"/>
                </a:outerShdw>
              </a:effectLst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5697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to Guyo smiling and holding her 5-month-old baby Dessa.">
            <a:extLst>
              <a:ext uri="{FF2B5EF4-FFF2-40B4-BE49-F238E27FC236}">
                <a16:creationId xmlns:a16="http://schemas.microsoft.com/office/drawing/2014/main" id="{F408A3E1-6305-F501-07FB-8B36F1728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7" b="99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A9420-A04A-9C4A-8C23-80C54DA277F5}"/>
              </a:ext>
            </a:extLst>
          </p:cNvPr>
          <p:cNvSpPr txBox="1"/>
          <p:nvPr userDrawn="1"/>
        </p:nvSpPr>
        <p:spPr>
          <a:xfrm rot="5400000">
            <a:off x="11371150" y="6224092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© UNICEF/</a:t>
            </a:r>
            <a:r>
              <a:rPr lang="en-GB" sz="800" b="0" i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Dejongh</a:t>
            </a:r>
            <a:endParaRPr lang="en-US" sz="800">
              <a:solidFill>
                <a:schemeClr val="bg1"/>
              </a:solidFill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F95C779-26BA-4B4F-89CC-F41238FC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2640B2-5C62-5346-B320-A8ACB94652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75443"/>
            <a:ext cx="5224257" cy="787496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GB"/>
              <a:t>ANY QUESTIONS?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5B3842-4257-A9EC-D90C-A75622B6BADB}"/>
              </a:ext>
            </a:extLst>
          </p:cNvPr>
          <p:cNvSpPr/>
          <p:nvPr userDrawn="1"/>
        </p:nvSpPr>
        <p:spPr>
          <a:xfrm>
            <a:off x="333939" y="326438"/>
            <a:ext cx="2324430" cy="1673579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EA6E70-628D-2583-9EC1-9C096A2684E6}"/>
              </a:ext>
            </a:extLst>
          </p:cNvPr>
          <p:cNvSpPr txBox="1"/>
          <p:nvPr userDrawn="1"/>
        </p:nvSpPr>
        <p:spPr>
          <a:xfrm>
            <a:off x="406412" y="455071"/>
            <a:ext cx="22148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Tato </a:t>
            </a:r>
            <a:r>
              <a:rPr lang="en-GB" sz="1200" b="0" i="0" err="1">
                <a:solidFill>
                  <a:schemeClr val="bg1"/>
                </a:solidFill>
                <a:latin typeface="Univers LT Pro 45 Light" panose="020B0403020202020204" pitchFamily="34" charset="77"/>
              </a:rPr>
              <a:t>Guyo</a:t>
            </a:r>
            <a:r>
              <a:rPr lang="en-GB" sz="1200" b="0" i="0">
                <a:solidFill>
                  <a:schemeClr val="bg1"/>
                </a:solidFill>
                <a:latin typeface="Univers LT Pro 45 Light" panose="020B0403020202020204" pitchFamily="34" charset="77"/>
              </a:rPr>
              <a:t> holds her 5-month-old baby Dessa. Tato regularly measures Dessa's arm with a MUAC measuring tape supplied by UNICEF Ethiopia to make sure any signs of low-weight are spotted early. </a:t>
            </a:r>
          </a:p>
          <a:p>
            <a:pPr algn="l"/>
            <a:endParaRPr lang="en-GB" sz="1200" b="0" i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84658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auses Happy Healthy">
  <p:cSld name="4 causes Happy Health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7" descr="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0" y="5234399"/>
            <a:ext cx="9756058" cy="745576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ny questions">
  <p:cSld name="1_Any questions">
    <p:bg>
      <p:bgPr>
        <a:solidFill>
          <a:srgbClr val="FFFFFF">
            <a:alpha val="96078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18" descr="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-3" y="5167888"/>
            <a:ext cx="8219665" cy="1022574"/>
          </a:xfrm>
          <a:prstGeom prst="rect">
            <a:avLst/>
          </a:prstGeom>
          <a:solidFill>
            <a:srgbClr val="000000">
              <a:alpha val="69019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  <a:defRPr sz="6000" cap="none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463950" y="6224225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rgbClr val="F0F0F0">
            <a:alpha val="9686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8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rgbClr val="00AEEF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chemeClr val="bg1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tx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BE7CC5-4C79-1244-9F01-978F50A8D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630" y="5519146"/>
            <a:ext cx="1712559" cy="11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rgbClr val="00000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36000" y="3035252"/>
            <a:ext cx="6120000" cy="787496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Univers LT Pro 85 XBlack" panose="020B0804030502020204" pitchFamily="34" charset="77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13/11/2025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0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nivers LT Pro 85 XBlack" panose="020B08040305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E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359999" y="261443"/>
            <a:ext cx="11247589" cy="8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480000" y="6386364"/>
            <a:ext cx="273652" cy="26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looking up to the sky&#10;&#10;AI-generated content may be incorrect.">
            <a:extLst>
              <a:ext uri="{FF2B5EF4-FFF2-40B4-BE49-F238E27FC236}">
                <a16:creationId xmlns:a16="http://schemas.microsoft.com/office/drawing/2014/main" id="{1A3304CB-3B03-0532-24DB-D66195769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" t="26256" r="12574" b="349"/>
          <a:stretch>
            <a:fillRect/>
          </a:stretch>
        </p:blipFill>
        <p:spPr>
          <a:xfrm>
            <a:off x="-2710" y="2369"/>
            <a:ext cx="12202741" cy="68634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BF06A4-1D00-CF1F-6B6A-195CDDAA677D}"/>
              </a:ext>
            </a:extLst>
          </p:cNvPr>
          <p:cNvSpPr/>
          <p:nvPr/>
        </p:nvSpPr>
        <p:spPr>
          <a:xfrm>
            <a:off x="10193360" y="3929"/>
            <a:ext cx="857916" cy="57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Google Shape;32;p1">
            <a:extLst>
              <a:ext uri="{FF2B5EF4-FFF2-40B4-BE49-F238E27FC236}">
                <a16:creationId xmlns:a16="http://schemas.microsoft.com/office/drawing/2014/main" id="{32ADB3FA-6900-C0A9-1B21-6C47A50807AA}"/>
              </a:ext>
            </a:extLst>
          </p:cNvPr>
          <p:cNvSpPr txBox="1"/>
          <p:nvPr/>
        </p:nvSpPr>
        <p:spPr>
          <a:xfrm rot="16200000">
            <a:off x="11228175" y="797900"/>
            <a:ext cx="1339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GB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UNICEF/Al-Safadi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3;p1">
            <a:extLst>
              <a:ext uri="{FF2B5EF4-FFF2-40B4-BE49-F238E27FC236}">
                <a16:creationId xmlns:a16="http://schemas.microsoft.com/office/drawing/2014/main" id="{694FC594-5E1F-E401-0EDC-533CBE557758}"/>
              </a:ext>
            </a:extLst>
          </p:cNvPr>
          <p:cNvGrpSpPr/>
          <p:nvPr/>
        </p:nvGrpSpPr>
        <p:grpSpPr>
          <a:xfrm>
            <a:off x="-13787" y="5803088"/>
            <a:ext cx="4644835" cy="1060803"/>
            <a:chOff x="-13787" y="5803096"/>
            <a:chExt cx="3053176" cy="698832"/>
          </a:xfrm>
        </p:grpSpPr>
        <p:sp>
          <p:nvSpPr>
            <p:cNvPr id="19" name="Google Shape;34;p1">
              <a:extLst>
                <a:ext uri="{FF2B5EF4-FFF2-40B4-BE49-F238E27FC236}">
                  <a16:creationId xmlns:a16="http://schemas.microsoft.com/office/drawing/2014/main" id="{317EF877-49E7-F4D4-EA34-B80C052C1DA5}"/>
                </a:ext>
              </a:extLst>
            </p:cNvPr>
            <p:cNvSpPr/>
            <p:nvPr/>
          </p:nvSpPr>
          <p:spPr>
            <a:xfrm>
              <a:off x="-9874" y="6097506"/>
              <a:ext cx="3049263" cy="4044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5;p1">
              <a:extLst>
                <a:ext uri="{FF2B5EF4-FFF2-40B4-BE49-F238E27FC236}">
                  <a16:creationId xmlns:a16="http://schemas.microsoft.com/office/drawing/2014/main" id="{C7517D0B-D578-45C5-8414-DA8E21B3E93C}"/>
                </a:ext>
              </a:extLst>
            </p:cNvPr>
            <p:cNvSpPr/>
            <p:nvPr/>
          </p:nvSpPr>
          <p:spPr>
            <a:xfrm>
              <a:off x="-13787" y="5803096"/>
              <a:ext cx="1849500" cy="38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3" name="Google Shape;36;p1" descr="Logo&#10;&#10;Description automatically generated">
            <a:extLst>
              <a:ext uri="{FF2B5EF4-FFF2-40B4-BE49-F238E27FC236}">
                <a16:creationId xmlns:a16="http://schemas.microsoft.com/office/drawing/2014/main" id="{F720DC81-25B9-1866-C0F4-AC7F0CE40A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898" y="5419550"/>
            <a:ext cx="4136921" cy="18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37;p1" descr="A blue sign with white text&#10;&#10;Description automatically generated">
            <a:extLst>
              <a:ext uri="{FF2B5EF4-FFF2-40B4-BE49-F238E27FC236}">
                <a16:creationId xmlns:a16="http://schemas.microsoft.com/office/drawing/2014/main" id="{0E4AAD6D-853B-613A-F3B8-D7D7A7AA9EF3}"/>
              </a:ext>
            </a:extLst>
          </p:cNvPr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10358319" y="0"/>
            <a:ext cx="1831302" cy="18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8;p1">
            <a:extLst>
              <a:ext uri="{FF2B5EF4-FFF2-40B4-BE49-F238E27FC236}">
                <a16:creationId xmlns:a16="http://schemas.microsoft.com/office/drawing/2014/main" id="{ADA43D9C-B672-7678-38C3-EA4C2560DE07}"/>
              </a:ext>
            </a:extLst>
          </p:cNvPr>
          <p:cNvSpPr/>
          <p:nvPr/>
        </p:nvSpPr>
        <p:spPr>
          <a:xfrm>
            <a:off x="210463" y="1848552"/>
            <a:ext cx="4038033" cy="81926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934A43A-7131-65F7-3CAD-1600EE8344A6}"/>
              </a:ext>
            </a:extLst>
          </p:cNvPr>
          <p:cNvSpPr txBox="1"/>
          <p:nvPr/>
        </p:nvSpPr>
        <p:spPr>
          <a:xfrm>
            <a:off x="218010" y="4639284"/>
            <a:ext cx="3299611" cy="7848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00"/>
              <a:t>In 2024, UNICEF UK partnered with two Rights Respecting Schools in the UK to create a set of images relating to rights. These images were co-created with students at the schools, meaning that the subjects, composition and aesthetics of the images were all driven by the students themselves.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0D6C73A7-C561-C9AF-B35C-4EB8E56A399B}"/>
              </a:ext>
            </a:extLst>
          </p:cNvPr>
          <p:cNvSpPr txBox="1"/>
          <p:nvPr/>
        </p:nvSpPr>
        <p:spPr>
          <a:xfrm rot="16200000">
            <a:off x="11101243" y="4715685"/>
            <a:ext cx="1933575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">
                <a:latin typeface="Roboto"/>
              </a:rPr>
              <a:t>© UNICEF/</a:t>
            </a:r>
            <a:r>
              <a:rPr lang="en-US" sz="900">
                <a:latin typeface="Helvetica"/>
                <a:cs typeface="Helvetica"/>
              </a:rPr>
              <a:t>Maule-</a:t>
            </a:r>
            <a:r>
              <a:rPr lang="en-US" sz="900" err="1">
                <a:latin typeface="Helvetica"/>
                <a:cs typeface="Helvetica"/>
              </a:rPr>
              <a:t>Ffinch</a:t>
            </a:r>
            <a:endParaRPr lang="en-US" sz="800" err="1">
              <a:latin typeface="Roboto"/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3D45765C-01E7-14A1-E18A-589C5EF10DD5}"/>
              </a:ext>
            </a:extLst>
          </p:cNvPr>
          <p:cNvSpPr/>
          <p:nvPr/>
        </p:nvSpPr>
        <p:spPr>
          <a:xfrm>
            <a:off x="217519" y="2601122"/>
            <a:ext cx="5331251" cy="820735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0;p1">
            <a:extLst>
              <a:ext uri="{FF2B5EF4-FFF2-40B4-BE49-F238E27FC236}">
                <a16:creationId xmlns:a16="http://schemas.microsoft.com/office/drawing/2014/main" id="{FE05C38B-F6B2-7368-1261-C71897C6C403}"/>
              </a:ext>
            </a:extLst>
          </p:cNvPr>
          <p:cNvSpPr txBox="1"/>
          <p:nvPr/>
        </p:nvSpPr>
        <p:spPr>
          <a:xfrm>
            <a:off x="278203" y="1843223"/>
            <a:ext cx="5465802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5000">
                <a:solidFill>
                  <a:schemeClr val="bg1"/>
                </a:solidFill>
                <a:latin typeface="Arial Black"/>
              </a:rPr>
              <a:t>WELCOME</a:t>
            </a:r>
            <a:br>
              <a:rPr lang="en-GB" sz="5000">
                <a:latin typeface="Arial Black"/>
              </a:rPr>
            </a:br>
            <a:r>
              <a:rPr lang="en-GB" sz="5000">
                <a:solidFill>
                  <a:schemeClr val="bg1"/>
                </a:solidFill>
                <a:latin typeface="Arial Black"/>
              </a:rPr>
              <a:t>TO OUTRIGHT</a:t>
            </a:r>
            <a:endParaRPr lang="en-US" sz="500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56349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D691B2-0A9B-A132-6FB6-5868D475EE5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230640" y="175461"/>
            <a:ext cx="4846620" cy="615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63F79-534C-758B-8B99-CE162ADCB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3718" y="175461"/>
            <a:ext cx="3848547" cy="5070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DC3B1C-D5E0-6DE7-F87D-2EE00527E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724" y="2357604"/>
            <a:ext cx="2862041" cy="430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3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AF9CB260-306B-C728-642F-7E8F7D2F4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3;g259085a5d11_0_9">
            <a:extLst>
              <a:ext uri="{FF2B5EF4-FFF2-40B4-BE49-F238E27FC236}">
                <a16:creationId xmlns:a16="http://schemas.microsoft.com/office/drawing/2014/main" id="{353A7458-B764-21A2-C379-AC64BEC950E0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5CB6C10D-4C37-64B3-B62A-6D9BDF78F022}"/>
              </a:ext>
            </a:extLst>
          </p:cNvPr>
          <p:cNvSpPr txBox="1"/>
          <p:nvPr/>
        </p:nvSpPr>
        <p:spPr>
          <a:xfrm>
            <a:off x="131344" y="155136"/>
            <a:ext cx="3677816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28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SOCIAL COHESION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AE7DC-4FA9-56A6-A8AB-0DBD4807B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929" y="1493105"/>
            <a:ext cx="5535270" cy="4957676"/>
          </a:xfrm>
          <a:prstGeom prst="rect">
            <a:avLst/>
          </a:prstGeom>
        </p:spPr>
      </p:pic>
      <p:pic>
        <p:nvPicPr>
          <p:cNvPr id="13" name="Picture 12" descr="A screenshot of a white paper with black text&#10;&#10;AI-generated content may be incorrect.">
            <a:extLst>
              <a:ext uri="{FF2B5EF4-FFF2-40B4-BE49-F238E27FC236}">
                <a16:creationId xmlns:a16="http://schemas.microsoft.com/office/drawing/2014/main" id="{B7A5BC6F-7CA0-0F55-CCA8-E9F419A69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34"/>
          <a:stretch>
            <a:fillRect/>
          </a:stretch>
        </p:blipFill>
        <p:spPr>
          <a:xfrm>
            <a:off x="7163629" y="4774384"/>
            <a:ext cx="4389030" cy="1845603"/>
          </a:xfrm>
          <a:prstGeom prst="rect">
            <a:avLst/>
          </a:prstGeom>
        </p:spPr>
      </p:pic>
      <p:pic>
        <p:nvPicPr>
          <p:cNvPr id="14" name="Picture 13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09CE6D3D-0530-243A-1B55-4626FB5817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87" t="8059" r="16069" b="17891"/>
          <a:stretch>
            <a:fillRect/>
          </a:stretch>
        </p:blipFill>
        <p:spPr>
          <a:xfrm rot="848959">
            <a:off x="5993607" y="428895"/>
            <a:ext cx="6100422" cy="3432445"/>
          </a:xfrm>
          <a:prstGeom prst="rect">
            <a:avLst/>
          </a:prstGeom>
        </p:spPr>
      </p:pic>
      <p:pic>
        <p:nvPicPr>
          <p:cNvPr id="16" name="Picture 15" descr="A group of white rectangular boxes with blue text&#10;&#10;AI-generated content may be incorrect.">
            <a:extLst>
              <a:ext uri="{FF2B5EF4-FFF2-40B4-BE49-F238E27FC236}">
                <a16:creationId xmlns:a16="http://schemas.microsoft.com/office/drawing/2014/main" id="{DB26193E-38E7-90D9-2FD4-CAE7CBB05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50" y="2967454"/>
            <a:ext cx="3552404" cy="34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82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96BD9DB1-1E72-CF5E-A073-62A1A10A9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3;g259085a5d11_0_9">
            <a:extLst>
              <a:ext uri="{FF2B5EF4-FFF2-40B4-BE49-F238E27FC236}">
                <a16:creationId xmlns:a16="http://schemas.microsoft.com/office/drawing/2014/main" id="{89DC354B-8C48-083E-F14B-5B1CD1B5326D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58408015-E314-5F97-40C7-E39EB6AD69D7}"/>
              </a:ext>
            </a:extLst>
          </p:cNvPr>
          <p:cNvSpPr txBox="1"/>
          <p:nvPr/>
        </p:nvSpPr>
        <p:spPr>
          <a:xfrm>
            <a:off x="131344" y="155136"/>
            <a:ext cx="3677816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2800" dirty="0">
                <a:solidFill>
                  <a:schemeClr val="bg1"/>
                </a:solidFill>
                <a:latin typeface="Arial Black"/>
              </a:rPr>
              <a:t>LANGUAGE JUSTICE</a:t>
            </a:r>
            <a:endParaRPr lang="en-GB" sz="2800" i="0" u="none" strike="noStrike" cap="none" dirty="0">
              <a:solidFill>
                <a:schemeClr val="bg1"/>
              </a:solidFill>
              <a:latin typeface="Arial Black"/>
              <a:ea typeface="Arial"/>
              <a:cs typeface="Arial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6AC120C4-7008-B45D-C737-6EAE5C2E32C4}"/>
              </a:ext>
            </a:extLst>
          </p:cNvPr>
          <p:cNvSpPr/>
          <p:nvPr/>
        </p:nvSpPr>
        <p:spPr>
          <a:xfrm>
            <a:off x="6085195" y="2615821"/>
            <a:ext cx="1421641" cy="1171432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erson in a black shirt&#10;&#10;AI-generated content may be incorrect.">
            <a:extLst>
              <a:ext uri="{FF2B5EF4-FFF2-40B4-BE49-F238E27FC236}">
                <a16:creationId xmlns:a16="http://schemas.microsoft.com/office/drawing/2014/main" id="{C588BEDB-C9CA-3AE6-6263-7DE38F727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76" y="80223"/>
            <a:ext cx="6534177" cy="3827242"/>
          </a:xfrm>
          <a:prstGeom prst="rect">
            <a:avLst/>
          </a:prstGeom>
        </p:spPr>
      </p:pic>
      <p:pic>
        <p:nvPicPr>
          <p:cNvPr id="8" name="Google Shape;239;g259085a5d11_0_9" descr="A child standing in front of a house&#10;&#10;AI-generated content may be incorrect.">
            <a:extLst>
              <a:ext uri="{FF2B5EF4-FFF2-40B4-BE49-F238E27FC236}">
                <a16:creationId xmlns:a16="http://schemas.microsoft.com/office/drawing/2014/main" id="{BDBF6624-3A73-AB1E-38AA-4796737CE80D}"/>
              </a:ext>
            </a:extLst>
          </p:cNvPr>
          <p:cNvPicPr preferRelativeResize="0"/>
          <p:nvPr/>
        </p:nvPicPr>
        <p:blipFill rotWithShape="1">
          <a:blip r:embed="rId4"/>
          <a:srcRect l="110" t="7041" r="44526" b="9939"/>
          <a:stretch>
            <a:fillRect/>
          </a:stretch>
        </p:blipFill>
        <p:spPr>
          <a:xfrm>
            <a:off x="146239" y="1484718"/>
            <a:ext cx="3794265" cy="35900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12B9BA-F924-C885-CB27-46D6EFAD63C4}"/>
              </a:ext>
            </a:extLst>
          </p:cNvPr>
          <p:cNvSpPr txBox="1"/>
          <p:nvPr/>
        </p:nvSpPr>
        <p:spPr>
          <a:xfrm>
            <a:off x="1742736" y="5373282"/>
            <a:ext cx="21977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 Black"/>
              </a:rPr>
              <a:t>HELEN AND</a:t>
            </a:r>
            <a:br>
              <a:rPr lang="en-GB" sz="1800" b="1" dirty="0">
                <a:latin typeface="Arial Black"/>
              </a:rPr>
            </a:br>
            <a:r>
              <a:rPr lang="en-GB" sz="1800" b="1" dirty="0">
                <a:latin typeface="Arial Black"/>
              </a:rPr>
              <a:t>BABY LUCAS,</a:t>
            </a:r>
            <a:br>
              <a:rPr lang="en-GB" sz="1800" b="1" dirty="0">
                <a:latin typeface="Arial Black"/>
              </a:rPr>
            </a:br>
            <a:r>
              <a:rPr lang="en-GB" sz="1800" b="1" dirty="0">
                <a:latin typeface="Arial Black"/>
              </a:rPr>
              <a:t>GRENADA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AC65E5-6068-99D9-5C37-51F724F31727}"/>
              </a:ext>
            </a:extLst>
          </p:cNvPr>
          <p:cNvGrpSpPr/>
          <p:nvPr/>
        </p:nvGrpSpPr>
        <p:grpSpPr>
          <a:xfrm>
            <a:off x="483784" y="5242176"/>
            <a:ext cx="1088342" cy="1094456"/>
            <a:chOff x="515869" y="218897"/>
            <a:chExt cx="1223882" cy="124769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8FFA5C2-1C7A-2810-6F93-03D42F6FF3F8}"/>
                </a:ext>
              </a:extLst>
            </p:cNvPr>
            <p:cNvSpPr/>
            <p:nvPr/>
          </p:nvSpPr>
          <p:spPr>
            <a:xfrm>
              <a:off x="515869" y="218897"/>
              <a:ext cx="1223882" cy="12476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3" name="Picture 12" descr="A blue wave and house on a black background&#10;&#10;AI-generated content may be incorrect.">
              <a:extLst>
                <a:ext uri="{FF2B5EF4-FFF2-40B4-BE49-F238E27FC236}">
                  <a16:creationId xmlns:a16="http://schemas.microsoft.com/office/drawing/2014/main" id="{AE541514-726E-B0F9-CD7A-CDE5D7498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862" y="300446"/>
              <a:ext cx="968705" cy="986023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7337377-FC30-3D3A-E772-EBF01D180154}"/>
              </a:ext>
            </a:extLst>
          </p:cNvPr>
          <p:cNvSpPr/>
          <p:nvPr/>
        </p:nvSpPr>
        <p:spPr>
          <a:xfrm rot="6066241" flipV="1">
            <a:off x="9084810" y="3479895"/>
            <a:ext cx="2592134" cy="3024264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 descr="A group of papers with text&#10;&#10;AI-generated content may be incorrect.">
            <a:extLst>
              <a:ext uri="{FF2B5EF4-FFF2-40B4-BE49-F238E27FC236}">
                <a16:creationId xmlns:a16="http://schemas.microsoft.com/office/drawing/2014/main" id="{A6ABA7D1-B2C5-326B-1E1F-4D9342D8115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898" t="11776" r="45769" b="53444"/>
          <a:stretch>
            <a:fillRect/>
          </a:stretch>
        </p:blipFill>
        <p:spPr>
          <a:xfrm rot="658161">
            <a:off x="8992615" y="3890373"/>
            <a:ext cx="2628763" cy="2203309"/>
          </a:xfrm>
          <a:prstGeom prst="rect">
            <a:avLst/>
          </a:prstGeom>
        </p:spPr>
      </p:pic>
      <p:pic>
        <p:nvPicPr>
          <p:cNvPr id="16" name="Picture 15" descr="A child touching a window&#10;&#10;AI-generated content may be incorrect.">
            <a:extLst>
              <a:ext uri="{FF2B5EF4-FFF2-40B4-BE49-F238E27FC236}">
                <a16:creationId xmlns:a16="http://schemas.microsoft.com/office/drawing/2014/main" id="{4A464D01-0D49-C013-E772-4D56B6893E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815" t="-3346" r="-2208" b="-2362"/>
          <a:stretch>
            <a:fillRect/>
          </a:stretch>
        </p:blipFill>
        <p:spPr>
          <a:xfrm>
            <a:off x="4111114" y="4130932"/>
            <a:ext cx="3786286" cy="21919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E2EE45-436C-F1FB-F927-8746E427443F}"/>
              </a:ext>
            </a:extLst>
          </p:cNvPr>
          <p:cNvSpPr txBox="1"/>
          <p:nvPr/>
        </p:nvSpPr>
        <p:spPr>
          <a:xfrm>
            <a:off x="7823852" y="6131446"/>
            <a:ext cx="1612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latin typeface="Arial Black"/>
                <a:ea typeface="Open Sans"/>
              </a:rPr>
              <a:t>ANUWAT</a:t>
            </a:r>
            <a:r>
              <a:rPr lang="en-GB" sz="1800" b="1" dirty="0">
                <a:latin typeface="Arial Black"/>
              </a:rPr>
              <a:t>,</a:t>
            </a:r>
            <a:endParaRPr lang="en-US" dirty="0"/>
          </a:p>
          <a:p>
            <a:r>
              <a:rPr lang="en-GB" sz="1800" b="1" dirty="0">
                <a:latin typeface="Arial Black"/>
              </a:rPr>
              <a:t>THAILAND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F371EF-D199-5B25-9354-560602B9FCDA}"/>
              </a:ext>
            </a:extLst>
          </p:cNvPr>
          <p:cNvGrpSpPr/>
          <p:nvPr/>
        </p:nvGrpSpPr>
        <p:grpSpPr>
          <a:xfrm>
            <a:off x="7463020" y="5036991"/>
            <a:ext cx="1007388" cy="1094455"/>
            <a:chOff x="515760" y="88761"/>
            <a:chExt cx="1231285" cy="144881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FC81E48-E7AB-1E17-03A9-5833034F032D}"/>
                </a:ext>
              </a:extLst>
            </p:cNvPr>
            <p:cNvSpPr/>
            <p:nvPr/>
          </p:nvSpPr>
          <p:spPr>
            <a:xfrm>
              <a:off x="515869" y="218897"/>
              <a:ext cx="1223882" cy="124769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1" name="Picture 20" descr="A blue cloud with rain drops&#10;&#10;AI-generated content may be incorrect.">
              <a:extLst>
                <a:ext uri="{FF2B5EF4-FFF2-40B4-BE49-F238E27FC236}">
                  <a16:creationId xmlns:a16="http://schemas.microsoft.com/office/drawing/2014/main" id="{542C2F63-2FBE-B2EF-8135-1CC51A7F1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760" y="88761"/>
              <a:ext cx="1231285" cy="1448811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918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07B1ED38-043B-9654-320C-0EE1870D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3;g259085a5d11_0_9">
            <a:extLst>
              <a:ext uri="{FF2B5EF4-FFF2-40B4-BE49-F238E27FC236}">
                <a16:creationId xmlns:a16="http://schemas.microsoft.com/office/drawing/2014/main" id="{6A249C36-2A65-53BC-309B-080A43411348}"/>
              </a:ext>
            </a:extLst>
          </p:cNvPr>
          <p:cNvSpPr/>
          <p:nvPr/>
        </p:nvSpPr>
        <p:spPr>
          <a:xfrm>
            <a:off x="0" y="-654"/>
            <a:ext cx="4682836" cy="130298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DE3BC562-D337-F728-03F1-730365CFC0AC}"/>
              </a:ext>
            </a:extLst>
          </p:cNvPr>
          <p:cNvSpPr txBox="1"/>
          <p:nvPr/>
        </p:nvSpPr>
        <p:spPr>
          <a:xfrm>
            <a:off x="122423" y="150892"/>
            <a:ext cx="4870148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28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INTERNATIONALISM AND SPECIFITIY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241D717-079E-B921-06FB-6290B7561F41}"/>
              </a:ext>
            </a:extLst>
          </p:cNvPr>
          <p:cNvSpPr/>
          <p:nvPr/>
        </p:nvSpPr>
        <p:spPr>
          <a:xfrm>
            <a:off x="6085195" y="2615821"/>
            <a:ext cx="1421641" cy="1171432"/>
          </a:xfrm>
          <a:prstGeom prst="wedgeEllipse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20CB77D0-5D3C-03AF-2A3F-65FA70015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750" y="295321"/>
            <a:ext cx="4474418" cy="62673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E6DE55-5463-8401-5ECB-4E7C0F1A6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28" y="2018744"/>
            <a:ext cx="6354787" cy="35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>
          <a:extLst>
            <a:ext uri="{FF2B5EF4-FFF2-40B4-BE49-F238E27FC236}">
              <a16:creationId xmlns:a16="http://schemas.microsoft.com/office/drawing/2014/main" id="{855A60FD-3AA0-4804-DEC5-9AF46C991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3;g259085a5d11_0_9">
            <a:extLst>
              <a:ext uri="{FF2B5EF4-FFF2-40B4-BE49-F238E27FC236}">
                <a16:creationId xmlns:a16="http://schemas.microsoft.com/office/drawing/2014/main" id="{62A569BC-0892-5E85-7CF6-0D93EB49D014}"/>
              </a:ext>
            </a:extLst>
          </p:cNvPr>
          <p:cNvSpPr/>
          <p:nvPr/>
        </p:nvSpPr>
        <p:spPr>
          <a:xfrm>
            <a:off x="0" y="-654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2E44E4F2-F4A3-9CF6-299B-75260E88317E}"/>
              </a:ext>
            </a:extLst>
          </p:cNvPr>
          <p:cNvSpPr txBox="1"/>
          <p:nvPr/>
        </p:nvSpPr>
        <p:spPr>
          <a:xfrm>
            <a:off x="131344" y="155136"/>
            <a:ext cx="3677816" cy="100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  <a:buClr>
                <a:srgbClr val="FFFFFF"/>
              </a:buClr>
              <a:buSzPts val="5400"/>
            </a:pPr>
            <a:r>
              <a:rPr lang="en-GB" sz="2800" i="0" u="none" strike="noStrike" cap="none" dirty="0">
                <a:solidFill>
                  <a:schemeClr val="bg1"/>
                </a:solidFill>
                <a:latin typeface="Arial Black"/>
                <a:ea typeface="Arial"/>
                <a:cs typeface="Arial"/>
              </a:rPr>
              <a:t>EXPLORE INEQUITY</a:t>
            </a:r>
          </a:p>
        </p:txBody>
      </p:sp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146A7A99-B0A6-FB87-963B-201933854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21" y="219552"/>
            <a:ext cx="5717075" cy="6418895"/>
          </a:xfrm>
          <a:prstGeom prst="rect">
            <a:avLst/>
          </a:prstGeom>
        </p:spPr>
      </p:pic>
      <p:pic>
        <p:nvPicPr>
          <p:cNvPr id="6" name="Picture 5" descr="A white and black planet&#10;&#10;AI-generated content may be incorrect.">
            <a:extLst>
              <a:ext uri="{FF2B5EF4-FFF2-40B4-BE49-F238E27FC236}">
                <a16:creationId xmlns:a16="http://schemas.microsoft.com/office/drawing/2014/main" id="{78411F03-2102-A784-5D24-233E34C43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597" y="3176337"/>
            <a:ext cx="4098757" cy="4098757"/>
          </a:xfrm>
          <a:prstGeom prst="rect">
            <a:avLst/>
          </a:prstGeom>
        </p:spPr>
      </p:pic>
      <p:pic>
        <p:nvPicPr>
          <p:cNvPr id="9" name="Picture 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C7F37E3C-9752-4BD4-43C4-50E4C1DC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1" y="1567277"/>
            <a:ext cx="4410691" cy="19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4A89A54-2ECA-7F8E-D6C0-C3E477AA1244}"/>
              </a:ext>
            </a:extLst>
          </p:cNvPr>
          <p:cNvSpPr/>
          <p:nvPr/>
        </p:nvSpPr>
        <p:spPr>
          <a:xfrm rot="6828369">
            <a:off x="521838" y="1388791"/>
            <a:ext cx="3315285" cy="3371014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Google Shape;243;g259085a5d11_0_9">
            <a:extLst>
              <a:ext uri="{FF2B5EF4-FFF2-40B4-BE49-F238E27FC236}">
                <a16:creationId xmlns:a16="http://schemas.microsoft.com/office/drawing/2014/main" id="{23D3ACDE-2471-1E30-1AB7-5704B901E9D7}"/>
              </a:ext>
            </a:extLst>
          </p:cNvPr>
          <p:cNvSpPr/>
          <p:nvPr/>
        </p:nvSpPr>
        <p:spPr>
          <a:xfrm>
            <a:off x="0" y="0"/>
            <a:ext cx="3940504" cy="131801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GB" sz="3600" dirty="0">
                <a:solidFill>
                  <a:schemeClr val="bg1"/>
                </a:solidFill>
                <a:latin typeface="Arial Black"/>
              </a:rPr>
              <a:t>LEARNINGS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A78884C-168A-2F92-2A06-5742066343FD}"/>
              </a:ext>
            </a:extLst>
          </p:cNvPr>
          <p:cNvSpPr txBox="1"/>
          <p:nvPr/>
        </p:nvSpPr>
        <p:spPr>
          <a:xfrm>
            <a:off x="730064" y="2692167"/>
            <a:ext cx="3210440" cy="70788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chemeClr val="dk1"/>
                </a:solidFill>
              </a:rPr>
              <a:t>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2844D-6917-1194-C812-1DD563BA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892" y="133675"/>
            <a:ext cx="7365072" cy="2368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C9DFDA-604F-3365-36D9-418D669B3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2608" y="2714606"/>
            <a:ext cx="6199951" cy="4009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344D3B-D188-89C1-9E0D-8A268BEE9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06" y="3876503"/>
            <a:ext cx="3834936" cy="255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2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86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4B56-8167-E34F-B79E-AB7C80C88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WORLD CHILDREN’S DAY </a:t>
            </a:r>
          </a:p>
        </p:txBody>
      </p:sp>
      <p:pic>
        <p:nvPicPr>
          <p:cNvPr id="3" name="Picture 2" descr="A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6B8127FA-907E-C718-DA2B-68F9A441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5" y="4876544"/>
            <a:ext cx="1757045" cy="18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1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56730744a2_0_25">
            <a:extLst>
              <a:ext uri="{FF2B5EF4-FFF2-40B4-BE49-F238E27FC236}">
                <a16:creationId xmlns:a16="http://schemas.microsoft.com/office/drawing/2014/main" id="{271610A4-D514-0DFC-CEDD-46D7216E4FF6}"/>
              </a:ext>
            </a:extLst>
          </p:cNvPr>
          <p:cNvSpPr/>
          <p:nvPr/>
        </p:nvSpPr>
        <p:spPr>
          <a:xfrm>
            <a:off x="2283" y="2413606"/>
            <a:ext cx="12189717" cy="2820113"/>
          </a:xfrm>
          <a:prstGeom prst="rect">
            <a:avLst/>
          </a:prstGeom>
          <a:solidFill>
            <a:srgbClr val="DDF3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12;g256730744a2_0_25">
            <a:extLst>
              <a:ext uri="{FF2B5EF4-FFF2-40B4-BE49-F238E27FC236}">
                <a16:creationId xmlns:a16="http://schemas.microsoft.com/office/drawing/2014/main" id="{0959528B-6FE2-28AD-8AA3-1B94047D8BC3}"/>
              </a:ext>
            </a:extLst>
          </p:cNvPr>
          <p:cNvSpPr txBox="1"/>
          <p:nvPr/>
        </p:nvSpPr>
        <p:spPr>
          <a:xfrm>
            <a:off x="453600" y="489600"/>
            <a:ext cx="46041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3;g256730744a2_0_25">
            <a:extLst>
              <a:ext uri="{FF2B5EF4-FFF2-40B4-BE49-F238E27FC236}">
                <a16:creationId xmlns:a16="http://schemas.microsoft.com/office/drawing/2014/main" id="{F9AC8283-4CA4-82B0-877E-E0E23478EF1E}"/>
              </a:ext>
            </a:extLst>
          </p:cNvPr>
          <p:cNvSpPr/>
          <p:nvPr/>
        </p:nvSpPr>
        <p:spPr>
          <a:xfrm>
            <a:off x="735262" y="2582910"/>
            <a:ext cx="4357362" cy="248150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28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Join our World Children’s Day events on Thursday 20</a:t>
            </a:r>
            <a:r>
              <a:rPr lang="en-GB" sz="2800" baseline="300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th</a:t>
            </a:r>
            <a:r>
              <a:rPr lang="en-GB" sz="28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 November. </a:t>
            </a:r>
          </a:p>
        </p:txBody>
      </p:sp>
      <p:sp>
        <p:nvSpPr>
          <p:cNvPr id="5" name="Google Shape;114;g256730744a2_0_25">
            <a:extLst>
              <a:ext uri="{FF2B5EF4-FFF2-40B4-BE49-F238E27FC236}">
                <a16:creationId xmlns:a16="http://schemas.microsoft.com/office/drawing/2014/main" id="{DB1AFB13-0831-8503-13E0-E31DE123FAA9}"/>
              </a:ext>
            </a:extLst>
          </p:cNvPr>
          <p:cNvSpPr txBox="1"/>
          <p:nvPr/>
        </p:nvSpPr>
        <p:spPr>
          <a:xfrm>
            <a:off x="8109388" y="3614966"/>
            <a:ext cx="3347350" cy="74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91284">
              <a:spcBef>
                <a:spcPts val="1400"/>
              </a:spcBef>
              <a:spcAft>
                <a:spcPts val="600"/>
              </a:spcAft>
              <a:defRPr sz="2400">
                <a:solidFill>
                  <a:srgbClr val="FFFFFF"/>
                </a:solidFill>
              </a:defRPr>
            </a:pPr>
            <a:r>
              <a:rPr lang="en-GB" sz="2000" b="1">
                <a:solidFill>
                  <a:srgbClr val="00B0F0"/>
                </a:solidFill>
              </a:rPr>
              <a:t>Support Workshop 2</a:t>
            </a:r>
            <a:r>
              <a:rPr lang="en-GB" sz="2000">
                <a:solidFill>
                  <a:srgbClr val="00B0F0"/>
                </a:solidFill>
              </a:rPr>
              <a:t> </a:t>
            </a:r>
          </a:p>
        </p:txBody>
      </p:sp>
      <p:sp>
        <p:nvSpPr>
          <p:cNvPr id="6" name="Google Shape;115;g256730744a2_0_25">
            <a:extLst>
              <a:ext uri="{FF2B5EF4-FFF2-40B4-BE49-F238E27FC236}">
                <a16:creationId xmlns:a16="http://schemas.microsoft.com/office/drawing/2014/main" id="{A7BD270C-3734-89B5-7856-08C8DB95E430}"/>
              </a:ext>
            </a:extLst>
          </p:cNvPr>
          <p:cNvSpPr/>
          <p:nvPr/>
        </p:nvSpPr>
        <p:spPr>
          <a:xfrm>
            <a:off x="6531990" y="2582909"/>
            <a:ext cx="4357362" cy="2481509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100"/>
            </a:pPr>
            <a:r>
              <a:rPr lang="en-GB" sz="2800" dirty="0">
                <a:solidFill>
                  <a:srgbClr val="00AEEF"/>
                </a:solidFill>
                <a:ea typeface="Roboto Medium"/>
                <a:cs typeface="Roboto Medium"/>
                <a:sym typeface="Roboto Medium"/>
              </a:rPr>
              <a:t>Join us for Support Workshop 3 – which will prepare you for campaign actions.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FCF227-857A-74B2-20D3-5CA31C62A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382" y="-591864"/>
            <a:ext cx="3657261" cy="365726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325B374-6D30-C76F-1796-565C1E62F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19" y="5721516"/>
            <a:ext cx="5791981" cy="952922"/>
          </a:xfrm>
          <a:prstGeom prst="rect">
            <a:avLst/>
          </a:prstGeom>
        </p:spPr>
      </p:pic>
      <p:sp>
        <p:nvSpPr>
          <p:cNvPr id="14" name="Google Shape;40;p1">
            <a:extLst>
              <a:ext uri="{FF2B5EF4-FFF2-40B4-BE49-F238E27FC236}">
                <a16:creationId xmlns:a16="http://schemas.microsoft.com/office/drawing/2014/main" id="{1AF1BA7D-D6B6-52DF-6C84-BE75D230031B}"/>
              </a:ext>
            </a:extLst>
          </p:cNvPr>
          <p:cNvSpPr txBox="1"/>
          <p:nvPr/>
        </p:nvSpPr>
        <p:spPr>
          <a:xfrm>
            <a:off x="210357" y="288121"/>
            <a:ext cx="488226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600" b="1">
                <a:solidFill>
                  <a:schemeClr val="bg1"/>
                </a:solidFill>
                <a:latin typeface="Arial Black"/>
              </a:rPr>
              <a:t>MAKE YOUR </a:t>
            </a:r>
            <a:br>
              <a:rPr lang="en-GB" sz="4600" b="1">
                <a:solidFill>
                  <a:schemeClr val="bg1"/>
                </a:solidFill>
                <a:latin typeface="Arial Black"/>
              </a:rPr>
            </a:br>
            <a:r>
              <a:rPr lang="en-GB" sz="4600" b="1">
                <a:solidFill>
                  <a:schemeClr val="bg1"/>
                </a:solidFill>
                <a:latin typeface="Arial Black"/>
              </a:rPr>
              <a:t>VOICE HEARD</a:t>
            </a:r>
            <a:endParaRPr lang="en-US" sz="4600">
              <a:solidFill>
                <a:schemeClr val="bg1"/>
              </a:solidFill>
              <a:latin typeface="Arial Black"/>
            </a:endParaRPr>
          </a:p>
        </p:txBody>
      </p:sp>
      <p:pic>
        <p:nvPicPr>
          <p:cNvPr id="10" name="Picture 9" descr="A confetti popper with blue and orange confetti&#10;&#10;Description automatically generated">
            <a:extLst>
              <a:ext uri="{FF2B5EF4-FFF2-40B4-BE49-F238E27FC236}">
                <a16:creationId xmlns:a16="http://schemas.microsoft.com/office/drawing/2014/main" id="{24EA9BC6-9AE5-7397-99E5-F8714D36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352" y="4652880"/>
            <a:ext cx="1767840" cy="175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79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F6F1-CA81-DB4E-AAF1-DEADC82DD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1546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1;g25670c3861a_0_14">
            <a:extLst>
              <a:ext uri="{FF2B5EF4-FFF2-40B4-BE49-F238E27FC236}">
                <a16:creationId xmlns:a16="http://schemas.microsoft.com/office/drawing/2014/main" id="{ED848911-549E-17F3-F24C-39429DC4324F}"/>
              </a:ext>
            </a:extLst>
          </p:cNvPr>
          <p:cNvSpPr txBox="1"/>
          <p:nvPr/>
        </p:nvSpPr>
        <p:spPr>
          <a:xfrm>
            <a:off x="428987" y="1983710"/>
            <a:ext cx="5667013" cy="359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/>
              <a:t>This year, children and young people taking part in OutRight will develop their knowledge of:  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Relevant children’s rights and the UNCRC </a:t>
            </a:r>
          </a:p>
          <a:p>
            <a:r>
              <a:rPr lang="en-GB" sz="2000"/>
              <a:t>  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What international aid is and why it is important (using climate change and education as examples)  </a:t>
            </a:r>
          </a:p>
          <a:p>
            <a:endParaRPr lang="en-GB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/>
              <a:t>How to use their voices on international issues that matter to them and their community, by contacting decision makers.   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br>
              <a:rPr lang="en-GB" sz="2000" b="1">
                <a:solidFill>
                  <a:schemeClr val="tx1"/>
                </a:solidFill>
              </a:rPr>
            </a:br>
            <a:endParaRPr lang="en-US" b="1">
              <a:solidFill>
                <a:schemeClr val="tx1"/>
              </a:solidFill>
            </a:endParaRPr>
          </a:p>
          <a:p>
            <a:pPr>
              <a:defRPr sz="2400">
                <a:solidFill>
                  <a:srgbClr val="FFFFFF"/>
                </a:solidFill>
              </a:defRPr>
            </a:pPr>
            <a:endParaRPr lang="en-GB" sz="2400">
              <a:solidFill>
                <a:srgbClr val="FFFFFF"/>
              </a:solidFill>
            </a:endParaRPr>
          </a:p>
          <a:p>
            <a:pPr>
              <a:lnSpc>
                <a:spcPct val="110000"/>
              </a:lnSpc>
              <a:spcBef>
                <a:spcPts val="900"/>
              </a:spcBef>
              <a:defRPr sz="2400">
                <a:solidFill>
                  <a:srgbClr val="FFFFFF"/>
                </a:solidFill>
              </a:defRPr>
            </a:pPr>
            <a:endParaRPr lang="en-GB" sz="2000"/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0;p1">
            <a:extLst>
              <a:ext uri="{FF2B5EF4-FFF2-40B4-BE49-F238E27FC236}">
                <a16:creationId xmlns:a16="http://schemas.microsoft.com/office/drawing/2014/main" id="{C9FD93C2-D3B3-A5A1-4561-9F5CFAF7A5B2}"/>
              </a:ext>
            </a:extLst>
          </p:cNvPr>
          <p:cNvSpPr txBox="1"/>
          <p:nvPr/>
        </p:nvSpPr>
        <p:spPr>
          <a:xfrm>
            <a:off x="210357" y="288121"/>
            <a:ext cx="4884757" cy="1505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GB" sz="4600" b="1">
                <a:solidFill>
                  <a:schemeClr val="bg1"/>
                </a:solidFill>
                <a:latin typeface="Arial Black"/>
              </a:rPr>
              <a:t>THE CAMPAIGN</a:t>
            </a:r>
          </a:p>
        </p:txBody>
      </p:sp>
      <p:pic>
        <p:nvPicPr>
          <p:cNvPr id="3" name="Picture 2" descr="A person holding a baby&#10;&#10;AI-generated content may be incorrect.">
            <a:extLst>
              <a:ext uri="{FF2B5EF4-FFF2-40B4-BE49-F238E27FC236}">
                <a16:creationId xmlns:a16="http://schemas.microsoft.com/office/drawing/2014/main" id="{D5299B02-3DA0-BCF7-8939-57365632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9" r="22365"/>
          <a:stretch>
            <a:fillRect/>
          </a:stretch>
        </p:blipFill>
        <p:spPr>
          <a:xfrm>
            <a:off x="6651813" y="0"/>
            <a:ext cx="5540188" cy="68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4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alendar with text and images&#10;&#10;AI-generated content may be incorrect.">
            <a:extLst>
              <a:ext uri="{FF2B5EF4-FFF2-40B4-BE49-F238E27FC236}">
                <a16:creationId xmlns:a16="http://schemas.microsoft.com/office/drawing/2014/main" id="{BC00C616-BAA8-BC01-253F-0D49B166C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64" y="143348"/>
            <a:ext cx="6131016" cy="6571304"/>
          </a:xfrm>
          <a:prstGeom prst="rect">
            <a:avLst/>
          </a:prstGeom>
        </p:spPr>
      </p:pic>
      <p:pic>
        <p:nvPicPr>
          <p:cNvPr id="7" name="Picture 6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E87BF132-D008-BF18-298E-1584D51BF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66" y="143348"/>
            <a:ext cx="3839809" cy="4748466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BE6FA7E-A6F3-4664-C51D-71983D193B54}"/>
              </a:ext>
            </a:extLst>
          </p:cNvPr>
          <p:cNvSpPr/>
          <p:nvPr/>
        </p:nvSpPr>
        <p:spPr>
          <a:xfrm>
            <a:off x="6676800" y="2702859"/>
            <a:ext cx="979059" cy="52443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35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86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8716D-B76B-DB42-151F-2359D550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2DF4-0F70-909D-D82E-86C7396B0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latin typeface="Univers LT Pro 85 XBlack"/>
              </a:rPr>
              <a:t>RESOURCES </a:t>
            </a:r>
          </a:p>
        </p:txBody>
      </p:sp>
      <p:pic>
        <p:nvPicPr>
          <p:cNvPr id="3" name="Picture 2" descr="A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AA5A3438-4E90-AE9B-5E44-65D53D2DC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5" y="4876544"/>
            <a:ext cx="1757045" cy="18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1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86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19A17B-9DA1-DD94-2CD6-3A4E53B29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A3BA0A-C8A1-0FC9-9CF6-6FD27BEF1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44" y="766763"/>
            <a:ext cx="675322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863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934FED-7F21-A6F0-9B7C-24778D928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B4073-BF87-62DA-2074-E821D5EC2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4860" y="2441601"/>
            <a:ext cx="6465558" cy="1381147"/>
          </a:xfrm>
        </p:spPr>
        <p:txBody>
          <a:bodyPr/>
          <a:lstStyle/>
          <a:p>
            <a:pPr algn="ctr"/>
            <a:r>
              <a:rPr lang="en-US" dirty="0"/>
              <a:t>STORYTELLING VALUES </a:t>
            </a:r>
          </a:p>
        </p:txBody>
      </p:sp>
      <p:pic>
        <p:nvPicPr>
          <p:cNvPr id="3" name="Picture 2" descr="A light bulb with rays of light coming out of it&#10;&#10;Description automatically generated">
            <a:extLst>
              <a:ext uri="{FF2B5EF4-FFF2-40B4-BE49-F238E27FC236}">
                <a16:creationId xmlns:a16="http://schemas.microsoft.com/office/drawing/2014/main" id="{39F36A6F-F72B-BDD1-9898-020D3D63C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5" y="4876544"/>
            <a:ext cx="1757045" cy="180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0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19F6E13-F796-B976-2A99-20184CF57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141" y="336722"/>
            <a:ext cx="5132934" cy="4471806"/>
          </a:xfrm>
          <a:prstGeom prst="rect">
            <a:avLst/>
          </a:prstGeom>
        </p:spPr>
      </p:pic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C74F0C2-3611-BD8E-EA7A-B7237AE68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15" y="180975"/>
            <a:ext cx="515302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10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69;g25670c3861a_0_14">
            <a:extLst>
              <a:ext uri="{FF2B5EF4-FFF2-40B4-BE49-F238E27FC236}">
                <a16:creationId xmlns:a16="http://schemas.microsoft.com/office/drawing/2014/main" id="{FC61A776-51F4-DABE-241F-74E2EC7BB4B6}"/>
              </a:ext>
            </a:extLst>
          </p:cNvPr>
          <p:cNvSpPr txBox="1"/>
          <p:nvPr/>
        </p:nvSpPr>
        <p:spPr>
          <a:xfrm>
            <a:off x="316805" y="5786354"/>
            <a:ext cx="4364599" cy="891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100" dirty="0">
                <a:solidFill>
                  <a:schemeClr val="tx1"/>
                </a:solidFill>
                <a:ea typeface="Roboto Medium"/>
                <a:cs typeface="Segoe UI"/>
                <a:sym typeface="Roboto Medium"/>
              </a:rPr>
              <a:t>Students at Cockshut Hill Secondary school created a series of images in a photojournalism style based on the brief - How does your school support your rights?</a:t>
            </a:r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21" name="Google Shape;38;p1">
            <a:extLst>
              <a:ext uri="{FF2B5EF4-FFF2-40B4-BE49-F238E27FC236}">
                <a16:creationId xmlns:a16="http://schemas.microsoft.com/office/drawing/2014/main" id="{0E782828-2E21-5849-A334-283B135F7C04}"/>
              </a:ext>
            </a:extLst>
          </p:cNvPr>
          <p:cNvSpPr/>
          <p:nvPr/>
        </p:nvSpPr>
        <p:spPr>
          <a:xfrm>
            <a:off x="187857" y="293450"/>
            <a:ext cx="3734644" cy="88275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8;p1">
            <a:extLst>
              <a:ext uri="{FF2B5EF4-FFF2-40B4-BE49-F238E27FC236}">
                <a16:creationId xmlns:a16="http://schemas.microsoft.com/office/drawing/2014/main" id="{37432DA9-BD93-D611-3A19-183143AD0C55}"/>
              </a:ext>
            </a:extLst>
          </p:cNvPr>
          <p:cNvSpPr/>
          <p:nvPr/>
        </p:nvSpPr>
        <p:spPr>
          <a:xfrm>
            <a:off x="217739" y="1116119"/>
            <a:ext cx="3844440" cy="867591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8;g25670c3861a_0_14">
            <a:extLst>
              <a:ext uri="{FF2B5EF4-FFF2-40B4-BE49-F238E27FC236}">
                <a16:creationId xmlns:a16="http://schemas.microsoft.com/office/drawing/2014/main" id="{17EB4E2D-7429-494A-9355-A47E1A3B625D}"/>
              </a:ext>
            </a:extLst>
          </p:cNvPr>
          <p:cNvSpPr txBox="1"/>
          <p:nvPr/>
        </p:nvSpPr>
        <p:spPr>
          <a:xfrm rot="16200000">
            <a:off x="5134448" y="5476485"/>
            <a:ext cx="2410111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900"/>
            </a:pPr>
            <a:r>
              <a:rPr lang="en-GB" sz="9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GB" sz="900" dirty="0">
                <a:solidFill>
                  <a:schemeClr val="bg1"/>
                </a:solidFill>
              </a:rPr>
              <a:t>UNICEF/</a:t>
            </a:r>
            <a:r>
              <a:rPr lang="en-GB" sz="900" dirty="0">
                <a:solidFill>
                  <a:schemeClr val="bg1"/>
                </a:solidFill>
                <a:latin typeface="Segoe UI"/>
                <a:cs typeface="Segoe UI"/>
              </a:rPr>
              <a:t>Maule-</a:t>
            </a:r>
            <a:r>
              <a:rPr lang="en-GB" sz="900" err="1">
                <a:solidFill>
                  <a:schemeClr val="bg1"/>
                </a:solidFill>
                <a:latin typeface="Segoe UI"/>
                <a:cs typeface="Segoe UI"/>
              </a:rPr>
              <a:t>Ffinch</a:t>
            </a:r>
            <a:endParaRPr lang="en-GB" sz="900">
              <a:solidFill>
                <a:schemeClr val="bg1"/>
              </a:solidFill>
              <a:latin typeface="Segoe UI"/>
              <a:cs typeface="Segoe U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007BDF-988E-3640-8A26-866A16C36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42" r="31061" b="-146"/>
          <a:stretch>
            <a:fillRect/>
          </a:stretch>
        </p:blipFill>
        <p:spPr>
          <a:xfrm>
            <a:off x="6465688" y="0"/>
            <a:ext cx="5730911" cy="68680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BA4FB-8963-1D8D-3E14-E8B92DA79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39" y="227180"/>
            <a:ext cx="5691431" cy="536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67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F35D0A-79BD-0BB0-164D-39CF15330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03" y="894265"/>
            <a:ext cx="10045194" cy="50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60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DF3F1"/>
      </a:accent1>
      <a:accent2>
        <a:srgbClr val="FF6937"/>
      </a:accent2>
      <a:accent3>
        <a:srgbClr val="D8D1CA"/>
      </a:accent3>
      <a:accent4>
        <a:srgbClr val="FFFF00"/>
      </a:accent4>
      <a:accent5>
        <a:srgbClr val="003B5E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10642d-184b-478d-9c3b-ee5a49174d96" xsi:nil="true"/>
    <lcf76f155ced4ddcb4097134ff3c332f xmlns="11cb7852-01ff-4783-afb4-6fe1ba5b66e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A54FBE395FE4488C775E2AE042F3F5" ma:contentTypeVersion="15" ma:contentTypeDescription="Create a new document." ma:contentTypeScope="" ma:versionID="51291cde9b6d3bb17b28b75d5f69d178">
  <xsd:schema xmlns:xsd="http://www.w3.org/2001/XMLSchema" xmlns:xs="http://www.w3.org/2001/XMLSchema" xmlns:p="http://schemas.microsoft.com/office/2006/metadata/properties" xmlns:ns2="11cb7852-01ff-4783-afb4-6fe1ba5b66ed" xmlns:ns3="1010642d-184b-478d-9c3b-ee5a49174d96" targetNamespace="http://schemas.microsoft.com/office/2006/metadata/properties" ma:root="true" ma:fieldsID="2b5ed0a10b17f9ebe9a3052d25b14557" ns2:_="" ns3:_="">
    <xsd:import namespace="11cb7852-01ff-4783-afb4-6fe1ba5b66ed"/>
    <xsd:import namespace="1010642d-184b-478d-9c3b-ee5a49174d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b7852-01ff-4783-afb4-6fe1ba5b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4fbae504-01c2-4ae5-a842-09e5f3247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0642d-184b-478d-9c3b-ee5a49174d9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884300a-7a00-49b2-b74a-8fc860d18d42}" ma:internalName="TaxCatchAll" ma:showField="CatchAllData" ma:web="1010642d-184b-478d-9c3b-ee5a49174d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285846-5046-4B37-B94C-AF939664B3D2}">
  <ds:schemaRefs>
    <ds:schemaRef ds:uri="1010642d-184b-478d-9c3b-ee5a49174d96"/>
    <ds:schemaRef ds:uri="11cb7852-01ff-4783-afb4-6fe1ba5b66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1828DE-9448-4FB0-8C7A-B953E1CA94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cb7852-01ff-4783-afb4-6fe1ba5b66ed"/>
    <ds:schemaRef ds:uri="1010642d-184b-478d-9c3b-ee5a49174d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DCF2CB-EBFA-422E-BAF3-6153D0EF26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343</Words>
  <Application>Microsoft Office PowerPoint</Application>
  <PresentationFormat>Widescreen</PresentationFormat>
  <Paragraphs>40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Arial Black</vt:lpstr>
      <vt:lpstr>Aleo</vt:lpstr>
      <vt:lpstr>Roboto Medium</vt:lpstr>
      <vt:lpstr>Roboto</vt:lpstr>
      <vt:lpstr>Univers LT Pro 45 Light</vt:lpstr>
      <vt:lpstr>Helvetica</vt:lpstr>
      <vt:lpstr>Open Sans</vt:lpstr>
      <vt:lpstr>Arial</vt:lpstr>
      <vt:lpstr>Univers LT Pro 85 XBlack</vt:lpstr>
      <vt:lpstr>Univers LT Std 45 Light</vt:lpstr>
      <vt:lpstr>Montserrat</vt:lpstr>
      <vt:lpstr>Segoe UI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RESOURCES </vt:lpstr>
      <vt:lpstr>PowerPoint Presentation</vt:lpstr>
      <vt:lpstr>STORYTELLING VALUES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CHILDREN’S DAY 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Bool</dc:creator>
  <cp:lastModifiedBy>Issy Booth</cp:lastModifiedBy>
  <cp:revision>10</cp:revision>
  <dcterms:modified xsi:type="dcterms:W3CDTF">2025-11-13T13:36:10Z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0x010100FAA54FBE395FE4488C775E2AE042F3F5</vt:lpwstr>
  </property>
  <property fmtid="{D5CDD505-2E9C-101B-9397-08002B2CF9AE}" pid="3" name="Order">
    <vt:r8>500</vt:r8>
  </property>
  <property fmtid="{D5CDD505-2E9C-101B-9397-08002B2CF9AE}" pid="4" name="MediaServiceImageTags">
    <vt:lpwstr/>
  </property>
</Properties>
</file>