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1" r:id="rId4"/>
    <p:sldMasterId id="2147483648" r:id="rId5"/>
  </p:sldMasterIdLst>
  <p:notesMasterIdLst>
    <p:notesMasterId r:id="rId16"/>
  </p:notesMasterIdLst>
  <p:sldIdLst>
    <p:sldId id="291" r:id="rId6"/>
    <p:sldId id="272" r:id="rId7"/>
    <p:sldId id="428" r:id="rId8"/>
    <p:sldId id="301" r:id="rId9"/>
    <p:sldId id="276" r:id="rId10"/>
    <p:sldId id="429" r:id="rId11"/>
    <p:sldId id="430" r:id="rId12"/>
    <p:sldId id="431" r:id="rId13"/>
    <p:sldId id="433" r:id="rId14"/>
    <p:sldId id="427"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40F7823-C21E-6AAF-1E43-CECF746FA49C}" name="Helen Trivers" initials="HT" userId="S::htrivers@unicef.org.uk::01c0b90d-8952-4913-9306-d7020156f283" providerId="AD"/>
  <p188:author id="{1B4D2473-1275-9FCA-8040-846B2406AEB4}" name="Mariam Dawood" initials="MD" userId="S::mariamd@unicef.org.uk::28b3a66c-53a6-4a8d-b818-56e91cf1c66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1AD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E32A61-FF08-B26A-5A37-8C83EBB8BEA3}" v="72" dt="2025-12-05T14:10:16.075"/>
    <p1510:client id="{804C84BE-E518-C3DE-BB5D-4FEA7F990C0C}" v="10" dt="2025-12-05T16:36:47.2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E9D2A5-EDDD-4DD7-9A08-B87178517A4B}" type="datetimeFigureOut">
              <a:rPr lang="en-GB" smtClean="0"/>
              <a:t>08/12/2025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011719-1008-4F54-B7D8-33DF9A41463F}" type="slidenum">
              <a:rPr lang="en-GB" smtClean="0"/>
              <a:t>‹#›</a:t>
            </a:fld>
            <a:endParaRPr lang="en-GB"/>
          </a:p>
        </p:txBody>
      </p:sp>
    </p:spTree>
    <p:extLst>
      <p:ext uri="{BB962C8B-B14F-4D97-AF65-F5344CB8AC3E}">
        <p14:creationId xmlns:p14="http://schemas.microsoft.com/office/powerpoint/2010/main" val="160818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youtu.be/pz0ca4gD2E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a:cs typeface="+mn-lt"/>
              </a:rPr>
            </a:br>
            <a:r>
              <a:rPr lang="en-US">
                <a:solidFill>
                  <a:srgbClr val="444444"/>
                </a:solidFill>
              </a:rPr>
              <a:t>Title Slide</a:t>
            </a:r>
          </a:p>
          <a:p>
            <a:endParaRPr lang="en-US">
              <a:solidFill>
                <a:srgbClr val="444444"/>
              </a:solidFill>
            </a:endParaRPr>
          </a:p>
          <a:p>
            <a:r>
              <a:rPr lang="en-US">
                <a:solidFill>
                  <a:srgbClr val="444444"/>
                </a:solidFill>
              </a:rPr>
              <a:t>About the image in this deck: In 2024, UNICEF UK partnered with two Rights Respecting Schools in the UK to create a set of images relating to rights. These images were co-created with students at the schools, meaning that the subjects, composition and aesthetics of the images were all driven by the students themselves. The images were created across two different disciplines, with students learning about the processes in both reportage and studio photography, before ideating in groups, and telling UNICEF on how they thought to best represent their rights in images for both techniques.</a:t>
            </a:r>
            <a:endParaRPr lang="en-US"/>
          </a:p>
        </p:txBody>
      </p:sp>
      <p:sp>
        <p:nvSpPr>
          <p:cNvPr id="4" name="Slide Number Placeholder 3"/>
          <p:cNvSpPr>
            <a:spLocks noGrp="1"/>
          </p:cNvSpPr>
          <p:nvPr>
            <p:ph type="sldNum" sz="quarter" idx="5"/>
          </p:nvPr>
        </p:nvSpPr>
        <p:spPr/>
        <p:txBody>
          <a:bodyPr/>
          <a:lstStyle/>
          <a:p>
            <a:fld id="{6301C135-8ECD-234C-BECE-154CA43012B9}" type="slidenum">
              <a:rPr lang="en-US" smtClean="0"/>
              <a:t>1</a:t>
            </a:fld>
            <a:endParaRPr lang="en-US"/>
          </a:p>
        </p:txBody>
      </p:sp>
    </p:spTree>
    <p:extLst>
      <p:ext uri="{BB962C8B-B14F-4D97-AF65-F5344CB8AC3E}">
        <p14:creationId xmlns:p14="http://schemas.microsoft.com/office/powerpoint/2010/main" val="388875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pPr algn="l" rtl="0" fontAlgn="base"/>
            <a:endParaRPr lang="en-GB" b="0" i="0" u="none" strike="noStrike">
              <a:solidFill>
                <a:srgbClr val="000000"/>
              </a:solidFill>
              <a:effectLst/>
              <a:latin typeface="Arial" panose="020B0604020202020204" pitchFamily="34" charset="0"/>
              <a:cs typeface="Arial"/>
            </a:endParaRPr>
          </a:p>
          <a:p>
            <a:pPr algn="l" rtl="0" fontAlgn="base"/>
            <a:endParaRPr lang="en-GB" b="0" i="0" u="none" strike="noStrike">
              <a:solidFill>
                <a:srgbClr val="000000"/>
              </a:solidFill>
              <a:effectLst/>
              <a:latin typeface="Arial" panose="020B0604020202020204" pitchFamily="34" charset="0"/>
              <a:cs typeface="Arial"/>
            </a:endParaRPr>
          </a:p>
          <a:p>
            <a:pPr algn="l" rtl="0" fontAlgn="base"/>
            <a:r>
              <a:rPr lang="en-GB" b="0" i="0" u="none" strike="noStrike">
                <a:solidFill>
                  <a:srgbClr val="000000"/>
                </a:solidFill>
                <a:effectLst/>
                <a:latin typeface="Arial"/>
                <a:cs typeface="Arial"/>
              </a:rPr>
              <a:t>RRSA is widely being recognised by headteacher’s and senior leaders as a contributing factor to school improvement. Children and young people say that being in a rights respecting school helps them to feel safer, listened to, respected and creates a sense of belonging. </a:t>
            </a:r>
            <a:r>
              <a:rPr lang="en-US" b="0" i="0">
                <a:solidFill>
                  <a:srgbClr val="000000"/>
                </a:solidFill>
                <a:effectLst/>
                <a:latin typeface="Arial"/>
                <a:cs typeface="Arial"/>
              </a:rPr>
              <a:t>​</a:t>
            </a:r>
            <a:endParaRPr lang="en-US" b="0" i="0">
              <a:solidFill>
                <a:srgbClr val="444444"/>
              </a:solidFill>
              <a:effectLst/>
              <a:latin typeface="Arial"/>
              <a:cs typeface="Arial"/>
            </a:endParaRPr>
          </a:p>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2</a:t>
            </a:fld>
            <a:endParaRPr lang="en-US"/>
          </a:p>
        </p:txBody>
      </p:sp>
    </p:spTree>
    <p:extLst>
      <p:ext uri="{BB962C8B-B14F-4D97-AF65-F5344CB8AC3E}">
        <p14:creationId xmlns:p14="http://schemas.microsoft.com/office/powerpoint/2010/main" val="3874774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A film about the RRSA.</a:t>
            </a:r>
            <a:endParaRPr lang="en-US"/>
          </a:p>
          <a:p>
            <a:endParaRPr lang="en-US">
              <a:latin typeface="Calibri"/>
              <a:ea typeface="Calibri"/>
              <a:cs typeface="Calibri"/>
            </a:endParaRPr>
          </a:p>
          <a:p>
            <a:r>
              <a:rPr lang="en-US">
                <a:latin typeface="Calibri"/>
                <a:ea typeface="Calibri"/>
                <a:cs typeface="Calibri"/>
              </a:rPr>
              <a:t>You can also choose to share this film introducing the wider work of UNICEF: </a:t>
            </a:r>
            <a:r>
              <a:rPr lang="en-US">
                <a:solidFill>
                  <a:srgbClr val="FFFFFF"/>
                </a:solidFill>
                <a:hlinkClick r:id="rId3"/>
              </a:rPr>
              <a:t>https://youtu.be/pz0ca4gD2Es</a:t>
            </a:r>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F0011719-1008-4F54-B7D8-33DF9A41463F}" type="slidenum">
              <a:rPr lang="en-GB" smtClean="0"/>
              <a:t>4</a:t>
            </a:fld>
            <a:endParaRPr lang="en-GB"/>
          </a:p>
        </p:txBody>
      </p:sp>
    </p:spTree>
    <p:extLst>
      <p:ext uri="{BB962C8B-B14F-4D97-AF65-F5344CB8AC3E}">
        <p14:creationId xmlns:p14="http://schemas.microsoft.com/office/powerpoint/2010/main" val="1643854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b="0" i="0" u="none" strike="noStrike">
                <a:solidFill>
                  <a:srgbClr val="000000"/>
                </a:solidFill>
                <a:effectLst/>
                <a:latin typeface="Arial" panose="020B0604020202020204" pitchFamily="34" charset="0"/>
              </a:rPr>
              <a:t>Explain that there are three strands for the Award grouped under the three Strands outlined here. </a:t>
            </a:r>
            <a:r>
              <a:rPr lang="en-US" b="0" i="0">
                <a:solidFill>
                  <a:srgbClr val="000000"/>
                </a:solidFill>
                <a:effectLst/>
                <a:latin typeface="Arial" panose="020B0604020202020204" pitchFamily="34" charset="0"/>
              </a:rPr>
              <a:t>​</a:t>
            </a:r>
            <a:endParaRPr lang="en-US" b="0" i="0">
              <a:solidFill>
                <a:srgbClr val="444444"/>
              </a:solidFill>
              <a:effectLst/>
              <a:latin typeface="Calibri" panose="020F0502020204030204" pitchFamily="34" charset="0"/>
            </a:endParaRPr>
          </a:p>
          <a:p>
            <a:pPr algn="l" rtl="0" fontAlgn="base"/>
            <a:r>
              <a:rPr lang="en-GB" b="0" i="0">
                <a:solidFill>
                  <a:srgbClr val="000000"/>
                </a:solidFill>
                <a:effectLst/>
                <a:latin typeface="Arial" panose="020B0604020202020204" pitchFamily="34" charset="0"/>
              </a:rPr>
              <a:t>​</a:t>
            </a:r>
            <a:endParaRPr lang="en-GB" b="0" i="0">
              <a:solidFill>
                <a:srgbClr val="444444"/>
              </a:solidFill>
              <a:effectLst/>
              <a:latin typeface="Calibri" panose="020F0502020204030204" pitchFamily="34" charset="0"/>
            </a:endParaRPr>
          </a:p>
          <a:p>
            <a:pPr algn="l" rtl="0" fontAlgn="base"/>
            <a:r>
              <a:rPr lang="en-GB" b="0" i="0" u="none" strike="noStrike">
                <a:solidFill>
                  <a:srgbClr val="000000"/>
                </a:solidFill>
                <a:effectLst/>
                <a:latin typeface="Arial" panose="020B0604020202020204" pitchFamily="34" charset="0"/>
              </a:rPr>
              <a:t>There are 9 outcomes under these three strands and when the school is ready, an assessment visit by UNICEF UK takes place involving detailed discussion with children and adults in the school.  This is a supportive learning visit with an emphasis on celebrating progress to date and sharing ideas and recommendations to progress to Gold: Rights Respecting which is the highest stage of the programme. </a:t>
            </a:r>
            <a:r>
              <a:rPr lang="en-US" b="0" i="0">
                <a:solidFill>
                  <a:srgbClr val="000000"/>
                </a:solidFill>
                <a:effectLst/>
                <a:latin typeface="Arial" panose="020B0604020202020204" pitchFamily="34" charset="0"/>
              </a:rPr>
              <a:t>​</a:t>
            </a:r>
            <a:endParaRPr lang="en-US" b="0" i="0">
              <a:solidFill>
                <a:srgbClr val="444444"/>
              </a:solidFill>
              <a:effectLst/>
              <a:latin typeface="Calibri" panose="020F0502020204030204" pitchFamily="34" charset="0"/>
            </a:endParaRPr>
          </a:p>
          <a:p>
            <a:pPr algn="l" rtl="0" fontAlgn="base"/>
            <a:r>
              <a:rPr lang="en-GB" b="0" i="0">
                <a:solidFill>
                  <a:srgbClr val="000000"/>
                </a:solidFill>
                <a:effectLst/>
                <a:latin typeface="Arial" panose="020B0604020202020204" pitchFamily="34" charset="0"/>
              </a:rPr>
              <a:t>​</a:t>
            </a:r>
            <a:endParaRPr lang="en-GB" b="0" i="0">
              <a:solidFill>
                <a:srgbClr val="444444"/>
              </a:solidFill>
              <a:effectLst/>
              <a:latin typeface="Calibri" panose="020F0502020204030204" pitchFamily="34" charset="0"/>
            </a:endParaRPr>
          </a:p>
          <a:p>
            <a:pPr algn="l" rtl="0" fontAlgn="base"/>
            <a:r>
              <a:rPr lang="en-GB" b="0" i="0" u="none" strike="noStrike">
                <a:solidFill>
                  <a:srgbClr val="000000"/>
                </a:solidFill>
                <a:effectLst/>
                <a:latin typeface="Arial" panose="020B0604020202020204" pitchFamily="34" charset="0"/>
              </a:rPr>
              <a:t>RRSA IS NOT ‘YET ANOTHER INITIATIVE’ -  Rather than seeing the journey to rights respecting status as additional everything else, schools tell us that:</a:t>
            </a:r>
            <a:r>
              <a:rPr lang="en-US" b="0" i="0">
                <a:solidFill>
                  <a:srgbClr val="000000"/>
                </a:solidFill>
                <a:effectLst/>
                <a:latin typeface="Arial" panose="020B0604020202020204" pitchFamily="34" charset="0"/>
              </a:rPr>
              <a:t>​</a:t>
            </a:r>
            <a:endParaRPr lang="en-US" b="0" i="0">
              <a:solidFill>
                <a:srgbClr val="444444"/>
              </a:solidFill>
              <a:effectLst/>
              <a:latin typeface="Calibri" panose="020F0502020204030204" pitchFamily="34" charset="0"/>
            </a:endParaRPr>
          </a:p>
          <a:p>
            <a:pPr algn="l" rtl="0" fontAlgn="base"/>
            <a:r>
              <a:rPr lang="en-GB" b="0" i="0">
                <a:solidFill>
                  <a:srgbClr val="000000"/>
                </a:solidFill>
                <a:effectLst/>
                <a:latin typeface="Arial" panose="020B0604020202020204" pitchFamily="34" charset="0"/>
              </a:rPr>
              <a:t>​</a:t>
            </a:r>
            <a:endParaRPr lang="en-GB" b="0" i="0">
              <a:solidFill>
                <a:srgbClr val="444444"/>
              </a:solidFill>
              <a:effectLst/>
              <a:latin typeface="Calibri" panose="020F0502020204030204" pitchFamily="34" charset="0"/>
            </a:endParaRPr>
          </a:p>
          <a:p>
            <a:pPr algn="l" rtl="0" fontAlgn="base"/>
            <a:r>
              <a:rPr lang="en-GB" b="0" i="0" u="none" strike="noStrike">
                <a:solidFill>
                  <a:srgbClr val="000000"/>
                </a:solidFill>
                <a:effectLst/>
                <a:latin typeface="Arial" panose="020B0604020202020204" pitchFamily="34" charset="0"/>
              </a:rPr>
              <a:t>‘It underpins everything else’……..’It brings it all together’….. ‘It makes sense of everything we do, it provides a framework’ </a:t>
            </a:r>
            <a:r>
              <a:rPr lang="en-US" b="0" i="0">
                <a:solidFill>
                  <a:srgbClr val="000000"/>
                </a:solidFill>
                <a:effectLst/>
                <a:latin typeface="Arial" panose="020B0604020202020204" pitchFamily="34" charset="0"/>
              </a:rPr>
              <a:t>​</a:t>
            </a:r>
            <a:endParaRPr lang="en-US" b="0" i="0">
              <a:solidFill>
                <a:srgbClr val="444444"/>
              </a:solidFill>
              <a:effectLst/>
              <a:latin typeface="Calibri" panose="020F0502020204030204" pitchFamily="34" charset="0"/>
            </a:endParaRPr>
          </a:p>
          <a:p>
            <a:pPr algn="l" rtl="0" fontAlgn="base"/>
            <a:r>
              <a:rPr lang="en-GB" b="0" i="0">
                <a:solidFill>
                  <a:srgbClr val="000000"/>
                </a:solidFill>
                <a:effectLst/>
                <a:latin typeface="Calibri" panose="020F0502020204030204" pitchFamily="34" charset="0"/>
              </a:rPr>
              <a:t>​</a:t>
            </a:r>
            <a:endParaRPr lang="en-GB" b="0" i="0">
              <a:solidFill>
                <a:srgbClr val="444444"/>
              </a:solidFill>
              <a:effectLst/>
              <a:latin typeface="Calibri" panose="020F0502020204030204" pitchFamily="34" charset="0"/>
            </a:endParaRPr>
          </a:p>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5</a:t>
            </a:fld>
            <a:endParaRPr lang="en-US"/>
          </a:p>
        </p:txBody>
      </p:sp>
    </p:spTree>
    <p:extLst>
      <p:ext uri="{BB962C8B-B14F-4D97-AF65-F5344CB8AC3E}">
        <p14:creationId xmlns:p14="http://schemas.microsoft.com/office/powerpoint/2010/main" val="3305196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Share the news from Denise Lewis – RRSA is free to London schools!</a:t>
            </a:r>
          </a:p>
        </p:txBody>
      </p:sp>
      <p:sp>
        <p:nvSpPr>
          <p:cNvPr id="4" name="Slide Number Placeholder 3"/>
          <p:cNvSpPr>
            <a:spLocks noGrp="1"/>
          </p:cNvSpPr>
          <p:nvPr>
            <p:ph type="sldNum" sz="quarter" idx="5"/>
          </p:nvPr>
        </p:nvSpPr>
        <p:spPr/>
        <p:txBody>
          <a:bodyPr/>
          <a:lstStyle/>
          <a:p>
            <a:fld id="{F0011719-1008-4F54-B7D8-33DF9A41463F}" type="slidenum">
              <a:rPr lang="en-GB" smtClean="0"/>
              <a:t>10</a:t>
            </a:fld>
            <a:endParaRPr lang="en-GB"/>
          </a:p>
        </p:txBody>
      </p:sp>
    </p:spTree>
    <p:extLst>
      <p:ext uri="{BB962C8B-B14F-4D97-AF65-F5344CB8AC3E}">
        <p14:creationId xmlns:p14="http://schemas.microsoft.com/office/powerpoint/2010/main" val="24270107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48276-47C9-E05F-7586-67A5CB46B0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B34A5D0-58A6-3572-6436-C503EA7C62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FCDCB64-4547-33CF-346F-1DD2CE5F4006}"/>
              </a:ext>
            </a:extLst>
          </p:cNvPr>
          <p:cNvSpPr>
            <a:spLocks noGrp="1"/>
          </p:cNvSpPr>
          <p:nvPr>
            <p:ph type="dt" sz="half" idx="10"/>
          </p:nvPr>
        </p:nvSpPr>
        <p:spPr/>
        <p:txBody>
          <a:bodyPr/>
          <a:lstStyle/>
          <a:p>
            <a:fld id="{F053F72F-0258-4653-BCAB-3C278D447A09}" type="datetimeFigureOut">
              <a:rPr lang="en-GB" smtClean="0"/>
              <a:t>08/12/2025</a:t>
            </a:fld>
            <a:endParaRPr lang="en-GB"/>
          </a:p>
        </p:txBody>
      </p:sp>
      <p:sp>
        <p:nvSpPr>
          <p:cNvPr id="5" name="Footer Placeholder 4">
            <a:extLst>
              <a:ext uri="{FF2B5EF4-FFF2-40B4-BE49-F238E27FC236}">
                <a16:creationId xmlns:a16="http://schemas.microsoft.com/office/drawing/2014/main" id="{227A8FBB-F05B-A19E-91FD-C0182754AE2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BBA04FB-C9EC-D601-4E99-729371BCC9C6}"/>
              </a:ext>
            </a:extLst>
          </p:cNvPr>
          <p:cNvSpPr>
            <a:spLocks noGrp="1"/>
          </p:cNvSpPr>
          <p:nvPr>
            <p:ph type="sldNum" sz="quarter" idx="12"/>
          </p:nvPr>
        </p:nvSpPr>
        <p:spPr/>
        <p:txBody>
          <a:bodyPr/>
          <a:lstStyle/>
          <a:p>
            <a:fld id="{0F3FB8D7-719A-41DD-AB1C-4B7446CC92F9}" type="slidenum">
              <a:rPr lang="en-GB" smtClean="0"/>
              <a:t>‹#›</a:t>
            </a:fld>
            <a:endParaRPr lang="en-GB"/>
          </a:p>
        </p:txBody>
      </p:sp>
    </p:spTree>
    <p:extLst>
      <p:ext uri="{BB962C8B-B14F-4D97-AF65-F5344CB8AC3E}">
        <p14:creationId xmlns:p14="http://schemas.microsoft.com/office/powerpoint/2010/main" val="40031064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DD0EF-FE74-CF7F-D77A-D8C6C0674D4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1B10E1E-7CF3-4F31-6ED2-BD6B4BA271D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AD427B4-BA45-8761-D6F2-575FD9A2B828}"/>
              </a:ext>
            </a:extLst>
          </p:cNvPr>
          <p:cNvSpPr>
            <a:spLocks noGrp="1"/>
          </p:cNvSpPr>
          <p:nvPr>
            <p:ph type="dt" sz="half" idx="10"/>
          </p:nvPr>
        </p:nvSpPr>
        <p:spPr/>
        <p:txBody>
          <a:bodyPr/>
          <a:lstStyle/>
          <a:p>
            <a:fld id="{F053F72F-0258-4653-BCAB-3C278D447A09}" type="datetimeFigureOut">
              <a:rPr lang="en-GB" smtClean="0"/>
              <a:t>08/12/2025</a:t>
            </a:fld>
            <a:endParaRPr lang="en-GB"/>
          </a:p>
        </p:txBody>
      </p:sp>
      <p:sp>
        <p:nvSpPr>
          <p:cNvPr id="5" name="Footer Placeholder 4">
            <a:extLst>
              <a:ext uri="{FF2B5EF4-FFF2-40B4-BE49-F238E27FC236}">
                <a16:creationId xmlns:a16="http://schemas.microsoft.com/office/drawing/2014/main" id="{1B5AD74C-851B-AE69-92FE-36586C02916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421DF5-C9A3-1366-7801-2AF811D0BD2D}"/>
              </a:ext>
            </a:extLst>
          </p:cNvPr>
          <p:cNvSpPr>
            <a:spLocks noGrp="1"/>
          </p:cNvSpPr>
          <p:nvPr>
            <p:ph type="sldNum" sz="quarter" idx="12"/>
          </p:nvPr>
        </p:nvSpPr>
        <p:spPr/>
        <p:txBody>
          <a:bodyPr/>
          <a:lstStyle/>
          <a:p>
            <a:fld id="{0F3FB8D7-719A-41DD-AB1C-4B7446CC92F9}" type="slidenum">
              <a:rPr lang="en-GB" smtClean="0"/>
              <a:t>‹#›</a:t>
            </a:fld>
            <a:endParaRPr lang="en-GB"/>
          </a:p>
        </p:txBody>
      </p:sp>
    </p:spTree>
    <p:extLst>
      <p:ext uri="{BB962C8B-B14F-4D97-AF65-F5344CB8AC3E}">
        <p14:creationId xmlns:p14="http://schemas.microsoft.com/office/powerpoint/2010/main" val="12666480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DFC8AC-D9F2-15D2-71CF-90C1813855D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67A7CCD-4918-7782-C075-73D4EA5FE2B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33BB643-73F0-4BC0-364F-FEB9234A5818}"/>
              </a:ext>
            </a:extLst>
          </p:cNvPr>
          <p:cNvSpPr>
            <a:spLocks noGrp="1"/>
          </p:cNvSpPr>
          <p:nvPr>
            <p:ph type="dt" sz="half" idx="10"/>
          </p:nvPr>
        </p:nvSpPr>
        <p:spPr/>
        <p:txBody>
          <a:bodyPr/>
          <a:lstStyle/>
          <a:p>
            <a:fld id="{F053F72F-0258-4653-BCAB-3C278D447A09}" type="datetimeFigureOut">
              <a:rPr lang="en-GB" smtClean="0"/>
              <a:t>08/12/2025</a:t>
            </a:fld>
            <a:endParaRPr lang="en-GB"/>
          </a:p>
        </p:txBody>
      </p:sp>
      <p:sp>
        <p:nvSpPr>
          <p:cNvPr id="5" name="Footer Placeholder 4">
            <a:extLst>
              <a:ext uri="{FF2B5EF4-FFF2-40B4-BE49-F238E27FC236}">
                <a16:creationId xmlns:a16="http://schemas.microsoft.com/office/drawing/2014/main" id="{B96565DE-145C-5235-ECE9-317FD696B45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9389398-C0D9-ED4A-BE08-4E046B3031F0}"/>
              </a:ext>
            </a:extLst>
          </p:cNvPr>
          <p:cNvSpPr>
            <a:spLocks noGrp="1"/>
          </p:cNvSpPr>
          <p:nvPr>
            <p:ph type="sldNum" sz="quarter" idx="12"/>
          </p:nvPr>
        </p:nvSpPr>
        <p:spPr/>
        <p:txBody>
          <a:bodyPr/>
          <a:lstStyle/>
          <a:p>
            <a:fld id="{0F3FB8D7-719A-41DD-AB1C-4B7446CC92F9}" type="slidenum">
              <a:rPr lang="en-GB" smtClean="0"/>
              <a:t>‹#›</a:t>
            </a:fld>
            <a:endParaRPr lang="en-GB"/>
          </a:p>
        </p:txBody>
      </p:sp>
    </p:spTree>
    <p:extLst>
      <p:ext uri="{BB962C8B-B14F-4D97-AF65-F5344CB8AC3E}">
        <p14:creationId xmlns:p14="http://schemas.microsoft.com/office/powerpoint/2010/main" val="13757450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ransparent box 1">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3870DF2-4455-3149-A14A-9AA96CF762C8}"/>
              </a:ext>
            </a:extLst>
          </p:cNvPr>
          <p:cNvSpPr txBox="1"/>
          <p:nvPr userDrawn="1"/>
        </p:nvSpPr>
        <p:spPr>
          <a:xfrm rot="16200000">
            <a:off x="-524290" y="6166825"/>
            <a:ext cx="1264025" cy="215444"/>
          </a:xfrm>
          <a:prstGeom prst="rect">
            <a:avLst/>
          </a:prstGeom>
          <a:noFill/>
        </p:spPr>
        <p:txBody>
          <a:bodyPr wrap="square">
            <a:spAutoFit/>
          </a:bodyPr>
          <a:lstStyle/>
          <a:p>
            <a:pPr algn="l"/>
            <a:r>
              <a:rPr lang="en-GB" sz="800" b="0" i="0">
                <a:solidFill>
                  <a:schemeClr val="bg1"/>
                </a:solidFill>
                <a:effectLst/>
                <a:latin typeface="Univers LT Pro 45 Light" panose="020B0403020202020204" pitchFamily="34" charset="77"/>
              </a:rPr>
              <a:t>© UNICEF/Dawe</a:t>
            </a:r>
            <a:endParaRPr lang="en-US" sz="800" b="0" i="0">
              <a:solidFill>
                <a:schemeClr val="bg1"/>
              </a:solidFill>
              <a:latin typeface="Univers LT Pro 45 Light" panose="020B0403020202020204" pitchFamily="34" charset="77"/>
            </a:endParaRPr>
          </a:p>
        </p:txBody>
      </p:sp>
      <p:sp>
        <p:nvSpPr>
          <p:cNvPr id="17" name="Text Placeholder 7">
            <a:extLst>
              <a:ext uri="{FF2B5EF4-FFF2-40B4-BE49-F238E27FC236}">
                <a16:creationId xmlns:a16="http://schemas.microsoft.com/office/drawing/2014/main" id="{3ADCB709-ED65-0741-B289-5B4E347811A1}"/>
              </a:ext>
            </a:extLst>
          </p:cNvPr>
          <p:cNvSpPr>
            <a:spLocks noGrp="1"/>
          </p:cNvSpPr>
          <p:nvPr>
            <p:ph type="body" sz="quarter" idx="14" hasCustomPrompt="1"/>
          </p:nvPr>
        </p:nvSpPr>
        <p:spPr>
          <a:xfrm>
            <a:off x="6536002" y="600588"/>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a:t>HEADLINE</a:t>
            </a:r>
            <a:endParaRPr lang="en-GB"/>
          </a:p>
        </p:txBody>
      </p:sp>
      <p:sp>
        <p:nvSpPr>
          <p:cNvPr id="18" name="Text Placeholder 24">
            <a:extLst>
              <a:ext uri="{FF2B5EF4-FFF2-40B4-BE49-F238E27FC236}">
                <a16:creationId xmlns:a16="http://schemas.microsoft.com/office/drawing/2014/main" id="{1CABC8AD-7222-F34B-9DC8-93443F8D4804}"/>
              </a:ext>
            </a:extLst>
          </p:cNvPr>
          <p:cNvSpPr>
            <a:spLocks noGrp="1"/>
          </p:cNvSpPr>
          <p:nvPr>
            <p:ph type="body" sz="quarter" idx="17" hasCustomPrompt="1"/>
          </p:nvPr>
        </p:nvSpPr>
        <p:spPr>
          <a:xfrm>
            <a:off x="6535899" y="3681012"/>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a:t>Click to edit sub-heading</a:t>
            </a:r>
            <a:endParaRPr lang="en-US"/>
          </a:p>
        </p:txBody>
      </p:sp>
      <p:sp>
        <p:nvSpPr>
          <p:cNvPr id="19" name="Text Placeholder 30">
            <a:extLst>
              <a:ext uri="{FF2B5EF4-FFF2-40B4-BE49-F238E27FC236}">
                <a16:creationId xmlns:a16="http://schemas.microsoft.com/office/drawing/2014/main" id="{3F15152C-B9F1-1C47-8AA6-A4AEDF174D0B}"/>
              </a:ext>
            </a:extLst>
          </p:cNvPr>
          <p:cNvSpPr>
            <a:spLocks noGrp="1"/>
          </p:cNvSpPr>
          <p:nvPr>
            <p:ph type="body" sz="quarter" idx="20" hasCustomPrompt="1"/>
          </p:nvPr>
        </p:nvSpPr>
        <p:spPr>
          <a:xfrm>
            <a:off x="6535898" y="1551132"/>
            <a:ext cx="5305425" cy="448808"/>
          </a:xfrm>
        </p:spPr>
        <p:txBody>
          <a:bodyPr lIns="0" rIns="90000"/>
          <a:lstStyle>
            <a:lvl1pPr marL="0" indent="0">
              <a:buNone/>
              <a:defRPr b="1" i="0">
                <a:latin typeface="Univers LT Pro 85 XBlack" panose="020B0804030502020204" pitchFamily="34" charset="77"/>
              </a:defRPr>
            </a:lvl1pPr>
          </a:lstStyle>
          <a:p>
            <a:pPr lvl="0"/>
            <a:r>
              <a:rPr lang="en-GB"/>
              <a:t>CLICK TO EDIT</a:t>
            </a:r>
          </a:p>
        </p:txBody>
      </p:sp>
      <p:sp>
        <p:nvSpPr>
          <p:cNvPr id="22" name="Text Placeholder 6">
            <a:extLst>
              <a:ext uri="{FF2B5EF4-FFF2-40B4-BE49-F238E27FC236}">
                <a16:creationId xmlns:a16="http://schemas.microsoft.com/office/drawing/2014/main" id="{C5ACB111-88C0-7C49-ACB4-E11D22B29D64}"/>
              </a:ext>
            </a:extLst>
          </p:cNvPr>
          <p:cNvSpPr>
            <a:spLocks noGrp="1"/>
          </p:cNvSpPr>
          <p:nvPr>
            <p:ph type="body" sz="quarter" idx="23" hasCustomPrompt="1"/>
          </p:nvPr>
        </p:nvSpPr>
        <p:spPr>
          <a:xfrm>
            <a:off x="6535899" y="2141136"/>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a:t>Click to edit body copy.</a:t>
            </a:r>
            <a:endParaRPr lang="en-US"/>
          </a:p>
        </p:txBody>
      </p:sp>
      <p:sp>
        <p:nvSpPr>
          <p:cNvPr id="23" name="Text Placeholder 32">
            <a:extLst>
              <a:ext uri="{FF2B5EF4-FFF2-40B4-BE49-F238E27FC236}">
                <a16:creationId xmlns:a16="http://schemas.microsoft.com/office/drawing/2014/main" id="{60A7AC5E-963B-0D4E-8617-70DC4C02B753}"/>
              </a:ext>
            </a:extLst>
          </p:cNvPr>
          <p:cNvSpPr>
            <a:spLocks noGrp="1"/>
          </p:cNvSpPr>
          <p:nvPr>
            <p:ph type="body" sz="quarter" idx="21" hasCustomPrompt="1"/>
          </p:nvPr>
        </p:nvSpPr>
        <p:spPr>
          <a:xfrm>
            <a:off x="6535898" y="4179743"/>
            <a:ext cx="5305425"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bullet list</a:t>
            </a:r>
          </a:p>
        </p:txBody>
      </p:sp>
      <p:sp>
        <p:nvSpPr>
          <p:cNvPr id="24" name="Text Placeholder 32">
            <a:extLst>
              <a:ext uri="{FF2B5EF4-FFF2-40B4-BE49-F238E27FC236}">
                <a16:creationId xmlns:a16="http://schemas.microsoft.com/office/drawing/2014/main" id="{3C7D2DC5-51AB-754B-B99C-2DC72F97B410}"/>
              </a:ext>
            </a:extLst>
          </p:cNvPr>
          <p:cNvSpPr>
            <a:spLocks noGrp="1"/>
          </p:cNvSpPr>
          <p:nvPr>
            <p:ph type="body" sz="quarter" idx="22" hasCustomPrompt="1"/>
          </p:nvPr>
        </p:nvSpPr>
        <p:spPr>
          <a:xfrm>
            <a:off x="6535896" y="5471243"/>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number list</a:t>
            </a:r>
          </a:p>
        </p:txBody>
      </p:sp>
      <p:pic>
        <p:nvPicPr>
          <p:cNvPr id="2" name="Picture 1" descr="A person wearing glasses and tie smiling at another person">
            <a:extLst>
              <a:ext uri="{FF2B5EF4-FFF2-40B4-BE49-F238E27FC236}">
                <a16:creationId xmlns:a16="http://schemas.microsoft.com/office/drawing/2014/main" id="{CF694B8B-0D61-D225-3D14-A0206730632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396" r="7848"/>
          <a:stretch/>
        </p:blipFill>
        <p:spPr>
          <a:xfrm>
            <a:off x="107722" y="525350"/>
            <a:ext cx="6016632" cy="5365521"/>
          </a:xfrm>
          <a:prstGeom prst="rect">
            <a:avLst/>
          </a:prstGeom>
        </p:spPr>
      </p:pic>
      <p:sp>
        <p:nvSpPr>
          <p:cNvPr id="3" name="object 14">
            <a:extLst>
              <a:ext uri="{FF2B5EF4-FFF2-40B4-BE49-F238E27FC236}">
                <a16:creationId xmlns:a16="http://schemas.microsoft.com/office/drawing/2014/main" id="{EEFEBD87-291D-D756-3744-9DFCD3B52497}"/>
              </a:ext>
            </a:extLst>
          </p:cNvPr>
          <p:cNvSpPr txBox="1"/>
          <p:nvPr userDrawn="1"/>
        </p:nvSpPr>
        <p:spPr>
          <a:xfrm>
            <a:off x="482600" y="899968"/>
            <a:ext cx="2241461" cy="532854"/>
          </a:xfrm>
          <a:prstGeom prst="rect">
            <a:avLst/>
          </a:prstGeom>
          <a:solidFill>
            <a:srgbClr val="000000">
              <a:alpha val="75000"/>
            </a:srgbClr>
          </a:solidFill>
        </p:spPr>
        <p:txBody>
          <a:bodyPr vert="horz" wrap="square" lIns="0" tIns="79708" rIns="0" bIns="0" rtlCol="0">
            <a:spAutoFit/>
          </a:bodyPr>
          <a:lstStyle/>
          <a:p>
            <a:pPr marL="126686" marR="263384">
              <a:lnSpc>
                <a:spcPct val="113700"/>
              </a:lnSpc>
              <a:spcBef>
                <a:spcPts val="628"/>
              </a:spcBef>
            </a:pPr>
            <a:r>
              <a:rPr sz="879">
                <a:solidFill>
                  <a:srgbClr val="FFFFFF"/>
                </a:solidFill>
                <a:latin typeface="UniversLTPro-55Roman"/>
                <a:cs typeface="UniversLTPro-55Roman"/>
              </a:rPr>
              <a:t>Krishna</a:t>
            </a:r>
            <a:r>
              <a:rPr sz="879" spc="18">
                <a:solidFill>
                  <a:srgbClr val="FFFFFF"/>
                </a:solidFill>
                <a:latin typeface="UniversLTPro-55Roman"/>
                <a:cs typeface="UniversLTPro-55Roman"/>
              </a:rPr>
              <a:t> </a:t>
            </a:r>
            <a:r>
              <a:rPr sz="879">
                <a:solidFill>
                  <a:srgbClr val="FFFFFF"/>
                </a:solidFill>
                <a:latin typeface="UniversLTPro-55Roman"/>
                <a:cs typeface="UniversLTPro-55Roman"/>
              </a:rPr>
              <a:t>and</a:t>
            </a:r>
            <a:r>
              <a:rPr sz="879" spc="18">
                <a:solidFill>
                  <a:srgbClr val="FFFFFF"/>
                </a:solidFill>
                <a:latin typeface="UniversLTPro-55Roman"/>
                <a:cs typeface="UniversLTPro-55Roman"/>
              </a:rPr>
              <a:t> </a:t>
            </a:r>
            <a:r>
              <a:rPr lang="en-GB" sz="879">
                <a:solidFill>
                  <a:srgbClr val="FFFFFF"/>
                </a:solidFill>
                <a:latin typeface="UniversLTPro-55Roman"/>
                <a:cs typeface="UniversLTPro-55Roman"/>
              </a:rPr>
              <a:t>Jara</a:t>
            </a:r>
            <a:r>
              <a:rPr sz="879" spc="18">
                <a:solidFill>
                  <a:srgbClr val="FFFFFF"/>
                </a:solidFill>
                <a:latin typeface="UniversLTPro-55Roman"/>
                <a:cs typeface="UniversLTPro-55Roman"/>
              </a:rPr>
              <a:t> </a:t>
            </a:r>
            <a:r>
              <a:rPr lang="en-GB" sz="879" spc="-12">
                <a:solidFill>
                  <a:srgbClr val="FFFFFF"/>
                </a:solidFill>
                <a:latin typeface="UniversLTPro-55Roman"/>
                <a:cs typeface="UniversLTPro-55Roman"/>
              </a:rPr>
              <a:t>enjoyed showing off their school and what makes it Rights Respecting. </a:t>
            </a:r>
            <a:endParaRPr sz="879">
              <a:latin typeface="UniversLTPro-55Roman"/>
              <a:cs typeface="UniversLTPro-55Roman"/>
            </a:endParaRPr>
          </a:p>
        </p:txBody>
      </p:sp>
    </p:spTree>
    <p:extLst>
      <p:ext uri="{BB962C8B-B14F-4D97-AF65-F5344CB8AC3E}">
        <p14:creationId xmlns:p14="http://schemas.microsoft.com/office/powerpoint/2010/main" val="2398816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hasCustomPrompt="1"/>
          </p:nvPr>
        </p:nvSpPr>
        <p:spPr>
          <a:xfrm>
            <a:off x="12996" y="-1"/>
            <a:ext cx="12179003" cy="6864737"/>
          </a:xfrm>
        </p:spPr>
        <p:txBody>
          <a:bodyPr anchor="ctr" anchorCtr="1"/>
          <a:lstStyle>
            <a:lvl1pPr marL="0" indent="0">
              <a:buNone/>
              <a:defRPr sz="3200" b="1" i="0">
                <a:latin typeface="Univers LT Pro 45 Light" panose="020B0403020202020204"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Tree>
    <p:extLst>
      <p:ext uri="{BB962C8B-B14F-4D97-AF65-F5344CB8AC3E}">
        <p14:creationId xmlns:p14="http://schemas.microsoft.com/office/powerpoint/2010/main" val="6492649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0_Title 1">
    <p:bg>
      <p:bgPr>
        <a:solidFill>
          <a:schemeClr val="bg1">
            <a:alpha val="97000"/>
          </a:schemeClr>
        </a:solidFill>
        <a:effectLst/>
      </p:bgPr>
    </p:bg>
    <p:spTree>
      <p:nvGrpSpPr>
        <p:cNvPr id="1" name=""/>
        <p:cNvGrpSpPr/>
        <p:nvPr/>
      </p:nvGrpSpPr>
      <p:grpSpPr>
        <a:xfrm>
          <a:off x="0" y="0"/>
          <a:ext cx="0" cy="0"/>
          <a:chOff x="0" y="0"/>
          <a:chExt cx="0" cy="0"/>
        </a:xfrm>
      </p:grpSpPr>
      <p:pic>
        <p:nvPicPr>
          <p:cNvPr id="7" name="Picture 6" descr="A group of people holding a trophy&#10;&#10;Description automatically generated">
            <a:extLst>
              <a:ext uri="{FF2B5EF4-FFF2-40B4-BE49-F238E27FC236}">
                <a16:creationId xmlns:a16="http://schemas.microsoft.com/office/drawing/2014/main" id="{1DBCB047-0FCB-03ED-FD5A-0EEE6988D5B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62" b="14063"/>
          <a:stretch/>
        </p:blipFill>
        <p:spPr>
          <a:xfrm>
            <a:off x="0" y="0"/>
            <a:ext cx="12192000" cy="6858000"/>
          </a:xfrm>
          <a:prstGeom prst="rect">
            <a:avLst/>
          </a:prstGeom>
        </p:spPr>
      </p:pic>
      <p:sp>
        <p:nvSpPr>
          <p:cNvPr id="8" name="Title 1">
            <a:extLst>
              <a:ext uri="{FF2B5EF4-FFF2-40B4-BE49-F238E27FC236}">
                <a16:creationId xmlns:a16="http://schemas.microsoft.com/office/drawing/2014/main" id="{8B4BA571-2A85-CC3E-B954-2AC5C5AF31EB}"/>
              </a:ext>
            </a:extLst>
          </p:cNvPr>
          <p:cNvSpPr>
            <a:spLocks noGrp="1"/>
          </p:cNvSpPr>
          <p:nvPr>
            <p:ph type="ctrTitle" hasCustomPrompt="1"/>
          </p:nvPr>
        </p:nvSpPr>
        <p:spPr>
          <a:xfrm>
            <a:off x="296867" y="6024201"/>
            <a:ext cx="5799133" cy="744407"/>
          </a:xfrm>
          <a:solidFill>
            <a:srgbClr val="00AEEF"/>
          </a:solidFill>
        </p:spPr>
        <p:txBody>
          <a:bodyPr wrap="square" lIns="180000" tIns="180000" rIns="180000" bIns="36000" anchor="t" anchorCtr="0">
            <a:spAutoFit/>
          </a:bodyPr>
          <a:lstStyle>
            <a:lvl1pPr>
              <a:defRPr sz="3800" b="1" i="0" cap="none" spc="-150" baseline="0">
                <a:solidFill>
                  <a:schemeClr val="bg1"/>
                </a:solidFill>
                <a:latin typeface="Arial Black" panose="020B0604020202020204" pitchFamily="34" charset="0"/>
                <a:cs typeface="Arial Black" panose="020B0604020202020204" pitchFamily="34" charset="0"/>
              </a:defRPr>
            </a:lvl1pPr>
          </a:lstStyle>
          <a:p>
            <a:r>
              <a:rPr lang="en-US"/>
              <a:t>CLICK TO EDIT TITLE</a:t>
            </a:r>
            <a:endParaRPr lang="en-GB"/>
          </a:p>
        </p:txBody>
      </p:sp>
      <p:sp>
        <p:nvSpPr>
          <p:cNvPr id="9" name="TextBox 8">
            <a:extLst>
              <a:ext uri="{FF2B5EF4-FFF2-40B4-BE49-F238E27FC236}">
                <a16:creationId xmlns:a16="http://schemas.microsoft.com/office/drawing/2014/main" id="{1F446DC6-100E-1247-69AA-6F6552BBD442}"/>
              </a:ext>
            </a:extLst>
          </p:cNvPr>
          <p:cNvSpPr txBox="1"/>
          <p:nvPr userDrawn="1"/>
        </p:nvSpPr>
        <p:spPr>
          <a:xfrm rot="5400000">
            <a:off x="11214024" y="763819"/>
            <a:ext cx="1504951" cy="215444"/>
          </a:xfrm>
          <a:prstGeom prst="rect">
            <a:avLst/>
          </a:prstGeom>
          <a:noFill/>
        </p:spPr>
        <p:txBody>
          <a:bodyPr wrap="square">
            <a:spAutoFit/>
          </a:bodyPr>
          <a:lstStyle/>
          <a:p>
            <a:pPr algn="l"/>
            <a:r>
              <a:rPr lang="en-GB" sz="800" b="0" i="0">
                <a:solidFill>
                  <a:schemeClr val="tx1"/>
                </a:solidFill>
                <a:effectLst/>
                <a:latin typeface="Univers LT Std 45 Light"/>
              </a:rPr>
              <a:t>© UNICEF/Maule-Ffinch</a:t>
            </a:r>
            <a:endParaRPr lang="en-US" sz="800" b="0" i="0">
              <a:solidFill>
                <a:schemeClr val="tx1"/>
              </a:solidFill>
              <a:latin typeface="Univers LT Std 45 Light"/>
            </a:endParaRPr>
          </a:p>
        </p:txBody>
      </p:sp>
      <p:sp>
        <p:nvSpPr>
          <p:cNvPr id="10" name="object 14">
            <a:extLst>
              <a:ext uri="{FF2B5EF4-FFF2-40B4-BE49-F238E27FC236}">
                <a16:creationId xmlns:a16="http://schemas.microsoft.com/office/drawing/2014/main" id="{158415C9-D82E-8AFC-78BF-EA566D7EC64D}"/>
              </a:ext>
            </a:extLst>
          </p:cNvPr>
          <p:cNvSpPr txBox="1"/>
          <p:nvPr userDrawn="1"/>
        </p:nvSpPr>
        <p:spPr>
          <a:xfrm>
            <a:off x="296867" y="474323"/>
            <a:ext cx="2241461" cy="1149690"/>
          </a:xfrm>
          <a:prstGeom prst="rect">
            <a:avLst/>
          </a:prstGeom>
          <a:solidFill>
            <a:srgbClr val="000000">
              <a:alpha val="75000"/>
            </a:srgbClr>
          </a:solidFill>
        </p:spPr>
        <p:txBody>
          <a:bodyPr vert="horz" wrap="square" lIns="0" tIns="79708" rIns="0" bIns="0" rtlCol="0">
            <a:spAutoFit/>
          </a:bodyPr>
          <a:lstStyle/>
          <a:p>
            <a:pPr marL="126686" marR="263384">
              <a:lnSpc>
                <a:spcPct val="113700"/>
              </a:lnSpc>
              <a:spcBef>
                <a:spcPts val="628"/>
              </a:spcBef>
            </a:pPr>
            <a:r>
              <a:rPr lang="en-GB" sz="879">
                <a:solidFill>
                  <a:srgbClr val="FFFFFF"/>
                </a:solidFill>
                <a:latin typeface="UniversLTPro-55Roman"/>
                <a:cs typeface="UniversLTPro-55Roman"/>
              </a:rPr>
              <a:t>In a Rights Respecting School children develop self-esteem and value themselves. </a:t>
            </a:r>
            <a:r>
              <a:rPr lang="en-GB" sz="879" err="1">
                <a:solidFill>
                  <a:srgbClr val="FFFFFF"/>
                </a:solidFill>
                <a:latin typeface="UniversLTPro-55Roman"/>
                <a:cs typeface="UniversLTPro-55Roman"/>
              </a:rPr>
              <a:t>Jare</a:t>
            </a:r>
            <a:r>
              <a:rPr lang="en-GB" sz="879">
                <a:solidFill>
                  <a:srgbClr val="FFFFFF"/>
                </a:solidFill>
                <a:latin typeface="UniversLTPro-55Roman"/>
                <a:cs typeface="UniversLTPro-55Roman"/>
              </a:rPr>
              <a:t>, 15 said: “This is about everyone participating. Everyone has tried here, and their efforts are acknowledged.”</a:t>
            </a:r>
            <a:endParaRPr sz="879">
              <a:latin typeface="UniversLTPro-55Roman"/>
              <a:cs typeface="UniversLTPro-55Roman"/>
            </a:endParaRPr>
          </a:p>
        </p:txBody>
      </p:sp>
    </p:spTree>
    <p:extLst>
      <p:ext uri="{BB962C8B-B14F-4D97-AF65-F5344CB8AC3E}">
        <p14:creationId xmlns:p14="http://schemas.microsoft.com/office/powerpoint/2010/main" val="1072608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Content and object 1">
    <p:bg>
      <p:bgRef idx="1001">
        <a:schemeClr val="bg1"/>
      </p:bgRef>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3186731" cy="714793"/>
          </a:xfrm>
          <a:solidFill>
            <a:schemeClr val="tx1"/>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a:t>HEADLINE</a:t>
            </a:r>
            <a:endParaRPr lang="en-GB"/>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chemeClr val="tx1"/>
                </a:solidFill>
                <a:latin typeface="Univers LT Pro 45 Light" panose="020B0403020202020204" pitchFamily="34" charset="77"/>
              </a:defRPr>
            </a:lvl1pPr>
          </a:lstStyle>
          <a:p>
            <a:pPr lvl="0"/>
            <a:r>
              <a:rPr lang="en-GB"/>
              <a:t>Click to edit subheading</a:t>
            </a:r>
            <a:endParaRPr lang="en-US"/>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tx1"/>
                </a:solidFill>
                <a:latin typeface="Univers LT Pro 85 XBlack" panose="020B0804030502020204" pitchFamily="34" charset="77"/>
              </a:defRPr>
            </a:lvl1pPr>
          </a:lstStyle>
          <a:p>
            <a:pPr lvl="0"/>
            <a:r>
              <a:rPr lang="en-GB"/>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5305425" cy="1127125"/>
          </a:xfrm>
        </p:spPr>
        <p:txBody>
          <a:bodyPr lIns="0">
            <a:normAutofit/>
          </a:bodyPr>
          <a:lstStyle>
            <a:lvl1pPr>
              <a:buClr>
                <a:srgbClr val="FFFF00"/>
              </a:buClr>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FF00"/>
              </a:buClr>
              <a:buFont typeface="+mj-lt"/>
              <a:buAutoNum type="arabicPeriod"/>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bg1"/>
                </a:solidFill>
                <a:latin typeface="Univers LT Pro 45 Light" panose="020B0403020202020204" pitchFamily="34" charset="77"/>
              </a:defRPr>
            </a:lvl1pPr>
            <a:lvl5pPr marL="1828800" indent="0">
              <a:buNone/>
              <a:defRPr/>
            </a:lvl5pPr>
          </a:lstStyle>
          <a:p>
            <a:pPr lvl="0"/>
            <a:r>
              <a:rPr lang="en-GB"/>
              <a:t>Click to edit body copy.</a:t>
            </a:r>
            <a:endParaRPr lang="en-US"/>
          </a:p>
        </p:txBody>
      </p:sp>
      <p:sp>
        <p:nvSpPr>
          <p:cNvPr id="3" name="Text Placeholder 2">
            <a:extLst>
              <a:ext uri="{FF2B5EF4-FFF2-40B4-BE49-F238E27FC236}">
                <a16:creationId xmlns:a16="http://schemas.microsoft.com/office/drawing/2014/main" id="{A99823AF-C5AF-754B-8776-CA6845587781}"/>
              </a:ext>
            </a:extLst>
          </p:cNvPr>
          <p:cNvSpPr>
            <a:spLocks noGrp="1"/>
          </p:cNvSpPr>
          <p:nvPr>
            <p:ph type="body" sz="quarter" idx="24" hasCustomPrompt="1"/>
          </p:nvPr>
        </p:nvSpPr>
        <p:spPr>
          <a:xfrm>
            <a:off x="5995988" y="531140"/>
            <a:ext cx="5589587" cy="5922909"/>
          </a:xfrm>
        </p:spPr>
        <p:txBody>
          <a:bodyPr anchor="ctr" anchorCtr="1"/>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b="1" i="0">
                <a:latin typeface="Aleo" pitchFamily="2"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800">
                <a:solidFill>
                  <a:schemeClr val="bg1"/>
                </a:solidFill>
              </a:rPr>
              <a:t>“Click to edit. Add a quote or stat here. You can pull out key </a:t>
            </a:r>
            <a:br>
              <a:rPr lang="en-US" sz="2800">
                <a:solidFill>
                  <a:schemeClr val="bg1"/>
                </a:solidFill>
              </a:rPr>
            </a:br>
            <a:r>
              <a:rPr lang="en-US" sz="2800">
                <a:solidFill>
                  <a:srgbClr val="FFFF00"/>
                </a:solidFill>
              </a:rPr>
              <a:t>words</a:t>
            </a:r>
            <a:r>
              <a:rPr lang="en-US" sz="2800">
                <a:solidFill>
                  <a:schemeClr val="bg1"/>
                </a:solidFill>
              </a:rPr>
              <a:t> or </a:t>
            </a:r>
            <a:r>
              <a:rPr lang="en-US" sz="2800">
                <a:solidFill>
                  <a:srgbClr val="FFFF00"/>
                </a:solidFill>
              </a:rPr>
              <a:t>phrases </a:t>
            </a:r>
            <a:r>
              <a:rPr lang="en-US" sz="2800">
                <a:solidFill>
                  <a:schemeClr val="bg1"/>
                </a:solidFill>
              </a:rPr>
              <a:t>in a </a:t>
            </a:r>
            <a:br>
              <a:rPr lang="en-US" sz="2800">
                <a:solidFill>
                  <a:schemeClr val="bg1"/>
                </a:solidFill>
              </a:rPr>
            </a:br>
            <a:r>
              <a:rPr lang="en-US" sz="2800">
                <a:solidFill>
                  <a:schemeClr val="bg1"/>
                </a:solidFill>
              </a:rPr>
              <a:t>secondary </a:t>
            </a:r>
            <a:r>
              <a:rPr lang="en-US" sz="2800" err="1">
                <a:solidFill>
                  <a:schemeClr val="bg1"/>
                </a:solidFill>
              </a:rPr>
              <a:t>colour</a:t>
            </a:r>
            <a:r>
              <a:rPr lang="en-US" sz="2800">
                <a:solidFill>
                  <a:schemeClr val="bg1"/>
                </a:solidFill>
              </a:rPr>
              <a:t>.”</a:t>
            </a:r>
            <a:endParaRPr lang="en-GB" sz="2800">
              <a:solidFill>
                <a:schemeClr val="bg1"/>
              </a:solidFill>
            </a:endParaRPr>
          </a:p>
        </p:txBody>
      </p:sp>
    </p:spTree>
    <p:extLst>
      <p:ext uri="{BB962C8B-B14F-4D97-AF65-F5344CB8AC3E}">
        <p14:creationId xmlns:p14="http://schemas.microsoft.com/office/powerpoint/2010/main" val="3400600848"/>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1">
    <p:bg>
      <p:bgPr>
        <a:solidFill>
          <a:schemeClr val="bg1">
            <a:alpha val="97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9801195-34CB-DC40-927A-4A8DAEDBEF69}"/>
              </a:ext>
            </a:extLst>
          </p:cNvPr>
          <p:cNvSpPr txBox="1"/>
          <p:nvPr userDrawn="1"/>
        </p:nvSpPr>
        <p:spPr>
          <a:xfrm rot="5400000">
            <a:off x="11516504" y="445315"/>
            <a:ext cx="1106071" cy="215444"/>
          </a:xfrm>
          <a:prstGeom prst="rect">
            <a:avLst/>
          </a:prstGeom>
          <a:noFill/>
        </p:spPr>
        <p:txBody>
          <a:bodyPr wrap="square">
            <a:spAutoFit/>
          </a:bodyPr>
          <a:lstStyle/>
          <a:p>
            <a:pPr algn="l"/>
            <a:r>
              <a:rPr lang="en-GB" sz="800" b="0" i="0">
                <a:solidFill>
                  <a:schemeClr val="bg1"/>
                </a:solidFill>
                <a:effectLst/>
                <a:latin typeface="Univers LT Pro 45 Light" panose="020B0403020202020204" pitchFamily="34" charset="77"/>
              </a:rPr>
              <a:t>© UNICEF/Dawe</a:t>
            </a:r>
            <a:endParaRPr lang="en-US" sz="800" b="0" i="0">
              <a:solidFill>
                <a:schemeClr val="bg1"/>
              </a:solidFill>
              <a:latin typeface="Univers LT Pro 45 Light" panose="020B0403020202020204" pitchFamily="34" charset="77"/>
            </a:endParaRPr>
          </a:p>
        </p:txBody>
      </p:sp>
      <p:pic>
        <p:nvPicPr>
          <p:cNvPr id="9" name="Picture 8" descr="A group of children holding signs&#10;&#10;Description automatically generated">
            <a:extLst>
              <a:ext uri="{FF2B5EF4-FFF2-40B4-BE49-F238E27FC236}">
                <a16:creationId xmlns:a16="http://schemas.microsoft.com/office/drawing/2014/main" id="{8393672C-1AA2-71E5-599B-30890A30E1D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21" t="9276" r="121" b="3269"/>
          <a:stretch/>
        </p:blipFill>
        <p:spPr>
          <a:xfrm>
            <a:off x="0" y="16314"/>
            <a:ext cx="12191999" cy="6988629"/>
          </a:xfrm>
          <a:prstGeom prst="rect">
            <a:avLst/>
          </a:prstGeom>
        </p:spPr>
      </p:pic>
      <p:sp>
        <p:nvSpPr>
          <p:cNvPr id="10" name="Title 1">
            <a:extLst>
              <a:ext uri="{FF2B5EF4-FFF2-40B4-BE49-F238E27FC236}">
                <a16:creationId xmlns:a16="http://schemas.microsoft.com/office/drawing/2014/main" id="{EEFB0B77-B70F-69D8-C137-A5FDBABF1B27}"/>
              </a:ext>
            </a:extLst>
          </p:cNvPr>
          <p:cNvSpPr>
            <a:spLocks noGrp="1"/>
          </p:cNvSpPr>
          <p:nvPr>
            <p:ph type="ctrTitle" hasCustomPrompt="1"/>
          </p:nvPr>
        </p:nvSpPr>
        <p:spPr>
          <a:xfrm>
            <a:off x="296867" y="5810838"/>
            <a:ext cx="5799133" cy="744407"/>
          </a:xfrm>
          <a:solidFill>
            <a:srgbClr val="00AEEF"/>
          </a:solidFill>
        </p:spPr>
        <p:txBody>
          <a:bodyPr wrap="square" lIns="180000" tIns="180000" rIns="180000" bIns="36000" anchor="t" anchorCtr="0">
            <a:spAutoFit/>
          </a:bodyPr>
          <a:lstStyle>
            <a:lvl1pPr>
              <a:defRPr sz="3800" b="1" i="0" cap="none" spc="-150" baseline="0">
                <a:solidFill>
                  <a:schemeClr val="bg1"/>
                </a:solidFill>
                <a:latin typeface="Arial Black" panose="020B0604020202020204" pitchFamily="34" charset="0"/>
                <a:cs typeface="Arial Black" panose="020B0604020202020204" pitchFamily="34" charset="0"/>
              </a:defRPr>
            </a:lvl1pPr>
          </a:lstStyle>
          <a:p>
            <a:r>
              <a:rPr lang="en-US"/>
              <a:t>CLICK TO EDIT TITLE</a:t>
            </a:r>
            <a:endParaRPr lang="en-GB"/>
          </a:p>
        </p:txBody>
      </p:sp>
      <p:pic>
        <p:nvPicPr>
          <p:cNvPr id="11" name="Picture 10" descr="A blue sign with white text and children holding hands&#10;&#10;Description automatically generated">
            <a:extLst>
              <a:ext uri="{FF2B5EF4-FFF2-40B4-BE49-F238E27FC236}">
                <a16:creationId xmlns:a16="http://schemas.microsoft.com/office/drawing/2014/main" id="{9C3C9EA1-B987-D808-920A-0402C15E7F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66166" y="5130495"/>
            <a:ext cx="1728967" cy="1424750"/>
          </a:xfrm>
          <a:prstGeom prst="rect">
            <a:avLst/>
          </a:prstGeom>
        </p:spPr>
      </p:pic>
      <p:sp>
        <p:nvSpPr>
          <p:cNvPr id="13" name="Title 1">
            <a:extLst>
              <a:ext uri="{FF2B5EF4-FFF2-40B4-BE49-F238E27FC236}">
                <a16:creationId xmlns:a16="http://schemas.microsoft.com/office/drawing/2014/main" id="{C0411FA2-3255-56A7-CEF1-5AEABE12EA33}"/>
              </a:ext>
            </a:extLst>
          </p:cNvPr>
          <p:cNvSpPr txBox="1">
            <a:spLocks/>
          </p:cNvSpPr>
          <p:nvPr userDrawn="1"/>
        </p:nvSpPr>
        <p:spPr>
          <a:xfrm>
            <a:off x="296867" y="5810838"/>
            <a:ext cx="5799133" cy="744407"/>
          </a:xfrm>
          <a:prstGeom prst="rect">
            <a:avLst/>
          </a:prstGeom>
          <a:solidFill>
            <a:srgbClr val="00AEEF"/>
          </a:solidFill>
        </p:spPr>
        <p:txBody>
          <a:bodyPr vert="horz" wrap="square" lIns="180000" tIns="180000" rIns="180000" bIns="36000" rtlCol="0" anchor="t" anchorCtr="0">
            <a:spAutoFit/>
          </a:bodyPr>
          <a:lstStyle>
            <a:lvl1pPr algn="l" defTabSz="914400" rtl="0" eaLnBrk="1" latinLnBrk="0" hangingPunct="1">
              <a:lnSpc>
                <a:spcPct val="90000"/>
              </a:lnSpc>
              <a:spcBef>
                <a:spcPct val="0"/>
              </a:spcBef>
              <a:buNone/>
              <a:defRPr sz="3800" b="1" i="0" kern="1200" cap="none" spc="-150" baseline="0">
                <a:solidFill>
                  <a:schemeClr val="bg1"/>
                </a:solidFill>
                <a:latin typeface="Arial Black" panose="020B0604020202020204" pitchFamily="34" charset="0"/>
                <a:ea typeface="+mj-ea"/>
                <a:cs typeface="Arial Black" panose="020B0604020202020204" pitchFamily="34" charset="0"/>
              </a:defRPr>
            </a:lvl1pPr>
          </a:lstStyle>
          <a:p>
            <a:r>
              <a:rPr lang="en-US"/>
              <a:t>CLICK TO EDIT TITLE</a:t>
            </a:r>
            <a:endParaRPr lang="en-GB"/>
          </a:p>
        </p:txBody>
      </p:sp>
      <p:pic>
        <p:nvPicPr>
          <p:cNvPr id="14" name="Picture 13" descr="A blue sign with white text and children holding hands&#10;&#10;Description automatically generated">
            <a:extLst>
              <a:ext uri="{FF2B5EF4-FFF2-40B4-BE49-F238E27FC236}">
                <a16:creationId xmlns:a16="http://schemas.microsoft.com/office/drawing/2014/main" id="{EF565645-12B7-11E6-05CA-24A00CAB724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32850" y="5130495"/>
            <a:ext cx="1728967" cy="1424750"/>
          </a:xfrm>
          <a:prstGeom prst="rect">
            <a:avLst/>
          </a:prstGeom>
        </p:spPr>
      </p:pic>
      <p:sp>
        <p:nvSpPr>
          <p:cNvPr id="2" name="TextBox 1">
            <a:extLst>
              <a:ext uri="{FF2B5EF4-FFF2-40B4-BE49-F238E27FC236}">
                <a16:creationId xmlns:a16="http://schemas.microsoft.com/office/drawing/2014/main" id="{80073DD6-72B7-053B-9D02-AAC04EC96FB2}"/>
              </a:ext>
            </a:extLst>
          </p:cNvPr>
          <p:cNvSpPr txBox="1"/>
          <p:nvPr userDrawn="1"/>
        </p:nvSpPr>
        <p:spPr>
          <a:xfrm rot="5400000">
            <a:off x="11214024" y="763816"/>
            <a:ext cx="1504951" cy="215444"/>
          </a:xfrm>
          <a:prstGeom prst="rect">
            <a:avLst/>
          </a:prstGeom>
          <a:noFill/>
        </p:spPr>
        <p:txBody>
          <a:bodyPr wrap="square">
            <a:spAutoFit/>
          </a:bodyPr>
          <a:lstStyle/>
          <a:p>
            <a:pPr algn="l"/>
            <a:r>
              <a:rPr lang="en-GB" sz="800" b="0" i="0">
                <a:solidFill>
                  <a:schemeClr val="tx1"/>
                </a:solidFill>
                <a:effectLst/>
                <a:latin typeface="Univers LT Std 45 Light"/>
              </a:rPr>
              <a:t>© UNICEF/Maule-Ffinch</a:t>
            </a:r>
            <a:endParaRPr lang="en-US" sz="800" b="0" i="0">
              <a:solidFill>
                <a:schemeClr val="tx1"/>
              </a:solidFill>
              <a:latin typeface="Univers LT Std 45 Light"/>
            </a:endParaRPr>
          </a:p>
        </p:txBody>
      </p:sp>
    </p:spTree>
    <p:extLst>
      <p:ext uri="{BB962C8B-B14F-4D97-AF65-F5344CB8AC3E}">
        <p14:creationId xmlns:p14="http://schemas.microsoft.com/office/powerpoint/2010/main" val="42040295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and object 1">
    <p:bg>
      <p:bgPr>
        <a:solidFill>
          <a:schemeClr val="bg1"/>
        </a:solidFill>
        <a:effectLst/>
      </p:bgPr>
    </p:bg>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6096000" y="0"/>
            <a:ext cx="6095999" cy="6857999"/>
          </a:xfrm>
        </p:spPr>
        <p:txBody>
          <a:bodyPr anchor="ctr" anchorCtr="1">
            <a:normAutofit/>
          </a:bodyPr>
          <a:lstStyle>
            <a:lvl1pPr marL="0" indent="0">
              <a:buNone/>
              <a:defRPr sz="2000" b="1" i="0">
                <a:latin typeface="Univers LT Pro 45 Light" panose="020B0403020202020204"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ICON TO ADD IMAGE/OBJECT</a:t>
            </a:r>
          </a:p>
        </p:txBody>
      </p:sp>
      <p:sp>
        <p:nvSpPr>
          <p:cNvPr id="8" name="Text Placeholder 7">
            <a:extLst>
              <a:ext uri="{FF2B5EF4-FFF2-40B4-BE49-F238E27FC236}">
                <a16:creationId xmlns:a16="http://schemas.microsoft.com/office/drawing/2014/main" id="{A7DE4915-8F76-AB49-9590-D6122C483402}"/>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a:t>HEADLINE</a:t>
            </a:r>
            <a:endParaRPr lang="en-GB"/>
          </a:p>
        </p:txBody>
      </p:sp>
      <p:sp>
        <p:nvSpPr>
          <p:cNvPr id="25" name="Text Placeholder 24">
            <a:extLst>
              <a:ext uri="{FF2B5EF4-FFF2-40B4-BE49-F238E27FC236}">
                <a16:creationId xmlns:a16="http://schemas.microsoft.com/office/drawing/2014/main" id="{0099BF44-277F-CD47-80F6-ADBE4478B29B}"/>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a:t>Click to edit sub-heading</a:t>
            </a:r>
            <a:endParaRPr lang="en-US"/>
          </a:p>
        </p:txBody>
      </p:sp>
      <p:sp>
        <p:nvSpPr>
          <p:cNvPr id="31" name="Text Placeholder 30">
            <a:extLst>
              <a:ext uri="{FF2B5EF4-FFF2-40B4-BE49-F238E27FC236}">
                <a16:creationId xmlns:a16="http://schemas.microsoft.com/office/drawing/2014/main" id="{3CD398BE-B6E7-D047-BA41-3EEF947B415E}"/>
              </a:ext>
            </a:extLst>
          </p:cNvPr>
          <p:cNvSpPr>
            <a:spLocks noGrp="1"/>
          </p:cNvSpPr>
          <p:nvPr>
            <p:ph type="body" sz="quarter" idx="20" hasCustomPrompt="1"/>
          </p:nvPr>
        </p:nvSpPr>
        <p:spPr>
          <a:xfrm>
            <a:off x="528637" y="1481684"/>
            <a:ext cx="5305425" cy="448808"/>
          </a:xfrm>
        </p:spPr>
        <p:txBody>
          <a:bodyPr lIns="0" rIns="90000"/>
          <a:lstStyle>
            <a:lvl1pPr marL="0" indent="0">
              <a:buNone/>
              <a:defRPr b="1" i="0">
                <a:latin typeface="Univers LT Pro 85 XBlack" panose="020B0804030502020204" pitchFamily="34" charset="77"/>
              </a:defRPr>
            </a:lvl1pPr>
          </a:lstStyle>
          <a:p>
            <a:pPr lvl="0"/>
            <a:r>
              <a:rPr lang="en-GB"/>
              <a:t>CLICK TO EDIT</a:t>
            </a:r>
          </a:p>
        </p:txBody>
      </p:sp>
      <p:sp>
        <p:nvSpPr>
          <p:cNvPr id="35" name="Text Placeholder 6">
            <a:extLst>
              <a:ext uri="{FF2B5EF4-FFF2-40B4-BE49-F238E27FC236}">
                <a16:creationId xmlns:a16="http://schemas.microsoft.com/office/drawing/2014/main" id="{7C993EE9-E58A-7E4B-B4EB-2294621E94E9}"/>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a:t>Click to edit body copy.</a:t>
            </a:r>
            <a:endParaRPr lang="en-US"/>
          </a:p>
        </p:txBody>
      </p:sp>
      <p:sp>
        <p:nvSpPr>
          <p:cNvPr id="36" name="Text Placeholder 32">
            <a:extLst>
              <a:ext uri="{FF2B5EF4-FFF2-40B4-BE49-F238E27FC236}">
                <a16:creationId xmlns:a16="http://schemas.microsoft.com/office/drawing/2014/main" id="{6F6709CB-D11A-7948-8AAE-9615AE189BCE}"/>
              </a:ext>
            </a:extLst>
          </p:cNvPr>
          <p:cNvSpPr>
            <a:spLocks noGrp="1"/>
          </p:cNvSpPr>
          <p:nvPr>
            <p:ph type="body" sz="quarter" idx="21" hasCustomPrompt="1"/>
          </p:nvPr>
        </p:nvSpPr>
        <p:spPr>
          <a:xfrm>
            <a:off x="528638" y="4035425"/>
            <a:ext cx="5305425"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bullet list</a:t>
            </a:r>
          </a:p>
        </p:txBody>
      </p:sp>
      <p:sp>
        <p:nvSpPr>
          <p:cNvPr id="37" name="Text Placeholder 32">
            <a:extLst>
              <a:ext uri="{FF2B5EF4-FFF2-40B4-BE49-F238E27FC236}">
                <a16:creationId xmlns:a16="http://schemas.microsoft.com/office/drawing/2014/main" id="{BD0CE0E7-E129-234F-8A68-84DB95925F4E}"/>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number list</a:t>
            </a:r>
          </a:p>
        </p:txBody>
      </p:sp>
    </p:spTree>
    <p:extLst>
      <p:ext uri="{BB962C8B-B14F-4D97-AF65-F5344CB8AC3E}">
        <p14:creationId xmlns:p14="http://schemas.microsoft.com/office/powerpoint/2010/main" val="38738188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2BC83-0538-EA6E-95CD-E5493271B4F4}"/>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A02EDF86-34BC-783E-C603-49D5378701C8}"/>
              </a:ext>
            </a:extLst>
          </p:cNvPr>
          <p:cNvSpPr>
            <a:spLocks noGrp="1"/>
          </p:cNvSpPr>
          <p:nvPr>
            <p:ph type="dt" sz="half" idx="10"/>
          </p:nvPr>
        </p:nvSpPr>
        <p:spPr/>
        <p:txBody>
          <a:bodyPr/>
          <a:lstStyle/>
          <a:p>
            <a:fld id="{96608ABE-55A1-4A23-B61E-3C88C2D89DA1}" type="datetimeFigureOut">
              <a:rPr lang="en-GB" smtClean="0"/>
              <a:t>08/12/2025</a:t>
            </a:fld>
            <a:endParaRPr lang="en-GB"/>
          </a:p>
        </p:txBody>
      </p:sp>
      <p:sp>
        <p:nvSpPr>
          <p:cNvPr id="4" name="Footer Placeholder 3">
            <a:extLst>
              <a:ext uri="{FF2B5EF4-FFF2-40B4-BE49-F238E27FC236}">
                <a16:creationId xmlns:a16="http://schemas.microsoft.com/office/drawing/2014/main" id="{64400A64-EC2F-9DFF-0E48-F32A9289EAE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88F9448-5F08-D812-7909-BCE753DEB364}"/>
              </a:ext>
            </a:extLst>
          </p:cNvPr>
          <p:cNvSpPr>
            <a:spLocks noGrp="1"/>
          </p:cNvSpPr>
          <p:nvPr>
            <p:ph type="sldNum" sz="quarter" idx="12"/>
          </p:nvPr>
        </p:nvSpPr>
        <p:spPr/>
        <p:txBody>
          <a:bodyPr/>
          <a:lstStyle/>
          <a:p>
            <a:fld id="{86EC3E42-53AE-43BD-AB25-A5BDE1EE9036}" type="slidenum">
              <a:rPr lang="en-GB" smtClean="0"/>
              <a:t>‹#›</a:t>
            </a:fld>
            <a:endParaRPr lang="en-GB"/>
          </a:p>
        </p:txBody>
      </p:sp>
    </p:spTree>
    <p:extLst>
      <p:ext uri="{BB962C8B-B14F-4D97-AF65-F5344CB8AC3E}">
        <p14:creationId xmlns:p14="http://schemas.microsoft.com/office/powerpoint/2010/main" val="12568302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1" b="1" i="0">
                <a:solidFill>
                  <a:schemeClr val="bg1"/>
                </a:solidFill>
                <a:latin typeface="UniversLTPro-85XBlack"/>
                <a:cs typeface="UniversLTPro-85XBlack"/>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12/8/2025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54096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38555-85FB-EB34-8C50-BCE6B8B3A59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4D803EA-EC33-4DFC-07C0-435632BE965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2F3A064-93F8-AA90-D222-287BB78D5F25}"/>
              </a:ext>
            </a:extLst>
          </p:cNvPr>
          <p:cNvSpPr>
            <a:spLocks noGrp="1"/>
          </p:cNvSpPr>
          <p:nvPr>
            <p:ph type="dt" sz="half" idx="10"/>
          </p:nvPr>
        </p:nvSpPr>
        <p:spPr/>
        <p:txBody>
          <a:bodyPr/>
          <a:lstStyle/>
          <a:p>
            <a:fld id="{F053F72F-0258-4653-BCAB-3C278D447A09}" type="datetimeFigureOut">
              <a:rPr lang="en-GB" smtClean="0"/>
              <a:t>08/12/2025</a:t>
            </a:fld>
            <a:endParaRPr lang="en-GB"/>
          </a:p>
        </p:txBody>
      </p:sp>
      <p:sp>
        <p:nvSpPr>
          <p:cNvPr id="5" name="Footer Placeholder 4">
            <a:extLst>
              <a:ext uri="{FF2B5EF4-FFF2-40B4-BE49-F238E27FC236}">
                <a16:creationId xmlns:a16="http://schemas.microsoft.com/office/drawing/2014/main" id="{E5C10308-FBBE-7133-5A6B-2136AEA346C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4BD2310-C6C4-59CF-0A05-2328604A7435}"/>
              </a:ext>
            </a:extLst>
          </p:cNvPr>
          <p:cNvSpPr>
            <a:spLocks noGrp="1"/>
          </p:cNvSpPr>
          <p:nvPr>
            <p:ph type="sldNum" sz="quarter" idx="12"/>
          </p:nvPr>
        </p:nvSpPr>
        <p:spPr/>
        <p:txBody>
          <a:bodyPr/>
          <a:lstStyle/>
          <a:p>
            <a:fld id="{0F3FB8D7-719A-41DD-AB1C-4B7446CC92F9}" type="slidenum">
              <a:rPr lang="en-GB" smtClean="0"/>
              <a:t>‹#›</a:t>
            </a:fld>
            <a:endParaRPr lang="en-GB"/>
          </a:p>
        </p:txBody>
      </p:sp>
    </p:spTree>
    <p:extLst>
      <p:ext uri="{BB962C8B-B14F-4D97-AF65-F5344CB8AC3E}">
        <p14:creationId xmlns:p14="http://schemas.microsoft.com/office/powerpoint/2010/main" val="12101653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12/8/2025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6818788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1">
    <p:bg>
      <p:bgPr>
        <a:solidFill>
          <a:schemeClr val="bg1">
            <a:alpha val="97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EC4305-9547-9843-9C82-EA7A6EDD68E0}"/>
              </a:ext>
            </a:extLst>
          </p:cNvPr>
          <p:cNvSpPr/>
          <p:nvPr userDrawn="1"/>
        </p:nvSpPr>
        <p:spPr>
          <a:xfrm>
            <a:off x="0" y="0"/>
            <a:ext cx="12192000" cy="6858000"/>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E68D08BF-C942-A840-8D12-6C728915A557}"/>
              </a:ext>
            </a:extLst>
          </p:cNvPr>
          <p:cNvSpPr>
            <a:spLocks noGrp="1"/>
          </p:cNvSpPr>
          <p:nvPr>
            <p:ph type="ctrTitle" hasCustomPrompt="1"/>
          </p:nvPr>
        </p:nvSpPr>
        <p:spPr>
          <a:xfrm>
            <a:off x="3036000" y="3042947"/>
            <a:ext cx="6120000" cy="772107"/>
          </a:xfrm>
          <a:solidFill>
            <a:schemeClr val="bg1"/>
          </a:solidFill>
          <a:ln>
            <a:noFill/>
          </a:ln>
        </p:spPr>
        <p:txBody>
          <a:bodyPr wrap="square" lIns="180000" tIns="180000" rIns="180000" bIns="36000" anchor="ctr" anchorCtr="0">
            <a:spAutoFit/>
          </a:bodyPr>
          <a:lstStyle>
            <a:lvl1pPr algn="ctr">
              <a:defRPr sz="4000" b="1" i="0" cap="none" spc="-150" baseline="0">
                <a:solidFill>
                  <a:srgbClr val="00AEEF"/>
                </a:solidFill>
                <a:latin typeface="Arial Black" panose="020B0604020202020204" pitchFamily="34" charset="0"/>
                <a:cs typeface="Arial Black" panose="020B0604020202020204" pitchFamily="34" charset="0"/>
              </a:defRPr>
            </a:lvl1pPr>
          </a:lstStyle>
          <a:p>
            <a:r>
              <a:rPr lang="en-US"/>
              <a:t>CLICK TO EDIT TITLE</a:t>
            </a:r>
            <a:endParaRPr lang="en-GB"/>
          </a:p>
        </p:txBody>
      </p:sp>
      <p:pic>
        <p:nvPicPr>
          <p:cNvPr id="5" name="Picture 4">
            <a:extLst>
              <a:ext uri="{FF2B5EF4-FFF2-40B4-BE49-F238E27FC236}">
                <a16:creationId xmlns:a16="http://schemas.microsoft.com/office/drawing/2014/main" id="{275C6AEF-F0D3-2198-7E2B-7488D1F8389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Tree>
    <p:extLst>
      <p:ext uri="{BB962C8B-B14F-4D97-AF65-F5344CB8AC3E}">
        <p14:creationId xmlns:p14="http://schemas.microsoft.com/office/powerpoint/2010/main" val="16145059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1">
    <p:bg>
      <p:bgPr>
        <a:solidFill>
          <a:schemeClr val="bg1">
            <a:alpha val="97000"/>
          </a:schemeClr>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68D08BF-C942-A840-8D12-6C728915A557}"/>
              </a:ext>
            </a:extLst>
          </p:cNvPr>
          <p:cNvSpPr>
            <a:spLocks noGrp="1"/>
          </p:cNvSpPr>
          <p:nvPr>
            <p:ph type="ctrTitle" hasCustomPrompt="1"/>
          </p:nvPr>
        </p:nvSpPr>
        <p:spPr>
          <a:xfrm>
            <a:off x="3036000" y="3042947"/>
            <a:ext cx="6120000" cy="772107"/>
          </a:xfrm>
          <a:solidFill>
            <a:srgbClr val="00AEEF"/>
          </a:solidFill>
          <a:ln>
            <a:noFill/>
          </a:ln>
        </p:spPr>
        <p:txBody>
          <a:bodyPr wrap="square" lIns="180000" tIns="180000" rIns="180000" bIns="36000" anchor="ctr" anchorCtr="0">
            <a:spAutoFit/>
          </a:bodyPr>
          <a:lstStyle>
            <a:lvl1pPr algn="ctr">
              <a:defRPr sz="4000" b="1" i="0" cap="none" spc="-150" baseline="0">
                <a:solidFill>
                  <a:schemeClr val="bg1"/>
                </a:solidFill>
                <a:latin typeface="Arial Black" panose="020B0604020202020204" pitchFamily="34" charset="0"/>
                <a:cs typeface="Arial Black" panose="020B0604020202020204" pitchFamily="34" charset="0"/>
              </a:defRPr>
            </a:lvl1pPr>
          </a:lstStyle>
          <a:p>
            <a:r>
              <a:rPr lang="en-US"/>
              <a:t>CLICK TO EDIT TITLE</a:t>
            </a:r>
            <a:endParaRPr lang="en-GB"/>
          </a:p>
        </p:txBody>
      </p:sp>
      <p:pic>
        <p:nvPicPr>
          <p:cNvPr id="3" name="Picture 2">
            <a:extLst>
              <a:ext uri="{FF2B5EF4-FFF2-40B4-BE49-F238E27FC236}">
                <a16:creationId xmlns:a16="http://schemas.microsoft.com/office/drawing/2014/main" id="{9694C1EA-D9B0-9660-805B-437E9EDAD42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Tree>
    <p:extLst>
      <p:ext uri="{BB962C8B-B14F-4D97-AF65-F5344CB8AC3E}">
        <p14:creationId xmlns:p14="http://schemas.microsoft.com/office/powerpoint/2010/main" val="11358782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Title 1">
    <p:bg>
      <p:bgPr>
        <a:solidFill>
          <a:schemeClr val="bg1">
            <a:alpha val="97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1F3ECF-8109-7249-9325-13A2A94DC86D}"/>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E68D08BF-C942-A840-8D12-6C728915A557}"/>
              </a:ext>
            </a:extLst>
          </p:cNvPr>
          <p:cNvSpPr>
            <a:spLocks noGrp="1"/>
          </p:cNvSpPr>
          <p:nvPr>
            <p:ph type="ctrTitle" hasCustomPrompt="1"/>
          </p:nvPr>
        </p:nvSpPr>
        <p:spPr>
          <a:xfrm>
            <a:off x="3036000" y="3042947"/>
            <a:ext cx="6120000" cy="772107"/>
          </a:xfrm>
          <a:solidFill>
            <a:srgbClr val="00AEEF"/>
          </a:solidFill>
          <a:ln>
            <a:noFill/>
          </a:ln>
        </p:spPr>
        <p:txBody>
          <a:bodyPr wrap="square" lIns="180000" tIns="180000" rIns="180000" bIns="36000" anchor="ctr" anchorCtr="0">
            <a:spAutoFit/>
          </a:bodyPr>
          <a:lstStyle>
            <a:lvl1pPr algn="ctr">
              <a:defRPr sz="4000" b="1" i="0" cap="none" spc="-150" baseline="0">
                <a:solidFill>
                  <a:schemeClr val="bg1"/>
                </a:solidFill>
                <a:latin typeface="Arial Black" panose="020B0604020202020204" pitchFamily="34" charset="0"/>
                <a:cs typeface="Arial Black" panose="020B0604020202020204" pitchFamily="34" charset="0"/>
              </a:defRPr>
            </a:lvl1pPr>
          </a:lstStyle>
          <a:p>
            <a:r>
              <a:rPr lang="en-US"/>
              <a:t>CLICK TO EDIT TITLE</a:t>
            </a:r>
            <a:endParaRPr lang="en-GB"/>
          </a:p>
        </p:txBody>
      </p:sp>
      <p:pic>
        <p:nvPicPr>
          <p:cNvPr id="3" name="Picture 2">
            <a:extLst>
              <a:ext uri="{FF2B5EF4-FFF2-40B4-BE49-F238E27FC236}">
                <a16:creationId xmlns:a16="http://schemas.microsoft.com/office/drawing/2014/main" id="{36B15369-BE5B-B668-448B-12D0D2956C0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248517" y="5129961"/>
            <a:ext cx="1728039" cy="1424750"/>
          </a:xfrm>
          <a:prstGeom prst="rect">
            <a:avLst/>
          </a:prstGeom>
        </p:spPr>
      </p:pic>
    </p:spTree>
    <p:extLst>
      <p:ext uri="{BB962C8B-B14F-4D97-AF65-F5344CB8AC3E}">
        <p14:creationId xmlns:p14="http://schemas.microsoft.com/office/powerpoint/2010/main" val="32198837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Title 1">
    <p:bg>
      <p:bgPr>
        <a:solidFill>
          <a:schemeClr val="bg1">
            <a:alpha val="97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9801195-34CB-DC40-927A-4A8DAEDBEF69}"/>
              </a:ext>
            </a:extLst>
          </p:cNvPr>
          <p:cNvSpPr txBox="1"/>
          <p:nvPr userDrawn="1"/>
        </p:nvSpPr>
        <p:spPr>
          <a:xfrm rot="5400000">
            <a:off x="11516504" y="445315"/>
            <a:ext cx="1106071" cy="215444"/>
          </a:xfrm>
          <a:prstGeom prst="rect">
            <a:avLst/>
          </a:prstGeom>
          <a:noFill/>
        </p:spPr>
        <p:txBody>
          <a:bodyPr wrap="square">
            <a:spAutoFit/>
          </a:bodyPr>
          <a:lstStyle/>
          <a:p>
            <a:pPr algn="l"/>
            <a:r>
              <a:rPr lang="en-GB" sz="800" b="0" i="0">
                <a:solidFill>
                  <a:schemeClr val="bg1"/>
                </a:solidFill>
                <a:effectLst/>
                <a:latin typeface="Univers LT Pro 45 Light" panose="020B0403020202020204" pitchFamily="34" charset="77"/>
              </a:rPr>
              <a:t>© UNICEF/Dawe</a:t>
            </a:r>
            <a:endParaRPr lang="en-US" sz="800" b="0" i="0">
              <a:solidFill>
                <a:schemeClr val="bg1"/>
              </a:solidFill>
              <a:latin typeface="Univers LT Pro 45 Light" panose="020B0403020202020204" pitchFamily="34" charset="77"/>
            </a:endParaRPr>
          </a:p>
        </p:txBody>
      </p:sp>
      <p:pic>
        <p:nvPicPr>
          <p:cNvPr id="9" name="Picture 8" descr="A group of children holding signs&#10;&#10;Description automatically generated">
            <a:extLst>
              <a:ext uri="{FF2B5EF4-FFF2-40B4-BE49-F238E27FC236}">
                <a16:creationId xmlns:a16="http://schemas.microsoft.com/office/drawing/2014/main" id="{8393672C-1AA2-71E5-599B-30890A30E1D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21" t="9276" r="121" b="3269"/>
          <a:stretch/>
        </p:blipFill>
        <p:spPr>
          <a:xfrm>
            <a:off x="0" y="16314"/>
            <a:ext cx="12191999" cy="6988629"/>
          </a:xfrm>
          <a:prstGeom prst="rect">
            <a:avLst/>
          </a:prstGeom>
        </p:spPr>
      </p:pic>
      <p:sp>
        <p:nvSpPr>
          <p:cNvPr id="10" name="Title 1">
            <a:extLst>
              <a:ext uri="{FF2B5EF4-FFF2-40B4-BE49-F238E27FC236}">
                <a16:creationId xmlns:a16="http://schemas.microsoft.com/office/drawing/2014/main" id="{EEFB0B77-B70F-69D8-C137-A5FDBABF1B27}"/>
              </a:ext>
            </a:extLst>
          </p:cNvPr>
          <p:cNvSpPr>
            <a:spLocks noGrp="1"/>
          </p:cNvSpPr>
          <p:nvPr>
            <p:ph type="ctrTitle" hasCustomPrompt="1"/>
          </p:nvPr>
        </p:nvSpPr>
        <p:spPr>
          <a:xfrm>
            <a:off x="296867" y="5810838"/>
            <a:ext cx="5799133" cy="744407"/>
          </a:xfrm>
          <a:solidFill>
            <a:srgbClr val="00AEEF"/>
          </a:solidFill>
        </p:spPr>
        <p:txBody>
          <a:bodyPr wrap="square" lIns="180000" tIns="180000" rIns="180000" bIns="36000" anchor="t" anchorCtr="0">
            <a:spAutoFit/>
          </a:bodyPr>
          <a:lstStyle>
            <a:lvl1pPr>
              <a:defRPr sz="3800" b="1" i="0" cap="none" spc="-150" baseline="0">
                <a:solidFill>
                  <a:schemeClr val="bg1"/>
                </a:solidFill>
                <a:latin typeface="Arial Black" panose="020B0604020202020204" pitchFamily="34" charset="0"/>
                <a:cs typeface="Arial Black" panose="020B0604020202020204" pitchFamily="34" charset="0"/>
              </a:defRPr>
            </a:lvl1pPr>
          </a:lstStyle>
          <a:p>
            <a:r>
              <a:rPr lang="en-US"/>
              <a:t>CLICK TO EDIT TITLE</a:t>
            </a:r>
            <a:endParaRPr lang="en-GB"/>
          </a:p>
        </p:txBody>
      </p:sp>
      <p:pic>
        <p:nvPicPr>
          <p:cNvPr id="11" name="Picture 10" descr="A blue sign with white text and children holding hands&#10;&#10;Description automatically generated">
            <a:extLst>
              <a:ext uri="{FF2B5EF4-FFF2-40B4-BE49-F238E27FC236}">
                <a16:creationId xmlns:a16="http://schemas.microsoft.com/office/drawing/2014/main" id="{9C3C9EA1-B987-D808-920A-0402C15E7F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66166" y="5130495"/>
            <a:ext cx="1728967" cy="1424750"/>
          </a:xfrm>
          <a:prstGeom prst="rect">
            <a:avLst/>
          </a:prstGeom>
        </p:spPr>
      </p:pic>
      <p:sp>
        <p:nvSpPr>
          <p:cNvPr id="13" name="Title 1">
            <a:extLst>
              <a:ext uri="{FF2B5EF4-FFF2-40B4-BE49-F238E27FC236}">
                <a16:creationId xmlns:a16="http://schemas.microsoft.com/office/drawing/2014/main" id="{C0411FA2-3255-56A7-CEF1-5AEABE12EA33}"/>
              </a:ext>
            </a:extLst>
          </p:cNvPr>
          <p:cNvSpPr txBox="1">
            <a:spLocks/>
          </p:cNvSpPr>
          <p:nvPr userDrawn="1"/>
        </p:nvSpPr>
        <p:spPr>
          <a:xfrm>
            <a:off x="296867" y="5810838"/>
            <a:ext cx="5799133" cy="744407"/>
          </a:xfrm>
          <a:prstGeom prst="rect">
            <a:avLst/>
          </a:prstGeom>
          <a:solidFill>
            <a:srgbClr val="00AEEF"/>
          </a:solidFill>
        </p:spPr>
        <p:txBody>
          <a:bodyPr vert="horz" wrap="square" lIns="180000" tIns="180000" rIns="180000" bIns="36000" rtlCol="0" anchor="t" anchorCtr="0">
            <a:spAutoFit/>
          </a:bodyPr>
          <a:lstStyle>
            <a:lvl1pPr algn="l" defTabSz="914400" rtl="0" eaLnBrk="1" latinLnBrk="0" hangingPunct="1">
              <a:lnSpc>
                <a:spcPct val="90000"/>
              </a:lnSpc>
              <a:spcBef>
                <a:spcPct val="0"/>
              </a:spcBef>
              <a:buNone/>
              <a:defRPr sz="3800" b="1" i="0" kern="1200" cap="none" spc="-150" baseline="0">
                <a:solidFill>
                  <a:schemeClr val="bg1"/>
                </a:solidFill>
                <a:latin typeface="Arial Black" panose="020B0604020202020204" pitchFamily="34" charset="0"/>
                <a:ea typeface="+mj-ea"/>
                <a:cs typeface="Arial Black" panose="020B0604020202020204" pitchFamily="34" charset="0"/>
              </a:defRPr>
            </a:lvl1pPr>
          </a:lstStyle>
          <a:p>
            <a:r>
              <a:rPr lang="en-US"/>
              <a:t>CLICK TO EDIT TITLE</a:t>
            </a:r>
            <a:endParaRPr lang="en-GB"/>
          </a:p>
        </p:txBody>
      </p:sp>
      <p:pic>
        <p:nvPicPr>
          <p:cNvPr id="14" name="Picture 13" descr="A blue sign with white text and children holding hands&#10;&#10;Description automatically generated">
            <a:extLst>
              <a:ext uri="{FF2B5EF4-FFF2-40B4-BE49-F238E27FC236}">
                <a16:creationId xmlns:a16="http://schemas.microsoft.com/office/drawing/2014/main" id="{EF565645-12B7-11E6-05CA-24A00CAB724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32850" y="5130495"/>
            <a:ext cx="1728967" cy="1424750"/>
          </a:xfrm>
          <a:prstGeom prst="rect">
            <a:avLst/>
          </a:prstGeom>
        </p:spPr>
      </p:pic>
      <p:sp>
        <p:nvSpPr>
          <p:cNvPr id="2" name="TextBox 1">
            <a:extLst>
              <a:ext uri="{FF2B5EF4-FFF2-40B4-BE49-F238E27FC236}">
                <a16:creationId xmlns:a16="http://schemas.microsoft.com/office/drawing/2014/main" id="{80073DD6-72B7-053B-9D02-AAC04EC96FB2}"/>
              </a:ext>
            </a:extLst>
          </p:cNvPr>
          <p:cNvSpPr txBox="1"/>
          <p:nvPr userDrawn="1"/>
        </p:nvSpPr>
        <p:spPr>
          <a:xfrm rot="5400000">
            <a:off x="11214024" y="763816"/>
            <a:ext cx="1504951" cy="215444"/>
          </a:xfrm>
          <a:prstGeom prst="rect">
            <a:avLst/>
          </a:prstGeom>
          <a:noFill/>
        </p:spPr>
        <p:txBody>
          <a:bodyPr wrap="square">
            <a:spAutoFit/>
          </a:bodyPr>
          <a:lstStyle/>
          <a:p>
            <a:pPr algn="l"/>
            <a:r>
              <a:rPr lang="en-GB" sz="800" b="0" i="0">
                <a:solidFill>
                  <a:schemeClr val="tx1"/>
                </a:solidFill>
                <a:effectLst/>
                <a:latin typeface="Univers LT Std 45 Light"/>
              </a:rPr>
              <a:t>© UNICEF/Maule-Ffinch</a:t>
            </a:r>
            <a:endParaRPr lang="en-US" sz="800" b="0" i="0">
              <a:solidFill>
                <a:schemeClr val="tx1"/>
              </a:solidFill>
              <a:latin typeface="Univers LT Std 45 Light"/>
            </a:endParaRPr>
          </a:p>
        </p:txBody>
      </p:sp>
    </p:spTree>
    <p:extLst>
      <p:ext uri="{BB962C8B-B14F-4D97-AF65-F5344CB8AC3E}">
        <p14:creationId xmlns:p14="http://schemas.microsoft.com/office/powerpoint/2010/main" val="13561056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Title 1">
    <p:bg>
      <p:bgPr>
        <a:solidFill>
          <a:schemeClr val="bg1">
            <a:alpha val="97000"/>
          </a:schemeClr>
        </a:solidFill>
        <a:effectLst/>
      </p:bgPr>
    </p:bg>
    <p:spTree>
      <p:nvGrpSpPr>
        <p:cNvPr id="1" name=""/>
        <p:cNvGrpSpPr/>
        <p:nvPr/>
      </p:nvGrpSpPr>
      <p:grpSpPr>
        <a:xfrm>
          <a:off x="0" y="0"/>
          <a:ext cx="0" cy="0"/>
          <a:chOff x="0" y="0"/>
          <a:chExt cx="0" cy="0"/>
        </a:xfrm>
      </p:grpSpPr>
      <p:pic>
        <p:nvPicPr>
          <p:cNvPr id="7" name="Picture 6" descr="A couple of girls juggling balls&#10;&#10;Description automatically generated">
            <a:extLst>
              <a:ext uri="{FF2B5EF4-FFF2-40B4-BE49-F238E27FC236}">
                <a16:creationId xmlns:a16="http://schemas.microsoft.com/office/drawing/2014/main" id="{8AF45DC7-9C9A-2E3D-03FE-6420635EDD7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367" b="5918"/>
          <a:stretch/>
        </p:blipFill>
        <p:spPr>
          <a:xfrm>
            <a:off x="-1" y="0"/>
            <a:ext cx="12207159" cy="6858000"/>
          </a:xfrm>
          <a:prstGeom prst="rect">
            <a:avLst/>
          </a:prstGeom>
        </p:spPr>
      </p:pic>
      <p:sp>
        <p:nvSpPr>
          <p:cNvPr id="10" name="Title 1">
            <a:extLst>
              <a:ext uri="{FF2B5EF4-FFF2-40B4-BE49-F238E27FC236}">
                <a16:creationId xmlns:a16="http://schemas.microsoft.com/office/drawing/2014/main" id="{D96C5B59-9470-315B-8843-E6577A0E4DFB}"/>
              </a:ext>
            </a:extLst>
          </p:cNvPr>
          <p:cNvSpPr>
            <a:spLocks noGrp="1"/>
          </p:cNvSpPr>
          <p:nvPr>
            <p:ph type="ctrTitle" hasCustomPrompt="1"/>
          </p:nvPr>
        </p:nvSpPr>
        <p:spPr>
          <a:xfrm>
            <a:off x="296867" y="5810838"/>
            <a:ext cx="5799133" cy="744407"/>
          </a:xfrm>
          <a:solidFill>
            <a:srgbClr val="00AEEF"/>
          </a:solidFill>
        </p:spPr>
        <p:txBody>
          <a:bodyPr wrap="square" lIns="180000" tIns="180000" rIns="180000" bIns="36000" anchor="t" anchorCtr="0">
            <a:spAutoFit/>
          </a:bodyPr>
          <a:lstStyle>
            <a:lvl1pPr>
              <a:defRPr sz="3800" b="1" i="0" cap="none" spc="-150" baseline="0">
                <a:solidFill>
                  <a:schemeClr val="bg1"/>
                </a:solidFill>
                <a:latin typeface="Arial Black" panose="020B0604020202020204" pitchFamily="34" charset="0"/>
                <a:cs typeface="Arial Black" panose="020B0604020202020204" pitchFamily="34" charset="0"/>
              </a:defRPr>
            </a:lvl1pPr>
          </a:lstStyle>
          <a:p>
            <a:r>
              <a:rPr lang="en-US"/>
              <a:t>CLICK TO EDIT TITLE</a:t>
            </a:r>
            <a:endParaRPr lang="en-GB"/>
          </a:p>
        </p:txBody>
      </p:sp>
      <p:pic>
        <p:nvPicPr>
          <p:cNvPr id="11" name="Picture 10" descr="A blue sign with white text and children holding hands&#10;&#10;Description automatically generated">
            <a:extLst>
              <a:ext uri="{FF2B5EF4-FFF2-40B4-BE49-F238E27FC236}">
                <a16:creationId xmlns:a16="http://schemas.microsoft.com/office/drawing/2014/main" id="{3AD352A4-F802-3E7E-4D5F-62838E9F2FE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32850" y="5130495"/>
            <a:ext cx="1728967" cy="1424750"/>
          </a:xfrm>
          <a:prstGeom prst="rect">
            <a:avLst/>
          </a:prstGeom>
        </p:spPr>
      </p:pic>
      <p:sp>
        <p:nvSpPr>
          <p:cNvPr id="2" name="object 14">
            <a:extLst>
              <a:ext uri="{FF2B5EF4-FFF2-40B4-BE49-F238E27FC236}">
                <a16:creationId xmlns:a16="http://schemas.microsoft.com/office/drawing/2014/main" id="{3BEC83C0-0854-96CB-3949-A1BD01506E9A}"/>
              </a:ext>
            </a:extLst>
          </p:cNvPr>
          <p:cNvSpPr txBox="1"/>
          <p:nvPr userDrawn="1"/>
        </p:nvSpPr>
        <p:spPr>
          <a:xfrm>
            <a:off x="296867" y="277585"/>
            <a:ext cx="2241461" cy="995480"/>
          </a:xfrm>
          <a:prstGeom prst="rect">
            <a:avLst/>
          </a:prstGeom>
          <a:solidFill>
            <a:srgbClr val="000000">
              <a:alpha val="75000"/>
            </a:srgbClr>
          </a:solidFill>
        </p:spPr>
        <p:txBody>
          <a:bodyPr vert="horz" wrap="square" lIns="0" tIns="79708" rIns="0" bIns="0" rtlCol="0">
            <a:spAutoFit/>
          </a:bodyPr>
          <a:lstStyle/>
          <a:p>
            <a:pPr marL="126686" marR="263384">
              <a:lnSpc>
                <a:spcPct val="113700"/>
              </a:lnSpc>
              <a:spcBef>
                <a:spcPts val="628"/>
              </a:spcBef>
            </a:pPr>
            <a:r>
              <a:rPr lang="en-GB" sz="879">
                <a:solidFill>
                  <a:srgbClr val="FFFFFF"/>
                </a:solidFill>
                <a:latin typeface="UniversLTPro-55Roman"/>
                <a:cs typeface="UniversLTPro-55Roman"/>
              </a:rPr>
              <a:t>Evie and Delphi created this image of juggling with tennis balls as a response to Article 31 and 29. Evie said: “I love juggling because you learn something every time you do it.”</a:t>
            </a:r>
            <a:endParaRPr sz="879">
              <a:latin typeface="UniversLTPro-55Roman"/>
              <a:cs typeface="UniversLTPro-55Roman"/>
            </a:endParaRPr>
          </a:p>
        </p:txBody>
      </p:sp>
      <p:sp>
        <p:nvSpPr>
          <p:cNvPr id="3" name="TextBox 2">
            <a:extLst>
              <a:ext uri="{FF2B5EF4-FFF2-40B4-BE49-F238E27FC236}">
                <a16:creationId xmlns:a16="http://schemas.microsoft.com/office/drawing/2014/main" id="{995A9926-E0DD-4531-19E6-A3B8EB5699A4}"/>
              </a:ext>
            </a:extLst>
          </p:cNvPr>
          <p:cNvSpPr txBox="1"/>
          <p:nvPr userDrawn="1"/>
        </p:nvSpPr>
        <p:spPr>
          <a:xfrm rot="5400000">
            <a:off x="11214024" y="763816"/>
            <a:ext cx="1504951" cy="215444"/>
          </a:xfrm>
          <a:prstGeom prst="rect">
            <a:avLst/>
          </a:prstGeom>
          <a:noFill/>
        </p:spPr>
        <p:txBody>
          <a:bodyPr wrap="square">
            <a:spAutoFit/>
          </a:bodyPr>
          <a:lstStyle/>
          <a:p>
            <a:pPr algn="l"/>
            <a:r>
              <a:rPr lang="en-GB" sz="800" b="0" i="0">
                <a:solidFill>
                  <a:schemeClr val="tx1"/>
                </a:solidFill>
                <a:effectLst/>
                <a:latin typeface="Univers LT Std 45 Light"/>
              </a:rPr>
              <a:t>© UNICEF/Maule-Ffinch</a:t>
            </a:r>
            <a:endParaRPr lang="en-US" sz="800" b="0" i="0">
              <a:solidFill>
                <a:schemeClr val="tx1"/>
              </a:solidFill>
              <a:latin typeface="Univers LT Std 45 Light"/>
            </a:endParaRPr>
          </a:p>
        </p:txBody>
      </p:sp>
    </p:spTree>
    <p:extLst>
      <p:ext uri="{BB962C8B-B14F-4D97-AF65-F5344CB8AC3E}">
        <p14:creationId xmlns:p14="http://schemas.microsoft.com/office/powerpoint/2010/main" val="40006601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Title 1">
    <p:bg>
      <p:bgPr>
        <a:solidFill>
          <a:schemeClr val="bg1">
            <a:alpha val="97000"/>
          </a:schemeClr>
        </a:solidFill>
        <a:effectLst/>
      </p:bgPr>
    </p:bg>
    <p:spTree>
      <p:nvGrpSpPr>
        <p:cNvPr id="1" name=""/>
        <p:cNvGrpSpPr/>
        <p:nvPr/>
      </p:nvGrpSpPr>
      <p:grpSpPr>
        <a:xfrm>
          <a:off x="0" y="0"/>
          <a:ext cx="0" cy="0"/>
          <a:chOff x="0" y="0"/>
          <a:chExt cx="0" cy="0"/>
        </a:xfrm>
      </p:grpSpPr>
      <p:pic>
        <p:nvPicPr>
          <p:cNvPr id="7" name="Picture 6" descr="A couple of kids playing instruments&#10;&#10;Description automatically generated">
            <a:extLst>
              <a:ext uri="{FF2B5EF4-FFF2-40B4-BE49-F238E27FC236}">
                <a16:creationId xmlns:a16="http://schemas.microsoft.com/office/drawing/2014/main" id="{981EA523-0FB4-882E-7B49-9D6EAF2A85F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595" b="5251"/>
          <a:stretch/>
        </p:blipFill>
        <p:spPr>
          <a:xfrm>
            <a:off x="0" y="0"/>
            <a:ext cx="12191999" cy="6964471"/>
          </a:xfrm>
          <a:prstGeom prst="rect">
            <a:avLst/>
          </a:prstGeom>
        </p:spPr>
      </p:pic>
      <p:sp>
        <p:nvSpPr>
          <p:cNvPr id="10" name="Title 1">
            <a:extLst>
              <a:ext uri="{FF2B5EF4-FFF2-40B4-BE49-F238E27FC236}">
                <a16:creationId xmlns:a16="http://schemas.microsoft.com/office/drawing/2014/main" id="{66DDE37B-EC6D-3345-CAF7-6891A4713A56}"/>
              </a:ext>
            </a:extLst>
          </p:cNvPr>
          <p:cNvSpPr>
            <a:spLocks noGrp="1"/>
          </p:cNvSpPr>
          <p:nvPr>
            <p:ph type="ctrTitle" hasCustomPrompt="1"/>
          </p:nvPr>
        </p:nvSpPr>
        <p:spPr>
          <a:xfrm>
            <a:off x="296867" y="5810839"/>
            <a:ext cx="5799133" cy="744407"/>
          </a:xfrm>
          <a:solidFill>
            <a:srgbClr val="00AEEF"/>
          </a:solidFill>
        </p:spPr>
        <p:txBody>
          <a:bodyPr wrap="square" lIns="180000" tIns="180000" rIns="180000" bIns="36000" anchor="t" anchorCtr="0">
            <a:spAutoFit/>
          </a:bodyPr>
          <a:lstStyle>
            <a:lvl1pPr>
              <a:defRPr sz="3800" b="1" i="0" cap="none" spc="-150" baseline="0">
                <a:solidFill>
                  <a:schemeClr val="bg1"/>
                </a:solidFill>
                <a:latin typeface="Arial Black" panose="020B0604020202020204" pitchFamily="34" charset="0"/>
                <a:cs typeface="Arial Black" panose="020B0604020202020204" pitchFamily="34" charset="0"/>
              </a:defRPr>
            </a:lvl1pPr>
          </a:lstStyle>
          <a:p>
            <a:r>
              <a:rPr lang="en-US"/>
              <a:t>CLICK TO EDIT TITLE</a:t>
            </a:r>
            <a:endParaRPr lang="en-GB"/>
          </a:p>
        </p:txBody>
      </p:sp>
      <p:pic>
        <p:nvPicPr>
          <p:cNvPr id="11" name="Picture 10" descr="A blue sign with white text and children holding hands&#10;&#10;Description automatically generated">
            <a:extLst>
              <a:ext uri="{FF2B5EF4-FFF2-40B4-BE49-F238E27FC236}">
                <a16:creationId xmlns:a16="http://schemas.microsoft.com/office/drawing/2014/main" id="{F631F91D-23D6-45E0-FEA4-C22E6086C3D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32850" y="5130496"/>
            <a:ext cx="1728967" cy="1424750"/>
          </a:xfrm>
          <a:prstGeom prst="rect">
            <a:avLst/>
          </a:prstGeom>
        </p:spPr>
      </p:pic>
      <p:sp>
        <p:nvSpPr>
          <p:cNvPr id="2" name="object 14">
            <a:extLst>
              <a:ext uri="{FF2B5EF4-FFF2-40B4-BE49-F238E27FC236}">
                <a16:creationId xmlns:a16="http://schemas.microsoft.com/office/drawing/2014/main" id="{0DB67855-62D3-FA4C-A9F6-1EAA73014143}"/>
              </a:ext>
            </a:extLst>
          </p:cNvPr>
          <p:cNvSpPr txBox="1"/>
          <p:nvPr userDrawn="1"/>
        </p:nvSpPr>
        <p:spPr>
          <a:xfrm>
            <a:off x="296867" y="277585"/>
            <a:ext cx="2241461" cy="1149690"/>
          </a:xfrm>
          <a:prstGeom prst="rect">
            <a:avLst/>
          </a:prstGeom>
          <a:solidFill>
            <a:srgbClr val="000000">
              <a:alpha val="75000"/>
            </a:srgbClr>
          </a:solidFill>
        </p:spPr>
        <p:txBody>
          <a:bodyPr vert="horz" wrap="square" lIns="0" tIns="79708" rIns="0" bIns="0" rtlCol="0">
            <a:spAutoFit/>
          </a:bodyPr>
          <a:lstStyle/>
          <a:p>
            <a:pPr marL="126686" marR="263384">
              <a:lnSpc>
                <a:spcPct val="113700"/>
              </a:lnSpc>
              <a:spcBef>
                <a:spcPts val="628"/>
              </a:spcBef>
            </a:pPr>
            <a:r>
              <a:rPr lang="en-GB" sz="879">
                <a:solidFill>
                  <a:srgbClr val="FFFFFF"/>
                </a:solidFill>
                <a:latin typeface="UniversLTPro-55Roman"/>
                <a:cs typeface="UniversLTPro-55Roman"/>
              </a:rPr>
              <a:t>Leon and Rowan are both member of a school music group. They were inspired by Article 15 – setting up or joining groups. Rowan said: “Bands are great exampled of groups, no matter what you play you can join.”</a:t>
            </a:r>
            <a:endParaRPr sz="879">
              <a:latin typeface="UniversLTPro-55Roman"/>
              <a:cs typeface="UniversLTPro-55Roman"/>
            </a:endParaRPr>
          </a:p>
        </p:txBody>
      </p:sp>
      <p:sp>
        <p:nvSpPr>
          <p:cNvPr id="4" name="TextBox 3">
            <a:extLst>
              <a:ext uri="{FF2B5EF4-FFF2-40B4-BE49-F238E27FC236}">
                <a16:creationId xmlns:a16="http://schemas.microsoft.com/office/drawing/2014/main" id="{C82AEAAE-613F-6841-FE13-F63B9444FFF1}"/>
              </a:ext>
            </a:extLst>
          </p:cNvPr>
          <p:cNvSpPr txBox="1"/>
          <p:nvPr userDrawn="1"/>
        </p:nvSpPr>
        <p:spPr>
          <a:xfrm rot="5400000">
            <a:off x="11214024" y="763816"/>
            <a:ext cx="1504951" cy="215444"/>
          </a:xfrm>
          <a:prstGeom prst="rect">
            <a:avLst/>
          </a:prstGeom>
          <a:noFill/>
        </p:spPr>
        <p:txBody>
          <a:bodyPr wrap="square">
            <a:spAutoFit/>
          </a:bodyPr>
          <a:lstStyle/>
          <a:p>
            <a:pPr algn="l"/>
            <a:r>
              <a:rPr lang="en-GB" sz="800" b="0" i="0">
                <a:solidFill>
                  <a:schemeClr val="tx1"/>
                </a:solidFill>
                <a:effectLst/>
                <a:latin typeface="Univers LT Std 45 Light"/>
              </a:rPr>
              <a:t>© UNICEF/Maule-Ffinch</a:t>
            </a:r>
            <a:endParaRPr lang="en-US" sz="800" b="0" i="0">
              <a:solidFill>
                <a:schemeClr val="tx1"/>
              </a:solidFill>
              <a:latin typeface="Univers LT Std 45 Light"/>
            </a:endParaRPr>
          </a:p>
        </p:txBody>
      </p:sp>
    </p:spTree>
    <p:extLst>
      <p:ext uri="{BB962C8B-B14F-4D97-AF65-F5344CB8AC3E}">
        <p14:creationId xmlns:p14="http://schemas.microsoft.com/office/powerpoint/2010/main" val="12133079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_Title 1">
    <p:bg>
      <p:bgPr>
        <a:solidFill>
          <a:schemeClr val="bg1">
            <a:alpha val="97000"/>
          </a:schemeClr>
        </a:solidFill>
        <a:effectLst/>
      </p:bgPr>
    </p:bg>
    <p:spTree>
      <p:nvGrpSpPr>
        <p:cNvPr id="1" name=""/>
        <p:cNvGrpSpPr/>
        <p:nvPr/>
      </p:nvGrpSpPr>
      <p:grpSpPr>
        <a:xfrm>
          <a:off x="0" y="0"/>
          <a:ext cx="0" cy="0"/>
          <a:chOff x="0" y="0"/>
          <a:chExt cx="0" cy="0"/>
        </a:xfrm>
      </p:grpSpPr>
      <p:pic>
        <p:nvPicPr>
          <p:cNvPr id="14" name="Picture 13" descr="A group of children drawing on a table&#10;&#10;Description automatically generated">
            <a:extLst>
              <a:ext uri="{FF2B5EF4-FFF2-40B4-BE49-F238E27FC236}">
                <a16:creationId xmlns:a16="http://schemas.microsoft.com/office/drawing/2014/main" id="{58E19D26-D689-F3B4-F014-8641352062B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4695" b="2200"/>
          <a:stretch/>
        </p:blipFill>
        <p:spPr>
          <a:xfrm>
            <a:off x="-57280" y="0"/>
            <a:ext cx="12379270" cy="6858000"/>
          </a:xfrm>
          <a:prstGeom prst="rect">
            <a:avLst/>
          </a:prstGeom>
        </p:spPr>
      </p:pic>
      <p:sp>
        <p:nvSpPr>
          <p:cNvPr id="15" name="Title 1">
            <a:extLst>
              <a:ext uri="{FF2B5EF4-FFF2-40B4-BE49-F238E27FC236}">
                <a16:creationId xmlns:a16="http://schemas.microsoft.com/office/drawing/2014/main" id="{E5CF94E4-00C1-7E44-B068-9D464503B0C8}"/>
              </a:ext>
            </a:extLst>
          </p:cNvPr>
          <p:cNvSpPr>
            <a:spLocks noGrp="1"/>
          </p:cNvSpPr>
          <p:nvPr>
            <p:ph type="ctrTitle" hasCustomPrompt="1"/>
          </p:nvPr>
        </p:nvSpPr>
        <p:spPr>
          <a:xfrm>
            <a:off x="333222" y="6024201"/>
            <a:ext cx="5799133" cy="744407"/>
          </a:xfrm>
          <a:solidFill>
            <a:srgbClr val="00AEEF"/>
          </a:solidFill>
        </p:spPr>
        <p:txBody>
          <a:bodyPr wrap="square" lIns="180000" tIns="180000" rIns="180000" bIns="36000" anchor="t" anchorCtr="0">
            <a:spAutoFit/>
          </a:bodyPr>
          <a:lstStyle>
            <a:lvl1pPr>
              <a:defRPr sz="3800" b="1" i="0" cap="none" spc="-150" baseline="0">
                <a:solidFill>
                  <a:schemeClr val="bg1"/>
                </a:solidFill>
                <a:latin typeface="Arial Black" panose="020B0604020202020204" pitchFamily="34" charset="0"/>
                <a:cs typeface="Arial Black" panose="020B0604020202020204" pitchFamily="34" charset="0"/>
              </a:defRPr>
            </a:lvl1pPr>
          </a:lstStyle>
          <a:p>
            <a:r>
              <a:rPr lang="en-US"/>
              <a:t>CLICK TO EDIT TITLE</a:t>
            </a:r>
            <a:endParaRPr lang="en-GB"/>
          </a:p>
        </p:txBody>
      </p:sp>
      <p:sp>
        <p:nvSpPr>
          <p:cNvPr id="16" name="TextBox 15">
            <a:extLst>
              <a:ext uri="{FF2B5EF4-FFF2-40B4-BE49-F238E27FC236}">
                <a16:creationId xmlns:a16="http://schemas.microsoft.com/office/drawing/2014/main" id="{CD71EE63-266B-FF5C-6897-018AC23BC215}"/>
              </a:ext>
            </a:extLst>
          </p:cNvPr>
          <p:cNvSpPr txBox="1"/>
          <p:nvPr userDrawn="1"/>
        </p:nvSpPr>
        <p:spPr>
          <a:xfrm rot="5400000">
            <a:off x="11214024" y="763815"/>
            <a:ext cx="1504951" cy="215444"/>
          </a:xfrm>
          <a:prstGeom prst="rect">
            <a:avLst/>
          </a:prstGeom>
          <a:noFill/>
        </p:spPr>
        <p:txBody>
          <a:bodyPr wrap="square">
            <a:spAutoFit/>
          </a:bodyPr>
          <a:lstStyle/>
          <a:p>
            <a:pPr algn="l"/>
            <a:r>
              <a:rPr lang="en-GB" sz="800" b="0" i="0">
                <a:solidFill>
                  <a:schemeClr val="tx1"/>
                </a:solidFill>
                <a:effectLst/>
                <a:latin typeface="Univers LT Pro 45 Light" panose="020B0403020202020204" pitchFamily="34" charset="77"/>
              </a:rPr>
              <a:t>© UNICEF/</a:t>
            </a:r>
            <a:r>
              <a:rPr lang="en-GB" sz="800" b="0" i="0">
                <a:solidFill>
                  <a:srgbClr val="474747"/>
                </a:solidFill>
                <a:effectLst/>
                <a:latin typeface="Montserrat" panose="00000500000000000000" pitchFamily="2" charset="0"/>
              </a:rPr>
              <a:t>Maule-Ffinch</a:t>
            </a:r>
            <a:endParaRPr lang="en-US" sz="800" b="0" i="0">
              <a:solidFill>
                <a:schemeClr val="tx1"/>
              </a:solidFill>
              <a:latin typeface="Univers LT Pro 45 Light" panose="020B0403020202020204" pitchFamily="34" charset="77"/>
            </a:endParaRPr>
          </a:p>
        </p:txBody>
      </p:sp>
      <p:sp>
        <p:nvSpPr>
          <p:cNvPr id="17" name="object 14">
            <a:extLst>
              <a:ext uri="{FF2B5EF4-FFF2-40B4-BE49-F238E27FC236}">
                <a16:creationId xmlns:a16="http://schemas.microsoft.com/office/drawing/2014/main" id="{E99F7BAB-B122-0AA6-5E50-EC3E1A59AC5B}"/>
              </a:ext>
            </a:extLst>
          </p:cNvPr>
          <p:cNvSpPr txBox="1"/>
          <p:nvPr userDrawn="1"/>
        </p:nvSpPr>
        <p:spPr>
          <a:xfrm>
            <a:off x="333222" y="474322"/>
            <a:ext cx="2241461" cy="1149690"/>
          </a:xfrm>
          <a:prstGeom prst="rect">
            <a:avLst/>
          </a:prstGeom>
          <a:solidFill>
            <a:srgbClr val="000000">
              <a:alpha val="75000"/>
            </a:srgbClr>
          </a:solidFill>
        </p:spPr>
        <p:txBody>
          <a:bodyPr vert="horz" wrap="square" lIns="0" tIns="79708" rIns="0" bIns="0" rtlCol="0">
            <a:spAutoFit/>
          </a:bodyPr>
          <a:lstStyle/>
          <a:p>
            <a:pPr marL="126686" marR="263384">
              <a:lnSpc>
                <a:spcPct val="113700"/>
              </a:lnSpc>
              <a:spcBef>
                <a:spcPts val="628"/>
              </a:spcBef>
            </a:pPr>
            <a:r>
              <a:rPr lang="en-GB" sz="879">
                <a:solidFill>
                  <a:srgbClr val="FFFFFF"/>
                </a:solidFill>
                <a:latin typeface="UniversLTPro-55Roman"/>
                <a:cs typeface="UniversLTPro-55Roman"/>
              </a:rPr>
              <a:t>Leon and Rowan are both member of a school music group. They were inspired by Article 15 – setting up or joining groups. Rowan said: “Bands are great exampled of groups, no matter what you play you can join.”</a:t>
            </a:r>
            <a:endParaRPr sz="879">
              <a:latin typeface="UniversLTPro-55Roman"/>
              <a:cs typeface="UniversLTPro-55Roman"/>
            </a:endParaRPr>
          </a:p>
        </p:txBody>
      </p:sp>
    </p:spTree>
    <p:extLst>
      <p:ext uri="{BB962C8B-B14F-4D97-AF65-F5344CB8AC3E}">
        <p14:creationId xmlns:p14="http://schemas.microsoft.com/office/powerpoint/2010/main" val="20756332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Title 1">
    <p:bg>
      <p:bgPr>
        <a:solidFill>
          <a:schemeClr val="bg1">
            <a:alpha val="97000"/>
          </a:schemeClr>
        </a:solidFill>
        <a:effectLst/>
      </p:bgPr>
    </p:bg>
    <p:spTree>
      <p:nvGrpSpPr>
        <p:cNvPr id="1" name=""/>
        <p:cNvGrpSpPr/>
        <p:nvPr/>
      </p:nvGrpSpPr>
      <p:grpSpPr>
        <a:xfrm>
          <a:off x="0" y="0"/>
          <a:ext cx="0" cy="0"/>
          <a:chOff x="0" y="0"/>
          <a:chExt cx="0" cy="0"/>
        </a:xfrm>
      </p:grpSpPr>
      <p:pic>
        <p:nvPicPr>
          <p:cNvPr id="14" name="Picture 13" descr="A group of children drawing on a table&#10;&#10;Description automatically generated">
            <a:extLst>
              <a:ext uri="{FF2B5EF4-FFF2-40B4-BE49-F238E27FC236}">
                <a16:creationId xmlns:a16="http://schemas.microsoft.com/office/drawing/2014/main" id="{58E19D26-D689-F3B4-F014-8641352062B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4695" b="2200"/>
          <a:stretch/>
        </p:blipFill>
        <p:spPr>
          <a:xfrm>
            <a:off x="-57280" y="0"/>
            <a:ext cx="12379270" cy="6858000"/>
          </a:xfrm>
          <a:prstGeom prst="rect">
            <a:avLst/>
          </a:prstGeom>
        </p:spPr>
      </p:pic>
      <p:sp>
        <p:nvSpPr>
          <p:cNvPr id="15" name="Title 1">
            <a:extLst>
              <a:ext uri="{FF2B5EF4-FFF2-40B4-BE49-F238E27FC236}">
                <a16:creationId xmlns:a16="http://schemas.microsoft.com/office/drawing/2014/main" id="{E5CF94E4-00C1-7E44-B068-9D464503B0C8}"/>
              </a:ext>
            </a:extLst>
          </p:cNvPr>
          <p:cNvSpPr>
            <a:spLocks noGrp="1"/>
          </p:cNvSpPr>
          <p:nvPr>
            <p:ph type="ctrTitle" hasCustomPrompt="1"/>
          </p:nvPr>
        </p:nvSpPr>
        <p:spPr>
          <a:xfrm>
            <a:off x="333222" y="6024201"/>
            <a:ext cx="5799133" cy="744407"/>
          </a:xfrm>
          <a:solidFill>
            <a:srgbClr val="00AEEF"/>
          </a:solidFill>
        </p:spPr>
        <p:txBody>
          <a:bodyPr wrap="square" lIns="180000" tIns="180000" rIns="180000" bIns="36000" anchor="t" anchorCtr="0">
            <a:spAutoFit/>
          </a:bodyPr>
          <a:lstStyle>
            <a:lvl1pPr>
              <a:defRPr sz="3800" b="1" i="0" cap="none" spc="-150" baseline="0">
                <a:solidFill>
                  <a:schemeClr val="bg1"/>
                </a:solidFill>
                <a:latin typeface="Arial Black" panose="020B0604020202020204" pitchFamily="34" charset="0"/>
                <a:cs typeface="Arial Black" panose="020B0604020202020204" pitchFamily="34" charset="0"/>
              </a:defRPr>
            </a:lvl1pPr>
          </a:lstStyle>
          <a:p>
            <a:r>
              <a:rPr lang="en-US"/>
              <a:t>CLICK TO EDIT TITLE</a:t>
            </a:r>
            <a:endParaRPr lang="en-GB"/>
          </a:p>
        </p:txBody>
      </p:sp>
      <p:sp>
        <p:nvSpPr>
          <p:cNvPr id="17" name="object 14">
            <a:extLst>
              <a:ext uri="{FF2B5EF4-FFF2-40B4-BE49-F238E27FC236}">
                <a16:creationId xmlns:a16="http://schemas.microsoft.com/office/drawing/2014/main" id="{E99F7BAB-B122-0AA6-5E50-EC3E1A59AC5B}"/>
              </a:ext>
            </a:extLst>
          </p:cNvPr>
          <p:cNvSpPr txBox="1"/>
          <p:nvPr userDrawn="1"/>
        </p:nvSpPr>
        <p:spPr>
          <a:xfrm>
            <a:off x="333222" y="474322"/>
            <a:ext cx="2241461" cy="1149690"/>
          </a:xfrm>
          <a:prstGeom prst="rect">
            <a:avLst/>
          </a:prstGeom>
          <a:solidFill>
            <a:srgbClr val="000000">
              <a:alpha val="75000"/>
            </a:srgbClr>
          </a:solidFill>
        </p:spPr>
        <p:txBody>
          <a:bodyPr vert="horz" wrap="square" lIns="0" tIns="79708" rIns="0" bIns="0" rtlCol="0">
            <a:spAutoFit/>
          </a:bodyPr>
          <a:lstStyle/>
          <a:p>
            <a:pPr marL="126686" marR="263384">
              <a:lnSpc>
                <a:spcPct val="113700"/>
              </a:lnSpc>
              <a:spcBef>
                <a:spcPts val="628"/>
              </a:spcBef>
            </a:pPr>
            <a:r>
              <a:rPr lang="en-GB" sz="879">
                <a:solidFill>
                  <a:srgbClr val="FFFFFF"/>
                </a:solidFill>
                <a:latin typeface="UniversLTPro-55Roman"/>
                <a:cs typeface="UniversLTPro-55Roman"/>
              </a:rPr>
              <a:t>Leon and Rowan are both member of a school music group. They were inspired by Article 15 – setting up or joining groups. Rowan said: “Bands are great exampled of groups, no matter what you play you can join.”</a:t>
            </a:r>
            <a:endParaRPr sz="879">
              <a:latin typeface="UniversLTPro-55Roman"/>
              <a:cs typeface="UniversLTPro-55Roman"/>
            </a:endParaRPr>
          </a:p>
        </p:txBody>
      </p:sp>
      <p:sp>
        <p:nvSpPr>
          <p:cNvPr id="2" name="TextBox 1">
            <a:extLst>
              <a:ext uri="{FF2B5EF4-FFF2-40B4-BE49-F238E27FC236}">
                <a16:creationId xmlns:a16="http://schemas.microsoft.com/office/drawing/2014/main" id="{5102BD24-70CF-4FC0-4C6E-9100BB72293E}"/>
              </a:ext>
            </a:extLst>
          </p:cNvPr>
          <p:cNvSpPr txBox="1"/>
          <p:nvPr userDrawn="1"/>
        </p:nvSpPr>
        <p:spPr>
          <a:xfrm rot="5400000">
            <a:off x="11214024" y="763816"/>
            <a:ext cx="1504951" cy="215444"/>
          </a:xfrm>
          <a:prstGeom prst="rect">
            <a:avLst/>
          </a:prstGeom>
          <a:noFill/>
        </p:spPr>
        <p:txBody>
          <a:bodyPr wrap="square">
            <a:spAutoFit/>
          </a:bodyPr>
          <a:lstStyle/>
          <a:p>
            <a:pPr algn="l"/>
            <a:r>
              <a:rPr lang="en-GB" sz="800" b="0" i="0">
                <a:solidFill>
                  <a:schemeClr val="tx1"/>
                </a:solidFill>
                <a:effectLst/>
                <a:latin typeface="Univers LT Std 45 Light"/>
              </a:rPr>
              <a:t>© UNICEF/Maule-Ffinch</a:t>
            </a:r>
            <a:endParaRPr lang="en-US" sz="800" b="0" i="0">
              <a:solidFill>
                <a:schemeClr val="tx1"/>
              </a:solidFill>
              <a:latin typeface="Univers LT Std 45 Light"/>
            </a:endParaRPr>
          </a:p>
        </p:txBody>
      </p:sp>
    </p:spTree>
    <p:extLst>
      <p:ext uri="{BB962C8B-B14F-4D97-AF65-F5344CB8AC3E}">
        <p14:creationId xmlns:p14="http://schemas.microsoft.com/office/powerpoint/2010/main" val="23040491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9_Title 1">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throwing confetti&#10;&#10;Description automatically generated">
            <a:extLst>
              <a:ext uri="{FF2B5EF4-FFF2-40B4-BE49-F238E27FC236}">
                <a16:creationId xmlns:a16="http://schemas.microsoft.com/office/drawing/2014/main" id="{88B814D9-AB59-BB40-2C50-E785C707B56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9531" b="4453"/>
          <a:stretch/>
        </p:blipFill>
        <p:spPr>
          <a:xfrm>
            <a:off x="0" y="0"/>
            <a:ext cx="12192000" cy="6991350"/>
          </a:xfrm>
          <a:prstGeom prst="rect">
            <a:avLst/>
          </a:prstGeom>
        </p:spPr>
      </p:pic>
      <p:sp>
        <p:nvSpPr>
          <p:cNvPr id="4" name="Title 1">
            <a:extLst>
              <a:ext uri="{FF2B5EF4-FFF2-40B4-BE49-F238E27FC236}">
                <a16:creationId xmlns:a16="http://schemas.microsoft.com/office/drawing/2014/main" id="{A24C1936-0B85-DDFE-6E84-FDEDFFEEC229}"/>
              </a:ext>
            </a:extLst>
          </p:cNvPr>
          <p:cNvSpPr>
            <a:spLocks noGrp="1"/>
          </p:cNvSpPr>
          <p:nvPr>
            <p:ph type="ctrTitle" hasCustomPrompt="1"/>
          </p:nvPr>
        </p:nvSpPr>
        <p:spPr>
          <a:xfrm>
            <a:off x="333222" y="6024201"/>
            <a:ext cx="5799133" cy="744407"/>
          </a:xfrm>
          <a:solidFill>
            <a:srgbClr val="00AEEF"/>
          </a:solidFill>
        </p:spPr>
        <p:txBody>
          <a:bodyPr wrap="square" lIns="180000" tIns="180000" rIns="180000" bIns="36000" anchor="t" anchorCtr="0">
            <a:spAutoFit/>
          </a:bodyPr>
          <a:lstStyle>
            <a:lvl1pPr>
              <a:defRPr sz="3800" b="1" i="0" cap="none" spc="-150" baseline="0">
                <a:solidFill>
                  <a:schemeClr val="bg1"/>
                </a:solidFill>
                <a:latin typeface="Arial Black" panose="020B0604020202020204" pitchFamily="34" charset="0"/>
                <a:cs typeface="Arial Black" panose="020B0604020202020204" pitchFamily="34" charset="0"/>
              </a:defRPr>
            </a:lvl1pPr>
          </a:lstStyle>
          <a:p>
            <a:r>
              <a:rPr lang="en-US"/>
              <a:t>CLICK TO EDIT TITLE</a:t>
            </a:r>
            <a:endParaRPr lang="en-GB"/>
          </a:p>
        </p:txBody>
      </p:sp>
      <p:sp>
        <p:nvSpPr>
          <p:cNvPr id="5" name="TextBox 4">
            <a:extLst>
              <a:ext uri="{FF2B5EF4-FFF2-40B4-BE49-F238E27FC236}">
                <a16:creationId xmlns:a16="http://schemas.microsoft.com/office/drawing/2014/main" id="{B69E2F1A-1B98-D755-6293-AE1E5762F551}"/>
              </a:ext>
            </a:extLst>
          </p:cNvPr>
          <p:cNvSpPr txBox="1"/>
          <p:nvPr userDrawn="1"/>
        </p:nvSpPr>
        <p:spPr>
          <a:xfrm rot="5400000">
            <a:off x="11214024" y="763817"/>
            <a:ext cx="1504951" cy="215444"/>
          </a:xfrm>
          <a:prstGeom prst="rect">
            <a:avLst/>
          </a:prstGeom>
          <a:noFill/>
        </p:spPr>
        <p:txBody>
          <a:bodyPr wrap="square">
            <a:spAutoFit/>
          </a:bodyPr>
          <a:lstStyle/>
          <a:p>
            <a:pPr algn="l"/>
            <a:r>
              <a:rPr lang="en-GB" sz="800" b="0" i="0">
                <a:solidFill>
                  <a:schemeClr val="tx1"/>
                </a:solidFill>
                <a:effectLst/>
                <a:latin typeface="Univers LT Std 45 Light"/>
              </a:rPr>
              <a:t>© UNICEF/Maule-Ffinch</a:t>
            </a:r>
            <a:endParaRPr lang="en-US" sz="800" b="0" i="0">
              <a:solidFill>
                <a:schemeClr val="tx1"/>
              </a:solidFill>
              <a:latin typeface="Univers LT Std 45 Light"/>
            </a:endParaRPr>
          </a:p>
        </p:txBody>
      </p:sp>
      <p:sp>
        <p:nvSpPr>
          <p:cNvPr id="6" name="object 14">
            <a:extLst>
              <a:ext uri="{FF2B5EF4-FFF2-40B4-BE49-F238E27FC236}">
                <a16:creationId xmlns:a16="http://schemas.microsoft.com/office/drawing/2014/main" id="{944E7F36-3F41-18AB-7B77-76809E604F81}"/>
              </a:ext>
            </a:extLst>
          </p:cNvPr>
          <p:cNvSpPr txBox="1"/>
          <p:nvPr userDrawn="1"/>
        </p:nvSpPr>
        <p:spPr>
          <a:xfrm>
            <a:off x="333222" y="474323"/>
            <a:ext cx="2241461" cy="1149690"/>
          </a:xfrm>
          <a:prstGeom prst="rect">
            <a:avLst/>
          </a:prstGeom>
          <a:solidFill>
            <a:srgbClr val="000000">
              <a:alpha val="75000"/>
            </a:srgbClr>
          </a:solidFill>
        </p:spPr>
        <p:txBody>
          <a:bodyPr vert="horz" wrap="square" lIns="0" tIns="79708" rIns="0" bIns="0" rtlCol="0">
            <a:spAutoFit/>
          </a:bodyPr>
          <a:lstStyle/>
          <a:p>
            <a:pPr marL="126686" marR="263384">
              <a:lnSpc>
                <a:spcPct val="113700"/>
              </a:lnSpc>
              <a:spcBef>
                <a:spcPts val="628"/>
              </a:spcBef>
            </a:pPr>
            <a:r>
              <a:rPr lang="en-GB" sz="879">
                <a:solidFill>
                  <a:srgbClr val="FFFFFF"/>
                </a:solidFill>
                <a:latin typeface="UniversLTPro-55Roman"/>
                <a:cs typeface="UniversLTPro-55Roman"/>
              </a:rPr>
              <a:t>In a Rights Respecting School children develop self-esteem and value themselves. Young people at this school wanted to show that everyone participates and achieves, and their efforts are applauded. </a:t>
            </a:r>
            <a:endParaRPr sz="879">
              <a:latin typeface="UniversLTPro-55Roman"/>
              <a:cs typeface="UniversLTPro-55Roman"/>
            </a:endParaRPr>
          </a:p>
        </p:txBody>
      </p:sp>
    </p:spTree>
    <p:extLst>
      <p:ext uri="{BB962C8B-B14F-4D97-AF65-F5344CB8AC3E}">
        <p14:creationId xmlns:p14="http://schemas.microsoft.com/office/powerpoint/2010/main" val="489652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82ECC-1385-1607-9094-C9913AD149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F896D98-9D3C-FF75-81FB-685E6934B6A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92E50AB-ECD6-1ABE-9657-803F289B0E52}"/>
              </a:ext>
            </a:extLst>
          </p:cNvPr>
          <p:cNvSpPr>
            <a:spLocks noGrp="1"/>
          </p:cNvSpPr>
          <p:nvPr>
            <p:ph type="dt" sz="half" idx="10"/>
          </p:nvPr>
        </p:nvSpPr>
        <p:spPr/>
        <p:txBody>
          <a:bodyPr/>
          <a:lstStyle/>
          <a:p>
            <a:fld id="{F053F72F-0258-4653-BCAB-3C278D447A09}" type="datetimeFigureOut">
              <a:rPr lang="en-GB" smtClean="0"/>
              <a:t>08/12/2025</a:t>
            </a:fld>
            <a:endParaRPr lang="en-GB"/>
          </a:p>
        </p:txBody>
      </p:sp>
      <p:sp>
        <p:nvSpPr>
          <p:cNvPr id="5" name="Footer Placeholder 4">
            <a:extLst>
              <a:ext uri="{FF2B5EF4-FFF2-40B4-BE49-F238E27FC236}">
                <a16:creationId xmlns:a16="http://schemas.microsoft.com/office/drawing/2014/main" id="{8D371077-E4B6-7C79-EBE1-C2E904B9A14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7B59440-5A0E-880B-1C17-3063A07BD666}"/>
              </a:ext>
            </a:extLst>
          </p:cNvPr>
          <p:cNvSpPr>
            <a:spLocks noGrp="1"/>
          </p:cNvSpPr>
          <p:nvPr>
            <p:ph type="sldNum" sz="quarter" idx="12"/>
          </p:nvPr>
        </p:nvSpPr>
        <p:spPr/>
        <p:txBody>
          <a:bodyPr/>
          <a:lstStyle/>
          <a:p>
            <a:fld id="{0F3FB8D7-719A-41DD-AB1C-4B7446CC92F9}" type="slidenum">
              <a:rPr lang="en-GB" smtClean="0"/>
              <a:t>‹#›</a:t>
            </a:fld>
            <a:endParaRPr lang="en-GB"/>
          </a:p>
        </p:txBody>
      </p:sp>
    </p:spTree>
    <p:extLst>
      <p:ext uri="{BB962C8B-B14F-4D97-AF65-F5344CB8AC3E}">
        <p14:creationId xmlns:p14="http://schemas.microsoft.com/office/powerpoint/2010/main" val="30788890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_Title 1">
    <p:bg>
      <p:bgPr>
        <a:solidFill>
          <a:schemeClr val="bg1">
            <a:alpha val="97000"/>
          </a:schemeClr>
        </a:solidFill>
        <a:effectLst/>
      </p:bgPr>
    </p:bg>
    <p:spTree>
      <p:nvGrpSpPr>
        <p:cNvPr id="1" name=""/>
        <p:cNvGrpSpPr/>
        <p:nvPr/>
      </p:nvGrpSpPr>
      <p:grpSpPr>
        <a:xfrm>
          <a:off x="0" y="0"/>
          <a:ext cx="0" cy="0"/>
          <a:chOff x="0" y="0"/>
          <a:chExt cx="0" cy="0"/>
        </a:xfrm>
      </p:grpSpPr>
      <p:pic>
        <p:nvPicPr>
          <p:cNvPr id="7" name="Picture 6" descr="A group of people holding a trophy&#10;&#10;Description automatically generated">
            <a:extLst>
              <a:ext uri="{FF2B5EF4-FFF2-40B4-BE49-F238E27FC236}">
                <a16:creationId xmlns:a16="http://schemas.microsoft.com/office/drawing/2014/main" id="{1DBCB047-0FCB-03ED-FD5A-0EEE6988D5B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62" b="14063"/>
          <a:stretch/>
        </p:blipFill>
        <p:spPr>
          <a:xfrm>
            <a:off x="0" y="0"/>
            <a:ext cx="12192000" cy="6858000"/>
          </a:xfrm>
          <a:prstGeom prst="rect">
            <a:avLst/>
          </a:prstGeom>
        </p:spPr>
      </p:pic>
      <p:sp>
        <p:nvSpPr>
          <p:cNvPr id="8" name="Title 1">
            <a:extLst>
              <a:ext uri="{FF2B5EF4-FFF2-40B4-BE49-F238E27FC236}">
                <a16:creationId xmlns:a16="http://schemas.microsoft.com/office/drawing/2014/main" id="{8B4BA571-2A85-CC3E-B954-2AC5C5AF31EB}"/>
              </a:ext>
            </a:extLst>
          </p:cNvPr>
          <p:cNvSpPr>
            <a:spLocks noGrp="1"/>
          </p:cNvSpPr>
          <p:nvPr>
            <p:ph type="ctrTitle" hasCustomPrompt="1"/>
          </p:nvPr>
        </p:nvSpPr>
        <p:spPr>
          <a:xfrm>
            <a:off x="296867" y="6024201"/>
            <a:ext cx="5799133" cy="744407"/>
          </a:xfrm>
          <a:solidFill>
            <a:srgbClr val="00AEEF"/>
          </a:solidFill>
        </p:spPr>
        <p:txBody>
          <a:bodyPr wrap="square" lIns="180000" tIns="180000" rIns="180000" bIns="36000" anchor="t" anchorCtr="0">
            <a:spAutoFit/>
          </a:bodyPr>
          <a:lstStyle>
            <a:lvl1pPr>
              <a:defRPr sz="3800" b="1" i="0" cap="none" spc="-150" baseline="0">
                <a:solidFill>
                  <a:schemeClr val="bg1"/>
                </a:solidFill>
                <a:latin typeface="Arial Black" panose="020B0604020202020204" pitchFamily="34" charset="0"/>
                <a:cs typeface="Arial Black" panose="020B0604020202020204" pitchFamily="34" charset="0"/>
              </a:defRPr>
            </a:lvl1pPr>
          </a:lstStyle>
          <a:p>
            <a:r>
              <a:rPr lang="en-US"/>
              <a:t>CLICK TO EDIT TITLE</a:t>
            </a:r>
            <a:endParaRPr lang="en-GB"/>
          </a:p>
        </p:txBody>
      </p:sp>
      <p:sp>
        <p:nvSpPr>
          <p:cNvPr id="9" name="TextBox 8">
            <a:extLst>
              <a:ext uri="{FF2B5EF4-FFF2-40B4-BE49-F238E27FC236}">
                <a16:creationId xmlns:a16="http://schemas.microsoft.com/office/drawing/2014/main" id="{1F446DC6-100E-1247-69AA-6F6552BBD442}"/>
              </a:ext>
            </a:extLst>
          </p:cNvPr>
          <p:cNvSpPr txBox="1"/>
          <p:nvPr userDrawn="1"/>
        </p:nvSpPr>
        <p:spPr>
          <a:xfrm rot="5400000">
            <a:off x="11214024" y="763819"/>
            <a:ext cx="1504951" cy="215444"/>
          </a:xfrm>
          <a:prstGeom prst="rect">
            <a:avLst/>
          </a:prstGeom>
          <a:noFill/>
        </p:spPr>
        <p:txBody>
          <a:bodyPr wrap="square">
            <a:spAutoFit/>
          </a:bodyPr>
          <a:lstStyle/>
          <a:p>
            <a:pPr algn="l"/>
            <a:r>
              <a:rPr lang="en-GB" sz="800" b="0" i="0">
                <a:solidFill>
                  <a:schemeClr val="tx1"/>
                </a:solidFill>
                <a:effectLst/>
                <a:latin typeface="Univers LT Std 45 Light"/>
              </a:rPr>
              <a:t>© UNICEF/Maule-Ffinch</a:t>
            </a:r>
            <a:endParaRPr lang="en-US" sz="800" b="0" i="0">
              <a:solidFill>
                <a:schemeClr val="tx1"/>
              </a:solidFill>
              <a:latin typeface="Univers LT Std 45 Light"/>
            </a:endParaRPr>
          </a:p>
        </p:txBody>
      </p:sp>
      <p:sp>
        <p:nvSpPr>
          <p:cNvPr id="10" name="object 14">
            <a:extLst>
              <a:ext uri="{FF2B5EF4-FFF2-40B4-BE49-F238E27FC236}">
                <a16:creationId xmlns:a16="http://schemas.microsoft.com/office/drawing/2014/main" id="{158415C9-D82E-8AFC-78BF-EA566D7EC64D}"/>
              </a:ext>
            </a:extLst>
          </p:cNvPr>
          <p:cNvSpPr txBox="1"/>
          <p:nvPr userDrawn="1"/>
        </p:nvSpPr>
        <p:spPr>
          <a:xfrm>
            <a:off x="296867" y="474323"/>
            <a:ext cx="2241461" cy="1149690"/>
          </a:xfrm>
          <a:prstGeom prst="rect">
            <a:avLst/>
          </a:prstGeom>
          <a:solidFill>
            <a:srgbClr val="000000">
              <a:alpha val="75000"/>
            </a:srgbClr>
          </a:solidFill>
        </p:spPr>
        <p:txBody>
          <a:bodyPr vert="horz" wrap="square" lIns="0" tIns="79708" rIns="0" bIns="0" rtlCol="0">
            <a:spAutoFit/>
          </a:bodyPr>
          <a:lstStyle/>
          <a:p>
            <a:pPr marL="126686" marR="263384">
              <a:lnSpc>
                <a:spcPct val="113700"/>
              </a:lnSpc>
              <a:spcBef>
                <a:spcPts val="628"/>
              </a:spcBef>
            </a:pPr>
            <a:r>
              <a:rPr lang="en-GB" sz="879">
                <a:solidFill>
                  <a:srgbClr val="FFFFFF"/>
                </a:solidFill>
                <a:latin typeface="UniversLTPro-55Roman"/>
                <a:cs typeface="UniversLTPro-55Roman"/>
              </a:rPr>
              <a:t>In a Rights Respecting School children develop self-esteem and value themselves. </a:t>
            </a:r>
            <a:r>
              <a:rPr lang="en-GB" sz="879" err="1">
                <a:solidFill>
                  <a:srgbClr val="FFFFFF"/>
                </a:solidFill>
                <a:latin typeface="UniversLTPro-55Roman"/>
                <a:cs typeface="UniversLTPro-55Roman"/>
              </a:rPr>
              <a:t>Jare</a:t>
            </a:r>
            <a:r>
              <a:rPr lang="en-GB" sz="879">
                <a:solidFill>
                  <a:srgbClr val="FFFFFF"/>
                </a:solidFill>
                <a:latin typeface="UniversLTPro-55Roman"/>
                <a:cs typeface="UniversLTPro-55Roman"/>
              </a:rPr>
              <a:t>, 15 said: “This is about everyone participating. Everyone has tried here, and their efforts are acknowledged.”</a:t>
            </a:r>
            <a:endParaRPr sz="879">
              <a:latin typeface="UniversLTPro-55Roman"/>
              <a:cs typeface="UniversLTPro-55Roman"/>
            </a:endParaRPr>
          </a:p>
        </p:txBody>
      </p:sp>
    </p:spTree>
    <p:extLst>
      <p:ext uri="{BB962C8B-B14F-4D97-AF65-F5344CB8AC3E}">
        <p14:creationId xmlns:p14="http://schemas.microsoft.com/office/powerpoint/2010/main" val="25517809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6096000" y="0"/>
            <a:ext cx="6095999" cy="6857999"/>
          </a:xfrm>
        </p:spPr>
        <p:txBody>
          <a:bodyPr anchor="ctr" anchorCtr="1">
            <a:normAutofit/>
          </a:bodyPr>
          <a:lstStyle>
            <a:lvl1pPr marL="0" indent="0">
              <a:buNone/>
              <a:defRPr sz="2000" b="1" i="0">
                <a:latin typeface="Arial" panose="020B0604020202020204" pitchFamily="34" charset="0"/>
                <a:cs typeface="Arial" panose="020B0604020202020204" pitchFamily="34"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ICON TO ADD IMAGE/OBJECT</a:t>
            </a:r>
          </a:p>
        </p:txBody>
      </p:sp>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8835"/>
            <a:ext cx="3186731" cy="699404"/>
          </a:xfrm>
          <a:solidFill>
            <a:schemeClr val="tx1"/>
          </a:solidFill>
        </p:spPr>
        <p:txBody>
          <a:bodyPr wrap="square" lIns="144000" tIns="144000" rIns="108000" bIns="0" anchor="ctr" anchorCtr="0">
            <a:spAutoFit/>
          </a:bodyPr>
          <a:lstStyle>
            <a:lvl1pPr marL="0" indent="0">
              <a:buNone/>
              <a:defRPr sz="4000" b="1" i="0" spc="-150" baseline="0">
                <a:solidFill>
                  <a:schemeClr val="bg1"/>
                </a:solidFill>
                <a:latin typeface="Arial Black" panose="020B0604020202020204" pitchFamily="34" charset="0"/>
                <a:cs typeface="Arial Black" panose="020B0604020202020204" pitchFamily="34" charset="0"/>
              </a:defRPr>
            </a:lvl1pPr>
            <a:lvl5pPr marL="1828800" indent="0">
              <a:buNone/>
              <a:defRPr/>
            </a:lvl5pPr>
          </a:lstStyle>
          <a:p>
            <a:r>
              <a:rPr lang="en-US"/>
              <a:t>HEADLINE</a:t>
            </a:r>
            <a:endParaRPr lang="en-GB"/>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chemeClr val="tx1"/>
                </a:solidFill>
                <a:latin typeface="Arial" panose="020B0604020202020204" pitchFamily="34" charset="0"/>
                <a:cs typeface="Arial" panose="020B0604020202020204" pitchFamily="34" charset="0"/>
              </a:defRPr>
            </a:lvl1pPr>
          </a:lstStyle>
          <a:p>
            <a:pPr lvl="0"/>
            <a:r>
              <a:rPr lang="en-GB"/>
              <a:t>Click to edit subheading</a:t>
            </a:r>
            <a:endParaRPr lang="en-US"/>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tx1"/>
                </a:solidFill>
                <a:latin typeface="Arial Black" panose="020B0604020202020204" pitchFamily="34" charset="0"/>
                <a:cs typeface="Arial Black" panose="020B0604020202020204" pitchFamily="34" charset="0"/>
              </a:defRPr>
            </a:lvl1pPr>
          </a:lstStyle>
          <a:p>
            <a:pPr lvl="0"/>
            <a:r>
              <a:rPr lang="en-GB"/>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5305425" cy="1127125"/>
          </a:xfrm>
        </p:spPr>
        <p:txBody>
          <a:bodyPr lIns="0">
            <a:normAutofit/>
          </a:bodyPr>
          <a:lstStyle>
            <a:lvl1pPr>
              <a:buClr>
                <a:srgbClr val="FFFF00"/>
              </a:buClr>
              <a:defRPr sz="1800" b="0" i="0">
                <a:solidFill>
                  <a:schemeClr val="bg1"/>
                </a:solidFill>
                <a:latin typeface="Arial" panose="020B0604020202020204" pitchFamily="34" charset="0"/>
                <a:cs typeface="Arial" panose="020B0604020202020204" pitchFamily="34" charset="0"/>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FF00"/>
              </a:buClr>
              <a:buFont typeface="+mj-lt"/>
              <a:buAutoNum type="arabicPeriod"/>
              <a:defRPr sz="1800" b="0" i="0">
                <a:solidFill>
                  <a:schemeClr val="bg1"/>
                </a:solidFill>
                <a:latin typeface="Arial" panose="020B0604020202020204" pitchFamily="34" charset="0"/>
                <a:cs typeface="Arial" panose="020B0604020202020204" pitchFamily="34" charset="0"/>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bg1"/>
                </a:solidFill>
                <a:latin typeface="Arial" panose="020B0604020202020204" pitchFamily="34" charset="0"/>
                <a:cs typeface="Arial" panose="020B0604020202020204" pitchFamily="34" charset="0"/>
              </a:defRPr>
            </a:lvl1pPr>
            <a:lvl5pPr marL="1828800" indent="0">
              <a:buNone/>
              <a:defRPr/>
            </a:lvl5pPr>
          </a:lstStyle>
          <a:p>
            <a:pPr lvl="0"/>
            <a:r>
              <a:rPr lang="en-GB"/>
              <a:t>Click to edit body copy.</a:t>
            </a:r>
            <a:endParaRPr lang="en-US"/>
          </a:p>
        </p:txBody>
      </p:sp>
    </p:spTree>
    <p:extLst>
      <p:ext uri="{BB962C8B-B14F-4D97-AF65-F5344CB8AC3E}">
        <p14:creationId xmlns:p14="http://schemas.microsoft.com/office/powerpoint/2010/main" val="20818983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Content and object 1">
    <p:bg>
      <p:bgPr>
        <a:solidFill>
          <a:schemeClr val="tx1"/>
        </a:solidFill>
        <a:effectLst/>
      </p:bgPr>
    </p:bg>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6096000" y="0"/>
            <a:ext cx="6095999" cy="6857999"/>
          </a:xfrm>
        </p:spPr>
        <p:txBody>
          <a:bodyPr anchor="ctr" anchorCtr="1">
            <a:normAutofit/>
          </a:bodyPr>
          <a:lstStyle>
            <a:lvl1pPr marL="0" indent="0">
              <a:buNone/>
              <a:defRPr sz="2000" b="1" i="0">
                <a:solidFill>
                  <a:schemeClr val="bg1"/>
                </a:solidFill>
                <a:latin typeface="Arial" panose="020B0604020202020204" pitchFamily="34" charset="0"/>
                <a:cs typeface="Arial" panose="020B0604020202020204" pitchFamily="34"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ICON TO ADD IMAGE/OBJECT</a:t>
            </a:r>
          </a:p>
        </p:txBody>
      </p:sp>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8835"/>
            <a:ext cx="3186731" cy="699404"/>
          </a:xfrm>
          <a:solidFill>
            <a:srgbClr val="00AEEF"/>
          </a:solidFill>
        </p:spPr>
        <p:txBody>
          <a:bodyPr wrap="square" lIns="144000" tIns="144000" rIns="108000" bIns="0" anchor="ctr" anchorCtr="0">
            <a:spAutoFit/>
          </a:bodyPr>
          <a:lstStyle>
            <a:lvl1pPr marL="0" indent="0">
              <a:buNone/>
              <a:defRPr sz="4000" b="1" i="0" spc="-150" baseline="0">
                <a:solidFill>
                  <a:schemeClr val="bg1"/>
                </a:solidFill>
                <a:latin typeface="Arial Black" panose="020B0604020202020204" pitchFamily="34" charset="0"/>
                <a:cs typeface="Arial Black" panose="020B0604020202020204" pitchFamily="34" charset="0"/>
              </a:defRPr>
            </a:lvl1pPr>
            <a:lvl5pPr marL="1828800" indent="0">
              <a:buNone/>
              <a:defRPr/>
            </a:lvl5pPr>
          </a:lstStyle>
          <a:p>
            <a:r>
              <a:rPr lang="en-US"/>
              <a:t>HEADLINE</a:t>
            </a:r>
            <a:endParaRPr lang="en-GB"/>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Arial" panose="020B0604020202020204" pitchFamily="34" charset="0"/>
                <a:cs typeface="Arial" panose="020B0604020202020204" pitchFamily="34" charset="0"/>
              </a:defRPr>
            </a:lvl1pPr>
          </a:lstStyle>
          <a:p>
            <a:pPr lvl="0"/>
            <a:r>
              <a:rPr lang="en-GB"/>
              <a:t>Click to edit sub-heading</a:t>
            </a:r>
            <a:endParaRPr lang="en-US"/>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bg1"/>
                </a:solidFill>
                <a:latin typeface="Arial Black" panose="020B0604020202020204" pitchFamily="34" charset="0"/>
                <a:cs typeface="Arial Black" panose="020B0604020202020204" pitchFamily="34" charset="0"/>
              </a:defRPr>
            </a:lvl1pPr>
          </a:lstStyle>
          <a:p>
            <a:pPr lvl="0"/>
            <a:r>
              <a:rPr lang="en-GB"/>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5305425" cy="1127125"/>
          </a:xfrm>
        </p:spPr>
        <p:txBody>
          <a:bodyPr lIns="0">
            <a:normAutofit/>
          </a:bodyPr>
          <a:lstStyle>
            <a:lvl1pPr>
              <a:buClr>
                <a:srgbClr val="FFFF00"/>
              </a:buClr>
              <a:defRPr sz="1800" b="0" i="0">
                <a:solidFill>
                  <a:schemeClr val="bg1"/>
                </a:solidFill>
                <a:latin typeface="Arial" panose="020B0604020202020204" pitchFamily="34" charset="0"/>
                <a:cs typeface="Arial" panose="020B0604020202020204" pitchFamily="34" charset="0"/>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FF00"/>
              </a:buClr>
              <a:buFont typeface="+mj-lt"/>
              <a:buAutoNum type="arabicPeriod"/>
              <a:defRPr sz="1800" b="0" i="0">
                <a:solidFill>
                  <a:schemeClr val="bg1"/>
                </a:solidFill>
                <a:latin typeface="Arial" panose="020B0604020202020204" pitchFamily="34" charset="0"/>
                <a:cs typeface="Arial" panose="020B0604020202020204" pitchFamily="34" charset="0"/>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bg1"/>
                </a:solidFill>
                <a:latin typeface="Arial" panose="020B0604020202020204" pitchFamily="34" charset="0"/>
                <a:cs typeface="Arial" panose="020B0604020202020204" pitchFamily="34" charset="0"/>
              </a:defRPr>
            </a:lvl1pPr>
            <a:lvl5pPr marL="1828800" indent="0">
              <a:buNone/>
              <a:defRPr/>
            </a:lvl5pPr>
          </a:lstStyle>
          <a:p>
            <a:pPr lvl="0"/>
            <a:r>
              <a:rPr lang="en-GB"/>
              <a:t>Click to edit body copy.</a:t>
            </a:r>
            <a:endParaRPr lang="en-US"/>
          </a:p>
        </p:txBody>
      </p:sp>
    </p:spTree>
    <p:extLst>
      <p:ext uri="{BB962C8B-B14F-4D97-AF65-F5344CB8AC3E}">
        <p14:creationId xmlns:p14="http://schemas.microsoft.com/office/powerpoint/2010/main" val="6646565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ontent and object 1">
    <p:bg>
      <p:bgPr>
        <a:solidFill>
          <a:schemeClr val="bg1"/>
        </a:solidFill>
        <a:effectLst/>
      </p:bgPr>
    </p:bg>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6096000" y="0"/>
            <a:ext cx="6095999" cy="6857999"/>
          </a:xfrm>
        </p:spPr>
        <p:txBody>
          <a:bodyPr anchor="ctr" anchorCtr="1">
            <a:normAutofit/>
          </a:bodyPr>
          <a:lstStyle>
            <a:lvl1pPr marL="0" indent="0">
              <a:buNone/>
              <a:defRPr sz="2000" b="1" i="0">
                <a:latin typeface="Arial" panose="020B0604020202020204" pitchFamily="34" charset="0"/>
                <a:cs typeface="Arial" panose="020B0604020202020204" pitchFamily="34"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ICON TO ADD IMAGE/OBJECT</a:t>
            </a:r>
          </a:p>
        </p:txBody>
      </p:sp>
      <p:sp>
        <p:nvSpPr>
          <p:cNvPr id="8" name="Text Placeholder 7">
            <a:extLst>
              <a:ext uri="{FF2B5EF4-FFF2-40B4-BE49-F238E27FC236}">
                <a16:creationId xmlns:a16="http://schemas.microsoft.com/office/drawing/2014/main" id="{A7DE4915-8F76-AB49-9590-D6122C483402}"/>
              </a:ext>
            </a:extLst>
          </p:cNvPr>
          <p:cNvSpPr>
            <a:spLocks noGrp="1"/>
          </p:cNvSpPr>
          <p:nvPr>
            <p:ph type="body" sz="quarter" idx="14" hasCustomPrompt="1"/>
          </p:nvPr>
        </p:nvSpPr>
        <p:spPr>
          <a:xfrm>
            <a:off x="528741" y="538835"/>
            <a:ext cx="3186731" cy="699404"/>
          </a:xfrm>
          <a:solidFill>
            <a:srgbClr val="00AEEF"/>
          </a:solidFill>
        </p:spPr>
        <p:txBody>
          <a:bodyPr wrap="square" lIns="144000" tIns="144000" rIns="108000" bIns="0" anchor="ctr" anchorCtr="0">
            <a:spAutoFit/>
          </a:bodyPr>
          <a:lstStyle>
            <a:lvl1pPr marL="0" indent="0">
              <a:buNone/>
              <a:defRPr sz="4000" b="1" i="0" spc="-150" baseline="0">
                <a:solidFill>
                  <a:schemeClr val="bg1"/>
                </a:solidFill>
                <a:latin typeface="Arial Black" panose="020B0604020202020204" pitchFamily="34" charset="0"/>
                <a:cs typeface="Arial Black" panose="020B0604020202020204" pitchFamily="34" charset="0"/>
              </a:defRPr>
            </a:lvl1pPr>
            <a:lvl5pPr marL="1828800" indent="0">
              <a:buNone/>
              <a:defRPr/>
            </a:lvl5pPr>
          </a:lstStyle>
          <a:p>
            <a:r>
              <a:rPr lang="en-US"/>
              <a:t>HEADLINE</a:t>
            </a:r>
            <a:endParaRPr lang="en-GB"/>
          </a:p>
        </p:txBody>
      </p:sp>
      <p:sp>
        <p:nvSpPr>
          <p:cNvPr id="25" name="Text Placeholder 24">
            <a:extLst>
              <a:ext uri="{FF2B5EF4-FFF2-40B4-BE49-F238E27FC236}">
                <a16:creationId xmlns:a16="http://schemas.microsoft.com/office/drawing/2014/main" id="{0099BF44-277F-CD47-80F6-ADBE4478B29B}"/>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Arial" panose="020B0604020202020204" pitchFamily="34" charset="0"/>
                <a:cs typeface="Arial" panose="020B0604020202020204" pitchFamily="34" charset="0"/>
              </a:defRPr>
            </a:lvl1pPr>
          </a:lstStyle>
          <a:p>
            <a:pPr lvl="0"/>
            <a:r>
              <a:rPr lang="en-GB"/>
              <a:t>Click to edit sub-heading</a:t>
            </a:r>
            <a:endParaRPr lang="en-US"/>
          </a:p>
        </p:txBody>
      </p:sp>
      <p:sp>
        <p:nvSpPr>
          <p:cNvPr id="31" name="Text Placeholder 30">
            <a:extLst>
              <a:ext uri="{FF2B5EF4-FFF2-40B4-BE49-F238E27FC236}">
                <a16:creationId xmlns:a16="http://schemas.microsoft.com/office/drawing/2014/main" id="{3CD398BE-B6E7-D047-BA41-3EEF947B415E}"/>
              </a:ext>
            </a:extLst>
          </p:cNvPr>
          <p:cNvSpPr>
            <a:spLocks noGrp="1"/>
          </p:cNvSpPr>
          <p:nvPr>
            <p:ph type="body" sz="quarter" idx="20" hasCustomPrompt="1"/>
          </p:nvPr>
        </p:nvSpPr>
        <p:spPr>
          <a:xfrm>
            <a:off x="528637" y="1481684"/>
            <a:ext cx="5305425" cy="448808"/>
          </a:xfrm>
        </p:spPr>
        <p:txBody>
          <a:bodyPr lIns="0" rIns="90000"/>
          <a:lstStyle>
            <a:lvl1pPr marL="0" indent="0">
              <a:buNone/>
              <a:defRPr b="1" i="0">
                <a:latin typeface="Arial Black" panose="020B0604020202020204" pitchFamily="34" charset="0"/>
                <a:cs typeface="Arial Black" panose="020B0604020202020204" pitchFamily="34" charset="0"/>
              </a:defRPr>
            </a:lvl1pPr>
          </a:lstStyle>
          <a:p>
            <a:pPr lvl="0"/>
            <a:r>
              <a:rPr lang="en-GB"/>
              <a:t>CLICK TO EDIT</a:t>
            </a:r>
          </a:p>
        </p:txBody>
      </p:sp>
      <p:sp>
        <p:nvSpPr>
          <p:cNvPr id="35" name="Text Placeholder 6">
            <a:extLst>
              <a:ext uri="{FF2B5EF4-FFF2-40B4-BE49-F238E27FC236}">
                <a16:creationId xmlns:a16="http://schemas.microsoft.com/office/drawing/2014/main" id="{7C993EE9-E58A-7E4B-B4EB-2294621E94E9}"/>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tx1"/>
                </a:solidFill>
                <a:latin typeface="Arial" panose="020B0604020202020204" pitchFamily="34" charset="0"/>
                <a:cs typeface="Arial" panose="020B0604020202020204" pitchFamily="34" charset="0"/>
              </a:defRPr>
            </a:lvl1pPr>
            <a:lvl5pPr marL="1828800" indent="0">
              <a:buNone/>
              <a:defRPr/>
            </a:lvl5pPr>
          </a:lstStyle>
          <a:p>
            <a:pPr lvl="0"/>
            <a:r>
              <a:rPr lang="en-GB"/>
              <a:t>Click to edit body copy.</a:t>
            </a:r>
            <a:endParaRPr lang="en-US"/>
          </a:p>
        </p:txBody>
      </p:sp>
      <p:sp>
        <p:nvSpPr>
          <p:cNvPr id="36" name="Text Placeholder 32">
            <a:extLst>
              <a:ext uri="{FF2B5EF4-FFF2-40B4-BE49-F238E27FC236}">
                <a16:creationId xmlns:a16="http://schemas.microsoft.com/office/drawing/2014/main" id="{6F6709CB-D11A-7948-8AAE-9615AE189BCE}"/>
              </a:ext>
            </a:extLst>
          </p:cNvPr>
          <p:cNvSpPr>
            <a:spLocks noGrp="1"/>
          </p:cNvSpPr>
          <p:nvPr>
            <p:ph type="body" sz="quarter" idx="21" hasCustomPrompt="1"/>
          </p:nvPr>
        </p:nvSpPr>
        <p:spPr>
          <a:xfrm>
            <a:off x="528638" y="4035425"/>
            <a:ext cx="5305425" cy="1127125"/>
          </a:xfrm>
        </p:spPr>
        <p:txBody>
          <a:bodyPr lIns="0">
            <a:normAutofit/>
          </a:bodyPr>
          <a:lstStyle>
            <a:lvl1pPr>
              <a:buClr>
                <a:srgbClr val="FF6937"/>
              </a:buClr>
              <a:defRPr sz="1800" b="0" i="0">
                <a:solidFill>
                  <a:schemeClr val="tx1"/>
                </a:solidFill>
                <a:latin typeface="Arial" panose="020B0604020202020204" pitchFamily="34" charset="0"/>
                <a:cs typeface="Arial" panose="020B0604020202020204" pitchFamily="34" charset="0"/>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bullet list</a:t>
            </a:r>
          </a:p>
        </p:txBody>
      </p:sp>
      <p:sp>
        <p:nvSpPr>
          <p:cNvPr id="37" name="Text Placeholder 32">
            <a:extLst>
              <a:ext uri="{FF2B5EF4-FFF2-40B4-BE49-F238E27FC236}">
                <a16:creationId xmlns:a16="http://schemas.microsoft.com/office/drawing/2014/main" id="{BD0CE0E7-E129-234F-8A68-84DB95925F4E}"/>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Arial" panose="020B0604020202020204" pitchFamily="34" charset="0"/>
                <a:cs typeface="Arial" panose="020B0604020202020204" pitchFamily="34" charset="0"/>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number list</a:t>
            </a:r>
          </a:p>
        </p:txBody>
      </p:sp>
    </p:spTree>
    <p:extLst>
      <p:ext uri="{BB962C8B-B14F-4D97-AF65-F5344CB8AC3E}">
        <p14:creationId xmlns:p14="http://schemas.microsoft.com/office/powerpoint/2010/main" val="40215709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Content and object 1">
    <p:bg>
      <p:bgPr>
        <a:solidFill>
          <a:srgbClr val="00AEEF"/>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8835"/>
            <a:ext cx="3186731" cy="699404"/>
          </a:xfrm>
          <a:solidFill>
            <a:schemeClr val="tx1"/>
          </a:solidFill>
        </p:spPr>
        <p:txBody>
          <a:bodyPr wrap="square" lIns="144000" tIns="144000" rIns="108000" bIns="0" anchor="ctr" anchorCtr="0">
            <a:spAutoFit/>
          </a:bodyPr>
          <a:lstStyle>
            <a:lvl1pPr marL="0" indent="0">
              <a:buNone/>
              <a:defRPr sz="4000" b="1" i="0" spc="-150" baseline="0">
                <a:solidFill>
                  <a:schemeClr val="bg1"/>
                </a:solidFill>
                <a:latin typeface="Arial Black" panose="020B0604020202020204" pitchFamily="34" charset="0"/>
                <a:cs typeface="Arial Black" panose="020B0604020202020204" pitchFamily="34" charset="0"/>
              </a:defRPr>
            </a:lvl1pPr>
            <a:lvl5pPr marL="1828800" indent="0">
              <a:buNone/>
              <a:defRPr/>
            </a:lvl5pPr>
          </a:lstStyle>
          <a:p>
            <a:r>
              <a:rPr lang="en-US"/>
              <a:t>HEADLINE</a:t>
            </a:r>
            <a:endParaRPr lang="en-GB"/>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chemeClr val="tx1"/>
                </a:solidFill>
                <a:latin typeface="Arial" panose="020B0604020202020204" pitchFamily="34" charset="0"/>
                <a:cs typeface="Arial" panose="020B0604020202020204" pitchFamily="34" charset="0"/>
              </a:defRPr>
            </a:lvl1pPr>
          </a:lstStyle>
          <a:p>
            <a:pPr lvl="0"/>
            <a:r>
              <a:rPr lang="en-GB"/>
              <a:t>Click to edit subheading</a:t>
            </a:r>
            <a:endParaRPr lang="en-US"/>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tx1"/>
                </a:solidFill>
                <a:latin typeface="Arial Black" panose="020B0604020202020204" pitchFamily="34" charset="0"/>
                <a:cs typeface="Arial Black" panose="020B0604020202020204" pitchFamily="34" charset="0"/>
              </a:defRPr>
            </a:lvl1pPr>
          </a:lstStyle>
          <a:p>
            <a:pPr lvl="0"/>
            <a:r>
              <a:rPr lang="en-GB"/>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5305425" cy="1127125"/>
          </a:xfrm>
        </p:spPr>
        <p:txBody>
          <a:bodyPr lIns="0">
            <a:normAutofit/>
          </a:bodyPr>
          <a:lstStyle>
            <a:lvl1pPr>
              <a:buClr>
                <a:srgbClr val="FFFF00"/>
              </a:buClr>
              <a:defRPr sz="1800" b="0" i="0">
                <a:solidFill>
                  <a:schemeClr val="bg1"/>
                </a:solidFill>
                <a:latin typeface="Arial" panose="020B0604020202020204" pitchFamily="34" charset="0"/>
                <a:cs typeface="Arial" panose="020B0604020202020204" pitchFamily="34" charset="0"/>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FF00"/>
              </a:buClr>
              <a:buFont typeface="+mj-lt"/>
              <a:buAutoNum type="arabicPeriod"/>
              <a:defRPr sz="1800" b="0" i="0">
                <a:solidFill>
                  <a:schemeClr val="bg1"/>
                </a:solidFill>
                <a:latin typeface="Arial" panose="020B0604020202020204" pitchFamily="34" charset="0"/>
                <a:cs typeface="Arial" panose="020B0604020202020204" pitchFamily="34" charset="0"/>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bg1"/>
                </a:solidFill>
                <a:latin typeface="Arial" panose="020B0604020202020204" pitchFamily="34" charset="0"/>
                <a:cs typeface="Arial" panose="020B0604020202020204" pitchFamily="34" charset="0"/>
              </a:defRPr>
            </a:lvl1pPr>
            <a:lvl5pPr marL="1828800" indent="0">
              <a:buNone/>
              <a:defRPr/>
            </a:lvl5pPr>
          </a:lstStyle>
          <a:p>
            <a:pPr lvl="0"/>
            <a:r>
              <a:rPr lang="en-GB"/>
              <a:t>Click to edit body copy.</a:t>
            </a:r>
            <a:endParaRPr lang="en-US"/>
          </a:p>
        </p:txBody>
      </p:sp>
      <p:sp>
        <p:nvSpPr>
          <p:cNvPr id="3" name="Text Placeholder 2">
            <a:extLst>
              <a:ext uri="{FF2B5EF4-FFF2-40B4-BE49-F238E27FC236}">
                <a16:creationId xmlns:a16="http://schemas.microsoft.com/office/drawing/2014/main" id="{A99823AF-C5AF-754B-8776-CA6845587781}"/>
              </a:ext>
            </a:extLst>
          </p:cNvPr>
          <p:cNvSpPr>
            <a:spLocks noGrp="1"/>
          </p:cNvSpPr>
          <p:nvPr>
            <p:ph type="body" sz="quarter" idx="24" hasCustomPrompt="1"/>
          </p:nvPr>
        </p:nvSpPr>
        <p:spPr>
          <a:xfrm>
            <a:off x="5995988" y="531140"/>
            <a:ext cx="5589587" cy="5922909"/>
          </a:xfrm>
        </p:spPr>
        <p:txBody>
          <a:bodyPr anchor="ctr" anchorCtr="1"/>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b="1" i="0">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800">
                <a:solidFill>
                  <a:schemeClr val="bg1"/>
                </a:solidFill>
              </a:rPr>
              <a:t>“Click to edit. Add a quote or stat here. You can pull out key </a:t>
            </a:r>
            <a:br>
              <a:rPr lang="en-US" sz="2800">
                <a:solidFill>
                  <a:schemeClr val="bg1"/>
                </a:solidFill>
              </a:rPr>
            </a:br>
            <a:r>
              <a:rPr lang="en-US" sz="2800">
                <a:solidFill>
                  <a:srgbClr val="FFFF00"/>
                </a:solidFill>
              </a:rPr>
              <a:t>words</a:t>
            </a:r>
            <a:r>
              <a:rPr lang="en-US" sz="2800">
                <a:solidFill>
                  <a:schemeClr val="bg1"/>
                </a:solidFill>
              </a:rPr>
              <a:t> or </a:t>
            </a:r>
            <a:r>
              <a:rPr lang="en-US" sz="2800">
                <a:solidFill>
                  <a:srgbClr val="FFFF00"/>
                </a:solidFill>
              </a:rPr>
              <a:t>phrases </a:t>
            </a:r>
            <a:r>
              <a:rPr lang="en-US" sz="2800">
                <a:solidFill>
                  <a:schemeClr val="bg1"/>
                </a:solidFill>
              </a:rPr>
              <a:t>in a </a:t>
            </a:r>
            <a:br>
              <a:rPr lang="en-US" sz="2800">
                <a:solidFill>
                  <a:schemeClr val="bg1"/>
                </a:solidFill>
              </a:rPr>
            </a:br>
            <a:r>
              <a:rPr lang="en-US" sz="2800">
                <a:solidFill>
                  <a:schemeClr val="bg1"/>
                </a:solidFill>
              </a:rPr>
              <a:t>secondary </a:t>
            </a:r>
            <a:r>
              <a:rPr lang="en-US" sz="2800" err="1">
                <a:solidFill>
                  <a:schemeClr val="bg1"/>
                </a:solidFill>
              </a:rPr>
              <a:t>colour</a:t>
            </a:r>
            <a:r>
              <a:rPr lang="en-US" sz="2800">
                <a:solidFill>
                  <a:schemeClr val="bg1"/>
                </a:solidFill>
              </a:rPr>
              <a:t>.”</a:t>
            </a:r>
            <a:endParaRPr lang="en-GB" sz="2800">
              <a:solidFill>
                <a:schemeClr val="bg1"/>
              </a:solidFill>
            </a:endParaRPr>
          </a:p>
        </p:txBody>
      </p:sp>
    </p:spTree>
    <p:extLst>
      <p:ext uri="{BB962C8B-B14F-4D97-AF65-F5344CB8AC3E}">
        <p14:creationId xmlns:p14="http://schemas.microsoft.com/office/powerpoint/2010/main" val="9725432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8_Content and object 1">
    <p:bg>
      <p:bgPr>
        <a:solidFill>
          <a:schemeClr val="tx1"/>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8835"/>
            <a:ext cx="3186731" cy="699404"/>
          </a:xfrm>
          <a:solidFill>
            <a:srgbClr val="00AEEF"/>
          </a:solidFill>
        </p:spPr>
        <p:txBody>
          <a:bodyPr wrap="square" lIns="144000" tIns="144000" rIns="108000" bIns="0" anchor="ctr" anchorCtr="0">
            <a:spAutoFit/>
          </a:bodyPr>
          <a:lstStyle>
            <a:lvl1pPr marL="0" indent="0">
              <a:buNone/>
              <a:defRPr sz="4000" b="1" i="0" spc="-150" baseline="0">
                <a:solidFill>
                  <a:schemeClr val="bg1"/>
                </a:solidFill>
                <a:latin typeface="Arial Black" panose="020B0604020202020204" pitchFamily="34" charset="0"/>
                <a:cs typeface="Arial Black" panose="020B0604020202020204" pitchFamily="34" charset="0"/>
              </a:defRPr>
            </a:lvl1pPr>
            <a:lvl5pPr marL="1828800" indent="0">
              <a:buNone/>
              <a:defRPr/>
            </a:lvl5pPr>
          </a:lstStyle>
          <a:p>
            <a:r>
              <a:rPr lang="en-US"/>
              <a:t>HEADLINE</a:t>
            </a:r>
            <a:endParaRPr lang="en-GB"/>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Arial" panose="020B0604020202020204" pitchFamily="34" charset="0"/>
                <a:cs typeface="Arial" panose="020B0604020202020204" pitchFamily="34" charset="0"/>
              </a:defRPr>
            </a:lvl1pPr>
          </a:lstStyle>
          <a:p>
            <a:pPr lvl="0"/>
            <a:r>
              <a:rPr lang="en-GB"/>
              <a:t>Click to edit subheading</a:t>
            </a:r>
            <a:endParaRPr lang="en-US"/>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bg1"/>
                </a:solidFill>
                <a:latin typeface="Arial Black" panose="020B0604020202020204" pitchFamily="34" charset="0"/>
                <a:cs typeface="Arial Black" panose="020B0604020202020204" pitchFamily="34" charset="0"/>
              </a:defRPr>
            </a:lvl1pPr>
          </a:lstStyle>
          <a:p>
            <a:pPr lvl="0"/>
            <a:r>
              <a:rPr lang="en-GB"/>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5305425" cy="1127125"/>
          </a:xfrm>
        </p:spPr>
        <p:txBody>
          <a:bodyPr lIns="0">
            <a:normAutofit/>
          </a:bodyPr>
          <a:lstStyle>
            <a:lvl1pPr>
              <a:buClr>
                <a:srgbClr val="FFFF00"/>
              </a:buClr>
              <a:defRPr sz="1800" b="0" i="0">
                <a:solidFill>
                  <a:schemeClr val="bg1"/>
                </a:solidFill>
                <a:latin typeface="Arial" panose="020B0604020202020204" pitchFamily="34" charset="0"/>
                <a:cs typeface="Arial" panose="020B0604020202020204" pitchFamily="34" charset="0"/>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FF00"/>
              </a:buClr>
              <a:buFont typeface="+mj-lt"/>
              <a:buAutoNum type="arabicPeriod"/>
              <a:defRPr sz="1800" b="0" i="0">
                <a:solidFill>
                  <a:schemeClr val="bg1"/>
                </a:solidFill>
                <a:latin typeface="Arial" panose="020B0604020202020204" pitchFamily="34" charset="0"/>
                <a:cs typeface="Arial" panose="020B0604020202020204" pitchFamily="34" charset="0"/>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bg1"/>
                </a:solidFill>
                <a:latin typeface="Arial" panose="020B0604020202020204" pitchFamily="34" charset="0"/>
                <a:cs typeface="Arial" panose="020B0604020202020204" pitchFamily="34" charset="0"/>
              </a:defRPr>
            </a:lvl1pPr>
            <a:lvl5pPr marL="1828800" indent="0">
              <a:buNone/>
              <a:defRPr/>
            </a:lvl5pPr>
          </a:lstStyle>
          <a:p>
            <a:pPr lvl="0"/>
            <a:r>
              <a:rPr lang="en-GB"/>
              <a:t>Click to edit body copy.</a:t>
            </a:r>
            <a:endParaRPr lang="en-US"/>
          </a:p>
        </p:txBody>
      </p:sp>
      <p:sp>
        <p:nvSpPr>
          <p:cNvPr id="9" name="Text Placeholder 2">
            <a:extLst>
              <a:ext uri="{FF2B5EF4-FFF2-40B4-BE49-F238E27FC236}">
                <a16:creationId xmlns:a16="http://schemas.microsoft.com/office/drawing/2014/main" id="{F6A2E7FF-FD1B-CF4D-BE4E-0C84862079C4}"/>
              </a:ext>
            </a:extLst>
          </p:cNvPr>
          <p:cNvSpPr>
            <a:spLocks noGrp="1"/>
          </p:cNvSpPr>
          <p:nvPr>
            <p:ph type="body" sz="quarter" idx="24" hasCustomPrompt="1"/>
          </p:nvPr>
        </p:nvSpPr>
        <p:spPr>
          <a:xfrm>
            <a:off x="5995988" y="531140"/>
            <a:ext cx="5589587" cy="5922909"/>
          </a:xfrm>
        </p:spPr>
        <p:txBody>
          <a:bodyPr anchor="ctr" anchorCtr="1"/>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b="1" i="0">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800">
                <a:solidFill>
                  <a:schemeClr val="bg1"/>
                </a:solidFill>
              </a:rPr>
              <a:t>“Click to edit. Add a quote or stat here. You can pull out key </a:t>
            </a:r>
            <a:br>
              <a:rPr lang="en-US" sz="2800">
                <a:solidFill>
                  <a:schemeClr val="bg1"/>
                </a:solidFill>
              </a:rPr>
            </a:br>
            <a:r>
              <a:rPr lang="en-US" sz="2800">
                <a:solidFill>
                  <a:srgbClr val="FFFF00"/>
                </a:solidFill>
              </a:rPr>
              <a:t>words</a:t>
            </a:r>
            <a:r>
              <a:rPr lang="en-US" sz="2800">
                <a:solidFill>
                  <a:schemeClr val="bg1"/>
                </a:solidFill>
              </a:rPr>
              <a:t> or </a:t>
            </a:r>
            <a:r>
              <a:rPr lang="en-US" sz="2800">
                <a:solidFill>
                  <a:srgbClr val="FFFF00"/>
                </a:solidFill>
              </a:rPr>
              <a:t>phrases </a:t>
            </a:r>
            <a:r>
              <a:rPr lang="en-US" sz="2800">
                <a:solidFill>
                  <a:schemeClr val="bg1"/>
                </a:solidFill>
              </a:rPr>
              <a:t>in a </a:t>
            </a:r>
            <a:br>
              <a:rPr lang="en-US" sz="2800">
                <a:solidFill>
                  <a:schemeClr val="bg1"/>
                </a:solidFill>
              </a:rPr>
            </a:br>
            <a:r>
              <a:rPr lang="en-US" sz="2800">
                <a:solidFill>
                  <a:schemeClr val="bg1"/>
                </a:solidFill>
              </a:rPr>
              <a:t>secondary </a:t>
            </a:r>
            <a:r>
              <a:rPr lang="en-US" sz="2800" err="1">
                <a:solidFill>
                  <a:schemeClr val="bg1"/>
                </a:solidFill>
              </a:rPr>
              <a:t>colour</a:t>
            </a:r>
            <a:r>
              <a:rPr lang="en-US" sz="2800">
                <a:solidFill>
                  <a:schemeClr val="bg1"/>
                </a:solidFill>
              </a:rPr>
              <a:t>.”</a:t>
            </a:r>
            <a:endParaRPr lang="en-GB" sz="2800">
              <a:solidFill>
                <a:schemeClr val="bg1"/>
              </a:solidFill>
            </a:endParaRPr>
          </a:p>
        </p:txBody>
      </p:sp>
    </p:spTree>
    <p:extLst>
      <p:ext uri="{BB962C8B-B14F-4D97-AF65-F5344CB8AC3E}">
        <p14:creationId xmlns:p14="http://schemas.microsoft.com/office/powerpoint/2010/main" val="18304167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Content and object 1">
    <p:bg>
      <p:bgPr>
        <a:solidFill>
          <a:schemeClr val="bg1"/>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8835"/>
            <a:ext cx="3186731" cy="699404"/>
          </a:xfrm>
          <a:solidFill>
            <a:srgbClr val="00AEEF"/>
          </a:solidFill>
        </p:spPr>
        <p:txBody>
          <a:bodyPr wrap="square" lIns="144000" tIns="144000" rIns="108000" bIns="0" anchor="ctr" anchorCtr="0">
            <a:spAutoFit/>
          </a:bodyPr>
          <a:lstStyle>
            <a:lvl1pPr marL="0" indent="0">
              <a:buNone/>
              <a:defRPr sz="4000" b="1" i="0" spc="-150" baseline="0">
                <a:solidFill>
                  <a:schemeClr val="bg1"/>
                </a:solidFill>
                <a:latin typeface="Arial Black" panose="020B0604020202020204" pitchFamily="34" charset="0"/>
                <a:cs typeface="Arial Black" panose="020B0604020202020204" pitchFamily="34" charset="0"/>
              </a:defRPr>
            </a:lvl1pPr>
            <a:lvl5pPr marL="1828800" indent="0">
              <a:buNone/>
              <a:defRPr/>
            </a:lvl5pPr>
          </a:lstStyle>
          <a:p>
            <a:r>
              <a:rPr lang="en-US"/>
              <a:t>HEADLINE</a:t>
            </a:r>
            <a:endParaRPr lang="en-GB"/>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Arial" panose="020B0604020202020204" pitchFamily="34" charset="0"/>
                <a:cs typeface="Arial" panose="020B0604020202020204" pitchFamily="34" charset="0"/>
              </a:defRPr>
            </a:lvl1pPr>
          </a:lstStyle>
          <a:p>
            <a:pPr lvl="0"/>
            <a:r>
              <a:rPr lang="en-GB"/>
              <a:t>Click to edit subheading</a:t>
            </a:r>
            <a:endParaRPr lang="en-US"/>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tx1"/>
                </a:solidFill>
                <a:latin typeface="Arial Black" panose="020B0604020202020204" pitchFamily="34" charset="0"/>
                <a:cs typeface="Arial Black" panose="020B0604020202020204" pitchFamily="34" charset="0"/>
              </a:defRPr>
            </a:lvl1pPr>
          </a:lstStyle>
          <a:p>
            <a:pPr lvl="0"/>
            <a:r>
              <a:rPr lang="en-GB"/>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5305425" cy="1127125"/>
          </a:xfrm>
        </p:spPr>
        <p:txBody>
          <a:bodyPr lIns="0">
            <a:normAutofit/>
          </a:bodyPr>
          <a:lstStyle>
            <a:lvl1pPr>
              <a:buClr>
                <a:srgbClr val="FF6937"/>
              </a:buClr>
              <a:defRPr sz="1800" b="0" i="0">
                <a:solidFill>
                  <a:schemeClr val="tx1"/>
                </a:solidFill>
                <a:latin typeface="Arial" panose="020B0604020202020204" pitchFamily="34" charset="0"/>
                <a:cs typeface="Arial" panose="020B0604020202020204" pitchFamily="34" charset="0"/>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Arial" panose="020B0604020202020204" pitchFamily="34" charset="0"/>
                <a:cs typeface="Arial" panose="020B0604020202020204" pitchFamily="34" charset="0"/>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tx1"/>
                </a:solidFill>
                <a:latin typeface="Arial" panose="020B0604020202020204" pitchFamily="34" charset="0"/>
                <a:cs typeface="Arial" panose="020B0604020202020204" pitchFamily="34" charset="0"/>
              </a:defRPr>
            </a:lvl1pPr>
            <a:lvl5pPr marL="1828800" indent="0">
              <a:buNone/>
              <a:defRPr/>
            </a:lvl5pPr>
          </a:lstStyle>
          <a:p>
            <a:pPr lvl="0"/>
            <a:r>
              <a:rPr lang="en-GB"/>
              <a:t>Click to edit body copy.</a:t>
            </a:r>
            <a:endParaRPr lang="en-US"/>
          </a:p>
        </p:txBody>
      </p:sp>
      <p:sp>
        <p:nvSpPr>
          <p:cNvPr id="3" name="Text Placeholder 2">
            <a:extLst>
              <a:ext uri="{FF2B5EF4-FFF2-40B4-BE49-F238E27FC236}">
                <a16:creationId xmlns:a16="http://schemas.microsoft.com/office/drawing/2014/main" id="{A99823AF-C5AF-754B-8776-CA6845587781}"/>
              </a:ext>
            </a:extLst>
          </p:cNvPr>
          <p:cNvSpPr>
            <a:spLocks noGrp="1"/>
          </p:cNvSpPr>
          <p:nvPr>
            <p:ph type="body" sz="quarter" idx="24" hasCustomPrompt="1"/>
          </p:nvPr>
        </p:nvSpPr>
        <p:spPr>
          <a:xfrm>
            <a:off x="5995988" y="531140"/>
            <a:ext cx="5589587" cy="5922909"/>
          </a:xfrm>
        </p:spPr>
        <p:txBody>
          <a:bodyPr anchor="ctr" anchorCtr="1"/>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b="1" i="0">
                <a:solidFill>
                  <a:srgbClr val="00AEEF"/>
                </a:solidFill>
                <a:latin typeface="Arial" panose="020B0604020202020204" pitchFamily="34" charset="0"/>
                <a:cs typeface="Arial" panose="020B0604020202020204" pitchFamily="34" charset="0"/>
              </a:defRPr>
            </a:lvl1pPr>
          </a:lstStyle>
          <a:p>
            <a:pPr algn="ctr"/>
            <a:r>
              <a:rPr lang="en-US" sz="2800">
                <a:solidFill>
                  <a:srgbClr val="00AEEF"/>
                </a:solidFill>
              </a:rPr>
              <a:t>“Click to edit. Add a quote or stat here. You can pull out key </a:t>
            </a:r>
            <a:br>
              <a:rPr lang="en-US" sz="2800">
                <a:solidFill>
                  <a:srgbClr val="00AEEF"/>
                </a:solidFill>
              </a:rPr>
            </a:br>
            <a:r>
              <a:rPr lang="en-US" sz="2800">
                <a:solidFill>
                  <a:schemeClr val="tx1"/>
                </a:solidFill>
              </a:rPr>
              <a:t>words</a:t>
            </a:r>
            <a:r>
              <a:rPr lang="en-US" sz="2800">
                <a:solidFill>
                  <a:srgbClr val="00AEEF"/>
                </a:solidFill>
              </a:rPr>
              <a:t> or </a:t>
            </a:r>
            <a:r>
              <a:rPr lang="en-US" sz="2800">
                <a:solidFill>
                  <a:schemeClr val="tx1"/>
                </a:solidFill>
              </a:rPr>
              <a:t>phrases </a:t>
            </a:r>
            <a:r>
              <a:rPr lang="en-US" sz="2800">
                <a:solidFill>
                  <a:srgbClr val="00AEEF"/>
                </a:solidFill>
              </a:rPr>
              <a:t>in a </a:t>
            </a:r>
            <a:br>
              <a:rPr lang="en-US" sz="2800">
                <a:solidFill>
                  <a:srgbClr val="00AEEF"/>
                </a:solidFill>
              </a:rPr>
            </a:br>
            <a:r>
              <a:rPr lang="en-US" sz="2800">
                <a:solidFill>
                  <a:srgbClr val="00AEEF"/>
                </a:solidFill>
              </a:rPr>
              <a:t>secondary </a:t>
            </a:r>
            <a:r>
              <a:rPr lang="en-US" sz="2800" err="1">
                <a:solidFill>
                  <a:srgbClr val="00AEEF"/>
                </a:solidFill>
              </a:rPr>
              <a:t>colour</a:t>
            </a:r>
            <a:r>
              <a:rPr lang="en-US" sz="2800">
                <a:solidFill>
                  <a:srgbClr val="00AEEF"/>
                </a:solidFill>
              </a:rPr>
              <a:t>.”</a:t>
            </a:r>
            <a:endParaRPr lang="en-GB" sz="2800">
              <a:solidFill>
                <a:srgbClr val="00AEEF"/>
              </a:solidFill>
            </a:endParaRPr>
          </a:p>
        </p:txBody>
      </p:sp>
    </p:spTree>
    <p:extLst>
      <p:ext uri="{BB962C8B-B14F-4D97-AF65-F5344CB8AC3E}">
        <p14:creationId xmlns:p14="http://schemas.microsoft.com/office/powerpoint/2010/main" val="16211824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hasCustomPrompt="1"/>
          </p:nvPr>
        </p:nvSpPr>
        <p:spPr>
          <a:xfrm>
            <a:off x="12996" y="-1"/>
            <a:ext cx="12179003" cy="6864737"/>
          </a:xfrm>
        </p:spPr>
        <p:txBody>
          <a:bodyPr anchor="ctr" anchorCtr="1"/>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Tree>
    <p:extLst>
      <p:ext uri="{BB962C8B-B14F-4D97-AF65-F5344CB8AC3E}">
        <p14:creationId xmlns:p14="http://schemas.microsoft.com/office/powerpoint/2010/main" val="42040594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Blank for image 1">
    <p:spTree>
      <p:nvGrpSpPr>
        <p:cNvPr id="1" name=""/>
        <p:cNvGrpSpPr/>
        <p:nvPr/>
      </p:nvGrpSpPr>
      <p:grpSpPr>
        <a:xfrm>
          <a:off x="0" y="0"/>
          <a:ext cx="0" cy="0"/>
          <a:chOff x="0" y="0"/>
          <a:chExt cx="0" cy="0"/>
        </a:xfrm>
      </p:grpSpPr>
      <p:sp>
        <p:nvSpPr>
          <p:cNvPr id="7" name="Picture Placeholder 2"/>
          <p:cNvSpPr>
            <a:spLocks noGrp="1"/>
          </p:cNvSpPr>
          <p:nvPr>
            <p:ph type="pic" idx="13" hasCustomPrompt="1"/>
          </p:nvPr>
        </p:nvSpPr>
        <p:spPr>
          <a:xfrm>
            <a:off x="12996" y="-1"/>
            <a:ext cx="12179003" cy="6864737"/>
          </a:xfrm>
        </p:spPr>
        <p:txBody>
          <a:bodyPr anchor="ctr" anchorCtr="1"/>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pic>
        <p:nvPicPr>
          <p:cNvPr id="3" name="Picture 2" descr="A blue sign with white text and children holding hands&#10;&#10;Description automatically generated">
            <a:extLst>
              <a:ext uri="{FF2B5EF4-FFF2-40B4-BE49-F238E27FC236}">
                <a16:creationId xmlns:a16="http://schemas.microsoft.com/office/drawing/2014/main" id="{15CF1B4C-C7FA-128D-9A32-C8A1052654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02222" y="215595"/>
            <a:ext cx="1728967" cy="1424750"/>
          </a:xfrm>
          <a:prstGeom prst="rect">
            <a:avLst/>
          </a:prstGeom>
        </p:spPr>
      </p:pic>
    </p:spTree>
    <p:extLst>
      <p:ext uri="{BB962C8B-B14F-4D97-AF65-F5344CB8AC3E}">
        <p14:creationId xmlns:p14="http://schemas.microsoft.com/office/powerpoint/2010/main" val="1111698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CC777-ECC8-CB64-9F74-C1AE8F657FF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A016A9D-9097-3B89-D9C3-C36F6AA894C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72280E4-9264-B147-6081-ACC28779EE0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E5022D1-BDD8-D793-CF00-9413F96CC47F}"/>
              </a:ext>
            </a:extLst>
          </p:cNvPr>
          <p:cNvSpPr>
            <a:spLocks noGrp="1"/>
          </p:cNvSpPr>
          <p:nvPr>
            <p:ph type="dt" sz="half" idx="10"/>
          </p:nvPr>
        </p:nvSpPr>
        <p:spPr/>
        <p:txBody>
          <a:bodyPr/>
          <a:lstStyle/>
          <a:p>
            <a:fld id="{F053F72F-0258-4653-BCAB-3C278D447A09}" type="datetimeFigureOut">
              <a:rPr lang="en-GB" smtClean="0"/>
              <a:t>08/12/2025</a:t>
            </a:fld>
            <a:endParaRPr lang="en-GB"/>
          </a:p>
        </p:txBody>
      </p:sp>
      <p:sp>
        <p:nvSpPr>
          <p:cNvPr id="6" name="Footer Placeholder 5">
            <a:extLst>
              <a:ext uri="{FF2B5EF4-FFF2-40B4-BE49-F238E27FC236}">
                <a16:creationId xmlns:a16="http://schemas.microsoft.com/office/drawing/2014/main" id="{14705BDA-BD28-68CF-97C2-D7A2FA31E3F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09FD5F9-3376-4D83-737A-2B1512EB5FF6}"/>
              </a:ext>
            </a:extLst>
          </p:cNvPr>
          <p:cNvSpPr>
            <a:spLocks noGrp="1"/>
          </p:cNvSpPr>
          <p:nvPr>
            <p:ph type="sldNum" sz="quarter" idx="12"/>
          </p:nvPr>
        </p:nvSpPr>
        <p:spPr/>
        <p:txBody>
          <a:bodyPr/>
          <a:lstStyle/>
          <a:p>
            <a:fld id="{0F3FB8D7-719A-41DD-AB1C-4B7446CC92F9}" type="slidenum">
              <a:rPr lang="en-GB" smtClean="0"/>
              <a:t>‹#›</a:t>
            </a:fld>
            <a:endParaRPr lang="en-GB"/>
          </a:p>
        </p:txBody>
      </p:sp>
    </p:spTree>
    <p:extLst>
      <p:ext uri="{BB962C8B-B14F-4D97-AF65-F5344CB8AC3E}">
        <p14:creationId xmlns:p14="http://schemas.microsoft.com/office/powerpoint/2010/main" val="16719085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50250-06C5-16D0-02AB-6A1446386FB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08C7A1F-7587-CEBF-F4F7-83F90B7027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65E5F8-E1EC-980B-F30D-CB2FE938ED4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65DE0D9-50F7-9123-6A1C-B8EB9D5060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A76502-8B6F-3440-AB43-2BC6A98E37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9787C49-FCCE-D564-A61F-F9673E35D7E5}"/>
              </a:ext>
            </a:extLst>
          </p:cNvPr>
          <p:cNvSpPr>
            <a:spLocks noGrp="1"/>
          </p:cNvSpPr>
          <p:nvPr>
            <p:ph type="dt" sz="half" idx="10"/>
          </p:nvPr>
        </p:nvSpPr>
        <p:spPr/>
        <p:txBody>
          <a:bodyPr/>
          <a:lstStyle/>
          <a:p>
            <a:fld id="{F053F72F-0258-4653-BCAB-3C278D447A09}" type="datetimeFigureOut">
              <a:rPr lang="en-GB" smtClean="0"/>
              <a:t>08/12/2025</a:t>
            </a:fld>
            <a:endParaRPr lang="en-GB"/>
          </a:p>
        </p:txBody>
      </p:sp>
      <p:sp>
        <p:nvSpPr>
          <p:cNvPr id="8" name="Footer Placeholder 7">
            <a:extLst>
              <a:ext uri="{FF2B5EF4-FFF2-40B4-BE49-F238E27FC236}">
                <a16:creationId xmlns:a16="http://schemas.microsoft.com/office/drawing/2014/main" id="{7AC37260-B6EE-4BA4-CB13-8571E5D13CC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2F81E36-93CD-0956-843B-B52B2290F986}"/>
              </a:ext>
            </a:extLst>
          </p:cNvPr>
          <p:cNvSpPr>
            <a:spLocks noGrp="1"/>
          </p:cNvSpPr>
          <p:nvPr>
            <p:ph type="sldNum" sz="quarter" idx="12"/>
          </p:nvPr>
        </p:nvSpPr>
        <p:spPr/>
        <p:txBody>
          <a:bodyPr/>
          <a:lstStyle/>
          <a:p>
            <a:fld id="{0F3FB8D7-719A-41DD-AB1C-4B7446CC92F9}" type="slidenum">
              <a:rPr lang="en-GB" smtClean="0"/>
              <a:t>‹#›</a:t>
            </a:fld>
            <a:endParaRPr lang="en-GB"/>
          </a:p>
        </p:txBody>
      </p:sp>
    </p:spTree>
    <p:extLst>
      <p:ext uri="{BB962C8B-B14F-4D97-AF65-F5344CB8AC3E}">
        <p14:creationId xmlns:p14="http://schemas.microsoft.com/office/powerpoint/2010/main" val="33753075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864EB-2A60-AA44-62B1-5EB7A633FD3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26C4070-8490-6071-26C7-42145ECD7D91}"/>
              </a:ext>
            </a:extLst>
          </p:cNvPr>
          <p:cNvSpPr>
            <a:spLocks noGrp="1"/>
          </p:cNvSpPr>
          <p:nvPr>
            <p:ph type="dt" sz="half" idx="10"/>
          </p:nvPr>
        </p:nvSpPr>
        <p:spPr/>
        <p:txBody>
          <a:bodyPr/>
          <a:lstStyle/>
          <a:p>
            <a:fld id="{F053F72F-0258-4653-BCAB-3C278D447A09}" type="datetimeFigureOut">
              <a:rPr lang="en-GB" smtClean="0"/>
              <a:t>08/12/2025</a:t>
            </a:fld>
            <a:endParaRPr lang="en-GB"/>
          </a:p>
        </p:txBody>
      </p:sp>
      <p:sp>
        <p:nvSpPr>
          <p:cNvPr id="4" name="Footer Placeholder 3">
            <a:extLst>
              <a:ext uri="{FF2B5EF4-FFF2-40B4-BE49-F238E27FC236}">
                <a16:creationId xmlns:a16="http://schemas.microsoft.com/office/drawing/2014/main" id="{920C8574-D551-CCB5-4CD9-B268A8BBD90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1C97CFA-2DB2-4428-38D1-8B51AC2D6432}"/>
              </a:ext>
            </a:extLst>
          </p:cNvPr>
          <p:cNvSpPr>
            <a:spLocks noGrp="1"/>
          </p:cNvSpPr>
          <p:nvPr>
            <p:ph type="sldNum" sz="quarter" idx="12"/>
          </p:nvPr>
        </p:nvSpPr>
        <p:spPr/>
        <p:txBody>
          <a:bodyPr/>
          <a:lstStyle/>
          <a:p>
            <a:fld id="{0F3FB8D7-719A-41DD-AB1C-4B7446CC92F9}" type="slidenum">
              <a:rPr lang="en-GB" smtClean="0"/>
              <a:t>‹#›</a:t>
            </a:fld>
            <a:endParaRPr lang="en-GB"/>
          </a:p>
        </p:txBody>
      </p:sp>
    </p:spTree>
    <p:extLst>
      <p:ext uri="{BB962C8B-B14F-4D97-AF65-F5344CB8AC3E}">
        <p14:creationId xmlns:p14="http://schemas.microsoft.com/office/powerpoint/2010/main" val="25907299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2B377E-20E8-EC76-C05C-6E4B8CBF2054}"/>
              </a:ext>
            </a:extLst>
          </p:cNvPr>
          <p:cNvSpPr>
            <a:spLocks noGrp="1"/>
          </p:cNvSpPr>
          <p:nvPr>
            <p:ph type="dt" sz="half" idx="10"/>
          </p:nvPr>
        </p:nvSpPr>
        <p:spPr/>
        <p:txBody>
          <a:bodyPr/>
          <a:lstStyle/>
          <a:p>
            <a:fld id="{F053F72F-0258-4653-BCAB-3C278D447A09}" type="datetimeFigureOut">
              <a:rPr lang="en-GB" smtClean="0"/>
              <a:t>08/12/2025</a:t>
            </a:fld>
            <a:endParaRPr lang="en-GB"/>
          </a:p>
        </p:txBody>
      </p:sp>
      <p:sp>
        <p:nvSpPr>
          <p:cNvPr id="3" name="Footer Placeholder 2">
            <a:extLst>
              <a:ext uri="{FF2B5EF4-FFF2-40B4-BE49-F238E27FC236}">
                <a16:creationId xmlns:a16="http://schemas.microsoft.com/office/drawing/2014/main" id="{F245F0E9-1475-55C5-65F6-6368F4ECA49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AE57E80-937C-F0F9-3677-7537A7B463E4}"/>
              </a:ext>
            </a:extLst>
          </p:cNvPr>
          <p:cNvSpPr>
            <a:spLocks noGrp="1"/>
          </p:cNvSpPr>
          <p:nvPr>
            <p:ph type="sldNum" sz="quarter" idx="12"/>
          </p:nvPr>
        </p:nvSpPr>
        <p:spPr/>
        <p:txBody>
          <a:bodyPr/>
          <a:lstStyle/>
          <a:p>
            <a:fld id="{0F3FB8D7-719A-41DD-AB1C-4B7446CC92F9}" type="slidenum">
              <a:rPr lang="en-GB" smtClean="0"/>
              <a:t>‹#›</a:t>
            </a:fld>
            <a:endParaRPr lang="en-GB"/>
          </a:p>
        </p:txBody>
      </p:sp>
    </p:spTree>
    <p:extLst>
      <p:ext uri="{BB962C8B-B14F-4D97-AF65-F5344CB8AC3E}">
        <p14:creationId xmlns:p14="http://schemas.microsoft.com/office/powerpoint/2010/main" val="24162087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B8491-8124-6090-31A2-4E3CBF4D85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9165363-6AFE-769A-5362-D222E57A4F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A5AF4F3-4C2F-879B-582B-70A9A50694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2854BE-2275-2A9C-5EEB-73A81A55AB6F}"/>
              </a:ext>
            </a:extLst>
          </p:cNvPr>
          <p:cNvSpPr>
            <a:spLocks noGrp="1"/>
          </p:cNvSpPr>
          <p:nvPr>
            <p:ph type="dt" sz="half" idx="10"/>
          </p:nvPr>
        </p:nvSpPr>
        <p:spPr/>
        <p:txBody>
          <a:bodyPr/>
          <a:lstStyle/>
          <a:p>
            <a:fld id="{F053F72F-0258-4653-BCAB-3C278D447A09}" type="datetimeFigureOut">
              <a:rPr lang="en-GB" smtClean="0"/>
              <a:t>08/12/2025</a:t>
            </a:fld>
            <a:endParaRPr lang="en-GB"/>
          </a:p>
        </p:txBody>
      </p:sp>
      <p:sp>
        <p:nvSpPr>
          <p:cNvPr id="6" name="Footer Placeholder 5">
            <a:extLst>
              <a:ext uri="{FF2B5EF4-FFF2-40B4-BE49-F238E27FC236}">
                <a16:creationId xmlns:a16="http://schemas.microsoft.com/office/drawing/2014/main" id="{93B93455-EF6B-02DF-C58A-892EFFF8755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59B30E7-1A23-84C6-4576-4E8EC96E788C}"/>
              </a:ext>
            </a:extLst>
          </p:cNvPr>
          <p:cNvSpPr>
            <a:spLocks noGrp="1"/>
          </p:cNvSpPr>
          <p:nvPr>
            <p:ph type="sldNum" sz="quarter" idx="12"/>
          </p:nvPr>
        </p:nvSpPr>
        <p:spPr/>
        <p:txBody>
          <a:bodyPr/>
          <a:lstStyle/>
          <a:p>
            <a:fld id="{0F3FB8D7-719A-41DD-AB1C-4B7446CC92F9}" type="slidenum">
              <a:rPr lang="en-GB" smtClean="0"/>
              <a:t>‹#›</a:t>
            </a:fld>
            <a:endParaRPr lang="en-GB"/>
          </a:p>
        </p:txBody>
      </p:sp>
    </p:spTree>
    <p:extLst>
      <p:ext uri="{BB962C8B-B14F-4D97-AF65-F5344CB8AC3E}">
        <p14:creationId xmlns:p14="http://schemas.microsoft.com/office/powerpoint/2010/main" val="3443014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41327-4DD5-905F-DF15-D0C8E3E958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80F37BC-5AF6-BEE0-41DB-4F894C68DC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98020B6-D64E-C69C-8A0F-E3B8B3B93B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5C788D-D763-3E21-21A3-B9B21F33CCCA}"/>
              </a:ext>
            </a:extLst>
          </p:cNvPr>
          <p:cNvSpPr>
            <a:spLocks noGrp="1"/>
          </p:cNvSpPr>
          <p:nvPr>
            <p:ph type="dt" sz="half" idx="10"/>
          </p:nvPr>
        </p:nvSpPr>
        <p:spPr/>
        <p:txBody>
          <a:bodyPr/>
          <a:lstStyle/>
          <a:p>
            <a:fld id="{F053F72F-0258-4653-BCAB-3C278D447A09}" type="datetimeFigureOut">
              <a:rPr lang="en-GB" smtClean="0"/>
              <a:t>08/12/2025</a:t>
            </a:fld>
            <a:endParaRPr lang="en-GB"/>
          </a:p>
        </p:txBody>
      </p:sp>
      <p:sp>
        <p:nvSpPr>
          <p:cNvPr id="6" name="Footer Placeholder 5">
            <a:extLst>
              <a:ext uri="{FF2B5EF4-FFF2-40B4-BE49-F238E27FC236}">
                <a16:creationId xmlns:a16="http://schemas.microsoft.com/office/drawing/2014/main" id="{E8B8D173-AAFD-3429-944E-D97A96EA0F4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9415F7-C452-E60D-2C08-CFF03213B03A}"/>
              </a:ext>
            </a:extLst>
          </p:cNvPr>
          <p:cNvSpPr>
            <a:spLocks noGrp="1"/>
          </p:cNvSpPr>
          <p:nvPr>
            <p:ph type="sldNum" sz="quarter" idx="12"/>
          </p:nvPr>
        </p:nvSpPr>
        <p:spPr/>
        <p:txBody>
          <a:bodyPr/>
          <a:lstStyle/>
          <a:p>
            <a:fld id="{0F3FB8D7-719A-41DD-AB1C-4B7446CC92F9}" type="slidenum">
              <a:rPr lang="en-GB" smtClean="0"/>
              <a:t>‹#›</a:t>
            </a:fld>
            <a:endParaRPr lang="en-GB"/>
          </a:p>
        </p:txBody>
      </p:sp>
    </p:spTree>
    <p:extLst>
      <p:ext uri="{BB962C8B-B14F-4D97-AF65-F5344CB8AC3E}">
        <p14:creationId xmlns:p14="http://schemas.microsoft.com/office/powerpoint/2010/main" val="27153412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theme" Target="../theme/theme2.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7B42E6-E9AB-D5F7-1A75-C02078228E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FDFF228-3576-8EB7-C404-8742F7B17E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6CBB644-C2BA-6E31-D32A-1D238E33CC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053F72F-0258-4653-BCAB-3C278D447A09}" type="datetimeFigureOut">
              <a:rPr lang="en-GB" smtClean="0"/>
              <a:t>08/12/2025</a:t>
            </a:fld>
            <a:endParaRPr lang="en-GB"/>
          </a:p>
        </p:txBody>
      </p:sp>
      <p:sp>
        <p:nvSpPr>
          <p:cNvPr id="5" name="Footer Placeholder 4">
            <a:extLst>
              <a:ext uri="{FF2B5EF4-FFF2-40B4-BE49-F238E27FC236}">
                <a16:creationId xmlns:a16="http://schemas.microsoft.com/office/drawing/2014/main" id="{182752F7-5913-97EF-FA10-8478CDED17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896BC0F6-2EB5-1E4F-6B6D-9C7E1108E0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F3FB8D7-719A-41DD-AB1C-4B7446CC92F9}" type="slidenum">
              <a:rPr lang="en-GB" smtClean="0"/>
              <a:t>‹#›</a:t>
            </a:fld>
            <a:endParaRPr lang="en-GB"/>
          </a:p>
        </p:txBody>
      </p:sp>
    </p:spTree>
    <p:extLst>
      <p:ext uri="{BB962C8B-B14F-4D97-AF65-F5344CB8AC3E}">
        <p14:creationId xmlns:p14="http://schemas.microsoft.com/office/powerpoint/2010/main" val="36293901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 id="2147483664" r:id="rId15"/>
    <p:sldLayoutId id="2147483665"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08/12/2025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658182140"/>
      </p:ext>
    </p:extLst>
  </p:cSld>
  <p:clrMap bg1="lt1" tx1="dk1" bg2="lt2" tx2="dk2" accent1="accent1" accent2="accent2" accent3="accent3" accent4="accent4" accent5="accent5" accent6="accent6" hlink="hlink" folHlink="folHlink"/>
  <p:sldLayoutIdLst>
    <p:sldLayoutId id="2147483692" r:id="rId1"/>
    <p:sldLayoutId id="2147483750" r:id="rId2"/>
    <p:sldLayoutId id="2147483743" r:id="rId3"/>
    <p:sldLayoutId id="2147483745" r:id="rId4"/>
    <p:sldLayoutId id="2147483724" r:id="rId5"/>
    <p:sldLayoutId id="2147483725" r:id="rId6"/>
    <p:sldLayoutId id="2147483726" r:id="rId7"/>
    <p:sldLayoutId id="2147483739" r:id="rId8"/>
    <p:sldLayoutId id="2147483740" r:id="rId9"/>
    <p:sldLayoutId id="2147483741" r:id="rId10"/>
    <p:sldLayoutId id="2147483746" r:id="rId11"/>
    <p:sldLayoutId id="2147483747" r:id="rId12"/>
    <p:sldLayoutId id="2147483748" r:id="rId13"/>
    <p:sldLayoutId id="2147483749" r:id="rId14"/>
    <p:sldLayoutId id="2147483694" r:id="rId15"/>
    <p:sldLayoutId id="2147483733" r:id="rId16"/>
    <p:sldLayoutId id="2147483728" r:id="rId17"/>
    <p:sldLayoutId id="2147483734" r:id="rId18"/>
    <p:sldLayoutId id="2147483736" r:id="rId19"/>
    <p:sldLayoutId id="2147483735" r:id="rId20"/>
    <p:sldLayoutId id="2147483715" r:id="rId21"/>
    <p:sldLayoutId id="2147483737" r:id="rId22"/>
  </p:sldLayoutIdLst>
  <p:txStyles>
    <p:titleStyle>
      <a:lvl1pPr algn="l" defTabSz="914400" rtl="0" eaLnBrk="1" latinLnBrk="0" hangingPunct="1">
        <a:lnSpc>
          <a:spcPct val="90000"/>
        </a:lnSpc>
        <a:spcBef>
          <a:spcPct val="0"/>
        </a:spcBef>
        <a:buNone/>
        <a:defRPr sz="4400" b="1" i="0" kern="1200">
          <a:solidFill>
            <a:schemeClr val="tx1"/>
          </a:solidFill>
          <a:latin typeface="Univers LT Pro 85 XBlack" panose="020B080403050202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Univers LT Std 45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Univers LT Std 45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LT Std 45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unicef.org.uk/rights-respecting-schools/rrsa-registration-form/" TargetMode="External"/><Relationship Id="rId5" Type="http://schemas.openxmlformats.org/officeDocument/2006/relationships/image" Target="../media/image13.png"/><Relationship Id="rId4" Type="http://schemas.openxmlformats.org/officeDocument/2006/relationships/notesSlide" Target="../notesSlides/notesSlide5.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7.xml"/><Relationship Id="rId1" Type="http://schemas.openxmlformats.org/officeDocument/2006/relationships/video" Target="https://www.youtube.com/embed/RuG0ItHTRUM?feature=oembed" TargetMode="External"/><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8F4CE-0A8B-9027-BF96-49E4E898F97C}"/>
              </a:ext>
            </a:extLst>
          </p:cNvPr>
          <p:cNvSpPr>
            <a:spLocks noGrp="1"/>
          </p:cNvSpPr>
          <p:nvPr>
            <p:ph type="ctrTitle"/>
          </p:nvPr>
        </p:nvSpPr>
        <p:spPr>
          <a:xfrm>
            <a:off x="296867" y="5209476"/>
            <a:ext cx="9040241" cy="1305714"/>
          </a:xfrm>
          <a:solidFill>
            <a:srgbClr val="00B0F0"/>
          </a:solidFill>
        </p:spPr>
        <p:txBody>
          <a:bodyPr/>
          <a:lstStyle/>
          <a:p>
            <a:r>
              <a:rPr lang="en-US">
                <a:latin typeface="Arial Black"/>
              </a:rPr>
              <a:t>Introducing UNICEF UK's </a:t>
            </a:r>
            <a:br>
              <a:rPr lang="en-US">
                <a:latin typeface="Arial Black"/>
              </a:rPr>
            </a:br>
            <a:r>
              <a:rPr lang="en-US">
                <a:latin typeface="Arial Black"/>
              </a:rPr>
              <a:t>Rights Respecting Schools Award</a:t>
            </a:r>
            <a:endParaRPr lang="en-US"/>
          </a:p>
        </p:txBody>
      </p:sp>
      <p:sp>
        <p:nvSpPr>
          <p:cNvPr id="3" name="object 14">
            <a:extLst>
              <a:ext uri="{FF2B5EF4-FFF2-40B4-BE49-F238E27FC236}">
                <a16:creationId xmlns:a16="http://schemas.microsoft.com/office/drawing/2014/main" id="{5CD8F4C1-C994-6A9C-8059-C8B54D0C9266}"/>
              </a:ext>
            </a:extLst>
          </p:cNvPr>
          <p:cNvSpPr txBox="1"/>
          <p:nvPr/>
        </p:nvSpPr>
        <p:spPr>
          <a:xfrm>
            <a:off x="296867" y="277585"/>
            <a:ext cx="2241461" cy="841272"/>
          </a:xfrm>
          <a:prstGeom prst="rect">
            <a:avLst/>
          </a:prstGeom>
          <a:solidFill>
            <a:srgbClr val="000000">
              <a:alpha val="75000"/>
            </a:srgbClr>
          </a:solidFill>
        </p:spPr>
        <p:txBody>
          <a:bodyPr vert="horz" wrap="square" lIns="0" tIns="79708" rIns="0" bIns="0" rtlCol="0">
            <a:spAutoFit/>
          </a:bodyPr>
          <a:lstStyle/>
          <a:p>
            <a:pPr marL="126686" marR="263384">
              <a:lnSpc>
                <a:spcPct val="113700"/>
              </a:lnSpc>
              <a:spcBef>
                <a:spcPts val="628"/>
              </a:spcBef>
            </a:pPr>
            <a:r>
              <a:rPr lang="en-GB" sz="879">
                <a:solidFill>
                  <a:srgbClr val="FFFFFF"/>
                </a:solidFill>
                <a:latin typeface="UniversLTPro-55Roman"/>
                <a:cs typeface="UniversLTPro-55Roman"/>
              </a:rPr>
              <a:t>Leon (third from right) and Lana (left) chose to show how children are their school are passionate about standing up for their rights by creating this protest image,</a:t>
            </a:r>
            <a:endParaRPr sz="879">
              <a:latin typeface="UniversLTPro-55Roman"/>
              <a:cs typeface="UniversLTPro-55Roman"/>
            </a:endParaRPr>
          </a:p>
        </p:txBody>
      </p:sp>
    </p:spTree>
    <p:extLst>
      <p:ext uri="{BB962C8B-B14F-4D97-AF65-F5344CB8AC3E}">
        <p14:creationId xmlns:p14="http://schemas.microsoft.com/office/powerpoint/2010/main" val="16039968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FCC07EE1">
            <a:hlinkClick r:id="" action="ppaction://media"/>
            <a:extLst>
              <a:ext uri="{FF2B5EF4-FFF2-40B4-BE49-F238E27FC236}">
                <a16:creationId xmlns:a16="http://schemas.microsoft.com/office/drawing/2014/main" id="{34DE23D7-A3EF-DFEC-AF5C-1C4010A04F2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373671" y="686964"/>
            <a:ext cx="3247473" cy="5482158"/>
          </a:xfrm>
          <a:prstGeom prst="rect">
            <a:avLst/>
          </a:prstGeom>
        </p:spPr>
      </p:pic>
      <p:sp>
        <p:nvSpPr>
          <p:cNvPr id="12" name="Text Placeholder 2">
            <a:extLst>
              <a:ext uri="{FF2B5EF4-FFF2-40B4-BE49-F238E27FC236}">
                <a16:creationId xmlns:a16="http://schemas.microsoft.com/office/drawing/2014/main" id="{D2189B3A-D0E7-E640-B1F0-3B483591A08C}"/>
              </a:ext>
            </a:extLst>
          </p:cNvPr>
          <p:cNvSpPr>
            <a:spLocks noGrp="1"/>
          </p:cNvSpPr>
          <p:nvPr/>
        </p:nvSpPr>
        <p:spPr>
          <a:xfrm>
            <a:off x="626712" y="1113627"/>
            <a:ext cx="6095304" cy="699404"/>
          </a:xfrm>
          <a:prstGeom prst="rect">
            <a:avLst/>
          </a:prstGeom>
          <a:solidFill>
            <a:srgbClr val="00AEEF"/>
          </a:solidFill>
        </p:spPr>
        <p:txBody>
          <a:bodyPr vert="horz" wrap="square" lIns="144000" tIns="144000" rIns="108000" bIns="0" rtlCol="0" anchor="ctr" anchorCtr="0">
            <a:spAutoFit/>
          </a:bodyPr>
          <a:lstStyle>
            <a:lvl1pPr marL="0" indent="0" algn="l" defTabSz="914400" rtl="0" eaLnBrk="1" latinLnBrk="0" hangingPunct="1">
              <a:lnSpc>
                <a:spcPct val="90000"/>
              </a:lnSpc>
              <a:spcBef>
                <a:spcPts val="1000"/>
              </a:spcBef>
              <a:buFont typeface="Arial" panose="020B0604020202020204" pitchFamily="34" charset="0"/>
              <a:buNone/>
              <a:defRPr sz="4000" b="1" i="0" kern="1200" spc="-150" baseline="0">
                <a:solidFill>
                  <a:schemeClr val="bg1"/>
                </a:solidFill>
                <a:latin typeface="Arial Black" panose="020B0604020202020204" pitchFamily="34" charset="0"/>
                <a:ea typeface="+mn-ea"/>
                <a:cs typeface="Arial Black"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Univers LT Std 45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LT Std 45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Univers LT Std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Black"/>
              </a:rPr>
              <a:t>Join us for free!</a:t>
            </a:r>
            <a:endParaRPr lang="en-US"/>
          </a:p>
        </p:txBody>
      </p:sp>
      <p:sp>
        <p:nvSpPr>
          <p:cNvPr id="13" name="TextBox 12">
            <a:extLst>
              <a:ext uri="{FF2B5EF4-FFF2-40B4-BE49-F238E27FC236}">
                <a16:creationId xmlns:a16="http://schemas.microsoft.com/office/drawing/2014/main" id="{380C43F2-5290-8D69-F55B-0B3988E9AF10}"/>
              </a:ext>
            </a:extLst>
          </p:cNvPr>
          <p:cNvSpPr txBox="1"/>
          <p:nvPr/>
        </p:nvSpPr>
        <p:spPr>
          <a:xfrm>
            <a:off x="621695" y="2079171"/>
            <a:ext cx="5910943" cy="22159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Arial"/>
                <a:cs typeface="Arial"/>
              </a:rPr>
              <a:t>Over 690 schools in London are taking part in the RRSA for free thanks to the Mayor of London’s Violence Reduction Unit funding.</a:t>
            </a:r>
          </a:p>
          <a:p>
            <a:endParaRPr lang="en-US" sz="2000">
              <a:latin typeface="Arial"/>
              <a:cs typeface="Arial"/>
            </a:endParaRPr>
          </a:p>
          <a:p>
            <a:r>
              <a:rPr lang="en-US" sz="2000">
                <a:latin typeface="Arial"/>
                <a:cs typeface="Arial"/>
                <a:hlinkClick r:id="rId6"/>
              </a:rPr>
              <a:t>Register</a:t>
            </a:r>
            <a:r>
              <a:rPr lang="en-US" sz="2000">
                <a:latin typeface="Arial"/>
                <a:cs typeface="Arial"/>
              </a:rPr>
              <a:t> online to get started and receive a free pack of resources!</a:t>
            </a:r>
            <a:endParaRPr lang="en-US">
              <a:latin typeface="Arial"/>
              <a:ea typeface="+mn-lt"/>
              <a:cs typeface="Arial"/>
            </a:endParaRPr>
          </a:p>
          <a:p>
            <a:pPr algn="ctr"/>
            <a:endParaRPr lang="en-GB"/>
          </a:p>
        </p:txBody>
      </p:sp>
    </p:spTree>
    <p:extLst>
      <p:ext uri="{BB962C8B-B14F-4D97-AF65-F5344CB8AC3E}">
        <p14:creationId xmlns:p14="http://schemas.microsoft.com/office/powerpoint/2010/main" val="3097251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7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189B3A-D0E7-E640-B1F0-3B483591A08C}"/>
              </a:ext>
            </a:extLst>
          </p:cNvPr>
          <p:cNvSpPr>
            <a:spLocks noGrp="1"/>
          </p:cNvSpPr>
          <p:nvPr>
            <p:ph type="body" sz="quarter" idx="14"/>
          </p:nvPr>
        </p:nvSpPr>
        <p:spPr>
          <a:xfrm>
            <a:off x="384967" y="877633"/>
            <a:ext cx="5196925" cy="685027"/>
          </a:xfrm>
        </p:spPr>
        <p:txBody>
          <a:bodyPr/>
          <a:lstStyle/>
          <a:p>
            <a:r>
              <a:rPr lang="en-US">
                <a:latin typeface="Arial Black"/>
              </a:rPr>
              <a:t>What is the RRSA?</a:t>
            </a:r>
            <a:endParaRPr lang="en-US"/>
          </a:p>
        </p:txBody>
      </p:sp>
      <p:sp>
        <p:nvSpPr>
          <p:cNvPr id="6" name="Text Placeholder 5">
            <a:extLst>
              <a:ext uri="{FF2B5EF4-FFF2-40B4-BE49-F238E27FC236}">
                <a16:creationId xmlns:a16="http://schemas.microsoft.com/office/drawing/2014/main" id="{1655297F-1DF4-2847-81FC-29805F363780}"/>
              </a:ext>
            </a:extLst>
          </p:cNvPr>
          <p:cNvSpPr>
            <a:spLocks noGrp="1"/>
          </p:cNvSpPr>
          <p:nvPr>
            <p:ph type="body" sz="quarter" idx="23"/>
          </p:nvPr>
        </p:nvSpPr>
        <p:spPr>
          <a:xfrm>
            <a:off x="386224" y="1631122"/>
            <a:ext cx="5107266" cy="4792745"/>
          </a:xfrm>
        </p:spPr>
        <p:txBody>
          <a:bodyPr vert="horz" lIns="0" tIns="45720" rIns="91440" bIns="45720" rtlCol="0" anchor="t">
            <a:noAutofit/>
          </a:bodyPr>
          <a:lstStyle/>
          <a:p>
            <a:br>
              <a:rPr lang="en-US"/>
            </a:br>
            <a:r>
              <a:rPr lang="en-US" sz="2000">
                <a:solidFill>
                  <a:srgbClr val="242424"/>
                </a:solidFill>
                <a:latin typeface="Arial"/>
                <a:cs typeface="Arial"/>
              </a:rPr>
              <a:t>UNICEF UK works with schools across the United Kingdom to transform education through children’s rights.</a:t>
            </a:r>
            <a:br>
              <a:rPr lang="en-US" sz="2000">
                <a:solidFill>
                  <a:srgbClr val="242424"/>
                </a:solidFill>
                <a:latin typeface="Arial"/>
                <a:cs typeface="Arial"/>
              </a:rPr>
            </a:br>
            <a:endParaRPr lang="en-US">
              <a:solidFill>
                <a:srgbClr val="242424"/>
              </a:solidFill>
            </a:endParaRPr>
          </a:p>
          <a:p>
            <a:r>
              <a:rPr lang="en-US" sz="2000">
                <a:solidFill>
                  <a:srgbClr val="242424"/>
                </a:solidFill>
                <a:latin typeface="Arial"/>
                <a:cs typeface="Arial"/>
              </a:rPr>
              <a:t>This helps give young people the best chance to grow up empowered and inspired, ready to make a difference in the world. </a:t>
            </a:r>
            <a:br>
              <a:rPr lang="en-US" sz="2000">
                <a:solidFill>
                  <a:srgbClr val="242424"/>
                </a:solidFill>
                <a:latin typeface="Arial"/>
                <a:cs typeface="Arial"/>
              </a:rPr>
            </a:br>
            <a:endParaRPr lang="en-US" sz="2000">
              <a:solidFill>
                <a:srgbClr val="242424"/>
              </a:solidFill>
              <a:latin typeface="Arial"/>
            </a:endParaRPr>
          </a:p>
          <a:p>
            <a:r>
              <a:rPr lang="en-US" sz="2000">
                <a:solidFill>
                  <a:srgbClr val="242424"/>
                </a:solidFill>
                <a:latin typeface="Arial"/>
                <a:cs typeface="Arial"/>
              </a:rPr>
              <a:t>The Rights Respecting Schools Award does this by helping schools teach students about their rights and uses these rights to put pupil participation at the heart of school life. </a:t>
            </a:r>
            <a:endParaRPr lang="en-US">
              <a:solidFill>
                <a:srgbClr val="242424"/>
              </a:solidFill>
              <a:latin typeface="Arial"/>
            </a:endParaRPr>
          </a:p>
        </p:txBody>
      </p:sp>
      <p:sp>
        <p:nvSpPr>
          <p:cNvPr id="11" name="TextBox 10">
            <a:extLst>
              <a:ext uri="{FF2B5EF4-FFF2-40B4-BE49-F238E27FC236}">
                <a16:creationId xmlns:a16="http://schemas.microsoft.com/office/drawing/2014/main" id="{3FAEB07C-81EA-2C61-CD53-19D64AF0496B}"/>
              </a:ext>
            </a:extLst>
          </p:cNvPr>
          <p:cNvSpPr txBox="1"/>
          <p:nvPr/>
        </p:nvSpPr>
        <p:spPr>
          <a:xfrm rot="5400000">
            <a:off x="11083350" y="665634"/>
            <a:ext cx="1562100" cy="230832"/>
          </a:xfrm>
          <a:prstGeom prst="rect">
            <a:avLst/>
          </a:prstGeom>
          <a:noFill/>
        </p:spPr>
        <p:txBody>
          <a:bodyPr wrap="square" rtlCol="0">
            <a:spAutoFit/>
          </a:bodyPr>
          <a:lstStyle/>
          <a:p>
            <a:r>
              <a:rPr lang="en-GB" sz="900">
                <a:latin typeface="Arial" panose="020B0604020202020204" pitchFamily="34" charset="0"/>
                <a:cs typeface="Arial" panose="020B0604020202020204" pitchFamily="34" charset="0"/>
              </a:rPr>
              <a:t>@UNICEF/Dawe</a:t>
            </a:r>
          </a:p>
        </p:txBody>
      </p:sp>
      <p:pic>
        <p:nvPicPr>
          <p:cNvPr id="4" name="Picture 3" descr="A person in a tie talking to a group of students&#10;&#10;Description automatically generated">
            <a:extLst>
              <a:ext uri="{FF2B5EF4-FFF2-40B4-BE49-F238E27FC236}">
                <a16:creationId xmlns:a16="http://schemas.microsoft.com/office/drawing/2014/main" id="{E1D55829-0FF8-3326-B236-11FB9B628BE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291" r="29450"/>
          <a:stretch/>
        </p:blipFill>
        <p:spPr>
          <a:xfrm>
            <a:off x="6096000" y="0"/>
            <a:ext cx="6096000" cy="6858000"/>
          </a:xfrm>
          <a:prstGeom prst="rect">
            <a:avLst/>
          </a:prstGeom>
        </p:spPr>
      </p:pic>
      <p:sp>
        <p:nvSpPr>
          <p:cNvPr id="8" name="TextBox 7">
            <a:extLst>
              <a:ext uri="{FF2B5EF4-FFF2-40B4-BE49-F238E27FC236}">
                <a16:creationId xmlns:a16="http://schemas.microsoft.com/office/drawing/2014/main" id="{6D3A5CD9-87F8-11E8-1165-9E092FF18440}"/>
              </a:ext>
            </a:extLst>
          </p:cNvPr>
          <p:cNvSpPr txBox="1"/>
          <p:nvPr/>
        </p:nvSpPr>
        <p:spPr>
          <a:xfrm rot="5400000">
            <a:off x="11214024" y="763819"/>
            <a:ext cx="1504951" cy="215444"/>
          </a:xfrm>
          <a:prstGeom prst="rect">
            <a:avLst/>
          </a:prstGeom>
          <a:noFill/>
        </p:spPr>
        <p:txBody>
          <a:bodyPr wrap="square">
            <a:spAutoFit/>
          </a:bodyPr>
          <a:lstStyle/>
          <a:p>
            <a:pPr algn="l"/>
            <a:r>
              <a:rPr lang="en-GB" sz="800" b="0" i="0">
                <a:solidFill>
                  <a:schemeClr val="tx1"/>
                </a:solidFill>
                <a:effectLst/>
                <a:latin typeface="Univers LT Std 45 Light"/>
              </a:rPr>
              <a:t>© UNICEF/Maule-Ffinch</a:t>
            </a:r>
            <a:endParaRPr lang="en-US" sz="800" b="0" i="0">
              <a:solidFill>
                <a:schemeClr val="tx1"/>
              </a:solidFill>
              <a:latin typeface="Univers LT Std 45 Light"/>
            </a:endParaRPr>
          </a:p>
        </p:txBody>
      </p:sp>
    </p:spTree>
    <p:extLst>
      <p:ext uri="{BB962C8B-B14F-4D97-AF65-F5344CB8AC3E}">
        <p14:creationId xmlns:p14="http://schemas.microsoft.com/office/powerpoint/2010/main" val="40914368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9FC10B6C-A4F5-9E1D-1DBE-348EE42F3ED6}"/>
              </a:ext>
            </a:extLst>
          </p:cNvPr>
          <p:cNvPicPr>
            <a:picLocks noGrp="1" noChangeAspect="1"/>
          </p:cNvPicPr>
          <p:nvPr>
            <p:ph idx="13"/>
          </p:nvPr>
        </p:nvPicPr>
        <p:blipFill>
          <a:blip r:embed="rId2"/>
          <a:stretch>
            <a:fillRect/>
          </a:stretch>
        </p:blipFill>
        <p:spPr>
          <a:xfrm>
            <a:off x="6584141" y="0"/>
            <a:ext cx="5119717" cy="6857999"/>
          </a:xfrm>
          <a:prstGeom prst="rect">
            <a:avLst/>
          </a:prstGeom>
        </p:spPr>
      </p:pic>
      <p:sp>
        <p:nvSpPr>
          <p:cNvPr id="3" name="Text Placeholder 2">
            <a:extLst>
              <a:ext uri="{FF2B5EF4-FFF2-40B4-BE49-F238E27FC236}">
                <a16:creationId xmlns:a16="http://schemas.microsoft.com/office/drawing/2014/main" id="{298C4CC5-0A16-BE77-560A-C8C4EF6BDC27}"/>
              </a:ext>
            </a:extLst>
          </p:cNvPr>
          <p:cNvSpPr>
            <a:spLocks noGrp="1"/>
          </p:cNvSpPr>
          <p:nvPr>
            <p:ph type="body" sz="quarter" idx="14"/>
          </p:nvPr>
        </p:nvSpPr>
        <p:spPr>
          <a:xfrm>
            <a:off x="528741" y="462997"/>
            <a:ext cx="5314580" cy="1253402"/>
          </a:xfrm>
        </p:spPr>
        <p:txBody>
          <a:bodyPr/>
          <a:lstStyle/>
          <a:p>
            <a:r>
              <a:rPr lang="en-GB">
                <a:latin typeface="Arial Black"/>
              </a:rPr>
              <a:t>Using the UNCRC and its impact</a:t>
            </a:r>
            <a:endParaRPr lang="en-GB"/>
          </a:p>
        </p:txBody>
      </p:sp>
      <p:sp>
        <p:nvSpPr>
          <p:cNvPr id="6" name="Text Placeholder 5">
            <a:extLst>
              <a:ext uri="{FF2B5EF4-FFF2-40B4-BE49-F238E27FC236}">
                <a16:creationId xmlns:a16="http://schemas.microsoft.com/office/drawing/2014/main" id="{37FE2761-458C-E3D0-DA08-6F03D52A5A84}"/>
              </a:ext>
            </a:extLst>
          </p:cNvPr>
          <p:cNvSpPr>
            <a:spLocks noGrp="1"/>
          </p:cNvSpPr>
          <p:nvPr>
            <p:ph type="body" sz="quarter" idx="23"/>
          </p:nvPr>
        </p:nvSpPr>
        <p:spPr>
          <a:xfrm>
            <a:off x="528638" y="2048051"/>
            <a:ext cx="5526689" cy="3139617"/>
          </a:xfrm>
        </p:spPr>
        <p:txBody>
          <a:bodyPr vert="horz" lIns="0" tIns="45720" rIns="91440" bIns="45720" rtlCol="0" anchor="t">
            <a:noAutofit/>
          </a:bodyPr>
          <a:lstStyle/>
          <a:p>
            <a:r>
              <a:rPr lang="en-GB" sz="2000">
                <a:latin typeface="Arial"/>
                <a:cs typeface="Arial"/>
              </a:rPr>
              <a:t>When your school signs up to the award, you will work with school staff to follow all the rights in the UNCRC and make your school a rights respecting environment. </a:t>
            </a:r>
            <a:br>
              <a:rPr lang="en-GB" sz="2000">
                <a:latin typeface="Arial"/>
                <a:cs typeface="Arial"/>
              </a:rPr>
            </a:br>
            <a:br>
              <a:rPr lang="en-GB" sz="2000">
                <a:latin typeface="Arial"/>
                <a:cs typeface="Arial"/>
              </a:rPr>
            </a:br>
            <a:r>
              <a:rPr lang="en-GB" sz="2000">
                <a:latin typeface="Arial"/>
                <a:cs typeface="Arial"/>
              </a:rPr>
              <a:t>Research shows that when schools become rights respecting:</a:t>
            </a:r>
            <a:br>
              <a:rPr lang="en-GB" sz="2000">
                <a:latin typeface="Arial"/>
                <a:cs typeface="Arial"/>
              </a:rPr>
            </a:br>
            <a:r>
              <a:rPr lang="en-GB" sz="2000" i="1">
                <a:latin typeface="Arial"/>
                <a:cs typeface="Arial"/>
              </a:rPr>
              <a:t>- Students enjoy coming to school</a:t>
            </a:r>
            <a:br>
              <a:rPr lang="en-GB" sz="2000" i="1">
                <a:latin typeface="Arial"/>
                <a:cs typeface="Arial"/>
              </a:rPr>
            </a:br>
            <a:r>
              <a:rPr lang="en-GB" sz="2000" i="1">
                <a:latin typeface="Arial"/>
                <a:cs typeface="Arial"/>
              </a:rPr>
              <a:t>- It supports everyone’s wellbeing</a:t>
            </a:r>
            <a:br>
              <a:rPr lang="en-GB" sz="2000" i="1">
                <a:latin typeface="Arial"/>
                <a:cs typeface="Arial"/>
              </a:rPr>
            </a:br>
            <a:r>
              <a:rPr lang="en-GB" sz="2000" i="1">
                <a:latin typeface="Arial"/>
                <a:cs typeface="Arial"/>
              </a:rPr>
              <a:t>- It helps everyone to feel safe and welcome </a:t>
            </a:r>
            <a:br>
              <a:rPr lang="en-GB" sz="2000">
                <a:latin typeface="Arial"/>
                <a:cs typeface="Arial"/>
              </a:rPr>
            </a:br>
            <a:br>
              <a:rPr lang="en-GB" sz="2000">
                <a:latin typeface="Arial"/>
                <a:cs typeface="Arial"/>
              </a:rPr>
            </a:br>
            <a:r>
              <a:rPr lang="en-GB" sz="2000">
                <a:latin typeface="Arial"/>
                <a:cs typeface="Arial"/>
              </a:rPr>
              <a:t>In rights respecting schools, children and young people have a real say in how the school is run and take the lead on projects to support rights in the school, the community and the wider world.</a:t>
            </a:r>
            <a:endParaRPr lang="en-US" sz="2000"/>
          </a:p>
          <a:p>
            <a:endParaRPr lang="en-GB" sz="1200">
              <a:latin typeface="Aptos"/>
              <a:cs typeface="Arial"/>
            </a:endParaRPr>
          </a:p>
        </p:txBody>
      </p:sp>
    </p:spTree>
    <p:extLst>
      <p:ext uri="{BB962C8B-B14F-4D97-AF65-F5344CB8AC3E}">
        <p14:creationId xmlns:p14="http://schemas.microsoft.com/office/powerpoint/2010/main" val="2742537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1ADEB"/>
        </a:solidFill>
        <a:effectLst/>
      </p:bgPr>
    </p:bg>
    <p:spTree>
      <p:nvGrpSpPr>
        <p:cNvPr id="1" name=""/>
        <p:cNvGrpSpPr/>
        <p:nvPr/>
      </p:nvGrpSpPr>
      <p:grpSpPr>
        <a:xfrm>
          <a:off x="0" y="0"/>
          <a:ext cx="0" cy="0"/>
          <a:chOff x="0" y="0"/>
          <a:chExt cx="0" cy="0"/>
        </a:xfrm>
      </p:grpSpPr>
      <p:pic>
        <p:nvPicPr>
          <p:cNvPr id="6" name="Online Media 5" descr="UNICEF UK's Rights Respecting Schools Award">
            <a:hlinkClick r:id="" action="ppaction://media"/>
            <a:extLst>
              <a:ext uri="{FF2B5EF4-FFF2-40B4-BE49-F238E27FC236}">
                <a16:creationId xmlns:a16="http://schemas.microsoft.com/office/drawing/2014/main" id="{F0118691-473F-74A8-A203-E44E06F302CE}"/>
              </a:ext>
            </a:extLst>
          </p:cNvPr>
          <p:cNvPicPr>
            <a:picLocks noRot="1" noChangeAspect="1"/>
          </p:cNvPicPr>
          <p:nvPr>
            <a:videoFile r:link="rId1"/>
          </p:nvPr>
        </p:nvPicPr>
        <p:blipFill>
          <a:blip r:embed="rId4"/>
          <a:stretch>
            <a:fillRect/>
          </a:stretch>
        </p:blipFill>
        <p:spPr>
          <a:xfrm>
            <a:off x="261111" y="104022"/>
            <a:ext cx="11669776" cy="6647365"/>
          </a:xfrm>
          <a:prstGeom prst="rect">
            <a:avLst/>
          </a:prstGeom>
          <a:ln>
            <a:noFill/>
          </a:ln>
        </p:spPr>
      </p:pic>
    </p:spTree>
    <p:extLst>
      <p:ext uri="{BB962C8B-B14F-4D97-AF65-F5344CB8AC3E}">
        <p14:creationId xmlns:p14="http://schemas.microsoft.com/office/powerpoint/2010/main" val="3246780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DAE188-B461-304A-9ACF-B4696591BBA5}"/>
              </a:ext>
            </a:extLst>
          </p:cNvPr>
          <p:cNvSpPr>
            <a:spLocks noGrp="1"/>
          </p:cNvSpPr>
          <p:nvPr>
            <p:ph type="body" sz="quarter" idx="14"/>
          </p:nvPr>
        </p:nvSpPr>
        <p:spPr>
          <a:xfrm>
            <a:off x="528636" y="905878"/>
            <a:ext cx="7387455" cy="798934"/>
          </a:xfrm>
        </p:spPr>
        <p:txBody>
          <a:bodyPr/>
          <a:lstStyle/>
          <a:p>
            <a:r>
              <a:rPr lang="en-US"/>
              <a:t>Three Stands of the Award</a:t>
            </a:r>
          </a:p>
        </p:txBody>
      </p:sp>
      <p:sp>
        <p:nvSpPr>
          <p:cNvPr id="6" name="Text Placeholder 5">
            <a:extLst>
              <a:ext uri="{FF2B5EF4-FFF2-40B4-BE49-F238E27FC236}">
                <a16:creationId xmlns:a16="http://schemas.microsoft.com/office/drawing/2014/main" id="{AD0DFEC6-AF30-8447-9F6C-EE7F4FC3F248}"/>
              </a:ext>
            </a:extLst>
          </p:cNvPr>
          <p:cNvSpPr>
            <a:spLocks noGrp="1"/>
          </p:cNvSpPr>
          <p:nvPr>
            <p:ph type="body" sz="quarter" idx="22"/>
          </p:nvPr>
        </p:nvSpPr>
        <p:spPr>
          <a:xfrm>
            <a:off x="528636" y="1925488"/>
            <a:ext cx="11916979" cy="4378778"/>
          </a:xfrm>
        </p:spPr>
        <p:txBody>
          <a:bodyPr vert="horz" lIns="0" tIns="45720" rIns="91440" bIns="45720" rtlCol="0" anchor="t">
            <a:normAutofit/>
          </a:bodyPr>
          <a:lstStyle/>
          <a:p>
            <a:pPr marL="0" indent="0" algn="l" rtl="0" fontAlgn="base">
              <a:buNone/>
            </a:pPr>
            <a:r>
              <a:rPr lang="en-GB" sz="2800" b="1" i="0" u="none" strike="noStrike">
                <a:solidFill>
                  <a:srgbClr val="000000"/>
                </a:solidFill>
                <a:effectLst/>
                <a:latin typeface="Arial"/>
                <a:cs typeface="Arial"/>
              </a:rPr>
              <a:t>Strand A </a:t>
            </a:r>
            <a:r>
              <a:rPr lang="en-US" sz="2800" b="0" i="0">
                <a:solidFill>
                  <a:srgbClr val="000000"/>
                </a:solidFill>
                <a:effectLst/>
                <a:latin typeface="Arial"/>
                <a:cs typeface="Arial"/>
              </a:rPr>
              <a:t>​</a:t>
            </a:r>
          </a:p>
          <a:p>
            <a:pPr fontAlgn="base">
              <a:buFont typeface="Arial" panose="020B0604020202020204" pitchFamily="34" charset="0"/>
              <a:buChar char="•"/>
            </a:pPr>
            <a:r>
              <a:rPr lang="en-GB" sz="2400">
                <a:solidFill>
                  <a:srgbClr val="1E1E1E"/>
                </a:solidFill>
                <a:latin typeface="Arial"/>
                <a:cs typeface="Arial"/>
              </a:rPr>
              <a:t>Everyone in school </a:t>
            </a:r>
            <a:r>
              <a:rPr lang="en-GB" sz="2400" b="0" i="0" u="none" strike="noStrike">
                <a:solidFill>
                  <a:srgbClr val="1E1E1E"/>
                </a:solidFill>
                <a:effectLst/>
                <a:latin typeface="Arial"/>
                <a:cs typeface="Arial"/>
              </a:rPr>
              <a:t>learning</a:t>
            </a:r>
            <a:r>
              <a:rPr lang="en-GB" sz="2400">
                <a:solidFill>
                  <a:srgbClr val="1E1E1E"/>
                </a:solidFill>
                <a:latin typeface="Arial"/>
                <a:cs typeface="Arial"/>
              </a:rPr>
              <a:t> </a:t>
            </a:r>
            <a:r>
              <a:rPr lang="en-GB" sz="2400" b="1" i="0" u="none" strike="noStrike">
                <a:solidFill>
                  <a:srgbClr val="1E1E1E"/>
                </a:solidFill>
                <a:effectLst/>
                <a:latin typeface="Arial"/>
                <a:cs typeface="Arial"/>
              </a:rPr>
              <a:t>about</a:t>
            </a:r>
            <a:r>
              <a:rPr lang="en-GB" sz="2400">
                <a:solidFill>
                  <a:srgbClr val="1E1E1E"/>
                </a:solidFill>
                <a:latin typeface="Arial"/>
                <a:cs typeface="Arial"/>
              </a:rPr>
              <a:t> </a:t>
            </a:r>
            <a:r>
              <a:rPr lang="en-GB" sz="2400" b="0" i="0" u="none" strike="noStrike">
                <a:solidFill>
                  <a:srgbClr val="1E1E1E"/>
                </a:solidFill>
                <a:effectLst/>
                <a:latin typeface="Arial"/>
                <a:cs typeface="Arial"/>
              </a:rPr>
              <a:t>rights</a:t>
            </a:r>
            <a:endParaRPr lang="en-GB" sz="2400">
              <a:solidFill>
                <a:srgbClr val="1E1E1E"/>
              </a:solidFill>
              <a:latin typeface="Arial"/>
              <a:cs typeface="Arial"/>
            </a:endParaRPr>
          </a:p>
          <a:p>
            <a:pPr marL="0" indent="0" algn="l" rtl="0" fontAlgn="base">
              <a:buNone/>
            </a:pPr>
            <a:r>
              <a:rPr lang="en-GB" sz="2800" b="1" i="0" u="none" strike="noStrike">
                <a:solidFill>
                  <a:srgbClr val="000000"/>
                </a:solidFill>
                <a:effectLst/>
                <a:latin typeface="Arial"/>
                <a:cs typeface="Arial"/>
              </a:rPr>
              <a:t>Strand B </a:t>
            </a:r>
            <a:r>
              <a:rPr lang="en-US" sz="2400">
                <a:solidFill>
                  <a:srgbClr val="1E1E1E"/>
                </a:solidFill>
                <a:latin typeface="Arial"/>
                <a:cs typeface="Arial"/>
              </a:rPr>
              <a:t>​</a:t>
            </a:r>
          </a:p>
          <a:p>
            <a:pPr fontAlgn="base">
              <a:buFont typeface="Arial" panose="020B0604020202020204" pitchFamily="34" charset="0"/>
              <a:buChar char="•"/>
            </a:pPr>
            <a:r>
              <a:rPr lang="en-GB" sz="2400">
                <a:solidFill>
                  <a:srgbClr val="1E1E1E"/>
                </a:solidFill>
                <a:latin typeface="Arial"/>
                <a:cs typeface="Arial"/>
              </a:rPr>
              <a:t>Life in school being lived </a:t>
            </a:r>
            <a:r>
              <a:rPr lang="en-GB" sz="2400" b="0" i="0" u="none" strike="noStrike">
                <a:solidFill>
                  <a:srgbClr val="1E1E1E"/>
                </a:solidFill>
                <a:effectLst/>
                <a:latin typeface="Arial"/>
                <a:cs typeface="Arial"/>
              </a:rPr>
              <a:t>and</a:t>
            </a:r>
            <a:r>
              <a:rPr lang="en-GB" sz="2400">
                <a:solidFill>
                  <a:srgbClr val="1E1E1E"/>
                </a:solidFill>
                <a:latin typeface="Arial"/>
                <a:cs typeface="Arial"/>
              </a:rPr>
              <a:t> shaped</a:t>
            </a:r>
            <a:r>
              <a:rPr lang="en-GB" sz="2400" b="0" i="0" u="none" strike="noStrike">
                <a:solidFill>
                  <a:srgbClr val="1E1E1E"/>
                </a:solidFill>
                <a:effectLst/>
                <a:latin typeface="Arial"/>
                <a:cs typeface="Arial"/>
              </a:rPr>
              <a:t> </a:t>
            </a:r>
            <a:r>
              <a:rPr lang="en-GB" sz="2400" b="1" i="0" u="none" strike="noStrike">
                <a:solidFill>
                  <a:srgbClr val="1E1E1E"/>
                </a:solidFill>
                <a:effectLst/>
                <a:latin typeface="Arial"/>
                <a:cs typeface="Arial"/>
              </a:rPr>
              <a:t>through</a:t>
            </a:r>
            <a:r>
              <a:rPr lang="en-GB" sz="2400">
                <a:solidFill>
                  <a:srgbClr val="1E1E1E"/>
                </a:solidFill>
                <a:latin typeface="Arial"/>
                <a:cs typeface="Arial"/>
              </a:rPr>
              <a:t> </a:t>
            </a:r>
            <a:r>
              <a:rPr lang="en-GB" sz="2400" b="0" i="0" u="none" strike="noStrike">
                <a:solidFill>
                  <a:srgbClr val="1E1E1E"/>
                </a:solidFill>
                <a:effectLst/>
                <a:latin typeface="Arial"/>
                <a:cs typeface="Arial"/>
              </a:rPr>
              <a:t>rights</a:t>
            </a:r>
            <a:r>
              <a:rPr lang="en-GB" sz="2400">
                <a:solidFill>
                  <a:srgbClr val="1E1E1E"/>
                </a:solidFill>
                <a:latin typeface="Arial"/>
                <a:cs typeface="Arial"/>
              </a:rPr>
              <a:t> </a:t>
            </a:r>
            <a:endParaRPr lang="en-GB" sz="2400" b="0" i="0">
              <a:solidFill>
                <a:srgbClr val="1E1E1E"/>
              </a:solidFill>
              <a:effectLst/>
              <a:latin typeface="Arial"/>
              <a:cs typeface="Arial"/>
            </a:endParaRPr>
          </a:p>
          <a:p>
            <a:pPr marL="0" indent="0" algn="l" rtl="0" fontAlgn="base">
              <a:buNone/>
            </a:pPr>
            <a:r>
              <a:rPr lang="en-GB" sz="2800" b="1" i="0" u="none" strike="noStrike">
                <a:solidFill>
                  <a:srgbClr val="000000"/>
                </a:solidFill>
                <a:effectLst/>
                <a:latin typeface="Arial"/>
                <a:cs typeface="Arial"/>
              </a:rPr>
              <a:t>Strand C</a:t>
            </a:r>
            <a:r>
              <a:rPr lang="en-US" sz="2800" b="0" i="0">
                <a:solidFill>
                  <a:srgbClr val="000000"/>
                </a:solidFill>
                <a:effectLst/>
                <a:latin typeface="Arial"/>
                <a:cs typeface="Arial"/>
              </a:rPr>
              <a:t>​</a:t>
            </a:r>
          </a:p>
          <a:p>
            <a:pPr fontAlgn="base">
              <a:buFont typeface="Arial" panose="020B0604020202020204" pitchFamily="34" charset="0"/>
              <a:buChar char="•"/>
            </a:pPr>
            <a:r>
              <a:rPr lang="en-GB" sz="2400">
                <a:solidFill>
                  <a:srgbClr val="1E1E1E"/>
                </a:solidFill>
                <a:latin typeface="Arial"/>
                <a:cs typeface="Arial"/>
              </a:rPr>
              <a:t>Speaking up </a:t>
            </a:r>
            <a:r>
              <a:rPr lang="en-GB" sz="2400" b="0" i="0" u="none" strike="noStrike">
                <a:solidFill>
                  <a:srgbClr val="1E1E1E"/>
                </a:solidFill>
                <a:effectLst/>
                <a:latin typeface="Arial"/>
                <a:cs typeface="Arial"/>
              </a:rPr>
              <a:t>and </a:t>
            </a:r>
            <a:r>
              <a:rPr lang="en-GB" sz="2400">
                <a:solidFill>
                  <a:srgbClr val="1E1E1E"/>
                </a:solidFill>
                <a:latin typeface="Arial"/>
                <a:cs typeface="Arial"/>
              </a:rPr>
              <a:t>taking action </a:t>
            </a:r>
            <a:r>
              <a:rPr lang="en-GB" sz="2400" b="1" i="0" u="none" strike="noStrike">
                <a:solidFill>
                  <a:srgbClr val="1E1E1E"/>
                </a:solidFill>
                <a:effectLst/>
                <a:latin typeface="Arial"/>
                <a:cs typeface="Arial"/>
              </a:rPr>
              <a:t>for</a:t>
            </a:r>
            <a:r>
              <a:rPr lang="en-GB" sz="2400">
                <a:solidFill>
                  <a:srgbClr val="1E1E1E"/>
                </a:solidFill>
                <a:latin typeface="Arial"/>
                <a:cs typeface="Arial"/>
              </a:rPr>
              <a:t> rights: your own</a:t>
            </a:r>
            <a:r>
              <a:rPr lang="en-GB" sz="2400" b="0" i="0" u="none" strike="noStrike">
                <a:solidFill>
                  <a:srgbClr val="1E1E1E"/>
                </a:solidFill>
                <a:effectLst/>
                <a:latin typeface="Arial"/>
                <a:cs typeface="Arial"/>
              </a:rPr>
              <a:t> and </a:t>
            </a:r>
            <a:r>
              <a:rPr lang="en-GB" sz="2400">
                <a:solidFill>
                  <a:srgbClr val="1E1E1E"/>
                </a:solidFill>
                <a:latin typeface="Arial"/>
                <a:cs typeface="Arial"/>
              </a:rPr>
              <a:t>other people’s</a:t>
            </a:r>
            <a:endParaRPr lang="en-US" sz="2400" b="0" i="0">
              <a:solidFill>
                <a:srgbClr val="000000"/>
              </a:solidFill>
              <a:effectLst/>
              <a:latin typeface="Arial"/>
              <a:cs typeface="Arial"/>
            </a:endParaRPr>
          </a:p>
          <a:p>
            <a:endParaRPr lang="en-US"/>
          </a:p>
        </p:txBody>
      </p:sp>
    </p:spTree>
    <p:extLst>
      <p:ext uri="{BB962C8B-B14F-4D97-AF65-F5344CB8AC3E}">
        <p14:creationId xmlns:p14="http://schemas.microsoft.com/office/powerpoint/2010/main" val="18584015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F869D58-0AE5-21F1-CF42-585F00418CCB}"/>
              </a:ext>
            </a:extLst>
          </p:cNvPr>
          <p:cNvSpPr>
            <a:spLocks noGrp="1"/>
          </p:cNvSpPr>
          <p:nvPr>
            <p:ph idx="13"/>
          </p:nvPr>
        </p:nvSpPr>
        <p:spPr>
          <a:xfrm>
            <a:off x="6556075" y="0"/>
            <a:ext cx="5635924" cy="6857999"/>
          </a:xfrm>
        </p:spPr>
        <p:txBody>
          <a:bodyPr/>
          <a:lstStyle/>
          <a:p>
            <a:endParaRPr lang="en-GB"/>
          </a:p>
        </p:txBody>
      </p:sp>
      <p:sp>
        <p:nvSpPr>
          <p:cNvPr id="3" name="Text Placeholder 2">
            <a:extLst>
              <a:ext uri="{FF2B5EF4-FFF2-40B4-BE49-F238E27FC236}">
                <a16:creationId xmlns:a16="http://schemas.microsoft.com/office/drawing/2014/main" id="{6C446F9A-CEA7-6045-9DEE-ABB4A7BA9602}"/>
              </a:ext>
            </a:extLst>
          </p:cNvPr>
          <p:cNvSpPr>
            <a:spLocks noGrp="1"/>
          </p:cNvSpPr>
          <p:nvPr>
            <p:ph type="body" sz="quarter" idx="14"/>
          </p:nvPr>
        </p:nvSpPr>
        <p:spPr>
          <a:xfrm>
            <a:off x="528741" y="288481"/>
            <a:ext cx="5443976" cy="1142602"/>
          </a:xfrm>
        </p:spPr>
        <p:txBody>
          <a:bodyPr/>
          <a:lstStyle/>
          <a:p>
            <a:r>
              <a:rPr lang="en-GB" sz="3600">
                <a:latin typeface="Arial Black"/>
              </a:rPr>
              <a:t>Optional Slide: RRSA in your school</a:t>
            </a:r>
            <a:endParaRPr lang="en-GB" sz="3600"/>
          </a:p>
        </p:txBody>
      </p:sp>
      <p:sp>
        <p:nvSpPr>
          <p:cNvPr id="4" name="Text Placeholder 3">
            <a:extLst>
              <a:ext uri="{FF2B5EF4-FFF2-40B4-BE49-F238E27FC236}">
                <a16:creationId xmlns:a16="http://schemas.microsoft.com/office/drawing/2014/main" id="{2E23AC5D-7088-74BB-B9F9-B14BBEA1ECF0}"/>
              </a:ext>
            </a:extLst>
          </p:cNvPr>
          <p:cNvSpPr>
            <a:spLocks noGrp="1"/>
          </p:cNvSpPr>
          <p:nvPr>
            <p:ph type="body" sz="quarter" idx="17"/>
          </p:nvPr>
        </p:nvSpPr>
        <p:spPr/>
        <p:txBody>
          <a:bodyPr/>
          <a:lstStyle/>
          <a:p>
            <a:endParaRPr lang="en-GB"/>
          </a:p>
        </p:txBody>
      </p:sp>
      <p:sp>
        <p:nvSpPr>
          <p:cNvPr id="5" name="Text Placeholder 4">
            <a:extLst>
              <a:ext uri="{FF2B5EF4-FFF2-40B4-BE49-F238E27FC236}">
                <a16:creationId xmlns:a16="http://schemas.microsoft.com/office/drawing/2014/main" id="{F1CD9C57-C6ED-7172-2F81-7B9F34C387B2}"/>
              </a:ext>
            </a:extLst>
          </p:cNvPr>
          <p:cNvSpPr>
            <a:spLocks noGrp="1"/>
          </p:cNvSpPr>
          <p:nvPr>
            <p:ph type="body" sz="quarter" idx="20"/>
          </p:nvPr>
        </p:nvSpPr>
        <p:spPr>
          <a:xfrm>
            <a:off x="528637" y="1711722"/>
            <a:ext cx="5305425" cy="448808"/>
          </a:xfrm>
        </p:spPr>
        <p:txBody>
          <a:bodyPr vert="horz" lIns="0" tIns="45720" rIns="90000" bIns="45720" rtlCol="0" anchor="t">
            <a:normAutofit fontScale="77500" lnSpcReduction="20000"/>
          </a:bodyPr>
          <a:lstStyle/>
          <a:p>
            <a:r>
              <a:rPr lang="en-GB">
                <a:latin typeface="Arial Black"/>
              </a:rPr>
              <a:t>Strand A - Learning about rights</a:t>
            </a:r>
            <a:endParaRPr lang="en-GB"/>
          </a:p>
        </p:txBody>
      </p:sp>
      <p:sp>
        <p:nvSpPr>
          <p:cNvPr id="6" name="Text Placeholder 5">
            <a:extLst>
              <a:ext uri="{FF2B5EF4-FFF2-40B4-BE49-F238E27FC236}">
                <a16:creationId xmlns:a16="http://schemas.microsoft.com/office/drawing/2014/main" id="{7F541B52-E3FE-AE07-1148-D6A529B50442}"/>
              </a:ext>
            </a:extLst>
          </p:cNvPr>
          <p:cNvSpPr>
            <a:spLocks noGrp="1"/>
          </p:cNvSpPr>
          <p:nvPr>
            <p:ph type="body" sz="quarter" idx="23"/>
          </p:nvPr>
        </p:nvSpPr>
        <p:spPr/>
        <p:txBody>
          <a:bodyPr vert="horz" lIns="0" tIns="45720" rIns="91440" bIns="45720" rtlCol="0" anchor="t">
            <a:normAutofit/>
          </a:bodyPr>
          <a:lstStyle/>
          <a:p>
            <a:r>
              <a:rPr lang="en-GB">
                <a:latin typeface="Arial"/>
                <a:cs typeface="Arial"/>
              </a:rPr>
              <a:t>Insert information about how you learn about rights at your school</a:t>
            </a:r>
            <a:endParaRPr lang="en-GB"/>
          </a:p>
        </p:txBody>
      </p:sp>
      <p:sp>
        <p:nvSpPr>
          <p:cNvPr id="7" name="Text Placeholder 6">
            <a:extLst>
              <a:ext uri="{FF2B5EF4-FFF2-40B4-BE49-F238E27FC236}">
                <a16:creationId xmlns:a16="http://schemas.microsoft.com/office/drawing/2014/main" id="{F47CF6D4-50FC-11D5-0C70-8F2CE4ACA571}"/>
              </a:ext>
            </a:extLst>
          </p:cNvPr>
          <p:cNvSpPr>
            <a:spLocks noGrp="1"/>
          </p:cNvSpPr>
          <p:nvPr>
            <p:ph type="body" sz="quarter" idx="21"/>
          </p:nvPr>
        </p:nvSpPr>
        <p:spPr>
          <a:xfrm>
            <a:off x="528638" y="4035425"/>
            <a:ext cx="5305425" cy="2318420"/>
          </a:xfrm>
        </p:spPr>
        <p:txBody>
          <a:bodyPr/>
          <a:lstStyle/>
          <a:p>
            <a:endParaRPr lang="en-GB"/>
          </a:p>
        </p:txBody>
      </p:sp>
    </p:spTree>
    <p:extLst>
      <p:ext uri="{BB962C8B-B14F-4D97-AF65-F5344CB8AC3E}">
        <p14:creationId xmlns:p14="http://schemas.microsoft.com/office/powerpoint/2010/main" val="3317841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82E7BC-5441-04DF-F5BD-2E419AD6621B}"/>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3C06E5B-8B03-9BAB-DBA3-9349D0F1009E}"/>
              </a:ext>
            </a:extLst>
          </p:cNvPr>
          <p:cNvSpPr>
            <a:spLocks noGrp="1"/>
          </p:cNvSpPr>
          <p:nvPr>
            <p:ph idx="13"/>
          </p:nvPr>
        </p:nvSpPr>
        <p:spPr>
          <a:xfrm>
            <a:off x="6556075" y="0"/>
            <a:ext cx="5635924" cy="6857999"/>
          </a:xfrm>
        </p:spPr>
        <p:txBody>
          <a:bodyPr/>
          <a:lstStyle/>
          <a:p>
            <a:endParaRPr lang="en-GB"/>
          </a:p>
        </p:txBody>
      </p:sp>
      <p:sp>
        <p:nvSpPr>
          <p:cNvPr id="3" name="Text Placeholder 2">
            <a:extLst>
              <a:ext uri="{FF2B5EF4-FFF2-40B4-BE49-F238E27FC236}">
                <a16:creationId xmlns:a16="http://schemas.microsoft.com/office/drawing/2014/main" id="{05B307AF-5EB1-4199-AFBB-5E9F38D89F45}"/>
              </a:ext>
            </a:extLst>
          </p:cNvPr>
          <p:cNvSpPr>
            <a:spLocks noGrp="1"/>
          </p:cNvSpPr>
          <p:nvPr>
            <p:ph type="body" sz="quarter" idx="14"/>
          </p:nvPr>
        </p:nvSpPr>
        <p:spPr>
          <a:xfrm>
            <a:off x="528741" y="288481"/>
            <a:ext cx="5443976" cy="1142602"/>
          </a:xfrm>
        </p:spPr>
        <p:txBody>
          <a:bodyPr/>
          <a:lstStyle/>
          <a:p>
            <a:r>
              <a:rPr lang="en-GB" sz="3600">
                <a:latin typeface="Arial Black"/>
              </a:rPr>
              <a:t>Optional Slide: RRSA in your school</a:t>
            </a:r>
            <a:endParaRPr lang="en-GB" sz="3600"/>
          </a:p>
        </p:txBody>
      </p:sp>
      <p:sp>
        <p:nvSpPr>
          <p:cNvPr id="4" name="Text Placeholder 3">
            <a:extLst>
              <a:ext uri="{FF2B5EF4-FFF2-40B4-BE49-F238E27FC236}">
                <a16:creationId xmlns:a16="http://schemas.microsoft.com/office/drawing/2014/main" id="{A1A9BC01-C987-C902-BF35-96C2C63071BF}"/>
              </a:ext>
            </a:extLst>
          </p:cNvPr>
          <p:cNvSpPr>
            <a:spLocks noGrp="1"/>
          </p:cNvSpPr>
          <p:nvPr>
            <p:ph type="body" sz="quarter" idx="17"/>
          </p:nvPr>
        </p:nvSpPr>
        <p:spPr/>
        <p:txBody>
          <a:bodyPr/>
          <a:lstStyle/>
          <a:p>
            <a:endParaRPr lang="en-GB"/>
          </a:p>
        </p:txBody>
      </p:sp>
      <p:sp>
        <p:nvSpPr>
          <p:cNvPr id="5" name="Text Placeholder 4">
            <a:extLst>
              <a:ext uri="{FF2B5EF4-FFF2-40B4-BE49-F238E27FC236}">
                <a16:creationId xmlns:a16="http://schemas.microsoft.com/office/drawing/2014/main" id="{3309DBCB-4799-0662-F7B3-E87824DB4590}"/>
              </a:ext>
            </a:extLst>
          </p:cNvPr>
          <p:cNvSpPr>
            <a:spLocks noGrp="1"/>
          </p:cNvSpPr>
          <p:nvPr>
            <p:ph type="body" sz="quarter" idx="20"/>
          </p:nvPr>
        </p:nvSpPr>
        <p:spPr>
          <a:xfrm>
            <a:off x="528637" y="1711722"/>
            <a:ext cx="5305425" cy="448808"/>
          </a:xfrm>
        </p:spPr>
        <p:txBody>
          <a:bodyPr vert="horz" lIns="0" tIns="45720" rIns="90000" bIns="45720" rtlCol="0" anchor="t">
            <a:normAutofit fontScale="77500" lnSpcReduction="20000"/>
          </a:bodyPr>
          <a:lstStyle/>
          <a:p>
            <a:r>
              <a:rPr lang="en-GB">
                <a:latin typeface="Arial Black"/>
              </a:rPr>
              <a:t>Strand B - Learning through rights</a:t>
            </a:r>
            <a:endParaRPr lang="en-GB"/>
          </a:p>
        </p:txBody>
      </p:sp>
      <p:sp>
        <p:nvSpPr>
          <p:cNvPr id="6" name="Text Placeholder 5">
            <a:extLst>
              <a:ext uri="{FF2B5EF4-FFF2-40B4-BE49-F238E27FC236}">
                <a16:creationId xmlns:a16="http://schemas.microsoft.com/office/drawing/2014/main" id="{9B4E3B5A-1F2F-2BE1-3030-34616CC994C1}"/>
              </a:ext>
            </a:extLst>
          </p:cNvPr>
          <p:cNvSpPr>
            <a:spLocks noGrp="1"/>
          </p:cNvSpPr>
          <p:nvPr>
            <p:ph type="body" sz="quarter" idx="23"/>
          </p:nvPr>
        </p:nvSpPr>
        <p:spPr/>
        <p:txBody>
          <a:bodyPr vert="horz" lIns="0" tIns="45720" rIns="91440" bIns="45720" rtlCol="0" anchor="t">
            <a:normAutofit/>
          </a:bodyPr>
          <a:lstStyle/>
          <a:p>
            <a:r>
              <a:rPr lang="en-GB">
                <a:latin typeface="Arial"/>
                <a:cs typeface="Arial"/>
              </a:rPr>
              <a:t>Insert information about how you have created a rights respecting ethos in your school</a:t>
            </a:r>
            <a:endParaRPr lang="en-GB"/>
          </a:p>
        </p:txBody>
      </p:sp>
      <p:sp>
        <p:nvSpPr>
          <p:cNvPr id="7" name="Text Placeholder 6">
            <a:extLst>
              <a:ext uri="{FF2B5EF4-FFF2-40B4-BE49-F238E27FC236}">
                <a16:creationId xmlns:a16="http://schemas.microsoft.com/office/drawing/2014/main" id="{091FAE79-F5C9-C440-034D-821864760A91}"/>
              </a:ext>
            </a:extLst>
          </p:cNvPr>
          <p:cNvSpPr>
            <a:spLocks noGrp="1"/>
          </p:cNvSpPr>
          <p:nvPr>
            <p:ph type="body" sz="quarter" idx="21"/>
          </p:nvPr>
        </p:nvSpPr>
        <p:spPr>
          <a:xfrm>
            <a:off x="528638" y="4035425"/>
            <a:ext cx="5305425" cy="2522336"/>
          </a:xfrm>
        </p:spPr>
        <p:txBody>
          <a:bodyPr/>
          <a:lstStyle/>
          <a:p>
            <a:endParaRPr lang="en-GB"/>
          </a:p>
        </p:txBody>
      </p:sp>
    </p:spTree>
    <p:extLst>
      <p:ext uri="{BB962C8B-B14F-4D97-AF65-F5344CB8AC3E}">
        <p14:creationId xmlns:p14="http://schemas.microsoft.com/office/powerpoint/2010/main" val="42735478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3BC79-4BA0-A592-7F95-8AA70CE696C5}"/>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42C7A36-34B8-493E-3B2E-DE04053B54D6}"/>
              </a:ext>
            </a:extLst>
          </p:cNvPr>
          <p:cNvSpPr>
            <a:spLocks noGrp="1"/>
          </p:cNvSpPr>
          <p:nvPr>
            <p:ph idx="13"/>
          </p:nvPr>
        </p:nvSpPr>
        <p:spPr>
          <a:xfrm>
            <a:off x="6556075" y="0"/>
            <a:ext cx="5635924" cy="6857999"/>
          </a:xfrm>
        </p:spPr>
        <p:txBody>
          <a:bodyPr/>
          <a:lstStyle/>
          <a:p>
            <a:endParaRPr lang="en-GB"/>
          </a:p>
        </p:txBody>
      </p:sp>
      <p:sp>
        <p:nvSpPr>
          <p:cNvPr id="3" name="Text Placeholder 2">
            <a:extLst>
              <a:ext uri="{FF2B5EF4-FFF2-40B4-BE49-F238E27FC236}">
                <a16:creationId xmlns:a16="http://schemas.microsoft.com/office/drawing/2014/main" id="{07F98544-334A-F9B6-7BD4-609EAE96B976}"/>
              </a:ext>
            </a:extLst>
          </p:cNvPr>
          <p:cNvSpPr>
            <a:spLocks noGrp="1"/>
          </p:cNvSpPr>
          <p:nvPr>
            <p:ph type="body" sz="quarter" idx="14"/>
          </p:nvPr>
        </p:nvSpPr>
        <p:spPr>
          <a:xfrm>
            <a:off x="528741" y="288481"/>
            <a:ext cx="5443976" cy="1142602"/>
          </a:xfrm>
        </p:spPr>
        <p:txBody>
          <a:bodyPr/>
          <a:lstStyle/>
          <a:p>
            <a:r>
              <a:rPr lang="en-GB" sz="3600">
                <a:latin typeface="Arial Black"/>
              </a:rPr>
              <a:t>Optional Slide: RRSA in your school</a:t>
            </a:r>
            <a:endParaRPr lang="en-GB" sz="3600"/>
          </a:p>
        </p:txBody>
      </p:sp>
      <p:sp>
        <p:nvSpPr>
          <p:cNvPr id="4" name="Text Placeholder 3">
            <a:extLst>
              <a:ext uri="{FF2B5EF4-FFF2-40B4-BE49-F238E27FC236}">
                <a16:creationId xmlns:a16="http://schemas.microsoft.com/office/drawing/2014/main" id="{FF96C3DD-F501-50FA-FB04-9342BBFC27E7}"/>
              </a:ext>
            </a:extLst>
          </p:cNvPr>
          <p:cNvSpPr>
            <a:spLocks noGrp="1"/>
          </p:cNvSpPr>
          <p:nvPr>
            <p:ph type="body" sz="quarter" idx="17"/>
          </p:nvPr>
        </p:nvSpPr>
        <p:spPr/>
        <p:txBody>
          <a:bodyPr/>
          <a:lstStyle/>
          <a:p>
            <a:endParaRPr lang="en-GB"/>
          </a:p>
        </p:txBody>
      </p:sp>
      <p:sp>
        <p:nvSpPr>
          <p:cNvPr id="5" name="Text Placeholder 4">
            <a:extLst>
              <a:ext uri="{FF2B5EF4-FFF2-40B4-BE49-F238E27FC236}">
                <a16:creationId xmlns:a16="http://schemas.microsoft.com/office/drawing/2014/main" id="{B66F2401-4DB9-D71E-7778-3FF3F4F768A4}"/>
              </a:ext>
            </a:extLst>
          </p:cNvPr>
          <p:cNvSpPr>
            <a:spLocks noGrp="1"/>
          </p:cNvSpPr>
          <p:nvPr>
            <p:ph type="body" sz="quarter" idx="20"/>
          </p:nvPr>
        </p:nvSpPr>
        <p:spPr>
          <a:xfrm>
            <a:off x="528637" y="1711722"/>
            <a:ext cx="5305425" cy="448808"/>
          </a:xfrm>
        </p:spPr>
        <p:txBody>
          <a:bodyPr vert="horz" lIns="0" tIns="45720" rIns="90000" bIns="45720" rtlCol="0" anchor="t">
            <a:normAutofit fontScale="85000" lnSpcReduction="10000"/>
          </a:bodyPr>
          <a:lstStyle/>
          <a:p>
            <a:r>
              <a:rPr lang="en-GB">
                <a:latin typeface="Arial Black"/>
              </a:rPr>
              <a:t>Strand C - Learning for rights</a:t>
            </a:r>
            <a:endParaRPr lang="en-GB"/>
          </a:p>
        </p:txBody>
      </p:sp>
      <p:sp>
        <p:nvSpPr>
          <p:cNvPr id="6" name="Text Placeholder 5">
            <a:extLst>
              <a:ext uri="{FF2B5EF4-FFF2-40B4-BE49-F238E27FC236}">
                <a16:creationId xmlns:a16="http://schemas.microsoft.com/office/drawing/2014/main" id="{49B74A46-C252-4126-8183-7DB8E1DBC8F2}"/>
              </a:ext>
            </a:extLst>
          </p:cNvPr>
          <p:cNvSpPr>
            <a:spLocks noGrp="1"/>
          </p:cNvSpPr>
          <p:nvPr>
            <p:ph type="body" sz="quarter" idx="23"/>
          </p:nvPr>
        </p:nvSpPr>
        <p:spPr/>
        <p:txBody>
          <a:bodyPr vert="horz" lIns="0" tIns="45720" rIns="91440" bIns="45720" rtlCol="0" anchor="t">
            <a:normAutofit/>
          </a:bodyPr>
          <a:lstStyle/>
          <a:p>
            <a:r>
              <a:rPr lang="en-GB">
                <a:latin typeface="Arial"/>
                <a:cs typeface="Arial"/>
              </a:rPr>
              <a:t>Insert information about pupil voice, campaigning and fundraising to support rights</a:t>
            </a:r>
            <a:endParaRPr lang="en-GB"/>
          </a:p>
        </p:txBody>
      </p:sp>
      <p:sp>
        <p:nvSpPr>
          <p:cNvPr id="7" name="Text Placeholder 6">
            <a:extLst>
              <a:ext uri="{FF2B5EF4-FFF2-40B4-BE49-F238E27FC236}">
                <a16:creationId xmlns:a16="http://schemas.microsoft.com/office/drawing/2014/main" id="{BB14D119-2CCE-8FB1-0D74-6E0DC1429E83}"/>
              </a:ext>
            </a:extLst>
          </p:cNvPr>
          <p:cNvSpPr>
            <a:spLocks noGrp="1"/>
          </p:cNvSpPr>
          <p:nvPr>
            <p:ph type="body" sz="quarter" idx="21"/>
          </p:nvPr>
        </p:nvSpPr>
        <p:spPr>
          <a:xfrm>
            <a:off x="528638" y="4035425"/>
            <a:ext cx="5305425" cy="2382815"/>
          </a:xfrm>
        </p:spPr>
        <p:txBody>
          <a:bodyPr/>
          <a:lstStyle/>
          <a:p>
            <a:endParaRPr lang="en-GB"/>
          </a:p>
        </p:txBody>
      </p:sp>
    </p:spTree>
    <p:extLst>
      <p:ext uri="{BB962C8B-B14F-4D97-AF65-F5344CB8AC3E}">
        <p14:creationId xmlns:p14="http://schemas.microsoft.com/office/powerpoint/2010/main" val="2514300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306962-906B-D11C-C3AC-9F0A610C2D05}"/>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16CF9B8-2FEE-0D55-5992-20420CDFC48E}"/>
              </a:ext>
            </a:extLst>
          </p:cNvPr>
          <p:cNvSpPr>
            <a:spLocks noGrp="1"/>
          </p:cNvSpPr>
          <p:nvPr>
            <p:ph idx="13"/>
          </p:nvPr>
        </p:nvSpPr>
        <p:spPr>
          <a:xfrm>
            <a:off x="6556075" y="0"/>
            <a:ext cx="5635924" cy="6857999"/>
          </a:xfrm>
        </p:spPr>
        <p:txBody>
          <a:bodyPr/>
          <a:lstStyle/>
          <a:p>
            <a:endParaRPr lang="en-GB"/>
          </a:p>
        </p:txBody>
      </p:sp>
      <p:sp>
        <p:nvSpPr>
          <p:cNvPr id="3" name="Text Placeholder 2">
            <a:extLst>
              <a:ext uri="{FF2B5EF4-FFF2-40B4-BE49-F238E27FC236}">
                <a16:creationId xmlns:a16="http://schemas.microsoft.com/office/drawing/2014/main" id="{3B246382-D3D4-6513-219B-A625929B7B46}"/>
              </a:ext>
            </a:extLst>
          </p:cNvPr>
          <p:cNvSpPr>
            <a:spLocks noGrp="1"/>
          </p:cNvSpPr>
          <p:nvPr>
            <p:ph type="body" sz="quarter" idx="14"/>
          </p:nvPr>
        </p:nvSpPr>
        <p:spPr>
          <a:xfrm>
            <a:off x="528741" y="288481"/>
            <a:ext cx="5443976" cy="1142602"/>
          </a:xfrm>
        </p:spPr>
        <p:txBody>
          <a:bodyPr/>
          <a:lstStyle/>
          <a:p>
            <a:r>
              <a:rPr lang="en-GB" sz="3600">
                <a:latin typeface="Arial Black"/>
              </a:rPr>
              <a:t>Optional Slide: RRSA in your school</a:t>
            </a:r>
            <a:endParaRPr lang="en-GB" sz="3600"/>
          </a:p>
        </p:txBody>
      </p:sp>
      <p:sp>
        <p:nvSpPr>
          <p:cNvPr id="4" name="Text Placeholder 3">
            <a:extLst>
              <a:ext uri="{FF2B5EF4-FFF2-40B4-BE49-F238E27FC236}">
                <a16:creationId xmlns:a16="http://schemas.microsoft.com/office/drawing/2014/main" id="{F85439EC-5C76-E608-C38C-DDF90ACF1D57}"/>
              </a:ext>
            </a:extLst>
          </p:cNvPr>
          <p:cNvSpPr>
            <a:spLocks noGrp="1"/>
          </p:cNvSpPr>
          <p:nvPr>
            <p:ph type="body" sz="quarter" idx="17"/>
          </p:nvPr>
        </p:nvSpPr>
        <p:spPr/>
        <p:txBody>
          <a:bodyPr/>
          <a:lstStyle/>
          <a:p>
            <a:endParaRPr lang="en-GB"/>
          </a:p>
        </p:txBody>
      </p:sp>
      <p:sp>
        <p:nvSpPr>
          <p:cNvPr id="5" name="Text Placeholder 4">
            <a:extLst>
              <a:ext uri="{FF2B5EF4-FFF2-40B4-BE49-F238E27FC236}">
                <a16:creationId xmlns:a16="http://schemas.microsoft.com/office/drawing/2014/main" id="{613A32F9-08DE-1E00-A32E-0069B0F4CD2A}"/>
              </a:ext>
            </a:extLst>
          </p:cNvPr>
          <p:cNvSpPr>
            <a:spLocks noGrp="1"/>
          </p:cNvSpPr>
          <p:nvPr>
            <p:ph type="body" sz="quarter" idx="20"/>
          </p:nvPr>
        </p:nvSpPr>
        <p:spPr>
          <a:xfrm>
            <a:off x="528637" y="1711722"/>
            <a:ext cx="5305425" cy="448808"/>
          </a:xfrm>
        </p:spPr>
        <p:txBody>
          <a:bodyPr vert="horz" lIns="0" tIns="45720" rIns="90000" bIns="45720" rtlCol="0" anchor="t">
            <a:normAutofit fontScale="85000" lnSpcReduction="10000"/>
          </a:bodyPr>
          <a:lstStyle/>
          <a:p>
            <a:r>
              <a:rPr lang="en-GB">
                <a:latin typeface="Arial Black"/>
              </a:rPr>
              <a:t>What difference has it made?</a:t>
            </a:r>
            <a:endParaRPr lang="en-GB"/>
          </a:p>
        </p:txBody>
      </p:sp>
      <p:sp>
        <p:nvSpPr>
          <p:cNvPr id="6" name="Text Placeholder 5">
            <a:extLst>
              <a:ext uri="{FF2B5EF4-FFF2-40B4-BE49-F238E27FC236}">
                <a16:creationId xmlns:a16="http://schemas.microsoft.com/office/drawing/2014/main" id="{97E0B7B1-01B0-2842-B2AE-0DA9487FFC32}"/>
              </a:ext>
            </a:extLst>
          </p:cNvPr>
          <p:cNvSpPr>
            <a:spLocks noGrp="1"/>
          </p:cNvSpPr>
          <p:nvPr>
            <p:ph type="body" sz="quarter" idx="23"/>
          </p:nvPr>
        </p:nvSpPr>
        <p:spPr/>
        <p:txBody>
          <a:bodyPr vert="horz" lIns="0" tIns="45720" rIns="91440" bIns="45720" rtlCol="0" anchor="t">
            <a:normAutofit/>
          </a:bodyPr>
          <a:lstStyle/>
          <a:p>
            <a:r>
              <a:rPr lang="en-GB">
                <a:latin typeface="Arial"/>
                <a:cs typeface="Arial"/>
              </a:rPr>
              <a:t>Insert some information or quotes from pupils, staff and/or parents/carer about the impact of RRSA at your school and why they think children's rights are important.</a:t>
            </a:r>
            <a:endParaRPr lang="en-GB"/>
          </a:p>
        </p:txBody>
      </p:sp>
      <p:sp>
        <p:nvSpPr>
          <p:cNvPr id="7" name="Text Placeholder 6">
            <a:extLst>
              <a:ext uri="{FF2B5EF4-FFF2-40B4-BE49-F238E27FC236}">
                <a16:creationId xmlns:a16="http://schemas.microsoft.com/office/drawing/2014/main" id="{1FDE5066-D3DC-F274-A07E-7A60990E8EC6}"/>
              </a:ext>
            </a:extLst>
          </p:cNvPr>
          <p:cNvSpPr>
            <a:spLocks noGrp="1"/>
          </p:cNvSpPr>
          <p:nvPr>
            <p:ph type="body" sz="quarter" idx="21"/>
          </p:nvPr>
        </p:nvSpPr>
        <p:spPr>
          <a:xfrm>
            <a:off x="528638" y="4035425"/>
            <a:ext cx="5305425" cy="2243294"/>
          </a:xfrm>
        </p:spPr>
        <p:txBody>
          <a:bodyPr/>
          <a:lstStyle/>
          <a:p>
            <a:endParaRPr lang="en-GB"/>
          </a:p>
        </p:txBody>
      </p:sp>
    </p:spTree>
    <p:extLst>
      <p:ext uri="{BB962C8B-B14F-4D97-AF65-F5344CB8AC3E}">
        <p14:creationId xmlns:p14="http://schemas.microsoft.com/office/powerpoint/2010/main" val="27044197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ffb1b25-c1ce-405a-9db6-1023f58d13b3">
      <Terms xmlns="http://schemas.microsoft.com/office/infopath/2007/PartnerControls"/>
    </lcf76f155ced4ddcb4097134ff3c332f>
    <TaxCatchAll xmlns="df5203e1-9219-4abb-bf46-6e2bce06c28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7CCE06D440CCC449E513ECE29B37A98" ma:contentTypeVersion="17" ma:contentTypeDescription="Create a new document." ma:contentTypeScope="" ma:versionID="663dbd4ee5f4c24ddb78ad11ab2314db">
  <xsd:schema xmlns:xsd="http://www.w3.org/2001/XMLSchema" xmlns:xs="http://www.w3.org/2001/XMLSchema" xmlns:p="http://schemas.microsoft.com/office/2006/metadata/properties" xmlns:ns2="fffb1b25-c1ce-405a-9db6-1023f58d13b3" xmlns:ns3="df5203e1-9219-4abb-bf46-6e2bce06c285" targetNamespace="http://schemas.microsoft.com/office/2006/metadata/properties" ma:root="true" ma:fieldsID="65b66df796f3a8377779331c496449c1" ns2:_="" ns3:_="">
    <xsd:import namespace="fffb1b25-c1ce-405a-9db6-1023f58d13b3"/>
    <xsd:import namespace="df5203e1-9219-4abb-bf46-6e2bce06c285"/>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lcf76f155ced4ddcb4097134ff3c332f" minOccurs="0"/>
                <xsd:element ref="ns3:TaxCatchAll" minOccurs="0"/>
                <xsd:element ref="ns3:SharedWithUsers" minOccurs="0"/>
                <xsd:element ref="ns3:SharedWithDetails" minOccurs="0"/>
                <xsd:element ref="ns2:MediaServiceOCR" minOccurs="0"/>
                <xsd:element ref="ns2:MediaServiceLocation"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ffb1b25-c1ce-405a-9db6-1023f58d13b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4fbae504-01c2-4ae5-a842-09e5f32470bd"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f5203e1-9219-4abb-bf46-6e2bce06c285"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d2d00102-6217-41b8-bd23-46f9882885fb}" ma:internalName="TaxCatchAll" ma:showField="CatchAllData" ma:web="df5203e1-9219-4abb-bf46-6e2bce06c285">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CAFAEEF-8492-4DBE-AB7A-B40C75EB2A1F}">
  <ds:schemaRefs>
    <ds:schemaRef ds:uri="http://schemas.microsoft.com/sharepoint/v3/contenttype/forms"/>
  </ds:schemaRefs>
</ds:datastoreItem>
</file>

<file path=customXml/itemProps2.xml><?xml version="1.0" encoding="utf-8"?>
<ds:datastoreItem xmlns:ds="http://schemas.openxmlformats.org/officeDocument/2006/customXml" ds:itemID="{FDF21C4C-B8F2-48C4-A158-C7D36108EF09}">
  <ds:schemaRefs>
    <ds:schemaRef ds:uri="df5203e1-9219-4abb-bf46-6e2bce06c285"/>
    <ds:schemaRef ds:uri="fffb1b25-c1ce-405a-9db6-1023f58d13b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A095913-934B-43EC-B150-55B13B5E47E1}">
  <ds:schemaRefs>
    <ds:schemaRef ds:uri="df5203e1-9219-4abb-bf46-6e2bce06c285"/>
    <ds:schemaRef ds:uri="fffb1b25-c1ce-405a-9db6-1023f58d13b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10</Slides>
  <Notes>5</Notes>
  <HiddenSlides>0</HiddenSlides>
  <ScaleCrop>false</ScaleCrop>
  <HeadingPairs>
    <vt:vector size="4" baseType="variant">
      <vt:variant>
        <vt:lpstr>Theme</vt:lpstr>
      </vt:variant>
      <vt:variant>
        <vt:i4>2</vt:i4>
      </vt:variant>
      <vt:variant>
        <vt:lpstr>Slide Titles</vt:lpstr>
      </vt:variant>
      <vt:variant>
        <vt:i4>10</vt:i4>
      </vt:variant>
    </vt:vector>
  </HeadingPairs>
  <TitlesOfParts>
    <vt:vector size="12" baseType="lpstr">
      <vt:lpstr>Office Theme</vt:lpstr>
      <vt:lpstr>Office Theme</vt:lpstr>
      <vt:lpstr>Introducing UNICEF UK's  Rights Respecting Schools Award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Isobel Mitchell</dc:creator>
  <cp:revision>8</cp:revision>
  <dcterms:created xsi:type="dcterms:W3CDTF">2025-10-08T13:38:51Z</dcterms:created>
  <dcterms:modified xsi:type="dcterms:W3CDTF">2025-12-08T13:11:05Z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0x01010097CCE06D440CCC449E513ECE29B37A98</vt:lpwstr>
  </property>
  <property fmtid="{D5CDD505-2E9C-101B-9397-08002B2CF9AE}" pid="3" name="MediaServiceImageTags">
    <vt:lpwstr/>
  </property>
</Properties>
</file>