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7" r:id="rId5"/>
    <p:sldId id="330" r:id="rId6"/>
    <p:sldId id="319" r:id="rId7"/>
    <p:sldId id="339" r:id="rId8"/>
    <p:sldId id="299" r:id="rId9"/>
    <p:sldId id="331" r:id="rId10"/>
    <p:sldId id="336" r:id="rId11"/>
    <p:sldId id="337" r:id="rId12"/>
    <p:sldId id="333" r:id="rId13"/>
    <p:sldId id="332" r:id="rId14"/>
    <p:sldId id="335" r:id="rId15"/>
    <p:sldId id="303" r:id="rId16"/>
    <p:sldId id="305" r:id="rId17"/>
    <p:sldId id="304" r:id="rId18"/>
    <p:sldId id="340" r:id="rId19"/>
    <p:sldId id="320" r:id="rId20"/>
    <p:sldId id="310" r:id="rId21"/>
    <p:sldId id="328" r:id="rId22"/>
    <p:sldId id="329" r:id="rId23"/>
    <p:sldId id="315"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339"/>
            <p14:sldId id="299"/>
            <p14:sldId id="331"/>
            <p14:sldId id="336"/>
            <p14:sldId id="337"/>
            <p14:sldId id="333"/>
            <p14:sldId id="332"/>
            <p14:sldId id="335"/>
            <p14:sldId id="303"/>
            <p14:sldId id="305"/>
            <p14:sldId id="304"/>
            <p14:sldId id="340"/>
          </p14:sldIdLst>
        </p14:section>
        <p14:section name="Part 2" id="{E9725F24-2F43-324D-A6E6-6F5B38548063}">
          <p14:sldIdLst>
            <p14:sldId id="320"/>
            <p14:sldId id="310"/>
            <p14:sldId id="328"/>
            <p14:sldId id="329"/>
            <p14:sldId id="315"/>
          </p14:sldIdLst>
        </p14:section>
        <p14:section name="Further information &amp; Outright" id="{19D47F8D-0C21-4616-907B-53094EB58EBE}">
          <p14:sldIdLst>
            <p14:sldId id="338"/>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45902-E75A-0B92-72CE-E549A0426F66}" name="Sarah Hodgkinson" initials="SH" userId="S::SHodgkinson@unicef.org.uk::9f62b195-bc13-4307-a36b-62e279e365ae" providerId="AD"/>
  <p188:author id="{FF10800C-3028-D308-6EC5-68190DED3264}" name="Geraldine Anup-Willcocks" initials="" userId="S::GeraldineA@unicef.org.uk::cce8b156-ca2e-4f0c-8375-9b072a045f9d" providerId="AD"/>
  <p188:author id="{1923551C-6CB1-50BF-3369-E9345D529BC5}" name="Hilary Alcock" initials="HA" userId="S::hilarya@unicef.org.uk::3b388e43-de27-4ba6-b310-12023a6f391b" providerId="AD"/>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E2C65A46-F35C-57A8-6C31-7D13DC8ECC03}" name="Katherine Fardell" initials="KF" userId="S::KatherineF@unicef.org.uk::050b0ba3-7e4c-49f4-a3d1-8a4d11ba0cca" providerId="AD"/>
  <p188:author id="{EB793F57-E4C7-BF87-30E5-E939CB0DB3C1}" name="Katherine Fardell" initials="KF" userId="S::katherinef@unicef.org.uk::050b0ba3-7e4c-49f4-a3d1-8a4d11ba0cca" providerId="AD"/>
  <p188:author id="{C11DFA57-6954-C21B-9644-FCB1166DA837}" name="Geraldine Anup-Willcocks" initials="GA" userId="S::geraldinea@unicef.org.uk::cce8b156-ca2e-4f0c-8375-9b072a045f9d" providerId="AD"/>
  <p188:author id="{BCCF2171-A51E-BC03-E28F-C731BBD4BB44}" name="Sarah Hodgkinson" initials="SH" userId="S::shodgkinson@unicef.org.uk::9f62b195-bc13-4307-a36b-62e279e365ae"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E06E2B9B-EB6C-C777-D29A-9FC5B31A8857}" name="Christian Humphries" initials="CH" userId="S::christianh@unicef.org.uk::99799258-bfe8-48e8-8ea2-41935e2231f3" providerId="AD"/>
  <p188:author id="{AF752AA7-3548-A8EF-46AB-9C1CF9D70E5E}" name="Mariam Dawood" initials="" userId="S::MariamD@unicef.org.uk::28b3a66c-53a6-4a8d-b818-56e91cf1c66b" providerId="AD"/>
  <p188:author id="{788CCBEA-0905-EB8F-0FC9-1C5DB479B239}" name="Helen Trivers" initials="" userId="S::HTrivers@unicef.org.uk::01c0b90d-8952-4913-9306-d7020156f283" providerId="AD"/>
  <p188:author id="{C5662BEB-831F-6686-7D59-80BE54901B5B}" name="Martin Russell" initials="" userId="S::martinr@unicef.org.uk::a3a2a494-309d-4d02-9201-5320153f72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1"/>
    <a:srgbClr val="000000"/>
    <a:srgbClr val="869DAE"/>
    <a:srgbClr val="FFA1F4"/>
    <a:srgbClr val="18A5AB"/>
    <a:srgbClr val="FF00BA"/>
    <a:srgbClr val="82075D"/>
    <a:srgbClr val="82045F"/>
    <a:srgbClr val="68C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p:scale>
          <a:sx n="71" d="100"/>
          <a:sy n="71" d="100"/>
        </p:scale>
        <p:origin x="460" y="116"/>
      </p:cViewPr>
      <p:guideLst>
        <p:guide orient="horz"/>
        <p:guide/>
        <p:guide pos="3840"/>
        <p:guide orient="horz" pos="1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icef.org.uk/wp-content/uploads/2019/10/UNCRC_summary-1_1.pdf%E2%80%8B"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unicef.org.uk/rights-respecting-schools/wp-content/uploads/sites/4/2019/11/UN0332751.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rldslargestlesson.globalgoal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lobalgoals.or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lobalgoals.org/goals/3-good-health-and-well-be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lobalgoals.org/goals/16-peace-justice-and-strong-institu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ooktrust.org.uk/book-recommendations/booklists/books-about-refugees-and-asylum-seekers-for-younger-childre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A2Fz-vOeyu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 Id="rId5" Type="http://schemas.openxmlformats.org/officeDocument/2006/relationships/hyperlink" Target="https://www.youtube.com/watch?v=B69OGag1JUY" TargetMode="External"/><Relationship Id="rId4" Type="http://schemas.openxmlformats.org/officeDocument/2006/relationships/hyperlink" Target="https://observer.co.uk/news/international/article/new-darfur-diary-the-road-to-el-fashe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orldvision.org.uk/about/blogs/interesting-facts-about-sud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icef.org/sudan/convention-rights-chil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cef.org.uk/donate/sudan-appeal/?gad_source=1&amp;gad_campaignid=20028312605&amp;gbraid=0AAAAAD6VRshOv5iRc40qNP13kI57XEu7u&amp;gclid=CjwKCAiA55rJBhByEiwAFkY1QOraI_6PafGC9PKXco_8jju3Vg4Tvgb1jQg5SNdH52xGYKfRTX2gCRoCyRkQAvD_Bw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uk/news/articles/cjel2nn22z9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 Id="rId5" Type="http://schemas.openxmlformats.org/officeDocument/2006/relationships/hyperlink" Target="https://www.bbc.co.uk/newsround/videos/crmx7dmk840o" TargetMode="External"/><Relationship Id="rId4" Type="http://schemas.openxmlformats.org/officeDocument/2006/relationships/hyperlink" Target="https://www.unicef.org.uk/donate/sudan-appeal/?gad_source=1&amp;gad_campaignid=20028312605&amp;gbraid=0AAAAAD6VRshOv5iRc40qNP13kI57XEu7u&amp;gclid=CjwKCAiA55rJBhByEiwAFkY1QOraI_6PafGC9PKXco_8jju3Vg4Tvgb1jQg5SNdH52xGYKfRTX2gCRoCyRkQAvD_Bw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ur03.safelinks.protection.outlook.com/?url=https%3A%2F%2Fwww.unicef.org.uk%2Frights-respecting-schools%2Fresources%2Fteaching-resources%2Fguidance-assemblies-lessons%2Fdiscussing-war-and-conflict-in-class%2F&amp;data=05%7C02%7CMariamD%40unicef.org.uk%7Cbc00f3e17369489c82b508de4c835287%7C2e8b3e917b2d435dacdaa68ba2653e5a%7C0%7C0%7C639032324068264920%7CUnknown%7CTWFpbGZsb3d8eyJFbXB0eU1hcGkiOnRydWUsIlYiOiIwLjAuMDAwMCIsIlAiOiJXaW4zMiIsIkFOIjoiTWFpbCIsIldUIjoyfQ%3D%3D%7C0%7C%7C%7C&amp;sdata=ycaX6JsupqFin494lA4KsCHDm5MVOr%2B0C2Q1skznw%2Bs%3D&amp;reserved=0" TargetMode="External"/><Relationship Id="rId3" Type="http://schemas.openxmlformats.org/officeDocument/2006/relationships/hyperlink" Target="https://www.bbc.co.uk/news/articles/cjel2nn22z9o" TargetMode="External"/><Relationship Id="rId7" Type="http://schemas.openxmlformats.org/officeDocument/2006/relationships/hyperlink" Target="https://www.bbc.co.uk/newsround/videos/crmx7dmk840o"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wilsoncenter.org/article/conflict-sudan-map-regional-and-international-actors" TargetMode="External"/><Relationship Id="rId5" Type="http://schemas.openxmlformats.org/officeDocument/2006/relationships/hyperlink" Target="https://www.bbc.co.uk/news/world-africa-58970193" TargetMode="External"/><Relationship Id="rId4" Type="http://schemas.openxmlformats.org/officeDocument/2006/relationships/hyperlink" Target="https://www.unicef.org.uk/donate/sudan-appeal/?gad_source=1&amp;gad_campaignid=20028312605&amp;gbraid=0AAAAAD6VRshOv5iRc40qNP13kI57XEu7u&amp;gclid=CjwKCAiA55rJBhByEiwAFkY1QOraI_6PafGC9PKXco_8jju3Vg4Tvgb1jQg5SNdH52xGYKfRTX2gCRoCyRkQAvD_Bw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icef.org.uk/donate/sudan-appeal/?gad_source=1&amp;gad_campaignid=20028312605&amp;gbraid=0AAAAAD6VRshOv5iRc40qNP13kI57XEu7u&amp;gclid=CjwKCAiA55rJBhByEiwAFkY1QOraI_6PafGC9PKXco_8jju3Vg4Tvgb1jQg5SNdH52xGYKfRTX2gCRoCyRkQAvD_Bw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unicef.org/sudan/convention-rights-chil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a:t>
            </a:fld>
            <a:endParaRPr lang="en-GB"/>
          </a:p>
        </p:txBody>
      </p:sp>
    </p:spTree>
    <p:extLst>
      <p:ext uri="{BB962C8B-B14F-4D97-AF65-F5344CB8AC3E}">
        <p14:creationId xmlns:p14="http://schemas.microsoft.com/office/powerpoint/2010/main" val="36352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904A-761C-37EE-1684-7E11D3980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9EE07-D4D1-D290-F270-19EAFB66B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515EC-619D-90F6-4D8B-34CC03D0E754}"/>
              </a:ext>
            </a:extLst>
          </p:cNvPr>
          <p:cNvSpPr>
            <a:spLocks noGrp="1"/>
          </p:cNvSpPr>
          <p:nvPr>
            <p:ph type="body" idx="1"/>
          </p:nvPr>
        </p:nvSpPr>
        <p:spPr/>
        <p:txBody>
          <a:bodyPr/>
          <a:lstStyle/>
          <a:p>
            <a:pPr>
              <a:defRPr/>
            </a:pPr>
            <a:r>
              <a:rPr lang="en-GB" dirty="0">
                <a:latin typeface="Univers LT Pro 45 Light"/>
              </a:rPr>
              <a:t>The video in this slide lasts for one minute. </a:t>
            </a:r>
            <a:endParaRPr lang="en-US" dirty="0">
              <a:solidFill>
                <a:srgbClr val="444444"/>
              </a:solidFill>
              <a:latin typeface="Univers LT Pro 45 Light"/>
            </a:endParaRPr>
          </a:p>
          <a:p>
            <a:pPr>
              <a:defRPr/>
            </a:pPr>
            <a:endParaRPr lang="en-GB" dirty="0"/>
          </a:p>
          <a:p>
            <a:pPr>
              <a:defRPr/>
            </a:pPr>
            <a:r>
              <a:rPr lang="en-GB" dirty="0">
                <a:latin typeface="Univers LT Pro 45 Light"/>
              </a:rPr>
              <a:t>Slide 10 and 11 offer the same case study with varying levels of complexity. Select the slide that is most appropriate for your pupils. </a:t>
            </a:r>
            <a:endParaRPr lang="en-US" dirty="0">
              <a:latin typeface="Univers LT Pro 45 Light"/>
            </a:endParaRPr>
          </a:p>
          <a:p>
            <a:pPr>
              <a:defRPr/>
            </a:pPr>
            <a:endParaRPr lang="en-GB" dirty="0"/>
          </a:p>
          <a:p>
            <a:pPr>
              <a:defRPr/>
            </a:pPr>
            <a:r>
              <a:rPr lang="en-GB" dirty="0">
                <a:latin typeface="Univers LT Pro 45 Light"/>
              </a:rPr>
              <a:t>Remember to play the video full screen. You will need to read the captions out to the children to explain what is being said in the video. You may find it best to play it once so the children can hear the people speaking in their own language, and then play it again with the video muted to explain to them what is being said. To activate subtitles play the video on full screen and click the 'CC' button on the bottom right of the screen.</a:t>
            </a:r>
            <a:endParaRPr lang="en-US" dirty="0">
              <a:latin typeface="Univers LT Pro 45 Light"/>
            </a:endParaRPr>
          </a:p>
          <a:p>
            <a:pPr>
              <a:defRPr/>
            </a:pPr>
            <a:endParaRPr lang="en-GB" dirty="0"/>
          </a:p>
          <a:p>
            <a:pPr>
              <a:defRPr/>
            </a:pPr>
            <a:r>
              <a:rPr lang="en-GB" dirty="0">
                <a:latin typeface="Univers LT Pro 45 Light"/>
              </a:rPr>
              <a:t>Pupils could be encouraged to reflect on Naba's feelings about having a </a:t>
            </a:r>
            <a:r>
              <a:rPr lang="en-GB" dirty="0" err="1">
                <a:latin typeface="Univers LT Pro 45 Light"/>
              </a:rPr>
              <a:t>makanna</a:t>
            </a:r>
            <a:r>
              <a:rPr lang="en-GB" dirty="0">
                <a:latin typeface="Univers LT Pro 45 Light"/>
              </a:rPr>
              <a:t> where she can access education, clean water, rest and play.</a:t>
            </a:r>
            <a:endParaRPr lang="en-US" dirty="0">
              <a:latin typeface="Univers LT Pro 45 Light"/>
            </a:endParaRPr>
          </a:p>
          <a:p>
            <a:pPr>
              <a:defRPr/>
            </a:pPr>
            <a:endParaRPr lang="en-US" dirty="0"/>
          </a:p>
          <a:p>
            <a:pPr>
              <a:defRPr/>
            </a:pPr>
            <a:r>
              <a:rPr lang="en-GB" dirty="0">
                <a:latin typeface="Univers LT Pro 45 Light"/>
              </a:rPr>
              <a:t>You could also delete the text if you prefer to read this out to your pupils: </a:t>
            </a:r>
            <a:endParaRPr lang="en-US" dirty="0">
              <a:latin typeface="Univers LT Pro 45 Light"/>
            </a:endParaRPr>
          </a:p>
          <a:p>
            <a:pPr>
              <a:defRPr/>
            </a:pPr>
            <a:endParaRPr lang="en-GB" dirty="0"/>
          </a:p>
          <a:p>
            <a:pPr>
              <a:spcBef>
                <a:spcPts val="1200"/>
              </a:spcBef>
              <a:defRPr/>
            </a:pPr>
            <a:r>
              <a:rPr lang="en-GB" dirty="0">
                <a:latin typeface="Univers LT Pro 45 Light"/>
              </a:rPr>
              <a:t>The war in Sudan has forced millions of children, like Naba, to flee across the country to </a:t>
            </a:r>
            <a:r>
              <a:rPr lang="en-GB" i="1" dirty="0" err="1">
                <a:latin typeface="Univers LT Pro 45 Light"/>
              </a:rPr>
              <a:t>makannas</a:t>
            </a:r>
            <a:r>
              <a:rPr lang="en-GB" dirty="0">
                <a:latin typeface="Univers LT Pro 45 Light"/>
              </a:rPr>
              <a:t>. </a:t>
            </a:r>
            <a:endParaRPr lang="en-US" dirty="0">
              <a:latin typeface="Univers LT Pro 45 Light"/>
            </a:endParaRPr>
          </a:p>
          <a:p>
            <a:pPr>
              <a:spcBef>
                <a:spcPts val="1200"/>
              </a:spcBef>
              <a:defRPr/>
            </a:pPr>
            <a:r>
              <a:rPr lang="en-GB" i="1" dirty="0">
                <a:latin typeface="Univers LT Pro 45 Light"/>
              </a:rPr>
              <a:t>Makanna</a:t>
            </a:r>
            <a:r>
              <a:rPr lang="en-GB" dirty="0">
                <a:latin typeface="Univers LT Pro 45 Light"/>
              </a:rPr>
              <a:t> is an Arabic word for ‘our space’. They provide a safe space for families displaced by war. </a:t>
            </a:r>
            <a:endParaRPr lang="en-US" dirty="0">
              <a:latin typeface="Univers LT Pro 45 Light"/>
            </a:endParaRPr>
          </a:p>
          <a:p>
            <a:pPr>
              <a:spcBef>
                <a:spcPts val="1200"/>
              </a:spcBef>
              <a:defRPr/>
            </a:pPr>
            <a:r>
              <a:rPr lang="en-GB" dirty="0">
                <a:latin typeface="Univers LT Pro 45 Light"/>
              </a:rPr>
              <a:t>In this video Naba takes us on a tour around the </a:t>
            </a:r>
            <a:r>
              <a:rPr lang="en-GB" i="1" dirty="0" err="1">
                <a:latin typeface="Univers LT Pro 45 Light"/>
              </a:rPr>
              <a:t>makanna</a:t>
            </a:r>
            <a:r>
              <a:rPr lang="en-GB" dirty="0">
                <a:latin typeface="Univers LT Pro 45 Light"/>
              </a:rPr>
              <a:t>.</a:t>
            </a:r>
            <a:endParaRPr lang="en-US" dirty="0">
              <a:latin typeface="Univers LT Pro 45 Light"/>
            </a:endParaRPr>
          </a:p>
          <a:p>
            <a:pPr>
              <a:spcBef>
                <a:spcPts val="1200"/>
              </a:spcBef>
              <a:defRPr/>
            </a:pPr>
            <a:r>
              <a:rPr lang="en-GB" dirty="0">
                <a:latin typeface="Univers LT Pro 45 Light"/>
              </a:rPr>
              <a:t>Children can access their right to education through eLearning classrooms, their right to clean water and sanitation, and their right to rest and play with their friends. </a:t>
            </a:r>
            <a:endParaRPr lang="en-US" dirty="0">
              <a:latin typeface="Univers LT Pro 45 Light"/>
            </a:endParaRPr>
          </a:p>
          <a:p>
            <a:pPr>
              <a:spcBef>
                <a:spcPts val="1200"/>
              </a:spcBef>
              <a:defRPr/>
            </a:pPr>
            <a:r>
              <a:rPr lang="en-GB" dirty="0">
                <a:latin typeface="Univers LT Pro 45 Light"/>
              </a:rPr>
              <a:t>UNICEF is working to increase the access to </a:t>
            </a:r>
            <a:r>
              <a:rPr lang="en-GB" i="1" dirty="0" err="1">
                <a:latin typeface="Univers LT Pro 45 Light"/>
              </a:rPr>
              <a:t>makannas</a:t>
            </a:r>
            <a:r>
              <a:rPr lang="en-GB" dirty="0">
                <a:latin typeface="Univers LT Pro 45 Light"/>
              </a:rPr>
              <a:t> for children like Naba. </a:t>
            </a:r>
            <a:endParaRPr lang="en-US" dirty="0">
              <a:latin typeface="Univers LT Pro 45 Light"/>
            </a:endParaRPr>
          </a:p>
        </p:txBody>
      </p:sp>
      <p:sp>
        <p:nvSpPr>
          <p:cNvPr id="4" name="Slide Number Placeholder 3">
            <a:extLst>
              <a:ext uri="{FF2B5EF4-FFF2-40B4-BE49-F238E27FC236}">
                <a16:creationId xmlns:a16="http://schemas.microsoft.com/office/drawing/2014/main" id="{6FE1E4ED-F898-0B88-0B62-9FACD44865DF}"/>
              </a:ext>
            </a:extLst>
          </p:cNvPr>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383961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may wish to have copies of the CRC available if your pupils are less familiar with the articles from the convention. </a:t>
            </a:r>
            <a:endParaRPr lang="en-US">
              <a:solidFill>
                <a:srgbClr val="444444"/>
              </a:solidFill>
            </a:endParaRPr>
          </a:p>
          <a:p>
            <a:endParaRPr lang="en-GB">
              <a:solidFill>
                <a:srgbClr val="444444"/>
              </a:solidFill>
            </a:endParaRPr>
          </a:p>
          <a:p>
            <a:r>
              <a:rPr lang="en-GB">
                <a:latin typeface="Univers LT Pro 45 Light"/>
              </a:rPr>
              <a:t>You can find a simplified version here: </a:t>
            </a:r>
            <a:r>
              <a:rPr lang="en-GB">
                <a:solidFill>
                  <a:srgbClr val="444444"/>
                </a:solidFill>
                <a:latin typeface="Univers LT Pro 45 Light"/>
                <a:hlinkClick r:id="rId3"/>
              </a:rPr>
              <a:t>https://www.unicef.org.uk/wp-content/uploads/2019/10/UNCRC_summary-1_1.pdf </a:t>
            </a:r>
            <a:endParaRPr lang="en-GB">
              <a:solidFill>
                <a:srgbClr val="444444"/>
              </a:solidFill>
              <a:latin typeface="Univers LT Pro 45 Light"/>
            </a:endParaRPr>
          </a:p>
          <a:p>
            <a:endParaRPr lang="en-GB">
              <a:solidFill>
                <a:srgbClr val="444444"/>
              </a:solidFill>
            </a:endParaRPr>
          </a:p>
          <a:p>
            <a:r>
              <a:rPr lang="en-GB"/>
              <a:t>And you can access the icons here: </a:t>
            </a:r>
            <a:r>
              <a:rPr lang="en-GB">
                <a:solidFill>
                  <a:srgbClr val="444444"/>
                </a:solidFill>
                <a:hlinkClick r:id="rId4"/>
              </a:rPr>
              <a:t>https://www.unicef.org.uk/rights-respecting-schools/wp-content/uploads/sites/4/2019/11/UN0332751.pdf</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79592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Univers LT Pro 45 Light"/>
              </a:rPr>
              <a:t>Optional slide </a:t>
            </a:r>
            <a:endParaRPr lang="en-US">
              <a:solidFill>
                <a:srgbClr val="444444"/>
              </a:solidFill>
              <a:latin typeface="Univers LT Pro 45 Light"/>
            </a:endParaRPr>
          </a:p>
          <a:p>
            <a:endParaRPr lang="en-GB">
              <a:solidFill>
                <a:srgbClr val="444444"/>
              </a:solidFill>
            </a:endParaRPr>
          </a:p>
          <a:p>
            <a:endParaRPr lang="en-US">
              <a:solidFill>
                <a:srgbClr val="444444"/>
              </a:solidFill>
            </a:endParaRPr>
          </a:p>
          <a:p>
            <a:r>
              <a:rPr lang="en-GB">
                <a:latin typeface="Univers LT Pro 45 Light"/>
              </a:rPr>
              <a:t>If your pupils are not currently familiar with the Global Goals please remove this slide and the next one. </a:t>
            </a:r>
            <a:endParaRPr lang="en-US">
              <a:solidFill>
                <a:srgbClr val="444444"/>
              </a:solidFill>
              <a:latin typeface="Univers LT Pro 45 Light"/>
            </a:endParaRPr>
          </a:p>
          <a:p>
            <a:endParaRPr lang="en-GB">
              <a:solidFill>
                <a:srgbClr val="444444"/>
              </a:solidFill>
            </a:endParaRPr>
          </a:p>
          <a:p>
            <a:endParaRPr lang="en-US">
              <a:solidFill>
                <a:srgbClr val="444444"/>
              </a:solidFill>
            </a:endParaRPr>
          </a:p>
          <a:p>
            <a:r>
              <a:rPr lang="en-GB">
                <a:latin typeface="Univers LT Pro 45 Light"/>
              </a:rPr>
              <a:t>To find out more about the Global Goals: </a:t>
            </a:r>
            <a:r>
              <a:rPr lang="en-GB">
                <a:solidFill>
                  <a:srgbClr val="444444"/>
                </a:solidFill>
                <a:latin typeface="Univers LT Pro 45 Light"/>
                <a:hlinkClick r:id="rId3"/>
              </a:rPr>
              <a:t>https://worldslargestlesson.globalgoals.org/</a:t>
            </a:r>
            <a:r>
              <a:rPr lang="en-GB">
                <a:latin typeface="Univers LT Pro 45 Light"/>
              </a:rPr>
              <a:t> or </a:t>
            </a:r>
            <a:r>
              <a:rPr lang="en-GB">
                <a:solidFill>
                  <a:srgbClr val="444444"/>
                </a:solidFill>
                <a:latin typeface="Univers LT Pro 45 Light"/>
                <a:hlinkClick r:id="rId4"/>
              </a:rPr>
              <a:t>https://globalgoals.org/</a:t>
            </a:r>
            <a:endParaRPr lang="en-GB">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319166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SDG 3: Good Health and Well-being </a:t>
            </a:r>
            <a:endParaRPr lang="en-US">
              <a:solidFill>
                <a:srgbClr val="444444"/>
              </a:solidFill>
              <a:latin typeface="Univers LT Pro 45 Light"/>
            </a:endParaRPr>
          </a:p>
          <a:p>
            <a:r>
              <a:rPr lang="en-GB">
                <a:latin typeface="Univers LT Pro 45 Light"/>
              </a:rPr>
              <a:t>Target 3.9 of this goal includes reducing illness from pollution in water. </a:t>
            </a:r>
            <a:endParaRPr lang="en-GB">
              <a:solidFill>
                <a:srgbClr val="444444"/>
              </a:solidFill>
              <a:latin typeface="Univers LT Pro 45 Light"/>
            </a:endParaRPr>
          </a:p>
          <a:p>
            <a:r>
              <a:rPr lang="en-GB">
                <a:latin typeface="Univers LT Pro 45 Light"/>
              </a:rPr>
              <a:t>More information about this global goal can be found here: </a:t>
            </a:r>
            <a:r>
              <a:rPr lang="en-GB">
                <a:solidFill>
                  <a:srgbClr val="444444"/>
                </a:solidFill>
                <a:latin typeface="Univers LT Pro 45 Light"/>
                <a:hlinkClick r:id="rId3"/>
              </a:rPr>
              <a:t>https://globalgoals.org/goals/3-good-health-and-well-being/</a:t>
            </a:r>
            <a:endParaRPr lang="en-GB">
              <a:solidFill>
                <a:srgbClr val="444444"/>
              </a:solidFill>
              <a:latin typeface="Univers LT Pro 45 Light"/>
            </a:endParaRPr>
          </a:p>
          <a:p>
            <a:endParaRPr lang="en-GB">
              <a:solidFill>
                <a:srgbClr val="444444"/>
              </a:solidFill>
            </a:endParaRPr>
          </a:p>
          <a:p>
            <a:r>
              <a:rPr lang="en-GB">
                <a:latin typeface="Univers LT Pro 45 Light"/>
              </a:rPr>
              <a:t>SDG </a:t>
            </a:r>
            <a:r>
              <a:rPr lang="en-GB">
                <a:solidFill>
                  <a:srgbClr val="000000"/>
                </a:solidFill>
                <a:latin typeface="Univers LT Pro 45 Light"/>
              </a:rPr>
              <a:t>16: Peace, Justice and Strong Institutions</a:t>
            </a:r>
            <a:br>
              <a:rPr lang="en-GB">
                <a:latin typeface="Univers LT Pro 45 Light"/>
              </a:rPr>
            </a:br>
            <a:r>
              <a:rPr lang="en-GB">
                <a:solidFill>
                  <a:srgbClr val="212529"/>
                </a:solidFill>
                <a:latin typeface="Univers LT Pro 45 Light"/>
              </a:rPr>
              <a:t>Target 16.1 of this goal includes reducing violence everywhere.</a:t>
            </a:r>
            <a:endParaRPr lang="en-GB">
              <a:solidFill>
                <a:srgbClr val="444444"/>
              </a:solidFill>
              <a:latin typeface="Univers LT Pro 45 Light"/>
            </a:endParaRPr>
          </a:p>
          <a:p>
            <a:r>
              <a:rPr lang="en-GB">
                <a:solidFill>
                  <a:srgbClr val="212529"/>
                </a:solidFill>
                <a:latin typeface="Univers LT Pro 45 Light"/>
              </a:rPr>
              <a:t>Target 16.2 of this goal includes protecting children from abuse, exploitation, trafficking and violence  </a:t>
            </a:r>
            <a:endParaRPr lang="en-GB" cap="all">
              <a:solidFill>
                <a:srgbClr val="000000"/>
              </a:solidFill>
              <a:latin typeface="Univers LT Pro 45 Light"/>
            </a:endParaRPr>
          </a:p>
          <a:p>
            <a:r>
              <a:rPr lang="en-GB">
                <a:solidFill>
                  <a:srgbClr val="212529"/>
                </a:solidFill>
                <a:latin typeface="Univers LT Pro 45 Light"/>
              </a:rPr>
              <a:t>More information on this global goal can be found here: </a:t>
            </a:r>
            <a:r>
              <a:rPr lang="en-GB">
                <a:solidFill>
                  <a:srgbClr val="212529"/>
                </a:solidFill>
                <a:latin typeface="Univers LT Pro 45 Light"/>
                <a:hlinkClick r:id="rId4"/>
              </a:rPr>
              <a:t>https://globalgoals.org/goals/16-peace-justice-and-strong-institutions/</a:t>
            </a:r>
            <a:endParaRPr lang="en-GB">
              <a:solidFill>
                <a:srgbClr val="212529"/>
              </a:solidFill>
            </a:endParaRPr>
          </a:p>
          <a:p>
            <a:endParaRPr lang="en-GB">
              <a:solidFill>
                <a:srgbClr val="212529"/>
              </a:solidFill>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413775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Univers LT Pro 45 Light"/>
              </a:rPr>
              <a:t> The activities here will support learners to explore this topic in more detail. Choose one or more activities as featured here or amend them to suit your setting. </a:t>
            </a:r>
            <a:r>
              <a:rPr lang="en-US"/>
              <a:t>These are a set of simpler activities linked this this month’s topic, they are idea for early years or learners who are more confident with hands on, practical activities.</a:t>
            </a:r>
          </a:p>
          <a:p>
            <a:endParaRPr lang="en-US">
              <a:latin typeface="Univers LT Pro 45 Light"/>
            </a:endParaRPr>
          </a:p>
          <a:p>
            <a:r>
              <a:rPr lang="en-US">
                <a:latin typeface="Univers LT Pro 45 Light"/>
              </a:rPr>
              <a:t>There are some excellent book recommendations to support younger children learn about this topic on the Book Trust website: </a:t>
            </a:r>
            <a:r>
              <a:rPr lang="en-GB">
                <a:latin typeface="Univers LT Pro 45 Light"/>
                <a:hlinkClick r:id="rId3"/>
              </a:rPr>
              <a:t>Books about refugees and asylum seekers for younger… | BookTrust</a:t>
            </a:r>
            <a:r>
              <a:rPr lang="en-US">
                <a:latin typeface="Univers LT Pro 45 Light"/>
              </a:rPr>
              <a:t> </a:t>
            </a:r>
          </a:p>
          <a:p>
            <a:endParaRPr lang="en-US">
              <a:latin typeface="Univers LT Pro 45 Light"/>
            </a:endParaRPr>
          </a:p>
          <a:p>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hlinkClick r:id="rId4"/>
              </a:rPr>
              <a:t>You might find this additional guidance helpful</a:t>
            </a:r>
            <a:r>
              <a:rPr lang="en-GB">
                <a:solidFill>
                  <a:srgbClr val="242424"/>
                </a:solidFill>
              </a:rPr>
              <a:t>.</a:t>
            </a:r>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a:defRPr/>
            </a:pPr>
            <a:r>
              <a:rPr lang="en-US"/>
              <a:t>The activities here will support learners to explore this topic in more detail. Choose one or more activities as featured here or amend them to suit your setting. You could also create your own activities inspired by the presentations in part one.</a:t>
            </a:r>
          </a:p>
          <a:p>
            <a:pPr>
              <a:defRPr/>
            </a:pPr>
            <a:endParaRPr lang="en-US"/>
          </a:p>
          <a:p>
            <a:pPr>
              <a:defRPr/>
            </a:pPr>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hlinkClick r:id="rId3"/>
              </a:rPr>
              <a:t>You might find this additional guidance helpful</a:t>
            </a:r>
            <a:r>
              <a:rPr lang="en-GB">
                <a:solidFill>
                  <a:srgbClr val="242424"/>
                </a:solidFill>
              </a:rPr>
              <a:t>.</a:t>
            </a:r>
            <a:endParaRPr lang="en-US"/>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r>
              <a:rPr lang="en-US">
                <a:solidFill>
                  <a:srgbClr val="000000"/>
                </a:solidFill>
                <a:latin typeface="Univers LT Pro 45 Light"/>
              </a:rPr>
              <a:t>The activities here will support learners to explore this topic in more detail. Choose one or more activities as featured here or amend them to suit your setting. You could also create your own activities inspired by the presentations in part one. </a:t>
            </a:r>
            <a:r>
              <a:rPr lang="en-GB">
                <a:solidFill>
                  <a:srgbClr val="000000"/>
                </a:solidFill>
              </a:rPr>
              <a:t>These are a set of activities linked to this month’s topic, ideal for secondary school students. </a:t>
            </a:r>
            <a:endParaRPr lang="en-US">
              <a:solidFill>
                <a:srgbClr val="000000"/>
              </a:solidFill>
              <a:latin typeface="Univers LT Pro 45 Light"/>
            </a:endParaRPr>
          </a:p>
          <a:p>
            <a:endParaRPr lang="en-GB">
              <a:solidFill>
                <a:srgbClr val="0F0A07"/>
              </a:solidFill>
              <a:latin typeface="Univers LT Pro 45 Light"/>
            </a:endParaRPr>
          </a:p>
          <a:p>
            <a:r>
              <a:rPr lang="en-GB">
                <a:solidFill>
                  <a:srgbClr val="0F0A07"/>
                </a:solidFill>
                <a:latin typeface="Univers LT Pro 45 Light"/>
              </a:rPr>
              <a:t>There may be some parts of the articles or clips from the videos below that could also be shared with pupils: </a:t>
            </a:r>
          </a:p>
          <a:p>
            <a:endParaRPr lang="en-GB">
              <a:solidFill>
                <a:srgbClr val="0F0A07"/>
              </a:solidFill>
              <a:latin typeface="Univers LT Pro 45 Light"/>
            </a:endParaRPr>
          </a:p>
          <a:p>
            <a:r>
              <a:rPr lang="en-GB">
                <a:solidFill>
                  <a:srgbClr val="0F0A07"/>
                </a:solidFill>
                <a:latin typeface="Univers LT Pro 45 Light"/>
              </a:rPr>
              <a:t>Video: </a:t>
            </a:r>
            <a:r>
              <a:rPr lang="en-GB">
                <a:solidFill>
                  <a:srgbClr val="000000"/>
                </a:solidFill>
                <a:latin typeface="Univers LT Pro 45 Light"/>
                <a:hlinkClick r:id="rId3"/>
              </a:rPr>
              <a:t>Life</a:t>
            </a:r>
            <a:r>
              <a:rPr lang="en-GB">
                <a:latin typeface="Univers LT Pro 45 Light"/>
                <a:hlinkClick r:id="rId3"/>
              </a:rPr>
              <a:t> inside Sudan’s refugee camps | Unreported World</a:t>
            </a:r>
            <a:r>
              <a:rPr lang="en-GB">
                <a:latin typeface="Univers LT Pro 45 Light"/>
              </a:rPr>
              <a:t> </a:t>
            </a:r>
            <a:endParaRPr lang="en-GB">
              <a:solidFill>
                <a:srgbClr val="0F0A07"/>
              </a:solidFill>
            </a:endParaRPr>
          </a:p>
          <a:p>
            <a:endParaRPr lang="en-GB"/>
          </a:p>
          <a:p>
            <a:r>
              <a:rPr lang="en-GB">
                <a:latin typeface="Univers LT Pro 45 Light"/>
              </a:rPr>
              <a:t>Article: </a:t>
            </a:r>
            <a:r>
              <a:rPr lang="en-GB">
                <a:latin typeface="Univers LT Pro 45 Light"/>
                <a:hlinkClick r:id="rId4"/>
              </a:rPr>
              <a:t>Darfur diary: the road to El Fasher | The Observer</a:t>
            </a:r>
            <a:endParaRPr lang="en-GB"/>
          </a:p>
          <a:p>
            <a:endParaRPr lang="en-GB"/>
          </a:p>
          <a:p>
            <a:r>
              <a:rPr lang="en-GB">
                <a:latin typeface="Univers LT Pro 45 Light"/>
              </a:rPr>
              <a:t>This video highlights the role of women in Sudan's 2018 protests.  </a:t>
            </a:r>
            <a:r>
              <a:rPr lang="en-GB">
                <a:latin typeface="Univers LT Pro 45 Light"/>
                <a:hlinkClick r:id="rId5"/>
              </a:rPr>
              <a:t>https://www.youtube.com/watch?v=B69OGag1JUY</a:t>
            </a:r>
            <a:endParaRPr lang="en-GB">
              <a:latin typeface="Univers LT Pro 45 Light"/>
            </a:endParaRPr>
          </a:p>
          <a:p>
            <a:endParaRPr lang="en-GB"/>
          </a:p>
          <a:p>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hlinkClick r:id="rId6"/>
              </a:rPr>
              <a:t>You might find this additional guidance helpful</a:t>
            </a:r>
            <a:r>
              <a:rPr lang="en-GB">
                <a:solidFill>
                  <a:srgbClr val="242424"/>
                </a:solidFill>
              </a:rPr>
              <a:t>.</a:t>
            </a:r>
            <a:br>
              <a:rPr lang="en-GB"/>
            </a:br>
            <a:endParaRPr lang="en-GB"/>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19</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br>
              <a:rPr lang="en-GB"/>
            </a:b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20</a:t>
            </a:fld>
            <a:endParaRPr lang="en-GB"/>
          </a:p>
        </p:txBody>
      </p:sp>
    </p:spTree>
    <p:extLst>
      <p:ext uri="{BB962C8B-B14F-4D97-AF65-F5344CB8AC3E}">
        <p14:creationId xmlns:p14="http://schemas.microsoft.com/office/powerpoint/2010/main" val="39621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This slide is for information only and not for class presentation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21</a:t>
            </a:fld>
            <a:endParaRPr lang="en-GB"/>
          </a:p>
        </p:txBody>
      </p:sp>
    </p:spTree>
    <p:extLst>
      <p:ext uri="{BB962C8B-B14F-4D97-AF65-F5344CB8AC3E}">
        <p14:creationId xmlns:p14="http://schemas.microsoft.com/office/powerpoint/2010/main" val="1427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hlinkClick r:id="rId3"/>
              </a:rPr>
              <a:t>You might find this additional guidance helpful</a:t>
            </a:r>
            <a:r>
              <a:rPr lang="en-GB">
                <a:solidFill>
                  <a:srgbClr val="242424"/>
                </a:solidFill>
              </a:rPr>
              <a:t>.</a:t>
            </a:r>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2</a:t>
            </a:fld>
            <a:endParaRPr lang="en-GB"/>
          </a:p>
        </p:txBody>
      </p:sp>
    </p:spTree>
    <p:extLst>
      <p:ext uri="{BB962C8B-B14F-4D97-AF65-F5344CB8AC3E}">
        <p14:creationId xmlns:p14="http://schemas.microsoft.com/office/powerpoint/2010/main" val="126178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Sudan and South Sudan: </a:t>
            </a:r>
          </a:p>
          <a:p>
            <a:r>
              <a:rPr lang="en-US"/>
              <a:t> </a:t>
            </a:r>
          </a:p>
          <a:p>
            <a:r>
              <a:rPr lang="en-US"/>
              <a:t>Sudan is a large country in Africa. For many years it was divided into northern and southern regions. Different groups of people lived in the two regions. Fighting between the two groups led to a long civil war. In 2005, however, the fighting stopped. The peace agreement led to an official split between the two parts of Sudan in 2011. The new country of South Sudan came into being in July of that year. </a:t>
            </a:r>
          </a:p>
          <a:p>
            <a:r>
              <a:rPr lang="en-US"/>
              <a:t> </a:t>
            </a:r>
          </a:p>
          <a:p>
            <a:r>
              <a:rPr lang="en-US"/>
              <a:t>https://kids.britannica.com/kids/article/Sudan/345791</a:t>
            </a:r>
          </a:p>
        </p:txBody>
      </p:sp>
      <p:sp>
        <p:nvSpPr>
          <p:cNvPr id="4" name="Slide Number Placeholder 3"/>
          <p:cNvSpPr>
            <a:spLocks noGrp="1"/>
          </p:cNvSpPr>
          <p:nvPr>
            <p:ph type="sldNum" sz="quarter" idx="5"/>
          </p:nvPr>
        </p:nvSpPr>
        <p:spPr/>
        <p:txBody>
          <a:bodyPr/>
          <a:lstStyle/>
          <a:p>
            <a:fld id="{29579422-DDE5-7A4E-844D-890A01B6C3B6}" type="slidenum">
              <a:rPr lang="en-GB" smtClean="0"/>
              <a:pPr/>
              <a:t>4</a:t>
            </a:fld>
            <a:endParaRPr lang="en-GB"/>
          </a:p>
        </p:txBody>
      </p:sp>
    </p:spTree>
    <p:extLst>
      <p:ext uri="{BB962C8B-B14F-4D97-AF65-F5344CB8AC3E}">
        <p14:creationId xmlns:p14="http://schemas.microsoft.com/office/powerpoint/2010/main" val="273254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Univers LT Pro 45 Light"/>
              </a:rPr>
              <a:t>Edit the facts to suit your audience. Boxes can be deleted if you would prefer to focus on fewer facts. </a:t>
            </a:r>
            <a:endParaRPr lang="en-US">
              <a:solidFill>
                <a:srgbClr val="444444"/>
              </a:solidFill>
              <a:latin typeface="Univers LT Pro 45 Light"/>
            </a:endParaRPr>
          </a:p>
          <a:p>
            <a:endParaRPr lang="en-US">
              <a:solidFill>
                <a:srgbClr val="444444"/>
              </a:solidFill>
            </a:endParaRPr>
          </a:p>
          <a:p>
            <a:r>
              <a:rPr lang="en-US">
                <a:latin typeface="Univers LT Pro 45 Light"/>
              </a:rPr>
              <a:t>Sources: </a:t>
            </a:r>
            <a:endParaRPr lang="en-US">
              <a:solidFill>
                <a:srgbClr val="444444"/>
              </a:solidFill>
              <a:latin typeface="Univers LT Pro 45 Light"/>
            </a:endParaRPr>
          </a:p>
          <a:p>
            <a:r>
              <a:rPr lang="en-US">
                <a:hlinkClick r:id="rId3"/>
              </a:rPr>
              <a:t>https://www.worldvision.org.uk/about/blogs/interesting-facts-about-sudan/</a:t>
            </a:r>
          </a:p>
          <a:p>
            <a:r>
              <a:rPr lang="en-US">
                <a:latin typeface="Univers LT Pro 45 Light"/>
                <a:hlinkClick r:id="rId4"/>
              </a:rPr>
              <a:t>https://www.unicef.org/sudan/convention-rights-child</a:t>
            </a:r>
          </a:p>
          <a:p>
            <a:endParaRPr lang="en-GB">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136699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Source: </a:t>
            </a:r>
            <a:br>
              <a:rPr lang="en-GB">
                <a:latin typeface="Univers LT Pro 45 Light"/>
              </a:rPr>
            </a:br>
            <a:r>
              <a:rPr lang="en-GB">
                <a:latin typeface="Univers LT Pro 45 Light"/>
                <a:hlinkClick r:id="rId3"/>
              </a:rPr>
              <a:t>https://www.unicef.org.uk/donate/sudan-appeal/?gad_source=1&amp;gad_campaignid=20028312605&amp;gbraid=0AAAAAD6VRshOv5iRc40qNP13kI57XEu7u&amp;gclid=CjwKCAiA55rJBhByEiwAFkY1QOraI_6PafGC9PKXco_8jju3Vg4Tvgb1jQg5SNdH52xGYKfRTX2gCRoCyRkQAvD_BwE</a:t>
            </a:r>
            <a:endParaRPr lang="en-GB">
              <a:latin typeface="Univers LT Pro 45 Light"/>
            </a:endParaRPr>
          </a:p>
          <a:p>
            <a:endParaRPr lang="en-GB"/>
          </a:p>
          <a:p>
            <a:r>
              <a:rPr lang="en-GB">
                <a:latin typeface="Univers LT Pro 45 Light"/>
              </a:rPr>
              <a:t>This is a very simple description for children who are in their early stages of learning. For teachers, it may still be useful to read the next slides for greater context.</a:t>
            </a:r>
          </a:p>
          <a:p>
            <a:endParaRPr lang="en-GB">
              <a:solidFill>
                <a:srgbClr val="000000"/>
              </a:solidFill>
              <a:latin typeface="Univers LT Pro 45 Light"/>
            </a:endParaRPr>
          </a:p>
          <a:p>
            <a:r>
              <a:rPr lang="en-GB">
                <a:solidFill>
                  <a:srgbClr val="242424"/>
                </a:solidFill>
                <a:latin typeface="Univers LT Pro 45 Light"/>
              </a:rPr>
              <a:t>Please note that this pack speaks of the impact of war and conflict on children. As ever, we know that you will want to make choices about how you address these important issues in a way that is appropriate for your children and young people. </a:t>
            </a:r>
            <a:r>
              <a:rPr lang="en-GB" u="sng">
                <a:solidFill>
                  <a:srgbClr val="467886"/>
                </a:solidFill>
                <a:latin typeface="Univers LT Pro 45 Light"/>
                <a:hlinkClick r:id="rId4"/>
              </a:rPr>
              <a:t>You might find this additional guidance helpful</a:t>
            </a:r>
            <a:r>
              <a:rPr lang="en-GB">
                <a:solidFill>
                  <a:srgbClr val="242424"/>
                </a:solidFill>
                <a:latin typeface="Univers LT Pro 45 Light"/>
              </a:rPr>
              <a:t>.</a:t>
            </a:r>
            <a:endParaRPr lang="en-GB">
              <a:latin typeface="Univers LT Pro 45 Light"/>
            </a:endParaRP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90108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Sources:</a:t>
            </a:r>
            <a:endParaRPr lang="en-GB"/>
          </a:p>
          <a:p>
            <a:r>
              <a:rPr lang="en-GB">
                <a:latin typeface="Univers LT Pro 45 Light"/>
                <a:hlinkClick r:id="rId3"/>
              </a:rPr>
              <a:t>https://www.bbc.co.uk/news/articles/cjel2nn22z9o</a:t>
            </a:r>
          </a:p>
          <a:p>
            <a:r>
              <a:rPr lang="en-GB">
                <a:latin typeface="Univers LT Pro 45 Light"/>
                <a:hlinkClick r:id="rId4"/>
              </a:rPr>
              <a:t>https://www.unicef.org.uk/donate/sudan-appeal/?gad_source=1&amp;gad_campaignid=20028312605&amp;gbraid=0AAAAAD6VRshOv5iRc40qNP13kI57XEu7u&amp;gclid=CjwKCAiA55rJBhByEiwAFkY1QOraI_6PafGC9PKXco_8jju3Vg4Tvgb1jQg5SNdH52xGYKfRTX2gCRoCyRkQAvD_BwE</a:t>
            </a:r>
          </a:p>
          <a:p>
            <a:endParaRPr lang="en-GB"/>
          </a:p>
          <a:p>
            <a:endParaRPr lang="en-GB"/>
          </a:p>
          <a:p>
            <a:r>
              <a:rPr lang="en-GB" sz="1200" b="0" i="0" kern="1200">
                <a:solidFill>
                  <a:schemeClr val="tx1"/>
                </a:solidFill>
                <a:effectLst/>
                <a:latin typeface="Univers LT Pro 45 Light"/>
              </a:rPr>
              <a:t>For further information on the war in Sudan and how this is impacting on children, you could watch this BBC Newsround clip aired in October 2025 </a:t>
            </a:r>
            <a:r>
              <a:rPr lang="en-GB" sz="1200" b="0" i="0" kern="1200">
                <a:solidFill>
                  <a:schemeClr val="tx1"/>
                </a:solidFill>
                <a:effectLst/>
                <a:latin typeface="Univers LT Pro 45 Light"/>
                <a:hlinkClick r:id="rId5"/>
              </a:rPr>
              <a:t>https://www.bbc.co.uk/newsround/videos/crmx7dmk840o</a:t>
            </a:r>
            <a:endParaRPr lang="en-GB" sz="1200" b="0" i="0" kern="1200">
              <a:solidFill>
                <a:schemeClr val="tx1"/>
              </a:solidFill>
              <a:effectLst/>
              <a:hlinkClick r:id="rId5"/>
            </a:endParaRPr>
          </a:p>
          <a:p>
            <a:endParaRPr lang="en-GB"/>
          </a:p>
          <a:p>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hlinkClick r:id="rId6">
                  <a:extLst>
                    <a:ext uri="{A12FA001-AC4F-418D-AE19-62706E023703}">
                      <ahyp:hlinkClr xmlns:ahyp="http://schemas.microsoft.com/office/drawing/2018/hyperlinkcolor" val="tx"/>
                    </a:ext>
                  </a:extLst>
                </a:hlinkClick>
              </a:rPr>
              <a:t>You might find this additional guidance helpful</a:t>
            </a:r>
            <a:r>
              <a:rPr lang="en-GB">
                <a:solidFill>
                  <a:srgbClr val="242424"/>
                </a:solidFill>
              </a:rPr>
              <a:t>.</a:t>
            </a:r>
            <a:endParaRPr lang="en-GB"/>
          </a:p>
          <a:p>
            <a:endParaRPr lang="en-GB"/>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11822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Univers LT Pro 45 Light" panose="020B0403020202020204" pitchFamily="34" charset="77"/>
            </a:endParaRPr>
          </a:p>
          <a:p>
            <a:r>
              <a:rPr lang="en-GB">
                <a:latin typeface="Univers LT Pro 45 Light"/>
              </a:rPr>
              <a:t>Sources:</a:t>
            </a:r>
            <a:endParaRPr lang="en-GB">
              <a:solidFill>
                <a:srgbClr val="444444"/>
              </a:solidFill>
              <a:latin typeface="Univers LT Pro 45 Light"/>
            </a:endParaRPr>
          </a:p>
          <a:p>
            <a:r>
              <a:rPr lang="en-GB">
                <a:solidFill>
                  <a:srgbClr val="444444"/>
                </a:solidFill>
                <a:latin typeface="Univers LT Pro 45 Light"/>
                <a:hlinkClick r:id="rId3"/>
              </a:rPr>
              <a:t>https://www.bbc.co.uk/news/articles/cjel2nn22z9o</a:t>
            </a:r>
            <a:endParaRPr lang="en-US">
              <a:solidFill>
                <a:srgbClr val="444444"/>
              </a:solidFill>
              <a:latin typeface="Univers LT Pro 45 Light"/>
            </a:endParaRPr>
          </a:p>
          <a:p>
            <a:r>
              <a:rPr lang="en-GB">
                <a:solidFill>
                  <a:srgbClr val="444444"/>
                </a:solidFill>
                <a:latin typeface="Univers LT Pro 45 Light"/>
                <a:hlinkClick r:id="rId4"/>
              </a:rPr>
              <a:t>https://www.unicef.org.uk/donate/sudan-appeal/?gad_source=1&amp;gad_campaignid=20028312605&amp;gbraid=0AAAAAD6VRshOv5iRc40qNP13kI57XEu7u&amp;gclid=CjwKCAiA55rJBhByEiwAFkY1QOraI_6PafGC9PKXco_8jju3Vg4Tvgb1jQg5SNdH52xGYKfRTX2gCRoCyRkQAvD_BwE</a:t>
            </a:r>
            <a:endParaRPr lang="en-US">
              <a:solidFill>
                <a:srgbClr val="444444"/>
              </a:solidFill>
              <a:latin typeface="Univers LT Pro 45 Light"/>
            </a:endParaRPr>
          </a:p>
          <a:p>
            <a:r>
              <a:rPr lang="en-GB">
                <a:solidFill>
                  <a:srgbClr val="444444"/>
                </a:solidFill>
                <a:latin typeface="Univers LT Pro 45 Light"/>
                <a:hlinkClick r:id="rId5"/>
              </a:rPr>
              <a:t>https://www.bbc.co.uk/news/world-africa-58970193</a:t>
            </a:r>
            <a:endParaRPr lang="en-GB">
              <a:latin typeface="Univers LT Pro 45 Light"/>
            </a:endParaRPr>
          </a:p>
          <a:p>
            <a:r>
              <a:rPr lang="en-GB">
                <a:solidFill>
                  <a:srgbClr val="444444"/>
                </a:solidFill>
                <a:latin typeface="Univers LT Pro 45 Light"/>
                <a:hlinkClick r:id="rId6"/>
              </a:rPr>
              <a:t>https://www.wilsoncenter.org/article/conflict-sudan-map-regional-and-international-actors</a:t>
            </a:r>
            <a:endParaRPr lang="en-GB">
              <a:latin typeface="Univers LT Pro 45 Light"/>
            </a:endParaRPr>
          </a:p>
          <a:p>
            <a:endParaRPr lang="en-GB">
              <a:solidFill>
                <a:srgbClr val="444444"/>
              </a:solidFill>
            </a:endParaRPr>
          </a:p>
          <a:p>
            <a:r>
              <a:rPr lang="en-GB">
                <a:latin typeface="Univers LT Pro 45 Light"/>
              </a:rPr>
              <a:t>For further information on the war in Sudan and how this is impacting on children, you could watch this BBC Newsround clip aired in October 2025 </a:t>
            </a:r>
            <a:r>
              <a:rPr lang="en-GB">
                <a:solidFill>
                  <a:srgbClr val="444444"/>
                </a:solidFill>
                <a:latin typeface="Univers LT Pro 45 Light"/>
                <a:hlinkClick r:id="rId7"/>
              </a:rPr>
              <a:t>https://www.bbc.co.uk/newsround/videos/crmx7dmk840o</a:t>
            </a:r>
          </a:p>
          <a:p>
            <a:endParaRPr lang="en-GB">
              <a:solidFill>
                <a:srgbClr val="444444"/>
              </a:solidFill>
              <a:latin typeface="Univers LT Pro 45 Light"/>
            </a:endParaRPr>
          </a:p>
          <a:p>
            <a:r>
              <a:rPr lang="en-GB">
                <a:solidFill>
                  <a:srgbClr val="242424"/>
                </a:solidFill>
              </a:rPr>
              <a:t>Please note that this pack speaks of the impact of war and conflict on children. As ever, we know that you will want to make choices about how you address these important issues in a way that is appropriate for your children and young people. </a:t>
            </a:r>
            <a:r>
              <a:rPr lang="en-GB">
                <a:solidFill>
                  <a:srgbClr val="444444"/>
                </a:solidFill>
                <a:hlinkClick r:id="rId8"/>
              </a:rPr>
              <a:t>You might find this additional guidance helpful</a:t>
            </a:r>
            <a:r>
              <a:rPr lang="en-GB">
                <a:solidFill>
                  <a:srgbClr val="242424"/>
                </a:solidFill>
              </a:rPr>
              <a:t>.</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367480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Reference: </a:t>
            </a:r>
            <a:r>
              <a:rPr lang="en-US">
                <a:latin typeface="Univers LT Pro 45 Light"/>
                <a:hlinkClick r:id="rId3"/>
              </a:rPr>
              <a:t>https://www.unicef.org.uk/donate/sudan-appeal/?gad_source=1&amp;gad_campaignid=20028312605&amp;gbraid=0AAAAAD6VRshOv5iRc40qNP13kI57XEu7u&amp;gclid=CjwKCAiA55rJBhByEiwAFkY1QOraI_6PafGC9PKXco_8jju3Vg4Tvgb1jQg5SNdH52xGYKfRTX2gCRoCyRkQAvD_BwE</a:t>
            </a:r>
            <a:endParaRPr lang="en-US">
              <a:latin typeface="Univers LT Pro 45 Light"/>
            </a:endParaRPr>
          </a:p>
          <a:p>
            <a:endParaRPr lang="en-US">
              <a:latin typeface="Univers LT Pro 45 Light"/>
              <a:ea typeface="Calibri"/>
              <a:cs typeface="Calibri"/>
            </a:endParaRPr>
          </a:p>
          <a:p>
            <a:r>
              <a:rPr lang="en-GB">
                <a:latin typeface="Univers LT Pro 45 Light"/>
                <a:hlinkClick r:id="rId4"/>
              </a:rPr>
              <a:t>https://www.unicef.org/sudan/convention-rights-child</a:t>
            </a:r>
            <a:endParaRPr lang="en-GB">
              <a:hlinkClick r:id="rId4"/>
            </a:endParaRPr>
          </a:p>
          <a:p>
            <a:endParaRPr lang="en-GB"/>
          </a:p>
          <a:p>
            <a:endParaRPr lang="en-GB"/>
          </a:p>
          <a:p>
            <a:r>
              <a:rPr lang="en-GB" sz="1200" b="1" i="0" kern="1200">
                <a:solidFill>
                  <a:schemeClr val="tx1"/>
                </a:solidFill>
                <a:effectLst/>
                <a:latin typeface="Univers LT Pro 45 Light" panose="020B0403020202020204" pitchFamily="34" charset="77"/>
                <a:ea typeface="+mn-ea"/>
                <a:cs typeface="+mn-cs"/>
              </a:rPr>
              <a:t>Some of the following types of support UNICEF have provided to children and families include:</a:t>
            </a:r>
            <a:endParaRPr lang="en-GB" sz="1200" b="0" i="0" kern="1200">
              <a:solidFill>
                <a:schemeClr val="tx1"/>
              </a:solidFill>
              <a:effectLst/>
              <a:latin typeface="Univers LT Pro 45 Light" panose="020B0403020202020204" pitchFamily="34" charset="77"/>
              <a:ea typeface="+mn-ea"/>
              <a:cs typeface="+mn-cs"/>
            </a:endParaRPr>
          </a:p>
          <a:p>
            <a:pPr lvl="0"/>
            <a:r>
              <a:rPr lang="en-GB" sz="1200" b="0" i="0" kern="1200">
                <a:solidFill>
                  <a:schemeClr val="tx1"/>
                </a:solidFill>
                <a:effectLst/>
                <a:latin typeface="Univers LT Pro 45 Light" panose="020B0403020202020204" pitchFamily="34" charset="77"/>
                <a:ea typeface="+mn-ea"/>
                <a:cs typeface="+mn-cs"/>
              </a:rPr>
              <a:t>Rolling out malaria vaccines for the first time in the country to benefit children under the age of 12 months.</a:t>
            </a:r>
          </a:p>
          <a:p>
            <a:pPr lvl="0"/>
            <a:r>
              <a:rPr lang="en-GB" sz="1200" b="0" i="0" kern="1200">
                <a:solidFill>
                  <a:schemeClr val="tx1"/>
                </a:solidFill>
                <a:effectLst/>
                <a:latin typeface="Univers LT Pro 45 Light" panose="020B0403020202020204" pitchFamily="34" charset="77"/>
                <a:ea typeface="+mn-ea"/>
                <a:cs typeface="+mn-cs"/>
              </a:rPr>
              <a:t>Reaching millions of families with safe drinking water.</a:t>
            </a:r>
          </a:p>
          <a:p>
            <a:pPr lvl="0"/>
            <a:r>
              <a:rPr lang="en-GB" sz="1200" b="0" i="0" kern="1200">
                <a:solidFill>
                  <a:schemeClr val="tx1"/>
                </a:solidFill>
                <a:effectLst/>
                <a:latin typeface="Univers LT Pro 45 Light" panose="020B0403020202020204" pitchFamily="34" charset="77"/>
                <a:ea typeface="+mn-ea"/>
                <a:cs typeface="+mn-cs"/>
              </a:rPr>
              <a:t>Providing malnutrition screening to children so they can receive life-saving treatment.</a:t>
            </a:r>
          </a:p>
          <a:p>
            <a:pPr lvl="0"/>
            <a:r>
              <a:rPr lang="en-GB" sz="1200" b="0" i="0" kern="1200">
                <a:solidFill>
                  <a:schemeClr val="tx1"/>
                </a:solidFill>
                <a:effectLst/>
                <a:latin typeface="Univers LT Pro 45 Light" panose="020B0403020202020204" pitchFamily="34" charset="77"/>
                <a:ea typeface="+mn-ea"/>
                <a:cs typeface="+mn-cs"/>
              </a:rPr>
              <a:t>Offering psychosocial counselling, education and protection services to millions of children and their caregivers.</a:t>
            </a:r>
          </a:p>
          <a:p>
            <a:pPr lvl="0"/>
            <a:r>
              <a:rPr lang="en-GB" sz="1200" b="0" i="0" kern="1200">
                <a:solidFill>
                  <a:schemeClr val="tx1"/>
                </a:solidFill>
                <a:effectLst/>
                <a:latin typeface="Univers LT Pro 45 Light" panose="020B0403020202020204" pitchFamily="34" charset="77"/>
                <a:ea typeface="+mn-ea"/>
                <a:cs typeface="+mn-cs"/>
              </a:rPr>
              <a:t>Supporting families with cash, information and other critical services.</a:t>
            </a:r>
          </a:p>
          <a:p>
            <a:endParaRPr lang="en-US">
              <a:latin typeface="Univers LT Pro 45 Light"/>
              <a:ea typeface="Calibri"/>
              <a:cs typeface="Calibri"/>
            </a:endParaRPr>
          </a:p>
          <a:p>
            <a:endParaRPr lang="en-US">
              <a:latin typeface="Univers LT Pro 45 Light"/>
              <a:ea typeface="Calibri"/>
              <a:cs typeface="Calibri"/>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391712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3E8A-3BB4-B996-6D13-A4A7FBCE0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41109-83F5-DC64-79BB-398872869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1A9F2-35E0-4A40-D237-847D85946344}"/>
              </a:ext>
            </a:extLst>
          </p:cNvPr>
          <p:cNvSpPr>
            <a:spLocks noGrp="1"/>
          </p:cNvSpPr>
          <p:nvPr>
            <p:ph type="body" idx="1"/>
          </p:nvPr>
        </p:nvSpPr>
        <p:spPr/>
        <p:txBody>
          <a:bodyPr/>
          <a:lstStyle/>
          <a:p>
            <a:pPr>
              <a:defRPr/>
            </a:pPr>
            <a:r>
              <a:rPr lang="en-GB">
                <a:latin typeface="Univers LT Pro 45 Light"/>
              </a:rPr>
              <a:t>The video in this slide is 41 seconds long. </a:t>
            </a:r>
            <a:endParaRPr lang="en-US">
              <a:solidFill>
                <a:srgbClr val="444444"/>
              </a:solidFill>
              <a:latin typeface="Univers LT Pro 45 Light"/>
            </a:endParaRPr>
          </a:p>
          <a:p>
            <a:pPr>
              <a:defRPr/>
            </a:pPr>
            <a:endParaRPr lang="en-GB">
              <a:solidFill>
                <a:srgbClr val="444444"/>
              </a:solidFill>
            </a:endParaRPr>
          </a:p>
          <a:p>
            <a:pPr>
              <a:defRPr/>
            </a:pPr>
            <a:r>
              <a:rPr lang="en-GB">
                <a:latin typeface="Univers LT Pro 45 Light"/>
              </a:rPr>
              <a:t>Slide 10 and 11 offer the same case study with varying levels of complexity. Select the slide that is most appropriate for your pupils. </a:t>
            </a:r>
            <a:endParaRPr lang="en-US">
              <a:solidFill>
                <a:srgbClr val="444444"/>
              </a:solidFill>
              <a:latin typeface="Univers LT Pro 45 Light"/>
            </a:endParaRPr>
          </a:p>
          <a:p>
            <a:pPr>
              <a:defRPr/>
            </a:pPr>
            <a:endParaRPr lang="en-GB">
              <a:solidFill>
                <a:srgbClr val="444444"/>
              </a:solidFill>
            </a:endParaRPr>
          </a:p>
          <a:p>
            <a:pPr>
              <a:defRPr/>
            </a:pPr>
            <a:r>
              <a:rPr lang="en-GB">
                <a:latin typeface="Univers LT Pro 45 Light"/>
              </a:rPr>
              <a:t>Remember to play the video full screen. You will need to read the captions out to the children to explain what is being said in the video. You may find it best to play it once so the children can hear the people speaking in their own language, and then play it again with the video muted to explain to them what is being said. To activate subtitles play the video on full screen and click the 'CC' button on the bottom right of the screen.</a:t>
            </a:r>
            <a:endParaRPr lang="en-US">
              <a:solidFill>
                <a:srgbClr val="444444"/>
              </a:solidFill>
              <a:latin typeface="Univers LT Pro 45 Light"/>
            </a:endParaRPr>
          </a:p>
          <a:p>
            <a:pPr>
              <a:defRPr/>
            </a:pPr>
            <a:endParaRPr lang="en-GB">
              <a:solidFill>
                <a:srgbClr val="444444"/>
              </a:solidFill>
            </a:endParaRPr>
          </a:p>
          <a:p>
            <a:pPr>
              <a:defRPr/>
            </a:pPr>
            <a:r>
              <a:rPr lang="en-GB">
                <a:latin typeface="Univers LT Pro 45 Light"/>
              </a:rPr>
              <a:t>Pupils could be encouraged to reflect on Naba's feelings about having a </a:t>
            </a:r>
            <a:r>
              <a:rPr lang="en-GB" err="1">
                <a:latin typeface="Univers LT Pro 45 Light"/>
              </a:rPr>
              <a:t>makanna</a:t>
            </a:r>
            <a:r>
              <a:rPr lang="en-GB">
                <a:latin typeface="Univers LT Pro 45 Light"/>
              </a:rPr>
              <a:t> where she can access education, clean water, rest and play.</a:t>
            </a:r>
            <a:endParaRPr lang="en-US">
              <a:solidFill>
                <a:srgbClr val="444444"/>
              </a:solidFill>
              <a:latin typeface="Univers LT Pro 45 Light"/>
            </a:endParaRPr>
          </a:p>
          <a:p>
            <a:pPr>
              <a:defRPr/>
            </a:pPr>
            <a:endParaRPr lang="en-US">
              <a:solidFill>
                <a:srgbClr val="444444"/>
              </a:solidFill>
            </a:endParaRPr>
          </a:p>
          <a:p>
            <a:pPr>
              <a:defRPr/>
            </a:pPr>
            <a:endParaRPr lang="en-GB">
              <a:solidFill>
                <a:srgbClr val="444444"/>
              </a:solidFill>
            </a:endParaRPr>
          </a:p>
          <a:p>
            <a:pPr>
              <a:defRPr/>
            </a:pPr>
            <a:r>
              <a:rPr lang="en-GB">
                <a:latin typeface="Univers LT Pro 45 Light"/>
              </a:rPr>
              <a:t>You could also delete the text if you prefer to read this out to your pupils: </a:t>
            </a:r>
            <a:endParaRPr lang="en-US">
              <a:solidFill>
                <a:srgbClr val="444444"/>
              </a:solidFill>
              <a:latin typeface="Univers LT Pro 45 Light"/>
            </a:endParaRPr>
          </a:p>
          <a:p>
            <a:pPr>
              <a:defRPr/>
            </a:pPr>
            <a:endParaRPr lang="en-GB">
              <a:solidFill>
                <a:srgbClr val="444444"/>
              </a:solidFill>
            </a:endParaRPr>
          </a:p>
          <a:p>
            <a:pPr>
              <a:spcBef>
                <a:spcPts val="1200"/>
              </a:spcBef>
              <a:defRPr/>
            </a:pPr>
            <a:r>
              <a:rPr lang="en-GB">
                <a:latin typeface="Univers LT Pro 45 Light"/>
              </a:rPr>
              <a:t>Naba is a child from Sudan and she has left her home because of the war.</a:t>
            </a:r>
            <a:endParaRPr lang="en-US">
              <a:solidFill>
                <a:srgbClr val="444444"/>
              </a:solidFill>
              <a:latin typeface="Univers LT Pro 45 Light"/>
            </a:endParaRPr>
          </a:p>
          <a:p>
            <a:pPr>
              <a:spcBef>
                <a:spcPts val="1200"/>
              </a:spcBef>
              <a:defRPr/>
            </a:pPr>
            <a:r>
              <a:rPr lang="en-GB">
                <a:latin typeface="Univers LT Pro 45 Light"/>
              </a:rPr>
              <a:t>She spends time at a </a:t>
            </a:r>
            <a:r>
              <a:rPr lang="en-GB" i="1" err="1">
                <a:latin typeface="Univers LT Pro 45 Light"/>
              </a:rPr>
              <a:t>makanna</a:t>
            </a:r>
            <a:r>
              <a:rPr lang="en-GB">
                <a:latin typeface="Univers LT Pro 45 Light"/>
              </a:rPr>
              <a:t> which means ‘our space’ in Arabic.</a:t>
            </a:r>
            <a:endParaRPr lang="en-US">
              <a:solidFill>
                <a:srgbClr val="444444"/>
              </a:solidFill>
              <a:latin typeface="Univers LT Pro 45 Light"/>
            </a:endParaRPr>
          </a:p>
          <a:p>
            <a:pPr>
              <a:spcBef>
                <a:spcPts val="1200"/>
              </a:spcBef>
              <a:defRPr/>
            </a:pPr>
            <a:r>
              <a:rPr lang="en-GB">
                <a:latin typeface="Univers LT Pro 45 Light"/>
              </a:rPr>
              <a:t>At the </a:t>
            </a:r>
            <a:r>
              <a:rPr lang="en-GB" i="1" err="1">
                <a:latin typeface="Univers LT Pro 45 Light"/>
              </a:rPr>
              <a:t>makanna</a:t>
            </a:r>
            <a:r>
              <a:rPr lang="en-GB">
                <a:latin typeface="Univers LT Pro 45 Light"/>
              </a:rPr>
              <a:t> children can access their right to education, their right to clean water, and their right to rest and play with their friends.  </a:t>
            </a:r>
          </a:p>
        </p:txBody>
      </p:sp>
      <p:sp>
        <p:nvSpPr>
          <p:cNvPr id="4" name="Slide Number Placeholder 3">
            <a:extLst>
              <a:ext uri="{FF2B5EF4-FFF2-40B4-BE49-F238E27FC236}">
                <a16:creationId xmlns:a16="http://schemas.microsoft.com/office/drawing/2014/main" id="{D01B1C38-F3A9-A47E-B640-86F2B86FD5AE}"/>
              </a:ext>
            </a:extLst>
          </p:cNvPr>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2048796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676" r:id="rId3"/>
    <p:sldLayoutId id="2147483697" r:id="rId4"/>
    <p:sldLayoutId id="2147483688" r:id="rId5"/>
    <p:sldLayoutId id="2147483679" r:id="rId6"/>
    <p:sldLayoutId id="2147483695" r:id="rId7"/>
    <p:sldLayoutId id="2147483702" r:id="rId8"/>
    <p:sldLayoutId id="2147483701" r:id="rId9"/>
    <p:sldLayoutId id="2147483690" r:id="rId10"/>
    <p:sldLayoutId id="2147483691" r:id="rId11"/>
    <p:sldLayoutId id="2147483692" r:id="rId12"/>
    <p:sldLayoutId id="2147483693" r:id="rId13"/>
    <p:sldLayoutId id="2147483694" r:id="rId14"/>
    <p:sldLayoutId id="2147483698" r:id="rId15"/>
    <p:sldLayoutId id="2147483700" r:id="rId16"/>
    <p:sldLayoutId id="2147483651" r:id="rId17"/>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https://www.youtube.com/embed/0aePcig5OAg?feature=oembed"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Mj3XNhIegAA?feature=oembed"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unicef.org.uk/rights-respecting-schools/the-rrsa/introducing-the-crc/" TargetMode="External"/><Relationship Id="rId7"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2.svg"/><Relationship Id="rId5" Type="http://schemas.openxmlformats.org/officeDocument/2006/relationships/image" Target="../media/image2.png"/><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mizwPXjcSQ"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B04zaBMjPQ" TargetMode="External"/><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hyperlink" Target="https://www.youtube.com/watch?v=n_nFLJ6acbw&amp;t=5s" TargetMode="External"/><Relationship Id="rId4" Type="http://schemas.openxmlformats.org/officeDocument/2006/relationships/hyperlink" Target="https://www.youtube.com/watch?v=up_CLqrE3t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_nFLJ6acbw"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s://www.unicef.org/sudan/stories/khalids-colors-hope-healing-childhood-trauma-through-art" TargetMode="External"/><Relationship Id="rId4" Type="http://schemas.openxmlformats.org/officeDocument/2006/relationships/hyperlink" Target="https://www.youtube.com/watch?v=QDaDKiAIpM0&amp;list=RDCMUCZceliiH71OLw4t4HcvKKj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aclk?sa=L&amp;pf=1&amp;ai=DChsSEwiDyO7-zbWRAxW5moMHHdSdDWoYACICCAEQARoCZWY&amp;co=1&amp;ase=2&amp;gclid=Cj0KCQiA9OnJBhD-ARIsAPV51xNlgkfjhNAWgxvb-CsSZxoXPzij2zjIBOoMKqIrpSVBNRiDbpCG2SsaAm9uEALw_wcB&amp;ei=3MI6abXhIs-pi-gPncKdyAM&amp;cce=2&amp;category=acrcp_v1_32&amp;sig=AOD64_3U69TYFIR4U9XPGIy_oPwXcBb8vw&amp;q&amp;sqi=2&amp;nis=4&amp;adurl=https://www.unicef.org.uk/donate/sudan-appeal/?gad_source%3D1%26gad_campaignid%3D20028312605%26gbraid%3D0AAAAAD6VRsgzUBQicWdkWMZbFQ76xGPwb%26gclid%3DCj0KCQiA9OnJBhD-ARIsAPV51xNlgkfjhNAWgxvb-CsSZxoXPzij2zjIBOoMKqIrpSVBNRiDbpCG2SsaAm9uEALw_wcB&amp;ved=2ahUKEwi1v-j-zbWRAxXP1AIHHR1hBzkQ0Qx6BAgMEA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unicef.org.uk/rights-respecting-schools/resources/teaching-resources/outright/"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Sudan</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D12F-11D0-895A-347D-FD4AFFF37B3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2941CB01-06BB-25C2-95CA-77838090BFB2}"/>
              </a:ext>
            </a:extLst>
          </p:cNvPr>
          <p:cNvSpPr/>
          <p:nvPr/>
        </p:nvSpPr>
        <p:spPr>
          <a:xfrm>
            <a:off x="153438"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0AB83F0F-CB44-E394-A1E7-FAC66F8C627F}"/>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C7AB922E-453E-9CBC-AEB9-C2DC98700C01}"/>
              </a:ext>
            </a:extLst>
          </p:cNvPr>
          <p:cNvSpPr>
            <a:spLocks noGrp="1"/>
          </p:cNvSpPr>
          <p:nvPr>
            <p:ph type="title"/>
          </p:nvPr>
        </p:nvSpPr>
        <p:spPr>
          <a:xfrm>
            <a:off x="479427" y="494158"/>
            <a:ext cx="3088722" cy="639837"/>
          </a:xfrm>
          <a:effectLst>
            <a:outerShdw dist="127000" dir="2700000" algn="tl" rotWithShape="0">
              <a:schemeClr val="tx1"/>
            </a:outerShdw>
          </a:effectLst>
        </p:spPr>
        <p:txBody>
          <a:bodyPr/>
          <a:lstStyle/>
          <a:p>
            <a:r>
              <a:rPr lang="en-US"/>
              <a:t>Naba's Story</a:t>
            </a:r>
            <a:r>
              <a:rPr lang="en-GB"/>
              <a:t> </a:t>
            </a:r>
          </a:p>
        </p:txBody>
      </p:sp>
      <p:sp>
        <p:nvSpPr>
          <p:cNvPr id="21" name="Text Placeholder 20">
            <a:extLst>
              <a:ext uri="{FF2B5EF4-FFF2-40B4-BE49-F238E27FC236}">
                <a16:creationId xmlns:a16="http://schemas.microsoft.com/office/drawing/2014/main" id="{4F75CBDC-9619-6BE9-A9C9-F2479C367023}"/>
              </a:ext>
            </a:extLst>
          </p:cNvPr>
          <p:cNvSpPr>
            <a:spLocks noGrp="1"/>
          </p:cNvSpPr>
          <p:nvPr>
            <p:ph type="body" sz="quarter" idx="14"/>
          </p:nvPr>
        </p:nvSpPr>
        <p:spPr>
          <a:xfrm>
            <a:off x="479425" y="1731136"/>
            <a:ext cx="4930954" cy="4545779"/>
          </a:xfrm>
        </p:spPr>
        <p:txBody>
          <a:bodyPr/>
          <a:lstStyle/>
          <a:p>
            <a:r>
              <a:rPr lang="en-GB" sz="2400"/>
              <a:t>Naba is a child from Sudan and she has left her home because of the war.</a:t>
            </a:r>
            <a:endParaRPr lang="en-US" sz="2400">
              <a:solidFill>
                <a:srgbClr val="0F0A07"/>
              </a:solidFill>
              <a:cs typeface="Arial"/>
            </a:endParaRPr>
          </a:p>
          <a:p>
            <a:r>
              <a:rPr lang="en-GB" sz="2400"/>
              <a:t>She spends time at a </a:t>
            </a:r>
            <a:r>
              <a:rPr lang="en-GB" sz="2400" i="1" err="1"/>
              <a:t>makanna</a:t>
            </a:r>
            <a:r>
              <a:rPr lang="en-GB" sz="2400"/>
              <a:t> which means ‘our space’ in Arabic.</a:t>
            </a:r>
            <a:endParaRPr lang="en-GB" sz="2400">
              <a:solidFill>
                <a:srgbClr val="FFFFFF"/>
              </a:solidFill>
              <a:cs typeface="Arial"/>
            </a:endParaRPr>
          </a:p>
          <a:p>
            <a:r>
              <a:rPr lang="en-GB" sz="2400"/>
              <a:t>At the </a:t>
            </a:r>
            <a:r>
              <a:rPr lang="en-GB" sz="2400" i="1" err="1"/>
              <a:t>makanna</a:t>
            </a:r>
            <a:r>
              <a:rPr lang="en-GB" sz="2400"/>
              <a:t> children can access their right to education, their right to clean water, and their right to rest and play with their friends.  </a:t>
            </a:r>
            <a:endParaRPr lang="en-GB" sz="2400">
              <a:cs typeface="Arial"/>
            </a:endParaRPr>
          </a:p>
        </p:txBody>
      </p:sp>
      <p:pic>
        <p:nvPicPr>
          <p:cNvPr id="5" name="Online Media 3" title="Rights Around the World - Naba's Story">
            <a:hlinkClick r:id="" action="ppaction://noaction"/>
            <a:extLst>
              <a:ext uri="{FF2B5EF4-FFF2-40B4-BE49-F238E27FC236}">
                <a16:creationId xmlns:a16="http://schemas.microsoft.com/office/drawing/2014/main" id="{D68A6222-E505-2B4C-D1FD-DD3E76A9A487}"/>
              </a:ext>
            </a:extLst>
          </p:cNvPr>
          <p:cNvPicPr>
            <a:picLocks noRot="1" noChangeAspect="1"/>
          </p:cNvPicPr>
          <p:nvPr>
            <a:videoFile r:link="rId1"/>
          </p:nvPr>
        </p:nvPicPr>
        <p:blipFill>
          <a:blip r:embed="rId4"/>
          <a:stretch>
            <a:fillRect/>
          </a:stretch>
        </p:blipFill>
        <p:spPr>
          <a:xfrm>
            <a:off x="6096023" y="1774065"/>
            <a:ext cx="5887926" cy="3310989"/>
          </a:xfrm>
          <a:prstGeom prst="roundRect">
            <a:avLst>
              <a:gd name="adj" fmla="val 4493"/>
            </a:avLst>
          </a:prstGeom>
          <a:solidFill>
            <a:srgbClr val="0F0A07"/>
          </a:solidFill>
          <a:effectLst>
            <a:outerShdw dist="127000" dir="2700000" algn="tl" rotWithShape="0">
              <a:srgbClr val="FF6000"/>
            </a:outerShdw>
          </a:effectLst>
        </p:spPr>
      </p:pic>
      <p:sp>
        <p:nvSpPr>
          <p:cNvPr id="29" name="Rounded Rectangle 19">
            <a:extLst>
              <a:ext uri="{FF2B5EF4-FFF2-40B4-BE49-F238E27FC236}">
                <a16:creationId xmlns:a16="http://schemas.microsoft.com/office/drawing/2014/main" id="{EAF57796-6E36-252F-EB6E-66A1C98134E6}"/>
              </a:ext>
            </a:extLst>
          </p:cNvPr>
          <p:cNvSpPr/>
          <p:nvPr/>
        </p:nvSpPr>
        <p:spPr>
          <a:xfrm>
            <a:off x="11148610" y="397304"/>
            <a:ext cx="730105" cy="648000"/>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24" name="5-point Star 20">
            <a:extLst>
              <a:ext uri="{FF2B5EF4-FFF2-40B4-BE49-F238E27FC236}">
                <a16:creationId xmlns:a16="http://schemas.microsoft.com/office/drawing/2014/main" id="{B634413F-93F5-B1AC-54AA-DC262F9302B8}"/>
              </a:ext>
            </a:extLst>
          </p:cNvPr>
          <p:cNvSpPr/>
          <p:nvPr/>
        </p:nvSpPr>
        <p:spPr>
          <a:xfrm>
            <a:off x="11270433" y="456172"/>
            <a:ext cx="487201"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Tree>
    <p:extLst>
      <p:ext uri="{BB962C8B-B14F-4D97-AF65-F5344CB8AC3E}">
        <p14:creationId xmlns:p14="http://schemas.microsoft.com/office/powerpoint/2010/main" val="411666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A78B0-F1B5-E2B7-9757-91C837FDAC5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12A10CD-5AD1-4FFD-0C69-4DB3C1E4F487}"/>
              </a:ext>
            </a:extLst>
          </p:cNvPr>
          <p:cNvSpPr/>
          <p:nvPr/>
        </p:nvSpPr>
        <p:spPr>
          <a:xfrm>
            <a:off x="155886" y="-942"/>
            <a:ext cx="632968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682A4F98-2E4D-8DEF-00D6-EB483757C671}"/>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44A8794B-AB01-E198-6EC2-FBF91B1415C2}"/>
              </a:ext>
            </a:extLst>
          </p:cNvPr>
          <p:cNvSpPr>
            <a:spLocks noGrp="1"/>
          </p:cNvSpPr>
          <p:nvPr>
            <p:ph type="title"/>
          </p:nvPr>
        </p:nvSpPr>
        <p:spPr>
          <a:xfrm>
            <a:off x="345743" y="347105"/>
            <a:ext cx="3088722" cy="639837"/>
          </a:xfrm>
          <a:effectLst>
            <a:outerShdw dist="127000" dir="2700000" algn="tl" rotWithShape="0">
              <a:schemeClr val="tx1"/>
            </a:outerShdw>
          </a:effectLst>
        </p:spPr>
        <p:txBody>
          <a:bodyPr/>
          <a:lstStyle/>
          <a:p>
            <a:r>
              <a:rPr lang="en-US"/>
              <a:t>Naba's Story</a:t>
            </a:r>
            <a:r>
              <a:rPr lang="en-GB"/>
              <a:t> </a:t>
            </a:r>
          </a:p>
        </p:txBody>
      </p:sp>
      <p:sp>
        <p:nvSpPr>
          <p:cNvPr id="21" name="Text Placeholder 20">
            <a:extLst>
              <a:ext uri="{FF2B5EF4-FFF2-40B4-BE49-F238E27FC236}">
                <a16:creationId xmlns:a16="http://schemas.microsoft.com/office/drawing/2014/main" id="{D6265601-0876-0547-E32F-791FC425CA19}"/>
              </a:ext>
            </a:extLst>
          </p:cNvPr>
          <p:cNvSpPr>
            <a:spLocks noGrp="1"/>
          </p:cNvSpPr>
          <p:nvPr>
            <p:ph type="body" sz="quarter" idx="14"/>
          </p:nvPr>
        </p:nvSpPr>
        <p:spPr>
          <a:xfrm>
            <a:off x="385846" y="1191126"/>
            <a:ext cx="5896868" cy="5816977"/>
          </a:xfrm>
        </p:spPr>
        <p:txBody>
          <a:bodyPr/>
          <a:lstStyle/>
          <a:p>
            <a:r>
              <a:rPr lang="en-GB" sz="2200">
                <a:cs typeface="Arial"/>
              </a:rPr>
              <a:t>The war in Sudan has forced millions of children, like Naba, to flee across the country to </a:t>
            </a:r>
            <a:r>
              <a:rPr lang="en-GB" sz="2200" i="1" err="1">
                <a:cs typeface="Arial"/>
              </a:rPr>
              <a:t>makannas</a:t>
            </a:r>
            <a:r>
              <a:rPr lang="en-GB" sz="2200">
                <a:cs typeface="Arial"/>
              </a:rPr>
              <a:t>. </a:t>
            </a:r>
            <a:endParaRPr lang="en-US" sz="2200">
              <a:solidFill>
                <a:srgbClr val="0F0A07"/>
              </a:solidFill>
              <a:cs typeface="Arial"/>
            </a:endParaRPr>
          </a:p>
          <a:p>
            <a:r>
              <a:rPr lang="en-GB" sz="2200" i="1">
                <a:cs typeface="Arial"/>
              </a:rPr>
              <a:t>Makanna</a:t>
            </a:r>
            <a:r>
              <a:rPr lang="en-GB" sz="2200">
                <a:cs typeface="Arial"/>
              </a:rPr>
              <a:t> is an Arabic word for ‘our space’. They provide a safe space for families displaced by war. </a:t>
            </a:r>
            <a:endParaRPr lang="en-US" sz="2200">
              <a:solidFill>
                <a:srgbClr val="0F0A07"/>
              </a:solidFill>
              <a:cs typeface="Arial"/>
            </a:endParaRPr>
          </a:p>
          <a:p>
            <a:r>
              <a:rPr lang="en-GB" sz="2200">
                <a:cs typeface="Arial"/>
              </a:rPr>
              <a:t>In this video Naba takes us on a tour around the </a:t>
            </a:r>
            <a:r>
              <a:rPr lang="en-GB" sz="2200" i="1" err="1">
                <a:cs typeface="Arial"/>
              </a:rPr>
              <a:t>makanna</a:t>
            </a:r>
            <a:r>
              <a:rPr lang="en-GB" sz="2200">
                <a:cs typeface="Arial"/>
              </a:rPr>
              <a:t>.</a:t>
            </a:r>
            <a:endParaRPr lang="en-US" sz="2200">
              <a:solidFill>
                <a:srgbClr val="0F0A07"/>
              </a:solidFill>
              <a:cs typeface="Arial"/>
            </a:endParaRPr>
          </a:p>
          <a:p>
            <a:r>
              <a:rPr lang="en-GB" sz="2200">
                <a:cs typeface="Arial"/>
              </a:rPr>
              <a:t>Children can access their right to education through eLearning classrooms, their right to clean water and sanitation, and their right to rest and play with their friends. </a:t>
            </a:r>
            <a:endParaRPr lang="en-US" sz="2200">
              <a:solidFill>
                <a:srgbClr val="0F0A07"/>
              </a:solidFill>
              <a:cs typeface="Arial"/>
            </a:endParaRPr>
          </a:p>
          <a:p>
            <a:r>
              <a:rPr lang="en-GB" sz="2200">
                <a:cs typeface="Arial"/>
              </a:rPr>
              <a:t>UNICEF is working to increase the access to </a:t>
            </a:r>
            <a:r>
              <a:rPr lang="en-GB" sz="2200" i="1" err="1">
                <a:cs typeface="Arial"/>
              </a:rPr>
              <a:t>makannas</a:t>
            </a:r>
            <a:r>
              <a:rPr lang="en-GB" sz="2200">
                <a:cs typeface="Arial"/>
              </a:rPr>
              <a:t> for children like Naba. </a:t>
            </a:r>
            <a:endParaRPr lang="en-US">
              <a:solidFill>
                <a:srgbClr val="0F0A07"/>
              </a:solidFill>
              <a:cs typeface="Arial"/>
            </a:endParaRPr>
          </a:p>
          <a:p>
            <a:endParaRPr lang="en-GB">
              <a:cs typeface="Arial"/>
            </a:endParaRPr>
          </a:p>
        </p:txBody>
      </p:sp>
      <p:sp>
        <p:nvSpPr>
          <p:cNvPr id="6" name="Rounded Rectangle 3">
            <a:extLst>
              <a:ext uri="{FF2B5EF4-FFF2-40B4-BE49-F238E27FC236}">
                <a16:creationId xmlns:a16="http://schemas.microsoft.com/office/drawing/2014/main" id="{98406F8F-A562-C800-70FC-5AC1FDE56D1D}"/>
              </a:ext>
            </a:extLst>
          </p:cNvPr>
          <p:cNvSpPr/>
          <p:nvPr/>
        </p:nvSpPr>
        <p:spPr>
          <a:xfrm>
            <a:off x="8661829" y="366617"/>
            <a:ext cx="1298335" cy="648000"/>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4" name="5-point Star 5">
            <a:extLst>
              <a:ext uri="{FF2B5EF4-FFF2-40B4-BE49-F238E27FC236}">
                <a16:creationId xmlns:a16="http://schemas.microsoft.com/office/drawing/2014/main" id="{A249771A-F835-913B-2B83-048BB462E309}"/>
              </a:ext>
            </a:extLst>
          </p:cNvPr>
          <p:cNvSpPr/>
          <p:nvPr/>
        </p:nvSpPr>
        <p:spPr>
          <a:xfrm>
            <a:off x="8794384" y="425483"/>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47EF5A5-F070-0AD1-4D44-2B2DF2A58D10}"/>
              </a:ext>
            </a:extLst>
          </p:cNvPr>
          <p:cNvSpPr/>
          <p:nvPr/>
        </p:nvSpPr>
        <p:spPr>
          <a:xfrm>
            <a:off x="9345262" y="425483"/>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nvGrpSpPr>
          <p:cNvPr id="8" name="Group 7">
            <a:extLst>
              <a:ext uri="{FF2B5EF4-FFF2-40B4-BE49-F238E27FC236}">
                <a16:creationId xmlns:a16="http://schemas.microsoft.com/office/drawing/2014/main" id="{E3CCB26C-F22E-E811-2CD4-8130EEAB1F7D}"/>
              </a:ext>
            </a:extLst>
          </p:cNvPr>
          <p:cNvGrpSpPr/>
          <p:nvPr/>
        </p:nvGrpSpPr>
        <p:grpSpPr>
          <a:xfrm>
            <a:off x="10088353" y="366617"/>
            <a:ext cx="1875239" cy="648000"/>
            <a:chOff x="10088353" y="366617"/>
            <a:chExt cx="1372614" cy="462159"/>
          </a:xfrm>
        </p:grpSpPr>
        <p:sp>
          <p:nvSpPr>
            <p:cNvPr id="9" name="Rounded Rectangle 3">
              <a:extLst>
                <a:ext uri="{FF2B5EF4-FFF2-40B4-BE49-F238E27FC236}">
                  <a16:creationId xmlns:a16="http://schemas.microsoft.com/office/drawing/2014/main" id="{0AD00622-CE67-6121-25C8-1EAD8178B0D8}"/>
                </a:ext>
              </a:extLst>
            </p:cNvPr>
            <p:cNvSpPr/>
            <p:nvPr/>
          </p:nvSpPr>
          <p:spPr>
            <a:xfrm>
              <a:off x="10088353" y="366617"/>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0" name="5-point Star 5">
              <a:extLst>
                <a:ext uri="{FF2B5EF4-FFF2-40B4-BE49-F238E27FC236}">
                  <a16:creationId xmlns:a16="http://schemas.microsoft.com/office/drawing/2014/main" id="{6E21E931-F013-EFFA-F225-4995A55DE237}"/>
                </a:ext>
              </a:extLst>
            </p:cNvPr>
            <p:cNvSpPr/>
            <p:nvPr/>
          </p:nvSpPr>
          <p:spPr>
            <a:xfrm>
              <a:off x="10185379"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1" name="5-point Star 6">
              <a:extLst>
                <a:ext uri="{FF2B5EF4-FFF2-40B4-BE49-F238E27FC236}">
                  <a16:creationId xmlns:a16="http://schemas.microsoft.com/office/drawing/2014/main" id="{D4C6DF97-5D42-185B-9A0F-C25F820EAEFB}"/>
                </a:ext>
              </a:extLst>
            </p:cNvPr>
            <p:cNvSpPr/>
            <p:nvPr/>
          </p:nvSpPr>
          <p:spPr>
            <a:xfrm>
              <a:off x="10588604"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2" name="5-point Star 7">
              <a:extLst>
                <a:ext uri="{FF2B5EF4-FFF2-40B4-BE49-F238E27FC236}">
                  <a16:creationId xmlns:a16="http://schemas.microsoft.com/office/drawing/2014/main" id="{7EC119D9-D8BB-C7C7-581B-8E6B5FEFB1BE}"/>
                </a:ext>
              </a:extLst>
            </p:cNvPr>
            <p:cNvSpPr/>
            <p:nvPr/>
          </p:nvSpPr>
          <p:spPr>
            <a:xfrm>
              <a:off x="10988654"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pic>
        <p:nvPicPr>
          <p:cNvPr id="17" name="Online Media 16" title="Rights Around the World - Naba's Story 2">
            <a:hlinkClick r:id="" action="ppaction://noaction"/>
            <a:extLst>
              <a:ext uri="{FF2B5EF4-FFF2-40B4-BE49-F238E27FC236}">
                <a16:creationId xmlns:a16="http://schemas.microsoft.com/office/drawing/2014/main" id="{A9249742-7351-32E1-6CD6-4211FD35B61D}"/>
              </a:ext>
            </a:extLst>
          </p:cNvPr>
          <p:cNvPicPr>
            <a:picLocks noRot="1" noChangeAspect="1"/>
          </p:cNvPicPr>
          <p:nvPr>
            <a:videoFile r:link="rId1"/>
          </p:nvPr>
        </p:nvPicPr>
        <p:blipFill>
          <a:blip r:embed="rId4"/>
          <a:stretch>
            <a:fillRect/>
          </a:stretch>
        </p:blipFill>
        <p:spPr>
          <a:xfrm>
            <a:off x="6848800" y="1998099"/>
            <a:ext cx="4992923" cy="2859917"/>
          </a:xfrm>
          <a:prstGeom prst="roundRect">
            <a:avLst>
              <a:gd name="adj" fmla="val 5299"/>
            </a:avLst>
          </a:prstGeom>
          <a:ln>
            <a:solidFill>
              <a:schemeClr val="tx1"/>
            </a:solidFill>
          </a:ln>
          <a:effectLst>
            <a:outerShdw dist="88900" dir="2700000" algn="tl" rotWithShape="0">
              <a:schemeClr val="accent3"/>
            </a:outerShdw>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151436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12</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842370"/>
          </a:xfrm>
        </p:spPr>
        <p:txBody>
          <a:bodyPr/>
          <a:lstStyle/>
          <a:p>
            <a:r>
              <a:rPr lang="en-GB" sz="2000"/>
              <a:t>Look at the summary of the </a:t>
            </a:r>
            <a:r>
              <a:rPr lang="en-GB" sz="2000" b="1">
                <a:hlinkClick r:id="rId3">
                  <a:extLst>
                    <a:ext uri="{A12FA001-AC4F-418D-AE19-62706E023703}">
                      <ahyp:hlinkClr xmlns:ahyp="http://schemas.microsoft.com/office/drawing/2018/hyperlinkcolor" val="tx"/>
                    </a:ext>
                  </a:extLst>
                </a:hlinkClick>
              </a:rPr>
              <a:t>CRC</a:t>
            </a:r>
            <a:r>
              <a:rPr lang="en-GB" sz="2000"/>
              <a:t> with a partner – which articles do you think are particularly relevant to this case study? (Click to reveal some examples)</a:t>
            </a: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sp>
        <p:nvSpPr>
          <p:cNvPr id="3" name="AutoShape 2">
            <a:extLst>
              <a:ext uri="{FF2B5EF4-FFF2-40B4-BE49-F238E27FC236}">
                <a16:creationId xmlns:a16="http://schemas.microsoft.com/office/drawing/2014/main" id="{017FBAB2-9943-CDE9-B351-C8D8280256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Graphic 9">
            <a:extLst>
              <a:ext uri="{FF2B5EF4-FFF2-40B4-BE49-F238E27FC236}">
                <a16:creationId xmlns:a16="http://schemas.microsoft.com/office/drawing/2014/main" id="{5BCFAEE3-A188-9DB3-5E1B-B1775CFB6C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137" y="2132043"/>
            <a:ext cx="1816241" cy="2421655"/>
          </a:xfrm>
          <a:prstGeom prst="rect">
            <a:avLst/>
          </a:prstGeom>
        </p:spPr>
      </p:pic>
      <p:pic>
        <p:nvPicPr>
          <p:cNvPr id="11" name="Graphic 10">
            <a:extLst>
              <a:ext uri="{FF2B5EF4-FFF2-40B4-BE49-F238E27FC236}">
                <a16:creationId xmlns:a16="http://schemas.microsoft.com/office/drawing/2014/main" id="{D7CABD67-6AB2-D162-64F6-A52C103D09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2254" y="2132043"/>
            <a:ext cx="1816241" cy="2421655"/>
          </a:xfrm>
          <a:prstGeom prst="rect">
            <a:avLst/>
          </a:prstGeom>
        </p:spPr>
      </p:pic>
      <p:pic>
        <p:nvPicPr>
          <p:cNvPr id="12" name="Graphic 11">
            <a:extLst>
              <a:ext uri="{FF2B5EF4-FFF2-40B4-BE49-F238E27FC236}">
                <a16:creationId xmlns:a16="http://schemas.microsoft.com/office/drawing/2014/main" id="{7A31D451-AF46-E065-E7D2-4F53F0A25D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8786" y="2118398"/>
            <a:ext cx="1826475" cy="2435300"/>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13</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14</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
        <p:nvSpPr>
          <p:cNvPr id="5" name="Rectangle 4">
            <a:extLst>
              <a:ext uri="{FF2B5EF4-FFF2-40B4-BE49-F238E27FC236}">
                <a16:creationId xmlns:a16="http://schemas.microsoft.com/office/drawing/2014/main" id="{53790424-1A17-7C85-DC78-F8C70D470A9A}"/>
              </a:ext>
            </a:extLst>
          </p:cNvPr>
          <p:cNvSpPr/>
          <p:nvPr/>
        </p:nvSpPr>
        <p:spPr>
          <a:xfrm>
            <a:off x="606185" y="2211404"/>
            <a:ext cx="2363157"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Rectangle 5">
            <a:extLst>
              <a:ext uri="{FF2B5EF4-FFF2-40B4-BE49-F238E27FC236}">
                <a16:creationId xmlns:a16="http://schemas.microsoft.com/office/drawing/2014/main" id="{81833F04-02DB-81F8-AC33-966CF7345291}"/>
              </a:ext>
            </a:extLst>
          </p:cNvPr>
          <p:cNvSpPr/>
          <p:nvPr/>
        </p:nvSpPr>
        <p:spPr>
          <a:xfrm>
            <a:off x="7770481" y="2211404"/>
            <a:ext cx="3609474" cy="1217596"/>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7" name="Rectangle 6">
            <a:extLst>
              <a:ext uri="{FF2B5EF4-FFF2-40B4-BE49-F238E27FC236}">
                <a16:creationId xmlns:a16="http://schemas.microsoft.com/office/drawing/2014/main" id="{0A9DAAA6-0131-2AA9-AE3D-7FC2CCCFEC8D}"/>
              </a:ext>
            </a:extLst>
          </p:cNvPr>
          <p:cNvSpPr/>
          <p:nvPr/>
        </p:nvSpPr>
        <p:spPr>
          <a:xfrm>
            <a:off x="9002934" y="3429000"/>
            <a:ext cx="1222614" cy="1217596"/>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8" name="Rectangle 7">
            <a:extLst>
              <a:ext uri="{FF2B5EF4-FFF2-40B4-BE49-F238E27FC236}">
                <a16:creationId xmlns:a16="http://schemas.microsoft.com/office/drawing/2014/main" id="{076CEA8C-6A3C-BC3F-656B-6D12239E9DBD}"/>
              </a:ext>
            </a:extLst>
          </p:cNvPr>
          <p:cNvSpPr/>
          <p:nvPr/>
        </p:nvSpPr>
        <p:spPr>
          <a:xfrm>
            <a:off x="6637547" y="2211404"/>
            <a:ext cx="1222614" cy="1217596"/>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9" name="Rectangle 8">
            <a:extLst>
              <a:ext uri="{FF2B5EF4-FFF2-40B4-BE49-F238E27FC236}">
                <a16:creationId xmlns:a16="http://schemas.microsoft.com/office/drawing/2014/main" id="{A502ED55-0897-5D45-827A-0B82D030BA6E}"/>
              </a:ext>
            </a:extLst>
          </p:cNvPr>
          <p:cNvSpPr/>
          <p:nvPr/>
        </p:nvSpPr>
        <p:spPr>
          <a:xfrm>
            <a:off x="5414933" y="2211404"/>
            <a:ext cx="1222614" cy="1217596"/>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0" name="Rectangle 9">
            <a:extLst>
              <a:ext uri="{FF2B5EF4-FFF2-40B4-BE49-F238E27FC236}">
                <a16:creationId xmlns:a16="http://schemas.microsoft.com/office/drawing/2014/main" id="{577CFCA6-509A-8313-784D-914AB1E3EB90}"/>
              </a:ext>
            </a:extLst>
          </p:cNvPr>
          <p:cNvSpPr/>
          <p:nvPr/>
        </p:nvSpPr>
        <p:spPr>
          <a:xfrm>
            <a:off x="3087329" y="3429000"/>
            <a:ext cx="4758707" cy="1217596"/>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2616101"/>
          </a:xfrm>
          <a:prstGeom prst="rect">
            <a:avLst/>
          </a:prstGeom>
          <a:noFill/>
        </p:spPr>
        <p:txBody>
          <a:bodyPr wrap="square" lIns="0" tIns="0" rIns="0" bIns="0" rtlCol="0" anchor="t">
            <a:spAutoFit/>
          </a:bodyPr>
          <a:lstStyle/>
          <a:p>
            <a:pPr>
              <a:lnSpc>
                <a:spcPct val="200000"/>
              </a:lnSpc>
              <a:spcBef>
                <a:spcPts val="600"/>
              </a:spcBef>
              <a:spcAft>
                <a:spcPts val="1200"/>
              </a:spcAft>
            </a:pPr>
            <a:r>
              <a:rPr lang="en-GB" sz="2000"/>
              <a:t>Think back to what you have learnt about Sudan and UNICEF’s work.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endParaRPr lang="en-GB" sz="2000">
              <a:cs typeface="Arial"/>
            </a:endParaRP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endParaRPr lang="en-GB" sz="2000">
              <a:cs typeface="Arial"/>
            </a:endParaRP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17</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57960" y="1684338"/>
            <a:ext cx="5519738" cy="2108200"/>
          </a:xfrm>
        </p:spPr>
        <p:txBody>
          <a:bodyPr/>
          <a:lstStyle/>
          <a:p>
            <a:pPr>
              <a:spcBef>
                <a:spcPts val="0"/>
              </a:spcBef>
            </a:pPr>
            <a:r>
              <a:rPr lang="en-GB" sz="1800"/>
              <a:t>Read, or listen along to, </a:t>
            </a:r>
            <a:r>
              <a:rPr lang="en-GB" sz="1800">
                <a:hlinkClick r:id="rId3"/>
              </a:rPr>
              <a:t>The Suitcase</a:t>
            </a:r>
            <a:r>
              <a:rPr lang="en-GB" sz="1800"/>
              <a:t> by </a:t>
            </a:r>
            <a:endParaRPr lang="en-GB" sz="1800">
              <a:cs typeface="Arial"/>
            </a:endParaRPr>
          </a:p>
          <a:p>
            <a:pPr>
              <a:spcBef>
                <a:spcPts val="0"/>
              </a:spcBef>
            </a:pPr>
            <a:r>
              <a:rPr lang="en-GB" sz="1800"/>
              <a:t>Chris Naylor-Ballesteros. If you had to </a:t>
            </a:r>
            <a:endParaRPr lang="en-GB" sz="1800">
              <a:cs typeface="Arial"/>
            </a:endParaRPr>
          </a:p>
          <a:p>
            <a:pPr>
              <a:spcBef>
                <a:spcPts val="0"/>
              </a:spcBef>
            </a:pPr>
            <a:r>
              <a:rPr lang="en-GB" sz="1800"/>
              <a:t>leave home quickly and could only take </a:t>
            </a:r>
            <a:endParaRPr lang="en-GB" sz="1800">
              <a:cs typeface="Arial"/>
            </a:endParaRPr>
          </a:p>
          <a:p>
            <a:pPr>
              <a:spcBef>
                <a:spcPts val="0"/>
              </a:spcBef>
            </a:pPr>
            <a:r>
              <a:rPr lang="en-GB" sz="1800"/>
              <a:t>5 things, what would you take with you </a:t>
            </a:r>
            <a:endParaRPr lang="en-GB" sz="1800">
              <a:cs typeface="Arial"/>
            </a:endParaRPr>
          </a:p>
          <a:p>
            <a:pPr>
              <a:spcBef>
                <a:spcPts val="0"/>
              </a:spcBef>
            </a:pPr>
            <a:r>
              <a:rPr lang="en-GB" sz="1800"/>
              <a:t>and why? Did your classmates choose the same or different things and why? </a:t>
            </a:r>
            <a:endParaRPr lang="en-GB" sz="1800">
              <a:cs typeface="Arial"/>
            </a:endParaRPr>
          </a:p>
          <a:p>
            <a:endParaRPr lang="en-GB">
              <a:solidFill>
                <a:srgbClr val="0F0A07"/>
              </a:solidFill>
              <a:cs typeface="Arial" panose="020B0604020202020204"/>
            </a:endParaRP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08200"/>
          </a:xfrm>
        </p:spPr>
        <p:txBody>
          <a:bodyPr/>
          <a:lstStyle/>
          <a:p>
            <a:pPr>
              <a:spcBef>
                <a:spcPts val="0"/>
              </a:spcBef>
            </a:pPr>
            <a:r>
              <a:rPr lang="en-GB" sz="1800" dirty="0"/>
              <a:t>Makanna means ‘our space’. Is there a corner of your classroom that you could make into a </a:t>
            </a:r>
            <a:r>
              <a:rPr lang="en-GB" sz="1800" dirty="0" err="1"/>
              <a:t>makanna</a:t>
            </a:r>
            <a:r>
              <a:rPr lang="en-GB" sz="1800" dirty="0"/>
              <a:t> for your class? What could you put inside it to make it feel cosy and safe?</a:t>
            </a:r>
            <a:r>
              <a:rPr lang="en-GB" sz="1800" dirty="0">
                <a:latin typeface="Arial"/>
                <a:cs typeface="Arial"/>
              </a:rPr>
              <a:t> </a:t>
            </a:r>
            <a:r>
              <a:rPr lang="en-GB" sz="1800" dirty="0">
                <a:latin typeface="Arial"/>
                <a:cs typeface="Segoe UI"/>
              </a:rPr>
              <a:t>How can this space support your rights to be made real?</a:t>
            </a:r>
            <a:endParaRPr lang="en-GB" sz="1800" dirty="0">
              <a:latin typeface="Arial"/>
              <a:cs typeface="Arial"/>
            </a:endParaRPr>
          </a:p>
          <a:p>
            <a:endParaRPr lang="en-GB" dirty="0">
              <a:cs typeface="Arial"/>
            </a:endParaRPr>
          </a:p>
          <a:p>
            <a:endParaRPr lang="en-GB" dirty="0">
              <a:cs typeface="Arial"/>
            </a:endParaRPr>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9863"/>
            <a:ext cx="5509006" cy="2396386"/>
          </a:xfrm>
        </p:spPr>
        <p:txBody>
          <a:bodyPr/>
          <a:lstStyle/>
          <a:p>
            <a:pPr>
              <a:spcBef>
                <a:spcPts val="0"/>
              </a:spcBef>
            </a:pPr>
            <a:r>
              <a:rPr lang="en-GB" dirty="0">
                <a:cs typeface="Arial"/>
              </a:rPr>
              <a:t> </a:t>
            </a:r>
            <a:r>
              <a:rPr lang="en-GB" sz="1800" dirty="0">
                <a:cs typeface="Arial"/>
              </a:rPr>
              <a:t>Make a class collage of duty bearers (adults) who help you to enjoy your right to be safe and protected. For example, think about when you are at home, at school, at clubs or activities, out shopping or if there was a medical emergency. </a:t>
            </a:r>
            <a:endParaRPr lang="en-US" dirty="0">
              <a:cs typeface="Arial"/>
            </a:endParaRP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205158" y="3979863"/>
            <a:ext cx="5509005" cy="2417851"/>
          </a:xfrm>
        </p:spPr>
        <p:txBody>
          <a:bodyPr/>
          <a:lstStyle/>
          <a:p>
            <a:pPr>
              <a:spcBef>
                <a:spcPts val="0"/>
              </a:spcBef>
            </a:pPr>
            <a:r>
              <a:rPr lang="en-GB" sz="1800">
                <a:latin typeface="Arial"/>
                <a:cs typeface="Arial"/>
              </a:rPr>
              <a:t>Read The Girl at the Front of the Class by </a:t>
            </a:r>
            <a:r>
              <a:rPr lang="en-GB" sz="1800" err="1">
                <a:latin typeface="Arial"/>
                <a:cs typeface="Arial"/>
              </a:rPr>
              <a:t>Onjali</a:t>
            </a:r>
            <a:r>
              <a:rPr lang="en-GB" sz="1800">
                <a:latin typeface="Arial"/>
                <a:cs typeface="Arial"/>
              </a:rPr>
              <a:t> Q </a:t>
            </a:r>
            <a:r>
              <a:rPr lang="en-GB" sz="1800" err="1">
                <a:latin typeface="Arial"/>
                <a:cs typeface="Arial"/>
              </a:rPr>
              <a:t>Raúf</a:t>
            </a:r>
            <a:r>
              <a:rPr lang="en-GB" sz="1800">
                <a:latin typeface="Arial"/>
                <a:cs typeface="Arial"/>
              </a:rPr>
              <a:t> and think about how you can welcome children who join your nursery or school. </a:t>
            </a:r>
            <a:endParaRPr lang="en-US">
              <a:latin typeface="Arial"/>
              <a:cs typeface="Arial" panose="020B0604020202020204"/>
            </a:endParaRPr>
          </a:p>
          <a:p>
            <a:pPr>
              <a:spcBef>
                <a:spcPts val="0"/>
              </a:spcBef>
            </a:pPr>
            <a:r>
              <a:rPr lang="en-GB" sz="1800">
                <a:latin typeface="Arial"/>
                <a:cs typeface="Segoe UI"/>
              </a:rPr>
              <a:t>How can you make sure they know </a:t>
            </a:r>
            <a:endParaRPr lang="en-US">
              <a:latin typeface="Arial"/>
              <a:cs typeface="Arial"/>
            </a:endParaRPr>
          </a:p>
          <a:p>
            <a:pPr>
              <a:spcBef>
                <a:spcPts val="0"/>
              </a:spcBef>
            </a:pPr>
            <a:r>
              <a:rPr lang="en-GB" sz="1800">
                <a:latin typeface="Arial"/>
                <a:cs typeface="Segoe UI"/>
              </a:rPr>
              <a:t>where things are and what is important? </a:t>
            </a:r>
            <a:endParaRPr lang="en-US">
              <a:latin typeface="Arial"/>
              <a:cs typeface="Arial"/>
            </a:endParaRPr>
          </a:p>
          <a:p>
            <a:pPr>
              <a:spcBef>
                <a:spcPts val="0"/>
              </a:spcBef>
            </a:pPr>
            <a:r>
              <a:rPr lang="en-GB" sz="1800">
                <a:latin typeface="Arial"/>
                <a:cs typeface="Segoe UI"/>
              </a:rPr>
              <a:t>What about if they come from another</a:t>
            </a:r>
            <a:endParaRPr lang="en-GB">
              <a:latin typeface="Arial"/>
              <a:cs typeface="Arial" panose="020B0604020202020204"/>
            </a:endParaRPr>
          </a:p>
          <a:p>
            <a:pPr>
              <a:spcBef>
                <a:spcPts val="0"/>
              </a:spcBef>
            </a:pPr>
            <a:r>
              <a:rPr lang="en-GB" sz="1800">
                <a:latin typeface="Arial"/>
                <a:cs typeface="Segoe UI"/>
              </a:rPr>
              <a:t>country or are a refugee? </a:t>
            </a:r>
            <a:endParaRPr lang="en-GB" sz="1800">
              <a:cs typeface="Segoe UI"/>
            </a:endParaRPr>
          </a:p>
          <a:p>
            <a:endParaRPr lang="en-GB">
              <a:cs typeface="Arial"/>
            </a:endParaRP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2050" name="Picture 2" descr="The Suitcase : Chris Naylor-Ballesteros ...">
            <a:extLst>
              <a:ext uri="{FF2B5EF4-FFF2-40B4-BE49-F238E27FC236}">
                <a16:creationId xmlns:a16="http://schemas.microsoft.com/office/drawing/2014/main" id="{B0C3C44A-07BA-5401-51BE-086DC0FB4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561" y="1851695"/>
            <a:ext cx="1058267" cy="980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ild holding a book&#10;&#10;AI-generated content may be incorrect.">
            <a:extLst>
              <a:ext uri="{FF2B5EF4-FFF2-40B4-BE49-F238E27FC236}">
                <a16:creationId xmlns:a16="http://schemas.microsoft.com/office/drawing/2014/main" id="{EE6B3649-73BE-560E-910E-03B112B18FC8}"/>
              </a:ext>
            </a:extLst>
          </p:cNvPr>
          <p:cNvPicPr>
            <a:picLocks noChangeAspect="1"/>
          </p:cNvPicPr>
          <p:nvPr/>
        </p:nvPicPr>
        <p:blipFill>
          <a:blip r:embed="rId5"/>
          <a:stretch>
            <a:fillRect/>
          </a:stretch>
        </p:blipFill>
        <p:spPr>
          <a:xfrm>
            <a:off x="10476227" y="4947228"/>
            <a:ext cx="1070421" cy="1180564"/>
          </a:xfrm>
          <a:prstGeom prst="rect">
            <a:avLst/>
          </a:prstGeom>
        </p:spPr>
      </p:pic>
    </p:spTree>
    <p:extLst>
      <p:ext uri="{BB962C8B-B14F-4D97-AF65-F5344CB8AC3E}">
        <p14:creationId xmlns:p14="http://schemas.microsoft.com/office/powerpoint/2010/main" val="161124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18</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438949"/>
            <a:ext cx="5468077" cy="2353589"/>
          </a:xfrm>
        </p:spPr>
        <p:txBody>
          <a:bodyPr/>
          <a:lstStyle/>
          <a:p>
            <a:pPr>
              <a:spcBef>
                <a:spcPts val="0"/>
              </a:spcBef>
            </a:pPr>
            <a:r>
              <a:rPr lang="en-GB" sz="1800"/>
              <a:t>Read, or listen along to, </a:t>
            </a:r>
            <a:r>
              <a:rPr lang="en-GB" sz="1800">
                <a:hlinkClick r:id="rId3"/>
              </a:rPr>
              <a:t>The Journey</a:t>
            </a:r>
            <a:r>
              <a:rPr lang="en-GB" sz="1800"/>
              <a:t> by Francesca Sanna.  In small groups each make a freeze frame of different parts of the journey. </a:t>
            </a:r>
            <a:endParaRPr lang="en-US"/>
          </a:p>
          <a:p>
            <a:pPr>
              <a:spcBef>
                <a:spcPts val="0"/>
              </a:spcBef>
            </a:pPr>
            <a:r>
              <a:rPr lang="en-GB" sz="1800"/>
              <a:t>Can other people guess which </a:t>
            </a:r>
            <a:endParaRPr lang="en-US"/>
          </a:p>
          <a:p>
            <a:pPr>
              <a:spcBef>
                <a:spcPts val="0"/>
              </a:spcBef>
            </a:pPr>
            <a:r>
              <a:rPr lang="en-GB" sz="1800"/>
              <a:t>part of the journey you chose? </a:t>
            </a:r>
            <a:endParaRPr lang="en-US"/>
          </a:p>
          <a:p>
            <a:pPr>
              <a:spcBef>
                <a:spcPts val="0"/>
              </a:spcBef>
            </a:pPr>
            <a:r>
              <a:rPr lang="en-GB" sz="1800"/>
              <a:t>Which children's </a:t>
            </a:r>
            <a:r>
              <a:rPr lang="en-GB" sz="1800">
                <a:cs typeface="Arial"/>
              </a:rPr>
              <a:t>rights do you </a:t>
            </a:r>
            <a:endParaRPr lang="en-GB">
              <a:cs typeface="Arial"/>
            </a:endParaRPr>
          </a:p>
          <a:p>
            <a:pPr>
              <a:spcBef>
                <a:spcPts val="0"/>
              </a:spcBef>
            </a:pPr>
            <a:r>
              <a:rPr lang="en-GB" sz="1800">
                <a:cs typeface="Arial"/>
              </a:rPr>
              <a:t>think link with the story?</a:t>
            </a:r>
            <a:endParaRPr lang="en-GB">
              <a:cs typeface="Arial"/>
            </a:endParaRPr>
          </a:p>
          <a:p>
            <a:endParaRPr lang="en-GB" sz="1800"/>
          </a:p>
          <a:p>
            <a:endParaRPr lang="en-GB"/>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29849" y="1426033"/>
            <a:ext cx="5531065" cy="2366505"/>
          </a:xfrm>
        </p:spPr>
        <p:txBody>
          <a:bodyPr/>
          <a:lstStyle/>
          <a:p>
            <a:pPr>
              <a:spcBef>
                <a:spcPts val="0"/>
              </a:spcBef>
            </a:pPr>
            <a:r>
              <a:rPr lang="en-GB" sz="1800">
                <a:cs typeface="Arial"/>
              </a:rPr>
              <a:t>Children are sometimes forced into being child soldiers. Watch this </a:t>
            </a:r>
            <a:r>
              <a:rPr lang="en-GB" sz="1800">
                <a:cs typeface="Arial"/>
                <a:hlinkClick r:id="rId4"/>
              </a:rPr>
              <a:t>video</a:t>
            </a:r>
            <a:r>
              <a:rPr lang="en-GB" sz="1800">
                <a:cs typeface="Arial"/>
              </a:rPr>
              <a:t> about UNICEF Goodwill Ambassador Ishmael Beah. Discuss how UNICEF helped this child to enjoy their rights again and how UNICEF changed their life. Find out about other UNICEF Ambassadors and how they help to promote the rights of children. </a:t>
            </a:r>
            <a:endParaRPr lang="en-US" sz="1800">
              <a:cs typeface="Arial"/>
            </a:endParaRPr>
          </a:p>
          <a:p>
            <a:endParaRPr lang="en-GB">
              <a:cs typeface="Arial"/>
            </a:endParaRPr>
          </a:p>
          <a:p>
            <a:endParaRPr lang="en-GB">
              <a:cs typeface="Arial"/>
            </a:endParaRP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480993" cy="2390747"/>
          </a:xfrm>
        </p:spPr>
        <p:txBody>
          <a:bodyPr/>
          <a:lstStyle/>
          <a:p>
            <a:r>
              <a:rPr lang="en-GB" sz="1800">
                <a:cs typeface="Arial"/>
              </a:rPr>
              <a:t>Watch </a:t>
            </a:r>
            <a:r>
              <a:rPr lang="en-GB" sz="1800">
                <a:cs typeface="Arial"/>
                <a:hlinkClick r:id="rId5"/>
              </a:rPr>
              <a:t>this video</a:t>
            </a:r>
            <a:r>
              <a:rPr lang="en-GB" sz="1800">
                <a:cs typeface="Arial"/>
              </a:rPr>
              <a:t>  to find out about the Back to School campaign in the Blue Nile state in Sudan. What resources did the children receive in their backpacks? How could this help</a:t>
            </a:r>
            <a:br>
              <a:rPr lang="en-GB" sz="1800">
                <a:cs typeface="Arial"/>
              </a:rPr>
            </a:br>
            <a:r>
              <a:rPr lang="en-GB" sz="1800">
                <a:cs typeface="Arial"/>
              </a:rPr>
              <a:t>them access Article 28, their </a:t>
            </a:r>
            <a:br>
              <a:rPr lang="en-GB" sz="1800">
                <a:cs typeface="Arial"/>
              </a:rPr>
            </a:br>
            <a:r>
              <a:rPr lang="en-GB" sz="1800">
                <a:cs typeface="Arial"/>
              </a:rPr>
              <a:t>right to education? How does </a:t>
            </a:r>
            <a:br>
              <a:rPr lang="en-GB" sz="1800">
                <a:cs typeface="Arial"/>
              </a:rPr>
            </a:br>
            <a:r>
              <a:rPr lang="en-GB" sz="1800">
                <a:cs typeface="Arial"/>
              </a:rPr>
              <a:t>this link to Global Goal 4? </a:t>
            </a:r>
            <a:endParaRPr lang="en-GB" sz="1800">
              <a:solidFill>
                <a:schemeClr val="accent1"/>
              </a:solidFill>
              <a:cs typeface="Arial"/>
            </a:endParaRP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55680" y="3979863"/>
            <a:ext cx="5519738" cy="2390747"/>
          </a:xfrm>
        </p:spPr>
        <p:txBody>
          <a:bodyPr/>
          <a:lstStyle/>
          <a:p>
            <a:pPr>
              <a:spcBef>
                <a:spcPts val="0"/>
              </a:spcBef>
            </a:pPr>
            <a:r>
              <a:rPr lang="en-GB" sz="1800" dirty="0"/>
              <a:t>Everyone has a right to be safe. Sometimes children need extra support to cope with things that happen to them. This is linked to Article 39, recovery and integration. In the video, Naba explained that she receives support from a psychologist at the </a:t>
            </a:r>
            <a:r>
              <a:rPr lang="en-GB" sz="1800" dirty="0" err="1"/>
              <a:t>makanna</a:t>
            </a:r>
            <a:r>
              <a:rPr lang="en-GB" sz="1800" dirty="0"/>
              <a:t>. What support could your school provide for a child who has experienced suffering? </a:t>
            </a:r>
            <a:endParaRPr lang="en-GB" sz="1800" dirty="0">
              <a:cs typeface="Arial"/>
            </a:endParaRPr>
          </a:p>
        </p:txBody>
      </p:sp>
      <p:pic>
        <p:nvPicPr>
          <p:cNvPr id="3074" name="Picture 2" descr="The Journey: 0 : Sanna, F: Amazon.co.uk ...">
            <a:extLst>
              <a:ext uri="{FF2B5EF4-FFF2-40B4-BE49-F238E27FC236}">
                <a16:creationId xmlns:a16="http://schemas.microsoft.com/office/drawing/2014/main" id="{A893DE2E-5E80-D565-8BF1-E4CC58F9C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133" y="2262942"/>
            <a:ext cx="1603383" cy="1338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oup of children in a classroom&#10;&#10;AI-generated content may be incorrect.">
            <a:extLst>
              <a:ext uri="{FF2B5EF4-FFF2-40B4-BE49-F238E27FC236}">
                <a16:creationId xmlns:a16="http://schemas.microsoft.com/office/drawing/2014/main" id="{385A7633-69B5-0BE7-802E-A442199D41F9}"/>
              </a:ext>
            </a:extLst>
          </p:cNvPr>
          <p:cNvPicPr>
            <a:picLocks noChangeAspect="1"/>
          </p:cNvPicPr>
          <p:nvPr/>
        </p:nvPicPr>
        <p:blipFill>
          <a:blip r:embed="rId7"/>
          <a:srcRect l="9994" t="-4294" r="8408" b="-5386"/>
          <a:stretch>
            <a:fillRect/>
          </a:stretch>
        </p:blipFill>
        <p:spPr>
          <a:xfrm>
            <a:off x="4035875" y="4995915"/>
            <a:ext cx="1577103" cy="1159478"/>
          </a:xfrm>
          <a:prstGeom prst="rect">
            <a:avLst/>
          </a:prstGeom>
        </p:spPr>
      </p:pic>
    </p:spTree>
    <p:extLst>
      <p:ext uri="{BB962C8B-B14F-4D97-AF65-F5344CB8AC3E}">
        <p14:creationId xmlns:p14="http://schemas.microsoft.com/office/powerpoint/2010/main" val="248159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19</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403707"/>
            <a:ext cx="5598623" cy="2615114"/>
          </a:xfrm>
        </p:spPr>
        <p:txBody>
          <a:bodyPr/>
          <a:lstStyle/>
          <a:p>
            <a:pPr>
              <a:spcBef>
                <a:spcPts val="0"/>
              </a:spcBef>
            </a:pPr>
            <a:r>
              <a:rPr lang="en-GB" sz="1700">
                <a:cs typeface="Arial"/>
              </a:rPr>
              <a:t>Children who are victims of war must receive special support to </a:t>
            </a:r>
            <a:r>
              <a:rPr lang="en-GB" sz="1700">
                <a:ea typeface="+mn-lt"/>
                <a:cs typeface="+mn-lt"/>
              </a:rPr>
              <a:t>help them recover according to Article 39. A growing number of children and young people joining schools in the UK are refugees fleeing countries at war. How can schools support refugee pupils and help them to feel welcome? What role can you and your fellow students play in this?</a:t>
            </a:r>
            <a:r>
              <a:rPr lang="en-GB" sz="1700">
                <a:cs typeface="Arial"/>
              </a:rPr>
              <a:t> Create an illustrated Welcome Charter or booklet for new pupils </a:t>
            </a:r>
            <a:r>
              <a:rPr lang="en-GB" sz="1700">
                <a:ea typeface="+mn-lt"/>
                <a:cs typeface="+mn-lt"/>
              </a:rPr>
              <a:t>joining your school. Link this to children's rights. </a:t>
            </a:r>
            <a:r>
              <a:rPr lang="en-US" sz="1700">
                <a:cs typeface="Arial"/>
              </a:rPr>
              <a:t> </a:t>
            </a:r>
            <a:endParaRPr lang="en-GB" sz="1700">
              <a:cs typeface="Arial"/>
            </a:endParaRPr>
          </a:p>
          <a:p>
            <a:pPr>
              <a:spcBef>
                <a:spcPts val="0"/>
              </a:spcBef>
            </a:pPr>
            <a:endParaRPr lang="en-GB">
              <a:cs typeface="Arial"/>
            </a:endParaRPr>
          </a:p>
          <a:p>
            <a:pPr>
              <a:spcBef>
                <a:spcPts val="0"/>
              </a:spcBef>
            </a:pPr>
            <a:endParaRPr lang="en-GB">
              <a:cs typeface="Arial"/>
            </a:endParaRPr>
          </a:p>
          <a:p>
            <a:pPr>
              <a:spcBef>
                <a:spcPts val="0"/>
              </a:spcBef>
            </a:pPr>
            <a:endParaRPr lang="en-GB">
              <a:cs typeface="Arial" panose="020B0604020202020204"/>
              <a:hlinkClick r:id="rId3"/>
            </a:endParaRPr>
          </a:p>
          <a:p>
            <a:endParaRPr lang="en-GB">
              <a:hlinkClick r:id="rId3"/>
            </a:endParaRPr>
          </a:p>
          <a:p>
            <a:endParaRPr lang="en-GB"/>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275330" y="1410588"/>
            <a:ext cx="5338983" cy="2591583"/>
          </a:xfrm>
        </p:spPr>
        <p:txBody>
          <a:bodyPr/>
          <a:lstStyle/>
          <a:p>
            <a:r>
              <a:rPr lang="en-GB" sz="1700"/>
              <a:t>The video ‘</a:t>
            </a:r>
            <a:r>
              <a:rPr lang="en-GB" sz="1700" u="sng">
                <a:hlinkClick r:id="rId4"/>
              </a:rPr>
              <a:t>My name is Younis - I am a child, not a soldier</a:t>
            </a:r>
            <a:r>
              <a:rPr lang="en-GB" sz="1700"/>
              <a:t>’ shows how poverty led one child in Sudan to be caught up in conflict at a young age. While you watch it think about which rights were denied to Younis, then read articles 38 and 39 again. Discuss what role organisations like UNICEF have in working with young people like Younis to turn lives around. What do you think governments should be doing? </a:t>
            </a:r>
            <a:endParaRPr lang="en-GB" sz="1700">
              <a:cs typeface="Arial"/>
            </a:endParaRP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4190598"/>
            <a:ext cx="5597659" cy="2359462"/>
          </a:xfrm>
        </p:spPr>
        <p:txBody>
          <a:bodyPr/>
          <a:lstStyle/>
          <a:p>
            <a:pPr>
              <a:spcBef>
                <a:spcPts val="0"/>
              </a:spcBef>
            </a:pPr>
            <a:r>
              <a:rPr lang="en-GB" sz="1700"/>
              <a:t>What is happening in Sudan is often referred to as the ‘forgotten conflict’. Why do you think it is called that? In pairs or groups choose one or more different rights from the UNCRC </a:t>
            </a:r>
            <a:r>
              <a:rPr lang="en-GB" sz="1700">
                <a:cs typeface="Arial"/>
              </a:rPr>
              <a:t>and create a piece of  journalism to raise awareness of this 'forgotten war'. Highlight rights that children are being denied and explore the positive impact that raising awareness of the conflict can make.</a:t>
            </a:r>
            <a:endParaRPr lang="en-GB" sz="1700">
              <a:solidFill>
                <a:srgbClr val="0F0A07"/>
              </a:solidFill>
              <a:ea typeface="+mn-lt"/>
              <a:cs typeface="+mn-lt"/>
            </a:endParaRP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273407" y="4189636"/>
            <a:ext cx="5349714" cy="2361390"/>
          </a:xfrm>
        </p:spPr>
        <p:txBody>
          <a:bodyPr/>
          <a:lstStyle/>
          <a:p>
            <a:r>
              <a:rPr lang="en-GB" sz="1700" dirty="0">
                <a:cs typeface="Arial"/>
              </a:rPr>
              <a:t>Read and discuss the following article: </a:t>
            </a:r>
            <a:r>
              <a:rPr lang="en-GB" sz="1700" dirty="0">
                <a:ea typeface="+mn-lt"/>
                <a:cs typeface="+mn-lt"/>
                <a:hlinkClick r:id="rId5"/>
              </a:rPr>
              <a:t>Khalid’s </a:t>
            </a:r>
            <a:r>
              <a:rPr lang="en-GB" sz="1700" dirty="0" err="1">
                <a:ea typeface="+mn-lt"/>
                <a:cs typeface="+mn-lt"/>
                <a:hlinkClick r:id="rId5"/>
              </a:rPr>
              <a:t>colors</a:t>
            </a:r>
            <a:r>
              <a:rPr lang="en-GB" sz="1700" dirty="0">
                <a:ea typeface="+mn-lt"/>
                <a:cs typeface="+mn-lt"/>
                <a:hlinkClick r:id="rId5"/>
              </a:rPr>
              <a:t> of hope</a:t>
            </a:r>
            <a:r>
              <a:rPr lang="en-GB" sz="1700" dirty="0">
                <a:ea typeface="+mn-lt"/>
                <a:cs typeface="+mn-lt"/>
              </a:rPr>
              <a:t>. Organise</a:t>
            </a:r>
            <a:r>
              <a:rPr lang="en-GB" sz="1700" dirty="0">
                <a:cs typeface="Arial"/>
              </a:rPr>
              <a:t> an exhibition or display of artefacts or other created pieces within your school/community that represent peace and/or hope. Show how these link to articles from the UNCRC and that children in Sudan need help now and for the war to stop. Explore ways to share your exhibition and message as widely as possible. </a:t>
            </a:r>
            <a:endParaRPr lang="en-GB" sz="1700" dirty="0"/>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70906" y="2455694"/>
            <a:ext cx="7135110" cy="3977477"/>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pPr marL="0" indent="0" algn="l">
              <a:spcBef>
                <a:spcPts val="900"/>
              </a:spcBef>
              <a:buNone/>
            </a:pPr>
            <a:r>
              <a:rPr lang="en-US" sz="1400" dirty="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dirty="0">
                <a:latin typeface="Arial"/>
                <a:cs typeface="Arial"/>
              </a:rPr>
              <a:t>Throughout the pack you will see some items labeled with stars. These are to give you, as the educator, an idea of the level at which the content is pitched. </a:t>
            </a:r>
          </a:p>
          <a:p>
            <a:pPr>
              <a:spcBef>
                <a:spcPts val="900"/>
              </a:spcBef>
              <a:buClr>
                <a:schemeClr val="accent1"/>
              </a:buClr>
            </a:pPr>
            <a:r>
              <a:rPr lang="en-US" sz="1400" b="1" dirty="0">
                <a:latin typeface="Arial"/>
                <a:cs typeface="Arial"/>
              </a:rPr>
              <a:t>      </a:t>
            </a:r>
            <a:r>
              <a:rPr lang="en-US" sz="1400" b="1" kern="1200" dirty="0">
                <a:effectLst/>
                <a:latin typeface="Arial"/>
                <a:cs typeface="Arial"/>
              </a:rPr>
              <a:t>One star: </a:t>
            </a:r>
            <a:r>
              <a:rPr lang="en-US" sz="1400" kern="1200" dirty="0">
                <a:effectLst/>
                <a:latin typeface="Arial"/>
                <a:cs typeface="Arial"/>
              </a:rPr>
              <a:t>simple - for children in </a:t>
            </a:r>
            <a:r>
              <a:rPr lang="en-GB" sz="1400" kern="1200" dirty="0">
                <a:effectLst/>
                <a:latin typeface="Arial"/>
                <a:cs typeface="Arial"/>
              </a:rPr>
              <a:t>early years settings and/or those more confident with simpler concepts. </a:t>
            </a:r>
          </a:p>
          <a:p>
            <a:pPr>
              <a:spcBef>
                <a:spcPts val="900"/>
              </a:spcBef>
              <a:buClr>
                <a:schemeClr val="accent1"/>
              </a:buClr>
            </a:pPr>
            <a:r>
              <a:rPr lang="en-GB" sz="1400" b="1" dirty="0">
                <a:latin typeface="Arial"/>
                <a:cs typeface="Arial"/>
              </a:rPr>
              <a:t>       </a:t>
            </a:r>
            <a:r>
              <a:rPr lang="en-GB" sz="1400" b="1" kern="1200" dirty="0">
                <a:effectLst/>
                <a:latin typeface="Arial"/>
                <a:cs typeface="Arial"/>
              </a:rPr>
              <a:t> </a:t>
            </a:r>
            <a:r>
              <a:rPr lang="en-GB" sz="1400" b="1" dirty="0">
                <a:latin typeface="Arial"/>
                <a:cs typeface="Arial"/>
              </a:rPr>
              <a:t>  </a:t>
            </a:r>
            <a:r>
              <a:rPr lang="en-GB" sz="1400" b="1" kern="1200" dirty="0">
                <a:effectLst/>
                <a:latin typeface="Arial"/>
                <a:cs typeface="Arial"/>
              </a:rPr>
              <a:t>Two stars: </a:t>
            </a:r>
            <a:r>
              <a:rPr lang="en-GB" sz="1400" kern="1200" dirty="0">
                <a:effectLst/>
                <a:latin typeface="Arial"/>
                <a:cs typeface="Arial"/>
              </a:rPr>
              <a:t>intermediate - for children and young people who have a good level of comprehension and reflection ability.</a:t>
            </a:r>
          </a:p>
          <a:p>
            <a:pPr>
              <a:spcBef>
                <a:spcPts val="900"/>
              </a:spcBef>
              <a:buClr>
                <a:schemeClr val="accent1"/>
              </a:buClr>
            </a:pPr>
            <a:r>
              <a:rPr lang="en-GB" sz="1400" b="1" dirty="0">
                <a:latin typeface="Arial"/>
                <a:cs typeface="Arial"/>
              </a:rPr>
              <a:t>              </a:t>
            </a:r>
            <a:r>
              <a:rPr lang="en-GB" sz="1400" b="1" kern="1200" dirty="0">
                <a:effectLst/>
                <a:latin typeface="Arial"/>
                <a:cs typeface="Arial"/>
              </a:rPr>
              <a:t>Three stars: </a:t>
            </a:r>
            <a:r>
              <a:rPr lang="en-GB" sz="1400" kern="1200" dirty="0">
                <a:effectLst/>
                <a:latin typeface="Arial"/>
                <a:cs typeface="Arial"/>
              </a:rPr>
              <a:t>advanced – for young people who have the confidence and maturity to explore more challenging themes</a:t>
            </a:r>
            <a:r>
              <a:rPr lang="en-GB" sz="1400" dirty="0">
                <a:latin typeface="+mn-lt"/>
                <a:cs typeface="Arial"/>
              </a:rPr>
              <a:t>, concepts and ideas.</a:t>
            </a:r>
          </a:p>
          <a:p>
            <a:pPr>
              <a:spcBef>
                <a:spcPts val="900"/>
              </a:spcBef>
            </a:pPr>
            <a:r>
              <a:rPr lang="en-GB" sz="1400" dirty="0">
                <a:latin typeface="+mn-lt"/>
                <a:cs typeface="Arial"/>
              </a:rPr>
              <a:t>You know your children and young people best so feel free to adapt this </a:t>
            </a:r>
            <a:r>
              <a:rPr lang="en-GB" sz="1400" dirty="0">
                <a:cs typeface="Arial"/>
              </a:rPr>
              <a:t>resource and consider any sensitivities regarding war. Always</a:t>
            </a:r>
            <a:r>
              <a:rPr lang="en-GB" sz="1400" dirty="0">
                <a:latin typeface="+mn-lt"/>
                <a:cs typeface="Arial"/>
              </a:rPr>
              <a:t> review content before you use it within your setting</a:t>
            </a:r>
            <a:r>
              <a:rPr lang="en-GB" sz="1400" dirty="0">
                <a:cs typeface="Arial"/>
              </a:rPr>
              <a:t>.</a:t>
            </a:r>
            <a:endParaRPr lang="en-GB" sz="1400" dirty="0">
              <a:latin typeface="+mn-lt"/>
              <a:cs typeface="Arial"/>
            </a:endParaRP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97897" y="410657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200509" y="465631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96592" y="5176011"/>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20</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83039" y="1867299"/>
            <a:ext cx="3408791" cy="4474983"/>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pPr>
              <a:spcBef>
                <a:spcPts val="600"/>
              </a:spcBef>
            </a:pPr>
            <a:r>
              <a:rPr lang="en-GB">
                <a:solidFill>
                  <a:schemeClr val="tx1"/>
                </a:solidFill>
                <a:latin typeface="+mj-lt"/>
                <a:cs typeface="Arial"/>
              </a:rPr>
              <a:t>Fundraise for </a:t>
            </a:r>
            <a:r>
              <a:rPr lang="en-GB">
                <a:solidFill>
                  <a:schemeClr val="tx1"/>
                </a:solidFill>
                <a:latin typeface="+mj-lt"/>
                <a:cs typeface="Arial"/>
                <a:hlinkClick r:id="rId3">
                  <a:extLst>
                    <a:ext uri="{A12FA001-AC4F-418D-AE19-62706E023703}">
                      <ahyp:hlinkClr xmlns:ahyp="http://schemas.microsoft.com/office/drawing/2018/hyperlinkcolor" val="tx"/>
                    </a:ext>
                  </a:extLst>
                </a:hlinkClick>
              </a:rPr>
              <a:t>UNICEF's Emergency Sudan appeal</a:t>
            </a:r>
            <a:r>
              <a:rPr lang="en-GB">
                <a:solidFill>
                  <a:schemeClr val="tx1"/>
                </a:solidFill>
                <a:latin typeface="+mj-lt"/>
                <a:cs typeface="Arial"/>
              </a:rPr>
              <a:t>. </a:t>
            </a:r>
          </a:p>
          <a:p>
            <a:pPr>
              <a:spcBef>
                <a:spcPts val="600"/>
              </a:spcBef>
            </a:pPr>
            <a:br>
              <a:rPr lang="en-GB">
                <a:solidFill>
                  <a:schemeClr val="tx1"/>
                </a:solidFill>
                <a:latin typeface="+mj-lt"/>
                <a:cs typeface="Arial"/>
              </a:rPr>
            </a:br>
            <a:br>
              <a:rPr lang="en-GB">
                <a:solidFill>
                  <a:schemeClr val="tx1"/>
                </a:solidFill>
                <a:latin typeface="+mj-lt"/>
                <a:cs typeface="Arial"/>
              </a:rPr>
            </a:br>
            <a:endParaRPr lang="en-GB">
              <a:solidFill>
                <a:schemeClr val="tx1"/>
              </a:solidFill>
              <a:latin typeface="+mj-lt"/>
              <a:cs typeface="Arial"/>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486890"/>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dirty="0">
                <a:solidFill>
                  <a:schemeClr val="accent1"/>
                </a:solidFill>
              </a:rPr>
              <a:t>Get creative</a:t>
            </a:r>
          </a:p>
          <a:p>
            <a:pPr>
              <a:spcBef>
                <a:spcPts val="1200"/>
              </a:spcBef>
              <a:spcAft>
                <a:spcPts val="1200"/>
              </a:spcAft>
            </a:pPr>
            <a:r>
              <a:rPr lang="en-GB" dirty="0">
                <a:solidFill>
                  <a:schemeClr val="tx1"/>
                </a:solidFill>
                <a:latin typeface="+mj-lt"/>
                <a:cs typeface="Arial" panose="020B0604020202020204"/>
              </a:rPr>
              <a:t>Reflect on your learning about UNICEF Sudan and Naba. </a:t>
            </a:r>
          </a:p>
          <a:p>
            <a:pPr>
              <a:spcBef>
                <a:spcPts val="1200"/>
              </a:spcBef>
              <a:spcAft>
                <a:spcPts val="1200"/>
              </a:spcAft>
            </a:pPr>
            <a:r>
              <a:rPr lang="en-GB" dirty="0">
                <a:solidFill>
                  <a:schemeClr val="tx1"/>
                </a:solidFill>
                <a:latin typeface="+mj-lt"/>
                <a:cs typeface="Arial" panose="020B0604020202020204"/>
              </a:rPr>
              <a:t>Create a welcome display for children who might be new to the school. </a:t>
            </a:r>
            <a:endParaRPr lang="en-GB" sz="1600" dirty="0">
              <a:solidFill>
                <a:schemeClr val="tx1"/>
              </a:solidFill>
              <a:cs typeface="Arial"/>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332108"/>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1200"/>
              </a:spcBef>
              <a:spcAft>
                <a:spcPts val="1200"/>
              </a:spcAft>
            </a:pPr>
            <a:r>
              <a:rPr lang="en-GB">
                <a:solidFill>
                  <a:schemeClr val="tx1"/>
                </a:solidFill>
                <a:latin typeface="+mj-lt"/>
                <a:cs typeface="Arial"/>
              </a:rPr>
              <a:t>Add information about what you have learned to your Rights Around the World passport. </a:t>
            </a:r>
            <a:endParaRPr lang="en-GB">
              <a:solidFill>
                <a:schemeClr val="tx1"/>
              </a:solidFill>
              <a:cs typeface="Arial"/>
            </a:endParaRPr>
          </a:p>
          <a:p>
            <a:pPr>
              <a:spcBef>
                <a:spcPts val="1200"/>
              </a:spcBef>
              <a:spcAft>
                <a:spcPts val="1200"/>
              </a:spcAft>
            </a:pPr>
            <a:r>
              <a:rPr lang="en-GB">
                <a:solidFill>
                  <a:schemeClr val="tx1"/>
                </a:solidFill>
                <a:latin typeface="+mj-lt"/>
                <a:cs typeface="Arial" panose="020B0604020202020204"/>
              </a:rPr>
              <a:t>Include interesting facts about Naba's story and any actions you took because of your learning</a:t>
            </a:r>
            <a:r>
              <a:rPr lang="en-GB" sz="1600">
                <a:solidFill>
                  <a:schemeClr val="tx1"/>
                </a:solidFill>
                <a:latin typeface="+mj-lt"/>
                <a:cs typeface="Arial" panose="020B0604020202020204"/>
              </a:rPr>
              <a:t>. </a:t>
            </a:r>
            <a:endParaRPr lang="en-GB">
              <a:solidFill>
                <a:schemeClr val="tx1"/>
              </a:solidFill>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78" y="5582653"/>
            <a:ext cx="804645" cy="804645"/>
          </a:xfrm>
          <a:prstGeom prst="rect">
            <a:avLst/>
          </a:prstGeom>
        </p:spPr>
      </p:pic>
      <p:sp>
        <p:nvSpPr>
          <p:cNvPr id="12"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Further information &amp; </a:t>
            </a:r>
            <a:r>
              <a:rPr lang="en-GB" err="1"/>
              <a:t>OutRight</a:t>
            </a:r>
          </a:p>
        </p:txBody>
      </p:sp>
      <p:sp>
        <p:nvSpPr>
          <p:cNvPr id="13" name="Rounded Rectangle 47">
            <a:extLst>
              <a:ext uri="{FF2B5EF4-FFF2-40B4-BE49-F238E27FC236}">
                <a16:creationId xmlns:a16="http://schemas.microsoft.com/office/drawing/2014/main" id="{001ACD8B-F421-189D-9A62-1746C9EC3571}"/>
              </a:ext>
            </a:extLst>
          </p:cNvPr>
          <p:cNvSpPr/>
          <p:nvPr/>
        </p:nvSpPr>
        <p:spPr>
          <a:xfrm>
            <a:off x="1537758" y="1864071"/>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February 5th 2026.</a:t>
            </a:r>
            <a:br>
              <a:rPr lang="en-US">
                <a:latin typeface="Arial"/>
                <a:cs typeface="Arial"/>
              </a:rPr>
            </a:br>
            <a:br>
              <a:rPr lang="en-US">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This year </a:t>
            </a:r>
            <a:r>
              <a:rPr lang="en-US" err="1">
                <a:solidFill>
                  <a:srgbClr val="0F0A07"/>
                </a:solidFill>
                <a:latin typeface="Arial"/>
                <a:cs typeface="Arial"/>
              </a:rPr>
              <a:t>OutRight</a:t>
            </a:r>
            <a:r>
              <a:rPr lang="en-US">
                <a:solidFill>
                  <a:srgbClr val="0F0A07"/>
                </a:solidFill>
                <a:latin typeface="Arial"/>
                <a:cs typeface="Arial"/>
              </a:rPr>
              <a:t> will focus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7"/>
              </a:rPr>
              <a:t>https://www.unicef.org</a:t>
            </a:r>
            <a:r>
              <a:rPr lang="en-US" b="0" i="0" u="sng" strike="noStrike">
                <a:solidFill>
                  <a:srgbClr val="0F0A07"/>
                </a:solidFill>
                <a:effectLst/>
                <a:latin typeface="Arial"/>
                <a:cs typeface="Arial"/>
                <a:hlinkClick r:id="rId7"/>
              </a:rPr>
              <a:t>.</a:t>
            </a:r>
            <a:r>
              <a:rPr lang="en-US" u="sng">
                <a:solidFill>
                  <a:srgbClr val="0F0A07"/>
                </a:solidFill>
                <a:latin typeface="Arial"/>
                <a:cs typeface="Arial"/>
                <a:hlinkClick r:id="rId7"/>
              </a:rPr>
              <a:t>uk/rights-respecting-schools/resources/teaching-resources/outright/</a:t>
            </a:r>
            <a:endParaRPr lang="en-GB"/>
          </a:p>
        </p:txBody>
      </p:sp>
    </p:spTree>
    <p:extLst>
      <p:ext uri="{BB962C8B-B14F-4D97-AF65-F5344CB8AC3E}">
        <p14:creationId xmlns:p14="http://schemas.microsoft.com/office/powerpoint/2010/main" val="334579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88466"/>
            <a:ext cx="4722447" cy="651222"/>
          </a:xfrm>
        </p:spPr>
        <p:txBody>
          <a:bodyPr/>
          <a:lstStyle/>
          <a:p>
            <a:r>
              <a:rPr lang="en-GB"/>
              <a:t>This month we are in…</a:t>
            </a:r>
          </a:p>
        </p:txBody>
      </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grpSp>
        <p:nvGrpSpPr>
          <p:cNvPr id="1466" name="Group 1465">
            <a:extLst>
              <a:ext uri="{FF2B5EF4-FFF2-40B4-BE49-F238E27FC236}">
                <a16:creationId xmlns:a16="http://schemas.microsoft.com/office/drawing/2014/main" id="{F11646EB-4170-ADB7-129B-8C069F6F1992}"/>
              </a:ext>
            </a:extLst>
          </p:cNvPr>
          <p:cNvGrpSpPr/>
          <p:nvPr/>
        </p:nvGrpSpPr>
        <p:grpSpPr>
          <a:xfrm>
            <a:off x="1003610" y="1375122"/>
            <a:ext cx="9946862" cy="5285556"/>
            <a:chOff x="1003610" y="1375122"/>
            <a:chExt cx="9946862" cy="5285556"/>
          </a:xfrm>
        </p:grpSpPr>
        <p:sp>
          <p:nvSpPr>
            <p:cNvPr id="1162" name="Freeform 1161">
              <a:extLst>
                <a:ext uri="{FF2B5EF4-FFF2-40B4-BE49-F238E27FC236}">
                  <a16:creationId xmlns:a16="http://schemas.microsoft.com/office/drawing/2014/main" id="{BAA5AF77-242B-4027-8F7D-556F34023AE7}"/>
                </a:ext>
              </a:extLst>
            </p:cNvPr>
            <p:cNvSpPr/>
            <p:nvPr/>
          </p:nvSpPr>
          <p:spPr>
            <a:xfrm>
              <a:off x="6404358" y="5203119"/>
              <a:ext cx="201851" cy="233548"/>
            </a:xfrm>
            <a:custGeom>
              <a:avLst/>
              <a:gdLst>
                <a:gd name="connsiteX0" fmla="*/ 141797 w 201851"/>
                <a:gd name="connsiteY0" fmla="*/ 3337 h 233548"/>
                <a:gd name="connsiteX1" fmla="*/ 138460 w 201851"/>
                <a:gd name="connsiteY1" fmla="*/ 21687 h 233548"/>
                <a:gd name="connsiteX2" fmla="*/ 150138 w 201851"/>
                <a:gd name="connsiteY2" fmla="*/ 21687 h 233548"/>
                <a:gd name="connsiteX3" fmla="*/ 163484 w 201851"/>
                <a:gd name="connsiteY3" fmla="*/ 28360 h 233548"/>
                <a:gd name="connsiteX4" fmla="*/ 178497 w 201851"/>
                <a:gd name="connsiteY4" fmla="*/ 38369 h 233548"/>
                <a:gd name="connsiteX5" fmla="*/ 193511 w 201851"/>
                <a:gd name="connsiteY5" fmla="*/ 46710 h 233548"/>
                <a:gd name="connsiteX6" fmla="*/ 196848 w 201851"/>
                <a:gd name="connsiteY6" fmla="*/ 60055 h 233548"/>
                <a:gd name="connsiteX7" fmla="*/ 191843 w 201851"/>
                <a:gd name="connsiteY7" fmla="*/ 73401 h 233548"/>
                <a:gd name="connsiteX8" fmla="*/ 191843 w 201851"/>
                <a:gd name="connsiteY8" fmla="*/ 95088 h 233548"/>
                <a:gd name="connsiteX9" fmla="*/ 201852 w 201851"/>
                <a:gd name="connsiteY9" fmla="*/ 108433 h 233548"/>
                <a:gd name="connsiteX10" fmla="*/ 195179 w 201851"/>
                <a:gd name="connsiteY10" fmla="*/ 118442 h 233548"/>
                <a:gd name="connsiteX11" fmla="*/ 190175 w 201851"/>
                <a:gd name="connsiteY11" fmla="*/ 130120 h 233548"/>
                <a:gd name="connsiteX12" fmla="*/ 193511 w 201851"/>
                <a:gd name="connsiteY12" fmla="*/ 140129 h 233548"/>
                <a:gd name="connsiteX13" fmla="*/ 190175 w 201851"/>
                <a:gd name="connsiteY13" fmla="*/ 156811 h 233548"/>
                <a:gd name="connsiteX14" fmla="*/ 193511 w 201851"/>
                <a:gd name="connsiteY14" fmla="*/ 176829 h 233548"/>
                <a:gd name="connsiteX15" fmla="*/ 190175 w 201851"/>
                <a:gd name="connsiteY15" fmla="*/ 186839 h 233548"/>
                <a:gd name="connsiteX16" fmla="*/ 196848 w 201851"/>
                <a:gd name="connsiteY16" fmla="*/ 191843 h 233548"/>
                <a:gd name="connsiteX17" fmla="*/ 183502 w 201851"/>
                <a:gd name="connsiteY17" fmla="*/ 210193 h 233548"/>
                <a:gd name="connsiteX18" fmla="*/ 165152 w 201851"/>
                <a:gd name="connsiteY18" fmla="*/ 233548 h 233548"/>
                <a:gd name="connsiteX19" fmla="*/ 150138 w 201851"/>
                <a:gd name="connsiteY19" fmla="*/ 230212 h 233548"/>
                <a:gd name="connsiteX20" fmla="*/ 140129 w 201851"/>
                <a:gd name="connsiteY20" fmla="*/ 226875 h 233548"/>
                <a:gd name="connsiteX21" fmla="*/ 125115 w 201851"/>
                <a:gd name="connsiteY21" fmla="*/ 228544 h 233548"/>
                <a:gd name="connsiteX22" fmla="*/ 113437 w 201851"/>
                <a:gd name="connsiteY22" fmla="*/ 225207 h 233548"/>
                <a:gd name="connsiteX23" fmla="*/ 101760 w 201851"/>
                <a:gd name="connsiteY23" fmla="*/ 218534 h 233548"/>
                <a:gd name="connsiteX24" fmla="*/ 90083 w 201851"/>
                <a:gd name="connsiteY24" fmla="*/ 215198 h 233548"/>
                <a:gd name="connsiteX25" fmla="*/ 80073 w 201851"/>
                <a:gd name="connsiteY25" fmla="*/ 206857 h 233548"/>
                <a:gd name="connsiteX26" fmla="*/ 80073 w 201851"/>
                <a:gd name="connsiteY26" fmla="*/ 188507 h 233548"/>
                <a:gd name="connsiteX27" fmla="*/ 70064 w 201851"/>
                <a:gd name="connsiteY27" fmla="*/ 180166 h 233548"/>
                <a:gd name="connsiteX28" fmla="*/ 63391 w 201851"/>
                <a:gd name="connsiteY28" fmla="*/ 170157 h 233548"/>
                <a:gd name="connsiteX29" fmla="*/ 61723 w 201851"/>
                <a:gd name="connsiteY29" fmla="*/ 156811 h 233548"/>
                <a:gd name="connsiteX30" fmla="*/ 46709 w 201851"/>
                <a:gd name="connsiteY30" fmla="*/ 145134 h 233548"/>
                <a:gd name="connsiteX31" fmla="*/ 36700 w 201851"/>
                <a:gd name="connsiteY31" fmla="*/ 145134 h 233548"/>
                <a:gd name="connsiteX32" fmla="*/ 30027 w 201851"/>
                <a:gd name="connsiteY32" fmla="*/ 135124 h 233548"/>
                <a:gd name="connsiteX33" fmla="*/ 15014 w 201851"/>
                <a:gd name="connsiteY33" fmla="*/ 115106 h 233548"/>
                <a:gd name="connsiteX34" fmla="*/ 8341 w 201851"/>
                <a:gd name="connsiteY34" fmla="*/ 101760 h 233548"/>
                <a:gd name="connsiteX35" fmla="*/ 0 w 201851"/>
                <a:gd name="connsiteY35" fmla="*/ 83410 h 233548"/>
                <a:gd name="connsiteX36" fmla="*/ 13345 w 201851"/>
                <a:gd name="connsiteY36" fmla="*/ 83410 h 233548"/>
                <a:gd name="connsiteX37" fmla="*/ 26691 w 201851"/>
                <a:gd name="connsiteY37" fmla="*/ 83410 h 233548"/>
                <a:gd name="connsiteX38" fmla="*/ 43373 w 201851"/>
                <a:gd name="connsiteY38" fmla="*/ 83410 h 233548"/>
                <a:gd name="connsiteX39" fmla="*/ 60055 w 201851"/>
                <a:gd name="connsiteY39" fmla="*/ 76737 h 233548"/>
                <a:gd name="connsiteX40" fmla="*/ 78405 w 201851"/>
                <a:gd name="connsiteY40" fmla="*/ 71733 h 233548"/>
                <a:gd name="connsiteX41" fmla="*/ 83410 w 201851"/>
                <a:gd name="connsiteY41" fmla="*/ 46710 h 233548"/>
                <a:gd name="connsiteX42" fmla="*/ 90083 w 201851"/>
                <a:gd name="connsiteY42" fmla="*/ 38369 h 233548"/>
                <a:gd name="connsiteX43" fmla="*/ 96755 w 201851"/>
                <a:gd name="connsiteY43" fmla="*/ 28360 h 233548"/>
                <a:gd name="connsiteX44" fmla="*/ 103428 w 201851"/>
                <a:gd name="connsiteY44" fmla="*/ 18350 h 233548"/>
                <a:gd name="connsiteX45" fmla="*/ 115106 w 201851"/>
                <a:gd name="connsiteY45" fmla="*/ 10009 h 233548"/>
                <a:gd name="connsiteX46" fmla="*/ 136792 w 201851"/>
                <a:gd name="connsiteY46" fmla="*/ 0 h 23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1851" h="233548">
                  <a:moveTo>
                    <a:pt x="141797" y="3337"/>
                  </a:moveTo>
                  <a:lnTo>
                    <a:pt x="138460" y="21687"/>
                  </a:lnTo>
                  <a:cubicBezTo>
                    <a:pt x="138460" y="21687"/>
                    <a:pt x="146802" y="21687"/>
                    <a:pt x="150138" y="21687"/>
                  </a:cubicBezTo>
                  <a:cubicBezTo>
                    <a:pt x="153474" y="21687"/>
                    <a:pt x="160147" y="25023"/>
                    <a:pt x="163484" y="28360"/>
                  </a:cubicBezTo>
                  <a:cubicBezTo>
                    <a:pt x="166820" y="31696"/>
                    <a:pt x="173493" y="35032"/>
                    <a:pt x="178497" y="38369"/>
                  </a:cubicBezTo>
                  <a:cubicBezTo>
                    <a:pt x="183502" y="41705"/>
                    <a:pt x="190175" y="41705"/>
                    <a:pt x="193511" y="46710"/>
                  </a:cubicBezTo>
                  <a:cubicBezTo>
                    <a:pt x="196848" y="51714"/>
                    <a:pt x="196848" y="60055"/>
                    <a:pt x="196848" y="60055"/>
                  </a:cubicBezTo>
                  <a:cubicBezTo>
                    <a:pt x="196848" y="60055"/>
                    <a:pt x="190175" y="65060"/>
                    <a:pt x="191843" y="73401"/>
                  </a:cubicBezTo>
                  <a:cubicBezTo>
                    <a:pt x="193511" y="81742"/>
                    <a:pt x="190175" y="88415"/>
                    <a:pt x="191843" y="95088"/>
                  </a:cubicBezTo>
                  <a:cubicBezTo>
                    <a:pt x="193511" y="101760"/>
                    <a:pt x="201852" y="108433"/>
                    <a:pt x="201852" y="108433"/>
                  </a:cubicBezTo>
                  <a:cubicBezTo>
                    <a:pt x="201852" y="108433"/>
                    <a:pt x="198516" y="113438"/>
                    <a:pt x="195179" y="118442"/>
                  </a:cubicBezTo>
                  <a:cubicBezTo>
                    <a:pt x="191843" y="121779"/>
                    <a:pt x="186838" y="125115"/>
                    <a:pt x="190175" y="130120"/>
                  </a:cubicBezTo>
                  <a:cubicBezTo>
                    <a:pt x="193511" y="135124"/>
                    <a:pt x="196848" y="136793"/>
                    <a:pt x="193511" y="140129"/>
                  </a:cubicBezTo>
                  <a:cubicBezTo>
                    <a:pt x="186838" y="148470"/>
                    <a:pt x="193511" y="146802"/>
                    <a:pt x="190175" y="156811"/>
                  </a:cubicBezTo>
                  <a:cubicBezTo>
                    <a:pt x="186838" y="166820"/>
                    <a:pt x="193511" y="170157"/>
                    <a:pt x="193511" y="176829"/>
                  </a:cubicBezTo>
                  <a:cubicBezTo>
                    <a:pt x="190175" y="191843"/>
                    <a:pt x="188507" y="180166"/>
                    <a:pt x="190175" y="186839"/>
                  </a:cubicBezTo>
                  <a:cubicBezTo>
                    <a:pt x="191843" y="193511"/>
                    <a:pt x="201852" y="186839"/>
                    <a:pt x="196848" y="191843"/>
                  </a:cubicBezTo>
                  <a:cubicBezTo>
                    <a:pt x="191843" y="196848"/>
                    <a:pt x="183502" y="210193"/>
                    <a:pt x="183502" y="210193"/>
                  </a:cubicBezTo>
                  <a:lnTo>
                    <a:pt x="165152" y="233548"/>
                  </a:lnTo>
                  <a:cubicBezTo>
                    <a:pt x="165152" y="233548"/>
                    <a:pt x="158479" y="230212"/>
                    <a:pt x="150138" y="230212"/>
                  </a:cubicBezTo>
                  <a:cubicBezTo>
                    <a:pt x="141797" y="230212"/>
                    <a:pt x="140129" y="226875"/>
                    <a:pt x="140129" y="226875"/>
                  </a:cubicBezTo>
                  <a:cubicBezTo>
                    <a:pt x="140129" y="226875"/>
                    <a:pt x="128451" y="226875"/>
                    <a:pt x="125115" y="228544"/>
                  </a:cubicBezTo>
                  <a:cubicBezTo>
                    <a:pt x="121778" y="230212"/>
                    <a:pt x="113437" y="225207"/>
                    <a:pt x="113437" y="225207"/>
                  </a:cubicBezTo>
                  <a:cubicBezTo>
                    <a:pt x="113437" y="225207"/>
                    <a:pt x="106765" y="225207"/>
                    <a:pt x="101760" y="218534"/>
                  </a:cubicBezTo>
                  <a:cubicBezTo>
                    <a:pt x="96755" y="211862"/>
                    <a:pt x="96755" y="221871"/>
                    <a:pt x="90083" y="215198"/>
                  </a:cubicBezTo>
                  <a:cubicBezTo>
                    <a:pt x="83410" y="208525"/>
                    <a:pt x="80073" y="215198"/>
                    <a:pt x="80073" y="206857"/>
                  </a:cubicBezTo>
                  <a:cubicBezTo>
                    <a:pt x="80073" y="198516"/>
                    <a:pt x="76737" y="193511"/>
                    <a:pt x="80073" y="188507"/>
                  </a:cubicBezTo>
                  <a:cubicBezTo>
                    <a:pt x="83410" y="183502"/>
                    <a:pt x="70064" y="185170"/>
                    <a:pt x="70064" y="180166"/>
                  </a:cubicBezTo>
                  <a:cubicBezTo>
                    <a:pt x="70064" y="175161"/>
                    <a:pt x="65060" y="176829"/>
                    <a:pt x="63391" y="170157"/>
                  </a:cubicBezTo>
                  <a:cubicBezTo>
                    <a:pt x="61723" y="163484"/>
                    <a:pt x="61723" y="156811"/>
                    <a:pt x="61723" y="156811"/>
                  </a:cubicBezTo>
                  <a:cubicBezTo>
                    <a:pt x="61723" y="156811"/>
                    <a:pt x="48378" y="151806"/>
                    <a:pt x="46709" y="145134"/>
                  </a:cubicBezTo>
                  <a:cubicBezTo>
                    <a:pt x="45041" y="138461"/>
                    <a:pt x="46709" y="148470"/>
                    <a:pt x="36700" y="145134"/>
                  </a:cubicBezTo>
                  <a:cubicBezTo>
                    <a:pt x="26691" y="141797"/>
                    <a:pt x="36700" y="138461"/>
                    <a:pt x="30027" y="135124"/>
                  </a:cubicBezTo>
                  <a:cubicBezTo>
                    <a:pt x="23355" y="131788"/>
                    <a:pt x="15014" y="115106"/>
                    <a:pt x="15014" y="115106"/>
                  </a:cubicBezTo>
                  <a:cubicBezTo>
                    <a:pt x="15014" y="115106"/>
                    <a:pt x="15014" y="101760"/>
                    <a:pt x="8341" y="101760"/>
                  </a:cubicBezTo>
                  <a:cubicBezTo>
                    <a:pt x="1668" y="101760"/>
                    <a:pt x="0" y="83410"/>
                    <a:pt x="0" y="83410"/>
                  </a:cubicBezTo>
                  <a:cubicBezTo>
                    <a:pt x="0" y="83410"/>
                    <a:pt x="10009" y="86747"/>
                    <a:pt x="13345" y="83410"/>
                  </a:cubicBezTo>
                  <a:cubicBezTo>
                    <a:pt x="16682" y="80074"/>
                    <a:pt x="23355" y="86747"/>
                    <a:pt x="26691" y="83410"/>
                  </a:cubicBezTo>
                  <a:cubicBezTo>
                    <a:pt x="30027" y="80074"/>
                    <a:pt x="38368" y="83410"/>
                    <a:pt x="43373" y="83410"/>
                  </a:cubicBezTo>
                  <a:cubicBezTo>
                    <a:pt x="48378" y="83410"/>
                    <a:pt x="55050" y="80074"/>
                    <a:pt x="60055" y="76737"/>
                  </a:cubicBezTo>
                  <a:cubicBezTo>
                    <a:pt x="65060" y="73401"/>
                    <a:pt x="75069" y="76737"/>
                    <a:pt x="78405" y="71733"/>
                  </a:cubicBezTo>
                  <a:cubicBezTo>
                    <a:pt x="81742" y="68396"/>
                    <a:pt x="78405" y="46710"/>
                    <a:pt x="83410" y="46710"/>
                  </a:cubicBezTo>
                  <a:cubicBezTo>
                    <a:pt x="88414" y="46710"/>
                    <a:pt x="85078" y="40037"/>
                    <a:pt x="90083" y="38369"/>
                  </a:cubicBezTo>
                  <a:cubicBezTo>
                    <a:pt x="95087" y="36701"/>
                    <a:pt x="96755" y="35032"/>
                    <a:pt x="96755" y="28360"/>
                  </a:cubicBezTo>
                  <a:cubicBezTo>
                    <a:pt x="96755" y="21687"/>
                    <a:pt x="98424" y="20019"/>
                    <a:pt x="103428" y="18350"/>
                  </a:cubicBezTo>
                  <a:cubicBezTo>
                    <a:pt x="108433" y="16682"/>
                    <a:pt x="115106" y="10009"/>
                    <a:pt x="115106" y="10009"/>
                  </a:cubicBezTo>
                  <a:lnTo>
                    <a:pt x="136792"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63" name="Freeform 1162">
              <a:extLst>
                <a:ext uri="{FF2B5EF4-FFF2-40B4-BE49-F238E27FC236}">
                  <a16:creationId xmlns:a16="http://schemas.microsoft.com/office/drawing/2014/main" id="{D8F9696F-DA6A-0DC9-1A1A-E5C51B56C61E}"/>
                </a:ext>
              </a:extLst>
            </p:cNvPr>
            <p:cNvSpPr/>
            <p:nvPr/>
          </p:nvSpPr>
          <p:spPr>
            <a:xfrm>
              <a:off x="6325952" y="4976243"/>
              <a:ext cx="297540" cy="315104"/>
            </a:xfrm>
            <a:custGeom>
              <a:avLst/>
              <a:gdLst>
                <a:gd name="connsiteX0" fmla="*/ 36701 w 297540"/>
                <a:gd name="connsiteY0" fmla="*/ 306949 h 315104"/>
                <a:gd name="connsiteX1" fmla="*/ 63391 w 297540"/>
                <a:gd name="connsiteY1" fmla="*/ 303613 h 315104"/>
                <a:gd name="connsiteX2" fmla="*/ 73401 w 297540"/>
                <a:gd name="connsiteY2" fmla="*/ 306949 h 315104"/>
                <a:gd name="connsiteX3" fmla="*/ 80073 w 297540"/>
                <a:gd name="connsiteY3" fmla="*/ 313622 h 315104"/>
                <a:gd name="connsiteX4" fmla="*/ 93419 w 297540"/>
                <a:gd name="connsiteY4" fmla="*/ 313622 h 315104"/>
                <a:gd name="connsiteX5" fmla="*/ 106765 w 297540"/>
                <a:gd name="connsiteY5" fmla="*/ 313622 h 315104"/>
                <a:gd name="connsiteX6" fmla="*/ 123447 w 297540"/>
                <a:gd name="connsiteY6" fmla="*/ 313622 h 315104"/>
                <a:gd name="connsiteX7" fmla="*/ 140129 w 297540"/>
                <a:gd name="connsiteY7" fmla="*/ 306949 h 315104"/>
                <a:gd name="connsiteX8" fmla="*/ 158479 w 297540"/>
                <a:gd name="connsiteY8" fmla="*/ 301945 h 315104"/>
                <a:gd name="connsiteX9" fmla="*/ 163484 w 297540"/>
                <a:gd name="connsiteY9" fmla="*/ 276922 h 315104"/>
                <a:gd name="connsiteX10" fmla="*/ 170157 w 297540"/>
                <a:gd name="connsiteY10" fmla="*/ 268581 h 315104"/>
                <a:gd name="connsiteX11" fmla="*/ 176829 w 297540"/>
                <a:gd name="connsiteY11" fmla="*/ 258571 h 315104"/>
                <a:gd name="connsiteX12" fmla="*/ 183502 w 297540"/>
                <a:gd name="connsiteY12" fmla="*/ 248562 h 315104"/>
                <a:gd name="connsiteX13" fmla="*/ 195180 w 297540"/>
                <a:gd name="connsiteY13" fmla="*/ 240221 h 315104"/>
                <a:gd name="connsiteX14" fmla="*/ 215198 w 297540"/>
                <a:gd name="connsiteY14" fmla="*/ 230212 h 315104"/>
                <a:gd name="connsiteX15" fmla="*/ 215198 w 297540"/>
                <a:gd name="connsiteY15" fmla="*/ 230212 h 315104"/>
                <a:gd name="connsiteX16" fmla="*/ 208525 w 297540"/>
                <a:gd name="connsiteY16" fmla="*/ 213530 h 315104"/>
                <a:gd name="connsiteX17" fmla="*/ 268581 w 297540"/>
                <a:gd name="connsiteY17" fmla="*/ 193511 h 315104"/>
                <a:gd name="connsiteX18" fmla="*/ 265244 w 297540"/>
                <a:gd name="connsiteY18" fmla="*/ 176829 h 315104"/>
                <a:gd name="connsiteX19" fmla="*/ 268581 w 297540"/>
                <a:gd name="connsiteY19" fmla="*/ 160147 h 315104"/>
                <a:gd name="connsiteX20" fmla="*/ 271917 w 297540"/>
                <a:gd name="connsiteY20" fmla="*/ 138461 h 315104"/>
                <a:gd name="connsiteX21" fmla="*/ 288599 w 297540"/>
                <a:gd name="connsiteY21" fmla="*/ 121779 h 315104"/>
                <a:gd name="connsiteX22" fmla="*/ 280258 w 297540"/>
                <a:gd name="connsiteY22" fmla="*/ 115106 h 315104"/>
                <a:gd name="connsiteX23" fmla="*/ 280258 w 297540"/>
                <a:gd name="connsiteY23" fmla="*/ 95088 h 315104"/>
                <a:gd name="connsiteX24" fmla="*/ 290267 w 297540"/>
                <a:gd name="connsiteY24" fmla="*/ 83410 h 315104"/>
                <a:gd name="connsiteX25" fmla="*/ 295272 w 297540"/>
                <a:gd name="connsiteY25" fmla="*/ 68396 h 315104"/>
                <a:gd name="connsiteX26" fmla="*/ 290267 w 297540"/>
                <a:gd name="connsiteY26" fmla="*/ 48378 h 315104"/>
                <a:gd name="connsiteX27" fmla="*/ 283594 w 297540"/>
                <a:gd name="connsiteY27" fmla="*/ 36701 h 315104"/>
                <a:gd name="connsiteX28" fmla="*/ 268581 w 297540"/>
                <a:gd name="connsiteY28" fmla="*/ 30028 h 315104"/>
                <a:gd name="connsiteX29" fmla="*/ 256903 w 297540"/>
                <a:gd name="connsiteY29" fmla="*/ 21687 h 315104"/>
                <a:gd name="connsiteX30" fmla="*/ 256903 w 297540"/>
                <a:gd name="connsiteY30" fmla="*/ 8341 h 315104"/>
                <a:gd name="connsiteX31" fmla="*/ 245226 w 297540"/>
                <a:gd name="connsiteY31" fmla="*/ 5005 h 315104"/>
                <a:gd name="connsiteX32" fmla="*/ 238553 w 297540"/>
                <a:gd name="connsiteY32" fmla="*/ 15014 h 315104"/>
                <a:gd name="connsiteX33" fmla="*/ 220203 w 297540"/>
                <a:gd name="connsiteY33" fmla="*/ 0 h 315104"/>
                <a:gd name="connsiteX34" fmla="*/ 180166 w 297540"/>
                <a:gd name="connsiteY34" fmla="*/ 11678 h 315104"/>
                <a:gd name="connsiteX35" fmla="*/ 163484 w 297540"/>
                <a:gd name="connsiteY35" fmla="*/ 25023 h 315104"/>
                <a:gd name="connsiteX36" fmla="*/ 158479 w 297540"/>
                <a:gd name="connsiteY36" fmla="*/ 35032 h 315104"/>
                <a:gd name="connsiteX37" fmla="*/ 155143 w 297540"/>
                <a:gd name="connsiteY37" fmla="*/ 35032 h 315104"/>
                <a:gd name="connsiteX38" fmla="*/ 155143 w 297540"/>
                <a:gd name="connsiteY38" fmla="*/ 46710 h 315104"/>
                <a:gd name="connsiteX39" fmla="*/ 158479 w 297540"/>
                <a:gd name="connsiteY39" fmla="*/ 56719 h 315104"/>
                <a:gd name="connsiteX40" fmla="*/ 163484 w 297540"/>
                <a:gd name="connsiteY40" fmla="*/ 75069 h 315104"/>
                <a:gd name="connsiteX41" fmla="*/ 160147 w 297540"/>
                <a:gd name="connsiteY41" fmla="*/ 88415 h 315104"/>
                <a:gd name="connsiteX42" fmla="*/ 171825 w 297540"/>
                <a:gd name="connsiteY42" fmla="*/ 101760 h 315104"/>
                <a:gd name="connsiteX43" fmla="*/ 190175 w 297540"/>
                <a:gd name="connsiteY43" fmla="*/ 113438 h 315104"/>
                <a:gd name="connsiteX44" fmla="*/ 198516 w 297540"/>
                <a:gd name="connsiteY44" fmla="*/ 118442 h 315104"/>
                <a:gd name="connsiteX45" fmla="*/ 213530 w 297540"/>
                <a:gd name="connsiteY45" fmla="*/ 115106 h 315104"/>
                <a:gd name="connsiteX46" fmla="*/ 213530 w 297540"/>
                <a:gd name="connsiteY46" fmla="*/ 146802 h 315104"/>
                <a:gd name="connsiteX47" fmla="*/ 201852 w 297540"/>
                <a:gd name="connsiteY47" fmla="*/ 143465 h 315104"/>
                <a:gd name="connsiteX48" fmla="*/ 193511 w 297540"/>
                <a:gd name="connsiteY48" fmla="*/ 146802 h 315104"/>
                <a:gd name="connsiteX49" fmla="*/ 178498 w 297540"/>
                <a:gd name="connsiteY49" fmla="*/ 145134 h 315104"/>
                <a:gd name="connsiteX50" fmla="*/ 178498 w 297540"/>
                <a:gd name="connsiteY50" fmla="*/ 128452 h 315104"/>
                <a:gd name="connsiteX51" fmla="*/ 160147 w 297540"/>
                <a:gd name="connsiteY51" fmla="*/ 118442 h 315104"/>
                <a:gd name="connsiteX52" fmla="*/ 150138 w 297540"/>
                <a:gd name="connsiteY52" fmla="*/ 105097 h 315104"/>
                <a:gd name="connsiteX53" fmla="*/ 145134 w 297540"/>
                <a:gd name="connsiteY53" fmla="*/ 96756 h 315104"/>
                <a:gd name="connsiteX54" fmla="*/ 135124 w 297540"/>
                <a:gd name="connsiteY54" fmla="*/ 98424 h 315104"/>
                <a:gd name="connsiteX55" fmla="*/ 123447 w 297540"/>
                <a:gd name="connsiteY55" fmla="*/ 105097 h 315104"/>
                <a:gd name="connsiteX56" fmla="*/ 103429 w 297540"/>
                <a:gd name="connsiteY56" fmla="*/ 105097 h 315104"/>
                <a:gd name="connsiteX57" fmla="*/ 95088 w 297540"/>
                <a:gd name="connsiteY57" fmla="*/ 100092 h 315104"/>
                <a:gd name="connsiteX58" fmla="*/ 95088 w 297540"/>
                <a:gd name="connsiteY58" fmla="*/ 91751 h 315104"/>
                <a:gd name="connsiteX59" fmla="*/ 86747 w 297540"/>
                <a:gd name="connsiteY59" fmla="*/ 88415 h 315104"/>
                <a:gd name="connsiteX60" fmla="*/ 75069 w 297540"/>
                <a:gd name="connsiteY60" fmla="*/ 88415 h 315104"/>
                <a:gd name="connsiteX61" fmla="*/ 71732 w 297540"/>
                <a:gd name="connsiteY61" fmla="*/ 73401 h 315104"/>
                <a:gd name="connsiteX62" fmla="*/ 56719 w 297540"/>
                <a:gd name="connsiteY62" fmla="*/ 76737 h 315104"/>
                <a:gd name="connsiteX63" fmla="*/ 61724 w 297540"/>
                <a:gd name="connsiteY63" fmla="*/ 96756 h 315104"/>
                <a:gd name="connsiteX64" fmla="*/ 56719 w 297540"/>
                <a:gd name="connsiteY64" fmla="*/ 111770 h 315104"/>
                <a:gd name="connsiteX65" fmla="*/ 56719 w 297540"/>
                <a:gd name="connsiteY65" fmla="*/ 125115 h 315104"/>
                <a:gd name="connsiteX66" fmla="*/ 56719 w 297540"/>
                <a:gd name="connsiteY66" fmla="*/ 135124 h 315104"/>
                <a:gd name="connsiteX67" fmla="*/ 0 w 297540"/>
                <a:gd name="connsiteY67" fmla="*/ 135124 h 315104"/>
                <a:gd name="connsiteX68" fmla="*/ 0 w 297540"/>
                <a:gd name="connsiteY68" fmla="*/ 253567 h 315104"/>
                <a:gd name="connsiteX69" fmla="*/ 5004 w 297540"/>
                <a:gd name="connsiteY69" fmla="*/ 266912 h 315104"/>
                <a:gd name="connsiteX70" fmla="*/ 18350 w 297540"/>
                <a:gd name="connsiteY70" fmla="*/ 285263 h 315104"/>
                <a:gd name="connsiteX71" fmla="*/ 35032 w 297540"/>
                <a:gd name="connsiteY71" fmla="*/ 305281 h 31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97540" h="315104">
                  <a:moveTo>
                    <a:pt x="36701" y="306949"/>
                  </a:moveTo>
                  <a:lnTo>
                    <a:pt x="63391" y="303613"/>
                  </a:lnTo>
                  <a:cubicBezTo>
                    <a:pt x="63391" y="303613"/>
                    <a:pt x="70065" y="301945"/>
                    <a:pt x="73401" y="306949"/>
                  </a:cubicBezTo>
                  <a:cubicBezTo>
                    <a:pt x="76737" y="311954"/>
                    <a:pt x="80073" y="313622"/>
                    <a:pt x="80073" y="313622"/>
                  </a:cubicBezTo>
                  <a:cubicBezTo>
                    <a:pt x="80073" y="313622"/>
                    <a:pt x="90083" y="316958"/>
                    <a:pt x="93419" y="313622"/>
                  </a:cubicBezTo>
                  <a:cubicBezTo>
                    <a:pt x="96755" y="310286"/>
                    <a:pt x="103429" y="316958"/>
                    <a:pt x="106765" y="313622"/>
                  </a:cubicBezTo>
                  <a:cubicBezTo>
                    <a:pt x="110101" y="310286"/>
                    <a:pt x="118442" y="313622"/>
                    <a:pt x="123447" y="313622"/>
                  </a:cubicBezTo>
                  <a:cubicBezTo>
                    <a:pt x="128452" y="313622"/>
                    <a:pt x="135124" y="310286"/>
                    <a:pt x="140129" y="306949"/>
                  </a:cubicBezTo>
                  <a:cubicBezTo>
                    <a:pt x="145134" y="303613"/>
                    <a:pt x="155143" y="306949"/>
                    <a:pt x="158479" y="301945"/>
                  </a:cubicBezTo>
                  <a:cubicBezTo>
                    <a:pt x="161816" y="298608"/>
                    <a:pt x="158479" y="276922"/>
                    <a:pt x="163484" y="276922"/>
                  </a:cubicBezTo>
                  <a:cubicBezTo>
                    <a:pt x="168488" y="276922"/>
                    <a:pt x="165152" y="270249"/>
                    <a:pt x="170157" y="268581"/>
                  </a:cubicBezTo>
                  <a:cubicBezTo>
                    <a:pt x="175161" y="266912"/>
                    <a:pt x="176829" y="265244"/>
                    <a:pt x="176829" y="258571"/>
                  </a:cubicBezTo>
                  <a:cubicBezTo>
                    <a:pt x="176829" y="251898"/>
                    <a:pt x="178498" y="250230"/>
                    <a:pt x="183502" y="248562"/>
                  </a:cubicBezTo>
                  <a:cubicBezTo>
                    <a:pt x="188507" y="246894"/>
                    <a:pt x="195180" y="240221"/>
                    <a:pt x="195180" y="240221"/>
                  </a:cubicBezTo>
                  <a:lnTo>
                    <a:pt x="215198" y="230212"/>
                  </a:lnTo>
                  <a:lnTo>
                    <a:pt x="215198" y="230212"/>
                  </a:lnTo>
                  <a:cubicBezTo>
                    <a:pt x="218534" y="223539"/>
                    <a:pt x="208525" y="213530"/>
                    <a:pt x="208525" y="213530"/>
                  </a:cubicBezTo>
                  <a:lnTo>
                    <a:pt x="268581" y="193511"/>
                  </a:lnTo>
                  <a:cubicBezTo>
                    <a:pt x="268581" y="193511"/>
                    <a:pt x="265244" y="181834"/>
                    <a:pt x="265244" y="176829"/>
                  </a:cubicBezTo>
                  <a:cubicBezTo>
                    <a:pt x="265244" y="171825"/>
                    <a:pt x="271917" y="166820"/>
                    <a:pt x="268581" y="160147"/>
                  </a:cubicBezTo>
                  <a:cubicBezTo>
                    <a:pt x="266912" y="153475"/>
                    <a:pt x="266912" y="141797"/>
                    <a:pt x="271917" y="138461"/>
                  </a:cubicBezTo>
                  <a:cubicBezTo>
                    <a:pt x="276922" y="135124"/>
                    <a:pt x="290267" y="130120"/>
                    <a:pt x="288599" y="121779"/>
                  </a:cubicBezTo>
                  <a:cubicBezTo>
                    <a:pt x="286931" y="113438"/>
                    <a:pt x="278590" y="121779"/>
                    <a:pt x="280258" y="115106"/>
                  </a:cubicBezTo>
                  <a:cubicBezTo>
                    <a:pt x="281926" y="108433"/>
                    <a:pt x="280258" y="101760"/>
                    <a:pt x="280258" y="95088"/>
                  </a:cubicBezTo>
                  <a:cubicBezTo>
                    <a:pt x="278590" y="88415"/>
                    <a:pt x="286931" y="88415"/>
                    <a:pt x="290267" y="83410"/>
                  </a:cubicBezTo>
                  <a:cubicBezTo>
                    <a:pt x="291935" y="78406"/>
                    <a:pt x="301945" y="71733"/>
                    <a:pt x="295272" y="68396"/>
                  </a:cubicBezTo>
                  <a:cubicBezTo>
                    <a:pt x="290267" y="65060"/>
                    <a:pt x="295272" y="51714"/>
                    <a:pt x="290267" y="48378"/>
                  </a:cubicBezTo>
                  <a:cubicBezTo>
                    <a:pt x="286931" y="45042"/>
                    <a:pt x="283594" y="38369"/>
                    <a:pt x="283594" y="36701"/>
                  </a:cubicBezTo>
                  <a:cubicBezTo>
                    <a:pt x="280258" y="36701"/>
                    <a:pt x="270249" y="33364"/>
                    <a:pt x="268581" y="30028"/>
                  </a:cubicBezTo>
                  <a:cubicBezTo>
                    <a:pt x="265244" y="26691"/>
                    <a:pt x="261908" y="21687"/>
                    <a:pt x="256903" y="21687"/>
                  </a:cubicBezTo>
                  <a:cubicBezTo>
                    <a:pt x="251898" y="21687"/>
                    <a:pt x="256903" y="8341"/>
                    <a:pt x="256903" y="8341"/>
                  </a:cubicBezTo>
                  <a:cubicBezTo>
                    <a:pt x="256903" y="8341"/>
                    <a:pt x="250230" y="8341"/>
                    <a:pt x="245226" y="5005"/>
                  </a:cubicBezTo>
                  <a:cubicBezTo>
                    <a:pt x="248562" y="11678"/>
                    <a:pt x="246894" y="15014"/>
                    <a:pt x="238553" y="15014"/>
                  </a:cubicBezTo>
                  <a:cubicBezTo>
                    <a:pt x="225207" y="15014"/>
                    <a:pt x="223539" y="10009"/>
                    <a:pt x="220203" y="0"/>
                  </a:cubicBezTo>
                  <a:lnTo>
                    <a:pt x="180166" y="11678"/>
                  </a:lnTo>
                  <a:cubicBezTo>
                    <a:pt x="180166" y="11678"/>
                    <a:pt x="170157" y="20019"/>
                    <a:pt x="163484" y="25023"/>
                  </a:cubicBezTo>
                  <a:cubicBezTo>
                    <a:pt x="163484" y="28360"/>
                    <a:pt x="163484" y="33364"/>
                    <a:pt x="158479" y="35032"/>
                  </a:cubicBezTo>
                  <a:lnTo>
                    <a:pt x="155143" y="35032"/>
                  </a:lnTo>
                  <a:cubicBezTo>
                    <a:pt x="155143" y="40037"/>
                    <a:pt x="155143" y="43373"/>
                    <a:pt x="155143" y="46710"/>
                  </a:cubicBezTo>
                  <a:cubicBezTo>
                    <a:pt x="155143" y="51714"/>
                    <a:pt x="158479" y="50046"/>
                    <a:pt x="158479" y="56719"/>
                  </a:cubicBezTo>
                  <a:cubicBezTo>
                    <a:pt x="158479" y="63392"/>
                    <a:pt x="165152" y="68396"/>
                    <a:pt x="163484" y="75069"/>
                  </a:cubicBezTo>
                  <a:cubicBezTo>
                    <a:pt x="161816" y="80074"/>
                    <a:pt x="160147" y="83410"/>
                    <a:pt x="160147" y="88415"/>
                  </a:cubicBezTo>
                  <a:cubicBezTo>
                    <a:pt x="160147" y="93419"/>
                    <a:pt x="165152" y="96756"/>
                    <a:pt x="171825" y="101760"/>
                  </a:cubicBezTo>
                  <a:cubicBezTo>
                    <a:pt x="178498" y="106765"/>
                    <a:pt x="183502" y="103429"/>
                    <a:pt x="190175" y="113438"/>
                  </a:cubicBezTo>
                  <a:cubicBezTo>
                    <a:pt x="196848" y="123447"/>
                    <a:pt x="193511" y="118442"/>
                    <a:pt x="198516" y="118442"/>
                  </a:cubicBezTo>
                  <a:cubicBezTo>
                    <a:pt x="203521" y="118442"/>
                    <a:pt x="213530" y="115106"/>
                    <a:pt x="213530" y="115106"/>
                  </a:cubicBezTo>
                  <a:lnTo>
                    <a:pt x="213530" y="146802"/>
                  </a:lnTo>
                  <a:lnTo>
                    <a:pt x="201852" y="143465"/>
                  </a:lnTo>
                  <a:cubicBezTo>
                    <a:pt x="201852" y="143465"/>
                    <a:pt x="198516" y="143465"/>
                    <a:pt x="193511" y="146802"/>
                  </a:cubicBezTo>
                  <a:cubicBezTo>
                    <a:pt x="188507" y="150138"/>
                    <a:pt x="178498" y="150138"/>
                    <a:pt x="178498" y="145134"/>
                  </a:cubicBezTo>
                  <a:cubicBezTo>
                    <a:pt x="178498" y="140129"/>
                    <a:pt x="181834" y="135124"/>
                    <a:pt x="178498" y="128452"/>
                  </a:cubicBezTo>
                  <a:cubicBezTo>
                    <a:pt x="175161" y="121779"/>
                    <a:pt x="163484" y="126783"/>
                    <a:pt x="160147" y="118442"/>
                  </a:cubicBezTo>
                  <a:cubicBezTo>
                    <a:pt x="156811" y="111770"/>
                    <a:pt x="150138" y="111770"/>
                    <a:pt x="150138" y="105097"/>
                  </a:cubicBezTo>
                  <a:cubicBezTo>
                    <a:pt x="150138" y="98424"/>
                    <a:pt x="150138" y="96756"/>
                    <a:pt x="145134" y="96756"/>
                  </a:cubicBezTo>
                  <a:cubicBezTo>
                    <a:pt x="140129" y="96756"/>
                    <a:pt x="138460" y="93419"/>
                    <a:pt x="135124" y="98424"/>
                  </a:cubicBezTo>
                  <a:cubicBezTo>
                    <a:pt x="131788" y="103429"/>
                    <a:pt x="131788" y="105097"/>
                    <a:pt x="123447" y="105097"/>
                  </a:cubicBezTo>
                  <a:lnTo>
                    <a:pt x="103429" y="105097"/>
                  </a:lnTo>
                  <a:cubicBezTo>
                    <a:pt x="98424" y="105097"/>
                    <a:pt x="95088" y="100092"/>
                    <a:pt x="95088" y="100092"/>
                  </a:cubicBezTo>
                  <a:cubicBezTo>
                    <a:pt x="95088" y="100092"/>
                    <a:pt x="95088" y="96756"/>
                    <a:pt x="95088" y="91751"/>
                  </a:cubicBezTo>
                  <a:cubicBezTo>
                    <a:pt x="95088" y="86747"/>
                    <a:pt x="90083" y="81742"/>
                    <a:pt x="86747" y="88415"/>
                  </a:cubicBezTo>
                  <a:cubicBezTo>
                    <a:pt x="83410" y="95088"/>
                    <a:pt x="75069" y="95088"/>
                    <a:pt x="75069" y="88415"/>
                  </a:cubicBezTo>
                  <a:cubicBezTo>
                    <a:pt x="75069" y="81742"/>
                    <a:pt x="71732" y="73401"/>
                    <a:pt x="71732" y="73401"/>
                  </a:cubicBezTo>
                  <a:lnTo>
                    <a:pt x="56719" y="76737"/>
                  </a:lnTo>
                  <a:cubicBezTo>
                    <a:pt x="56719" y="76737"/>
                    <a:pt x="61724" y="90083"/>
                    <a:pt x="61724" y="96756"/>
                  </a:cubicBezTo>
                  <a:cubicBezTo>
                    <a:pt x="61724" y="103429"/>
                    <a:pt x="55050" y="106765"/>
                    <a:pt x="56719" y="111770"/>
                  </a:cubicBezTo>
                  <a:cubicBezTo>
                    <a:pt x="56719" y="116774"/>
                    <a:pt x="56719" y="118442"/>
                    <a:pt x="56719" y="125115"/>
                  </a:cubicBezTo>
                  <a:cubicBezTo>
                    <a:pt x="56719" y="131788"/>
                    <a:pt x="56719" y="135124"/>
                    <a:pt x="56719" y="135124"/>
                  </a:cubicBezTo>
                  <a:lnTo>
                    <a:pt x="0" y="135124"/>
                  </a:lnTo>
                  <a:lnTo>
                    <a:pt x="0" y="253567"/>
                  </a:lnTo>
                  <a:cubicBezTo>
                    <a:pt x="0" y="253567"/>
                    <a:pt x="1668" y="253567"/>
                    <a:pt x="5004" y="266912"/>
                  </a:cubicBezTo>
                  <a:cubicBezTo>
                    <a:pt x="8341" y="278590"/>
                    <a:pt x="6673" y="275253"/>
                    <a:pt x="18350" y="285263"/>
                  </a:cubicBezTo>
                  <a:cubicBezTo>
                    <a:pt x="30027" y="295272"/>
                    <a:pt x="21686" y="306949"/>
                    <a:pt x="35032" y="30528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64" name="Freeform 1163">
              <a:extLst>
                <a:ext uri="{FF2B5EF4-FFF2-40B4-BE49-F238E27FC236}">
                  <a16:creationId xmlns:a16="http://schemas.microsoft.com/office/drawing/2014/main" id="{FFAA6742-523E-E070-AB7A-9081FE652702}"/>
                </a:ext>
              </a:extLst>
            </p:cNvPr>
            <p:cNvSpPr/>
            <p:nvPr/>
          </p:nvSpPr>
          <p:spPr>
            <a:xfrm>
              <a:off x="6053695" y="4520825"/>
              <a:ext cx="523970" cy="607882"/>
            </a:xfrm>
            <a:custGeom>
              <a:avLst/>
              <a:gdLst>
                <a:gd name="connsiteX0" fmla="*/ 182174 w 523970"/>
                <a:gd name="connsiteY0" fmla="*/ 60055 h 607882"/>
                <a:gd name="connsiteX1" fmla="*/ 182174 w 523970"/>
                <a:gd name="connsiteY1" fmla="*/ 33364 h 607882"/>
                <a:gd name="connsiteX2" fmla="*/ 197188 w 523970"/>
                <a:gd name="connsiteY2" fmla="*/ 20019 h 607882"/>
                <a:gd name="connsiteX3" fmla="*/ 207197 w 523970"/>
                <a:gd name="connsiteY3" fmla="*/ 5004 h 607882"/>
                <a:gd name="connsiteX4" fmla="*/ 227215 w 523970"/>
                <a:gd name="connsiteY4" fmla="*/ 5004 h 607882"/>
                <a:gd name="connsiteX5" fmla="*/ 243897 w 523970"/>
                <a:gd name="connsiteY5" fmla="*/ 20019 h 607882"/>
                <a:gd name="connsiteX6" fmla="*/ 267253 w 523970"/>
                <a:gd name="connsiteY6" fmla="*/ 23355 h 607882"/>
                <a:gd name="connsiteX7" fmla="*/ 283935 w 523970"/>
                <a:gd name="connsiteY7" fmla="*/ 26691 h 607882"/>
                <a:gd name="connsiteX8" fmla="*/ 298948 w 523970"/>
                <a:gd name="connsiteY8" fmla="*/ 30027 h 607882"/>
                <a:gd name="connsiteX9" fmla="*/ 303953 w 523970"/>
                <a:gd name="connsiteY9" fmla="*/ 15014 h 607882"/>
                <a:gd name="connsiteX10" fmla="*/ 320635 w 523970"/>
                <a:gd name="connsiteY10" fmla="*/ 21686 h 607882"/>
                <a:gd name="connsiteX11" fmla="*/ 335649 w 523970"/>
                <a:gd name="connsiteY11" fmla="*/ 18350 h 607882"/>
                <a:gd name="connsiteX12" fmla="*/ 340653 w 523970"/>
                <a:gd name="connsiteY12" fmla="*/ 8341 h 607882"/>
                <a:gd name="connsiteX13" fmla="*/ 350663 w 523970"/>
                <a:gd name="connsiteY13" fmla="*/ 10009 h 607882"/>
                <a:gd name="connsiteX14" fmla="*/ 364008 w 523970"/>
                <a:gd name="connsiteY14" fmla="*/ 0 h 607882"/>
                <a:gd name="connsiteX15" fmla="*/ 385695 w 523970"/>
                <a:gd name="connsiteY15" fmla="*/ 0 h 607882"/>
                <a:gd name="connsiteX16" fmla="*/ 394036 w 523970"/>
                <a:gd name="connsiteY16" fmla="*/ 3337 h 607882"/>
                <a:gd name="connsiteX17" fmla="*/ 409050 w 523970"/>
                <a:gd name="connsiteY17" fmla="*/ 3337 h 607882"/>
                <a:gd name="connsiteX18" fmla="*/ 417391 w 523970"/>
                <a:gd name="connsiteY18" fmla="*/ 15014 h 607882"/>
                <a:gd name="connsiteX19" fmla="*/ 424064 w 523970"/>
                <a:gd name="connsiteY19" fmla="*/ 28360 h 607882"/>
                <a:gd name="connsiteX20" fmla="*/ 434073 w 523970"/>
                <a:gd name="connsiteY20" fmla="*/ 21686 h 607882"/>
                <a:gd name="connsiteX21" fmla="*/ 449087 w 523970"/>
                <a:gd name="connsiteY21" fmla="*/ 28360 h 607882"/>
                <a:gd name="connsiteX22" fmla="*/ 459096 w 523970"/>
                <a:gd name="connsiteY22" fmla="*/ 25023 h 607882"/>
                <a:gd name="connsiteX23" fmla="*/ 472441 w 523970"/>
                <a:gd name="connsiteY23" fmla="*/ 28360 h 607882"/>
                <a:gd name="connsiteX24" fmla="*/ 482451 w 523970"/>
                <a:gd name="connsiteY24" fmla="*/ 45042 h 607882"/>
                <a:gd name="connsiteX25" fmla="*/ 499133 w 523970"/>
                <a:gd name="connsiteY25" fmla="*/ 55050 h 607882"/>
                <a:gd name="connsiteX26" fmla="*/ 509142 w 523970"/>
                <a:gd name="connsiteY26" fmla="*/ 55050 h 607882"/>
                <a:gd name="connsiteX27" fmla="*/ 522487 w 523970"/>
                <a:gd name="connsiteY27" fmla="*/ 61724 h 607882"/>
                <a:gd name="connsiteX28" fmla="*/ 522487 w 523970"/>
                <a:gd name="connsiteY28" fmla="*/ 75069 h 607882"/>
                <a:gd name="connsiteX29" fmla="*/ 512478 w 523970"/>
                <a:gd name="connsiteY29" fmla="*/ 91751 h 607882"/>
                <a:gd name="connsiteX30" fmla="*/ 509142 w 523970"/>
                <a:gd name="connsiteY30" fmla="*/ 103429 h 607882"/>
                <a:gd name="connsiteX31" fmla="*/ 509142 w 523970"/>
                <a:gd name="connsiteY31" fmla="*/ 120111 h 607882"/>
                <a:gd name="connsiteX32" fmla="*/ 509142 w 523970"/>
                <a:gd name="connsiteY32" fmla="*/ 131788 h 607882"/>
                <a:gd name="connsiteX33" fmla="*/ 500801 w 523970"/>
                <a:gd name="connsiteY33" fmla="*/ 141797 h 607882"/>
                <a:gd name="connsiteX34" fmla="*/ 505805 w 523970"/>
                <a:gd name="connsiteY34" fmla="*/ 131788 h 607882"/>
                <a:gd name="connsiteX35" fmla="*/ 485787 w 523970"/>
                <a:gd name="connsiteY35" fmla="*/ 148470 h 607882"/>
                <a:gd name="connsiteX36" fmla="*/ 485787 w 523970"/>
                <a:gd name="connsiteY36" fmla="*/ 158479 h 607882"/>
                <a:gd name="connsiteX37" fmla="*/ 474110 w 523970"/>
                <a:gd name="connsiteY37" fmla="*/ 165152 h 607882"/>
                <a:gd name="connsiteX38" fmla="*/ 467437 w 523970"/>
                <a:gd name="connsiteY38" fmla="*/ 180166 h 607882"/>
                <a:gd name="connsiteX39" fmla="*/ 460764 w 523970"/>
                <a:gd name="connsiteY39" fmla="*/ 206857 h 607882"/>
                <a:gd name="connsiteX40" fmla="*/ 454091 w 523970"/>
                <a:gd name="connsiteY40" fmla="*/ 205189 h 607882"/>
                <a:gd name="connsiteX41" fmla="*/ 454091 w 523970"/>
                <a:gd name="connsiteY41" fmla="*/ 225207 h 607882"/>
                <a:gd name="connsiteX42" fmla="*/ 457428 w 523970"/>
                <a:gd name="connsiteY42" fmla="*/ 216866 h 607882"/>
                <a:gd name="connsiteX43" fmla="*/ 454091 w 523970"/>
                <a:gd name="connsiteY43" fmla="*/ 223539 h 607882"/>
                <a:gd name="connsiteX44" fmla="*/ 454091 w 523970"/>
                <a:gd name="connsiteY44" fmla="*/ 241889 h 607882"/>
                <a:gd name="connsiteX45" fmla="*/ 450755 w 523970"/>
                <a:gd name="connsiteY45" fmla="*/ 255235 h 607882"/>
                <a:gd name="connsiteX46" fmla="*/ 439077 w 523970"/>
                <a:gd name="connsiteY46" fmla="*/ 243557 h 607882"/>
                <a:gd name="connsiteX47" fmla="*/ 439077 w 523970"/>
                <a:gd name="connsiteY47" fmla="*/ 271917 h 607882"/>
                <a:gd name="connsiteX48" fmla="*/ 439077 w 523970"/>
                <a:gd name="connsiteY48" fmla="*/ 276922 h 607882"/>
                <a:gd name="connsiteX49" fmla="*/ 452423 w 523970"/>
                <a:gd name="connsiteY49" fmla="*/ 285263 h 607882"/>
                <a:gd name="connsiteX50" fmla="*/ 455759 w 523970"/>
                <a:gd name="connsiteY50" fmla="*/ 296940 h 607882"/>
                <a:gd name="connsiteX51" fmla="*/ 455759 w 523970"/>
                <a:gd name="connsiteY51" fmla="*/ 300276 h 607882"/>
                <a:gd name="connsiteX52" fmla="*/ 449087 w 523970"/>
                <a:gd name="connsiteY52" fmla="*/ 300276 h 607882"/>
                <a:gd name="connsiteX53" fmla="*/ 449087 w 523970"/>
                <a:gd name="connsiteY53" fmla="*/ 331972 h 607882"/>
                <a:gd name="connsiteX54" fmla="*/ 445750 w 523970"/>
                <a:gd name="connsiteY54" fmla="*/ 348654 h 607882"/>
                <a:gd name="connsiteX55" fmla="*/ 454091 w 523970"/>
                <a:gd name="connsiteY55" fmla="*/ 356995 h 607882"/>
                <a:gd name="connsiteX56" fmla="*/ 445750 w 523970"/>
                <a:gd name="connsiteY56" fmla="*/ 377014 h 607882"/>
                <a:gd name="connsiteX57" fmla="*/ 457428 w 523970"/>
                <a:gd name="connsiteY57" fmla="*/ 413714 h 607882"/>
                <a:gd name="connsiteX58" fmla="*/ 480782 w 523970"/>
                <a:gd name="connsiteY58" fmla="*/ 430396 h 607882"/>
                <a:gd name="connsiteX59" fmla="*/ 480782 w 523970"/>
                <a:gd name="connsiteY59" fmla="*/ 442073 h 607882"/>
                <a:gd name="connsiteX60" fmla="*/ 487455 w 523970"/>
                <a:gd name="connsiteY60" fmla="*/ 458755 h 607882"/>
                <a:gd name="connsiteX61" fmla="*/ 447418 w 523970"/>
                <a:gd name="connsiteY61" fmla="*/ 470433 h 607882"/>
                <a:gd name="connsiteX62" fmla="*/ 430736 w 523970"/>
                <a:gd name="connsiteY62" fmla="*/ 483778 h 607882"/>
                <a:gd name="connsiteX63" fmla="*/ 434073 w 523970"/>
                <a:gd name="connsiteY63" fmla="*/ 473769 h 607882"/>
                <a:gd name="connsiteX64" fmla="*/ 414054 w 523970"/>
                <a:gd name="connsiteY64" fmla="*/ 485447 h 607882"/>
                <a:gd name="connsiteX65" fmla="*/ 417391 w 523970"/>
                <a:gd name="connsiteY65" fmla="*/ 493788 h 607882"/>
                <a:gd name="connsiteX66" fmla="*/ 424064 w 523970"/>
                <a:gd name="connsiteY66" fmla="*/ 493788 h 607882"/>
                <a:gd name="connsiteX67" fmla="*/ 424064 w 523970"/>
                <a:gd name="connsiteY67" fmla="*/ 505465 h 607882"/>
                <a:gd name="connsiteX68" fmla="*/ 427400 w 523970"/>
                <a:gd name="connsiteY68" fmla="*/ 515474 h 607882"/>
                <a:gd name="connsiteX69" fmla="*/ 432405 w 523970"/>
                <a:gd name="connsiteY69" fmla="*/ 533824 h 607882"/>
                <a:gd name="connsiteX70" fmla="*/ 429068 w 523970"/>
                <a:gd name="connsiteY70" fmla="*/ 547170 h 607882"/>
                <a:gd name="connsiteX71" fmla="*/ 440746 w 523970"/>
                <a:gd name="connsiteY71" fmla="*/ 560516 h 607882"/>
                <a:gd name="connsiteX72" fmla="*/ 459096 w 523970"/>
                <a:gd name="connsiteY72" fmla="*/ 572193 h 607882"/>
                <a:gd name="connsiteX73" fmla="*/ 467437 w 523970"/>
                <a:gd name="connsiteY73" fmla="*/ 577198 h 607882"/>
                <a:gd name="connsiteX74" fmla="*/ 482451 w 523970"/>
                <a:gd name="connsiteY74" fmla="*/ 573861 h 607882"/>
                <a:gd name="connsiteX75" fmla="*/ 482451 w 523970"/>
                <a:gd name="connsiteY75" fmla="*/ 605557 h 607882"/>
                <a:gd name="connsiteX76" fmla="*/ 470773 w 523970"/>
                <a:gd name="connsiteY76" fmla="*/ 602221 h 607882"/>
                <a:gd name="connsiteX77" fmla="*/ 462432 w 523970"/>
                <a:gd name="connsiteY77" fmla="*/ 605557 h 607882"/>
                <a:gd name="connsiteX78" fmla="*/ 447418 w 523970"/>
                <a:gd name="connsiteY78" fmla="*/ 603889 h 607882"/>
                <a:gd name="connsiteX79" fmla="*/ 447418 w 523970"/>
                <a:gd name="connsiteY79" fmla="*/ 587207 h 607882"/>
                <a:gd name="connsiteX80" fmla="*/ 429068 w 523970"/>
                <a:gd name="connsiteY80" fmla="*/ 577198 h 607882"/>
                <a:gd name="connsiteX81" fmla="*/ 419059 w 523970"/>
                <a:gd name="connsiteY81" fmla="*/ 563852 h 607882"/>
                <a:gd name="connsiteX82" fmla="*/ 414054 w 523970"/>
                <a:gd name="connsiteY82" fmla="*/ 555511 h 607882"/>
                <a:gd name="connsiteX83" fmla="*/ 404045 w 523970"/>
                <a:gd name="connsiteY83" fmla="*/ 557179 h 607882"/>
                <a:gd name="connsiteX84" fmla="*/ 392368 w 523970"/>
                <a:gd name="connsiteY84" fmla="*/ 563852 h 607882"/>
                <a:gd name="connsiteX85" fmla="*/ 372349 w 523970"/>
                <a:gd name="connsiteY85" fmla="*/ 563852 h 607882"/>
                <a:gd name="connsiteX86" fmla="*/ 364008 w 523970"/>
                <a:gd name="connsiteY86" fmla="*/ 558847 h 607882"/>
                <a:gd name="connsiteX87" fmla="*/ 364008 w 523970"/>
                <a:gd name="connsiteY87" fmla="*/ 550506 h 607882"/>
                <a:gd name="connsiteX88" fmla="*/ 355667 w 523970"/>
                <a:gd name="connsiteY88" fmla="*/ 547170 h 607882"/>
                <a:gd name="connsiteX89" fmla="*/ 343990 w 523970"/>
                <a:gd name="connsiteY89" fmla="*/ 547170 h 607882"/>
                <a:gd name="connsiteX90" fmla="*/ 340653 w 523970"/>
                <a:gd name="connsiteY90" fmla="*/ 532156 h 607882"/>
                <a:gd name="connsiteX91" fmla="*/ 325640 w 523970"/>
                <a:gd name="connsiteY91" fmla="*/ 535493 h 607882"/>
                <a:gd name="connsiteX92" fmla="*/ 307289 w 523970"/>
                <a:gd name="connsiteY92" fmla="*/ 535493 h 607882"/>
                <a:gd name="connsiteX93" fmla="*/ 295612 w 523970"/>
                <a:gd name="connsiteY93" fmla="*/ 537161 h 607882"/>
                <a:gd name="connsiteX94" fmla="*/ 282266 w 523970"/>
                <a:gd name="connsiteY94" fmla="*/ 537161 h 607882"/>
                <a:gd name="connsiteX95" fmla="*/ 278930 w 523970"/>
                <a:gd name="connsiteY95" fmla="*/ 518811 h 607882"/>
                <a:gd name="connsiteX96" fmla="*/ 278930 w 523970"/>
                <a:gd name="connsiteY96" fmla="*/ 503797 h 607882"/>
                <a:gd name="connsiteX97" fmla="*/ 275594 w 523970"/>
                <a:gd name="connsiteY97" fmla="*/ 488783 h 607882"/>
                <a:gd name="connsiteX98" fmla="*/ 272257 w 523970"/>
                <a:gd name="connsiteY98" fmla="*/ 473769 h 607882"/>
                <a:gd name="connsiteX99" fmla="*/ 267253 w 523970"/>
                <a:gd name="connsiteY99" fmla="*/ 457087 h 607882"/>
                <a:gd name="connsiteX100" fmla="*/ 265584 w 523970"/>
                <a:gd name="connsiteY100" fmla="*/ 440405 h 607882"/>
                <a:gd name="connsiteX101" fmla="*/ 263916 w 523970"/>
                <a:gd name="connsiteY101" fmla="*/ 422055 h 607882"/>
                <a:gd name="connsiteX102" fmla="*/ 240561 w 523970"/>
                <a:gd name="connsiteY102" fmla="*/ 415382 h 607882"/>
                <a:gd name="connsiteX103" fmla="*/ 240561 w 523970"/>
                <a:gd name="connsiteY103" fmla="*/ 408709 h 607882"/>
                <a:gd name="connsiteX104" fmla="*/ 225548 w 523970"/>
                <a:gd name="connsiteY104" fmla="*/ 407041 h 607882"/>
                <a:gd name="connsiteX105" fmla="*/ 208866 w 523970"/>
                <a:gd name="connsiteY105" fmla="*/ 407041 h 607882"/>
                <a:gd name="connsiteX106" fmla="*/ 208866 w 523970"/>
                <a:gd name="connsiteY106" fmla="*/ 427060 h 607882"/>
                <a:gd name="connsiteX107" fmla="*/ 198856 w 523970"/>
                <a:gd name="connsiteY107" fmla="*/ 432064 h 607882"/>
                <a:gd name="connsiteX108" fmla="*/ 183843 w 523970"/>
                <a:gd name="connsiteY108" fmla="*/ 438737 h 607882"/>
                <a:gd name="connsiteX109" fmla="*/ 167161 w 523970"/>
                <a:gd name="connsiteY109" fmla="*/ 435401 h 607882"/>
                <a:gd name="connsiteX110" fmla="*/ 158820 w 523970"/>
                <a:gd name="connsiteY110" fmla="*/ 422055 h 607882"/>
                <a:gd name="connsiteX111" fmla="*/ 155483 w 523970"/>
                <a:gd name="connsiteY111" fmla="*/ 400368 h 607882"/>
                <a:gd name="connsiteX112" fmla="*/ 155483 w 523970"/>
                <a:gd name="connsiteY112" fmla="*/ 385355 h 607882"/>
                <a:gd name="connsiteX113" fmla="*/ 148810 w 523970"/>
                <a:gd name="connsiteY113" fmla="*/ 367004 h 607882"/>
                <a:gd name="connsiteX114" fmla="*/ 97096 w 523970"/>
                <a:gd name="connsiteY114" fmla="*/ 367004 h 607882"/>
                <a:gd name="connsiteX115" fmla="*/ 62064 w 523970"/>
                <a:gd name="connsiteY115" fmla="*/ 367004 h 607882"/>
                <a:gd name="connsiteX116" fmla="*/ 35372 w 523970"/>
                <a:gd name="connsiteY116" fmla="*/ 375345 h 607882"/>
                <a:gd name="connsiteX117" fmla="*/ 15354 w 523970"/>
                <a:gd name="connsiteY117" fmla="*/ 387023 h 607882"/>
                <a:gd name="connsiteX118" fmla="*/ 12018 w 523970"/>
                <a:gd name="connsiteY118" fmla="*/ 387023 h 607882"/>
                <a:gd name="connsiteX119" fmla="*/ 340 w 523970"/>
                <a:gd name="connsiteY119" fmla="*/ 360332 h 607882"/>
                <a:gd name="connsiteX120" fmla="*/ 3677 w 523970"/>
                <a:gd name="connsiteY120" fmla="*/ 355327 h 607882"/>
                <a:gd name="connsiteX121" fmla="*/ 23695 w 523970"/>
                <a:gd name="connsiteY121" fmla="*/ 343650 h 607882"/>
                <a:gd name="connsiteX122" fmla="*/ 23695 w 523970"/>
                <a:gd name="connsiteY122" fmla="*/ 335309 h 607882"/>
                <a:gd name="connsiteX123" fmla="*/ 32036 w 523970"/>
                <a:gd name="connsiteY123" fmla="*/ 321963 h 607882"/>
                <a:gd name="connsiteX124" fmla="*/ 38709 w 523970"/>
                <a:gd name="connsiteY124" fmla="*/ 321963 h 607882"/>
                <a:gd name="connsiteX125" fmla="*/ 55391 w 523970"/>
                <a:gd name="connsiteY125" fmla="*/ 321963 h 607882"/>
                <a:gd name="connsiteX126" fmla="*/ 57059 w 523970"/>
                <a:gd name="connsiteY126" fmla="*/ 310286 h 607882"/>
                <a:gd name="connsiteX127" fmla="*/ 67069 w 523970"/>
                <a:gd name="connsiteY127" fmla="*/ 311954 h 607882"/>
                <a:gd name="connsiteX128" fmla="*/ 78746 w 523970"/>
                <a:gd name="connsiteY128" fmla="*/ 308617 h 607882"/>
                <a:gd name="connsiteX129" fmla="*/ 78746 w 523970"/>
                <a:gd name="connsiteY129" fmla="*/ 326968 h 607882"/>
                <a:gd name="connsiteX130" fmla="*/ 93759 w 523970"/>
                <a:gd name="connsiteY130" fmla="*/ 326968 h 607882"/>
                <a:gd name="connsiteX131" fmla="*/ 107105 w 523970"/>
                <a:gd name="connsiteY131" fmla="*/ 323631 h 607882"/>
                <a:gd name="connsiteX132" fmla="*/ 118782 w 523970"/>
                <a:gd name="connsiteY132" fmla="*/ 320295 h 607882"/>
                <a:gd name="connsiteX133" fmla="*/ 122119 w 523970"/>
                <a:gd name="connsiteY133" fmla="*/ 300276 h 607882"/>
                <a:gd name="connsiteX134" fmla="*/ 128792 w 523970"/>
                <a:gd name="connsiteY134" fmla="*/ 288599 h 607882"/>
                <a:gd name="connsiteX135" fmla="*/ 132128 w 523970"/>
                <a:gd name="connsiteY135" fmla="*/ 275253 h 607882"/>
                <a:gd name="connsiteX136" fmla="*/ 125456 w 523970"/>
                <a:gd name="connsiteY136" fmla="*/ 253567 h 607882"/>
                <a:gd name="connsiteX137" fmla="*/ 133797 w 523970"/>
                <a:gd name="connsiteY137" fmla="*/ 233548 h 607882"/>
                <a:gd name="connsiteX138" fmla="*/ 143805 w 523970"/>
                <a:gd name="connsiteY138" fmla="*/ 218534 h 607882"/>
                <a:gd name="connsiteX139" fmla="*/ 152146 w 523970"/>
                <a:gd name="connsiteY139" fmla="*/ 191843 h 607882"/>
                <a:gd name="connsiteX140" fmla="*/ 158820 w 523970"/>
                <a:gd name="connsiteY140" fmla="*/ 161816 h 607882"/>
                <a:gd name="connsiteX141" fmla="*/ 157151 w 523970"/>
                <a:gd name="connsiteY141" fmla="*/ 141797 h 607882"/>
                <a:gd name="connsiteX142" fmla="*/ 160487 w 523970"/>
                <a:gd name="connsiteY142" fmla="*/ 115106 h 607882"/>
                <a:gd name="connsiteX143" fmla="*/ 168828 w 523970"/>
                <a:gd name="connsiteY143" fmla="*/ 96755 h 607882"/>
                <a:gd name="connsiteX144" fmla="*/ 173833 w 523970"/>
                <a:gd name="connsiteY144" fmla="*/ 66728 h 607882"/>
                <a:gd name="connsiteX145" fmla="*/ 459096 w 523970"/>
                <a:gd name="connsiteY145" fmla="*/ 256903 h 607882"/>
                <a:gd name="connsiteX146" fmla="*/ 459096 w 523970"/>
                <a:gd name="connsiteY146" fmla="*/ 261908 h 607882"/>
                <a:gd name="connsiteX147" fmla="*/ 457428 w 523970"/>
                <a:gd name="connsiteY147" fmla="*/ 266912 h 607882"/>
                <a:gd name="connsiteX148" fmla="*/ 460764 w 523970"/>
                <a:gd name="connsiteY148" fmla="*/ 256903 h 6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23970" h="607882">
                  <a:moveTo>
                    <a:pt x="182174" y="60055"/>
                  </a:moveTo>
                  <a:lnTo>
                    <a:pt x="182174" y="33364"/>
                  </a:lnTo>
                  <a:cubicBezTo>
                    <a:pt x="183843" y="33364"/>
                    <a:pt x="197188" y="28360"/>
                    <a:pt x="197188" y="20019"/>
                  </a:cubicBezTo>
                  <a:cubicBezTo>
                    <a:pt x="197188" y="11678"/>
                    <a:pt x="202192" y="5004"/>
                    <a:pt x="207197" y="5004"/>
                  </a:cubicBezTo>
                  <a:cubicBezTo>
                    <a:pt x="212202" y="5004"/>
                    <a:pt x="218874" y="1668"/>
                    <a:pt x="227215" y="5004"/>
                  </a:cubicBezTo>
                  <a:cubicBezTo>
                    <a:pt x="235556" y="8341"/>
                    <a:pt x="238893" y="16682"/>
                    <a:pt x="243897" y="20019"/>
                  </a:cubicBezTo>
                  <a:cubicBezTo>
                    <a:pt x="248902" y="23355"/>
                    <a:pt x="260579" y="23355"/>
                    <a:pt x="267253" y="23355"/>
                  </a:cubicBezTo>
                  <a:cubicBezTo>
                    <a:pt x="273925" y="23355"/>
                    <a:pt x="275594" y="23355"/>
                    <a:pt x="283935" y="26691"/>
                  </a:cubicBezTo>
                  <a:cubicBezTo>
                    <a:pt x="292276" y="30027"/>
                    <a:pt x="298948" y="30027"/>
                    <a:pt x="298948" y="30027"/>
                  </a:cubicBezTo>
                  <a:cubicBezTo>
                    <a:pt x="298948" y="30027"/>
                    <a:pt x="297280" y="15014"/>
                    <a:pt x="303953" y="15014"/>
                  </a:cubicBezTo>
                  <a:cubicBezTo>
                    <a:pt x="310626" y="15014"/>
                    <a:pt x="310626" y="25023"/>
                    <a:pt x="320635" y="21686"/>
                  </a:cubicBezTo>
                  <a:cubicBezTo>
                    <a:pt x="330644" y="18350"/>
                    <a:pt x="335649" y="18350"/>
                    <a:pt x="335649" y="18350"/>
                  </a:cubicBezTo>
                  <a:cubicBezTo>
                    <a:pt x="335649" y="18350"/>
                    <a:pt x="333981" y="10009"/>
                    <a:pt x="340653" y="8341"/>
                  </a:cubicBezTo>
                  <a:cubicBezTo>
                    <a:pt x="347326" y="8341"/>
                    <a:pt x="342322" y="18350"/>
                    <a:pt x="350663" y="10009"/>
                  </a:cubicBezTo>
                  <a:cubicBezTo>
                    <a:pt x="359004" y="1668"/>
                    <a:pt x="355667" y="0"/>
                    <a:pt x="364008" y="0"/>
                  </a:cubicBezTo>
                  <a:lnTo>
                    <a:pt x="385695" y="0"/>
                  </a:lnTo>
                  <a:cubicBezTo>
                    <a:pt x="394036" y="0"/>
                    <a:pt x="389031" y="3337"/>
                    <a:pt x="394036" y="3337"/>
                  </a:cubicBezTo>
                  <a:cubicBezTo>
                    <a:pt x="399040" y="3337"/>
                    <a:pt x="409050" y="3337"/>
                    <a:pt x="409050" y="3337"/>
                  </a:cubicBezTo>
                  <a:lnTo>
                    <a:pt x="417391" y="15014"/>
                  </a:lnTo>
                  <a:cubicBezTo>
                    <a:pt x="417391" y="15014"/>
                    <a:pt x="419059" y="25023"/>
                    <a:pt x="424064" y="28360"/>
                  </a:cubicBezTo>
                  <a:cubicBezTo>
                    <a:pt x="429068" y="31696"/>
                    <a:pt x="434073" y="28360"/>
                    <a:pt x="434073" y="21686"/>
                  </a:cubicBezTo>
                  <a:cubicBezTo>
                    <a:pt x="434073" y="15014"/>
                    <a:pt x="444082" y="25023"/>
                    <a:pt x="449087" y="28360"/>
                  </a:cubicBezTo>
                  <a:cubicBezTo>
                    <a:pt x="454091" y="31696"/>
                    <a:pt x="455759" y="28360"/>
                    <a:pt x="459096" y="25023"/>
                  </a:cubicBezTo>
                  <a:cubicBezTo>
                    <a:pt x="464100" y="20019"/>
                    <a:pt x="469105" y="23355"/>
                    <a:pt x="472441" y="28360"/>
                  </a:cubicBezTo>
                  <a:cubicBezTo>
                    <a:pt x="475778" y="35032"/>
                    <a:pt x="479114" y="41705"/>
                    <a:pt x="482451" y="45042"/>
                  </a:cubicBezTo>
                  <a:cubicBezTo>
                    <a:pt x="485787" y="48378"/>
                    <a:pt x="495796" y="50046"/>
                    <a:pt x="499133" y="55050"/>
                  </a:cubicBezTo>
                  <a:cubicBezTo>
                    <a:pt x="502469" y="60055"/>
                    <a:pt x="509142" y="55050"/>
                    <a:pt x="509142" y="55050"/>
                  </a:cubicBezTo>
                  <a:lnTo>
                    <a:pt x="522487" y="61724"/>
                  </a:lnTo>
                  <a:cubicBezTo>
                    <a:pt x="522487" y="61724"/>
                    <a:pt x="525824" y="68396"/>
                    <a:pt x="522487" y="75069"/>
                  </a:cubicBezTo>
                  <a:cubicBezTo>
                    <a:pt x="520819" y="81742"/>
                    <a:pt x="507474" y="91751"/>
                    <a:pt x="512478" y="91751"/>
                  </a:cubicBezTo>
                  <a:cubicBezTo>
                    <a:pt x="517483" y="91751"/>
                    <a:pt x="512478" y="98424"/>
                    <a:pt x="509142" y="103429"/>
                  </a:cubicBezTo>
                  <a:cubicBezTo>
                    <a:pt x="505805" y="108433"/>
                    <a:pt x="504137" y="120111"/>
                    <a:pt x="509142" y="120111"/>
                  </a:cubicBezTo>
                  <a:cubicBezTo>
                    <a:pt x="514146" y="120111"/>
                    <a:pt x="514146" y="126783"/>
                    <a:pt x="509142" y="131788"/>
                  </a:cubicBezTo>
                  <a:lnTo>
                    <a:pt x="500801" y="141797"/>
                  </a:lnTo>
                  <a:cubicBezTo>
                    <a:pt x="500801" y="141797"/>
                    <a:pt x="502469" y="135124"/>
                    <a:pt x="505805" y="131788"/>
                  </a:cubicBezTo>
                  <a:cubicBezTo>
                    <a:pt x="502469" y="135124"/>
                    <a:pt x="487455" y="143465"/>
                    <a:pt x="485787" y="148470"/>
                  </a:cubicBezTo>
                  <a:cubicBezTo>
                    <a:pt x="485787" y="151806"/>
                    <a:pt x="485787" y="155143"/>
                    <a:pt x="485787" y="158479"/>
                  </a:cubicBezTo>
                  <a:lnTo>
                    <a:pt x="474110" y="165152"/>
                  </a:lnTo>
                  <a:cubicBezTo>
                    <a:pt x="474110" y="165152"/>
                    <a:pt x="467437" y="175161"/>
                    <a:pt x="467437" y="180166"/>
                  </a:cubicBezTo>
                  <a:cubicBezTo>
                    <a:pt x="467437" y="185170"/>
                    <a:pt x="464100" y="200184"/>
                    <a:pt x="460764" y="206857"/>
                  </a:cubicBezTo>
                  <a:cubicBezTo>
                    <a:pt x="460764" y="203521"/>
                    <a:pt x="460764" y="201852"/>
                    <a:pt x="454091" y="205189"/>
                  </a:cubicBezTo>
                  <a:cubicBezTo>
                    <a:pt x="445750" y="208525"/>
                    <a:pt x="435741" y="228544"/>
                    <a:pt x="454091" y="225207"/>
                  </a:cubicBezTo>
                  <a:cubicBezTo>
                    <a:pt x="454091" y="225207"/>
                    <a:pt x="455759" y="220203"/>
                    <a:pt x="457428" y="216866"/>
                  </a:cubicBezTo>
                  <a:cubicBezTo>
                    <a:pt x="457428" y="220203"/>
                    <a:pt x="457428" y="221871"/>
                    <a:pt x="454091" y="223539"/>
                  </a:cubicBezTo>
                  <a:cubicBezTo>
                    <a:pt x="444082" y="235216"/>
                    <a:pt x="454091" y="241889"/>
                    <a:pt x="454091" y="241889"/>
                  </a:cubicBezTo>
                  <a:cubicBezTo>
                    <a:pt x="454091" y="241889"/>
                    <a:pt x="454091" y="250230"/>
                    <a:pt x="450755" y="255235"/>
                  </a:cubicBezTo>
                  <a:cubicBezTo>
                    <a:pt x="447418" y="251898"/>
                    <a:pt x="440746" y="246894"/>
                    <a:pt x="439077" y="243557"/>
                  </a:cubicBezTo>
                  <a:cubicBezTo>
                    <a:pt x="439077" y="246894"/>
                    <a:pt x="420727" y="273585"/>
                    <a:pt x="439077" y="271917"/>
                  </a:cubicBezTo>
                  <a:cubicBezTo>
                    <a:pt x="439077" y="271917"/>
                    <a:pt x="437409" y="275253"/>
                    <a:pt x="439077" y="276922"/>
                  </a:cubicBezTo>
                  <a:cubicBezTo>
                    <a:pt x="439077" y="281926"/>
                    <a:pt x="452423" y="285263"/>
                    <a:pt x="452423" y="285263"/>
                  </a:cubicBezTo>
                  <a:lnTo>
                    <a:pt x="455759" y="296940"/>
                  </a:lnTo>
                  <a:lnTo>
                    <a:pt x="455759" y="300276"/>
                  </a:lnTo>
                  <a:cubicBezTo>
                    <a:pt x="452423" y="300276"/>
                    <a:pt x="450755" y="300276"/>
                    <a:pt x="449087" y="300276"/>
                  </a:cubicBezTo>
                  <a:cubicBezTo>
                    <a:pt x="449087" y="306949"/>
                    <a:pt x="432405" y="331972"/>
                    <a:pt x="449087" y="331972"/>
                  </a:cubicBezTo>
                  <a:cubicBezTo>
                    <a:pt x="449087" y="336977"/>
                    <a:pt x="442414" y="338645"/>
                    <a:pt x="445750" y="348654"/>
                  </a:cubicBezTo>
                  <a:lnTo>
                    <a:pt x="454091" y="356995"/>
                  </a:lnTo>
                  <a:cubicBezTo>
                    <a:pt x="454091" y="367004"/>
                    <a:pt x="452423" y="373677"/>
                    <a:pt x="445750" y="377014"/>
                  </a:cubicBezTo>
                  <a:cubicBezTo>
                    <a:pt x="445750" y="377014"/>
                    <a:pt x="455759" y="410378"/>
                    <a:pt x="457428" y="413714"/>
                  </a:cubicBezTo>
                  <a:lnTo>
                    <a:pt x="480782" y="430396"/>
                  </a:lnTo>
                  <a:cubicBezTo>
                    <a:pt x="482451" y="435401"/>
                    <a:pt x="479114" y="437069"/>
                    <a:pt x="480782" y="442073"/>
                  </a:cubicBezTo>
                  <a:cubicBezTo>
                    <a:pt x="484119" y="448746"/>
                    <a:pt x="485787" y="453751"/>
                    <a:pt x="487455" y="458755"/>
                  </a:cubicBezTo>
                  <a:lnTo>
                    <a:pt x="447418" y="470433"/>
                  </a:lnTo>
                  <a:lnTo>
                    <a:pt x="430736" y="483778"/>
                  </a:lnTo>
                  <a:cubicBezTo>
                    <a:pt x="430736" y="480442"/>
                    <a:pt x="430736" y="475437"/>
                    <a:pt x="434073" y="473769"/>
                  </a:cubicBezTo>
                  <a:cubicBezTo>
                    <a:pt x="427400" y="478774"/>
                    <a:pt x="420727" y="482110"/>
                    <a:pt x="414054" y="485447"/>
                  </a:cubicBezTo>
                  <a:cubicBezTo>
                    <a:pt x="414054" y="485447"/>
                    <a:pt x="420727" y="492119"/>
                    <a:pt x="417391" y="493788"/>
                  </a:cubicBezTo>
                  <a:lnTo>
                    <a:pt x="424064" y="493788"/>
                  </a:lnTo>
                  <a:cubicBezTo>
                    <a:pt x="424064" y="498792"/>
                    <a:pt x="424064" y="502129"/>
                    <a:pt x="424064" y="505465"/>
                  </a:cubicBezTo>
                  <a:cubicBezTo>
                    <a:pt x="424064" y="510470"/>
                    <a:pt x="427400" y="508801"/>
                    <a:pt x="427400" y="515474"/>
                  </a:cubicBezTo>
                  <a:cubicBezTo>
                    <a:pt x="427400" y="522147"/>
                    <a:pt x="434073" y="527152"/>
                    <a:pt x="432405" y="533824"/>
                  </a:cubicBezTo>
                  <a:cubicBezTo>
                    <a:pt x="430736" y="538829"/>
                    <a:pt x="429068" y="542165"/>
                    <a:pt x="429068" y="547170"/>
                  </a:cubicBezTo>
                  <a:cubicBezTo>
                    <a:pt x="429068" y="552175"/>
                    <a:pt x="434073" y="555511"/>
                    <a:pt x="440746" y="560516"/>
                  </a:cubicBezTo>
                  <a:cubicBezTo>
                    <a:pt x="447418" y="565520"/>
                    <a:pt x="452423" y="562184"/>
                    <a:pt x="459096" y="572193"/>
                  </a:cubicBezTo>
                  <a:cubicBezTo>
                    <a:pt x="465769" y="582202"/>
                    <a:pt x="462432" y="577198"/>
                    <a:pt x="467437" y="577198"/>
                  </a:cubicBezTo>
                  <a:cubicBezTo>
                    <a:pt x="472441" y="577198"/>
                    <a:pt x="482451" y="573861"/>
                    <a:pt x="482451" y="573861"/>
                  </a:cubicBezTo>
                  <a:lnTo>
                    <a:pt x="482451" y="605557"/>
                  </a:lnTo>
                  <a:lnTo>
                    <a:pt x="470773" y="602221"/>
                  </a:lnTo>
                  <a:cubicBezTo>
                    <a:pt x="470773" y="602221"/>
                    <a:pt x="467437" y="602221"/>
                    <a:pt x="462432" y="605557"/>
                  </a:cubicBezTo>
                  <a:cubicBezTo>
                    <a:pt x="457428" y="608893"/>
                    <a:pt x="447418" y="608893"/>
                    <a:pt x="447418" y="603889"/>
                  </a:cubicBezTo>
                  <a:cubicBezTo>
                    <a:pt x="447418" y="598884"/>
                    <a:pt x="450755" y="593880"/>
                    <a:pt x="447418" y="587207"/>
                  </a:cubicBezTo>
                  <a:cubicBezTo>
                    <a:pt x="444082" y="580534"/>
                    <a:pt x="432405" y="585539"/>
                    <a:pt x="429068" y="577198"/>
                  </a:cubicBezTo>
                  <a:cubicBezTo>
                    <a:pt x="425732" y="570525"/>
                    <a:pt x="419059" y="570525"/>
                    <a:pt x="419059" y="563852"/>
                  </a:cubicBezTo>
                  <a:cubicBezTo>
                    <a:pt x="419059" y="557179"/>
                    <a:pt x="419059" y="555511"/>
                    <a:pt x="414054" y="555511"/>
                  </a:cubicBezTo>
                  <a:cubicBezTo>
                    <a:pt x="409050" y="555511"/>
                    <a:pt x="407381" y="552175"/>
                    <a:pt x="404045" y="557179"/>
                  </a:cubicBezTo>
                  <a:cubicBezTo>
                    <a:pt x="400709" y="562184"/>
                    <a:pt x="400709" y="563852"/>
                    <a:pt x="392368" y="563852"/>
                  </a:cubicBezTo>
                  <a:lnTo>
                    <a:pt x="372349" y="563852"/>
                  </a:lnTo>
                  <a:cubicBezTo>
                    <a:pt x="367345" y="563852"/>
                    <a:pt x="364008" y="558847"/>
                    <a:pt x="364008" y="558847"/>
                  </a:cubicBezTo>
                  <a:cubicBezTo>
                    <a:pt x="364008" y="558847"/>
                    <a:pt x="364008" y="555511"/>
                    <a:pt x="364008" y="550506"/>
                  </a:cubicBezTo>
                  <a:cubicBezTo>
                    <a:pt x="364008" y="545502"/>
                    <a:pt x="359004" y="540497"/>
                    <a:pt x="355667" y="547170"/>
                  </a:cubicBezTo>
                  <a:cubicBezTo>
                    <a:pt x="352331" y="553843"/>
                    <a:pt x="343990" y="553843"/>
                    <a:pt x="343990" y="547170"/>
                  </a:cubicBezTo>
                  <a:cubicBezTo>
                    <a:pt x="343990" y="540497"/>
                    <a:pt x="340653" y="532156"/>
                    <a:pt x="340653" y="532156"/>
                  </a:cubicBezTo>
                  <a:lnTo>
                    <a:pt x="325640" y="535493"/>
                  </a:lnTo>
                  <a:cubicBezTo>
                    <a:pt x="325640" y="535493"/>
                    <a:pt x="312294" y="535493"/>
                    <a:pt x="307289" y="535493"/>
                  </a:cubicBezTo>
                  <a:cubicBezTo>
                    <a:pt x="303953" y="535493"/>
                    <a:pt x="298948" y="532156"/>
                    <a:pt x="295612" y="537161"/>
                  </a:cubicBezTo>
                  <a:cubicBezTo>
                    <a:pt x="292276" y="542165"/>
                    <a:pt x="288939" y="540497"/>
                    <a:pt x="282266" y="537161"/>
                  </a:cubicBezTo>
                  <a:cubicBezTo>
                    <a:pt x="277261" y="532156"/>
                    <a:pt x="280598" y="527152"/>
                    <a:pt x="278930" y="518811"/>
                  </a:cubicBezTo>
                  <a:cubicBezTo>
                    <a:pt x="277261" y="510470"/>
                    <a:pt x="278930" y="508801"/>
                    <a:pt x="278930" y="503797"/>
                  </a:cubicBezTo>
                  <a:cubicBezTo>
                    <a:pt x="280598" y="498792"/>
                    <a:pt x="282266" y="492119"/>
                    <a:pt x="275594" y="488783"/>
                  </a:cubicBezTo>
                  <a:cubicBezTo>
                    <a:pt x="268920" y="485447"/>
                    <a:pt x="275594" y="480442"/>
                    <a:pt x="272257" y="473769"/>
                  </a:cubicBezTo>
                  <a:cubicBezTo>
                    <a:pt x="268920" y="467096"/>
                    <a:pt x="268920" y="465428"/>
                    <a:pt x="267253" y="457087"/>
                  </a:cubicBezTo>
                  <a:cubicBezTo>
                    <a:pt x="267253" y="448746"/>
                    <a:pt x="270589" y="442073"/>
                    <a:pt x="265584" y="440405"/>
                  </a:cubicBezTo>
                  <a:cubicBezTo>
                    <a:pt x="260579" y="438737"/>
                    <a:pt x="265584" y="428728"/>
                    <a:pt x="263916" y="422055"/>
                  </a:cubicBezTo>
                  <a:cubicBezTo>
                    <a:pt x="260579" y="410378"/>
                    <a:pt x="240561" y="415382"/>
                    <a:pt x="240561" y="415382"/>
                  </a:cubicBezTo>
                  <a:lnTo>
                    <a:pt x="240561" y="408709"/>
                  </a:lnTo>
                  <a:cubicBezTo>
                    <a:pt x="240561" y="402037"/>
                    <a:pt x="235556" y="408709"/>
                    <a:pt x="225548" y="407041"/>
                  </a:cubicBezTo>
                  <a:cubicBezTo>
                    <a:pt x="215538" y="407041"/>
                    <a:pt x="213870" y="403705"/>
                    <a:pt x="208866" y="407041"/>
                  </a:cubicBezTo>
                  <a:cubicBezTo>
                    <a:pt x="205529" y="412046"/>
                    <a:pt x="208866" y="422055"/>
                    <a:pt x="208866" y="427060"/>
                  </a:cubicBezTo>
                  <a:cubicBezTo>
                    <a:pt x="210533" y="432064"/>
                    <a:pt x="203861" y="435401"/>
                    <a:pt x="198856" y="432064"/>
                  </a:cubicBezTo>
                  <a:cubicBezTo>
                    <a:pt x="195520" y="427060"/>
                    <a:pt x="192184" y="438737"/>
                    <a:pt x="183843" y="438737"/>
                  </a:cubicBezTo>
                  <a:cubicBezTo>
                    <a:pt x="175502" y="438737"/>
                    <a:pt x="172165" y="440405"/>
                    <a:pt x="167161" y="435401"/>
                  </a:cubicBezTo>
                  <a:cubicBezTo>
                    <a:pt x="162156" y="428728"/>
                    <a:pt x="160487" y="432064"/>
                    <a:pt x="158820" y="422055"/>
                  </a:cubicBezTo>
                  <a:cubicBezTo>
                    <a:pt x="157151" y="412046"/>
                    <a:pt x="158820" y="408709"/>
                    <a:pt x="155483" y="400368"/>
                  </a:cubicBezTo>
                  <a:cubicBezTo>
                    <a:pt x="152146" y="393696"/>
                    <a:pt x="155483" y="390359"/>
                    <a:pt x="155483" y="385355"/>
                  </a:cubicBezTo>
                  <a:cubicBezTo>
                    <a:pt x="155483" y="380350"/>
                    <a:pt x="148810" y="367004"/>
                    <a:pt x="148810" y="367004"/>
                  </a:cubicBezTo>
                  <a:lnTo>
                    <a:pt x="97096" y="367004"/>
                  </a:lnTo>
                  <a:cubicBezTo>
                    <a:pt x="97096" y="367004"/>
                    <a:pt x="75410" y="367004"/>
                    <a:pt x="62064" y="367004"/>
                  </a:cubicBezTo>
                  <a:cubicBezTo>
                    <a:pt x="50387" y="365336"/>
                    <a:pt x="40377" y="370341"/>
                    <a:pt x="35372" y="375345"/>
                  </a:cubicBezTo>
                  <a:cubicBezTo>
                    <a:pt x="30368" y="380350"/>
                    <a:pt x="15354" y="387023"/>
                    <a:pt x="15354" y="387023"/>
                  </a:cubicBezTo>
                  <a:lnTo>
                    <a:pt x="12018" y="387023"/>
                  </a:lnTo>
                  <a:cubicBezTo>
                    <a:pt x="10349" y="377014"/>
                    <a:pt x="8682" y="368673"/>
                    <a:pt x="340" y="360332"/>
                  </a:cubicBezTo>
                  <a:cubicBezTo>
                    <a:pt x="-1328" y="360332"/>
                    <a:pt x="3677" y="355327"/>
                    <a:pt x="3677" y="355327"/>
                  </a:cubicBezTo>
                  <a:lnTo>
                    <a:pt x="23695" y="343650"/>
                  </a:lnTo>
                  <a:cubicBezTo>
                    <a:pt x="23695" y="343650"/>
                    <a:pt x="20359" y="343650"/>
                    <a:pt x="23695" y="335309"/>
                  </a:cubicBezTo>
                  <a:cubicBezTo>
                    <a:pt x="27031" y="330304"/>
                    <a:pt x="32036" y="321963"/>
                    <a:pt x="32036" y="321963"/>
                  </a:cubicBezTo>
                  <a:cubicBezTo>
                    <a:pt x="32036" y="321963"/>
                    <a:pt x="35372" y="325299"/>
                    <a:pt x="38709" y="321963"/>
                  </a:cubicBezTo>
                  <a:cubicBezTo>
                    <a:pt x="42046" y="318627"/>
                    <a:pt x="48718" y="321963"/>
                    <a:pt x="55391" y="321963"/>
                  </a:cubicBezTo>
                  <a:cubicBezTo>
                    <a:pt x="62064" y="321963"/>
                    <a:pt x="57059" y="310286"/>
                    <a:pt x="57059" y="310286"/>
                  </a:cubicBezTo>
                  <a:cubicBezTo>
                    <a:pt x="57059" y="310286"/>
                    <a:pt x="60395" y="310286"/>
                    <a:pt x="67069" y="311954"/>
                  </a:cubicBezTo>
                  <a:cubicBezTo>
                    <a:pt x="73741" y="313622"/>
                    <a:pt x="78746" y="308617"/>
                    <a:pt x="78746" y="308617"/>
                  </a:cubicBezTo>
                  <a:lnTo>
                    <a:pt x="78746" y="326968"/>
                  </a:lnTo>
                  <a:cubicBezTo>
                    <a:pt x="78746" y="326968"/>
                    <a:pt x="88755" y="326968"/>
                    <a:pt x="93759" y="326968"/>
                  </a:cubicBezTo>
                  <a:cubicBezTo>
                    <a:pt x="98764" y="326968"/>
                    <a:pt x="102100" y="326968"/>
                    <a:pt x="107105" y="323631"/>
                  </a:cubicBezTo>
                  <a:cubicBezTo>
                    <a:pt x="112110" y="320295"/>
                    <a:pt x="117115" y="323631"/>
                    <a:pt x="118782" y="320295"/>
                  </a:cubicBezTo>
                  <a:cubicBezTo>
                    <a:pt x="120451" y="316958"/>
                    <a:pt x="122119" y="310286"/>
                    <a:pt x="122119" y="300276"/>
                  </a:cubicBezTo>
                  <a:cubicBezTo>
                    <a:pt x="122119" y="290267"/>
                    <a:pt x="125456" y="300276"/>
                    <a:pt x="128792" y="288599"/>
                  </a:cubicBezTo>
                  <a:cubicBezTo>
                    <a:pt x="132128" y="278590"/>
                    <a:pt x="130460" y="285263"/>
                    <a:pt x="132128" y="275253"/>
                  </a:cubicBezTo>
                  <a:cubicBezTo>
                    <a:pt x="132128" y="265244"/>
                    <a:pt x="127123" y="261908"/>
                    <a:pt x="125456" y="253567"/>
                  </a:cubicBezTo>
                  <a:cubicBezTo>
                    <a:pt x="125456" y="243557"/>
                    <a:pt x="128792" y="240221"/>
                    <a:pt x="133797" y="233548"/>
                  </a:cubicBezTo>
                  <a:cubicBezTo>
                    <a:pt x="137133" y="226875"/>
                    <a:pt x="143805" y="228544"/>
                    <a:pt x="143805" y="218534"/>
                  </a:cubicBezTo>
                  <a:cubicBezTo>
                    <a:pt x="143805" y="208525"/>
                    <a:pt x="143805" y="200184"/>
                    <a:pt x="152146" y="191843"/>
                  </a:cubicBezTo>
                  <a:cubicBezTo>
                    <a:pt x="158820" y="181834"/>
                    <a:pt x="158820" y="175161"/>
                    <a:pt x="158820" y="161816"/>
                  </a:cubicBezTo>
                  <a:cubicBezTo>
                    <a:pt x="158820" y="148470"/>
                    <a:pt x="157151" y="150138"/>
                    <a:pt x="157151" y="141797"/>
                  </a:cubicBezTo>
                  <a:cubicBezTo>
                    <a:pt x="157151" y="133456"/>
                    <a:pt x="160487" y="128452"/>
                    <a:pt x="160487" y="115106"/>
                  </a:cubicBezTo>
                  <a:cubicBezTo>
                    <a:pt x="160487" y="101760"/>
                    <a:pt x="163824" y="101760"/>
                    <a:pt x="168828" y="96755"/>
                  </a:cubicBezTo>
                  <a:cubicBezTo>
                    <a:pt x="173833" y="91751"/>
                    <a:pt x="173833" y="66728"/>
                    <a:pt x="173833" y="66728"/>
                  </a:cubicBezTo>
                  <a:close/>
                  <a:moveTo>
                    <a:pt x="459096" y="256903"/>
                  </a:moveTo>
                  <a:cubicBezTo>
                    <a:pt x="459096" y="258571"/>
                    <a:pt x="459096" y="260239"/>
                    <a:pt x="459096" y="261908"/>
                  </a:cubicBezTo>
                  <a:cubicBezTo>
                    <a:pt x="459096" y="263576"/>
                    <a:pt x="459096" y="265244"/>
                    <a:pt x="457428" y="266912"/>
                  </a:cubicBezTo>
                  <a:cubicBezTo>
                    <a:pt x="457428" y="263576"/>
                    <a:pt x="457428" y="258571"/>
                    <a:pt x="460764" y="25690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0C1A5252-F4AB-1666-A6EA-CF15FB0960EA}"/>
                </a:ext>
              </a:extLst>
            </p:cNvPr>
            <p:cNvSpPr/>
            <p:nvPr/>
          </p:nvSpPr>
          <p:spPr>
            <a:xfrm>
              <a:off x="6866449" y="4093765"/>
              <a:ext cx="302648" cy="203520"/>
            </a:xfrm>
            <a:custGeom>
              <a:avLst/>
              <a:gdLst>
                <a:gd name="connsiteX0" fmla="*/ 1668 w 302648"/>
                <a:gd name="connsiteY0" fmla="*/ 68396 h 203520"/>
                <a:gd name="connsiteX1" fmla="*/ 8341 w 302648"/>
                <a:gd name="connsiteY1" fmla="*/ 60055 h 203520"/>
                <a:gd name="connsiteX2" fmla="*/ 13346 w 302648"/>
                <a:gd name="connsiteY2" fmla="*/ 53383 h 203520"/>
                <a:gd name="connsiteX3" fmla="*/ 16682 w 302648"/>
                <a:gd name="connsiteY3" fmla="*/ 46710 h 203520"/>
                <a:gd name="connsiteX4" fmla="*/ 23355 w 302648"/>
                <a:gd name="connsiteY4" fmla="*/ 40037 h 203520"/>
                <a:gd name="connsiteX5" fmla="*/ 33364 w 302648"/>
                <a:gd name="connsiteY5" fmla="*/ 48378 h 203520"/>
                <a:gd name="connsiteX6" fmla="*/ 50046 w 302648"/>
                <a:gd name="connsiteY6" fmla="*/ 48378 h 203520"/>
                <a:gd name="connsiteX7" fmla="*/ 95088 w 302648"/>
                <a:gd name="connsiteY7" fmla="*/ 60055 h 203520"/>
                <a:gd name="connsiteX8" fmla="*/ 100092 w 302648"/>
                <a:gd name="connsiteY8" fmla="*/ 93419 h 203520"/>
                <a:gd name="connsiteX9" fmla="*/ 113438 w 302648"/>
                <a:gd name="connsiteY9" fmla="*/ 76737 h 203520"/>
                <a:gd name="connsiteX10" fmla="*/ 146802 w 302648"/>
                <a:gd name="connsiteY10" fmla="*/ 33364 h 203520"/>
                <a:gd name="connsiteX11" fmla="*/ 238553 w 302648"/>
                <a:gd name="connsiteY11" fmla="*/ 0 h 203520"/>
                <a:gd name="connsiteX12" fmla="*/ 238553 w 302648"/>
                <a:gd name="connsiteY12" fmla="*/ 8341 h 203520"/>
                <a:gd name="connsiteX13" fmla="*/ 265244 w 302648"/>
                <a:gd name="connsiteY13" fmla="*/ 56719 h 203520"/>
                <a:gd name="connsiteX14" fmla="*/ 280258 w 302648"/>
                <a:gd name="connsiteY14" fmla="*/ 71733 h 203520"/>
                <a:gd name="connsiteX15" fmla="*/ 276922 w 302648"/>
                <a:gd name="connsiteY15" fmla="*/ 71733 h 203520"/>
                <a:gd name="connsiteX16" fmla="*/ 246894 w 302648"/>
                <a:gd name="connsiteY16" fmla="*/ 81742 h 203520"/>
                <a:gd name="connsiteX17" fmla="*/ 246894 w 302648"/>
                <a:gd name="connsiteY17" fmla="*/ 101760 h 203520"/>
                <a:gd name="connsiteX18" fmla="*/ 238553 w 302648"/>
                <a:gd name="connsiteY18" fmla="*/ 101760 h 203520"/>
                <a:gd name="connsiteX19" fmla="*/ 235216 w 302648"/>
                <a:gd name="connsiteY19" fmla="*/ 113438 h 203520"/>
                <a:gd name="connsiteX20" fmla="*/ 231880 w 302648"/>
                <a:gd name="connsiteY20" fmla="*/ 113438 h 203520"/>
                <a:gd name="connsiteX21" fmla="*/ 231880 w 302648"/>
                <a:gd name="connsiteY21" fmla="*/ 116774 h 203520"/>
                <a:gd name="connsiteX22" fmla="*/ 163484 w 302648"/>
                <a:gd name="connsiteY22" fmla="*/ 145134 h 203520"/>
                <a:gd name="connsiteX23" fmla="*/ 151806 w 302648"/>
                <a:gd name="connsiteY23" fmla="*/ 161816 h 203520"/>
                <a:gd name="connsiteX24" fmla="*/ 123447 w 302648"/>
                <a:gd name="connsiteY24" fmla="*/ 158479 h 203520"/>
                <a:gd name="connsiteX25" fmla="*/ 111770 w 302648"/>
                <a:gd name="connsiteY25" fmla="*/ 166820 h 203520"/>
                <a:gd name="connsiteX26" fmla="*/ 88415 w 302648"/>
                <a:gd name="connsiteY26" fmla="*/ 166820 h 203520"/>
                <a:gd name="connsiteX27" fmla="*/ 48378 w 302648"/>
                <a:gd name="connsiteY27" fmla="*/ 190175 h 203520"/>
                <a:gd name="connsiteX28" fmla="*/ 16682 w 302648"/>
                <a:gd name="connsiteY28" fmla="*/ 153475 h 203520"/>
                <a:gd name="connsiteX29" fmla="*/ 5005 w 302648"/>
                <a:gd name="connsiteY29" fmla="*/ 141797 h 203520"/>
                <a:gd name="connsiteX30" fmla="*/ 8341 w 302648"/>
                <a:gd name="connsiteY30" fmla="*/ 138461 h 203520"/>
                <a:gd name="connsiteX31" fmla="*/ 0 w 302648"/>
                <a:gd name="connsiteY31" fmla="*/ 90083 h 203520"/>
                <a:gd name="connsiteX32" fmla="*/ 0 w 302648"/>
                <a:gd name="connsiteY32" fmla="*/ 81742 h 203520"/>
                <a:gd name="connsiteX33" fmla="*/ 1668 w 302648"/>
                <a:gd name="connsiteY33" fmla="*/ 73401 h 203520"/>
                <a:gd name="connsiteX34" fmla="*/ 1668 w 302648"/>
                <a:gd name="connsiteY34" fmla="*/ 68396 h 203520"/>
                <a:gd name="connsiteX35" fmla="*/ 290267 w 302648"/>
                <a:gd name="connsiteY35" fmla="*/ 195180 h 203520"/>
                <a:gd name="connsiteX36" fmla="*/ 301945 w 302648"/>
                <a:gd name="connsiteY36" fmla="*/ 203521 h 203520"/>
                <a:gd name="connsiteX37" fmla="*/ 290267 w 302648"/>
                <a:gd name="connsiteY37" fmla="*/ 195180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2648" h="203520">
                  <a:moveTo>
                    <a:pt x="1668" y="68396"/>
                  </a:moveTo>
                  <a:cubicBezTo>
                    <a:pt x="1668" y="68396"/>
                    <a:pt x="8341" y="65060"/>
                    <a:pt x="8341" y="60055"/>
                  </a:cubicBezTo>
                  <a:cubicBezTo>
                    <a:pt x="8341" y="55051"/>
                    <a:pt x="13346" y="60055"/>
                    <a:pt x="13346" y="53383"/>
                  </a:cubicBezTo>
                  <a:cubicBezTo>
                    <a:pt x="13346" y="46710"/>
                    <a:pt x="13346" y="48378"/>
                    <a:pt x="16682" y="46710"/>
                  </a:cubicBezTo>
                  <a:cubicBezTo>
                    <a:pt x="20019" y="43373"/>
                    <a:pt x="16682" y="41705"/>
                    <a:pt x="23355" y="40037"/>
                  </a:cubicBezTo>
                  <a:cubicBezTo>
                    <a:pt x="35032" y="36701"/>
                    <a:pt x="26691" y="45042"/>
                    <a:pt x="33364" y="48378"/>
                  </a:cubicBezTo>
                  <a:cubicBezTo>
                    <a:pt x="40037" y="51714"/>
                    <a:pt x="41705" y="48378"/>
                    <a:pt x="50046" y="48378"/>
                  </a:cubicBezTo>
                  <a:cubicBezTo>
                    <a:pt x="58387" y="48378"/>
                    <a:pt x="95088" y="60055"/>
                    <a:pt x="95088" y="60055"/>
                  </a:cubicBezTo>
                  <a:lnTo>
                    <a:pt x="100092" y="93419"/>
                  </a:lnTo>
                  <a:cubicBezTo>
                    <a:pt x="100092" y="93419"/>
                    <a:pt x="113438" y="76737"/>
                    <a:pt x="113438" y="76737"/>
                  </a:cubicBezTo>
                  <a:lnTo>
                    <a:pt x="146802" y="33364"/>
                  </a:lnTo>
                  <a:lnTo>
                    <a:pt x="238553" y="0"/>
                  </a:lnTo>
                  <a:lnTo>
                    <a:pt x="238553" y="8341"/>
                  </a:lnTo>
                  <a:cubicBezTo>
                    <a:pt x="238553" y="8341"/>
                    <a:pt x="265244" y="56719"/>
                    <a:pt x="265244" y="56719"/>
                  </a:cubicBezTo>
                  <a:lnTo>
                    <a:pt x="280258" y="71733"/>
                  </a:lnTo>
                  <a:lnTo>
                    <a:pt x="276922" y="71733"/>
                  </a:lnTo>
                  <a:cubicBezTo>
                    <a:pt x="265244" y="75069"/>
                    <a:pt x="255235" y="73401"/>
                    <a:pt x="246894" y="81742"/>
                  </a:cubicBezTo>
                  <a:cubicBezTo>
                    <a:pt x="240221" y="88415"/>
                    <a:pt x="246894" y="98424"/>
                    <a:pt x="246894" y="101760"/>
                  </a:cubicBezTo>
                  <a:lnTo>
                    <a:pt x="238553" y="101760"/>
                  </a:lnTo>
                  <a:lnTo>
                    <a:pt x="235216" y="113438"/>
                  </a:lnTo>
                  <a:lnTo>
                    <a:pt x="231880" y="113438"/>
                  </a:lnTo>
                  <a:lnTo>
                    <a:pt x="231880" y="116774"/>
                  </a:lnTo>
                  <a:cubicBezTo>
                    <a:pt x="211862" y="131788"/>
                    <a:pt x="185170" y="131788"/>
                    <a:pt x="163484" y="145134"/>
                  </a:cubicBezTo>
                  <a:cubicBezTo>
                    <a:pt x="160147" y="146802"/>
                    <a:pt x="155143" y="160147"/>
                    <a:pt x="151806" y="161816"/>
                  </a:cubicBezTo>
                  <a:cubicBezTo>
                    <a:pt x="133456" y="168488"/>
                    <a:pt x="130120" y="161816"/>
                    <a:pt x="123447" y="158479"/>
                  </a:cubicBezTo>
                  <a:cubicBezTo>
                    <a:pt x="120111" y="158479"/>
                    <a:pt x="111770" y="166820"/>
                    <a:pt x="111770" y="166820"/>
                  </a:cubicBezTo>
                  <a:cubicBezTo>
                    <a:pt x="103429" y="168488"/>
                    <a:pt x="95088" y="163484"/>
                    <a:pt x="88415" y="166820"/>
                  </a:cubicBezTo>
                  <a:cubicBezTo>
                    <a:pt x="73401" y="171825"/>
                    <a:pt x="66728" y="188507"/>
                    <a:pt x="48378" y="190175"/>
                  </a:cubicBezTo>
                  <a:cubicBezTo>
                    <a:pt x="11678" y="193511"/>
                    <a:pt x="23355" y="180166"/>
                    <a:pt x="16682" y="153475"/>
                  </a:cubicBezTo>
                  <a:cubicBezTo>
                    <a:pt x="16682" y="150138"/>
                    <a:pt x="6673" y="145134"/>
                    <a:pt x="5005" y="141797"/>
                  </a:cubicBezTo>
                  <a:cubicBezTo>
                    <a:pt x="5005" y="141797"/>
                    <a:pt x="5005" y="131788"/>
                    <a:pt x="8341" y="138461"/>
                  </a:cubicBezTo>
                  <a:cubicBezTo>
                    <a:pt x="5005" y="125115"/>
                    <a:pt x="1668" y="90083"/>
                    <a:pt x="0" y="90083"/>
                  </a:cubicBezTo>
                  <a:lnTo>
                    <a:pt x="0" y="81742"/>
                  </a:lnTo>
                  <a:cubicBezTo>
                    <a:pt x="0" y="81742"/>
                    <a:pt x="0" y="78406"/>
                    <a:pt x="1668" y="73401"/>
                  </a:cubicBezTo>
                  <a:lnTo>
                    <a:pt x="1668" y="68396"/>
                  </a:lnTo>
                  <a:close/>
                  <a:moveTo>
                    <a:pt x="290267" y="195180"/>
                  </a:moveTo>
                  <a:cubicBezTo>
                    <a:pt x="280258" y="195180"/>
                    <a:pt x="301945" y="203521"/>
                    <a:pt x="301945" y="203521"/>
                  </a:cubicBezTo>
                  <a:cubicBezTo>
                    <a:pt x="301945" y="203521"/>
                    <a:pt x="306949" y="193511"/>
                    <a:pt x="290267" y="19518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396AACCA-711E-BCF7-8FD0-AE93C65EAC6A}"/>
                </a:ext>
              </a:extLst>
            </p:cNvPr>
            <p:cNvSpPr/>
            <p:nvPr/>
          </p:nvSpPr>
          <p:spPr>
            <a:xfrm>
              <a:off x="5310688" y="3798493"/>
              <a:ext cx="236213" cy="220202"/>
            </a:xfrm>
            <a:custGeom>
              <a:avLst/>
              <a:gdLst>
                <a:gd name="connsiteX0" fmla="*/ 126113 w 236213"/>
                <a:gd name="connsiteY0" fmla="*/ 3336 h 220202"/>
                <a:gd name="connsiteX1" fmla="*/ 121108 w 236213"/>
                <a:gd name="connsiteY1" fmla="*/ 13346 h 220202"/>
                <a:gd name="connsiteX2" fmla="*/ 101090 w 236213"/>
                <a:gd name="connsiteY2" fmla="*/ 16682 h 220202"/>
                <a:gd name="connsiteX3" fmla="*/ 92749 w 236213"/>
                <a:gd name="connsiteY3" fmla="*/ 40037 h 220202"/>
                <a:gd name="connsiteX4" fmla="*/ 72730 w 236213"/>
                <a:gd name="connsiteY4" fmla="*/ 56719 h 220202"/>
                <a:gd name="connsiteX5" fmla="*/ 52712 w 236213"/>
                <a:gd name="connsiteY5" fmla="*/ 116774 h 220202"/>
                <a:gd name="connsiteX6" fmla="*/ 32694 w 236213"/>
                <a:gd name="connsiteY6" fmla="*/ 136792 h 220202"/>
                <a:gd name="connsiteX7" fmla="*/ 16012 w 236213"/>
                <a:gd name="connsiteY7" fmla="*/ 185170 h 220202"/>
                <a:gd name="connsiteX8" fmla="*/ 4334 w 236213"/>
                <a:gd name="connsiteY8" fmla="*/ 193511 h 220202"/>
                <a:gd name="connsiteX9" fmla="*/ 998 w 236213"/>
                <a:gd name="connsiteY9" fmla="*/ 220203 h 220202"/>
                <a:gd name="connsiteX10" fmla="*/ 7671 w 236213"/>
                <a:gd name="connsiteY10" fmla="*/ 213530 h 220202"/>
                <a:gd name="connsiteX11" fmla="*/ 106094 w 236213"/>
                <a:gd name="connsiteY11" fmla="*/ 210193 h 220202"/>
                <a:gd name="connsiteX12" fmla="*/ 104426 w 236213"/>
                <a:gd name="connsiteY12" fmla="*/ 158479 h 220202"/>
                <a:gd name="connsiteX13" fmla="*/ 136122 w 236213"/>
                <a:gd name="connsiteY13" fmla="*/ 140129 h 220202"/>
                <a:gd name="connsiteX14" fmla="*/ 136122 w 236213"/>
                <a:gd name="connsiteY14" fmla="*/ 70064 h 220202"/>
                <a:gd name="connsiteX15" fmla="*/ 236214 w 236213"/>
                <a:gd name="connsiteY15" fmla="*/ 68396 h 220202"/>
                <a:gd name="connsiteX16" fmla="*/ 236214 w 236213"/>
                <a:gd name="connsiteY16" fmla="*/ 20018 h 220202"/>
                <a:gd name="connsiteX17" fmla="*/ 236214 w 236213"/>
                <a:gd name="connsiteY17" fmla="*/ 0 h 220202"/>
                <a:gd name="connsiteX18" fmla="*/ 126113 w 236213"/>
                <a:gd name="connsiteY18" fmla="*/ 0 h 22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213" h="220202">
                  <a:moveTo>
                    <a:pt x="126113" y="3336"/>
                  </a:moveTo>
                  <a:cubicBezTo>
                    <a:pt x="124445" y="6673"/>
                    <a:pt x="121108" y="13346"/>
                    <a:pt x="121108" y="13346"/>
                  </a:cubicBezTo>
                  <a:cubicBezTo>
                    <a:pt x="112767" y="18350"/>
                    <a:pt x="106094" y="13346"/>
                    <a:pt x="101090" y="16682"/>
                  </a:cubicBezTo>
                  <a:cubicBezTo>
                    <a:pt x="96085" y="21687"/>
                    <a:pt x="97753" y="33364"/>
                    <a:pt x="92749" y="40037"/>
                  </a:cubicBezTo>
                  <a:cubicBezTo>
                    <a:pt x="89412" y="45041"/>
                    <a:pt x="76067" y="50046"/>
                    <a:pt x="72730" y="56719"/>
                  </a:cubicBezTo>
                  <a:cubicBezTo>
                    <a:pt x="62721" y="75069"/>
                    <a:pt x="62721" y="98424"/>
                    <a:pt x="52712" y="116774"/>
                  </a:cubicBezTo>
                  <a:cubicBezTo>
                    <a:pt x="47707" y="125115"/>
                    <a:pt x="36030" y="128451"/>
                    <a:pt x="32694" y="136792"/>
                  </a:cubicBezTo>
                  <a:cubicBezTo>
                    <a:pt x="24353" y="153474"/>
                    <a:pt x="26021" y="170156"/>
                    <a:pt x="16012" y="185170"/>
                  </a:cubicBezTo>
                  <a:cubicBezTo>
                    <a:pt x="16012" y="186838"/>
                    <a:pt x="4334" y="190175"/>
                    <a:pt x="4334" y="193511"/>
                  </a:cubicBezTo>
                  <a:cubicBezTo>
                    <a:pt x="-671" y="205189"/>
                    <a:pt x="-671" y="213530"/>
                    <a:pt x="998" y="220203"/>
                  </a:cubicBezTo>
                  <a:cubicBezTo>
                    <a:pt x="7671" y="208525"/>
                    <a:pt x="7671" y="213530"/>
                    <a:pt x="7671" y="213530"/>
                  </a:cubicBezTo>
                  <a:lnTo>
                    <a:pt x="106094" y="210193"/>
                  </a:lnTo>
                  <a:cubicBezTo>
                    <a:pt x="106094" y="210193"/>
                    <a:pt x="104426" y="176829"/>
                    <a:pt x="104426" y="158479"/>
                  </a:cubicBezTo>
                  <a:cubicBezTo>
                    <a:pt x="104426" y="140129"/>
                    <a:pt x="136122" y="140129"/>
                    <a:pt x="136122" y="140129"/>
                  </a:cubicBezTo>
                  <a:lnTo>
                    <a:pt x="136122" y="70064"/>
                  </a:lnTo>
                  <a:cubicBezTo>
                    <a:pt x="137790" y="70064"/>
                    <a:pt x="236214" y="68396"/>
                    <a:pt x="236214" y="68396"/>
                  </a:cubicBezTo>
                  <a:lnTo>
                    <a:pt x="236214" y="20018"/>
                  </a:lnTo>
                  <a:cubicBezTo>
                    <a:pt x="236214" y="20018"/>
                    <a:pt x="236214" y="0"/>
                    <a:pt x="236214" y="0"/>
                  </a:cubicBezTo>
                  <a:lnTo>
                    <a:pt x="126113"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C4A2A4F8-B017-198E-DE81-3E429F01A4E2}"/>
                </a:ext>
              </a:extLst>
            </p:cNvPr>
            <p:cNvSpPr/>
            <p:nvPr/>
          </p:nvSpPr>
          <p:spPr>
            <a:xfrm>
              <a:off x="8427886" y="3965314"/>
              <a:ext cx="176030" cy="473769"/>
            </a:xfrm>
            <a:custGeom>
              <a:avLst/>
              <a:gdLst>
                <a:gd name="connsiteX0" fmla="*/ 135124 w 176030"/>
                <a:gd name="connsiteY0" fmla="*/ 50046 h 473769"/>
                <a:gd name="connsiteX1" fmla="*/ 125115 w 176030"/>
                <a:gd name="connsiteY1" fmla="*/ 45041 h 473769"/>
                <a:gd name="connsiteX2" fmla="*/ 110101 w 176030"/>
                <a:gd name="connsiteY2" fmla="*/ 45041 h 473769"/>
                <a:gd name="connsiteX3" fmla="*/ 100092 w 176030"/>
                <a:gd name="connsiteY3" fmla="*/ 50046 h 473769"/>
                <a:gd name="connsiteX4" fmla="*/ 86747 w 176030"/>
                <a:gd name="connsiteY4" fmla="*/ 33364 h 473769"/>
                <a:gd name="connsiteX5" fmla="*/ 93419 w 176030"/>
                <a:gd name="connsiteY5" fmla="*/ 23355 h 473769"/>
                <a:gd name="connsiteX6" fmla="*/ 93419 w 176030"/>
                <a:gd name="connsiteY6" fmla="*/ 16682 h 473769"/>
                <a:gd name="connsiteX7" fmla="*/ 85078 w 176030"/>
                <a:gd name="connsiteY7" fmla="*/ 15014 h 473769"/>
                <a:gd name="connsiteX8" fmla="*/ 71732 w 176030"/>
                <a:gd name="connsiteY8" fmla="*/ 3336 h 473769"/>
                <a:gd name="connsiteX9" fmla="*/ 60055 w 176030"/>
                <a:gd name="connsiteY9" fmla="*/ 0 h 473769"/>
                <a:gd name="connsiteX10" fmla="*/ 53383 w 176030"/>
                <a:gd name="connsiteY10" fmla="*/ 6673 h 473769"/>
                <a:gd name="connsiteX11" fmla="*/ 35032 w 176030"/>
                <a:gd name="connsiteY11" fmla="*/ 6673 h 473769"/>
                <a:gd name="connsiteX12" fmla="*/ 25023 w 176030"/>
                <a:gd name="connsiteY12" fmla="*/ 16682 h 473769"/>
                <a:gd name="connsiteX13" fmla="*/ 11678 w 176030"/>
                <a:gd name="connsiteY13" fmla="*/ 6673 h 473769"/>
                <a:gd name="connsiteX14" fmla="*/ 0 w 176030"/>
                <a:gd name="connsiteY14" fmla="*/ 10009 h 473769"/>
                <a:gd name="connsiteX15" fmla="*/ 0 w 176030"/>
                <a:gd name="connsiteY15" fmla="*/ 20018 h 473769"/>
                <a:gd name="connsiteX16" fmla="*/ 5004 w 176030"/>
                <a:gd name="connsiteY16" fmla="*/ 30028 h 473769"/>
                <a:gd name="connsiteX17" fmla="*/ 16682 w 176030"/>
                <a:gd name="connsiteY17" fmla="*/ 36700 h 473769"/>
                <a:gd name="connsiteX18" fmla="*/ 20019 w 176030"/>
                <a:gd name="connsiteY18" fmla="*/ 43373 h 473769"/>
                <a:gd name="connsiteX19" fmla="*/ 30027 w 176030"/>
                <a:gd name="connsiteY19" fmla="*/ 46710 h 473769"/>
                <a:gd name="connsiteX20" fmla="*/ 38368 w 176030"/>
                <a:gd name="connsiteY20" fmla="*/ 38369 h 473769"/>
                <a:gd name="connsiteX21" fmla="*/ 50046 w 176030"/>
                <a:gd name="connsiteY21" fmla="*/ 41705 h 473769"/>
                <a:gd name="connsiteX22" fmla="*/ 60055 w 176030"/>
                <a:gd name="connsiteY22" fmla="*/ 53382 h 473769"/>
                <a:gd name="connsiteX23" fmla="*/ 60055 w 176030"/>
                <a:gd name="connsiteY23" fmla="*/ 68396 h 473769"/>
                <a:gd name="connsiteX24" fmla="*/ 53383 w 176030"/>
                <a:gd name="connsiteY24" fmla="*/ 71733 h 473769"/>
                <a:gd name="connsiteX25" fmla="*/ 53383 w 176030"/>
                <a:gd name="connsiteY25" fmla="*/ 95087 h 473769"/>
                <a:gd name="connsiteX26" fmla="*/ 50046 w 176030"/>
                <a:gd name="connsiteY26" fmla="*/ 100092 h 473769"/>
                <a:gd name="connsiteX27" fmla="*/ 36701 w 176030"/>
                <a:gd name="connsiteY27" fmla="*/ 100092 h 473769"/>
                <a:gd name="connsiteX28" fmla="*/ 28360 w 176030"/>
                <a:gd name="connsiteY28" fmla="*/ 106765 h 473769"/>
                <a:gd name="connsiteX29" fmla="*/ 33364 w 176030"/>
                <a:gd name="connsiteY29" fmla="*/ 120110 h 473769"/>
                <a:gd name="connsiteX30" fmla="*/ 50046 w 176030"/>
                <a:gd name="connsiteY30" fmla="*/ 130120 h 473769"/>
                <a:gd name="connsiteX31" fmla="*/ 56719 w 176030"/>
                <a:gd name="connsiteY31" fmla="*/ 150138 h 473769"/>
                <a:gd name="connsiteX32" fmla="*/ 66728 w 176030"/>
                <a:gd name="connsiteY32" fmla="*/ 165152 h 473769"/>
                <a:gd name="connsiteX33" fmla="*/ 75069 w 176030"/>
                <a:gd name="connsiteY33" fmla="*/ 171825 h 473769"/>
                <a:gd name="connsiteX34" fmla="*/ 75069 w 176030"/>
                <a:gd name="connsiteY34" fmla="*/ 181834 h 473769"/>
                <a:gd name="connsiteX35" fmla="*/ 85078 w 176030"/>
                <a:gd name="connsiteY35" fmla="*/ 193511 h 473769"/>
                <a:gd name="connsiteX36" fmla="*/ 96755 w 176030"/>
                <a:gd name="connsiteY36" fmla="*/ 200184 h 473769"/>
                <a:gd name="connsiteX37" fmla="*/ 101760 w 176030"/>
                <a:gd name="connsiteY37" fmla="*/ 211862 h 473769"/>
                <a:gd name="connsiteX38" fmla="*/ 106765 w 176030"/>
                <a:gd name="connsiteY38" fmla="*/ 225207 h 473769"/>
                <a:gd name="connsiteX39" fmla="*/ 116774 w 176030"/>
                <a:gd name="connsiteY39" fmla="*/ 231880 h 473769"/>
                <a:gd name="connsiteX40" fmla="*/ 116774 w 176030"/>
                <a:gd name="connsiteY40" fmla="*/ 245226 h 473769"/>
                <a:gd name="connsiteX41" fmla="*/ 120111 w 176030"/>
                <a:gd name="connsiteY41" fmla="*/ 263576 h 473769"/>
                <a:gd name="connsiteX42" fmla="*/ 120111 w 176030"/>
                <a:gd name="connsiteY42" fmla="*/ 273585 h 473769"/>
                <a:gd name="connsiteX43" fmla="*/ 120111 w 176030"/>
                <a:gd name="connsiteY43" fmla="*/ 288599 h 473769"/>
                <a:gd name="connsiteX44" fmla="*/ 125115 w 176030"/>
                <a:gd name="connsiteY44" fmla="*/ 300276 h 473769"/>
                <a:gd name="connsiteX45" fmla="*/ 125115 w 176030"/>
                <a:gd name="connsiteY45" fmla="*/ 311954 h 473769"/>
                <a:gd name="connsiteX46" fmla="*/ 128452 w 176030"/>
                <a:gd name="connsiteY46" fmla="*/ 321963 h 473769"/>
                <a:gd name="connsiteX47" fmla="*/ 128452 w 176030"/>
                <a:gd name="connsiteY47" fmla="*/ 335308 h 473769"/>
                <a:gd name="connsiteX48" fmla="*/ 128452 w 176030"/>
                <a:gd name="connsiteY48" fmla="*/ 351990 h 473769"/>
                <a:gd name="connsiteX49" fmla="*/ 121778 w 176030"/>
                <a:gd name="connsiteY49" fmla="*/ 372009 h 473769"/>
                <a:gd name="connsiteX50" fmla="*/ 106765 w 176030"/>
                <a:gd name="connsiteY50" fmla="*/ 378682 h 473769"/>
                <a:gd name="connsiteX51" fmla="*/ 95088 w 176030"/>
                <a:gd name="connsiteY51" fmla="*/ 388691 h 473769"/>
                <a:gd name="connsiteX52" fmla="*/ 91751 w 176030"/>
                <a:gd name="connsiteY52" fmla="*/ 400369 h 473769"/>
                <a:gd name="connsiteX53" fmla="*/ 71732 w 176030"/>
                <a:gd name="connsiteY53" fmla="*/ 395364 h 473769"/>
                <a:gd name="connsiteX54" fmla="*/ 61724 w 176030"/>
                <a:gd name="connsiteY54" fmla="*/ 395364 h 473769"/>
                <a:gd name="connsiteX55" fmla="*/ 55050 w 176030"/>
                <a:gd name="connsiteY55" fmla="*/ 402036 h 473769"/>
                <a:gd name="connsiteX56" fmla="*/ 46709 w 176030"/>
                <a:gd name="connsiteY56" fmla="*/ 408710 h 473769"/>
                <a:gd name="connsiteX57" fmla="*/ 41705 w 176030"/>
                <a:gd name="connsiteY57" fmla="*/ 418718 h 473769"/>
                <a:gd name="connsiteX58" fmla="*/ 50046 w 176030"/>
                <a:gd name="connsiteY58" fmla="*/ 422055 h 473769"/>
                <a:gd name="connsiteX59" fmla="*/ 58387 w 176030"/>
                <a:gd name="connsiteY59" fmla="*/ 465428 h 473769"/>
                <a:gd name="connsiteX60" fmla="*/ 55050 w 176030"/>
                <a:gd name="connsiteY60" fmla="*/ 473769 h 473769"/>
                <a:gd name="connsiteX61" fmla="*/ 71732 w 176030"/>
                <a:gd name="connsiteY61" fmla="*/ 465428 h 473769"/>
                <a:gd name="connsiteX62" fmla="*/ 71732 w 176030"/>
                <a:gd name="connsiteY62" fmla="*/ 457087 h 473769"/>
                <a:gd name="connsiteX63" fmla="*/ 83410 w 176030"/>
                <a:gd name="connsiteY63" fmla="*/ 457087 h 473769"/>
                <a:gd name="connsiteX64" fmla="*/ 80073 w 176030"/>
                <a:gd name="connsiteY64" fmla="*/ 437069 h 473769"/>
                <a:gd name="connsiteX65" fmla="*/ 91751 w 176030"/>
                <a:gd name="connsiteY65" fmla="*/ 445410 h 473769"/>
                <a:gd name="connsiteX66" fmla="*/ 95088 w 176030"/>
                <a:gd name="connsiteY66" fmla="*/ 433733 h 473769"/>
                <a:gd name="connsiteX67" fmla="*/ 83410 w 176030"/>
                <a:gd name="connsiteY67" fmla="*/ 425392 h 473769"/>
                <a:gd name="connsiteX68" fmla="*/ 86747 w 176030"/>
                <a:gd name="connsiteY68" fmla="*/ 417051 h 473769"/>
                <a:gd name="connsiteX69" fmla="*/ 86747 w 176030"/>
                <a:gd name="connsiteY69" fmla="*/ 420387 h 473769"/>
                <a:gd name="connsiteX70" fmla="*/ 115106 w 176030"/>
                <a:gd name="connsiteY70" fmla="*/ 420387 h 473769"/>
                <a:gd name="connsiteX71" fmla="*/ 111770 w 176030"/>
                <a:gd name="connsiteY71" fmla="*/ 412046 h 473769"/>
                <a:gd name="connsiteX72" fmla="*/ 131788 w 176030"/>
                <a:gd name="connsiteY72" fmla="*/ 408710 h 473769"/>
                <a:gd name="connsiteX73" fmla="*/ 168488 w 176030"/>
                <a:gd name="connsiteY73" fmla="*/ 291935 h 473769"/>
                <a:gd name="connsiteX74" fmla="*/ 160147 w 176030"/>
                <a:gd name="connsiteY74" fmla="*/ 260239 h 473769"/>
                <a:gd name="connsiteX75" fmla="*/ 143465 w 176030"/>
                <a:gd name="connsiteY75" fmla="*/ 248562 h 473769"/>
                <a:gd name="connsiteX76" fmla="*/ 143465 w 176030"/>
                <a:gd name="connsiteY76" fmla="*/ 231880 h 473769"/>
                <a:gd name="connsiteX77" fmla="*/ 120111 w 176030"/>
                <a:gd name="connsiteY77" fmla="*/ 208525 h 473769"/>
                <a:gd name="connsiteX78" fmla="*/ 120111 w 176030"/>
                <a:gd name="connsiteY78" fmla="*/ 196848 h 473769"/>
                <a:gd name="connsiteX79" fmla="*/ 100092 w 176030"/>
                <a:gd name="connsiteY79" fmla="*/ 188507 h 473769"/>
                <a:gd name="connsiteX80" fmla="*/ 96755 w 176030"/>
                <a:gd name="connsiteY80" fmla="*/ 171825 h 473769"/>
                <a:gd name="connsiteX81" fmla="*/ 85078 w 176030"/>
                <a:gd name="connsiteY81" fmla="*/ 163484 h 473769"/>
                <a:gd name="connsiteX82" fmla="*/ 85078 w 176030"/>
                <a:gd name="connsiteY82" fmla="*/ 106765 h 473769"/>
                <a:gd name="connsiteX83" fmla="*/ 96755 w 176030"/>
                <a:gd name="connsiteY83" fmla="*/ 103428 h 473769"/>
                <a:gd name="connsiteX84" fmla="*/ 113437 w 176030"/>
                <a:gd name="connsiteY84" fmla="*/ 75069 h 473769"/>
                <a:gd name="connsiteX85" fmla="*/ 140129 w 176030"/>
                <a:gd name="connsiteY85" fmla="*/ 55051 h 473769"/>
                <a:gd name="connsiteX86" fmla="*/ 140129 w 176030"/>
                <a:gd name="connsiteY86" fmla="*/ 55051 h 473769"/>
                <a:gd name="connsiteX87" fmla="*/ 73401 w 176030"/>
                <a:gd name="connsiteY87" fmla="*/ 423723 h 473769"/>
                <a:gd name="connsiteX88" fmla="*/ 70065 w 176030"/>
                <a:gd name="connsiteY88" fmla="*/ 432064 h 473769"/>
                <a:gd name="connsiteX89" fmla="*/ 73401 w 176030"/>
                <a:gd name="connsiteY89" fmla="*/ 423723 h 473769"/>
                <a:gd name="connsiteX90" fmla="*/ 70065 w 176030"/>
                <a:gd name="connsiteY90" fmla="*/ 417051 h 473769"/>
                <a:gd name="connsiteX91" fmla="*/ 66728 w 176030"/>
                <a:gd name="connsiteY91" fmla="*/ 425392 h 473769"/>
                <a:gd name="connsiteX92" fmla="*/ 70065 w 176030"/>
                <a:gd name="connsiteY92" fmla="*/ 417051 h 473769"/>
                <a:gd name="connsiteX93" fmla="*/ 61724 w 176030"/>
                <a:gd name="connsiteY93" fmla="*/ 400369 h 473769"/>
                <a:gd name="connsiteX94" fmla="*/ 58387 w 176030"/>
                <a:gd name="connsiteY94" fmla="*/ 408710 h 473769"/>
                <a:gd name="connsiteX95" fmla="*/ 61724 w 176030"/>
                <a:gd name="connsiteY95" fmla="*/ 400369 h 47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76030" h="473769">
                  <a:moveTo>
                    <a:pt x="135124" y="50046"/>
                  </a:moveTo>
                  <a:lnTo>
                    <a:pt x="125115" y="45041"/>
                  </a:lnTo>
                  <a:lnTo>
                    <a:pt x="110101" y="45041"/>
                  </a:lnTo>
                  <a:lnTo>
                    <a:pt x="100092" y="50046"/>
                  </a:lnTo>
                  <a:lnTo>
                    <a:pt x="86747" y="33364"/>
                  </a:lnTo>
                  <a:lnTo>
                    <a:pt x="93419" y="23355"/>
                  </a:lnTo>
                  <a:lnTo>
                    <a:pt x="93419" y="16682"/>
                  </a:lnTo>
                  <a:cubicBezTo>
                    <a:pt x="93419" y="16682"/>
                    <a:pt x="85078" y="15014"/>
                    <a:pt x="85078" y="15014"/>
                  </a:cubicBezTo>
                  <a:lnTo>
                    <a:pt x="71732" y="3336"/>
                  </a:lnTo>
                  <a:lnTo>
                    <a:pt x="60055" y="0"/>
                  </a:lnTo>
                  <a:lnTo>
                    <a:pt x="53383" y="6673"/>
                  </a:lnTo>
                  <a:lnTo>
                    <a:pt x="35032" y="6673"/>
                  </a:lnTo>
                  <a:cubicBezTo>
                    <a:pt x="35032" y="6673"/>
                    <a:pt x="25023" y="16682"/>
                    <a:pt x="25023" y="16682"/>
                  </a:cubicBezTo>
                  <a:lnTo>
                    <a:pt x="11678" y="6673"/>
                  </a:lnTo>
                  <a:lnTo>
                    <a:pt x="0" y="10009"/>
                  </a:lnTo>
                  <a:lnTo>
                    <a:pt x="0" y="20018"/>
                  </a:lnTo>
                  <a:cubicBezTo>
                    <a:pt x="0" y="20018"/>
                    <a:pt x="5004" y="30028"/>
                    <a:pt x="5004" y="30028"/>
                  </a:cubicBezTo>
                  <a:lnTo>
                    <a:pt x="16682" y="36700"/>
                  </a:lnTo>
                  <a:lnTo>
                    <a:pt x="20019" y="43373"/>
                  </a:lnTo>
                  <a:lnTo>
                    <a:pt x="30027" y="46710"/>
                  </a:lnTo>
                  <a:lnTo>
                    <a:pt x="38368" y="38369"/>
                  </a:lnTo>
                  <a:lnTo>
                    <a:pt x="50046" y="41705"/>
                  </a:lnTo>
                  <a:lnTo>
                    <a:pt x="60055" y="53382"/>
                  </a:lnTo>
                  <a:lnTo>
                    <a:pt x="60055" y="68396"/>
                  </a:lnTo>
                  <a:lnTo>
                    <a:pt x="53383" y="71733"/>
                  </a:lnTo>
                  <a:lnTo>
                    <a:pt x="53383" y="95087"/>
                  </a:lnTo>
                  <a:lnTo>
                    <a:pt x="50046" y="100092"/>
                  </a:lnTo>
                  <a:lnTo>
                    <a:pt x="36701" y="100092"/>
                  </a:lnTo>
                  <a:lnTo>
                    <a:pt x="28360" y="106765"/>
                  </a:lnTo>
                  <a:lnTo>
                    <a:pt x="33364" y="120110"/>
                  </a:lnTo>
                  <a:lnTo>
                    <a:pt x="50046" y="130120"/>
                  </a:lnTo>
                  <a:lnTo>
                    <a:pt x="56719" y="150138"/>
                  </a:lnTo>
                  <a:lnTo>
                    <a:pt x="66728" y="165152"/>
                  </a:lnTo>
                  <a:lnTo>
                    <a:pt x="75069" y="171825"/>
                  </a:lnTo>
                  <a:lnTo>
                    <a:pt x="75069" y="181834"/>
                  </a:lnTo>
                  <a:cubicBezTo>
                    <a:pt x="76737" y="181834"/>
                    <a:pt x="85078" y="193511"/>
                    <a:pt x="85078" y="193511"/>
                  </a:cubicBezTo>
                  <a:lnTo>
                    <a:pt x="96755" y="200184"/>
                  </a:lnTo>
                  <a:lnTo>
                    <a:pt x="101760" y="211862"/>
                  </a:lnTo>
                  <a:lnTo>
                    <a:pt x="106765" y="225207"/>
                  </a:lnTo>
                  <a:lnTo>
                    <a:pt x="116774" y="231880"/>
                  </a:lnTo>
                  <a:lnTo>
                    <a:pt x="116774" y="245226"/>
                  </a:lnTo>
                  <a:cubicBezTo>
                    <a:pt x="118442" y="245226"/>
                    <a:pt x="120111" y="263576"/>
                    <a:pt x="120111" y="263576"/>
                  </a:cubicBezTo>
                  <a:lnTo>
                    <a:pt x="120111" y="273585"/>
                  </a:lnTo>
                  <a:cubicBezTo>
                    <a:pt x="118442" y="273585"/>
                    <a:pt x="120111" y="288599"/>
                    <a:pt x="120111" y="288599"/>
                  </a:cubicBezTo>
                  <a:lnTo>
                    <a:pt x="125115" y="300276"/>
                  </a:lnTo>
                  <a:lnTo>
                    <a:pt x="125115" y="311954"/>
                  </a:lnTo>
                  <a:cubicBezTo>
                    <a:pt x="125115" y="311954"/>
                    <a:pt x="128452" y="321963"/>
                    <a:pt x="128452" y="321963"/>
                  </a:cubicBezTo>
                  <a:lnTo>
                    <a:pt x="128452" y="335308"/>
                  </a:lnTo>
                  <a:cubicBezTo>
                    <a:pt x="130119" y="335308"/>
                    <a:pt x="128452" y="351990"/>
                    <a:pt x="128452" y="351990"/>
                  </a:cubicBezTo>
                  <a:lnTo>
                    <a:pt x="121778" y="372009"/>
                  </a:lnTo>
                  <a:lnTo>
                    <a:pt x="106765" y="378682"/>
                  </a:lnTo>
                  <a:lnTo>
                    <a:pt x="95088" y="388691"/>
                  </a:lnTo>
                  <a:lnTo>
                    <a:pt x="91751" y="400369"/>
                  </a:lnTo>
                  <a:lnTo>
                    <a:pt x="71732" y="395364"/>
                  </a:lnTo>
                  <a:lnTo>
                    <a:pt x="61724" y="395364"/>
                  </a:lnTo>
                  <a:cubicBezTo>
                    <a:pt x="61724" y="397032"/>
                    <a:pt x="55050" y="402036"/>
                    <a:pt x="55050" y="402036"/>
                  </a:cubicBezTo>
                  <a:lnTo>
                    <a:pt x="46709" y="408710"/>
                  </a:lnTo>
                  <a:lnTo>
                    <a:pt x="41705" y="418718"/>
                  </a:lnTo>
                  <a:cubicBezTo>
                    <a:pt x="43373" y="418718"/>
                    <a:pt x="46709" y="418718"/>
                    <a:pt x="50046" y="422055"/>
                  </a:cubicBezTo>
                  <a:cubicBezTo>
                    <a:pt x="50046" y="442074"/>
                    <a:pt x="43373" y="458756"/>
                    <a:pt x="58387" y="465428"/>
                  </a:cubicBezTo>
                  <a:cubicBezTo>
                    <a:pt x="61724" y="467097"/>
                    <a:pt x="53383" y="468764"/>
                    <a:pt x="55050" y="473769"/>
                  </a:cubicBezTo>
                  <a:cubicBezTo>
                    <a:pt x="60055" y="470433"/>
                    <a:pt x="65060" y="468764"/>
                    <a:pt x="71732" y="465428"/>
                  </a:cubicBezTo>
                  <a:lnTo>
                    <a:pt x="71732" y="457087"/>
                  </a:lnTo>
                  <a:cubicBezTo>
                    <a:pt x="75069" y="457087"/>
                    <a:pt x="81742" y="458756"/>
                    <a:pt x="83410" y="457087"/>
                  </a:cubicBezTo>
                  <a:cubicBezTo>
                    <a:pt x="83410" y="457087"/>
                    <a:pt x="73401" y="440405"/>
                    <a:pt x="80073" y="437069"/>
                  </a:cubicBezTo>
                  <a:cubicBezTo>
                    <a:pt x="81742" y="437069"/>
                    <a:pt x="88414" y="445410"/>
                    <a:pt x="91751" y="445410"/>
                  </a:cubicBezTo>
                  <a:cubicBezTo>
                    <a:pt x="91751" y="443741"/>
                    <a:pt x="95088" y="437069"/>
                    <a:pt x="95088" y="433733"/>
                  </a:cubicBezTo>
                  <a:cubicBezTo>
                    <a:pt x="90083" y="430396"/>
                    <a:pt x="86747" y="432064"/>
                    <a:pt x="83410" y="425392"/>
                  </a:cubicBezTo>
                  <a:cubicBezTo>
                    <a:pt x="76737" y="413714"/>
                    <a:pt x="71732" y="412046"/>
                    <a:pt x="86747" y="417051"/>
                  </a:cubicBezTo>
                  <a:lnTo>
                    <a:pt x="86747" y="420387"/>
                  </a:lnTo>
                  <a:cubicBezTo>
                    <a:pt x="100092" y="420387"/>
                    <a:pt x="108433" y="420387"/>
                    <a:pt x="115106" y="420387"/>
                  </a:cubicBezTo>
                  <a:cubicBezTo>
                    <a:pt x="115106" y="420387"/>
                    <a:pt x="110101" y="412046"/>
                    <a:pt x="111770" y="412046"/>
                  </a:cubicBezTo>
                  <a:cubicBezTo>
                    <a:pt x="123447" y="407041"/>
                    <a:pt x="115106" y="417051"/>
                    <a:pt x="131788" y="408710"/>
                  </a:cubicBezTo>
                  <a:cubicBezTo>
                    <a:pt x="181834" y="382018"/>
                    <a:pt x="181834" y="348654"/>
                    <a:pt x="168488" y="291935"/>
                  </a:cubicBezTo>
                  <a:lnTo>
                    <a:pt x="160147" y="260239"/>
                  </a:lnTo>
                  <a:cubicBezTo>
                    <a:pt x="158479" y="256903"/>
                    <a:pt x="145134" y="253567"/>
                    <a:pt x="143465" y="248562"/>
                  </a:cubicBezTo>
                  <a:cubicBezTo>
                    <a:pt x="143465" y="245226"/>
                    <a:pt x="145134" y="236885"/>
                    <a:pt x="143465" y="231880"/>
                  </a:cubicBezTo>
                  <a:cubicBezTo>
                    <a:pt x="143465" y="231880"/>
                    <a:pt x="121778" y="213530"/>
                    <a:pt x="120111" y="208525"/>
                  </a:cubicBezTo>
                  <a:cubicBezTo>
                    <a:pt x="120111" y="205189"/>
                    <a:pt x="121778" y="198516"/>
                    <a:pt x="120111" y="196848"/>
                  </a:cubicBezTo>
                  <a:cubicBezTo>
                    <a:pt x="116774" y="193511"/>
                    <a:pt x="103429" y="191843"/>
                    <a:pt x="100092" y="188507"/>
                  </a:cubicBezTo>
                  <a:cubicBezTo>
                    <a:pt x="95088" y="185170"/>
                    <a:pt x="100092" y="178497"/>
                    <a:pt x="96755" y="171825"/>
                  </a:cubicBezTo>
                  <a:cubicBezTo>
                    <a:pt x="95088" y="168488"/>
                    <a:pt x="86747" y="166820"/>
                    <a:pt x="85078" y="163484"/>
                  </a:cubicBezTo>
                  <a:cubicBezTo>
                    <a:pt x="76737" y="150138"/>
                    <a:pt x="76737" y="125115"/>
                    <a:pt x="85078" y="106765"/>
                  </a:cubicBezTo>
                  <a:cubicBezTo>
                    <a:pt x="85078" y="103428"/>
                    <a:pt x="93419" y="106765"/>
                    <a:pt x="96755" y="103428"/>
                  </a:cubicBezTo>
                  <a:cubicBezTo>
                    <a:pt x="105096" y="96756"/>
                    <a:pt x="105096" y="83410"/>
                    <a:pt x="113437" y="75069"/>
                  </a:cubicBezTo>
                  <a:cubicBezTo>
                    <a:pt x="123447" y="65060"/>
                    <a:pt x="131788" y="58387"/>
                    <a:pt x="140129" y="55051"/>
                  </a:cubicBezTo>
                  <a:lnTo>
                    <a:pt x="140129" y="55051"/>
                  </a:lnTo>
                  <a:close/>
                  <a:moveTo>
                    <a:pt x="73401" y="423723"/>
                  </a:moveTo>
                  <a:cubicBezTo>
                    <a:pt x="78406" y="427059"/>
                    <a:pt x="70065" y="432064"/>
                    <a:pt x="70065" y="432064"/>
                  </a:cubicBezTo>
                  <a:cubicBezTo>
                    <a:pt x="70065" y="428728"/>
                    <a:pt x="66728" y="420387"/>
                    <a:pt x="73401" y="423723"/>
                  </a:cubicBezTo>
                  <a:close/>
                  <a:moveTo>
                    <a:pt x="70065" y="417051"/>
                  </a:moveTo>
                  <a:cubicBezTo>
                    <a:pt x="76737" y="420387"/>
                    <a:pt x="66728" y="425392"/>
                    <a:pt x="66728" y="425392"/>
                  </a:cubicBezTo>
                  <a:cubicBezTo>
                    <a:pt x="66728" y="422055"/>
                    <a:pt x="63391" y="413714"/>
                    <a:pt x="70065" y="417051"/>
                  </a:cubicBezTo>
                  <a:close/>
                  <a:moveTo>
                    <a:pt x="61724" y="400369"/>
                  </a:moveTo>
                  <a:cubicBezTo>
                    <a:pt x="66728" y="400369"/>
                    <a:pt x="66728" y="407041"/>
                    <a:pt x="58387" y="408710"/>
                  </a:cubicBezTo>
                  <a:cubicBezTo>
                    <a:pt x="58387" y="403705"/>
                    <a:pt x="55050" y="398700"/>
                    <a:pt x="61724" y="40036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2F3BA9FE-A023-1295-2B44-E33FF8245E86}"/>
                </a:ext>
              </a:extLst>
            </p:cNvPr>
            <p:cNvSpPr/>
            <p:nvPr/>
          </p:nvSpPr>
          <p:spPr>
            <a:xfrm>
              <a:off x="3833034" y="4327313"/>
              <a:ext cx="357620" cy="367004"/>
            </a:xfrm>
            <a:custGeom>
              <a:avLst/>
              <a:gdLst>
                <a:gd name="connsiteX0" fmla="*/ 357621 w 357620"/>
                <a:gd name="connsiteY0" fmla="*/ 105097 h 367004"/>
                <a:gd name="connsiteX1" fmla="*/ 309243 w 357620"/>
                <a:gd name="connsiteY1" fmla="*/ 106765 h 367004"/>
                <a:gd name="connsiteX2" fmla="*/ 297565 w 357620"/>
                <a:gd name="connsiteY2" fmla="*/ 110101 h 367004"/>
                <a:gd name="connsiteX3" fmla="*/ 300902 w 357620"/>
                <a:gd name="connsiteY3" fmla="*/ 98424 h 367004"/>
                <a:gd name="connsiteX4" fmla="*/ 329261 w 357620"/>
                <a:gd name="connsiteY4" fmla="*/ 98424 h 367004"/>
                <a:gd name="connsiteX5" fmla="*/ 332598 w 357620"/>
                <a:gd name="connsiteY5" fmla="*/ 75069 h 367004"/>
                <a:gd name="connsiteX6" fmla="*/ 329261 w 357620"/>
                <a:gd name="connsiteY6" fmla="*/ 66728 h 367004"/>
                <a:gd name="connsiteX7" fmla="*/ 312579 w 357620"/>
                <a:gd name="connsiteY7" fmla="*/ 70065 h 367004"/>
                <a:gd name="connsiteX8" fmla="*/ 312579 w 357620"/>
                <a:gd name="connsiteY8" fmla="*/ 61724 h 367004"/>
                <a:gd name="connsiteX9" fmla="*/ 295897 w 357620"/>
                <a:gd name="connsiteY9" fmla="*/ 65060 h 367004"/>
                <a:gd name="connsiteX10" fmla="*/ 295897 w 357620"/>
                <a:gd name="connsiteY10" fmla="*/ 56719 h 367004"/>
                <a:gd name="connsiteX11" fmla="*/ 287556 w 357620"/>
                <a:gd name="connsiteY11" fmla="*/ 45042 h 367004"/>
                <a:gd name="connsiteX12" fmla="*/ 304238 w 357620"/>
                <a:gd name="connsiteY12" fmla="*/ 36701 h 367004"/>
                <a:gd name="connsiteX13" fmla="*/ 260865 w 357620"/>
                <a:gd name="connsiteY13" fmla="*/ 36701 h 367004"/>
                <a:gd name="connsiteX14" fmla="*/ 269206 w 357620"/>
                <a:gd name="connsiteY14" fmla="*/ 45042 h 367004"/>
                <a:gd name="connsiteX15" fmla="*/ 252524 w 357620"/>
                <a:gd name="connsiteY15" fmla="*/ 41705 h 367004"/>
                <a:gd name="connsiteX16" fmla="*/ 244183 w 357620"/>
                <a:gd name="connsiteY16" fmla="*/ 53383 h 367004"/>
                <a:gd name="connsiteX17" fmla="*/ 200810 w 357620"/>
                <a:gd name="connsiteY17" fmla="*/ 50046 h 367004"/>
                <a:gd name="connsiteX18" fmla="*/ 200810 w 357620"/>
                <a:gd name="connsiteY18" fmla="*/ 41705 h 367004"/>
                <a:gd name="connsiteX19" fmla="*/ 144091 w 357620"/>
                <a:gd name="connsiteY19" fmla="*/ 53383 h 367004"/>
                <a:gd name="connsiteX20" fmla="*/ 115731 w 357620"/>
                <a:gd name="connsiteY20" fmla="*/ 16682 h 367004"/>
                <a:gd name="connsiteX21" fmla="*/ 99049 w 357620"/>
                <a:gd name="connsiteY21" fmla="*/ 16682 h 367004"/>
                <a:gd name="connsiteX22" fmla="*/ 99049 w 357620"/>
                <a:gd name="connsiteY22" fmla="*/ 5005 h 367004"/>
                <a:gd name="connsiteX23" fmla="*/ 87372 w 357620"/>
                <a:gd name="connsiteY23" fmla="*/ 1668 h 367004"/>
                <a:gd name="connsiteX24" fmla="*/ 87372 w 357620"/>
                <a:gd name="connsiteY24" fmla="*/ 13346 h 367004"/>
                <a:gd name="connsiteX25" fmla="*/ 99049 w 357620"/>
                <a:gd name="connsiteY25" fmla="*/ 25023 h 367004"/>
                <a:gd name="connsiteX26" fmla="*/ 59013 w 357620"/>
                <a:gd name="connsiteY26" fmla="*/ 33364 h 367004"/>
                <a:gd name="connsiteX27" fmla="*/ 59013 w 357620"/>
                <a:gd name="connsiteY27" fmla="*/ 56719 h 367004"/>
                <a:gd name="connsiteX28" fmla="*/ 67354 w 357620"/>
                <a:gd name="connsiteY28" fmla="*/ 93419 h 367004"/>
                <a:gd name="connsiteX29" fmla="*/ 43999 w 357620"/>
                <a:gd name="connsiteY29" fmla="*/ 56719 h 367004"/>
                <a:gd name="connsiteX30" fmla="*/ 55676 w 357620"/>
                <a:gd name="connsiteY30" fmla="*/ 53383 h 367004"/>
                <a:gd name="connsiteX31" fmla="*/ 55676 w 357620"/>
                <a:gd name="connsiteY31" fmla="*/ 41705 h 367004"/>
                <a:gd name="connsiteX32" fmla="*/ 47335 w 357620"/>
                <a:gd name="connsiteY32" fmla="*/ 41705 h 367004"/>
                <a:gd name="connsiteX33" fmla="*/ 50672 w 357620"/>
                <a:gd name="connsiteY33" fmla="*/ 33364 h 367004"/>
                <a:gd name="connsiteX34" fmla="*/ 38994 w 357620"/>
                <a:gd name="connsiteY34" fmla="*/ 30028 h 367004"/>
                <a:gd name="connsiteX35" fmla="*/ 38994 w 357620"/>
                <a:gd name="connsiteY35" fmla="*/ 26691 h 367004"/>
                <a:gd name="connsiteX36" fmla="*/ 62349 w 357620"/>
                <a:gd name="connsiteY36" fmla="*/ 10009 h 367004"/>
                <a:gd name="connsiteX37" fmla="*/ 57344 w 357620"/>
                <a:gd name="connsiteY37" fmla="*/ 0 h 367004"/>
                <a:gd name="connsiteX38" fmla="*/ 43999 w 357620"/>
                <a:gd name="connsiteY38" fmla="*/ 8341 h 367004"/>
                <a:gd name="connsiteX39" fmla="*/ 27317 w 357620"/>
                <a:gd name="connsiteY39" fmla="*/ 21687 h 367004"/>
                <a:gd name="connsiteX40" fmla="*/ 17308 w 357620"/>
                <a:gd name="connsiteY40" fmla="*/ 48378 h 367004"/>
                <a:gd name="connsiteX41" fmla="*/ 5630 w 357620"/>
                <a:gd name="connsiteY41" fmla="*/ 51714 h 367004"/>
                <a:gd name="connsiteX42" fmla="*/ 5630 w 357620"/>
                <a:gd name="connsiteY42" fmla="*/ 70065 h 367004"/>
                <a:gd name="connsiteX43" fmla="*/ 2294 w 357620"/>
                <a:gd name="connsiteY43" fmla="*/ 91751 h 367004"/>
                <a:gd name="connsiteX44" fmla="*/ 5630 w 357620"/>
                <a:gd name="connsiteY44" fmla="*/ 101760 h 367004"/>
                <a:gd name="connsiteX45" fmla="*/ 15639 w 357620"/>
                <a:gd name="connsiteY45" fmla="*/ 101760 h 367004"/>
                <a:gd name="connsiteX46" fmla="*/ 27317 w 357620"/>
                <a:gd name="connsiteY46" fmla="*/ 123447 h 367004"/>
                <a:gd name="connsiteX47" fmla="*/ 22312 w 357620"/>
                <a:gd name="connsiteY47" fmla="*/ 130120 h 367004"/>
                <a:gd name="connsiteX48" fmla="*/ 32321 w 357620"/>
                <a:gd name="connsiteY48" fmla="*/ 148470 h 367004"/>
                <a:gd name="connsiteX49" fmla="*/ 35658 w 357620"/>
                <a:gd name="connsiteY49" fmla="*/ 163484 h 367004"/>
                <a:gd name="connsiteX50" fmla="*/ 54008 w 357620"/>
                <a:gd name="connsiteY50" fmla="*/ 166820 h 367004"/>
                <a:gd name="connsiteX51" fmla="*/ 75695 w 357620"/>
                <a:gd name="connsiteY51" fmla="*/ 166820 h 367004"/>
                <a:gd name="connsiteX52" fmla="*/ 92377 w 357620"/>
                <a:gd name="connsiteY52" fmla="*/ 171825 h 367004"/>
                <a:gd name="connsiteX53" fmla="*/ 104054 w 357620"/>
                <a:gd name="connsiteY53" fmla="*/ 193511 h 367004"/>
                <a:gd name="connsiteX54" fmla="*/ 124072 w 357620"/>
                <a:gd name="connsiteY54" fmla="*/ 193511 h 367004"/>
                <a:gd name="connsiteX55" fmla="*/ 140754 w 357620"/>
                <a:gd name="connsiteY55" fmla="*/ 196848 h 367004"/>
                <a:gd name="connsiteX56" fmla="*/ 140754 w 357620"/>
                <a:gd name="connsiteY56" fmla="*/ 211862 h 367004"/>
                <a:gd name="connsiteX57" fmla="*/ 134082 w 357620"/>
                <a:gd name="connsiteY57" fmla="*/ 226875 h 367004"/>
                <a:gd name="connsiteX58" fmla="*/ 149096 w 357620"/>
                <a:gd name="connsiteY58" fmla="*/ 246894 h 367004"/>
                <a:gd name="connsiteX59" fmla="*/ 162441 w 357620"/>
                <a:gd name="connsiteY59" fmla="*/ 263576 h 367004"/>
                <a:gd name="connsiteX60" fmla="*/ 187464 w 357620"/>
                <a:gd name="connsiteY60" fmla="*/ 278590 h 367004"/>
                <a:gd name="connsiteX61" fmla="*/ 180791 w 357620"/>
                <a:gd name="connsiteY61" fmla="*/ 298608 h 367004"/>
                <a:gd name="connsiteX62" fmla="*/ 169114 w 357620"/>
                <a:gd name="connsiteY62" fmla="*/ 311954 h 367004"/>
                <a:gd name="connsiteX63" fmla="*/ 172450 w 357620"/>
                <a:gd name="connsiteY63" fmla="*/ 323631 h 367004"/>
                <a:gd name="connsiteX64" fmla="*/ 179123 w 357620"/>
                <a:gd name="connsiteY64" fmla="*/ 330304 h 367004"/>
                <a:gd name="connsiteX65" fmla="*/ 185796 w 357620"/>
                <a:gd name="connsiteY65" fmla="*/ 341981 h 367004"/>
                <a:gd name="connsiteX66" fmla="*/ 185796 w 357620"/>
                <a:gd name="connsiteY66" fmla="*/ 356995 h 367004"/>
                <a:gd name="connsiteX67" fmla="*/ 197473 w 357620"/>
                <a:gd name="connsiteY67" fmla="*/ 367004 h 367004"/>
                <a:gd name="connsiteX68" fmla="*/ 214155 w 357620"/>
                <a:gd name="connsiteY68" fmla="*/ 358663 h 367004"/>
                <a:gd name="connsiteX69" fmla="*/ 229169 w 357620"/>
                <a:gd name="connsiteY69" fmla="*/ 345318 h 367004"/>
                <a:gd name="connsiteX70" fmla="*/ 242515 w 357620"/>
                <a:gd name="connsiteY70" fmla="*/ 338645 h 367004"/>
                <a:gd name="connsiteX71" fmla="*/ 257529 w 357620"/>
                <a:gd name="connsiteY71" fmla="*/ 321963 h 367004"/>
                <a:gd name="connsiteX72" fmla="*/ 267538 w 357620"/>
                <a:gd name="connsiteY72" fmla="*/ 318627 h 367004"/>
                <a:gd name="connsiteX73" fmla="*/ 257529 w 357620"/>
                <a:gd name="connsiteY73" fmla="*/ 310286 h 367004"/>
                <a:gd name="connsiteX74" fmla="*/ 239178 w 357620"/>
                <a:gd name="connsiteY74" fmla="*/ 313622 h 367004"/>
                <a:gd name="connsiteX75" fmla="*/ 229169 w 357620"/>
                <a:gd name="connsiteY75" fmla="*/ 303613 h 367004"/>
                <a:gd name="connsiteX76" fmla="*/ 232506 w 357620"/>
                <a:gd name="connsiteY76" fmla="*/ 281926 h 367004"/>
                <a:gd name="connsiteX77" fmla="*/ 225833 w 357620"/>
                <a:gd name="connsiteY77" fmla="*/ 268581 h 367004"/>
                <a:gd name="connsiteX78" fmla="*/ 220828 w 357620"/>
                <a:gd name="connsiteY78" fmla="*/ 253567 h 367004"/>
                <a:gd name="connsiteX79" fmla="*/ 224165 w 357620"/>
                <a:gd name="connsiteY79" fmla="*/ 250230 h 367004"/>
                <a:gd name="connsiteX80" fmla="*/ 242515 w 357620"/>
                <a:gd name="connsiteY80" fmla="*/ 256903 h 367004"/>
                <a:gd name="connsiteX81" fmla="*/ 259197 w 357620"/>
                <a:gd name="connsiteY81" fmla="*/ 260239 h 367004"/>
                <a:gd name="connsiteX82" fmla="*/ 275879 w 357620"/>
                <a:gd name="connsiteY82" fmla="*/ 263576 h 367004"/>
                <a:gd name="connsiteX83" fmla="*/ 272542 w 357620"/>
                <a:gd name="connsiteY83" fmla="*/ 256903 h 367004"/>
                <a:gd name="connsiteX84" fmla="*/ 280883 w 357620"/>
                <a:gd name="connsiteY84" fmla="*/ 251898 h 367004"/>
                <a:gd name="connsiteX85" fmla="*/ 295897 w 357620"/>
                <a:gd name="connsiteY85" fmla="*/ 253567 h 367004"/>
                <a:gd name="connsiteX86" fmla="*/ 307575 w 357620"/>
                <a:gd name="connsiteY86" fmla="*/ 246894 h 367004"/>
                <a:gd name="connsiteX87" fmla="*/ 319252 w 357620"/>
                <a:gd name="connsiteY87" fmla="*/ 235216 h 367004"/>
                <a:gd name="connsiteX88" fmla="*/ 330929 w 357620"/>
                <a:gd name="connsiteY88" fmla="*/ 233548 h 367004"/>
                <a:gd name="connsiteX89" fmla="*/ 334266 w 357620"/>
                <a:gd name="connsiteY89" fmla="*/ 225207 h 367004"/>
                <a:gd name="connsiteX90" fmla="*/ 334266 w 357620"/>
                <a:gd name="connsiteY90" fmla="*/ 216866 h 367004"/>
                <a:gd name="connsiteX91" fmla="*/ 310911 w 357620"/>
                <a:gd name="connsiteY91" fmla="*/ 181834 h 367004"/>
                <a:gd name="connsiteX92" fmla="*/ 320920 w 357620"/>
                <a:gd name="connsiteY92" fmla="*/ 176829 h 367004"/>
                <a:gd name="connsiteX93" fmla="*/ 320920 w 357620"/>
                <a:gd name="connsiteY93" fmla="*/ 165152 h 367004"/>
                <a:gd name="connsiteX94" fmla="*/ 344275 w 357620"/>
                <a:gd name="connsiteY94" fmla="*/ 156811 h 367004"/>
                <a:gd name="connsiteX95" fmla="*/ 334266 w 357620"/>
                <a:gd name="connsiteY95" fmla="*/ 150138 h 367004"/>
                <a:gd name="connsiteX96" fmla="*/ 327593 w 357620"/>
                <a:gd name="connsiteY96" fmla="*/ 136793 h 367004"/>
                <a:gd name="connsiteX97" fmla="*/ 327593 w 357620"/>
                <a:gd name="connsiteY97" fmla="*/ 126783 h 367004"/>
                <a:gd name="connsiteX98" fmla="*/ 347611 w 357620"/>
                <a:gd name="connsiteY98" fmla="*/ 120111 h 367004"/>
                <a:gd name="connsiteX99" fmla="*/ 352616 w 357620"/>
                <a:gd name="connsiteY99" fmla="*/ 113438 h 367004"/>
                <a:gd name="connsiteX100" fmla="*/ 352616 w 357620"/>
                <a:gd name="connsiteY100" fmla="*/ 103429 h 36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57620" h="367004">
                  <a:moveTo>
                    <a:pt x="357621" y="105097"/>
                  </a:moveTo>
                  <a:cubicBezTo>
                    <a:pt x="340939" y="100092"/>
                    <a:pt x="325925" y="105097"/>
                    <a:pt x="309243" y="106765"/>
                  </a:cubicBezTo>
                  <a:cubicBezTo>
                    <a:pt x="309243" y="106765"/>
                    <a:pt x="299234" y="110101"/>
                    <a:pt x="297565" y="110101"/>
                  </a:cubicBezTo>
                  <a:cubicBezTo>
                    <a:pt x="300902" y="110101"/>
                    <a:pt x="299234" y="101760"/>
                    <a:pt x="300902" y="98424"/>
                  </a:cubicBezTo>
                  <a:cubicBezTo>
                    <a:pt x="310911" y="98424"/>
                    <a:pt x="319252" y="100092"/>
                    <a:pt x="329261" y="98424"/>
                  </a:cubicBezTo>
                  <a:cubicBezTo>
                    <a:pt x="330929" y="88415"/>
                    <a:pt x="329261" y="83410"/>
                    <a:pt x="332598" y="75069"/>
                  </a:cubicBezTo>
                  <a:cubicBezTo>
                    <a:pt x="345943" y="75069"/>
                    <a:pt x="329261" y="66728"/>
                    <a:pt x="329261" y="66728"/>
                  </a:cubicBezTo>
                  <a:cubicBezTo>
                    <a:pt x="319252" y="66728"/>
                    <a:pt x="324257" y="71733"/>
                    <a:pt x="312579" y="70065"/>
                  </a:cubicBezTo>
                  <a:lnTo>
                    <a:pt x="312579" y="61724"/>
                  </a:lnTo>
                  <a:cubicBezTo>
                    <a:pt x="302570" y="58387"/>
                    <a:pt x="305906" y="70065"/>
                    <a:pt x="295897" y="65060"/>
                  </a:cubicBezTo>
                  <a:lnTo>
                    <a:pt x="295897" y="56719"/>
                  </a:lnTo>
                  <a:cubicBezTo>
                    <a:pt x="289224" y="60055"/>
                    <a:pt x="289224" y="48378"/>
                    <a:pt x="287556" y="45042"/>
                  </a:cubicBezTo>
                  <a:cubicBezTo>
                    <a:pt x="297565" y="41705"/>
                    <a:pt x="297565" y="41705"/>
                    <a:pt x="304238" y="36701"/>
                  </a:cubicBezTo>
                  <a:lnTo>
                    <a:pt x="260865" y="36701"/>
                  </a:lnTo>
                  <a:cubicBezTo>
                    <a:pt x="260865" y="36701"/>
                    <a:pt x="270874" y="45042"/>
                    <a:pt x="269206" y="45042"/>
                  </a:cubicBezTo>
                  <a:cubicBezTo>
                    <a:pt x="262533" y="45042"/>
                    <a:pt x="255860" y="40037"/>
                    <a:pt x="252524" y="41705"/>
                  </a:cubicBezTo>
                  <a:cubicBezTo>
                    <a:pt x="252524" y="41705"/>
                    <a:pt x="244183" y="53383"/>
                    <a:pt x="244183" y="53383"/>
                  </a:cubicBezTo>
                  <a:cubicBezTo>
                    <a:pt x="227501" y="56719"/>
                    <a:pt x="212487" y="50046"/>
                    <a:pt x="200810" y="50046"/>
                  </a:cubicBezTo>
                  <a:lnTo>
                    <a:pt x="200810" y="41705"/>
                  </a:lnTo>
                  <a:cubicBezTo>
                    <a:pt x="182460" y="38369"/>
                    <a:pt x="159105" y="50046"/>
                    <a:pt x="144091" y="53383"/>
                  </a:cubicBezTo>
                  <a:cubicBezTo>
                    <a:pt x="140754" y="38369"/>
                    <a:pt x="139086" y="21687"/>
                    <a:pt x="115731" y="16682"/>
                  </a:cubicBezTo>
                  <a:cubicBezTo>
                    <a:pt x="112395" y="16682"/>
                    <a:pt x="102386" y="18350"/>
                    <a:pt x="99049" y="16682"/>
                  </a:cubicBezTo>
                  <a:cubicBezTo>
                    <a:pt x="99049" y="16682"/>
                    <a:pt x="99049" y="5005"/>
                    <a:pt x="99049" y="5005"/>
                  </a:cubicBezTo>
                  <a:cubicBezTo>
                    <a:pt x="99049" y="5005"/>
                    <a:pt x="89040" y="1668"/>
                    <a:pt x="87372" y="1668"/>
                  </a:cubicBezTo>
                  <a:cubicBezTo>
                    <a:pt x="87372" y="3337"/>
                    <a:pt x="87372" y="11678"/>
                    <a:pt x="87372" y="13346"/>
                  </a:cubicBezTo>
                  <a:cubicBezTo>
                    <a:pt x="95713" y="13346"/>
                    <a:pt x="94045" y="21687"/>
                    <a:pt x="99049" y="25023"/>
                  </a:cubicBezTo>
                  <a:cubicBezTo>
                    <a:pt x="82367" y="30028"/>
                    <a:pt x="74026" y="28360"/>
                    <a:pt x="59013" y="33364"/>
                  </a:cubicBezTo>
                  <a:cubicBezTo>
                    <a:pt x="59013" y="41705"/>
                    <a:pt x="57344" y="50046"/>
                    <a:pt x="59013" y="56719"/>
                  </a:cubicBezTo>
                  <a:cubicBezTo>
                    <a:pt x="59013" y="56719"/>
                    <a:pt x="90708" y="90083"/>
                    <a:pt x="67354" y="93419"/>
                  </a:cubicBezTo>
                  <a:cubicBezTo>
                    <a:pt x="40662" y="96756"/>
                    <a:pt x="47335" y="76737"/>
                    <a:pt x="43999" y="56719"/>
                  </a:cubicBezTo>
                  <a:cubicBezTo>
                    <a:pt x="49003" y="55051"/>
                    <a:pt x="54008" y="56719"/>
                    <a:pt x="55676" y="53383"/>
                  </a:cubicBezTo>
                  <a:cubicBezTo>
                    <a:pt x="55676" y="48378"/>
                    <a:pt x="54008" y="45042"/>
                    <a:pt x="55676" y="41705"/>
                  </a:cubicBezTo>
                  <a:lnTo>
                    <a:pt x="47335" y="41705"/>
                  </a:lnTo>
                  <a:cubicBezTo>
                    <a:pt x="47335" y="41705"/>
                    <a:pt x="50672" y="35032"/>
                    <a:pt x="50672" y="33364"/>
                  </a:cubicBezTo>
                  <a:cubicBezTo>
                    <a:pt x="47335" y="33364"/>
                    <a:pt x="42331" y="31696"/>
                    <a:pt x="38994" y="30028"/>
                  </a:cubicBezTo>
                  <a:lnTo>
                    <a:pt x="38994" y="26691"/>
                  </a:lnTo>
                  <a:cubicBezTo>
                    <a:pt x="47335" y="20019"/>
                    <a:pt x="54008" y="18350"/>
                    <a:pt x="62349" y="10009"/>
                  </a:cubicBezTo>
                  <a:cubicBezTo>
                    <a:pt x="62349" y="8341"/>
                    <a:pt x="59013" y="5005"/>
                    <a:pt x="57344" y="0"/>
                  </a:cubicBezTo>
                  <a:cubicBezTo>
                    <a:pt x="52340" y="3337"/>
                    <a:pt x="43999" y="8341"/>
                    <a:pt x="43999" y="8341"/>
                  </a:cubicBezTo>
                  <a:lnTo>
                    <a:pt x="27317" y="21687"/>
                  </a:lnTo>
                  <a:lnTo>
                    <a:pt x="17308" y="48378"/>
                  </a:lnTo>
                  <a:lnTo>
                    <a:pt x="5630" y="51714"/>
                  </a:lnTo>
                  <a:cubicBezTo>
                    <a:pt x="5630" y="51714"/>
                    <a:pt x="8967" y="61724"/>
                    <a:pt x="5630" y="70065"/>
                  </a:cubicBezTo>
                  <a:cubicBezTo>
                    <a:pt x="2294" y="78406"/>
                    <a:pt x="7298" y="78406"/>
                    <a:pt x="2294" y="91751"/>
                  </a:cubicBezTo>
                  <a:cubicBezTo>
                    <a:pt x="-4379" y="105097"/>
                    <a:pt x="5630" y="101760"/>
                    <a:pt x="5630" y="101760"/>
                  </a:cubicBezTo>
                  <a:lnTo>
                    <a:pt x="15639" y="101760"/>
                  </a:lnTo>
                  <a:cubicBezTo>
                    <a:pt x="15639" y="100092"/>
                    <a:pt x="27317" y="123447"/>
                    <a:pt x="27317" y="123447"/>
                  </a:cubicBezTo>
                  <a:cubicBezTo>
                    <a:pt x="27317" y="123447"/>
                    <a:pt x="20644" y="123447"/>
                    <a:pt x="22312" y="130120"/>
                  </a:cubicBezTo>
                  <a:cubicBezTo>
                    <a:pt x="22312" y="136793"/>
                    <a:pt x="27317" y="140129"/>
                    <a:pt x="32321" y="148470"/>
                  </a:cubicBezTo>
                  <a:cubicBezTo>
                    <a:pt x="37326" y="156811"/>
                    <a:pt x="35658" y="163484"/>
                    <a:pt x="35658" y="163484"/>
                  </a:cubicBezTo>
                  <a:lnTo>
                    <a:pt x="54008" y="166820"/>
                  </a:lnTo>
                  <a:cubicBezTo>
                    <a:pt x="54008" y="166820"/>
                    <a:pt x="69022" y="168488"/>
                    <a:pt x="75695" y="166820"/>
                  </a:cubicBezTo>
                  <a:cubicBezTo>
                    <a:pt x="82367" y="165152"/>
                    <a:pt x="89040" y="166820"/>
                    <a:pt x="92377" y="171825"/>
                  </a:cubicBezTo>
                  <a:cubicBezTo>
                    <a:pt x="95713" y="178498"/>
                    <a:pt x="104054" y="193511"/>
                    <a:pt x="104054" y="193511"/>
                  </a:cubicBezTo>
                  <a:cubicBezTo>
                    <a:pt x="104054" y="193511"/>
                    <a:pt x="115731" y="193511"/>
                    <a:pt x="124072" y="193511"/>
                  </a:cubicBezTo>
                  <a:cubicBezTo>
                    <a:pt x="132413" y="193511"/>
                    <a:pt x="140754" y="196848"/>
                    <a:pt x="140754" y="196848"/>
                  </a:cubicBezTo>
                  <a:lnTo>
                    <a:pt x="140754" y="211862"/>
                  </a:lnTo>
                  <a:cubicBezTo>
                    <a:pt x="139086" y="211862"/>
                    <a:pt x="130745" y="215198"/>
                    <a:pt x="134082" y="226875"/>
                  </a:cubicBezTo>
                  <a:cubicBezTo>
                    <a:pt x="135750" y="236885"/>
                    <a:pt x="147427" y="241889"/>
                    <a:pt x="149096" y="246894"/>
                  </a:cubicBezTo>
                  <a:cubicBezTo>
                    <a:pt x="150764" y="251898"/>
                    <a:pt x="159105" y="258571"/>
                    <a:pt x="162441" y="263576"/>
                  </a:cubicBezTo>
                  <a:cubicBezTo>
                    <a:pt x="165778" y="268581"/>
                    <a:pt x="187464" y="278590"/>
                    <a:pt x="187464" y="278590"/>
                  </a:cubicBezTo>
                  <a:cubicBezTo>
                    <a:pt x="187464" y="278590"/>
                    <a:pt x="182460" y="291935"/>
                    <a:pt x="180791" y="298608"/>
                  </a:cubicBezTo>
                  <a:cubicBezTo>
                    <a:pt x="179123" y="305281"/>
                    <a:pt x="169114" y="311954"/>
                    <a:pt x="169114" y="311954"/>
                  </a:cubicBezTo>
                  <a:cubicBezTo>
                    <a:pt x="169114" y="311954"/>
                    <a:pt x="165778" y="328636"/>
                    <a:pt x="172450" y="323631"/>
                  </a:cubicBezTo>
                  <a:cubicBezTo>
                    <a:pt x="179123" y="318627"/>
                    <a:pt x="175787" y="323631"/>
                    <a:pt x="179123" y="330304"/>
                  </a:cubicBezTo>
                  <a:cubicBezTo>
                    <a:pt x="180791" y="336977"/>
                    <a:pt x="185796" y="341981"/>
                    <a:pt x="185796" y="341981"/>
                  </a:cubicBezTo>
                  <a:lnTo>
                    <a:pt x="185796" y="356995"/>
                  </a:lnTo>
                  <a:cubicBezTo>
                    <a:pt x="184128" y="356995"/>
                    <a:pt x="197473" y="367004"/>
                    <a:pt x="197473" y="367004"/>
                  </a:cubicBezTo>
                  <a:cubicBezTo>
                    <a:pt x="197473" y="367004"/>
                    <a:pt x="207483" y="358663"/>
                    <a:pt x="214155" y="358663"/>
                  </a:cubicBezTo>
                  <a:cubicBezTo>
                    <a:pt x="220828" y="358663"/>
                    <a:pt x="222496" y="345318"/>
                    <a:pt x="229169" y="345318"/>
                  </a:cubicBezTo>
                  <a:cubicBezTo>
                    <a:pt x="235842" y="345318"/>
                    <a:pt x="237510" y="338645"/>
                    <a:pt x="242515" y="338645"/>
                  </a:cubicBezTo>
                  <a:cubicBezTo>
                    <a:pt x="247519" y="338645"/>
                    <a:pt x="250856" y="321963"/>
                    <a:pt x="257529" y="321963"/>
                  </a:cubicBezTo>
                  <a:cubicBezTo>
                    <a:pt x="264201" y="321963"/>
                    <a:pt x="267538" y="318627"/>
                    <a:pt x="267538" y="318627"/>
                  </a:cubicBezTo>
                  <a:cubicBezTo>
                    <a:pt x="267538" y="318627"/>
                    <a:pt x="265870" y="308617"/>
                    <a:pt x="257529" y="310286"/>
                  </a:cubicBezTo>
                  <a:cubicBezTo>
                    <a:pt x="250856" y="311954"/>
                    <a:pt x="242515" y="316958"/>
                    <a:pt x="239178" y="313622"/>
                  </a:cubicBezTo>
                  <a:cubicBezTo>
                    <a:pt x="235842" y="310286"/>
                    <a:pt x="230837" y="308617"/>
                    <a:pt x="229169" y="303613"/>
                  </a:cubicBezTo>
                  <a:cubicBezTo>
                    <a:pt x="227501" y="298608"/>
                    <a:pt x="232506" y="285263"/>
                    <a:pt x="232506" y="281926"/>
                  </a:cubicBezTo>
                  <a:cubicBezTo>
                    <a:pt x="232506" y="278590"/>
                    <a:pt x="230837" y="275253"/>
                    <a:pt x="225833" y="268581"/>
                  </a:cubicBezTo>
                  <a:cubicBezTo>
                    <a:pt x="220828" y="261908"/>
                    <a:pt x="225833" y="256903"/>
                    <a:pt x="220828" y="253567"/>
                  </a:cubicBezTo>
                  <a:cubicBezTo>
                    <a:pt x="215824" y="250230"/>
                    <a:pt x="214155" y="248562"/>
                    <a:pt x="224165" y="250230"/>
                  </a:cubicBezTo>
                  <a:cubicBezTo>
                    <a:pt x="234174" y="250230"/>
                    <a:pt x="242515" y="256903"/>
                    <a:pt x="242515" y="256903"/>
                  </a:cubicBezTo>
                  <a:cubicBezTo>
                    <a:pt x="242515" y="256903"/>
                    <a:pt x="254192" y="256903"/>
                    <a:pt x="259197" y="260239"/>
                  </a:cubicBezTo>
                  <a:cubicBezTo>
                    <a:pt x="264201" y="263576"/>
                    <a:pt x="275879" y="263576"/>
                    <a:pt x="275879" y="263576"/>
                  </a:cubicBezTo>
                  <a:cubicBezTo>
                    <a:pt x="275879" y="263576"/>
                    <a:pt x="269206" y="261908"/>
                    <a:pt x="272542" y="256903"/>
                  </a:cubicBezTo>
                  <a:cubicBezTo>
                    <a:pt x="275879" y="251898"/>
                    <a:pt x="280883" y="251898"/>
                    <a:pt x="280883" y="251898"/>
                  </a:cubicBezTo>
                  <a:cubicBezTo>
                    <a:pt x="280883" y="251898"/>
                    <a:pt x="287556" y="253567"/>
                    <a:pt x="295897" y="253567"/>
                  </a:cubicBezTo>
                  <a:cubicBezTo>
                    <a:pt x="304238" y="253567"/>
                    <a:pt x="300902" y="246894"/>
                    <a:pt x="307575" y="246894"/>
                  </a:cubicBezTo>
                  <a:cubicBezTo>
                    <a:pt x="314247" y="246894"/>
                    <a:pt x="314247" y="235216"/>
                    <a:pt x="319252" y="235216"/>
                  </a:cubicBezTo>
                  <a:cubicBezTo>
                    <a:pt x="324257" y="235216"/>
                    <a:pt x="330929" y="233548"/>
                    <a:pt x="330929" y="233548"/>
                  </a:cubicBezTo>
                  <a:lnTo>
                    <a:pt x="334266" y="225207"/>
                  </a:lnTo>
                  <a:lnTo>
                    <a:pt x="334266" y="216866"/>
                  </a:lnTo>
                  <a:cubicBezTo>
                    <a:pt x="334266" y="216866"/>
                    <a:pt x="310911" y="181834"/>
                    <a:pt x="310911" y="181834"/>
                  </a:cubicBezTo>
                  <a:lnTo>
                    <a:pt x="320920" y="176829"/>
                  </a:lnTo>
                  <a:cubicBezTo>
                    <a:pt x="320920" y="176829"/>
                    <a:pt x="315916" y="165152"/>
                    <a:pt x="320920" y="165152"/>
                  </a:cubicBezTo>
                  <a:cubicBezTo>
                    <a:pt x="325925" y="165152"/>
                    <a:pt x="344275" y="163484"/>
                    <a:pt x="344275" y="156811"/>
                  </a:cubicBezTo>
                  <a:cubicBezTo>
                    <a:pt x="344275" y="150138"/>
                    <a:pt x="334266" y="150138"/>
                    <a:pt x="334266" y="150138"/>
                  </a:cubicBezTo>
                  <a:cubicBezTo>
                    <a:pt x="334266" y="150138"/>
                    <a:pt x="332598" y="138461"/>
                    <a:pt x="327593" y="136793"/>
                  </a:cubicBezTo>
                  <a:cubicBezTo>
                    <a:pt x="322588" y="135124"/>
                    <a:pt x="320920" y="126783"/>
                    <a:pt x="327593" y="126783"/>
                  </a:cubicBezTo>
                  <a:cubicBezTo>
                    <a:pt x="334266" y="126783"/>
                    <a:pt x="340939" y="125115"/>
                    <a:pt x="347611" y="120111"/>
                  </a:cubicBezTo>
                  <a:cubicBezTo>
                    <a:pt x="354284" y="115106"/>
                    <a:pt x="352616" y="113438"/>
                    <a:pt x="352616" y="113438"/>
                  </a:cubicBezTo>
                  <a:lnTo>
                    <a:pt x="352616" y="10342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4859D124-6919-39F3-C89B-47FF9BD26C5D}"/>
                </a:ext>
              </a:extLst>
            </p:cNvPr>
            <p:cNvSpPr/>
            <p:nvPr/>
          </p:nvSpPr>
          <p:spPr>
            <a:xfrm>
              <a:off x="10094419" y="5238151"/>
              <a:ext cx="25063" cy="60055"/>
            </a:xfrm>
            <a:custGeom>
              <a:avLst/>
              <a:gdLst>
                <a:gd name="connsiteX0" fmla="*/ 11677 w 25063"/>
                <a:gd name="connsiteY0" fmla="*/ 40037 h 60055"/>
                <a:gd name="connsiteX1" fmla="*/ 15013 w 25063"/>
                <a:gd name="connsiteY1" fmla="*/ 60055 h 60055"/>
                <a:gd name="connsiteX2" fmla="*/ 23354 w 25063"/>
                <a:gd name="connsiteY2" fmla="*/ 51714 h 60055"/>
                <a:gd name="connsiteX3" fmla="*/ 11677 w 25063"/>
                <a:gd name="connsiteY3" fmla="*/ 40037 h 60055"/>
                <a:gd name="connsiteX4" fmla="*/ 0 w 25063"/>
                <a:gd name="connsiteY4" fmla="*/ 0 h 60055"/>
                <a:gd name="connsiteX5" fmla="*/ 0 w 25063"/>
                <a:gd name="connsiteY5" fmla="*/ 28360 h 60055"/>
                <a:gd name="connsiteX6" fmla="*/ 16682 w 25063"/>
                <a:gd name="connsiteY6" fmla="*/ 28360 h 60055"/>
                <a:gd name="connsiteX7" fmla="*/ 16682 w 25063"/>
                <a:gd name="connsiteY7" fmla="*/ 11678 h 60055"/>
                <a:gd name="connsiteX8" fmla="*/ 13345 w 25063"/>
                <a:gd name="connsiteY8" fmla="*/ 11678 h 60055"/>
                <a:gd name="connsiteX9" fmla="*/ 1668 w 25063"/>
                <a:gd name="connsiteY9" fmla="*/ 0 h 6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63" h="60055">
                  <a:moveTo>
                    <a:pt x="11677" y="40037"/>
                  </a:moveTo>
                  <a:cubicBezTo>
                    <a:pt x="16682" y="43373"/>
                    <a:pt x="13345" y="53383"/>
                    <a:pt x="15013" y="60055"/>
                  </a:cubicBezTo>
                  <a:cubicBezTo>
                    <a:pt x="15013" y="60055"/>
                    <a:pt x="30027" y="60055"/>
                    <a:pt x="23354" y="51714"/>
                  </a:cubicBezTo>
                  <a:cubicBezTo>
                    <a:pt x="23354" y="51714"/>
                    <a:pt x="11677" y="40037"/>
                    <a:pt x="11677" y="40037"/>
                  </a:cubicBezTo>
                  <a:close/>
                  <a:moveTo>
                    <a:pt x="0" y="0"/>
                  </a:moveTo>
                  <a:cubicBezTo>
                    <a:pt x="1668" y="8341"/>
                    <a:pt x="0" y="18350"/>
                    <a:pt x="0" y="28360"/>
                  </a:cubicBezTo>
                  <a:cubicBezTo>
                    <a:pt x="1668" y="26691"/>
                    <a:pt x="13345" y="28360"/>
                    <a:pt x="16682" y="28360"/>
                  </a:cubicBezTo>
                  <a:cubicBezTo>
                    <a:pt x="16682" y="23355"/>
                    <a:pt x="16682" y="16682"/>
                    <a:pt x="16682" y="11678"/>
                  </a:cubicBezTo>
                  <a:lnTo>
                    <a:pt x="13345" y="11678"/>
                  </a:lnTo>
                  <a:cubicBezTo>
                    <a:pt x="10009" y="5004"/>
                    <a:pt x="8341" y="3337"/>
                    <a:pt x="1668"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2691D18E-9ECE-339C-8FA5-1681292E4EB1}"/>
                </a:ext>
              </a:extLst>
            </p:cNvPr>
            <p:cNvSpPr/>
            <p:nvPr/>
          </p:nvSpPr>
          <p:spPr>
            <a:xfrm>
              <a:off x="7216772" y="3167913"/>
              <a:ext cx="423072" cy="308617"/>
            </a:xfrm>
            <a:custGeom>
              <a:avLst/>
              <a:gdLst>
                <a:gd name="connsiteX0" fmla="*/ 295272 w 423072"/>
                <a:gd name="connsiteY0" fmla="*/ 303613 h 308617"/>
                <a:gd name="connsiteX1" fmla="*/ 300276 w 423072"/>
                <a:gd name="connsiteY1" fmla="*/ 288599 h 308617"/>
                <a:gd name="connsiteX2" fmla="*/ 310286 w 423072"/>
                <a:gd name="connsiteY2" fmla="*/ 278590 h 308617"/>
                <a:gd name="connsiteX3" fmla="*/ 308617 w 423072"/>
                <a:gd name="connsiteY3" fmla="*/ 266912 h 308617"/>
                <a:gd name="connsiteX4" fmla="*/ 311954 w 423072"/>
                <a:gd name="connsiteY4" fmla="*/ 248562 h 308617"/>
                <a:gd name="connsiteX5" fmla="*/ 298608 w 423072"/>
                <a:gd name="connsiteY5" fmla="*/ 246894 h 308617"/>
                <a:gd name="connsiteX6" fmla="*/ 286931 w 423072"/>
                <a:gd name="connsiteY6" fmla="*/ 236885 h 308617"/>
                <a:gd name="connsiteX7" fmla="*/ 290267 w 423072"/>
                <a:gd name="connsiteY7" fmla="*/ 221871 h 308617"/>
                <a:gd name="connsiteX8" fmla="*/ 303613 w 423072"/>
                <a:gd name="connsiteY8" fmla="*/ 223539 h 308617"/>
                <a:gd name="connsiteX9" fmla="*/ 320295 w 423072"/>
                <a:gd name="connsiteY9" fmla="*/ 213530 h 308617"/>
                <a:gd name="connsiteX10" fmla="*/ 323631 w 423072"/>
                <a:gd name="connsiteY10" fmla="*/ 206857 h 308617"/>
                <a:gd name="connsiteX11" fmla="*/ 328636 w 423072"/>
                <a:gd name="connsiteY11" fmla="*/ 191843 h 308617"/>
                <a:gd name="connsiteX12" fmla="*/ 333640 w 423072"/>
                <a:gd name="connsiteY12" fmla="*/ 183502 h 308617"/>
                <a:gd name="connsiteX13" fmla="*/ 325299 w 423072"/>
                <a:gd name="connsiteY13" fmla="*/ 171825 h 308617"/>
                <a:gd name="connsiteX14" fmla="*/ 336977 w 423072"/>
                <a:gd name="connsiteY14" fmla="*/ 166820 h 308617"/>
                <a:gd name="connsiteX15" fmla="*/ 346986 w 423072"/>
                <a:gd name="connsiteY15" fmla="*/ 171825 h 308617"/>
                <a:gd name="connsiteX16" fmla="*/ 355327 w 423072"/>
                <a:gd name="connsiteY16" fmla="*/ 165152 h 308617"/>
                <a:gd name="connsiteX17" fmla="*/ 363668 w 423072"/>
                <a:gd name="connsiteY17" fmla="*/ 153475 h 308617"/>
                <a:gd name="connsiteX18" fmla="*/ 370341 w 423072"/>
                <a:gd name="connsiteY18" fmla="*/ 168488 h 308617"/>
                <a:gd name="connsiteX19" fmla="*/ 358663 w 423072"/>
                <a:gd name="connsiteY19" fmla="*/ 176829 h 308617"/>
                <a:gd name="connsiteX20" fmla="*/ 358663 w 423072"/>
                <a:gd name="connsiteY20" fmla="*/ 183502 h 308617"/>
                <a:gd name="connsiteX21" fmla="*/ 365336 w 423072"/>
                <a:gd name="connsiteY21" fmla="*/ 188507 h 308617"/>
                <a:gd name="connsiteX22" fmla="*/ 372009 w 423072"/>
                <a:gd name="connsiteY22" fmla="*/ 193511 h 308617"/>
                <a:gd name="connsiteX23" fmla="*/ 378682 w 423072"/>
                <a:gd name="connsiteY23" fmla="*/ 190175 h 308617"/>
                <a:gd name="connsiteX24" fmla="*/ 385355 w 423072"/>
                <a:gd name="connsiteY24" fmla="*/ 186839 h 308617"/>
                <a:gd name="connsiteX25" fmla="*/ 397032 w 423072"/>
                <a:gd name="connsiteY25" fmla="*/ 188507 h 308617"/>
                <a:gd name="connsiteX26" fmla="*/ 420387 w 423072"/>
                <a:gd name="connsiteY26" fmla="*/ 165152 h 308617"/>
                <a:gd name="connsiteX27" fmla="*/ 410378 w 423072"/>
                <a:gd name="connsiteY27" fmla="*/ 158479 h 308617"/>
                <a:gd name="connsiteX28" fmla="*/ 392027 w 423072"/>
                <a:gd name="connsiteY28" fmla="*/ 151806 h 308617"/>
                <a:gd name="connsiteX29" fmla="*/ 387023 w 423072"/>
                <a:gd name="connsiteY29" fmla="*/ 145134 h 308617"/>
                <a:gd name="connsiteX30" fmla="*/ 377014 w 423072"/>
                <a:gd name="connsiteY30" fmla="*/ 145134 h 308617"/>
                <a:gd name="connsiteX31" fmla="*/ 362000 w 423072"/>
                <a:gd name="connsiteY31" fmla="*/ 136793 h 308617"/>
                <a:gd name="connsiteX32" fmla="*/ 370341 w 423072"/>
                <a:gd name="connsiteY32" fmla="*/ 130120 h 308617"/>
                <a:gd name="connsiteX33" fmla="*/ 380350 w 423072"/>
                <a:gd name="connsiteY33" fmla="*/ 120111 h 308617"/>
                <a:gd name="connsiteX34" fmla="*/ 378682 w 423072"/>
                <a:gd name="connsiteY34" fmla="*/ 108433 h 308617"/>
                <a:gd name="connsiteX35" fmla="*/ 367004 w 423072"/>
                <a:gd name="connsiteY35" fmla="*/ 113438 h 308617"/>
                <a:gd name="connsiteX36" fmla="*/ 351991 w 423072"/>
                <a:gd name="connsiteY36" fmla="*/ 118442 h 308617"/>
                <a:gd name="connsiteX37" fmla="*/ 336977 w 423072"/>
                <a:gd name="connsiteY37" fmla="*/ 125115 h 308617"/>
                <a:gd name="connsiteX38" fmla="*/ 321963 w 423072"/>
                <a:gd name="connsiteY38" fmla="*/ 131788 h 308617"/>
                <a:gd name="connsiteX39" fmla="*/ 313622 w 423072"/>
                <a:gd name="connsiteY39" fmla="*/ 150138 h 308617"/>
                <a:gd name="connsiteX40" fmla="*/ 298608 w 423072"/>
                <a:gd name="connsiteY40" fmla="*/ 151806 h 308617"/>
                <a:gd name="connsiteX41" fmla="*/ 298608 w 423072"/>
                <a:gd name="connsiteY41" fmla="*/ 161816 h 308617"/>
                <a:gd name="connsiteX42" fmla="*/ 288599 w 423072"/>
                <a:gd name="connsiteY42" fmla="*/ 165152 h 308617"/>
                <a:gd name="connsiteX43" fmla="*/ 288599 w 423072"/>
                <a:gd name="connsiteY43" fmla="*/ 150138 h 308617"/>
                <a:gd name="connsiteX44" fmla="*/ 268581 w 423072"/>
                <a:gd name="connsiteY44" fmla="*/ 145134 h 308617"/>
                <a:gd name="connsiteX45" fmla="*/ 245226 w 423072"/>
                <a:gd name="connsiteY45" fmla="*/ 141797 h 308617"/>
                <a:gd name="connsiteX46" fmla="*/ 245226 w 423072"/>
                <a:gd name="connsiteY46" fmla="*/ 130120 h 308617"/>
                <a:gd name="connsiteX47" fmla="*/ 240221 w 423072"/>
                <a:gd name="connsiteY47" fmla="*/ 123447 h 308617"/>
                <a:gd name="connsiteX48" fmla="*/ 230212 w 423072"/>
                <a:gd name="connsiteY48" fmla="*/ 118442 h 308617"/>
                <a:gd name="connsiteX49" fmla="*/ 216866 w 423072"/>
                <a:gd name="connsiteY49" fmla="*/ 113438 h 308617"/>
                <a:gd name="connsiteX50" fmla="*/ 206857 w 423072"/>
                <a:gd name="connsiteY50" fmla="*/ 98424 h 308617"/>
                <a:gd name="connsiteX51" fmla="*/ 203521 w 423072"/>
                <a:gd name="connsiteY51" fmla="*/ 105097 h 308617"/>
                <a:gd name="connsiteX52" fmla="*/ 171825 w 423072"/>
                <a:gd name="connsiteY52" fmla="*/ 98424 h 308617"/>
                <a:gd name="connsiteX53" fmla="*/ 145134 w 423072"/>
                <a:gd name="connsiteY53" fmla="*/ 98424 h 308617"/>
                <a:gd name="connsiteX54" fmla="*/ 141797 w 423072"/>
                <a:gd name="connsiteY54" fmla="*/ 68396 h 308617"/>
                <a:gd name="connsiteX55" fmla="*/ 136793 w 423072"/>
                <a:gd name="connsiteY55" fmla="*/ 53383 h 308617"/>
                <a:gd name="connsiteX56" fmla="*/ 136793 w 423072"/>
                <a:gd name="connsiteY56" fmla="*/ 53383 h 308617"/>
                <a:gd name="connsiteX57" fmla="*/ 133456 w 423072"/>
                <a:gd name="connsiteY57" fmla="*/ 53383 h 308617"/>
                <a:gd name="connsiteX58" fmla="*/ 133456 w 423072"/>
                <a:gd name="connsiteY58" fmla="*/ 61724 h 308617"/>
                <a:gd name="connsiteX59" fmla="*/ 125115 w 423072"/>
                <a:gd name="connsiteY59" fmla="*/ 65060 h 308617"/>
                <a:gd name="connsiteX60" fmla="*/ 121779 w 423072"/>
                <a:gd name="connsiteY60" fmla="*/ 76737 h 308617"/>
                <a:gd name="connsiteX61" fmla="*/ 98424 w 423072"/>
                <a:gd name="connsiteY61" fmla="*/ 80074 h 308617"/>
                <a:gd name="connsiteX62" fmla="*/ 90083 w 423072"/>
                <a:gd name="connsiteY62" fmla="*/ 68396 h 308617"/>
                <a:gd name="connsiteX63" fmla="*/ 86747 w 423072"/>
                <a:gd name="connsiteY63" fmla="*/ 88415 h 308617"/>
                <a:gd name="connsiteX64" fmla="*/ 83410 w 423072"/>
                <a:gd name="connsiteY64" fmla="*/ 65060 h 308617"/>
                <a:gd name="connsiteX65" fmla="*/ 55051 w 423072"/>
                <a:gd name="connsiteY65" fmla="*/ 73401 h 308617"/>
                <a:gd name="connsiteX66" fmla="*/ 61724 w 423072"/>
                <a:gd name="connsiteY66" fmla="*/ 5005 h 308617"/>
                <a:gd name="connsiteX67" fmla="*/ 61724 w 423072"/>
                <a:gd name="connsiteY67" fmla="*/ 1668 h 308617"/>
                <a:gd name="connsiteX68" fmla="*/ 50046 w 423072"/>
                <a:gd name="connsiteY68" fmla="*/ 0 h 308617"/>
                <a:gd name="connsiteX69" fmla="*/ 30028 w 423072"/>
                <a:gd name="connsiteY69" fmla="*/ 3337 h 308617"/>
                <a:gd name="connsiteX70" fmla="*/ 3337 w 423072"/>
                <a:gd name="connsiteY70" fmla="*/ 15014 h 308617"/>
                <a:gd name="connsiteX71" fmla="*/ 0 w 423072"/>
                <a:gd name="connsiteY71" fmla="*/ 138461 h 308617"/>
                <a:gd name="connsiteX72" fmla="*/ 26691 w 423072"/>
                <a:gd name="connsiteY72" fmla="*/ 141797 h 308617"/>
                <a:gd name="connsiteX73" fmla="*/ 26691 w 423072"/>
                <a:gd name="connsiteY73" fmla="*/ 135124 h 308617"/>
                <a:gd name="connsiteX74" fmla="*/ 21687 w 423072"/>
                <a:gd name="connsiteY74" fmla="*/ 130120 h 308617"/>
                <a:gd name="connsiteX75" fmla="*/ 21687 w 423072"/>
                <a:gd name="connsiteY75" fmla="*/ 120111 h 308617"/>
                <a:gd name="connsiteX76" fmla="*/ 26691 w 423072"/>
                <a:gd name="connsiteY76" fmla="*/ 115106 h 308617"/>
                <a:gd name="connsiteX77" fmla="*/ 40037 w 423072"/>
                <a:gd name="connsiteY77" fmla="*/ 115106 h 308617"/>
                <a:gd name="connsiteX78" fmla="*/ 46710 w 423072"/>
                <a:gd name="connsiteY78" fmla="*/ 106765 h 308617"/>
                <a:gd name="connsiteX79" fmla="*/ 55051 w 423072"/>
                <a:gd name="connsiteY79" fmla="*/ 96756 h 308617"/>
                <a:gd name="connsiteX80" fmla="*/ 61724 w 423072"/>
                <a:gd name="connsiteY80" fmla="*/ 100092 h 308617"/>
                <a:gd name="connsiteX81" fmla="*/ 68396 w 423072"/>
                <a:gd name="connsiteY81" fmla="*/ 100092 h 308617"/>
                <a:gd name="connsiteX82" fmla="*/ 71733 w 423072"/>
                <a:gd name="connsiteY82" fmla="*/ 116774 h 308617"/>
                <a:gd name="connsiteX83" fmla="*/ 76737 w 423072"/>
                <a:gd name="connsiteY83" fmla="*/ 135124 h 308617"/>
                <a:gd name="connsiteX84" fmla="*/ 88415 w 423072"/>
                <a:gd name="connsiteY84" fmla="*/ 140129 h 308617"/>
                <a:gd name="connsiteX85" fmla="*/ 91751 w 423072"/>
                <a:gd name="connsiteY85" fmla="*/ 153475 h 308617"/>
                <a:gd name="connsiteX86" fmla="*/ 86747 w 423072"/>
                <a:gd name="connsiteY86" fmla="*/ 160147 h 308617"/>
                <a:gd name="connsiteX87" fmla="*/ 91751 w 423072"/>
                <a:gd name="connsiteY87" fmla="*/ 165152 h 308617"/>
                <a:gd name="connsiteX88" fmla="*/ 101760 w 423072"/>
                <a:gd name="connsiteY88" fmla="*/ 168488 h 308617"/>
                <a:gd name="connsiteX89" fmla="*/ 113438 w 423072"/>
                <a:gd name="connsiteY89" fmla="*/ 161816 h 308617"/>
                <a:gd name="connsiteX90" fmla="*/ 120111 w 423072"/>
                <a:gd name="connsiteY90" fmla="*/ 156811 h 308617"/>
                <a:gd name="connsiteX91" fmla="*/ 135124 w 423072"/>
                <a:gd name="connsiteY91" fmla="*/ 156811 h 308617"/>
                <a:gd name="connsiteX92" fmla="*/ 146802 w 423072"/>
                <a:gd name="connsiteY92" fmla="*/ 156811 h 308617"/>
                <a:gd name="connsiteX93" fmla="*/ 158479 w 423072"/>
                <a:gd name="connsiteY93" fmla="*/ 171825 h 308617"/>
                <a:gd name="connsiteX94" fmla="*/ 158479 w 423072"/>
                <a:gd name="connsiteY94" fmla="*/ 185170 h 308617"/>
                <a:gd name="connsiteX95" fmla="*/ 165152 w 423072"/>
                <a:gd name="connsiteY95" fmla="*/ 193511 h 308617"/>
                <a:gd name="connsiteX96" fmla="*/ 171825 w 423072"/>
                <a:gd name="connsiteY96" fmla="*/ 201852 h 308617"/>
                <a:gd name="connsiteX97" fmla="*/ 176829 w 423072"/>
                <a:gd name="connsiteY97" fmla="*/ 215198 h 308617"/>
                <a:gd name="connsiteX98" fmla="*/ 185170 w 423072"/>
                <a:gd name="connsiteY98" fmla="*/ 221871 h 308617"/>
                <a:gd name="connsiteX99" fmla="*/ 195180 w 423072"/>
                <a:gd name="connsiteY99" fmla="*/ 228544 h 308617"/>
                <a:gd name="connsiteX100" fmla="*/ 206857 w 423072"/>
                <a:gd name="connsiteY100" fmla="*/ 240221 h 308617"/>
                <a:gd name="connsiteX101" fmla="*/ 215198 w 423072"/>
                <a:gd name="connsiteY101" fmla="*/ 250230 h 308617"/>
                <a:gd name="connsiteX102" fmla="*/ 230212 w 423072"/>
                <a:gd name="connsiteY102" fmla="*/ 246894 h 308617"/>
                <a:gd name="connsiteX103" fmla="*/ 240221 w 423072"/>
                <a:gd name="connsiteY103" fmla="*/ 255235 h 308617"/>
                <a:gd name="connsiteX104" fmla="*/ 251898 w 423072"/>
                <a:gd name="connsiteY104" fmla="*/ 255235 h 308617"/>
                <a:gd name="connsiteX105" fmla="*/ 260239 w 423072"/>
                <a:gd name="connsiteY105" fmla="*/ 261908 h 308617"/>
                <a:gd name="connsiteX106" fmla="*/ 270249 w 423072"/>
                <a:gd name="connsiteY106" fmla="*/ 261908 h 308617"/>
                <a:gd name="connsiteX107" fmla="*/ 273585 w 423072"/>
                <a:gd name="connsiteY107" fmla="*/ 266912 h 308617"/>
                <a:gd name="connsiteX108" fmla="*/ 258571 w 423072"/>
                <a:gd name="connsiteY108" fmla="*/ 275253 h 308617"/>
                <a:gd name="connsiteX109" fmla="*/ 258571 w 423072"/>
                <a:gd name="connsiteY109" fmla="*/ 283594 h 308617"/>
                <a:gd name="connsiteX110" fmla="*/ 258571 w 423072"/>
                <a:gd name="connsiteY110" fmla="*/ 296940 h 308617"/>
                <a:gd name="connsiteX111" fmla="*/ 268581 w 423072"/>
                <a:gd name="connsiteY111" fmla="*/ 300276 h 308617"/>
                <a:gd name="connsiteX112" fmla="*/ 278590 w 423072"/>
                <a:gd name="connsiteY112" fmla="*/ 308617 h 308617"/>
                <a:gd name="connsiteX113" fmla="*/ 291935 w 423072"/>
                <a:gd name="connsiteY113" fmla="*/ 308617 h 308617"/>
                <a:gd name="connsiteX114" fmla="*/ 300276 w 423072"/>
                <a:gd name="connsiteY114" fmla="*/ 306949 h 30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23072" h="308617">
                  <a:moveTo>
                    <a:pt x="295272" y="303613"/>
                  </a:moveTo>
                  <a:cubicBezTo>
                    <a:pt x="295272" y="303613"/>
                    <a:pt x="300276" y="293604"/>
                    <a:pt x="300276" y="288599"/>
                  </a:cubicBezTo>
                  <a:cubicBezTo>
                    <a:pt x="300276" y="283594"/>
                    <a:pt x="306949" y="283594"/>
                    <a:pt x="310286" y="278590"/>
                  </a:cubicBezTo>
                  <a:cubicBezTo>
                    <a:pt x="313622" y="273585"/>
                    <a:pt x="313622" y="268581"/>
                    <a:pt x="308617" y="266912"/>
                  </a:cubicBezTo>
                  <a:cubicBezTo>
                    <a:pt x="303613" y="265244"/>
                    <a:pt x="308617" y="255235"/>
                    <a:pt x="311954" y="248562"/>
                  </a:cubicBezTo>
                  <a:cubicBezTo>
                    <a:pt x="315290" y="241889"/>
                    <a:pt x="305281" y="246894"/>
                    <a:pt x="298608" y="246894"/>
                  </a:cubicBezTo>
                  <a:cubicBezTo>
                    <a:pt x="291935" y="246894"/>
                    <a:pt x="293604" y="245226"/>
                    <a:pt x="286931" y="236885"/>
                  </a:cubicBezTo>
                  <a:cubicBezTo>
                    <a:pt x="280258" y="230212"/>
                    <a:pt x="283594" y="225207"/>
                    <a:pt x="290267" y="221871"/>
                  </a:cubicBezTo>
                  <a:cubicBezTo>
                    <a:pt x="295272" y="220203"/>
                    <a:pt x="305281" y="220203"/>
                    <a:pt x="303613" y="223539"/>
                  </a:cubicBezTo>
                  <a:cubicBezTo>
                    <a:pt x="301945" y="230212"/>
                    <a:pt x="315290" y="215198"/>
                    <a:pt x="320295" y="213530"/>
                  </a:cubicBezTo>
                  <a:cubicBezTo>
                    <a:pt x="325299" y="211862"/>
                    <a:pt x="326968" y="200184"/>
                    <a:pt x="323631" y="206857"/>
                  </a:cubicBezTo>
                  <a:cubicBezTo>
                    <a:pt x="320295" y="211862"/>
                    <a:pt x="323631" y="191843"/>
                    <a:pt x="328636" y="191843"/>
                  </a:cubicBezTo>
                  <a:cubicBezTo>
                    <a:pt x="333640" y="191843"/>
                    <a:pt x="333640" y="183502"/>
                    <a:pt x="333640" y="183502"/>
                  </a:cubicBezTo>
                  <a:cubicBezTo>
                    <a:pt x="333640" y="183502"/>
                    <a:pt x="325299" y="176829"/>
                    <a:pt x="325299" y="171825"/>
                  </a:cubicBezTo>
                  <a:cubicBezTo>
                    <a:pt x="325299" y="166820"/>
                    <a:pt x="336977" y="166820"/>
                    <a:pt x="336977" y="166820"/>
                  </a:cubicBezTo>
                  <a:cubicBezTo>
                    <a:pt x="336977" y="166820"/>
                    <a:pt x="340313" y="170157"/>
                    <a:pt x="346986" y="171825"/>
                  </a:cubicBezTo>
                  <a:cubicBezTo>
                    <a:pt x="353659" y="173493"/>
                    <a:pt x="355327" y="165152"/>
                    <a:pt x="355327" y="165152"/>
                  </a:cubicBezTo>
                  <a:cubicBezTo>
                    <a:pt x="358663" y="155143"/>
                    <a:pt x="363668" y="153475"/>
                    <a:pt x="363668" y="153475"/>
                  </a:cubicBezTo>
                  <a:lnTo>
                    <a:pt x="370341" y="168488"/>
                  </a:lnTo>
                  <a:lnTo>
                    <a:pt x="358663" y="176829"/>
                  </a:lnTo>
                  <a:lnTo>
                    <a:pt x="358663" y="183502"/>
                  </a:lnTo>
                  <a:lnTo>
                    <a:pt x="365336" y="188507"/>
                  </a:lnTo>
                  <a:cubicBezTo>
                    <a:pt x="365336" y="188507"/>
                    <a:pt x="370341" y="188507"/>
                    <a:pt x="372009" y="193511"/>
                  </a:cubicBezTo>
                  <a:cubicBezTo>
                    <a:pt x="372009" y="198516"/>
                    <a:pt x="380350" y="198516"/>
                    <a:pt x="378682" y="190175"/>
                  </a:cubicBezTo>
                  <a:cubicBezTo>
                    <a:pt x="378682" y="185170"/>
                    <a:pt x="385355" y="186839"/>
                    <a:pt x="385355" y="186839"/>
                  </a:cubicBezTo>
                  <a:cubicBezTo>
                    <a:pt x="385355" y="186839"/>
                    <a:pt x="388691" y="188507"/>
                    <a:pt x="397032" y="188507"/>
                  </a:cubicBezTo>
                  <a:cubicBezTo>
                    <a:pt x="405373" y="188507"/>
                    <a:pt x="413714" y="170157"/>
                    <a:pt x="420387" y="165152"/>
                  </a:cubicBezTo>
                  <a:cubicBezTo>
                    <a:pt x="427060" y="160147"/>
                    <a:pt x="420387" y="165152"/>
                    <a:pt x="410378" y="158479"/>
                  </a:cubicBezTo>
                  <a:cubicBezTo>
                    <a:pt x="400368" y="151806"/>
                    <a:pt x="402037" y="151806"/>
                    <a:pt x="392027" y="151806"/>
                  </a:cubicBezTo>
                  <a:cubicBezTo>
                    <a:pt x="382018" y="151806"/>
                    <a:pt x="385355" y="151806"/>
                    <a:pt x="387023" y="145134"/>
                  </a:cubicBezTo>
                  <a:cubicBezTo>
                    <a:pt x="388691" y="138461"/>
                    <a:pt x="383686" y="140129"/>
                    <a:pt x="377014" y="145134"/>
                  </a:cubicBezTo>
                  <a:cubicBezTo>
                    <a:pt x="370341" y="148470"/>
                    <a:pt x="372009" y="138461"/>
                    <a:pt x="362000" y="136793"/>
                  </a:cubicBezTo>
                  <a:cubicBezTo>
                    <a:pt x="351991" y="135124"/>
                    <a:pt x="365336" y="133456"/>
                    <a:pt x="370341" y="130120"/>
                  </a:cubicBezTo>
                  <a:cubicBezTo>
                    <a:pt x="375345" y="126783"/>
                    <a:pt x="373677" y="126783"/>
                    <a:pt x="380350" y="120111"/>
                  </a:cubicBezTo>
                  <a:cubicBezTo>
                    <a:pt x="387023" y="113438"/>
                    <a:pt x="378682" y="108433"/>
                    <a:pt x="378682" y="108433"/>
                  </a:cubicBezTo>
                  <a:cubicBezTo>
                    <a:pt x="378682" y="108433"/>
                    <a:pt x="373677" y="108433"/>
                    <a:pt x="367004" y="113438"/>
                  </a:cubicBezTo>
                  <a:cubicBezTo>
                    <a:pt x="360332" y="116774"/>
                    <a:pt x="358663" y="115106"/>
                    <a:pt x="351991" y="118442"/>
                  </a:cubicBezTo>
                  <a:cubicBezTo>
                    <a:pt x="345318" y="120111"/>
                    <a:pt x="338645" y="118442"/>
                    <a:pt x="336977" y="125115"/>
                  </a:cubicBezTo>
                  <a:cubicBezTo>
                    <a:pt x="335309" y="131788"/>
                    <a:pt x="328636" y="128452"/>
                    <a:pt x="321963" y="131788"/>
                  </a:cubicBezTo>
                  <a:cubicBezTo>
                    <a:pt x="315290" y="135124"/>
                    <a:pt x="313622" y="150138"/>
                    <a:pt x="313622" y="150138"/>
                  </a:cubicBezTo>
                  <a:cubicBezTo>
                    <a:pt x="313622" y="150138"/>
                    <a:pt x="303613" y="151806"/>
                    <a:pt x="298608" y="151806"/>
                  </a:cubicBezTo>
                  <a:lnTo>
                    <a:pt x="298608" y="161816"/>
                  </a:lnTo>
                  <a:cubicBezTo>
                    <a:pt x="298608" y="161816"/>
                    <a:pt x="291935" y="165152"/>
                    <a:pt x="288599" y="165152"/>
                  </a:cubicBezTo>
                  <a:cubicBezTo>
                    <a:pt x="285263" y="165152"/>
                    <a:pt x="290267" y="158479"/>
                    <a:pt x="288599" y="150138"/>
                  </a:cubicBezTo>
                  <a:cubicBezTo>
                    <a:pt x="286931" y="145134"/>
                    <a:pt x="273585" y="141797"/>
                    <a:pt x="268581" y="145134"/>
                  </a:cubicBezTo>
                  <a:cubicBezTo>
                    <a:pt x="265244" y="148470"/>
                    <a:pt x="250230" y="145134"/>
                    <a:pt x="245226" y="141797"/>
                  </a:cubicBezTo>
                  <a:cubicBezTo>
                    <a:pt x="240221" y="138461"/>
                    <a:pt x="245226" y="135124"/>
                    <a:pt x="245226" y="130120"/>
                  </a:cubicBezTo>
                  <a:cubicBezTo>
                    <a:pt x="245226" y="125115"/>
                    <a:pt x="240221" y="130120"/>
                    <a:pt x="240221" y="123447"/>
                  </a:cubicBezTo>
                  <a:cubicBezTo>
                    <a:pt x="240221" y="116774"/>
                    <a:pt x="236885" y="116774"/>
                    <a:pt x="230212" y="118442"/>
                  </a:cubicBezTo>
                  <a:cubicBezTo>
                    <a:pt x="223539" y="118442"/>
                    <a:pt x="220203" y="118442"/>
                    <a:pt x="216866" y="113438"/>
                  </a:cubicBezTo>
                  <a:cubicBezTo>
                    <a:pt x="213530" y="110101"/>
                    <a:pt x="206857" y="98424"/>
                    <a:pt x="206857" y="98424"/>
                  </a:cubicBezTo>
                  <a:lnTo>
                    <a:pt x="203521" y="105097"/>
                  </a:lnTo>
                  <a:cubicBezTo>
                    <a:pt x="203521" y="105097"/>
                    <a:pt x="181834" y="101760"/>
                    <a:pt x="171825" y="98424"/>
                  </a:cubicBezTo>
                  <a:cubicBezTo>
                    <a:pt x="161816" y="95088"/>
                    <a:pt x="145134" y="98424"/>
                    <a:pt x="145134" y="98424"/>
                  </a:cubicBezTo>
                  <a:cubicBezTo>
                    <a:pt x="145134" y="98424"/>
                    <a:pt x="141797" y="75069"/>
                    <a:pt x="141797" y="68396"/>
                  </a:cubicBezTo>
                  <a:cubicBezTo>
                    <a:pt x="141797" y="61724"/>
                    <a:pt x="136793" y="53383"/>
                    <a:pt x="136793" y="53383"/>
                  </a:cubicBezTo>
                  <a:lnTo>
                    <a:pt x="136793" y="53383"/>
                  </a:lnTo>
                  <a:cubicBezTo>
                    <a:pt x="136793" y="53383"/>
                    <a:pt x="133456" y="53383"/>
                    <a:pt x="133456" y="53383"/>
                  </a:cubicBezTo>
                  <a:lnTo>
                    <a:pt x="133456" y="61724"/>
                  </a:lnTo>
                  <a:cubicBezTo>
                    <a:pt x="133456" y="61724"/>
                    <a:pt x="126783" y="65060"/>
                    <a:pt x="125115" y="65060"/>
                  </a:cubicBezTo>
                  <a:cubicBezTo>
                    <a:pt x="121779" y="68396"/>
                    <a:pt x="123447" y="71733"/>
                    <a:pt x="121779" y="76737"/>
                  </a:cubicBezTo>
                  <a:cubicBezTo>
                    <a:pt x="111770" y="76737"/>
                    <a:pt x="111770" y="76737"/>
                    <a:pt x="98424" y="80074"/>
                  </a:cubicBezTo>
                  <a:cubicBezTo>
                    <a:pt x="93419" y="71733"/>
                    <a:pt x="98424" y="71733"/>
                    <a:pt x="90083" y="68396"/>
                  </a:cubicBezTo>
                  <a:cubicBezTo>
                    <a:pt x="90083" y="75069"/>
                    <a:pt x="90083" y="85078"/>
                    <a:pt x="86747" y="88415"/>
                  </a:cubicBezTo>
                  <a:cubicBezTo>
                    <a:pt x="75069" y="96756"/>
                    <a:pt x="80074" y="76737"/>
                    <a:pt x="83410" y="65060"/>
                  </a:cubicBezTo>
                  <a:cubicBezTo>
                    <a:pt x="71733" y="68396"/>
                    <a:pt x="66728" y="68396"/>
                    <a:pt x="55051" y="73401"/>
                  </a:cubicBezTo>
                  <a:cubicBezTo>
                    <a:pt x="53383" y="45042"/>
                    <a:pt x="55051" y="25023"/>
                    <a:pt x="61724" y="5005"/>
                  </a:cubicBezTo>
                  <a:lnTo>
                    <a:pt x="61724" y="1668"/>
                  </a:lnTo>
                  <a:cubicBezTo>
                    <a:pt x="60055" y="1668"/>
                    <a:pt x="55051" y="1668"/>
                    <a:pt x="50046" y="0"/>
                  </a:cubicBezTo>
                  <a:cubicBezTo>
                    <a:pt x="43373" y="0"/>
                    <a:pt x="35032" y="3337"/>
                    <a:pt x="30028" y="3337"/>
                  </a:cubicBezTo>
                  <a:cubicBezTo>
                    <a:pt x="25023" y="3337"/>
                    <a:pt x="3337" y="15014"/>
                    <a:pt x="3337" y="15014"/>
                  </a:cubicBezTo>
                  <a:lnTo>
                    <a:pt x="0" y="138461"/>
                  </a:lnTo>
                  <a:lnTo>
                    <a:pt x="26691" y="141797"/>
                  </a:lnTo>
                  <a:lnTo>
                    <a:pt x="26691" y="135124"/>
                  </a:lnTo>
                  <a:cubicBezTo>
                    <a:pt x="26691" y="135124"/>
                    <a:pt x="21687" y="130120"/>
                    <a:pt x="21687" y="130120"/>
                  </a:cubicBezTo>
                  <a:lnTo>
                    <a:pt x="21687" y="120111"/>
                  </a:lnTo>
                  <a:cubicBezTo>
                    <a:pt x="21687" y="120111"/>
                    <a:pt x="26691" y="115106"/>
                    <a:pt x="26691" y="115106"/>
                  </a:cubicBezTo>
                  <a:lnTo>
                    <a:pt x="40037" y="115106"/>
                  </a:lnTo>
                  <a:cubicBezTo>
                    <a:pt x="40037" y="115106"/>
                    <a:pt x="46710" y="106765"/>
                    <a:pt x="46710" y="106765"/>
                  </a:cubicBezTo>
                  <a:lnTo>
                    <a:pt x="55051" y="96756"/>
                  </a:lnTo>
                  <a:lnTo>
                    <a:pt x="61724" y="100092"/>
                  </a:lnTo>
                  <a:lnTo>
                    <a:pt x="68396" y="100092"/>
                  </a:lnTo>
                  <a:cubicBezTo>
                    <a:pt x="68396" y="101760"/>
                    <a:pt x="71733" y="116774"/>
                    <a:pt x="71733" y="116774"/>
                  </a:cubicBezTo>
                  <a:lnTo>
                    <a:pt x="76737" y="135124"/>
                  </a:lnTo>
                  <a:lnTo>
                    <a:pt x="88415" y="140129"/>
                  </a:lnTo>
                  <a:lnTo>
                    <a:pt x="91751" y="153475"/>
                  </a:lnTo>
                  <a:lnTo>
                    <a:pt x="86747" y="160147"/>
                  </a:lnTo>
                  <a:lnTo>
                    <a:pt x="91751" y="165152"/>
                  </a:lnTo>
                  <a:lnTo>
                    <a:pt x="101760" y="168488"/>
                  </a:lnTo>
                  <a:lnTo>
                    <a:pt x="113438" y="161816"/>
                  </a:lnTo>
                  <a:lnTo>
                    <a:pt x="120111" y="156811"/>
                  </a:lnTo>
                  <a:lnTo>
                    <a:pt x="135124" y="156811"/>
                  </a:lnTo>
                  <a:cubicBezTo>
                    <a:pt x="135124" y="156811"/>
                    <a:pt x="146802" y="156811"/>
                    <a:pt x="146802" y="156811"/>
                  </a:cubicBezTo>
                  <a:lnTo>
                    <a:pt x="158479" y="171825"/>
                  </a:lnTo>
                  <a:lnTo>
                    <a:pt x="158479" y="185170"/>
                  </a:lnTo>
                  <a:cubicBezTo>
                    <a:pt x="156811" y="185170"/>
                    <a:pt x="165152" y="193511"/>
                    <a:pt x="165152" y="193511"/>
                  </a:cubicBezTo>
                  <a:lnTo>
                    <a:pt x="171825" y="201852"/>
                  </a:lnTo>
                  <a:lnTo>
                    <a:pt x="176829" y="215198"/>
                  </a:lnTo>
                  <a:lnTo>
                    <a:pt x="185170" y="221871"/>
                  </a:lnTo>
                  <a:lnTo>
                    <a:pt x="195180" y="228544"/>
                  </a:lnTo>
                  <a:lnTo>
                    <a:pt x="206857" y="240221"/>
                  </a:lnTo>
                  <a:lnTo>
                    <a:pt x="215198" y="250230"/>
                  </a:lnTo>
                  <a:lnTo>
                    <a:pt x="230212" y="246894"/>
                  </a:lnTo>
                  <a:lnTo>
                    <a:pt x="240221" y="255235"/>
                  </a:lnTo>
                  <a:lnTo>
                    <a:pt x="251898" y="255235"/>
                  </a:lnTo>
                  <a:lnTo>
                    <a:pt x="260239" y="261908"/>
                  </a:lnTo>
                  <a:lnTo>
                    <a:pt x="270249" y="261908"/>
                  </a:lnTo>
                  <a:cubicBezTo>
                    <a:pt x="270249" y="261908"/>
                    <a:pt x="273585" y="266912"/>
                    <a:pt x="273585" y="266912"/>
                  </a:cubicBezTo>
                  <a:lnTo>
                    <a:pt x="258571" y="275253"/>
                  </a:lnTo>
                  <a:lnTo>
                    <a:pt x="258571" y="283594"/>
                  </a:lnTo>
                  <a:cubicBezTo>
                    <a:pt x="258571" y="283594"/>
                    <a:pt x="258571" y="296940"/>
                    <a:pt x="258571" y="296940"/>
                  </a:cubicBezTo>
                  <a:lnTo>
                    <a:pt x="268581" y="300276"/>
                  </a:lnTo>
                  <a:lnTo>
                    <a:pt x="278590" y="308617"/>
                  </a:lnTo>
                  <a:lnTo>
                    <a:pt x="291935" y="308617"/>
                  </a:lnTo>
                  <a:cubicBezTo>
                    <a:pt x="291935" y="308617"/>
                    <a:pt x="300276" y="306949"/>
                    <a:pt x="300276" y="30694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1" name="Freeform 1170">
              <a:extLst>
                <a:ext uri="{FF2B5EF4-FFF2-40B4-BE49-F238E27FC236}">
                  <a16:creationId xmlns:a16="http://schemas.microsoft.com/office/drawing/2014/main" id="{AEC99B1E-CB96-7BA5-B27E-6FFDD3F3291C}"/>
                </a:ext>
              </a:extLst>
            </p:cNvPr>
            <p:cNvSpPr/>
            <p:nvPr/>
          </p:nvSpPr>
          <p:spPr>
            <a:xfrm>
              <a:off x="2524122" y="3009434"/>
              <a:ext cx="1488035" cy="867464"/>
            </a:xfrm>
            <a:custGeom>
              <a:avLst/>
              <a:gdLst>
                <a:gd name="connsiteX0" fmla="*/ 1266165 w 1488035"/>
                <a:gd name="connsiteY0" fmla="*/ 435401 h 867464"/>
                <a:gd name="connsiteX1" fmla="*/ 1269501 w 1488035"/>
                <a:gd name="connsiteY1" fmla="*/ 443742 h 867464"/>
                <a:gd name="connsiteX2" fmla="*/ 1266165 w 1488035"/>
                <a:gd name="connsiteY2" fmla="*/ 435401 h 867464"/>
                <a:gd name="connsiteX3" fmla="*/ 1262828 w 1488035"/>
                <a:gd name="connsiteY3" fmla="*/ 363668 h 867464"/>
                <a:gd name="connsiteX4" fmla="*/ 1262828 w 1488035"/>
                <a:gd name="connsiteY4" fmla="*/ 372009 h 867464"/>
                <a:gd name="connsiteX5" fmla="*/ 1262828 w 1488035"/>
                <a:gd name="connsiteY5" fmla="*/ 363668 h 867464"/>
                <a:gd name="connsiteX6" fmla="*/ 885815 w 1488035"/>
                <a:gd name="connsiteY6" fmla="*/ 723999 h 867464"/>
                <a:gd name="connsiteX7" fmla="*/ 889151 w 1488035"/>
                <a:gd name="connsiteY7" fmla="*/ 735677 h 867464"/>
                <a:gd name="connsiteX8" fmla="*/ 885815 w 1488035"/>
                <a:gd name="connsiteY8" fmla="*/ 723999 h 867464"/>
                <a:gd name="connsiteX9" fmla="*/ 857455 w 1488035"/>
                <a:gd name="connsiteY9" fmla="*/ 703981 h 867464"/>
                <a:gd name="connsiteX10" fmla="*/ 854119 w 1488035"/>
                <a:gd name="connsiteY10" fmla="*/ 712322 h 867464"/>
                <a:gd name="connsiteX11" fmla="*/ 857455 w 1488035"/>
                <a:gd name="connsiteY11" fmla="*/ 703981 h 867464"/>
                <a:gd name="connsiteX12" fmla="*/ 1337897 w 1488035"/>
                <a:gd name="connsiteY12" fmla="*/ 315290 h 867464"/>
                <a:gd name="connsiteX13" fmla="*/ 1329556 w 1488035"/>
                <a:gd name="connsiteY13" fmla="*/ 323631 h 867464"/>
                <a:gd name="connsiteX14" fmla="*/ 1317879 w 1488035"/>
                <a:gd name="connsiteY14" fmla="*/ 323631 h 867464"/>
                <a:gd name="connsiteX15" fmla="*/ 1357916 w 1488035"/>
                <a:gd name="connsiteY15" fmla="*/ 331972 h 867464"/>
                <a:gd name="connsiteX16" fmla="*/ 1361252 w 1488035"/>
                <a:gd name="connsiteY16" fmla="*/ 320295 h 867464"/>
                <a:gd name="connsiteX17" fmla="*/ 1337897 w 1488035"/>
                <a:gd name="connsiteY17" fmla="*/ 316958 h 867464"/>
                <a:gd name="connsiteX18" fmla="*/ 316958 w 1488035"/>
                <a:gd name="connsiteY18" fmla="*/ 283594 h 867464"/>
                <a:gd name="connsiteX19" fmla="*/ 316958 w 1488035"/>
                <a:gd name="connsiteY19" fmla="*/ 295272 h 867464"/>
                <a:gd name="connsiteX20" fmla="*/ 330304 w 1488035"/>
                <a:gd name="connsiteY20" fmla="*/ 295272 h 867464"/>
                <a:gd name="connsiteX21" fmla="*/ 333640 w 1488035"/>
                <a:gd name="connsiteY21" fmla="*/ 308617 h 867464"/>
                <a:gd name="connsiteX22" fmla="*/ 333640 w 1488035"/>
                <a:gd name="connsiteY22" fmla="*/ 311954 h 867464"/>
                <a:gd name="connsiteX23" fmla="*/ 330304 w 1488035"/>
                <a:gd name="connsiteY23" fmla="*/ 320295 h 867464"/>
                <a:gd name="connsiteX24" fmla="*/ 318626 w 1488035"/>
                <a:gd name="connsiteY24" fmla="*/ 283594 h 867464"/>
                <a:gd name="connsiteX25" fmla="*/ 1414634 w 1488035"/>
                <a:gd name="connsiteY25" fmla="*/ 278590 h 867464"/>
                <a:gd name="connsiteX26" fmla="*/ 1414634 w 1488035"/>
                <a:gd name="connsiteY26" fmla="*/ 286931 h 867464"/>
                <a:gd name="connsiteX27" fmla="*/ 1414634 w 1488035"/>
                <a:gd name="connsiteY27" fmla="*/ 278590 h 867464"/>
                <a:gd name="connsiteX28" fmla="*/ 1329556 w 1488035"/>
                <a:gd name="connsiteY28" fmla="*/ 175161 h 867464"/>
                <a:gd name="connsiteX29" fmla="*/ 1326220 w 1488035"/>
                <a:gd name="connsiteY29" fmla="*/ 186839 h 867464"/>
                <a:gd name="connsiteX30" fmla="*/ 1329556 w 1488035"/>
                <a:gd name="connsiteY30" fmla="*/ 175161 h 867464"/>
                <a:gd name="connsiteX31" fmla="*/ 985907 w 1488035"/>
                <a:gd name="connsiteY31" fmla="*/ 135124 h 867464"/>
                <a:gd name="connsiteX32" fmla="*/ 989243 w 1488035"/>
                <a:gd name="connsiteY32" fmla="*/ 143465 h 867464"/>
                <a:gd name="connsiteX33" fmla="*/ 985907 w 1488035"/>
                <a:gd name="connsiteY33" fmla="*/ 135124 h 867464"/>
                <a:gd name="connsiteX34" fmla="*/ 61723 w 1488035"/>
                <a:gd name="connsiteY34" fmla="*/ 78406 h 867464"/>
                <a:gd name="connsiteX35" fmla="*/ 65060 w 1488035"/>
                <a:gd name="connsiteY35" fmla="*/ 81742 h 867464"/>
                <a:gd name="connsiteX36" fmla="*/ 53382 w 1488035"/>
                <a:gd name="connsiteY36" fmla="*/ 81742 h 867464"/>
                <a:gd name="connsiteX37" fmla="*/ 61723 w 1488035"/>
                <a:gd name="connsiteY37" fmla="*/ 78406 h 867464"/>
                <a:gd name="connsiteX38" fmla="*/ 70064 w 1488035"/>
                <a:gd name="connsiteY38" fmla="*/ 43373 h 867464"/>
                <a:gd name="connsiteX39" fmla="*/ 66728 w 1488035"/>
                <a:gd name="connsiteY39" fmla="*/ 66728 h 867464"/>
                <a:gd name="connsiteX40" fmla="*/ 70064 w 1488035"/>
                <a:gd name="connsiteY40" fmla="*/ 43373 h 867464"/>
                <a:gd name="connsiteX41" fmla="*/ 1488035 w 1488035"/>
                <a:gd name="connsiteY41" fmla="*/ 166820 h 867464"/>
                <a:gd name="connsiteX42" fmla="*/ 1488035 w 1488035"/>
                <a:gd name="connsiteY42" fmla="*/ 161816 h 867464"/>
                <a:gd name="connsiteX43" fmla="*/ 1481362 w 1488035"/>
                <a:gd name="connsiteY43" fmla="*/ 156811 h 867464"/>
                <a:gd name="connsiteX44" fmla="*/ 1479694 w 1488035"/>
                <a:gd name="connsiteY44" fmla="*/ 141797 h 867464"/>
                <a:gd name="connsiteX45" fmla="*/ 1469685 w 1488035"/>
                <a:gd name="connsiteY45" fmla="*/ 138461 h 867464"/>
                <a:gd name="connsiteX46" fmla="*/ 1469685 w 1488035"/>
                <a:gd name="connsiteY46" fmla="*/ 101760 h 867464"/>
                <a:gd name="connsiteX47" fmla="*/ 1451335 w 1488035"/>
                <a:gd name="connsiteY47" fmla="*/ 80074 h 867464"/>
                <a:gd name="connsiteX48" fmla="*/ 1436321 w 1488035"/>
                <a:gd name="connsiteY48" fmla="*/ 86747 h 867464"/>
                <a:gd name="connsiteX49" fmla="*/ 1426312 w 1488035"/>
                <a:gd name="connsiteY49" fmla="*/ 83410 h 867464"/>
                <a:gd name="connsiteX50" fmla="*/ 1419639 w 1488035"/>
                <a:gd name="connsiteY50" fmla="*/ 100092 h 867464"/>
                <a:gd name="connsiteX51" fmla="*/ 1412966 w 1488035"/>
                <a:gd name="connsiteY51" fmla="*/ 118442 h 867464"/>
                <a:gd name="connsiteX52" fmla="*/ 1389611 w 1488035"/>
                <a:gd name="connsiteY52" fmla="*/ 141797 h 867464"/>
                <a:gd name="connsiteX53" fmla="*/ 1381270 w 1488035"/>
                <a:gd name="connsiteY53" fmla="*/ 151806 h 867464"/>
                <a:gd name="connsiteX54" fmla="*/ 1306201 w 1488035"/>
                <a:gd name="connsiteY54" fmla="*/ 161816 h 867464"/>
                <a:gd name="connsiteX55" fmla="*/ 1277842 w 1488035"/>
                <a:gd name="connsiteY55" fmla="*/ 168488 h 867464"/>
                <a:gd name="connsiteX56" fmla="*/ 1254487 w 1488035"/>
                <a:gd name="connsiteY56" fmla="*/ 186839 h 867464"/>
                <a:gd name="connsiteX57" fmla="*/ 1249483 w 1488035"/>
                <a:gd name="connsiteY57" fmla="*/ 193511 h 867464"/>
                <a:gd name="connsiteX58" fmla="*/ 1259492 w 1488035"/>
                <a:gd name="connsiteY58" fmla="*/ 185170 h 867464"/>
                <a:gd name="connsiteX59" fmla="*/ 1171077 w 1488035"/>
                <a:gd name="connsiteY59" fmla="*/ 228544 h 867464"/>
                <a:gd name="connsiteX60" fmla="*/ 1174414 w 1488035"/>
                <a:gd name="connsiteY60" fmla="*/ 245226 h 867464"/>
                <a:gd name="connsiteX61" fmla="*/ 1131040 w 1488035"/>
                <a:gd name="connsiteY61" fmla="*/ 276922 h 867464"/>
                <a:gd name="connsiteX62" fmla="*/ 1111022 w 1488035"/>
                <a:gd name="connsiteY62" fmla="*/ 276922 h 867464"/>
                <a:gd name="connsiteX63" fmla="*/ 1111022 w 1488035"/>
                <a:gd name="connsiteY63" fmla="*/ 285263 h 867464"/>
                <a:gd name="connsiteX64" fmla="*/ 1074321 w 1488035"/>
                <a:gd name="connsiteY64" fmla="*/ 301945 h 867464"/>
                <a:gd name="connsiteX65" fmla="*/ 1070985 w 1488035"/>
                <a:gd name="connsiteY65" fmla="*/ 293604 h 867464"/>
                <a:gd name="connsiteX66" fmla="*/ 1070985 w 1488035"/>
                <a:gd name="connsiteY66" fmla="*/ 285263 h 867464"/>
                <a:gd name="connsiteX67" fmla="*/ 1054303 w 1488035"/>
                <a:gd name="connsiteY67" fmla="*/ 285263 h 867464"/>
                <a:gd name="connsiteX68" fmla="*/ 1065980 w 1488035"/>
                <a:gd name="connsiteY68" fmla="*/ 268581 h 867464"/>
                <a:gd name="connsiteX69" fmla="*/ 1072653 w 1488035"/>
                <a:gd name="connsiteY69" fmla="*/ 263576 h 867464"/>
                <a:gd name="connsiteX70" fmla="*/ 1075990 w 1488035"/>
                <a:gd name="connsiteY70" fmla="*/ 260239 h 867464"/>
                <a:gd name="connsiteX71" fmla="*/ 1082662 w 1488035"/>
                <a:gd name="connsiteY71" fmla="*/ 245226 h 867464"/>
                <a:gd name="connsiteX72" fmla="*/ 1080994 w 1488035"/>
                <a:gd name="connsiteY72" fmla="*/ 256903 h 867464"/>
                <a:gd name="connsiteX73" fmla="*/ 1084331 w 1488035"/>
                <a:gd name="connsiteY73" fmla="*/ 250230 h 867464"/>
                <a:gd name="connsiteX74" fmla="*/ 1087667 w 1488035"/>
                <a:gd name="connsiteY74" fmla="*/ 235216 h 867464"/>
                <a:gd name="connsiteX75" fmla="*/ 1075990 w 1488035"/>
                <a:gd name="connsiteY75" fmla="*/ 200184 h 867464"/>
                <a:gd name="connsiteX76" fmla="*/ 1064312 w 1488035"/>
                <a:gd name="connsiteY76" fmla="*/ 200184 h 867464"/>
                <a:gd name="connsiteX77" fmla="*/ 1052635 w 1488035"/>
                <a:gd name="connsiteY77" fmla="*/ 211862 h 867464"/>
                <a:gd name="connsiteX78" fmla="*/ 1052635 w 1488035"/>
                <a:gd name="connsiteY78" fmla="*/ 143465 h 867464"/>
                <a:gd name="connsiteX79" fmla="*/ 1035953 w 1488035"/>
                <a:gd name="connsiteY79" fmla="*/ 143465 h 867464"/>
                <a:gd name="connsiteX80" fmla="*/ 1027612 w 1488035"/>
                <a:gd name="connsiteY80" fmla="*/ 131788 h 867464"/>
                <a:gd name="connsiteX81" fmla="*/ 1010930 w 1488035"/>
                <a:gd name="connsiteY81" fmla="*/ 151806 h 867464"/>
                <a:gd name="connsiteX82" fmla="*/ 1007593 w 1488035"/>
                <a:gd name="connsiteY82" fmla="*/ 151806 h 867464"/>
                <a:gd name="connsiteX83" fmla="*/ 1007593 w 1488035"/>
                <a:gd name="connsiteY83" fmla="*/ 163484 h 867464"/>
                <a:gd name="connsiteX84" fmla="*/ 990911 w 1488035"/>
                <a:gd name="connsiteY84" fmla="*/ 163484 h 867464"/>
                <a:gd name="connsiteX85" fmla="*/ 990911 w 1488035"/>
                <a:gd name="connsiteY85" fmla="*/ 191843 h 867464"/>
                <a:gd name="connsiteX86" fmla="*/ 982570 w 1488035"/>
                <a:gd name="connsiteY86" fmla="*/ 191843 h 867464"/>
                <a:gd name="connsiteX87" fmla="*/ 985907 w 1488035"/>
                <a:gd name="connsiteY87" fmla="*/ 251898 h 867464"/>
                <a:gd name="connsiteX88" fmla="*/ 965888 w 1488035"/>
                <a:gd name="connsiteY88" fmla="*/ 283594 h 867464"/>
                <a:gd name="connsiteX89" fmla="*/ 954211 w 1488035"/>
                <a:gd name="connsiteY89" fmla="*/ 283594 h 867464"/>
                <a:gd name="connsiteX90" fmla="*/ 950875 w 1488035"/>
                <a:gd name="connsiteY90" fmla="*/ 186839 h 867464"/>
                <a:gd name="connsiteX91" fmla="*/ 959216 w 1488035"/>
                <a:gd name="connsiteY91" fmla="*/ 186839 h 867464"/>
                <a:gd name="connsiteX92" fmla="*/ 962552 w 1488035"/>
                <a:gd name="connsiteY92" fmla="*/ 175161 h 867464"/>
                <a:gd name="connsiteX93" fmla="*/ 962552 w 1488035"/>
                <a:gd name="connsiteY93" fmla="*/ 158479 h 867464"/>
                <a:gd name="connsiteX94" fmla="*/ 950875 w 1488035"/>
                <a:gd name="connsiteY94" fmla="*/ 166820 h 867464"/>
                <a:gd name="connsiteX95" fmla="*/ 950875 w 1488035"/>
                <a:gd name="connsiteY95" fmla="*/ 178498 h 867464"/>
                <a:gd name="connsiteX96" fmla="*/ 939197 w 1488035"/>
                <a:gd name="connsiteY96" fmla="*/ 178498 h 867464"/>
                <a:gd name="connsiteX97" fmla="*/ 967557 w 1488035"/>
                <a:gd name="connsiteY97" fmla="*/ 130120 h 867464"/>
                <a:gd name="connsiteX98" fmla="*/ 999252 w 1488035"/>
                <a:gd name="connsiteY98" fmla="*/ 126783 h 867464"/>
                <a:gd name="connsiteX99" fmla="*/ 1002589 w 1488035"/>
                <a:gd name="connsiteY99" fmla="*/ 118442 h 867464"/>
                <a:gd name="connsiteX100" fmla="*/ 1019271 w 1488035"/>
                <a:gd name="connsiteY100" fmla="*/ 121779 h 867464"/>
                <a:gd name="connsiteX101" fmla="*/ 1030948 w 1488035"/>
                <a:gd name="connsiteY101" fmla="*/ 125115 h 867464"/>
                <a:gd name="connsiteX102" fmla="*/ 1030948 w 1488035"/>
                <a:gd name="connsiteY102" fmla="*/ 116774 h 867464"/>
                <a:gd name="connsiteX103" fmla="*/ 1034285 w 1488035"/>
                <a:gd name="connsiteY103" fmla="*/ 116774 h 867464"/>
                <a:gd name="connsiteX104" fmla="*/ 1037621 w 1488035"/>
                <a:gd name="connsiteY104" fmla="*/ 125115 h 867464"/>
                <a:gd name="connsiteX105" fmla="*/ 1045962 w 1488035"/>
                <a:gd name="connsiteY105" fmla="*/ 121779 h 867464"/>
                <a:gd name="connsiteX106" fmla="*/ 1037621 w 1488035"/>
                <a:gd name="connsiteY106" fmla="*/ 110101 h 867464"/>
                <a:gd name="connsiteX107" fmla="*/ 1017603 w 1488035"/>
                <a:gd name="connsiteY107" fmla="*/ 110101 h 867464"/>
                <a:gd name="connsiteX108" fmla="*/ 1017603 w 1488035"/>
                <a:gd name="connsiteY108" fmla="*/ 90083 h 867464"/>
                <a:gd name="connsiteX109" fmla="*/ 965888 w 1488035"/>
                <a:gd name="connsiteY109" fmla="*/ 106765 h 867464"/>
                <a:gd name="connsiteX110" fmla="*/ 949206 w 1488035"/>
                <a:gd name="connsiteY110" fmla="*/ 86747 h 867464"/>
                <a:gd name="connsiteX111" fmla="*/ 925852 w 1488035"/>
                <a:gd name="connsiteY111" fmla="*/ 90083 h 867464"/>
                <a:gd name="connsiteX112" fmla="*/ 937529 w 1488035"/>
                <a:gd name="connsiteY112" fmla="*/ 78406 h 867464"/>
                <a:gd name="connsiteX113" fmla="*/ 945870 w 1488035"/>
                <a:gd name="connsiteY113" fmla="*/ 70065 h 867464"/>
                <a:gd name="connsiteX114" fmla="*/ 942534 w 1488035"/>
                <a:gd name="connsiteY114" fmla="*/ 61724 h 867464"/>
                <a:gd name="connsiteX115" fmla="*/ 885815 w 1488035"/>
                <a:gd name="connsiteY115" fmla="*/ 93419 h 867464"/>
                <a:gd name="connsiteX116" fmla="*/ 885815 w 1488035"/>
                <a:gd name="connsiteY116" fmla="*/ 96756 h 867464"/>
                <a:gd name="connsiteX117" fmla="*/ 865796 w 1488035"/>
                <a:gd name="connsiteY117" fmla="*/ 85078 h 867464"/>
                <a:gd name="connsiteX118" fmla="*/ 837437 w 1488035"/>
                <a:gd name="connsiteY118" fmla="*/ 88415 h 867464"/>
                <a:gd name="connsiteX119" fmla="*/ 854119 w 1488035"/>
                <a:gd name="connsiteY119" fmla="*/ 68396 h 867464"/>
                <a:gd name="connsiteX120" fmla="*/ 902497 w 1488035"/>
                <a:gd name="connsiteY120" fmla="*/ 45042 h 867464"/>
                <a:gd name="connsiteX121" fmla="*/ 899160 w 1488035"/>
                <a:gd name="connsiteY121" fmla="*/ 41705 h 867464"/>
                <a:gd name="connsiteX122" fmla="*/ 887483 w 1488035"/>
                <a:gd name="connsiteY122" fmla="*/ 35032 h 867464"/>
                <a:gd name="connsiteX123" fmla="*/ 872469 w 1488035"/>
                <a:gd name="connsiteY123" fmla="*/ 35032 h 867464"/>
                <a:gd name="connsiteX124" fmla="*/ 857455 w 1488035"/>
                <a:gd name="connsiteY124" fmla="*/ 35032 h 867464"/>
                <a:gd name="connsiteX125" fmla="*/ 840773 w 1488035"/>
                <a:gd name="connsiteY125" fmla="*/ 35032 h 867464"/>
                <a:gd name="connsiteX126" fmla="*/ 822423 w 1488035"/>
                <a:gd name="connsiteY126" fmla="*/ 25023 h 867464"/>
                <a:gd name="connsiteX127" fmla="*/ 809078 w 1488035"/>
                <a:gd name="connsiteY127" fmla="*/ 31696 h 867464"/>
                <a:gd name="connsiteX128" fmla="*/ 790727 w 1488035"/>
                <a:gd name="connsiteY128" fmla="*/ 26691 h 867464"/>
                <a:gd name="connsiteX129" fmla="*/ 779050 w 1488035"/>
                <a:gd name="connsiteY129" fmla="*/ 23355 h 867464"/>
                <a:gd name="connsiteX130" fmla="*/ 767373 w 1488035"/>
                <a:gd name="connsiteY130" fmla="*/ 0 h 867464"/>
                <a:gd name="connsiteX131" fmla="*/ 762368 w 1488035"/>
                <a:gd name="connsiteY131" fmla="*/ 11678 h 867464"/>
                <a:gd name="connsiteX132" fmla="*/ 58387 w 1488035"/>
                <a:gd name="connsiteY132" fmla="*/ 8341 h 867464"/>
                <a:gd name="connsiteX133" fmla="*/ 56719 w 1488035"/>
                <a:gd name="connsiteY133" fmla="*/ 31696 h 867464"/>
                <a:gd name="connsiteX134" fmla="*/ 56719 w 1488035"/>
                <a:gd name="connsiteY134" fmla="*/ 36701 h 867464"/>
                <a:gd name="connsiteX135" fmla="*/ 51714 w 1488035"/>
                <a:gd name="connsiteY135" fmla="*/ 45042 h 867464"/>
                <a:gd name="connsiteX136" fmla="*/ 0 w 1488035"/>
                <a:gd name="connsiteY136" fmla="*/ 36701 h 867464"/>
                <a:gd name="connsiteX137" fmla="*/ 3336 w 1488035"/>
                <a:gd name="connsiteY137" fmla="*/ 56719 h 867464"/>
                <a:gd name="connsiteX138" fmla="*/ 26691 w 1488035"/>
                <a:gd name="connsiteY138" fmla="*/ 96756 h 867464"/>
                <a:gd name="connsiteX139" fmla="*/ 18350 w 1488035"/>
                <a:gd name="connsiteY139" fmla="*/ 128452 h 867464"/>
                <a:gd name="connsiteX140" fmla="*/ 21686 w 1488035"/>
                <a:gd name="connsiteY140" fmla="*/ 180166 h 867464"/>
                <a:gd name="connsiteX141" fmla="*/ 13345 w 1488035"/>
                <a:gd name="connsiteY141" fmla="*/ 271917 h 867464"/>
                <a:gd name="connsiteX142" fmla="*/ 25023 w 1488035"/>
                <a:gd name="connsiteY142" fmla="*/ 280258 h 867464"/>
                <a:gd name="connsiteX143" fmla="*/ 25023 w 1488035"/>
                <a:gd name="connsiteY143" fmla="*/ 308617 h 867464"/>
                <a:gd name="connsiteX144" fmla="*/ 13345 w 1488035"/>
                <a:gd name="connsiteY144" fmla="*/ 345318 h 867464"/>
                <a:gd name="connsiteX145" fmla="*/ 25023 w 1488035"/>
                <a:gd name="connsiteY145" fmla="*/ 356995 h 867464"/>
                <a:gd name="connsiteX146" fmla="*/ 33364 w 1488035"/>
                <a:gd name="connsiteY146" fmla="*/ 397032 h 867464"/>
                <a:gd name="connsiteX147" fmla="*/ 53382 w 1488035"/>
                <a:gd name="connsiteY147" fmla="*/ 428728 h 867464"/>
                <a:gd name="connsiteX148" fmla="*/ 56719 w 1488035"/>
                <a:gd name="connsiteY148" fmla="*/ 417050 h 867464"/>
                <a:gd name="connsiteX149" fmla="*/ 68396 w 1488035"/>
                <a:gd name="connsiteY149" fmla="*/ 420387 h 867464"/>
                <a:gd name="connsiteX150" fmla="*/ 60055 w 1488035"/>
                <a:gd name="connsiteY150" fmla="*/ 448746 h 867464"/>
                <a:gd name="connsiteX151" fmla="*/ 80073 w 1488035"/>
                <a:gd name="connsiteY151" fmla="*/ 457087 h 867464"/>
                <a:gd name="connsiteX152" fmla="*/ 71732 w 1488035"/>
                <a:gd name="connsiteY152" fmla="*/ 480442 h 867464"/>
                <a:gd name="connsiteX153" fmla="*/ 103428 w 1488035"/>
                <a:gd name="connsiteY153" fmla="*/ 512138 h 867464"/>
                <a:gd name="connsiteX154" fmla="*/ 95087 w 1488035"/>
                <a:gd name="connsiteY154" fmla="*/ 520479 h 867464"/>
                <a:gd name="connsiteX155" fmla="*/ 103428 w 1488035"/>
                <a:gd name="connsiteY155" fmla="*/ 523815 h 867464"/>
                <a:gd name="connsiteX156" fmla="*/ 106765 w 1488035"/>
                <a:gd name="connsiteY156" fmla="*/ 555511 h 867464"/>
                <a:gd name="connsiteX157" fmla="*/ 115106 w 1488035"/>
                <a:gd name="connsiteY157" fmla="*/ 552175 h 867464"/>
                <a:gd name="connsiteX158" fmla="*/ 146802 w 1488035"/>
                <a:gd name="connsiteY158" fmla="*/ 563852 h 867464"/>
                <a:gd name="connsiteX159" fmla="*/ 146802 w 1488035"/>
                <a:gd name="connsiteY159" fmla="*/ 575529 h 867464"/>
                <a:gd name="connsiteX160" fmla="*/ 158479 w 1488035"/>
                <a:gd name="connsiteY160" fmla="*/ 572193 h 867464"/>
                <a:gd name="connsiteX161" fmla="*/ 170156 w 1488035"/>
                <a:gd name="connsiteY161" fmla="*/ 592211 h 867464"/>
                <a:gd name="connsiteX162" fmla="*/ 181834 w 1488035"/>
                <a:gd name="connsiteY162" fmla="*/ 595548 h 867464"/>
                <a:gd name="connsiteX163" fmla="*/ 185170 w 1488035"/>
                <a:gd name="connsiteY163" fmla="*/ 608893 h 867464"/>
                <a:gd name="connsiteX164" fmla="*/ 251898 w 1488035"/>
                <a:gd name="connsiteY164" fmla="*/ 602221 h 867464"/>
                <a:gd name="connsiteX165" fmla="*/ 251898 w 1488035"/>
                <a:gd name="connsiteY165" fmla="*/ 612230 h 867464"/>
                <a:gd name="connsiteX166" fmla="*/ 320295 w 1488035"/>
                <a:gd name="connsiteY166" fmla="*/ 648930 h 867464"/>
                <a:gd name="connsiteX167" fmla="*/ 403705 w 1488035"/>
                <a:gd name="connsiteY167" fmla="*/ 653935 h 867464"/>
                <a:gd name="connsiteX168" fmla="*/ 403705 w 1488035"/>
                <a:gd name="connsiteY168" fmla="*/ 637253 h 867464"/>
                <a:gd name="connsiteX169" fmla="*/ 455419 w 1488035"/>
                <a:gd name="connsiteY169" fmla="*/ 637253 h 867464"/>
                <a:gd name="connsiteX170" fmla="*/ 465428 w 1488035"/>
                <a:gd name="connsiteY170" fmla="*/ 643926 h 867464"/>
                <a:gd name="connsiteX171" fmla="*/ 472101 w 1488035"/>
                <a:gd name="connsiteY171" fmla="*/ 653935 h 867464"/>
                <a:gd name="connsiteX172" fmla="*/ 483778 w 1488035"/>
                <a:gd name="connsiteY172" fmla="*/ 665612 h 867464"/>
                <a:gd name="connsiteX173" fmla="*/ 500460 w 1488035"/>
                <a:gd name="connsiteY173" fmla="*/ 680626 h 867464"/>
                <a:gd name="connsiteX174" fmla="*/ 505465 w 1488035"/>
                <a:gd name="connsiteY174" fmla="*/ 695640 h 867464"/>
                <a:gd name="connsiteX175" fmla="*/ 518810 w 1488035"/>
                <a:gd name="connsiteY175" fmla="*/ 715658 h 867464"/>
                <a:gd name="connsiteX176" fmla="*/ 542165 w 1488035"/>
                <a:gd name="connsiteY176" fmla="*/ 720663 h 867464"/>
                <a:gd name="connsiteX177" fmla="*/ 553843 w 1488035"/>
                <a:gd name="connsiteY177" fmla="*/ 703981 h 867464"/>
                <a:gd name="connsiteX178" fmla="*/ 567188 w 1488035"/>
                <a:gd name="connsiteY178" fmla="*/ 703981 h 867464"/>
                <a:gd name="connsiteX179" fmla="*/ 583870 w 1488035"/>
                <a:gd name="connsiteY179" fmla="*/ 707317 h 867464"/>
                <a:gd name="connsiteX180" fmla="*/ 593879 w 1488035"/>
                <a:gd name="connsiteY180" fmla="*/ 720663 h 867464"/>
                <a:gd name="connsiteX181" fmla="*/ 607225 w 1488035"/>
                <a:gd name="connsiteY181" fmla="*/ 735677 h 867464"/>
                <a:gd name="connsiteX182" fmla="*/ 610561 w 1488035"/>
                <a:gd name="connsiteY182" fmla="*/ 750691 h 867464"/>
                <a:gd name="connsiteX183" fmla="*/ 625575 w 1488035"/>
                <a:gd name="connsiteY183" fmla="*/ 770709 h 867464"/>
                <a:gd name="connsiteX184" fmla="*/ 633916 w 1488035"/>
                <a:gd name="connsiteY184" fmla="*/ 789059 h 867464"/>
                <a:gd name="connsiteX185" fmla="*/ 643926 w 1488035"/>
                <a:gd name="connsiteY185" fmla="*/ 815751 h 867464"/>
                <a:gd name="connsiteX186" fmla="*/ 650598 w 1488035"/>
                <a:gd name="connsiteY186" fmla="*/ 829096 h 867464"/>
                <a:gd name="connsiteX187" fmla="*/ 673953 w 1488035"/>
                <a:gd name="connsiteY187" fmla="*/ 839105 h 867464"/>
                <a:gd name="connsiteX188" fmla="*/ 687299 w 1488035"/>
                <a:gd name="connsiteY188" fmla="*/ 849115 h 867464"/>
                <a:gd name="connsiteX189" fmla="*/ 692304 w 1488035"/>
                <a:gd name="connsiteY189" fmla="*/ 849115 h 867464"/>
                <a:gd name="connsiteX190" fmla="*/ 680626 w 1488035"/>
                <a:gd name="connsiteY190" fmla="*/ 825760 h 867464"/>
                <a:gd name="connsiteX191" fmla="*/ 680626 w 1488035"/>
                <a:gd name="connsiteY191" fmla="*/ 802405 h 867464"/>
                <a:gd name="connsiteX192" fmla="*/ 688967 w 1488035"/>
                <a:gd name="connsiteY192" fmla="*/ 802405 h 867464"/>
                <a:gd name="connsiteX193" fmla="*/ 688967 w 1488035"/>
                <a:gd name="connsiteY193" fmla="*/ 785723 h 867464"/>
                <a:gd name="connsiteX194" fmla="*/ 717327 w 1488035"/>
                <a:gd name="connsiteY194" fmla="*/ 774046 h 867464"/>
                <a:gd name="connsiteX195" fmla="*/ 720663 w 1488035"/>
                <a:gd name="connsiteY195" fmla="*/ 757364 h 867464"/>
                <a:gd name="connsiteX196" fmla="*/ 740681 w 1488035"/>
                <a:gd name="connsiteY196" fmla="*/ 754027 h 867464"/>
                <a:gd name="connsiteX197" fmla="*/ 752359 w 1488035"/>
                <a:gd name="connsiteY197" fmla="*/ 725668 h 867464"/>
                <a:gd name="connsiteX198" fmla="*/ 769041 w 1488035"/>
                <a:gd name="connsiteY198" fmla="*/ 729004 h 867464"/>
                <a:gd name="connsiteX199" fmla="*/ 797400 w 1488035"/>
                <a:gd name="connsiteY199" fmla="*/ 708986 h 867464"/>
                <a:gd name="connsiteX200" fmla="*/ 849114 w 1488035"/>
                <a:gd name="connsiteY200" fmla="*/ 725668 h 867464"/>
                <a:gd name="connsiteX201" fmla="*/ 852451 w 1488035"/>
                <a:gd name="connsiteY201" fmla="*/ 737345 h 867464"/>
                <a:gd name="connsiteX202" fmla="*/ 872469 w 1488035"/>
                <a:gd name="connsiteY202" fmla="*/ 734009 h 867464"/>
                <a:gd name="connsiteX203" fmla="*/ 869133 w 1488035"/>
                <a:gd name="connsiteY203" fmla="*/ 722331 h 867464"/>
                <a:gd name="connsiteX204" fmla="*/ 880810 w 1488035"/>
                <a:gd name="connsiteY204" fmla="*/ 713990 h 867464"/>
                <a:gd name="connsiteX205" fmla="*/ 892488 w 1488035"/>
                <a:gd name="connsiteY205" fmla="*/ 730672 h 867464"/>
                <a:gd name="connsiteX206" fmla="*/ 909170 w 1488035"/>
                <a:gd name="connsiteY206" fmla="*/ 730672 h 867464"/>
                <a:gd name="connsiteX207" fmla="*/ 909170 w 1488035"/>
                <a:gd name="connsiteY207" fmla="*/ 739013 h 867464"/>
                <a:gd name="connsiteX208" fmla="*/ 917511 w 1488035"/>
                <a:gd name="connsiteY208" fmla="*/ 730672 h 867464"/>
                <a:gd name="connsiteX209" fmla="*/ 905833 w 1488035"/>
                <a:gd name="connsiteY209" fmla="*/ 727336 h 867464"/>
                <a:gd name="connsiteX210" fmla="*/ 909170 w 1488035"/>
                <a:gd name="connsiteY210" fmla="*/ 718995 h 867464"/>
                <a:gd name="connsiteX211" fmla="*/ 912506 w 1488035"/>
                <a:gd name="connsiteY211" fmla="*/ 710654 h 867464"/>
                <a:gd name="connsiteX212" fmla="*/ 892488 w 1488035"/>
                <a:gd name="connsiteY212" fmla="*/ 702313 h 867464"/>
                <a:gd name="connsiteX213" fmla="*/ 889151 w 1488035"/>
                <a:gd name="connsiteY213" fmla="*/ 702313 h 867464"/>
                <a:gd name="connsiteX214" fmla="*/ 885815 w 1488035"/>
                <a:gd name="connsiteY214" fmla="*/ 693972 h 867464"/>
                <a:gd name="connsiteX215" fmla="*/ 905833 w 1488035"/>
                <a:gd name="connsiteY215" fmla="*/ 697308 h 867464"/>
                <a:gd name="connsiteX216" fmla="*/ 905833 w 1488035"/>
                <a:gd name="connsiteY216" fmla="*/ 688967 h 867464"/>
                <a:gd name="connsiteX217" fmla="*/ 937529 w 1488035"/>
                <a:gd name="connsiteY217" fmla="*/ 692304 h 867464"/>
                <a:gd name="connsiteX218" fmla="*/ 940865 w 1488035"/>
                <a:gd name="connsiteY218" fmla="*/ 683963 h 867464"/>
                <a:gd name="connsiteX219" fmla="*/ 952543 w 1488035"/>
                <a:gd name="connsiteY219" fmla="*/ 695640 h 867464"/>
                <a:gd name="connsiteX220" fmla="*/ 960884 w 1488035"/>
                <a:gd name="connsiteY220" fmla="*/ 683963 h 867464"/>
                <a:gd name="connsiteX221" fmla="*/ 972561 w 1488035"/>
                <a:gd name="connsiteY221" fmla="*/ 692304 h 867464"/>
                <a:gd name="connsiteX222" fmla="*/ 980902 w 1488035"/>
                <a:gd name="connsiteY222" fmla="*/ 683963 h 867464"/>
                <a:gd name="connsiteX223" fmla="*/ 984239 w 1488035"/>
                <a:gd name="connsiteY223" fmla="*/ 695640 h 867464"/>
                <a:gd name="connsiteX224" fmla="*/ 1004257 w 1488035"/>
                <a:gd name="connsiteY224" fmla="*/ 698976 h 867464"/>
                <a:gd name="connsiteX225" fmla="*/ 1007593 w 1488035"/>
                <a:gd name="connsiteY225" fmla="*/ 710654 h 867464"/>
                <a:gd name="connsiteX226" fmla="*/ 1027612 w 1488035"/>
                <a:gd name="connsiteY226" fmla="*/ 713990 h 867464"/>
                <a:gd name="connsiteX227" fmla="*/ 1035953 w 1488035"/>
                <a:gd name="connsiteY227" fmla="*/ 702313 h 867464"/>
                <a:gd name="connsiteX228" fmla="*/ 1047630 w 1488035"/>
                <a:gd name="connsiteY228" fmla="*/ 702313 h 867464"/>
                <a:gd name="connsiteX229" fmla="*/ 1055971 w 1488035"/>
                <a:gd name="connsiteY229" fmla="*/ 722331 h 867464"/>
                <a:gd name="connsiteX230" fmla="*/ 1067649 w 1488035"/>
                <a:gd name="connsiteY230" fmla="*/ 725668 h 867464"/>
                <a:gd name="connsiteX231" fmla="*/ 1067649 w 1488035"/>
                <a:gd name="connsiteY231" fmla="*/ 782387 h 867464"/>
                <a:gd name="connsiteX232" fmla="*/ 1084331 w 1488035"/>
                <a:gd name="connsiteY232" fmla="*/ 779050 h 867464"/>
                <a:gd name="connsiteX233" fmla="*/ 1075990 w 1488035"/>
                <a:gd name="connsiteY233" fmla="*/ 807410 h 867464"/>
                <a:gd name="connsiteX234" fmla="*/ 1092672 w 1488035"/>
                <a:gd name="connsiteY234" fmla="*/ 815751 h 867464"/>
                <a:gd name="connsiteX235" fmla="*/ 1096008 w 1488035"/>
                <a:gd name="connsiteY235" fmla="*/ 835769 h 867464"/>
                <a:gd name="connsiteX236" fmla="*/ 1107686 w 1488035"/>
                <a:gd name="connsiteY236" fmla="*/ 847446 h 867464"/>
                <a:gd name="connsiteX237" fmla="*/ 1107686 w 1488035"/>
                <a:gd name="connsiteY237" fmla="*/ 859124 h 867464"/>
                <a:gd name="connsiteX238" fmla="*/ 1127704 w 1488035"/>
                <a:gd name="connsiteY238" fmla="*/ 867465 h 867464"/>
                <a:gd name="connsiteX239" fmla="*/ 1136045 w 1488035"/>
                <a:gd name="connsiteY239" fmla="*/ 799069 h 867464"/>
                <a:gd name="connsiteX240" fmla="*/ 1124368 w 1488035"/>
                <a:gd name="connsiteY240" fmla="*/ 755695 h 867464"/>
                <a:gd name="connsiteX241" fmla="*/ 1116027 w 1488035"/>
                <a:gd name="connsiteY241" fmla="*/ 752359 h 867464"/>
                <a:gd name="connsiteX242" fmla="*/ 1119363 w 1488035"/>
                <a:gd name="connsiteY242" fmla="*/ 740681 h 867464"/>
                <a:gd name="connsiteX243" fmla="*/ 1107686 w 1488035"/>
                <a:gd name="connsiteY243" fmla="*/ 723999 h 867464"/>
                <a:gd name="connsiteX244" fmla="*/ 1107686 w 1488035"/>
                <a:gd name="connsiteY244" fmla="*/ 695640 h 867464"/>
                <a:gd name="connsiteX245" fmla="*/ 1099345 w 1488035"/>
                <a:gd name="connsiteY245" fmla="*/ 683963 h 867464"/>
                <a:gd name="connsiteX246" fmla="*/ 1104349 w 1488035"/>
                <a:gd name="connsiteY246" fmla="*/ 683963 h 867464"/>
                <a:gd name="connsiteX247" fmla="*/ 1104349 w 1488035"/>
                <a:gd name="connsiteY247" fmla="*/ 678958 h 867464"/>
                <a:gd name="connsiteX248" fmla="*/ 1107686 w 1488035"/>
                <a:gd name="connsiteY248" fmla="*/ 675621 h 867464"/>
                <a:gd name="connsiteX249" fmla="*/ 1119363 w 1488035"/>
                <a:gd name="connsiteY249" fmla="*/ 638921 h 867464"/>
                <a:gd name="connsiteX250" fmla="*/ 1119363 w 1488035"/>
                <a:gd name="connsiteY250" fmla="*/ 622239 h 867464"/>
                <a:gd name="connsiteX251" fmla="*/ 1131040 w 1488035"/>
                <a:gd name="connsiteY251" fmla="*/ 622239 h 867464"/>
                <a:gd name="connsiteX252" fmla="*/ 1134377 w 1488035"/>
                <a:gd name="connsiteY252" fmla="*/ 610562 h 867464"/>
                <a:gd name="connsiteX253" fmla="*/ 1162736 w 1488035"/>
                <a:gd name="connsiteY253" fmla="*/ 598884 h 867464"/>
                <a:gd name="connsiteX254" fmla="*/ 1166073 w 1488035"/>
                <a:gd name="connsiteY254" fmla="*/ 582202 h 867464"/>
                <a:gd name="connsiteX255" fmla="*/ 1194432 w 1488035"/>
                <a:gd name="connsiteY255" fmla="*/ 573861 h 867464"/>
                <a:gd name="connsiteX256" fmla="*/ 1206109 w 1488035"/>
                <a:gd name="connsiteY256" fmla="*/ 550506 h 867464"/>
                <a:gd name="connsiteX257" fmla="*/ 1217787 w 1488035"/>
                <a:gd name="connsiteY257" fmla="*/ 547170 h 867464"/>
                <a:gd name="connsiteX258" fmla="*/ 1209446 w 1488035"/>
                <a:gd name="connsiteY258" fmla="*/ 530488 h 867464"/>
                <a:gd name="connsiteX259" fmla="*/ 1226128 w 1488035"/>
                <a:gd name="connsiteY259" fmla="*/ 527152 h 867464"/>
                <a:gd name="connsiteX260" fmla="*/ 1222791 w 1488035"/>
                <a:gd name="connsiteY260" fmla="*/ 518811 h 867464"/>
                <a:gd name="connsiteX261" fmla="*/ 1251151 w 1488035"/>
                <a:gd name="connsiteY261" fmla="*/ 515474 h 867464"/>
                <a:gd name="connsiteX262" fmla="*/ 1242810 w 1488035"/>
                <a:gd name="connsiteY262" fmla="*/ 503797 h 867464"/>
                <a:gd name="connsiteX263" fmla="*/ 1226128 w 1488035"/>
                <a:gd name="connsiteY263" fmla="*/ 503797 h 867464"/>
                <a:gd name="connsiteX264" fmla="*/ 1226128 w 1488035"/>
                <a:gd name="connsiteY264" fmla="*/ 495456 h 867464"/>
                <a:gd name="connsiteX265" fmla="*/ 1242810 w 1488035"/>
                <a:gd name="connsiteY265" fmla="*/ 492119 h 867464"/>
                <a:gd name="connsiteX266" fmla="*/ 1242810 w 1488035"/>
                <a:gd name="connsiteY266" fmla="*/ 475437 h 867464"/>
                <a:gd name="connsiteX267" fmla="*/ 1226128 w 1488035"/>
                <a:gd name="connsiteY267" fmla="*/ 472101 h 867464"/>
                <a:gd name="connsiteX268" fmla="*/ 1217787 w 1488035"/>
                <a:gd name="connsiteY268" fmla="*/ 460424 h 867464"/>
                <a:gd name="connsiteX269" fmla="*/ 1229464 w 1488035"/>
                <a:gd name="connsiteY269" fmla="*/ 443742 h 867464"/>
                <a:gd name="connsiteX270" fmla="*/ 1226128 w 1488035"/>
                <a:gd name="connsiteY270" fmla="*/ 432064 h 867464"/>
                <a:gd name="connsiteX271" fmla="*/ 1209446 w 1488035"/>
                <a:gd name="connsiteY271" fmla="*/ 423723 h 867464"/>
                <a:gd name="connsiteX272" fmla="*/ 1217787 w 1488035"/>
                <a:gd name="connsiteY272" fmla="*/ 420387 h 867464"/>
                <a:gd name="connsiteX273" fmla="*/ 1214450 w 1488035"/>
                <a:gd name="connsiteY273" fmla="*/ 408709 h 867464"/>
                <a:gd name="connsiteX274" fmla="*/ 1226128 w 1488035"/>
                <a:gd name="connsiteY274" fmla="*/ 372009 h 867464"/>
                <a:gd name="connsiteX275" fmla="*/ 1242810 w 1488035"/>
                <a:gd name="connsiteY275" fmla="*/ 368673 h 867464"/>
                <a:gd name="connsiteX276" fmla="*/ 1246146 w 1488035"/>
                <a:gd name="connsiteY276" fmla="*/ 377014 h 867464"/>
                <a:gd name="connsiteX277" fmla="*/ 1229464 w 1488035"/>
                <a:gd name="connsiteY277" fmla="*/ 420387 h 867464"/>
                <a:gd name="connsiteX278" fmla="*/ 1232801 w 1488035"/>
                <a:gd name="connsiteY278" fmla="*/ 428728 h 867464"/>
                <a:gd name="connsiteX279" fmla="*/ 1249483 w 1488035"/>
                <a:gd name="connsiteY279" fmla="*/ 425391 h 867464"/>
                <a:gd name="connsiteX280" fmla="*/ 1249483 w 1488035"/>
                <a:gd name="connsiteY280" fmla="*/ 433732 h 867464"/>
                <a:gd name="connsiteX281" fmla="*/ 1261160 w 1488035"/>
                <a:gd name="connsiteY281" fmla="*/ 433732 h 867464"/>
                <a:gd name="connsiteX282" fmla="*/ 1269501 w 1488035"/>
                <a:gd name="connsiteY282" fmla="*/ 393696 h 867464"/>
                <a:gd name="connsiteX283" fmla="*/ 1257824 w 1488035"/>
                <a:gd name="connsiteY283" fmla="*/ 390359 h 867464"/>
                <a:gd name="connsiteX284" fmla="*/ 1257824 w 1488035"/>
                <a:gd name="connsiteY284" fmla="*/ 378682 h 867464"/>
                <a:gd name="connsiteX285" fmla="*/ 1306201 w 1488035"/>
                <a:gd name="connsiteY285" fmla="*/ 346986 h 867464"/>
                <a:gd name="connsiteX286" fmla="*/ 1294524 w 1488035"/>
                <a:gd name="connsiteY286" fmla="*/ 338645 h 867464"/>
                <a:gd name="connsiteX287" fmla="*/ 1297860 w 1488035"/>
                <a:gd name="connsiteY287" fmla="*/ 326968 h 867464"/>
                <a:gd name="connsiteX288" fmla="*/ 1321215 w 1488035"/>
                <a:gd name="connsiteY288" fmla="*/ 306949 h 867464"/>
                <a:gd name="connsiteX289" fmla="*/ 1337897 w 1488035"/>
                <a:gd name="connsiteY289" fmla="*/ 306949 h 867464"/>
                <a:gd name="connsiteX290" fmla="*/ 1341234 w 1488035"/>
                <a:gd name="connsiteY290" fmla="*/ 298608 h 867464"/>
                <a:gd name="connsiteX291" fmla="*/ 1361252 w 1488035"/>
                <a:gd name="connsiteY291" fmla="*/ 301945 h 867464"/>
                <a:gd name="connsiteX292" fmla="*/ 1364588 w 1488035"/>
                <a:gd name="connsiteY292" fmla="*/ 281926 h 867464"/>
                <a:gd name="connsiteX293" fmla="*/ 1372929 w 1488035"/>
                <a:gd name="connsiteY293" fmla="*/ 293604 h 867464"/>
                <a:gd name="connsiteX294" fmla="*/ 1381270 w 1488035"/>
                <a:gd name="connsiteY294" fmla="*/ 290267 h 867464"/>
                <a:gd name="connsiteX295" fmla="*/ 1392948 w 1488035"/>
                <a:gd name="connsiteY295" fmla="*/ 286931 h 867464"/>
                <a:gd name="connsiteX296" fmla="*/ 1372929 w 1488035"/>
                <a:gd name="connsiteY296" fmla="*/ 275253 h 867464"/>
                <a:gd name="connsiteX297" fmla="*/ 1384607 w 1488035"/>
                <a:gd name="connsiteY297" fmla="*/ 263576 h 867464"/>
                <a:gd name="connsiteX298" fmla="*/ 1381270 w 1488035"/>
                <a:gd name="connsiteY298" fmla="*/ 251898 h 867464"/>
                <a:gd name="connsiteX299" fmla="*/ 1389611 w 1488035"/>
                <a:gd name="connsiteY299" fmla="*/ 248562 h 867464"/>
                <a:gd name="connsiteX300" fmla="*/ 1397952 w 1488035"/>
                <a:gd name="connsiteY300" fmla="*/ 220203 h 867464"/>
                <a:gd name="connsiteX301" fmla="*/ 1437989 w 1488035"/>
                <a:gd name="connsiteY301" fmla="*/ 196848 h 867464"/>
                <a:gd name="connsiteX302" fmla="*/ 1437989 w 1488035"/>
                <a:gd name="connsiteY302" fmla="*/ 208525 h 867464"/>
                <a:gd name="connsiteX303" fmla="*/ 1449667 w 1488035"/>
                <a:gd name="connsiteY303" fmla="*/ 200184 h 867464"/>
                <a:gd name="connsiteX304" fmla="*/ 1458008 w 1488035"/>
                <a:gd name="connsiteY304" fmla="*/ 208525 h 867464"/>
                <a:gd name="connsiteX305" fmla="*/ 1478026 w 1488035"/>
                <a:gd name="connsiteY305" fmla="*/ 191843 h 867464"/>
                <a:gd name="connsiteX306" fmla="*/ 1469685 w 1488035"/>
                <a:gd name="connsiteY306" fmla="*/ 168488 h 867464"/>
                <a:gd name="connsiteX307" fmla="*/ 1476358 w 1488035"/>
                <a:gd name="connsiteY307" fmla="*/ 171825 h 86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488035" h="867464">
                  <a:moveTo>
                    <a:pt x="1266165" y="435401"/>
                  </a:moveTo>
                  <a:lnTo>
                    <a:pt x="1269501" y="443742"/>
                  </a:lnTo>
                  <a:cubicBezTo>
                    <a:pt x="1269501" y="438737"/>
                    <a:pt x="1272837" y="435401"/>
                    <a:pt x="1266165" y="435401"/>
                  </a:cubicBezTo>
                  <a:close/>
                  <a:moveTo>
                    <a:pt x="1262828" y="363668"/>
                  </a:moveTo>
                  <a:cubicBezTo>
                    <a:pt x="1274506" y="360332"/>
                    <a:pt x="1262828" y="372009"/>
                    <a:pt x="1262828" y="372009"/>
                  </a:cubicBezTo>
                  <a:cubicBezTo>
                    <a:pt x="1254487" y="372009"/>
                    <a:pt x="1257824" y="365336"/>
                    <a:pt x="1262828" y="363668"/>
                  </a:cubicBezTo>
                  <a:close/>
                  <a:moveTo>
                    <a:pt x="885815" y="723999"/>
                  </a:moveTo>
                  <a:lnTo>
                    <a:pt x="889151" y="735677"/>
                  </a:lnTo>
                  <a:cubicBezTo>
                    <a:pt x="899160" y="739013"/>
                    <a:pt x="905833" y="725668"/>
                    <a:pt x="885815" y="723999"/>
                  </a:cubicBezTo>
                  <a:close/>
                  <a:moveTo>
                    <a:pt x="857455" y="703981"/>
                  </a:moveTo>
                  <a:cubicBezTo>
                    <a:pt x="862460" y="707317"/>
                    <a:pt x="854119" y="712322"/>
                    <a:pt x="854119" y="712322"/>
                  </a:cubicBezTo>
                  <a:cubicBezTo>
                    <a:pt x="854119" y="708986"/>
                    <a:pt x="850783" y="700645"/>
                    <a:pt x="857455" y="703981"/>
                  </a:cubicBezTo>
                  <a:close/>
                  <a:moveTo>
                    <a:pt x="1337897" y="315290"/>
                  </a:moveTo>
                  <a:lnTo>
                    <a:pt x="1329556" y="323631"/>
                  </a:lnTo>
                  <a:cubicBezTo>
                    <a:pt x="1324552" y="325299"/>
                    <a:pt x="1322883" y="321963"/>
                    <a:pt x="1317879" y="323631"/>
                  </a:cubicBezTo>
                  <a:cubicBezTo>
                    <a:pt x="1301197" y="330304"/>
                    <a:pt x="1357916" y="331972"/>
                    <a:pt x="1357916" y="331972"/>
                  </a:cubicBezTo>
                  <a:cubicBezTo>
                    <a:pt x="1361252" y="331972"/>
                    <a:pt x="1359584" y="323631"/>
                    <a:pt x="1361252" y="320295"/>
                  </a:cubicBezTo>
                  <a:cubicBezTo>
                    <a:pt x="1367925" y="320295"/>
                    <a:pt x="1347906" y="313622"/>
                    <a:pt x="1337897" y="316958"/>
                  </a:cubicBezTo>
                  <a:close/>
                  <a:moveTo>
                    <a:pt x="316958" y="283594"/>
                  </a:moveTo>
                  <a:lnTo>
                    <a:pt x="316958" y="295272"/>
                  </a:lnTo>
                  <a:cubicBezTo>
                    <a:pt x="328636" y="296940"/>
                    <a:pt x="330304" y="295272"/>
                    <a:pt x="330304" y="295272"/>
                  </a:cubicBezTo>
                  <a:cubicBezTo>
                    <a:pt x="330304" y="295272"/>
                    <a:pt x="330304" y="298608"/>
                    <a:pt x="333640" y="308617"/>
                  </a:cubicBezTo>
                  <a:cubicBezTo>
                    <a:pt x="333640" y="308617"/>
                    <a:pt x="333640" y="313622"/>
                    <a:pt x="333640" y="311954"/>
                  </a:cubicBezTo>
                  <a:cubicBezTo>
                    <a:pt x="333640" y="311954"/>
                    <a:pt x="328636" y="320295"/>
                    <a:pt x="330304" y="320295"/>
                  </a:cubicBezTo>
                  <a:cubicBezTo>
                    <a:pt x="330304" y="320295"/>
                    <a:pt x="291935" y="283594"/>
                    <a:pt x="318626" y="283594"/>
                  </a:cubicBezTo>
                  <a:close/>
                  <a:moveTo>
                    <a:pt x="1414634" y="278590"/>
                  </a:moveTo>
                  <a:cubicBezTo>
                    <a:pt x="1414634" y="278590"/>
                    <a:pt x="1406293" y="290267"/>
                    <a:pt x="1414634" y="286931"/>
                  </a:cubicBezTo>
                  <a:cubicBezTo>
                    <a:pt x="1414634" y="286931"/>
                    <a:pt x="1422975" y="275253"/>
                    <a:pt x="1414634" y="278590"/>
                  </a:cubicBezTo>
                  <a:close/>
                  <a:moveTo>
                    <a:pt x="1329556" y="175161"/>
                  </a:moveTo>
                  <a:cubicBezTo>
                    <a:pt x="1334561" y="178498"/>
                    <a:pt x="1326220" y="186839"/>
                    <a:pt x="1326220" y="186839"/>
                  </a:cubicBezTo>
                  <a:cubicBezTo>
                    <a:pt x="1326220" y="183502"/>
                    <a:pt x="1322883" y="171825"/>
                    <a:pt x="1329556" y="175161"/>
                  </a:cubicBezTo>
                  <a:close/>
                  <a:moveTo>
                    <a:pt x="985907" y="135124"/>
                  </a:moveTo>
                  <a:lnTo>
                    <a:pt x="989243" y="143465"/>
                  </a:lnTo>
                  <a:cubicBezTo>
                    <a:pt x="989243" y="138461"/>
                    <a:pt x="992580" y="135124"/>
                    <a:pt x="985907" y="135124"/>
                  </a:cubicBezTo>
                  <a:close/>
                  <a:moveTo>
                    <a:pt x="61723" y="78406"/>
                  </a:moveTo>
                  <a:cubicBezTo>
                    <a:pt x="70064" y="75069"/>
                    <a:pt x="61723" y="80074"/>
                    <a:pt x="65060" y="81742"/>
                  </a:cubicBezTo>
                  <a:cubicBezTo>
                    <a:pt x="63391" y="81742"/>
                    <a:pt x="38368" y="95088"/>
                    <a:pt x="53382" y="81742"/>
                  </a:cubicBezTo>
                  <a:cubicBezTo>
                    <a:pt x="56719" y="78406"/>
                    <a:pt x="56719" y="80074"/>
                    <a:pt x="61723" y="78406"/>
                  </a:cubicBezTo>
                  <a:close/>
                  <a:moveTo>
                    <a:pt x="70064" y="43373"/>
                  </a:moveTo>
                  <a:cubicBezTo>
                    <a:pt x="70064" y="40037"/>
                    <a:pt x="66728" y="65060"/>
                    <a:pt x="66728" y="66728"/>
                  </a:cubicBezTo>
                  <a:cubicBezTo>
                    <a:pt x="66728" y="60055"/>
                    <a:pt x="58387" y="43373"/>
                    <a:pt x="70064" y="43373"/>
                  </a:cubicBezTo>
                  <a:close/>
                  <a:moveTo>
                    <a:pt x="1488035" y="166820"/>
                  </a:moveTo>
                  <a:lnTo>
                    <a:pt x="1488035" y="161816"/>
                  </a:lnTo>
                  <a:cubicBezTo>
                    <a:pt x="1488035" y="161816"/>
                    <a:pt x="1488035" y="156811"/>
                    <a:pt x="1481362" y="156811"/>
                  </a:cubicBezTo>
                  <a:cubicBezTo>
                    <a:pt x="1474690" y="156811"/>
                    <a:pt x="1479694" y="148470"/>
                    <a:pt x="1479694" y="141797"/>
                  </a:cubicBezTo>
                  <a:cubicBezTo>
                    <a:pt x="1479694" y="135124"/>
                    <a:pt x="1469685" y="138461"/>
                    <a:pt x="1469685" y="138461"/>
                  </a:cubicBezTo>
                  <a:cubicBezTo>
                    <a:pt x="1469685" y="138461"/>
                    <a:pt x="1469685" y="116774"/>
                    <a:pt x="1469685" y="101760"/>
                  </a:cubicBezTo>
                  <a:cubicBezTo>
                    <a:pt x="1469685" y="86747"/>
                    <a:pt x="1463012" y="83410"/>
                    <a:pt x="1451335" y="80074"/>
                  </a:cubicBezTo>
                  <a:cubicBezTo>
                    <a:pt x="1439657" y="76737"/>
                    <a:pt x="1439657" y="98424"/>
                    <a:pt x="1436321" y="86747"/>
                  </a:cubicBezTo>
                  <a:cubicBezTo>
                    <a:pt x="1434653" y="75069"/>
                    <a:pt x="1426312" y="83410"/>
                    <a:pt x="1426312" y="83410"/>
                  </a:cubicBezTo>
                  <a:lnTo>
                    <a:pt x="1419639" y="100092"/>
                  </a:lnTo>
                  <a:cubicBezTo>
                    <a:pt x="1419639" y="100092"/>
                    <a:pt x="1411298" y="113438"/>
                    <a:pt x="1412966" y="118442"/>
                  </a:cubicBezTo>
                  <a:cubicBezTo>
                    <a:pt x="1414634" y="123447"/>
                    <a:pt x="1394616" y="140129"/>
                    <a:pt x="1389611" y="141797"/>
                  </a:cubicBezTo>
                  <a:cubicBezTo>
                    <a:pt x="1384607" y="143465"/>
                    <a:pt x="1381270" y="151806"/>
                    <a:pt x="1381270" y="151806"/>
                  </a:cubicBezTo>
                  <a:cubicBezTo>
                    <a:pt x="1381270" y="151806"/>
                    <a:pt x="1312874" y="163484"/>
                    <a:pt x="1306201" y="161816"/>
                  </a:cubicBezTo>
                  <a:cubicBezTo>
                    <a:pt x="1299529" y="160147"/>
                    <a:pt x="1299529" y="156811"/>
                    <a:pt x="1277842" y="168488"/>
                  </a:cubicBezTo>
                  <a:cubicBezTo>
                    <a:pt x="1256155" y="181834"/>
                    <a:pt x="1254487" y="186839"/>
                    <a:pt x="1254487" y="186839"/>
                  </a:cubicBezTo>
                  <a:lnTo>
                    <a:pt x="1249483" y="193511"/>
                  </a:lnTo>
                  <a:cubicBezTo>
                    <a:pt x="1249483" y="193511"/>
                    <a:pt x="1257824" y="186839"/>
                    <a:pt x="1259492" y="185170"/>
                  </a:cubicBezTo>
                  <a:cubicBezTo>
                    <a:pt x="1246146" y="238553"/>
                    <a:pt x="1222791" y="226875"/>
                    <a:pt x="1171077" y="228544"/>
                  </a:cubicBezTo>
                  <a:cubicBezTo>
                    <a:pt x="1171077" y="235216"/>
                    <a:pt x="1172745" y="236885"/>
                    <a:pt x="1174414" y="245226"/>
                  </a:cubicBezTo>
                  <a:cubicBezTo>
                    <a:pt x="1164404" y="255235"/>
                    <a:pt x="1146054" y="273585"/>
                    <a:pt x="1131040" y="276922"/>
                  </a:cubicBezTo>
                  <a:cubicBezTo>
                    <a:pt x="1124368" y="276922"/>
                    <a:pt x="1116027" y="273585"/>
                    <a:pt x="1111022" y="276922"/>
                  </a:cubicBezTo>
                  <a:lnTo>
                    <a:pt x="1111022" y="285263"/>
                  </a:lnTo>
                  <a:cubicBezTo>
                    <a:pt x="1109354" y="291935"/>
                    <a:pt x="1085999" y="303613"/>
                    <a:pt x="1074321" y="301945"/>
                  </a:cubicBezTo>
                  <a:lnTo>
                    <a:pt x="1070985" y="293604"/>
                  </a:lnTo>
                  <a:cubicBezTo>
                    <a:pt x="1080994" y="296940"/>
                    <a:pt x="1070985" y="285263"/>
                    <a:pt x="1070985" y="285263"/>
                  </a:cubicBezTo>
                  <a:cubicBezTo>
                    <a:pt x="1065980" y="285263"/>
                    <a:pt x="1059308" y="286931"/>
                    <a:pt x="1054303" y="285263"/>
                  </a:cubicBezTo>
                  <a:cubicBezTo>
                    <a:pt x="1059308" y="280258"/>
                    <a:pt x="1060976" y="273585"/>
                    <a:pt x="1065980" y="268581"/>
                  </a:cubicBezTo>
                  <a:cubicBezTo>
                    <a:pt x="1067649" y="268581"/>
                    <a:pt x="1070985" y="265244"/>
                    <a:pt x="1072653" y="263576"/>
                  </a:cubicBezTo>
                  <a:cubicBezTo>
                    <a:pt x="1072653" y="261908"/>
                    <a:pt x="1072653" y="261908"/>
                    <a:pt x="1075990" y="260239"/>
                  </a:cubicBezTo>
                  <a:cubicBezTo>
                    <a:pt x="1075990" y="256903"/>
                    <a:pt x="1079326" y="246894"/>
                    <a:pt x="1082662" y="245226"/>
                  </a:cubicBezTo>
                  <a:cubicBezTo>
                    <a:pt x="1082662" y="245226"/>
                    <a:pt x="1082662" y="251898"/>
                    <a:pt x="1080994" y="256903"/>
                  </a:cubicBezTo>
                  <a:cubicBezTo>
                    <a:pt x="1082662" y="256903"/>
                    <a:pt x="1084331" y="253567"/>
                    <a:pt x="1084331" y="250230"/>
                  </a:cubicBezTo>
                  <a:cubicBezTo>
                    <a:pt x="1084331" y="245226"/>
                    <a:pt x="1085999" y="238553"/>
                    <a:pt x="1087667" y="235216"/>
                  </a:cubicBezTo>
                  <a:cubicBezTo>
                    <a:pt x="1084331" y="223539"/>
                    <a:pt x="1079326" y="211862"/>
                    <a:pt x="1075990" y="200184"/>
                  </a:cubicBezTo>
                  <a:cubicBezTo>
                    <a:pt x="1075990" y="200184"/>
                    <a:pt x="1064312" y="200184"/>
                    <a:pt x="1064312" y="200184"/>
                  </a:cubicBezTo>
                  <a:cubicBezTo>
                    <a:pt x="1059308" y="203521"/>
                    <a:pt x="1064312" y="205189"/>
                    <a:pt x="1052635" y="211862"/>
                  </a:cubicBezTo>
                  <a:cubicBezTo>
                    <a:pt x="1065980" y="180166"/>
                    <a:pt x="1064312" y="173493"/>
                    <a:pt x="1052635" y="143465"/>
                  </a:cubicBezTo>
                  <a:cubicBezTo>
                    <a:pt x="1049298" y="143465"/>
                    <a:pt x="1039289" y="143465"/>
                    <a:pt x="1035953" y="143465"/>
                  </a:cubicBezTo>
                  <a:cubicBezTo>
                    <a:pt x="1032616" y="141797"/>
                    <a:pt x="1032616" y="135124"/>
                    <a:pt x="1027612" y="131788"/>
                  </a:cubicBezTo>
                  <a:cubicBezTo>
                    <a:pt x="1022607" y="136793"/>
                    <a:pt x="1019271" y="148470"/>
                    <a:pt x="1010930" y="151806"/>
                  </a:cubicBezTo>
                  <a:lnTo>
                    <a:pt x="1007593" y="151806"/>
                  </a:lnTo>
                  <a:cubicBezTo>
                    <a:pt x="1007593" y="151806"/>
                    <a:pt x="1007593" y="163484"/>
                    <a:pt x="1007593" y="163484"/>
                  </a:cubicBezTo>
                  <a:cubicBezTo>
                    <a:pt x="1005925" y="163484"/>
                    <a:pt x="992580" y="161816"/>
                    <a:pt x="990911" y="163484"/>
                  </a:cubicBezTo>
                  <a:cubicBezTo>
                    <a:pt x="987575" y="170157"/>
                    <a:pt x="992580" y="183502"/>
                    <a:pt x="990911" y="191843"/>
                  </a:cubicBezTo>
                  <a:lnTo>
                    <a:pt x="982570" y="191843"/>
                  </a:lnTo>
                  <a:cubicBezTo>
                    <a:pt x="982570" y="213530"/>
                    <a:pt x="990911" y="231880"/>
                    <a:pt x="985907" y="251898"/>
                  </a:cubicBezTo>
                  <a:cubicBezTo>
                    <a:pt x="985907" y="253567"/>
                    <a:pt x="967557" y="278590"/>
                    <a:pt x="965888" y="283594"/>
                  </a:cubicBezTo>
                  <a:cubicBezTo>
                    <a:pt x="962552" y="283594"/>
                    <a:pt x="955879" y="281926"/>
                    <a:pt x="954211" y="283594"/>
                  </a:cubicBezTo>
                  <a:cubicBezTo>
                    <a:pt x="940865" y="253567"/>
                    <a:pt x="939197" y="223539"/>
                    <a:pt x="950875" y="186839"/>
                  </a:cubicBezTo>
                  <a:lnTo>
                    <a:pt x="959216" y="186839"/>
                  </a:lnTo>
                  <a:cubicBezTo>
                    <a:pt x="959216" y="185170"/>
                    <a:pt x="962552" y="175161"/>
                    <a:pt x="962552" y="175161"/>
                  </a:cubicBezTo>
                  <a:lnTo>
                    <a:pt x="962552" y="158479"/>
                  </a:lnTo>
                  <a:cubicBezTo>
                    <a:pt x="960884" y="158479"/>
                    <a:pt x="954211" y="166820"/>
                    <a:pt x="950875" y="166820"/>
                  </a:cubicBezTo>
                  <a:cubicBezTo>
                    <a:pt x="950875" y="166820"/>
                    <a:pt x="950875" y="178498"/>
                    <a:pt x="950875" y="178498"/>
                  </a:cubicBezTo>
                  <a:cubicBezTo>
                    <a:pt x="947538" y="178498"/>
                    <a:pt x="940865" y="176829"/>
                    <a:pt x="939197" y="178498"/>
                  </a:cubicBezTo>
                  <a:cubicBezTo>
                    <a:pt x="945870" y="168488"/>
                    <a:pt x="959216" y="135124"/>
                    <a:pt x="967557" y="130120"/>
                  </a:cubicBezTo>
                  <a:cubicBezTo>
                    <a:pt x="967557" y="130120"/>
                    <a:pt x="989243" y="130120"/>
                    <a:pt x="999252" y="126783"/>
                  </a:cubicBezTo>
                  <a:cubicBezTo>
                    <a:pt x="999252" y="126783"/>
                    <a:pt x="1002589" y="118442"/>
                    <a:pt x="1002589" y="118442"/>
                  </a:cubicBezTo>
                  <a:cubicBezTo>
                    <a:pt x="1012598" y="116774"/>
                    <a:pt x="1009262" y="123447"/>
                    <a:pt x="1019271" y="121779"/>
                  </a:cubicBezTo>
                  <a:cubicBezTo>
                    <a:pt x="1014266" y="121779"/>
                    <a:pt x="1030948" y="125115"/>
                    <a:pt x="1030948" y="125115"/>
                  </a:cubicBezTo>
                  <a:lnTo>
                    <a:pt x="1030948" y="116774"/>
                  </a:lnTo>
                  <a:lnTo>
                    <a:pt x="1034285" y="116774"/>
                  </a:lnTo>
                  <a:lnTo>
                    <a:pt x="1037621" y="125115"/>
                  </a:lnTo>
                  <a:cubicBezTo>
                    <a:pt x="1037621" y="125115"/>
                    <a:pt x="1052635" y="125115"/>
                    <a:pt x="1045962" y="121779"/>
                  </a:cubicBezTo>
                  <a:cubicBezTo>
                    <a:pt x="1040957" y="120111"/>
                    <a:pt x="1040957" y="115106"/>
                    <a:pt x="1037621" y="110101"/>
                  </a:cubicBezTo>
                  <a:cubicBezTo>
                    <a:pt x="1032616" y="110101"/>
                    <a:pt x="1022607" y="111770"/>
                    <a:pt x="1017603" y="110101"/>
                  </a:cubicBezTo>
                  <a:cubicBezTo>
                    <a:pt x="1017603" y="108433"/>
                    <a:pt x="1017603" y="90083"/>
                    <a:pt x="1017603" y="90083"/>
                  </a:cubicBezTo>
                  <a:cubicBezTo>
                    <a:pt x="1009262" y="86747"/>
                    <a:pt x="985907" y="110101"/>
                    <a:pt x="965888" y="106765"/>
                  </a:cubicBezTo>
                  <a:cubicBezTo>
                    <a:pt x="955879" y="105097"/>
                    <a:pt x="949206" y="86747"/>
                    <a:pt x="949206" y="86747"/>
                  </a:cubicBezTo>
                  <a:cubicBezTo>
                    <a:pt x="939197" y="83410"/>
                    <a:pt x="929188" y="91751"/>
                    <a:pt x="925852" y="90083"/>
                  </a:cubicBezTo>
                  <a:cubicBezTo>
                    <a:pt x="934193" y="85078"/>
                    <a:pt x="910838" y="83410"/>
                    <a:pt x="937529" y="78406"/>
                  </a:cubicBezTo>
                  <a:cubicBezTo>
                    <a:pt x="934193" y="78406"/>
                    <a:pt x="945870" y="70065"/>
                    <a:pt x="945870" y="70065"/>
                  </a:cubicBezTo>
                  <a:cubicBezTo>
                    <a:pt x="945870" y="66728"/>
                    <a:pt x="940865" y="65060"/>
                    <a:pt x="942534" y="61724"/>
                  </a:cubicBezTo>
                  <a:cubicBezTo>
                    <a:pt x="922515" y="73401"/>
                    <a:pt x="909170" y="83410"/>
                    <a:pt x="885815" y="93419"/>
                  </a:cubicBezTo>
                  <a:lnTo>
                    <a:pt x="885815" y="96756"/>
                  </a:lnTo>
                  <a:cubicBezTo>
                    <a:pt x="870801" y="96756"/>
                    <a:pt x="874137" y="86747"/>
                    <a:pt x="865796" y="85078"/>
                  </a:cubicBezTo>
                  <a:cubicBezTo>
                    <a:pt x="862460" y="85078"/>
                    <a:pt x="845778" y="88415"/>
                    <a:pt x="837437" y="88415"/>
                  </a:cubicBezTo>
                  <a:cubicBezTo>
                    <a:pt x="839105" y="86747"/>
                    <a:pt x="852451" y="68396"/>
                    <a:pt x="854119" y="68396"/>
                  </a:cubicBezTo>
                  <a:cubicBezTo>
                    <a:pt x="869133" y="56719"/>
                    <a:pt x="887483" y="56719"/>
                    <a:pt x="902497" y="45042"/>
                  </a:cubicBezTo>
                  <a:cubicBezTo>
                    <a:pt x="902497" y="41705"/>
                    <a:pt x="900829" y="41705"/>
                    <a:pt x="899160" y="41705"/>
                  </a:cubicBezTo>
                  <a:cubicBezTo>
                    <a:pt x="895824" y="41705"/>
                    <a:pt x="892488" y="41705"/>
                    <a:pt x="887483" y="35032"/>
                  </a:cubicBezTo>
                  <a:cubicBezTo>
                    <a:pt x="882478" y="28360"/>
                    <a:pt x="880810" y="35032"/>
                    <a:pt x="872469" y="35032"/>
                  </a:cubicBezTo>
                  <a:cubicBezTo>
                    <a:pt x="865796" y="35032"/>
                    <a:pt x="862460" y="31696"/>
                    <a:pt x="857455" y="35032"/>
                  </a:cubicBezTo>
                  <a:cubicBezTo>
                    <a:pt x="850783" y="35032"/>
                    <a:pt x="847446" y="35032"/>
                    <a:pt x="840773" y="35032"/>
                  </a:cubicBezTo>
                  <a:cubicBezTo>
                    <a:pt x="834101" y="35032"/>
                    <a:pt x="825760" y="28360"/>
                    <a:pt x="822423" y="25023"/>
                  </a:cubicBezTo>
                  <a:cubicBezTo>
                    <a:pt x="819087" y="21687"/>
                    <a:pt x="810746" y="25023"/>
                    <a:pt x="809078" y="31696"/>
                  </a:cubicBezTo>
                  <a:cubicBezTo>
                    <a:pt x="809078" y="38369"/>
                    <a:pt x="799068" y="26691"/>
                    <a:pt x="790727" y="26691"/>
                  </a:cubicBezTo>
                  <a:cubicBezTo>
                    <a:pt x="782386" y="26691"/>
                    <a:pt x="779050" y="23355"/>
                    <a:pt x="779050" y="23355"/>
                  </a:cubicBezTo>
                  <a:cubicBezTo>
                    <a:pt x="779050" y="23355"/>
                    <a:pt x="772377" y="0"/>
                    <a:pt x="767373" y="0"/>
                  </a:cubicBezTo>
                  <a:cubicBezTo>
                    <a:pt x="762368" y="0"/>
                    <a:pt x="762368" y="11678"/>
                    <a:pt x="762368" y="11678"/>
                  </a:cubicBezTo>
                  <a:lnTo>
                    <a:pt x="58387" y="8341"/>
                  </a:lnTo>
                  <a:cubicBezTo>
                    <a:pt x="61723" y="16682"/>
                    <a:pt x="55050" y="25023"/>
                    <a:pt x="56719" y="31696"/>
                  </a:cubicBezTo>
                  <a:lnTo>
                    <a:pt x="56719" y="36701"/>
                  </a:lnTo>
                  <a:cubicBezTo>
                    <a:pt x="56719" y="36701"/>
                    <a:pt x="51714" y="43373"/>
                    <a:pt x="51714" y="45042"/>
                  </a:cubicBezTo>
                  <a:cubicBezTo>
                    <a:pt x="38368" y="45042"/>
                    <a:pt x="20018" y="41705"/>
                    <a:pt x="0" y="36701"/>
                  </a:cubicBezTo>
                  <a:cubicBezTo>
                    <a:pt x="0" y="40037"/>
                    <a:pt x="0" y="50046"/>
                    <a:pt x="3336" y="56719"/>
                  </a:cubicBezTo>
                  <a:cubicBezTo>
                    <a:pt x="6673" y="65060"/>
                    <a:pt x="25023" y="81742"/>
                    <a:pt x="26691" y="96756"/>
                  </a:cubicBezTo>
                  <a:cubicBezTo>
                    <a:pt x="26691" y="106765"/>
                    <a:pt x="18350" y="121779"/>
                    <a:pt x="18350" y="128452"/>
                  </a:cubicBezTo>
                  <a:cubicBezTo>
                    <a:pt x="18350" y="138461"/>
                    <a:pt x="23355" y="163484"/>
                    <a:pt x="21686" y="180166"/>
                  </a:cubicBezTo>
                  <a:cubicBezTo>
                    <a:pt x="18350" y="206857"/>
                    <a:pt x="3336" y="243557"/>
                    <a:pt x="13345" y="271917"/>
                  </a:cubicBezTo>
                  <a:cubicBezTo>
                    <a:pt x="13345" y="273585"/>
                    <a:pt x="25023" y="276922"/>
                    <a:pt x="25023" y="280258"/>
                  </a:cubicBezTo>
                  <a:cubicBezTo>
                    <a:pt x="25023" y="280258"/>
                    <a:pt x="20018" y="305281"/>
                    <a:pt x="25023" y="308617"/>
                  </a:cubicBezTo>
                  <a:cubicBezTo>
                    <a:pt x="25023" y="311954"/>
                    <a:pt x="13345" y="345318"/>
                    <a:pt x="13345" y="345318"/>
                  </a:cubicBezTo>
                  <a:cubicBezTo>
                    <a:pt x="13345" y="348654"/>
                    <a:pt x="25023" y="355327"/>
                    <a:pt x="25023" y="356995"/>
                  </a:cubicBezTo>
                  <a:cubicBezTo>
                    <a:pt x="33364" y="377014"/>
                    <a:pt x="25023" y="378682"/>
                    <a:pt x="33364" y="397032"/>
                  </a:cubicBezTo>
                  <a:cubicBezTo>
                    <a:pt x="35032" y="402037"/>
                    <a:pt x="48378" y="420387"/>
                    <a:pt x="53382" y="428728"/>
                  </a:cubicBezTo>
                  <a:cubicBezTo>
                    <a:pt x="63391" y="423723"/>
                    <a:pt x="56719" y="417050"/>
                    <a:pt x="56719" y="417050"/>
                  </a:cubicBezTo>
                  <a:cubicBezTo>
                    <a:pt x="63391" y="417050"/>
                    <a:pt x="63391" y="423723"/>
                    <a:pt x="68396" y="420387"/>
                  </a:cubicBezTo>
                  <a:cubicBezTo>
                    <a:pt x="60055" y="425391"/>
                    <a:pt x="68396" y="442073"/>
                    <a:pt x="60055" y="448746"/>
                  </a:cubicBezTo>
                  <a:lnTo>
                    <a:pt x="80073" y="457087"/>
                  </a:lnTo>
                  <a:cubicBezTo>
                    <a:pt x="76737" y="465428"/>
                    <a:pt x="70064" y="470433"/>
                    <a:pt x="71732" y="480442"/>
                  </a:cubicBezTo>
                  <a:cubicBezTo>
                    <a:pt x="73401" y="490451"/>
                    <a:pt x="101760" y="508801"/>
                    <a:pt x="103428" y="512138"/>
                  </a:cubicBezTo>
                  <a:cubicBezTo>
                    <a:pt x="103428" y="513806"/>
                    <a:pt x="95087" y="520479"/>
                    <a:pt x="95087" y="520479"/>
                  </a:cubicBezTo>
                  <a:lnTo>
                    <a:pt x="103428" y="523815"/>
                  </a:lnTo>
                  <a:cubicBezTo>
                    <a:pt x="110101" y="532156"/>
                    <a:pt x="105096" y="542165"/>
                    <a:pt x="106765" y="555511"/>
                  </a:cubicBezTo>
                  <a:cubicBezTo>
                    <a:pt x="115106" y="557179"/>
                    <a:pt x="106765" y="550506"/>
                    <a:pt x="115106" y="552175"/>
                  </a:cubicBezTo>
                  <a:cubicBezTo>
                    <a:pt x="118442" y="552175"/>
                    <a:pt x="138460" y="562184"/>
                    <a:pt x="146802" y="563852"/>
                  </a:cubicBezTo>
                  <a:cubicBezTo>
                    <a:pt x="146802" y="563852"/>
                    <a:pt x="146802" y="575529"/>
                    <a:pt x="146802" y="575529"/>
                  </a:cubicBezTo>
                  <a:cubicBezTo>
                    <a:pt x="155143" y="578866"/>
                    <a:pt x="155143" y="568857"/>
                    <a:pt x="158479" y="572193"/>
                  </a:cubicBezTo>
                  <a:cubicBezTo>
                    <a:pt x="163484" y="575529"/>
                    <a:pt x="165152" y="588875"/>
                    <a:pt x="170156" y="592211"/>
                  </a:cubicBezTo>
                  <a:lnTo>
                    <a:pt x="181834" y="595548"/>
                  </a:lnTo>
                  <a:cubicBezTo>
                    <a:pt x="183502" y="600552"/>
                    <a:pt x="185170" y="605557"/>
                    <a:pt x="185170" y="608893"/>
                  </a:cubicBezTo>
                  <a:lnTo>
                    <a:pt x="251898" y="602221"/>
                  </a:lnTo>
                  <a:lnTo>
                    <a:pt x="251898" y="612230"/>
                  </a:lnTo>
                  <a:lnTo>
                    <a:pt x="320295" y="648930"/>
                  </a:lnTo>
                  <a:lnTo>
                    <a:pt x="403705" y="653935"/>
                  </a:lnTo>
                  <a:lnTo>
                    <a:pt x="403705" y="637253"/>
                  </a:lnTo>
                  <a:cubicBezTo>
                    <a:pt x="403705" y="637253"/>
                    <a:pt x="455419" y="637253"/>
                    <a:pt x="455419" y="637253"/>
                  </a:cubicBezTo>
                  <a:cubicBezTo>
                    <a:pt x="455419" y="637253"/>
                    <a:pt x="460423" y="640589"/>
                    <a:pt x="465428" y="643926"/>
                  </a:cubicBezTo>
                  <a:cubicBezTo>
                    <a:pt x="470433" y="647262"/>
                    <a:pt x="468764" y="647262"/>
                    <a:pt x="472101" y="653935"/>
                  </a:cubicBezTo>
                  <a:cubicBezTo>
                    <a:pt x="475437" y="658939"/>
                    <a:pt x="475437" y="663944"/>
                    <a:pt x="483778" y="665612"/>
                  </a:cubicBezTo>
                  <a:cubicBezTo>
                    <a:pt x="490451" y="667280"/>
                    <a:pt x="492119" y="672285"/>
                    <a:pt x="500460" y="680626"/>
                  </a:cubicBezTo>
                  <a:cubicBezTo>
                    <a:pt x="508801" y="688967"/>
                    <a:pt x="505465" y="687299"/>
                    <a:pt x="505465" y="695640"/>
                  </a:cubicBezTo>
                  <a:cubicBezTo>
                    <a:pt x="505465" y="703981"/>
                    <a:pt x="512138" y="710654"/>
                    <a:pt x="518810" y="715658"/>
                  </a:cubicBezTo>
                  <a:cubicBezTo>
                    <a:pt x="525483" y="720663"/>
                    <a:pt x="535492" y="723999"/>
                    <a:pt x="542165" y="720663"/>
                  </a:cubicBezTo>
                  <a:cubicBezTo>
                    <a:pt x="548838" y="717327"/>
                    <a:pt x="548838" y="708986"/>
                    <a:pt x="553843" y="703981"/>
                  </a:cubicBezTo>
                  <a:cubicBezTo>
                    <a:pt x="558847" y="698976"/>
                    <a:pt x="558847" y="700645"/>
                    <a:pt x="567188" y="703981"/>
                  </a:cubicBezTo>
                  <a:cubicBezTo>
                    <a:pt x="575529" y="705649"/>
                    <a:pt x="578866" y="703981"/>
                    <a:pt x="583870" y="707317"/>
                  </a:cubicBezTo>
                  <a:cubicBezTo>
                    <a:pt x="588875" y="710654"/>
                    <a:pt x="588875" y="712322"/>
                    <a:pt x="593879" y="720663"/>
                  </a:cubicBezTo>
                  <a:cubicBezTo>
                    <a:pt x="598884" y="727336"/>
                    <a:pt x="602220" y="729004"/>
                    <a:pt x="607225" y="735677"/>
                  </a:cubicBezTo>
                  <a:cubicBezTo>
                    <a:pt x="612230" y="742350"/>
                    <a:pt x="608893" y="744018"/>
                    <a:pt x="610561" y="750691"/>
                  </a:cubicBezTo>
                  <a:cubicBezTo>
                    <a:pt x="612230" y="757364"/>
                    <a:pt x="617234" y="764036"/>
                    <a:pt x="625575" y="770709"/>
                  </a:cubicBezTo>
                  <a:cubicBezTo>
                    <a:pt x="633916" y="777382"/>
                    <a:pt x="627244" y="779050"/>
                    <a:pt x="633916" y="789059"/>
                  </a:cubicBezTo>
                  <a:cubicBezTo>
                    <a:pt x="640589" y="799069"/>
                    <a:pt x="643926" y="815751"/>
                    <a:pt x="643926" y="815751"/>
                  </a:cubicBezTo>
                  <a:cubicBezTo>
                    <a:pt x="643926" y="815751"/>
                    <a:pt x="645594" y="825760"/>
                    <a:pt x="650598" y="829096"/>
                  </a:cubicBezTo>
                  <a:cubicBezTo>
                    <a:pt x="655603" y="832433"/>
                    <a:pt x="667280" y="839105"/>
                    <a:pt x="673953" y="839105"/>
                  </a:cubicBezTo>
                  <a:cubicBezTo>
                    <a:pt x="680626" y="839105"/>
                    <a:pt x="687299" y="849115"/>
                    <a:pt x="687299" y="849115"/>
                  </a:cubicBezTo>
                  <a:lnTo>
                    <a:pt x="692304" y="849115"/>
                  </a:lnTo>
                  <a:cubicBezTo>
                    <a:pt x="688967" y="839105"/>
                    <a:pt x="682294" y="832433"/>
                    <a:pt x="680626" y="825760"/>
                  </a:cubicBezTo>
                  <a:cubicBezTo>
                    <a:pt x="687299" y="822423"/>
                    <a:pt x="680626" y="805741"/>
                    <a:pt x="680626" y="802405"/>
                  </a:cubicBezTo>
                  <a:lnTo>
                    <a:pt x="688967" y="802405"/>
                  </a:lnTo>
                  <a:cubicBezTo>
                    <a:pt x="688967" y="799069"/>
                    <a:pt x="685631" y="789059"/>
                    <a:pt x="688967" y="785723"/>
                  </a:cubicBezTo>
                  <a:cubicBezTo>
                    <a:pt x="693972" y="779050"/>
                    <a:pt x="710654" y="779050"/>
                    <a:pt x="717327" y="774046"/>
                  </a:cubicBezTo>
                  <a:cubicBezTo>
                    <a:pt x="722331" y="769041"/>
                    <a:pt x="715658" y="762368"/>
                    <a:pt x="720663" y="757364"/>
                  </a:cubicBezTo>
                  <a:cubicBezTo>
                    <a:pt x="727336" y="754027"/>
                    <a:pt x="735677" y="757364"/>
                    <a:pt x="740681" y="754027"/>
                  </a:cubicBezTo>
                  <a:cubicBezTo>
                    <a:pt x="740681" y="754027"/>
                    <a:pt x="752359" y="725668"/>
                    <a:pt x="752359" y="725668"/>
                  </a:cubicBezTo>
                  <a:cubicBezTo>
                    <a:pt x="752359" y="725668"/>
                    <a:pt x="762368" y="730672"/>
                    <a:pt x="769041" y="729004"/>
                  </a:cubicBezTo>
                  <a:cubicBezTo>
                    <a:pt x="777382" y="727336"/>
                    <a:pt x="790727" y="708986"/>
                    <a:pt x="797400" y="708986"/>
                  </a:cubicBezTo>
                  <a:cubicBezTo>
                    <a:pt x="809078" y="708986"/>
                    <a:pt x="845778" y="720663"/>
                    <a:pt x="849114" y="725668"/>
                  </a:cubicBezTo>
                  <a:cubicBezTo>
                    <a:pt x="850783" y="727336"/>
                    <a:pt x="849114" y="737345"/>
                    <a:pt x="852451" y="737345"/>
                  </a:cubicBezTo>
                  <a:cubicBezTo>
                    <a:pt x="864128" y="740681"/>
                    <a:pt x="862460" y="732340"/>
                    <a:pt x="872469" y="734009"/>
                  </a:cubicBezTo>
                  <a:cubicBezTo>
                    <a:pt x="872469" y="730672"/>
                    <a:pt x="867465" y="723999"/>
                    <a:pt x="869133" y="722331"/>
                  </a:cubicBezTo>
                  <a:cubicBezTo>
                    <a:pt x="869133" y="720663"/>
                    <a:pt x="880810" y="717327"/>
                    <a:pt x="880810" y="713990"/>
                  </a:cubicBezTo>
                  <a:lnTo>
                    <a:pt x="892488" y="730672"/>
                  </a:lnTo>
                  <a:cubicBezTo>
                    <a:pt x="897492" y="730672"/>
                    <a:pt x="904165" y="729004"/>
                    <a:pt x="909170" y="730672"/>
                  </a:cubicBezTo>
                  <a:lnTo>
                    <a:pt x="909170" y="739013"/>
                  </a:lnTo>
                  <a:cubicBezTo>
                    <a:pt x="914174" y="739013"/>
                    <a:pt x="922515" y="734009"/>
                    <a:pt x="917511" y="730672"/>
                  </a:cubicBezTo>
                  <a:lnTo>
                    <a:pt x="905833" y="727336"/>
                  </a:lnTo>
                  <a:cubicBezTo>
                    <a:pt x="904165" y="720663"/>
                    <a:pt x="909170" y="720663"/>
                    <a:pt x="909170" y="718995"/>
                  </a:cubicBezTo>
                  <a:cubicBezTo>
                    <a:pt x="907501" y="718995"/>
                    <a:pt x="912506" y="712322"/>
                    <a:pt x="912506" y="710654"/>
                  </a:cubicBezTo>
                  <a:cubicBezTo>
                    <a:pt x="902497" y="705649"/>
                    <a:pt x="900829" y="705649"/>
                    <a:pt x="892488" y="702313"/>
                  </a:cubicBezTo>
                  <a:lnTo>
                    <a:pt x="889151" y="702313"/>
                  </a:lnTo>
                  <a:lnTo>
                    <a:pt x="885815" y="693972"/>
                  </a:lnTo>
                  <a:cubicBezTo>
                    <a:pt x="890819" y="693972"/>
                    <a:pt x="895824" y="700645"/>
                    <a:pt x="905833" y="697308"/>
                  </a:cubicBezTo>
                  <a:lnTo>
                    <a:pt x="905833" y="688967"/>
                  </a:lnTo>
                  <a:cubicBezTo>
                    <a:pt x="924183" y="690635"/>
                    <a:pt x="919179" y="688967"/>
                    <a:pt x="937529" y="692304"/>
                  </a:cubicBezTo>
                  <a:cubicBezTo>
                    <a:pt x="932524" y="688967"/>
                    <a:pt x="940865" y="683963"/>
                    <a:pt x="940865" y="683963"/>
                  </a:cubicBezTo>
                  <a:cubicBezTo>
                    <a:pt x="945870" y="688967"/>
                    <a:pt x="940865" y="695640"/>
                    <a:pt x="952543" y="695640"/>
                  </a:cubicBezTo>
                  <a:lnTo>
                    <a:pt x="960884" y="683963"/>
                  </a:lnTo>
                  <a:cubicBezTo>
                    <a:pt x="960884" y="683963"/>
                    <a:pt x="970893" y="690635"/>
                    <a:pt x="972561" y="692304"/>
                  </a:cubicBezTo>
                  <a:cubicBezTo>
                    <a:pt x="975898" y="690635"/>
                    <a:pt x="974229" y="682294"/>
                    <a:pt x="980902" y="683963"/>
                  </a:cubicBezTo>
                  <a:cubicBezTo>
                    <a:pt x="987575" y="685631"/>
                    <a:pt x="984239" y="695640"/>
                    <a:pt x="984239" y="695640"/>
                  </a:cubicBezTo>
                  <a:cubicBezTo>
                    <a:pt x="989243" y="698976"/>
                    <a:pt x="997584" y="695640"/>
                    <a:pt x="1004257" y="698976"/>
                  </a:cubicBezTo>
                  <a:cubicBezTo>
                    <a:pt x="1007593" y="700645"/>
                    <a:pt x="1005925" y="705649"/>
                    <a:pt x="1007593" y="710654"/>
                  </a:cubicBezTo>
                  <a:cubicBezTo>
                    <a:pt x="1014266" y="710654"/>
                    <a:pt x="1019271" y="712322"/>
                    <a:pt x="1027612" y="713990"/>
                  </a:cubicBezTo>
                  <a:cubicBezTo>
                    <a:pt x="1027612" y="713990"/>
                    <a:pt x="1034285" y="702313"/>
                    <a:pt x="1035953" y="702313"/>
                  </a:cubicBezTo>
                  <a:cubicBezTo>
                    <a:pt x="1040957" y="700645"/>
                    <a:pt x="1044294" y="703981"/>
                    <a:pt x="1047630" y="702313"/>
                  </a:cubicBezTo>
                  <a:cubicBezTo>
                    <a:pt x="1049298" y="705649"/>
                    <a:pt x="1052635" y="718995"/>
                    <a:pt x="1055971" y="722331"/>
                  </a:cubicBezTo>
                  <a:lnTo>
                    <a:pt x="1067649" y="725668"/>
                  </a:lnTo>
                  <a:cubicBezTo>
                    <a:pt x="1072653" y="740681"/>
                    <a:pt x="1067649" y="765705"/>
                    <a:pt x="1067649" y="782387"/>
                  </a:cubicBezTo>
                  <a:cubicBezTo>
                    <a:pt x="1079326" y="779050"/>
                    <a:pt x="1072653" y="777382"/>
                    <a:pt x="1084331" y="779050"/>
                  </a:cubicBezTo>
                  <a:cubicBezTo>
                    <a:pt x="1082662" y="787391"/>
                    <a:pt x="1072653" y="792396"/>
                    <a:pt x="1075990" y="807410"/>
                  </a:cubicBezTo>
                  <a:cubicBezTo>
                    <a:pt x="1075990" y="807410"/>
                    <a:pt x="1091004" y="814082"/>
                    <a:pt x="1092672" y="815751"/>
                  </a:cubicBezTo>
                  <a:cubicBezTo>
                    <a:pt x="1097676" y="822423"/>
                    <a:pt x="1092672" y="827428"/>
                    <a:pt x="1096008" y="835769"/>
                  </a:cubicBezTo>
                  <a:cubicBezTo>
                    <a:pt x="1096008" y="837437"/>
                    <a:pt x="1107686" y="845778"/>
                    <a:pt x="1107686" y="847446"/>
                  </a:cubicBezTo>
                  <a:cubicBezTo>
                    <a:pt x="1107686" y="850783"/>
                    <a:pt x="1106017" y="857456"/>
                    <a:pt x="1107686" y="859124"/>
                  </a:cubicBezTo>
                  <a:cubicBezTo>
                    <a:pt x="1111022" y="862460"/>
                    <a:pt x="1122699" y="864128"/>
                    <a:pt x="1127704" y="867465"/>
                  </a:cubicBezTo>
                  <a:cubicBezTo>
                    <a:pt x="1131040" y="844110"/>
                    <a:pt x="1139381" y="825760"/>
                    <a:pt x="1136045" y="799069"/>
                  </a:cubicBezTo>
                  <a:cubicBezTo>
                    <a:pt x="1136045" y="794064"/>
                    <a:pt x="1127704" y="764036"/>
                    <a:pt x="1124368" y="755695"/>
                  </a:cubicBezTo>
                  <a:lnTo>
                    <a:pt x="1116027" y="752359"/>
                  </a:lnTo>
                  <a:cubicBezTo>
                    <a:pt x="1116027" y="744018"/>
                    <a:pt x="1122699" y="752359"/>
                    <a:pt x="1119363" y="740681"/>
                  </a:cubicBezTo>
                  <a:cubicBezTo>
                    <a:pt x="1119363" y="737345"/>
                    <a:pt x="1107686" y="727336"/>
                    <a:pt x="1107686" y="723999"/>
                  </a:cubicBezTo>
                  <a:cubicBezTo>
                    <a:pt x="1106017" y="715658"/>
                    <a:pt x="1111022" y="703981"/>
                    <a:pt x="1107686" y="695640"/>
                  </a:cubicBezTo>
                  <a:cubicBezTo>
                    <a:pt x="1107686" y="695640"/>
                    <a:pt x="1087667" y="682294"/>
                    <a:pt x="1099345" y="683963"/>
                  </a:cubicBezTo>
                  <a:cubicBezTo>
                    <a:pt x="1102681" y="683963"/>
                    <a:pt x="1104349" y="683963"/>
                    <a:pt x="1104349" y="683963"/>
                  </a:cubicBezTo>
                  <a:cubicBezTo>
                    <a:pt x="1104349" y="683963"/>
                    <a:pt x="1101013" y="683963"/>
                    <a:pt x="1104349" y="678958"/>
                  </a:cubicBezTo>
                  <a:cubicBezTo>
                    <a:pt x="1104349" y="678958"/>
                    <a:pt x="1121031" y="675621"/>
                    <a:pt x="1107686" y="675621"/>
                  </a:cubicBezTo>
                  <a:cubicBezTo>
                    <a:pt x="1094340" y="675621"/>
                    <a:pt x="1119363" y="642257"/>
                    <a:pt x="1119363" y="638921"/>
                  </a:cubicBezTo>
                  <a:cubicBezTo>
                    <a:pt x="1119363" y="635585"/>
                    <a:pt x="1117695" y="625575"/>
                    <a:pt x="1119363" y="622239"/>
                  </a:cubicBezTo>
                  <a:cubicBezTo>
                    <a:pt x="1119363" y="620571"/>
                    <a:pt x="1129372" y="622239"/>
                    <a:pt x="1131040" y="622239"/>
                  </a:cubicBezTo>
                  <a:cubicBezTo>
                    <a:pt x="1134377" y="622239"/>
                    <a:pt x="1131040" y="612230"/>
                    <a:pt x="1134377" y="610562"/>
                  </a:cubicBezTo>
                  <a:cubicBezTo>
                    <a:pt x="1141050" y="605557"/>
                    <a:pt x="1159400" y="603889"/>
                    <a:pt x="1162736" y="598884"/>
                  </a:cubicBezTo>
                  <a:cubicBezTo>
                    <a:pt x="1166073" y="592211"/>
                    <a:pt x="1162736" y="587207"/>
                    <a:pt x="1166073" y="582202"/>
                  </a:cubicBezTo>
                  <a:cubicBezTo>
                    <a:pt x="1174414" y="575529"/>
                    <a:pt x="1186091" y="582202"/>
                    <a:pt x="1194432" y="573861"/>
                  </a:cubicBezTo>
                  <a:cubicBezTo>
                    <a:pt x="1201105" y="568857"/>
                    <a:pt x="1199437" y="555511"/>
                    <a:pt x="1206109" y="550506"/>
                  </a:cubicBezTo>
                  <a:cubicBezTo>
                    <a:pt x="1206109" y="550506"/>
                    <a:pt x="1217787" y="547170"/>
                    <a:pt x="1217787" y="547170"/>
                  </a:cubicBezTo>
                  <a:cubicBezTo>
                    <a:pt x="1217787" y="543834"/>
                    <a:pt x="1209446" y="530488"/>
                    <a:pt x="1209446" y="530488"/>
                  </a:cubicBezTo>
                  <a:cubicBezTo>
                    <a:pt x="1216119" y="527152"/>
                    <a:pt x="1221123" y="528820"/>
                    <a:pt x="1226128" y="527152"/>
                  </a:cubicBezTo>
                  <a:lnTo>
                    <a:pt x="1222791" y="518811"/>
                  </a:lnTo>
                  <a:cubicBezTo>
                    <a:pt x="1216119" y="518811"/>
                    <a:pt x="1242810" y="513806"/>
                    <a:pt x="1251151" y="515474"/>
                  </a:cubicBezTo>
                  <a:cubicBezTo>
                    <a:pt x="1247814" y="515474"/>
                    <a:pt x="1244478" y="503797"/>
                    <a:pt x="1242810" y="503797"/>
                  </a:cubicBezTo>
                  <a:cubicBezTo>
                    <a:pt x="1239473" y="503797"/>
                    <a:pt x="1231132" y="503797"/>
                    <a:pt x="1226128" y="503797"/>
                  </a:cubicBezTo>
                  <a:lnTo>
                    <a:pt x="1226128" y="495456"/>
                  </a:lnTo>
                  <a:cubicBezTo>
                    <a:pt x="1231132" y="495456"/>
                    <a:pt x="1239473" y="495456"/>
                    <a:pt x="1242810" y="492119"/>
                  </a:cubicBezTo>
                  <a:cubicBezTo>
                    <a:pt x="1242810" y="492119"/>
                    <a:pt x="1242810" y="478774"/>
                    <a:pt x="1242810" y="475437"/>
                  </a:cubicBezTo>
                  <a:cubicBezTo>
                    <a:pt x="1239473" y="472101"/>
                    <a:pt x="1231132" y="475437"/>
                    <a:pt x="1226128" y="472101"/>
                  </a:cubicBezTo>
                  <a:cubicBezTo>
                    <a:pt x="1221123" y="468765"/>
                    <a:pt x="1224460" y="463760"/>
                    <a:pt x="1217787" y="460424"/>
                  </a:cubicBezTo>
                  <a:cubicBezTo>
                    <a:pt x="1217787" y="460424"/>
                    <a:pt x="1232801" y="445410"/>
                    <a:pt x="1229464" y="443742"/>
                  </a:cubicBezTo>
                  <a:cubicBezTo>
                    <a:pt x="1216119" y="443742"/>
                    <a:pt x="1227796" y="435401"/>
                    <a:pt x="1226128" y="432064"/>
                  </a:cubicBezTo>
                  <a:cubicBezTo>
                    <a:pt x="1222791" y="427060"/>
                    <a:pt x="1216119" y="427060"/>
                    <a:pt x="1209446" y="423723"/>
                  </a:cubicBezTo>
                  <a:cubicBezTo>
                    <a:pt x="1211114" y="417050"/>
                    <a:pt x="1209446" y="422055"/>
                    <a:pt x="1217787" y="420387"/>
                  </a:cubicBezTo>
                  <a:cubicBezTo>
                    <a:pt x="1217787" y="415382"/>
                    <a:pt x="1212782" y="410378"/>
                    <a:pt x="1214450" y="408709"/>
                  </a:cubicBezTo>
                  <a:cubicBezTo>
                    <a:pt x="1226128" y="398700"/>
                    <a:pt x="1221123" y="390359"/>
                    <a:pt x="1226128" y="372009"/>
                  </a:cubicBezTo>
                  <a:cubicBezTo>
                    <a:pt x="1232801" y="372009"/>
                    <a:pt x="1236137" y="370341"/>
                    <a:pt x="1242810" y="368673"/>
                  </a:cubicBezTo>
                  <a:cubicBezTo>
                    <a:pt x="1242810" y="372009"/>
                    <a:pt x="1249483" y="375345"/>
                    <a:pt x="1246146" y="377014"/>
                  </a:cubicBezTo>
                  <a:cubicBezTo>
                    <a:pt x="1231132" y="385355"/>
                    <a:pt x="1234469" y="420387"/>
                    <a:pt x="1229464" y="420387"/>
                  </a:cubicBezTo>
                  <a:cubicBezTo>
                    <a:pt x="1229464" y="420387"/>
                    <a:pt x="1234469" y="428728"/>
                    <a:pt x="1232801" y="428728"/>
                  </a:cubicBezTo>
                  <a:cubicBezTo>
                    <a:pt x="1236137" y="428728"/>
                    <a:pt x="1239473" y="422055"/>
                    <a:pt x="1249483" y="425391"/>
                  </a:cubicBezTo>
                  <a:lnTo>
                    <a:pt x="1249483" y="433732"/>
                  </a:lnTo>
                  <a:cubicBezTo>
                    <a:pt x="1251151" y="433732"/>
                    <a:pt x="1259492" y="433732"/>
                    <a:pt x="1261160" y="433732"/>
                  </a:cubicBezTo>
                  <a:cubicBezTo>
                    <a:pt x="1264496" y="418719"/>
                    <a:pt x="1266165" y="412046"/>
                    <a:pt x="1269501" y="393696"/>
                  </a:cubicBezTo>
                  <a:cubicBezTo>
                    <a:pt x="1264496" y="392027"/>
                    <a:pt x="1259492" y="393696"/>
                    <a:pt x="1257824" y="390359"/>
                  </a:cubicBezTo>
                  <a:cubicBezTo>
                    <a:pt x="1257824" y="388691"/>
                    <a:pt x="1257824" y="380350"/>
                    <a:pt x="1257824" y="378682"/>
                  </a:cubicBezTo>
                  <a:cubicBezTo>
                    <a:pt x="1299529" y="380350"/>
                    <a:pt x="1286183" y="375345"/>
                    <a:pt x="1306201" y="346986"/>
                  </a:cubicBezTo>
                  <a:lnTo>
                    <a:pt x="1294524" y="338645"/>
                  </a:lnTo>
                  <a:cubicBezTo>
                    <a:pt x="1291188" y="326968"/>
                    <a:pt x="1301197" y="333640"/>
                    <a:pt x="1297860" y="326968"/>
                  </a:cubicBezTo>
                  <a:cubicBezTo>
                    <a:pt x="1304533" y="321963"/>
                    <a:pt x="1314542" y="308617"/>
                    <a:pt x="1321215" y="306949"/>
                  </a:cubicBezTo>
                  <a:cubicBezTo>
                    <a:pt x="1326220" y="306949"/>
                    <a:pt x="1332893" y="306949"/>
                    <a:pt x="1337897" y="306949"/>
                  </a:cubicBezTo>
                  <a:lnTo>
                    <a:pt x="1341234" y="298608"/>
                  </a:lnTo>
                  <a:cubicBezTo>
                    <a:pt x="1352911" y="296940"/>
                    <a:pt x="1351243" y="303613"/>
                    <a:pt x="1361252" y="301945"/>
                  </a:cubicBezTo>
                  <a:cubicBezTo>
                    <a:pt x="1361252" y="293604"/>
                    <a:pt x="1361252" y="290267"/>
                    <a:pt x="1364588" y="281926"/>
                  </a:cubicBezTo>
                  <a:cubicBezTo>
                    <a:pt x="1372929" y="285263"/>
                    <a:pt x="1367925" y="285263"/>
                    <a:pt x="1372929" y="293604"/>
                  </a:cubicBezTo>
                  <a:cubicBezTo>
                    <a:pt x="1372929" y="293604"/>
                    <a:pt x="1387943" y="293604"/>
                    <a:pt x="1381270" y="290267"/>
                  </a:cubicBezTo>
                  <a:cubicBezTo>
                    <a:pt x="1387943" y="288599"/>
                    <a:pt x="1384607" y="286931"/>
                    <a:pt x="1392948" y="286931"/>
                  </a:cubicBezTo>
                  <a:cubicBezTo>
                    <a:pt x="1386275" y="281926"/>
                    <a:pt x="1381270" y="278590"/>
                    <a:pt x="1372929" y="275253"/>
                  </a:cubicBezTo>
                  <a:cubicBezTo>
                    <a:pt x="1376266" y="268581"/>
                    <a:pt x="1382939" y="266912"/>
                    <a:pt x="1384607" y="263576"/>
                  </a:cubicBezTo>
                  <a:cubicBezTo>
                    <a:pt x="1387943" y="253567"/>
                    <a:pt x="1379602" y="258571"/>
                    <a:pt x="1381270" y="251898"/>
                  </a:cubicBezTo>
                  <a:lnTo>
                    <a:pt x="1389611" y="248562"/>
                  </a:lnTo>
                  <a:cubicBezTo>
                    <a:pt x="1394616" y="240221"/>
                    <a:pt x="1394616" y="230212"/>
                    <a:pt x="1397952" y="220203"/>
                  </a:cubicBezTo>
                  <a:cubicBezTo>
                    <a:pt x="1421307" y="220203"/>
                    <a:pt x="1424644" y="221871"/>
                    <a:pt x="1437989" y="196848"/>
                  </a:cubicBezTo>
                  <a:lnTo>
                    <a:pt x="1437989" y="208525"/>
                  </a:lnTo>
                  <a:lnTo>
                    <a:pt x="1449667" y="200184"/>
                  </a:lnTo>
                  <a:cubicBezTo>
                    <a:pt x="1446330" y="200184"/>
                    <a:pt x="1458008" y="208525"/>
                    <a:pt x="1458008" y="208525"/>
                  </a:cubicBezTo>
                  <a:cubicBezTo>
                    <a:pt x="1463012" y="205189"/>
                    <a:pt x="1471353" y="196848"/>
                    <a:pt x="1478026" y="191843"/>
                  </a:cubicBezTo>
                  <a:cubicBezTo>
                    <a:pt x="1474690" y="183502"/>
                    <a:pt x="1471353" y="176829"/>
                    <a:pt x="1469685" y="168488"/>
                  </a:cubicBezTo>
                  <a:cubicBezTo>
                    <a:pt x="1473021" y="168488"/>
                    <a:pt x="1476358" y="171825"/>
                    <a:pt x="1476358" y="17182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2" name="Freeform 1171">
              <a:extLst>
                <a:ext uri="{FF2B5EF4-FFF2-40B4-BE49-F238E27FC236}">
                  <a16:creationId xmlns:a16="http://schemas.microsoft.com/office/drawing/2014/main" id="{A28A0C1C-6A21-8C84-9C75-C5ED290E710C}"/>
                </a:ext>
              </a:extLst>
            </p:cNvPr>
            <p:cNvSpPr/>
            <p:nvPr/>
          </p:nvSpPr>
          <p:spPr>
            <a:xfrm>
              <a:off x="4235011" y="5703579"/>
              <a:ext cx="139146" cy="164258"/>
            </a:xfrm>
            <a:custGeom>
              <a:avLst/>
              <a:gdLst>
                <a:gd name="connsiteX0" fmla="*/ 132474 w 139146"/>
                <a:gd name="connsiteY0" fmla="*/ 120111 h 164258"/>
                <a:gd name="connsiteX1" fmla="*/ 127469 w 139146"/>
                <a:gd name="connsiteY1" fmla="*/ 108433 h 164258"/>
                <a:gd name="connsiteX2" fmla="*/ 139146 w 139146"/>
                <a:gd name="connsiteY2" fmla="*/ 90083 h 164258"/>
                <a:gd name="connsiteX3" fmla="*/ 129137 w 139146"/>
                <a:gd name="connsiteY3" fmla="*/ 81742 h 164258"/>
                <a:gd name="connsiteX4" fmla="*/ 117460 w 139146"/>
                <a:gd name="connsiteY4" fmla="*/ 63392 h 164258"/>
                <a:gd name="connsiteX5" fmla="*/ 99110 w 139146"/>
                <a:gd name="connsiteY5" fmla="*/ 51714 h 164258"/>
                <a:gd name="connsiteX6" fmla="*/ 84096 w 139146"/>
                <a:gd name="connsiteY6" fmla="*/ 38369 h 164258"/>
                <a:gd name="connsiteX7" fmla="*/ 65746 w 139146"/>
                <a:gd name="connsiteY7" fmla="*/ 28360 h 164258"/>
                <a:gd name="connsiteX8" fmla="*/ 60741 w 139146"/>
                <a:gd name="connsiteY8" fmla="*/ 15014 h 164258"/>
                <a:gd name="connsiteX9" fmla="*/ 37386 w 139146"/>
                <a:gd name="connsiteY9" fmla="*/ 0 h 164258"/>
                <a:gd name="connsiteX10" fmla="*/ 19036 w 139146"/>
                <a:gd name="connsiteY10" fmla="*/ 6673 h 164258"/>
                <a:gd name="connsiteX11" fmla="*/ 12363 w 139146"/>
                <a:gd name="connsiteY11" fmla="*/ 26691 h 164258"/>
                <a:gd name="connsiteX12" fmla="*/ 5690 w 139146"/>
                <a:gd name="connsiteY12" fmla="*/ 48378 h 164258"/>
                <a:gd name="connsiteX13" fmla="*/ 686 w 139146"/>
                <a:gd name="connsiteY13" fmla="*/ 71733 h 164258"/>
                <a:gd name="connsiteX14" fmla="*/ 686 w 139146"/>
                <a:gd name="connsiteY14" fmla="*/ 88415 h 164258"/>
                <a:gd name="connsiteX15" fmla="*/ 686 w 139146"/>
                <a:gd name="connsiteY15" fmla="*/ 103429 h 164258"/>
                <a:gd name="connsiteX16" fmla="*/ 4022 w 139146"/>
                <a:gd name="connsiteY16" fmla="*/ 143465 h 164258"/>
                <a:gd name="connsiteX17" fmla="*/ 24041 w 139146"/>
                <a:gd name="connsiteY17" fmla="*/ 146802 h 164258"/>
                <a:gd name="connsiteX18" fmla="*/ 32382 w 139146"/>
                <a:gd name="connsiteY18" fmla="*/ 158479 h 164258"/>
                <a:gd name="connsiteX19" fmla="*/ 72418 w 139146"/>
                <a:gd name="connsiteY19" fmla="*/ 158479 h 164258"/>
                <a:gd name="connsiteX20" fmla="*/ 95773 w 139146"/>
                <a:gd name="connsiteY20" fmla="*/ 161816 h 164258"/>
                <a:gd name="connsiteX21" fmla="*/ 132474 w 139146"/>
                <a:gd name="connsiteY21" fmla="*/ 118442 h 1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146" h="164258">
                  <a:moveTo>
                    <a:pt x="132474" y="120111"/>
                  </a:moveTo>
                  <a:lnTo>
                    <a:pt x="127469" y="108433"/>
                  </a:lnTo>
                  <a:lnTo>
                    <a:pt x="139146" y="90083"/>
                  </a:lnTo>
                  <a:cubicBezTo>
                    <a:pt x="139146" y="90083"/>
                    <a:pt x="135810" y="85078"/>
                    <a:pt x="129137" y="81742"/>
                  </a:cubicBezTo>
                  <a:cubicBezTo>
                    <a:pt x="122464" y="78406"/>
                    <a:pt x="119128" y="71733"/>
                    <a:pt x="117460" y="63392"/>
                  </a:cubicBezTo>
                  <a:cubicBezTo>
                    <a:pt x="115792" y="55051"/>
                    <a:pt x="109119" y="56719"/>
                    <a:pt x="99110" y="51714"/>
                  </a:cubicBezTo>
                  <a:cubicBezTo>
                    <a:pt x="89100" y="46710"/>
                    <a:pt x="89100" y="45042"/>
                    <a:pt x="84096" y="38369"/>
                  </a:cubicBezTo>
                  <a:cubicBezTo>
                    <a:pt x="79091" y="31696"/>
                    <a:pt x="69082" y="35032"/>
                    <a:pt x="65746" y="28360"/>
                  </a:cubicBezTo>
                  <a:cubicBezTo>
                    <a:pt x="62409" y="21687"/>
                    <a:pt x="60741" y="15014"/>
                    <a:pt x="60741" y="15014"/>
                  </a:cubicBezTo>
                  <a:lnTo>
                    <a:pt x="37386" y="0"/>
                  </a:lnTo>
                  <a:lnTo>
                    <a:pt x="19036" y="6673"/>
                  </a:lnTo>
                  <a:cubicBezTo>
                    <a:pt x="19036" y="6673"/>
                    <a:pt x="9027" y="15014"/>
                    <a:pt x="12363" y="26691"/>
                  </a:cubicBezTo>
                  <a:cubicBezTo>
                    <a:pt x="15700" y="38369"/>
                    <a:pt x="4022" y="35032"/>
                    <a:pt x="5690" y="48378"/>
                  </a:cubicBezTo>
                  <a:cubicBezTo>
                    <a:pt x="7359" y="61724"/>
                    <a:pt x="-2651" y="65060"/>
                    <a:pt x="686" y="71733"/>
                  </a:cubicBezTo>
                  <a:cubicBezTo>
                    <a:pt x="2354" y="75069"/>
                    <a:pt x="686" y="83410"/>
                    <a:pt x="686" y="88415"/>
                  </a:cubicBezTo>
                  <a:cubicBezTo>
                    <a:pt x="2354" y="91751"/>
                    <a:pt x="7359" y="106765"/>
                    <a:pt x="686" y="103429"/>
                  </a:cubicBezTo>
                  <a:cubicBezTo>
                    <a:pt x="686" y="118442"/>
                    <a:pt x="4022" y="131788"/>
                    <a:pt x="4022" y="143465"/>
                  </a:cubicBezTo>
                  <a:cubicBezTo>
                    <a:pt x="10695" y="146802"/>
                    <a:pt x="17368" y="143465"/>
                    <a:pt x="24041" y="146802"/>
                  </a:cubicBezTo>
                  <a:cubicBezTo>
                    <a:pt x="27377" y="146802"/>
                    <a:pt x="29045" y="156811"/>
                    <a:pt x="32382" y="158479"/>
                  </a:cubicBezTo>
                  <a:cubicBezTo>
                    <a:pt x="50732" y="168488"/>
                    <a:pt x="54068" y="163484"/>
                    <a:pt x="72418" y="158479"/>
                  </a:cubicBezTo>
                  <a:cubicBezTo>
                    <a:pt x="72418" y="158479"/>
                    <a:pt x="89100" y="165152"/>
                    <a:pt x="95773" y="161816"/>
                  </a:cubicBezTo>
                  <a:cubicBezTo>
                    <a:pt x="102446" y="160147"/>
                    <a:pt x="119128" y="138461"/>
                    <a:pt x="132474" y="11844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1CA764F4-4544-68E6-C8AD-446D93995C03}"/>
                </a:ext>
              </a:extLst>
            </p:cNvPr>
            <p:cNvSpPr/>
            <p:nvPr/>
          </p:nvSpPr>
          <p:spPr>
            <a:xfrm>
              <a:off x="5555985" y="2547236"/>
              <a:ext cx="251157" cy="443778"/>
            </a:xfrm>
            <a:custGeom>
              <a:avLst/>
              <a:gdLst>
                <a:gd name="connsiteX0" fmla="*/ 14273 w 251157"/>
                <a:gd name="connsiteY0" fmla="*/ 248668 h 443778"/>
                <a:gd name="connsiteX1" fmla="*/ 9268 w 251157"/>
                <a:gd name="connsiteY1" fmla="*/ 253673 h 443778"/>
                <a:gd name="connsiteX2" fmla="*/ 927 w 251157"/>
                <a:gd name="connsiteY2" fmla="*/ 263682 h 443778"/>
                <a:gd name="connsiteX3" fmla="*/ 5932 w 251157"/>
                <a:gd name="connsiteY3" fmla="*/ 273691 h 443778"/>
                <a:gd name="connsiteX4" fmla="*/ 15941 w 251157"/>
                <a:gd name="connsiteY4" fmla="*/ 280364 h 443778"/>
                <a:gd name="connsiteX5" fmla="*/ 22614 w 251157"/>
                <a:gd name="connsiteY5" fmla="*/ 275359 h 443778"/>
                <a:gd name="connsiteX6" fmla="*/ 27618 w 251157"/>
                <a:gd name="connsiteY6" fmla="*/ 282032 h 443778"/>
                <a:gd name="connsiteX7" fmla="*/ 39296 w 251157"/>
                <a:gd name="connsiteY7" fmla="*/ 282032 h 443778"/>
                <a:gd name="connsiteX8" fmla="*/ 45968 w 251157"/>
                <a:gd name="connsiteY8" fmla="*/ 273691 h 443778"/>
                <a:gd name="connsiteX9" fmla="*/ 62650 w 251157"/>
                <a:gd name="connsiteY9" fmla="*/ 273691 h 443778"/>
                <a:gd name="connsiteX10" fmla="*/ 54309 w 251157"/>
                <a:gd name="connsiteY10" fmla="*/ 270355 h 443778"/>
                <a:gd name="connsiteX11" fmla="*/ 54309 w 251157"/>
                <a:gd name="connsiteY11" fmla="*/ 253673 h 443778"/>
                <a:gd name="connsiteX12" fmla="*/ 45968 w 251157"/>
                <a:gd name="connsiteY12" fmla="*/ 253673 h 443778"/>
                <a:gd name="connsiteX13" fmla="*/ 37627 w 251157"/>
                <a:gd name="connsiteY13" fmla="*/ 236991 h 443778"/>
                <a:gd name="connsiteX14" fmla="*/ 17609 w 251157"/>
                <a:gd name="connsiteY14" fmla="*/ 248668 h 443778"/>
                <a:gd name="connsiteX15" fmla="*/ 15941 w 251157"/>
                <a:gd name="connsiteY15" fmla="*/ 248668 h 443778"/>
                <a:gd name="connsiteX16" fmla="*/ 47637 w 251157"/>
                <a:gd name="connsiteY16" fmla="*/ 193618 h 443778"/>
                <a:gd name="connsiteX17" fmla="*/ 47637 w 251157"/>
                <a:gd name="connsiteY17" fmla="*/ 205295 h 443778"/>
                <a:gd name="connsiteX18" fmla="*/ 47637 w 251157"/>
                <a:gd name="connsiteY18" fmla="*/ 193618 h 443778"/>
                <a:gd name="connsiteX19" fmla="*/ 35959 w 251157"/>
                <a:gd name="connsiteY19" fmla="*/ 176936 h 443778"/>
                <a:gd name="connsiteX20" fmla="*/ 39296 w 251157"/>
                <a:gd name="connsiteY20" fmla="*/ 193618 h 443778"/>
                <a:gd name="connsiteX21" fmla="*/ 35959 w 251157"/>
                <a:gd name="connsiteY21" fmla="*/ 176936 h 443778"/>
                <a:gd name="connsiteX22" fmla="*/ 4263 w 251157"/>
                <a:gd name="connsiteY22" fmla="*/ 136899 h 443778"/>
                <a:gd name="connsiteX23" fmla="*/ 7600 w 251157"/>
                <a:gd name="connsiteY23" fmla="*/ 145240 h 443778"/>
                <a:gd name="connsiteX24" fmla="*/ 4263 w 251157"/>
                <a:gd name="connsiteY24" fmla="*/ 136899 h 443778"/>
                <a:gd name="connsiteX25" fmla="*/ 35959 w 251157"/>
                <a:gd name="connsiteY25" fmla="*/ 128558 h 443778"/>
                <a:gd name="connsiteX26" fmla="*/ 27618 w 251157"/>
                <a:gd name="connsiteY26" fmla="*/ 140235 h 443778"/>
                <a:gd name="connsiteX27" fmla="*/ 35959 w 251157"/>
                <a:gd name="connsiteY27" fmla="*/ 156917 h 443778"/>
                <a:gd name="connsiteX28" fmla="*/ 47637 w 251157"/>
                <a:gd name="connsiteY28" fmla="*/ 153581 h 443778"/>
                <a:gd name="connsiteX29" fmla="*/ 39296 w 251157"/>
                <a:gd name="connsiteY29" fmla="*/ 153581 h 443778"/>
                <a:gd name="connsiteX30" fmla="*/ 35959 w 251157"/>
                <a:gd name="connsiteY30" fmla="*/ 130226 h 443778"/>
                <a:gd name="connsiteX31" fmla="*/ 35959 w 251157"/>
                <a:gd name="connsiteY31" fmla="*/ 85185 h 443778"/>
                <a:gd name="connsiteX32" fmla="*/ 24282 w 251157"/>
                <a:gd name="connsiteY32" fmla="*/ 125221 h 443778"/>
                <a:gd name="connsiteX33" fmla="*/ 35959 w 251157"/>
                <a:gd name="connsiteY33" fmla="*/ 85185 h 443778"/>
                <a:gd name="connsiteX34" fmla="*/ 99351 w 251157"/>
                <a:gd name="connsiteY34" fmla="*/ 76844 h 443778"/>
                <a:gd name="connsiteX35" fmla="*/ 87674 w 251157"/>
                <a:gd name="connsiteY35" fmla="*/ 88521 h 443778"/>
                <a:gd name="connsiteX36" fmla="*/ 75996 w 251157"/>
                <a:gd name="connsiteY36" fmla="*/ 80180 h 443778"/>
                <a:gd name="connsiteX37" fmla="*/ 75996 w 251157"/>
                <a:gd name="connsiteY37" fmla="*/ 96862 h 443778"/>
                <a:gd name="connsiteX38" fmla="*/ 67655 w 251157"/>
                <a:gd name="connsiteY38" fmla="*/ 100198 h 443778"/>
                <a:gd name="connsiteX39" fmla="*/ 67655 w 251157"/>
                <a:gd name="connsiteY39" fmla="*/ 120217 h 443778"/>
                <a:gd name="connsiteX40" fmla="*/ 55978 w 251157"/>
                <a:gd name="connsiteY40" fmla="*/ 120217 h 443778"/>
                <a:gd name="connsiteX41" fmla="*/ 55978 w 251157"/>
                <a:gd name="connsiteY41" fmla="*/ 131894 h 443778"/>
                <a:gd name="connsiteX42" fmla="*/ 52641 w 251157"/>
                <a:gd name="connsiteY42" fmla="*/ 131894 h 443778"/>
                <a:gd name="connsiteX43" fmla="*/ 55978 w 251157"/>
                <a:gd name="connsiteY43" fmla="*/ 143572 h 443778"/>
                <a:gd name="connsiteX44" fmla="*/ 62650 w 251157"/>
                <a:gd name="connsiteY44" fmla="*/ 143572 h 443778"/>
                <a:gd name="connsiteX45" fmla="*/ 59314 w 251157"/>
                <a:gd name="connsiteY45" fmla="*/ 148576 h 443778"/>
                <a:gd name="connsiteX46" fmla="*/ 59314 w 251157"/>
                <a:gd name="connsiteY46" fmla="*/ 160254 h 443778"/>
                <a:gd name="connsiteX47" fmla="*/ 50973 w 251157"/>
                <a:gd name="connsiteY47" fmla="*/ 163590 h 443778"/>
                <a:gd name="connsiteX48" fmla="*/ 50973 w 251157"/>
                <a:gd name="connsiteY48" fmla="*/ 180272 h 443778"/>
                <a:gd name="connsiteX49" fmla="*/ 59314 w 251157"/>
                <a:gd name="connsiteY49" fmla="*/ 180272 h 443778"/>
                <a:gd name="connsiteX50" fmla="*/ 55978 w 251157"/>
                <a:gd name="connsiteY50" fmla="*/ 188613 h 443778"/>
                <a:gd name="connsiteX51" fmla="*/ 55978 w 251157"/>
                <a:gd name="connsiteY51" fmla="*/ 208631 h 443778"/>
                <a:gd name="connsiteX52" fmla="*/ 64319 w 251157"/>
                <a:gd name="connsiteY52" fmla="*/ 196954 h 443778"/>
                <a:gd name="connsiteX53" fmla="*/ 75996 w 251157"/>
                <a:gd name="connsiteY53" fmla="*/ 196954 h 443778"/>
                <a:gd name="connsiteX54" fmla="*/ 75996 w 251157"/>
                <a:gd name="connsiteY54" fmla="*/ 205295 h 443778"/>
                <a:gd name="connsiteX55" fmla="*/ 67655 w 251157"/>
                <a:gd name="connsiteY55" fmla="*/ 248668 h 443778"/>
                <a:gd name="connsiteX56" fmla="*/ 119369 w 251157"/>
                <a:gd name="connsiteY56" fmla="*/ 245332 h 443778"/>
                <a:gd name="connsiteX57" fmla="*/ 107692 w 251157"/>
                <a:gd name="connsiteY57" fmla="*/ 265350 h 443778"/>
                <a:gd name="connsiteX58" fmla="*/ 131047 w 251157"/>
                <a:gd name="connsiteY58" fmla="*/ 268687 h 443778"/>
                <a:gd name="connsiteX59" fmla="*/ 82669 w 251157"/>
                <a:gd name="connsiteY59" fmla="*/ 297046 h 443778"/>
                <a:gd name="connsiteX60" fmla="*/ 82669 w 251157"/>
                <a:gd name="connsiteY60" fmla="*/ 308723 h 443778"/>
                <a:gd name="connsiteX61" fmla="*/ 91010 w 251157"/>
                <a:gd name="connsiteY61" fmla="*/ 312060 h 443778"/>
                <a:gd name="connsiteX62" fmla="*/ 74328 w 251157"/>
                <a:gd name="connsiteY62" fmla="*/ 332078 h 443778"/>
                <a:gd name="connsiteX63" fmla="*/ 91010 w 251157"/>
                <a:gd name="connsiteY63" fmla="*/ 328742 h 443778"/>
                <a:gd name="connsiteX64" fmla="*/ 91010 w 251157"/>
                <a:gd name="connsiteY64" fmla="*/ 345424 h 443778"/>
                <a:gd name="connsiteX65" fmla="*/ 62650 w 251157"/>
                <a:gd name="connsiteY65" fmla="*/ 362106 h 443778"/>
                <a:gd name="connsiteX66" fmla="*/ 86005 w 251157"/>
                <a:gd name="connsiteY66" fmla="*/ 370447 h 443778"/>
                <a:gd name="connsiteX67" fmla="*/ 86005 w 251157"/>
                <a:gd name="connsiteY67" fmla="*/ 382124 h 443778"/>
                <a:gd name="connsiteX68" fmla="*/ 109360 w 251157"/>
                <a:gd name="connsiteY68" fmla="*/ 378788 h 443778"/>
                <a:gd name="connsiteX69" fmla="*/ 117701 w 251157"/>
                <a:gd name="connsiteY69" fmla="*/ 375452 h 443778"/>
                <a:gd name="connsiteX70" fmla="*/ 134383 w 251157"/>
                <a:gd name="connsiteY70" fmla="*/ 375452 h 443778"/>
                <a:gd name="connsiteX71" fmla="*/ 126042 w 251157"/>
                <a:gd name="connsiteY71" fmla="*/ 390465 h 443778"/>
                <a:gd name="connsiteX72" fmla="*/ 82669 w 251157"/>
                <a:gd name="connsiteY72" fmla="*/ 390465 h 443778"/>
                <a:gd name="connsiteX73" fmla="*/ 42632 w 251157"/>
                <a:gd name="connsiteY73" fmla="*/ 438843 h 443778"/>
                <a:gd name="connsiteX74" fmla="*/ 65987 w 251157"/>
                <a:gd name="connsiteY74" fmla="*/ 442180 h 443778"/>
                <a:gd name="connsiteX75" fmla="*/ 65987 w 251157"/>
                <a:gd name="connsiteY75" fmla="*/ 430502 h 443778"/>
                <a:gd name="connsiteX76" fmla="*/ 82669 w 251157"/>
                <a:gd name="connsiteY76" fmla="*/ 422161 h 443778"/>
                <a:gd name="connsiteX77" fmla="*/ 106024 w 251157"/>
                <a:gd name="connsiteY77" fmla="*/ 425498 h 443778"/>
                <a:gd name="connsiteX78" fmla="*/ 114365 w 251157"/>
                <a:gd name="connsiteY78" fmla="*/ 413820 h 443778"/>
                <a:gd name="connsiteX79" fmla="*/ 146061 w 251157"/>
                <a:gd name="connsiteY79" fmla="*/ 417157 h 443778"/>
                <a:gd name="connsiteX80" fmla="*/ 154402 w 251157"/>
                <a:gd name="connsiteY80" fmla="*/ 405479 h 443778"/>
                <a:gd name="connsiteX81" fmla="*/ 211120 w 251157"/>
                <a:gd name="connsiteY81" fmla="*/ 408816 h 443778"/>
                <a:gd name="connsiteX82" fmla="*/ 234475 w 251157"/>
                <a:gd name="connsiteY82" fmla="*/ 397138 h 443778"/>
                <a:gd name="connsiteX83" fmla="*/ 234475 w 251157"/>
                <a:gd name="connsiteY83" fmla="*/ 388797 h 443778"/>
                <a:gd name="connsiteX84" fmla="*/ 214457 w 251157"/>
                <a:gd name="connsiteY84" fmla="*/ 388797 h 443778"/>
                <a:gd name="connsiteX85" fmla="*/ 222798 w 251157"/>
                <a:gd name="connsiteY85" fmla="*/ 368779 h 443778"/>
                <a:gd name="connsiteX86" fmla="*/ 242816 w 251157"/>
                <a:gd name="connsiteY86" fmla="*/ 365442 h 443778"/>
                <a:gd name="connsiteX87" fmla="*/ 251157 w 251157"/>
                <a:gd name="connsiteY87" fmla="*/ 337083 h 443778"/>
                <a:gd name="connsiteX88" fmla="*/ 242816 w 251157"/>
                <a:gd name="connsiteY88" fmla="*/ 325405 h 443778"/>
                <a:gd name="connsiteX89" fmla="*/ 222798 w 251157"/>
                <a:gd name="connsiteY89" fmla="*/ 322069 h 443778"/>
                <a:gd name="connsiteX90" fmla="*/ 219461 w 251157"/>
                <a:gd name="connsiteY90" fmla="*/ 333747 h 443778"/>
                <a:gd name="connsiteX91" fmla="*/ 207784 w 251157"/>
                <a:gd name="connsiteY91" fmla="*/ 330410 h 443778"/>
                <a:gd name="connsiteX92" fmla="*/ 211120 w 251157"/>
                <a:gd name="connsiteY92" fmla="*/ 307055 h 443778"/>
                <a:gd name="connsiteX93" fmla="*/ 202779 w 251157"/>
                <a:gd name="connsiteY93" fmla="*/ 298714 h 443778"/>
                <a:gd name="connsiteX94" fmla="*/ 211120 w 251157"/>
                <a:gd name="connsiteY94" fmla="*/ 290373 h 443778"/>
                <a:gd name="connsiteX95" fmla="*/ 202779 w 251157"/>
                <a:gd name="connsiteY95" fmla="*/ 290373 h 443778"/>
                <a:gd name="connsiteX96" fmla="*/ 179425 w 251157"/>
                <a:gd name="connsiteY96" fmla="*/ 258677 h 443778"/>
                <a:gd name="connsiteX97" fmla="*/ 167747 w 251157"/>
                <a:gd name="connsiteY97" fmla="*/ 255341 h 443778"/>
                <a:gd name="connsiteX98" fmla="*/ 151065 w 251157"/>
                <a:gd name="connsiteY98" fmla="*/ 215304 h 443778"/>
                <a:gd name="connsiteX99" fmla="*/ 139388 w 251157"/>
                <a:gd name="connsiteY99" fmla="*/ 211968 h 443778"/>
                <a:gd name="connsiteX100" fmla="*/ 139388 w 251157"/>
                <a:gd name="connsiteY100" fmla="*/ 203627 h 443778"/>
                <a:gd name="connsiteX101" fmla="*/ 122706 w 251157"/>
                <a:gd name="connsiteY101" fmla="*/ 203627 h 443778"/>
                <a:gd name="connsiteX102" fmla="*/ 126042 w 251157"/>
                <a:gd name="connsiteY102" fmla="*/ 175267 h 443778"/>
                <a:gd name="connsiteX103" fmla="*/ 146061 w 251157"/>
                <a:gd name="connsiteY103" fmla="*/ 158585 h 443778"/>
                <a:gd name="connsiteX104" fmla="*/ 97683 w 251157"/>
                <a:gd name="connsiteY104" fmla="*/ 135231 h 443778"/>
                <a:gd name="connsiteX105" fmla="*/ 89342 w 251157"/>
                <a:gd name="connsiteY105" fmla="*/ 131894 h 443778"/>
                <a:gd name="connsiteX106" fmla="*/ 92678 w 251157"/>
                <a:gd name="connsiteY106" fmla="*/ 115212 h 443778"/>
                <a:gd name="connsiteX107" fmla="*/ 109360 w 251157"/>
                <a:gd name="connsiteY107" fmla="*/ 98530 h 443778"/>
                <a:gd name="connsiteX108" fmla="*/ 117701 w 251157"/>
                <a:gd name="connsiteY108" fmla="*/ 98530 h 443778"/>
                <a:gd name="connsiteX109" fmla="*/ 114365 w 251157"/>
                <a:gd name="connsiteY109" fmla="*/ 81848 h 443778"/>
                <a:gd name="connsiteX110" fmla="*/ 97683 w 251157"/>
                <a:gd name="connsiteY110" fmla="*/ 78512 h 443778"/>
                <a:gd name="connsiteX111" fmla="*/ 176088 w 251157"/>
                <a:gd name="connsiteY111" fmla="*/ 106 h 443778"/>
                <a:gd name="connsiteX112" fmla="*/ 176088 w 251157"/>
                <a:gd name="connsiteY112" fmla="*/ 28466 h 443778"/>
                <a:gd name="connsiteX113" fmla="*/ 176088 w 251157"/>
                <a:gd name="connsiteY113" fmla="*/ 106 h 4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51157" h="443778">
                  <a:moveTo>
                    <a:pt x="14273" y="248668"/>
                  </a:moveTo>
                  <a:cubicBezTo>
                    <a:pt x="14273" y="248668"/>
                    <a:pt x="10936" y="250336"/>
                    <a:pt x="9268" y="253673"/>
                  </a:cubicBezTo>
                  <a:cubicBezTo>
                    <a:pt x="7600" y="257009"/>
                    <a:pt x="2595" y="255341"/>
                    <a:pt x="927" y="263682"/>
                  </a:cubicBezTo>
                  <a:cubicBezTo>
                    <a:pt x="-741" y="272023"/>
                    <a:pt x="-741" y="267018"/>
                    <a:pt x="5932" y="273691"/>
                  </a:cubicBezTo>
                  <a:cubicBezTo>
                    <a:pt x="12604" y="280364"/>
                    <a:pt x="9268" y="287037"/>
                    <a:pt x="15941" y="280364"/>
                  </a:cubicBezTo>
                  <a:cubicBezTo>
                    <a:pt x="22614" y="273691"/>
                    <a:pt x="22614" y="275359"/>
                    <a:pt x="22614" y="275359"/>
                  </a:cubicBezTo>
                  <a:lnTo>
                    <a:pt x="27618" y="282032"/>
                  </a:lnTo>
                  <a:lnTo>
                    <a:pt x="39296" y="282032"/>
                  </a:lnTo>
                  <a:cubicBezTo>
                    <a:pt x="40964" y="277028"/>
                    <a:pt x="42632" y="275359"/>
                    <a:pt x="45968" y="273691"/>
                  </a:cubicBezTo>
                  <a:cubicBezTo>
                    <a:pt x="50973" y="273691"/>
                    <a:pt x="57646" y="275359"/>
                    <a:pt x="62650" y="273691"/>
                  </a:cubicBezTo>
                  <a:cubicBezTo>
                    <a:pt x="59314" y="267018"/>
                    <a:pt x="62650" y="272023"/>
                    <a:pt x="54309" y="270355"/>
                  </a:cubicBezTo>
                  <a:cubicBezTo>
                    <a:pt x="54309" y="267018"/>
                    <a:pt x="54309" y="258677"/>
                    <a:pt x="54309" y="253673"/>
                  </a:cubicBezTo>
                  <a:lnTo>
                    <a:pt x="45968" y="253673"/>
                  </a:lnTo>
                  <a:cubicBezTo>
                    <a:pt x="45968" y="250336"/>
                    <a:pt x="62650" y="233654"/>
                    <a:pt x="37627" y="236991"/>
                  </a:cubicBezTo>
                  <a:cubicBezTo>
                    <a:pt x="34291" y="236991"/>
                    <a:pt x="22614" y="247000"/>
                    <a:pt x="17609" y="248668"/>
                  </a:cubicBezTo>
                  <a:cubicBezTo>
                    <a:pt x="17609" y="248668"/>
                    <a:pt x="15941" y="248668"/>
                    <a:pt x="15941" y="248668"/>
                  </a:cubicBezTo>
                  <a:close/>
                  <a:moveTo>
                    <a:pt x="47637" y="193618"/>
                  </a:moveTo>
                  <a:cubicBezTo>
                    <a:pt x="47637" y="193618"/>
                    <a:pt x="40964" y="210300"/>
                    <a:pt x="47637" y="205295"/>
                  </a:cubicBezTo>
                  <a:cubicBezTo>
                    <a:pt x="47637" y="205295"/>
                    <a:pt x="54309" y="188613"/>
                    <a:pt x="47637" y="193618"/>
                  </a:cubicBezTo>
                  <a:close/>
                  <a:moveTo>
                    <a:pt x="35959" y="176936"/>
                  </a:moveTo>
                  <a:cubicBezTo>
                    <a:pt x="35959" y="176936"/>
                    <a:pt x="35959" y="191949"/>
                    <a:pt x="39296" y="193618"/>
                  </a:cubicBezTo>
                  <a:cubicBezTo>
                    <a:pt x="50973" y="196954"/>
                    <a:pt x="50973" y="181940"/>
                    <a:pt x="35959" y="176936"/>
                  </a:cubicBezTo>
                  <a:close/>
                  <a:moveTo>
                    <a:pt x="4263" y="136899"/>
                  </a:moveTo>
                  <a:cubicBezTo>
                    <a:pt x="-2409" y="136899"/>
                    <a:pt x="7600" y="145240"/>
                    <a:pt x="7600" y="145240"/>
                  </a:cubicBezTo>
                  <a:cubicBezTo>
                    <a:pt x="7600" y="145240"/>
                    <a:pt x="17609" y="133562"/>
                    <a:pt x="4263" y="136899"/>
                  </a:cubicBezTo>
                  <a:close/>
                  <a:moveTo>
                    <a:pt x="35959" y="128558"/>
                  </a:moveTo>
                  <a:cubicBezTo>
                    <a:pt x="37627" y="128558"/>
                    <a:pt x="25950" y="140235"/>
                    <a:pt x="27618" y="140235"/>
                  </a:cubicBezTo>
                  <a:cubicBezTo>
                    <a:pt x="34291" y="140235"/>
                    <a:pt x="34291" y="148576"/>
                    <a:pt x="35959" y="156917"/>
                  </a:cubicBezTo>
                  <a:cubicBezTo>
                    <a:pt x="35959" y="156917"/>
                    <a:pt x="59314" y="163590"/>
                    <a:pt x="47637" y="153581"/>
                  </a:cubicBezTo>
                  <a:lnTo>
                    <a:pt x="39296" y="153581"/>
                  </a:lnTo>
                  <a:cubicBezTo>
                    <a:pt x="39296" y="143572"/>
                    <a:pt x="35959" y="131894"/>
                    <a:pt x="35959" y="130226"/>
                  </a:cubicBezTo>
                  <a:close/>
                  <a:moveTo>
                    <a:pt x="35959" y="85185"/>
                  </a:moveTo>
                  <a:cubicBezTo>
                    <a:pt x="25950" y="88521"/>
                    <a:pt x="14273" y="128558"/>
                    <a:pt x="24282" y="125221"/>
                  </a:cubicBezTo>
                  <a:cubicBezTo>
                    <a:pt x="34291" y="121885"/>
                    <a:pt x="57646" y="76844"/>
                    <a:pt x="35959" y="85185"/>
                  </a:cubicBezTo>
                  <a:close/>
                  <a:moveTo>
                    <a:pt x="99351" y="76844"/>
                  </a:moveTo>
                  <a:cubicBezTo>
                    <a:pt x="99351" y="76844"/>
                    <a:pt x="89342" y="88521"/>
                    <a:pt x="87674" y="88521"/>
                  </a:cubicBezTo>
                  <a:lnTo>
                    <a:pt x="75996" y="80180"/>
                  </a:lnTo>
                  <a:cubicBezTo>
                    <a:pt x="74328" y="85185"/>
                    <a:pt x="75996" y="91857"/>
                    <a:pt x="75996" y="96862"/>
                  </a:cubicBezTo>
                  <a:lnTo>
                    <a:pt x="67655" y="100198"/>
                  </a:lnTo>
                  <a:cubicBezTo>
                    <a:pt x="60982" y="110208"/>
                    <a:pt x="72660" y="110208"/>
                    <a:pt x="67655" y="120217"/>
                  </a:cubicBezTo>
                  <a:cubicBezTo>
                    <a:pt x="67655" y="120217"/>
                    <a:pt x="55978" y="120217"/>
                    <a:pt x="55978" y="120217"/>
                  </a:cubicBezTo>
                  <a:cubicBezTo>
                    <a:pt x="55978" y="120217"/>
                    <a:pt x="55978" y="131894"/>
                    <a:pt x="55978" y="131894"/>
                  </a:cubicBezTo>
                  <a:lnTo>
                    <a:pt x="52641" y="131894"/>
                  </a:lnTo>
                  <a:cubicBezTo>
                    <a:pt x="55978" y="131894"/>
                    <a:pt x="55978" y="140235"/>
                    <a:pt x="55978" y="143572"/>
                  </a:cubicBezTo>
                  <a:cubicBezTo>
                    <a:pt x="60982" y="143572"/>
                    <a:pt x="62650" y="143572"/>
                    <a:pt x="62650" y="143572"/>
                  </a:cubicBezTo>
                  <a:cubicBezTo>
                    <a:pt x="62650" y="143572"/>
                    <a:pt x="49305" y="143572"/>
                    <a:pt x="59314" y="148576"/>
                  </a:cubicBezTo>
                  <a:cubicBezTo>
                    <a:pt x="44300" y="148576"/>
                    <a:pt x="54309" y="158585"/>
                    <a:pt x="59314" y="160254"/>
                  </a:cubicBezTo>
                  <a:cubicBezTo>
                    <a:pt x="59314" y="160254"/>
                    <a:pt x="52641" y="163590"/>
                    <a:pt x="50973" y="163590"/>
                  </a:cubicBezTo>
                  <a:cubicBezTo>
                    <a:pt x="50973" y="163590"/>
                    <a:pt x="50973" y="175267"/>
                    <a:pt x="50973" y="180272"/>
                  </a:cubicBezTo>
                  <a:lnTo>
                    <a:pt x="59314" y="180272"/>
                  </a:lnTo>
                  <a:cubicBezTo>
                    <a:pt x="72660" y="175267"/>
                    <a:pt x="65987" y="183608"/>
                    <a:pt x="55978" y="188613"/>
                  </a:cubicBezTo>
                  <a:cubicBezTo>
                    <a:pt x="55978" y="195286"/>
                    <a:pt x="59314" y="196954"/>
                    <a:pt x="55978" y="208631"/>
                  </a:cubicBezTo>
                  <a:cubicBezTo>
                    <a:pt x="60982" y="205295"/>
                    <a:pt x="60982" y="201959"/>
                    <a:pt x="64319" y="196954"/>
                  </a:cubicBezTo>
                  <a:cubicBezTo>
                    <a:pt x="72660" y="200290"/>
                    <a:pt x="70991" y="195286"/>
                    <a:pt x="75996" y="196954"/>
                  </a:cubicBezTo>
                  <a:lnTo>
                    <a:pt x="75996" y="205295"/>
                  </a:lnTo>
                  <a:cubicBezTo>
                    <a:pt x="75996" y="205295"/>
                    <a:pt x="72660" y="235323"/>
                    <a:pt x="67655" y="248668"/>
                  </a:cubicBezTo>
                  <a:cubicBezTo>
                    <a:pt x="86005" y="247000"/>
                    <a:pt x="92678" y="248668"/>
                    <a:pt x="119369" y="245332"/>
                  </a:cubicBezTo>
                  <a:cubicBezTo>
                    <a:pt x="116033" y="252005"/>
                    <a:pt x="111028" y="258677"/>
                    <a:pt x="107692" y="265350"/>
                  </a:cubicBezTo>
                  <a:cubicBezTo>
                    <a:pt x="114365" y="267018"/>
                    <a:pt x="121038" y="267018"/>
                    <a:pt x="131047" y="268687"/>
                  </a:cubicBezTo>
                  <a:cubicBezTo>
                    <a:pt x="124374" y="302051"/>
                    <a:pt x="124374" y="310392"/>
                    <a:pt x="82669" y="297046"/>
                  </a:cubicBezTo>
                  <a:cubicBezTo>
                    <a:pt x="82669" y="297046"/>
                    <a:pt x="82669" y="307055"/>
                    <a:pt x="82669" y="308723"/>
                  </a:cubicBezTo>
                  <a:cubicBezTo>
                    <a:pt x="87674" y="303719"/>
                    <a:pt x="91010" y="312060"/>
                    <a:pt x="91010" y="312060"/>
                  </a:cubicBezTo>
                  <a:cubicBezTo>
                    <a:pt x="86005" y="317064"/>
                    <a:pt x="79332" y="325405"/>
                    <a:pt x="74328" y="332078"/>
                  </a:cubicBezTo>
                  <a:cubicBezTo>
                    <a:pt x="82669" y="328742"/>
                    <a:pt x="81001" y="328742"/>
                    <a:pt x="91010" y="328742"/>
                  </a:cubicBezTo>
                  <a:cubicBezTo>
                    <a:pt x="91010" y="328742"/>
                    <a:pt x="91010" y="343756"/>
                    <a:pt x="91010" y="345424"/>
                  </a:cubicBezTo>
                  <a:cubicBezTo>
                    <a:pt x="81001" y="352097"/>
                    <a:pt x="74328" y="353765"/>
                    <a:pt x="62650" y="362106"/>
                  </a:cubicBezTo>
                  <a:cubicBezTo>
                    <a:pt x="67655" y="382124"/>
                    <a:pt x="65987" y="382124"/>
                    <a:pt x="86005" y="370447"/>
                  </a:cubicBezTo>
                  <a:cubicBezTo>
                    <a:pt x="86005" y="370447"/>
                    <a:pt x="86005" y="382124"/>
                    <a:pt x="86005" y="382124"/>
                  </a:cubicBezTo>
                  <a:cubicBezTo>
                    <a:pt x="99351" y="378788"/>
                    <a:pt x="102687" y="378788"/>
                    <a:pt x="109360" y="378788"/>
                  </a:cubicBezTo>
                  <a:cubicBezTo>
                    <a:pt x="112697" y="378788"/>
                    <a:pt x="112697" y="378788"/>
                    <a:pt x="117701" y="375452"/>
                  </a:cubicBezTo>
                  <a:lnTo>
                    <a:pt x="134383" y="375452"/>
                  </a:lnTo>
                  <a:cubicBezTo>
                    <a:pt x="127710" y="377120"/>
                    <a:pt x="129379" y="383793"/>
                    <a:pt x="126042" y="390465"/>
                  </a:cubicBezTo>
                  <a:lnTo>
                    <a:pt x="82669" y="390465"/>
                  </a:lnTo>
                  <a:cubicBezTo>
                    <a:pt x="70991" y="410484"/>
                    <a:pt x="62650" y="427166"/>
                    <a:pt x="42632" y="438843"/>
                  </a:cubicBezTo>
                  <a:cubicBezTo>
                    <a:pt x="54309" y="438843"/>
                    <a:pt x="55978" y="447184"/>
                    <a:pt x="65987" y="442180"/>
                  </a:cubicBezTo>
                  <a:cubicBezTo>
                    <a:pt x="65987" y="442180"/>
                    <a:pt x="65987" y="430502"/>
                    <a:pt x="65987" y="430502"/>
                  </a:cubicBezTo>
                  <a:cubicBezTo>
                    <a:pt x="70991" y="428834"/>
                    <a:pt x="81001" y="422161"/>
                    <a:pt x="82669" y="422161"/>
                  </a:cubicBezTo>
                  <a:cubicBezTo>
                    <a:pt x="94346" y="420493"/>
                    <a:pt x="97683" y="428834"/>
                    <a:pt x="106024" y="425498"/>
                  </a:cubicBezTo>
                  <a:cubicBezTo>
                    <a:pt x="106024" y="425498"/>
                    <a:pt x="112697" y="413820"/>
                    <a:pt x="114365" y="413820"/>
                  </a:cubicBezTo>
                  <a:cubicBezTo>
                    <a:pt x="126042" y="412152"/>
                    <a:pt x="139388" y="420493"/>
                    <a:pt x="146061" y="417157"/>
                  </a:cubicBezTo>
                  <a:cubicBezTo>
                    <a:pt x="146061" y="417157"/>
                    <a:pt x="152733" y="405479"/>
                    <a:pt x="154402" y="405479"/>
                  </a:cubicBezTo>
                  <a:cubicBezTo>
                    <a:pt x="171084" y="402143"/>
                    <a:pt x="194438" y="412152"/>
                    <a:pt x="211120" y="408816"/>
                  </a:cubicBezTo>
                  <a:cubicBezTo>
                    <a:pt x="217793" y="408816"/>
                    <a:pt x="227802" y="400475"/>
                    <a:pt x="234475" y="397138"/>
                  </a:cubicBezTo>
                  <a:lnTo>
                    <a:pt x="234475" y="388797"/>
                  </a:lnTo>
                  <a:cubicBezTo>
                    <a:pt x="229471" y="387129"/>
                    <a:pt x="219461" y="388797"/>
                    <a:pt x="214457" y="388797"/>
                  </a:cubicBezTo>
                  <a:cubicBezTo>
                    <a:pt x="217793" y="385461"/>
                    <a:pt x="217793" y="370447"/>
                    <a:pt x="222798" y="368779"/>
                  </a:cubicBezTo>
                  <a:cubicBezTo>
                    <a:pt x="229471" y="365442"/>
                    <a:pt x="237812" y="370447"/>
                    <a:pt x="242816" y="365442"/>
                  </a:cubicBezTo>
                  <a:cubicBezTo>
                    <a:pt x="247821" y="358770"/>
                    <a:pt x="247821" y="345424"/>
                    <a:pt x="251157" y="337083"/>
                  </a:cubicBezTo>
                  <a:cubicBezTo>
                    <a:pt x="246153" y="333747"/>
                    <a:pt x="247821" y="328742"/>
                    <a:pt x="242816" y="325405"/>
                  </a:cubicBezTo>
                  <a:cubicBezTo>
                    <a:pt x="236143" y="320401"/>
                    <a:pt x="229471" y="325405"/>
                    <a:pt x="222798" y="322069"/>
                  </a:cubicBezTo>
                  <a:lnTo>
                    <a:pt x="219461" y="333747"/>
                  </a:lnTo>
                  <a:cubicBezTo>
                    <a:pt x="212789" y="335415"/>
                    <a:pt x="216125" y="325405"/>
                    <a:pt x="207784" y="330410"/>
                  </a:cubicBezTo>
                  <a:cubicBezTo>
                    <a:pt x="207784" y="328742"/>
                    <a:pt x="211120" y="313728"/>
                    <a:pt x="211120" y="307055"/>
                  </a:cubicBezTo>
                  <a:cubicBezTo>
                    <a:pt x="202779" y="302051"/>
                    <a:pt x="206116" y="310392"/>
                    <a:pt x="202779" y="298714"/>
                  </a:cubicBezTo>
                  <a:cubicBezTo>
                    <a:pt x="206116" y="297046"/>
                    <a:pt x="214457" y="298714"/>
                    <a:pt x="211120" y="290373"/>
                  </a:cubicBezTo>
                  <a:lnTo>
                    <a:pt x="202779" y="290373"/>
                  </a:lnTo>
                  <a:cubicBezTo>
                    <a:pt x="201111" y="290373"/>
                    <a:pt x="181093" y="260346"/>
                    <a:pt x="179425" y="258677"/>
                  </a:cubicBezTo>
                  <a:cubicBezTo>
                    <a:pt x="174420" y="255341"/>
                    <a:pt x="171084" y="258677"/>
                    <a:pt x="167747" y="255341"/>
                  </a:cubicBezTo>
                  <a:cubicBezTo>
                    <a:pt x="159406" y="243664"/>
                    <a:pt x="161074" y="223645"/>
                    <a:pt x="151065" y="215304"/>
                  </a:cubicBezTo>
                  <a:cubicBezTo>
                    <a:pt x="147729" y="213636"/>
                    <a:pt x="141056" y="215304"/>
                    <a:pt x="139388" y="211968"/>
                  </a:cubicBezTo>
                  <a:lnTo>
                    <a:pt x="139388" y="203627"/>
                  </a:lnTo>
                  <a:cubicBezTo>
                    <a:pt x="131047" y="200290"/>
                    <a:pt x="132715" y="206963"/>
                    <a:pt x="122706" y="203627"/>
                  </a:cubicBezTo>
                  <a:cubicBezTo>
                    <a:pt x="124374" y="198622"/>
                    <a:pt x="146061" y="180272"/>
                    <a:pt x="126042" y="175267"/>
                  </a:cubicBezTo>
                  <a:cubicBezTo>
                    <a:pt x="127710" y="173599"/>
                    <a:pt x="144392" y="161922"/>
                    <a:pt x="146061" y="158585"/>
                  </a:cubicBezTo>
                  <a:cubicBezTo>
                    <a:pt x="166079" y="106871"/>
                    <a:pt x="116033" y="133562"/>
                    <a:pt x="97683" y="135231"/>
                  </a:cubicBezTo>
                  <a:cubicBezTo>
                    <a:pt x="89342" y="135231"/>
                    <a:pt x="97683" y="130226"/>
                    <a:pt x="89342" y="131894"/>
                  </a:cubicBezTo>
                  <a:cubicBezTo>
                    <a:pt x="92678" y="128558"/>
                    <a:pt x="89342" y="118549"/>
                    <a:pt x="92678" y="115212"/>
                  </a:cubicBezTo>
                  <a:cubicBezTo>
                    <a:pt x="106024" y="103535"/>
                    <a:pt x="96015" y="125221"/>
                    <a:pt x="109360" y="98530"/>
                  </a:cubicBezTo>
                  <a:lnTo>
                    <a:pt x="117701" y="98530"/>
                  </a:lnTo>
                  <a:cubicBezTo>
                    <a:pt x="117701" y="98530"/>
                    <a:pt x="116033" y="75175"/>
                    <a:pt x="114365" y="81848"/>
                  </a:cubicBezTo>
                  <a:cubicBezTo>
                    <a:pt x="111028" y="81848"/>
                    <a:pt x="102687" y="76844"/>
                    <a:pt x="97683" y="78512"/>
                  </a:cubicBezTo>
                  <a:close/>
                  <a:moveTo>
                    <a:pt x="176088" y="106"/>
                  </a:moveTo>
                  <a:cubicBezTo>
                    <a:pt x="162743" y="8447"/>
                    <a:pt x="164411" y="20125"/>
                    <a:pt x="176088" y="28466"/>
                  </a:cubicBezTo>
                  <a:cubicBezTo>
                    <a:pt x="176088" y="16788"/>
                    <a:pt x="179425" y="-1562"/>
                    <a:pt x="176088" y="10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24B121B5-4C8E-EBBB-0AF9-A9A58C0D1F83}"/>
                </a:ext>
              </a:extLst>
            </p:cNvPr>
            <p:cNvSpPr/>
            <p:nvPr/>
          </p:nvSpPr>
          <p:spPr>
            <a:xfrm>
              <a:off x="7081647" y="3860217"/>
              <a:ext cx="138460" cy="96755"/>
            </a:xfrm>
            <a:custGeom>
              <a:avLst/>
              <a:gdLst>
                <a:gd name="connsiteX0" fmla="*/ 0 w 138460"/>
                <a:gd name="connsiteY0" fmla="*/ 28360 h 96755"/>
                <a:gd name="connsiteX1" fmla="*/ 0 w 138460"/>
                <a:gd name="connsiteY1" fmla="*/ 40037 h 96755"/>
                <a:gd name="connsiteX2" fmla="*/ 11678 w 138460"/>
                <a:gd name="connsiteY2" fmla="*/ 55051 h 96755"/>
                <a:gd name="connsiteX3" fmla="*/ 11678 w 138460"/>
                <a:gd name="connsiteY3" fmla="*/ 81742 h 96755"/>
                <a:gd name="connsiteX4" fmla="*/ 100092 w 138460"/>
                <a:gd name="connsiteY4" fmla="*/ 96756 h 96755"/>
                <a:gd name="connsiteX5" fmla="*/ 108433 w 138460"/>
                <a:gd name="connsiteY5" fmla="*/ 93419 h 96755"/>
                <a:gd name="connsiteX6" fmla="*/ 113438 w 138460"/>
                <a:gd name="connsiteY6" fmla="*/ 75069 h 96755"/>
                <a:gd name="connsiteX7" fmla="*/ 116774 w 138460"/>
                <a:gd name="connsiteY7" fmla="*/ 53383 h 96755"/>
                <a:gd name="connsiteX8" fmla="*/ 116774 w 138460"/>
                <a:gd name="connsiteY8" fmla="*/ 45042 h 96755"/>
                <a:gd name="connsiteX9" fmla="*/ 123447 w 138460"/>
                <a:gd name="connsiteY9" fmla="*/ 38369 h 96755"/>
                <a:gd name="connsiteX10" fmla="*/ 118442 w 138460"/>
                <a:gd name="connsiteY10" fmla="*/ 30028 h 96755"/>
                <a:gd name="connsiteX11" fmla="*/ 130120 w 138460"/>
                <a:gd name="connsiteY11" fmla="*/ 30028 h 96755"/>
                <a:gd name="connsiteX12" fmla="*/ 138461 w 138460"/>
                <a:gd name="connsiteY12" fmla="*/ 21687 h 96755"/>
                <a:gd name="connsiteX13" fmla="*/ 138461 w 138460"/>
                <a:gd name="connsiteY13" fmla="*/ 16682 h 96755"/>
                <a:gd name="connsiteX14" fmla="*/ 125115 w 138460"/>
                <a:gd name="connsiteY14" fmla="*/ 10009 h 96755"/>
                <a:gd name="connsiteX15" fmla="*/ 125115 w 138460"/>
                <a:gd name="connsiteY15" fmla="*/ 0 h 96755"/>
                <a:gd name="connsiteX16" fmla="*/ 120111 w 138460"/>
                <a:gd name="connsiteY16" fmla="*/ 0 h 96755"/>
                <a:gd name="connsiteX17" fmla="*/ 75069 w 138460"/>
                <a:gd name="connsiteY17" fmla="*/ 40037 h 96755"/>
                <a:gd name="connsiteX18" fmla="*/ 71733 w 138460"/>
                <a:gd name="connsiteY18" fmla="*/ 48378 h 96755"/>
                <a:gd name="connsiteX19" fmla="*/ 51714 w 138460"/>
                <a:gd name="connsiteY19" fmla="*/ 40037 h 96755"/>
                <a:gd name="connsiteX20" fmla="*/ 8341 w 138460"/>
                <a:gd name="connsiteY20" fmla="*/ 40037 h 96755"/>
                <a:gd name="connsiteX21" fmla="*/ 8341 w 138460"/>
                <a:gd name="connsiteY21" fmla="*/ 26691 h 96755"/>
                <a:gd name="connsiteX22" fmla="*/ 0 w 138460"/>
                <a:gd name="connsiteY22" fmla="*/ 23355 h 9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460" h="96755">
                  <a:moveTo>
                    <a:pt x="0" y="28360"/>
                  </a:moveTo>
                  <a:lnTo>
                    <a:pt x="0" y="40037"/>
                  </a:lnTo>
                  <a:cubicBezTo>
                    <a:pt x="0" y="40037"/>
                    <a:pt x="11678" y="55051"/>
                    <a:pt x="11678" y="55051"/>
                  </a:cubicBezTo>
                  <a:lnTo>
                    <a:pt x="11678" y="81742"/>
                  </a:lnTo>
                  <a:cubicBezTo>
                    <a:pt x="13346" y="81742"/>
                    <a:pt x="93419" y="96756"/>
                    <a:pt x="100092" y="96756"/>
                  </a:cubicBezTo>
                  <a:cubicBezTo>
                    <a:pt x="106765" y="96756"/>
                    <a:pt x="108433" y="93419"/>
                    <a:pt x="108433" y="93419"/>
                  </a:cubicBezTo>
                  <a:cubicBezTo>
                    <a:pt x="108433" y="93419"/>
                    <a:pt x="108433" y="83410"/>
                    <a:pt x="113438" y="75069"/>
                  </a:cubicBezTo>
                  <a:cubicBezTo>
                    <a:pt x="120111" y="65060"/>
                    <a:pt x="118442" y="53383"/>
                    <a:pt x="116774" y="53383"/>
                  </a:cubicBezTo>
                  <a:cubicBezTo>
                    <a:pt x="111770" y="55051"/>
                    <a:pt x="110101" y="50046"/>
                    <a:pt x="116774" y="45042"/>
                  </a:cubicBezTo>
                  <a:cubicBezTo>
                    <a:pt x="121779" y="41705"/>
                    <a:pt x="123447" y="38369"/>
                    <a:pt x="123447" y="38369"/>
                  </a:cubicBezTo>
                  <a:cubicBezTo>
                    <a:pt x="123447" y="38369"/>
                    <a:pt x="118442" y="35032"/>
                    <a:pt x="118442" y="30028"/>
                  </a:cubicBezTo>
                  <a:cubicBezTo>
                    <a:pt x="118442" y="25023"/>
                    <a:pt x="128452" y="33364"/>
                    <a:pt x="130120" y="30028"/>
                  </a:cubicBezTo>
                  <a:cubicBezTo>
                    <a:pt x="130120" y="26691"/>
                    <a:pt x="138461" y="21687"/>
                    <a:pt x="138461" y="21687"/>
                  </a:cubicBezTo>
                  <a:lnTo>
                    <a:pt x="138461" y="16682"/>
                  </a:lnTo>
                  <a:cubicBezTo>
                    <a:pt x="136793" y="16682"/>
                    <a:pt x="125115" y="10009"/>
                    <a:pt x="125115" y="10009"/>
                  </a:cubicBezTo>
                  <a:lnTo>
                    <a:pt x="125115" y="0"/>
                  </a:lnTo>
                  <a:cubicBezTo>
                    <a:pt x="126783" y="0"/>
                    <a:pt x="120111" y="0"/>
                    <a:pt x="120111" y="0"/>
                  </a:cubicBezTo>
                  <a:cubicBezTo>
                    <a:pt x="110101" y="15014"/>
                    <a:pt x="101760" y="30028"/>
                    <a:pt x="75069" y="40037"/>
                  </a:cubicBezTo>
                  <a:lnTo>
                    <a:pt x="71733" y="48378"/>
                  </a:lnTo>
                  <a:cubicBezTo>
                    <a:pt x="60055" y="48378"/>
                    <a:pt x="55051" y="40037"/>
                    <a:pt x="51714" y="40037"/>
                  </a:cubicBezTo>
                  <a:cubicBezTo>
                    <a:pt x="21687" y="40037"/>
                    <a:pt x="41705" y="48378"/>
                    <a:pt x="8341" y="40037"/>
                  </a:cubicBezTo>
                  <a:cubicBezTo>
                    <a:pt x="8341" y="36701"/>
                    <a:pt x="8341" y="31696"/>
                    <a:pt x="8341" y="26691"/>
                  </a:cubicBezTo>
                  <a:lnTo>
                    <a:pt x="0" y="2335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A0F398C5-511C-0924-2B02-5F0F5A0D2FF1}"/>
                </a:ext>
              </a:extLst>
            </p:cNvPr>
            <p:cNvSpPr/>
            <p:nvPr/>
          </p:nvSpPr>
          <p:spPr>
            <a:xfrm>
              <a:off x="6367657" y="2893100"/>
              <a:ext cx="415569" cy="321522"/>
            </a:xfrm>
            <a:custGeom>
              <a:avLst/>
              <a:gdLst>
                <a:gd name="connsiteX0" fmla="*/ 181834 w 415569"/>
                <a:gd name="connsiteY0" fmla="*/ 249790 h 321522"/>
                <a:gd name="connsiteX1" fmla="*/ 175161 w 415569"/>
                <a:gd name="connsiteY1" fmla="*/ 239781 h 321522"/>
                <a:gd name="connsiteX2" fmla="*/ 166820 w 415569"/>
                <a:gd name="connsiteY2" fmla="*/ 244786 h 321522"/>
                <a:gd name="connsiteX3" fmla="*/ 155143 w 415569"/>
                <a:gd name="connsiteY3" fmla="*/ 241449 h 321522"/>
                <a:gd name="connsiteX4" fmla="*/ 141797 w 415569"/>
                <a:gd name="connsiteY4" fmla="*/ 256463 h 321522"/>
                <a:gd name="connsiteX5" fmla="*/ 133456 w 415569"/>
                <a:gd name="connsiteY5" fmla="*/ 274813 h 321522"/>
                <a:gd name="connsiteX6" fmla="*/ 138460 w 415569"/>
                <a:gd name="connsiteY6" fmla="*/ 276481 h 321522"/>
                <a:gd name="connsiteX7" fmla="*/ 150138 w 415569"/>
                <a:gd name="connsiteY7" fmla="*/ 273145 h 321522"/>
                <a:gd name="connsiteX8" fmla="*/ 158479 w 415569"/>
                <a:gd name="connsiteY8" fmla="*/ 276481 h 321522"/>
                <a:gd name="connsiteX9" fmla="*/ 158479 w 415569"/>
                <a:gd name="connsiteY9" fmla="*/ 271477 h 321522"/>
                <a:gd name="connsiteX10" fmla="*/ 180166 w 415569"/>
                <a:gd name="connsiteY10" fmla="*/ 249790 h 321522"/>
                <a:gd name="connsiteX11" fmla="*/ 382018 w 415569"/>
                <a:gd name="connsiteY11" fmla="*/ 218094 h 321522"/>
                <a:gd name="connsiteX12" fmla="*/ 387023 w 415569"/>
                <a:gd name="connsiteY12" fmla="*/ 203081 h 321522"/>
                <a:gd name="connsiteX13" fmla="*/ 393696 w 415569"/>
                <a:gd name="connsiteY13" fmla="*/ 191403 h 321522"/>
                <a:gd name="connsiteX14" fmla="*/ 415382 w 415569"/>
                <a:gd name="connsiteY14" fmla="*/ 186399 h 321522"/>
                <a:gd name="connsiteX15" fmla="*/ 407041 w 415569"/>
                <a:gd name="connsiteY15" fmla="*/ 161376 h 321522"/>
                <a:gd name="connsiteX16" fmla="*/ 410378 w 415569"/>
                <a:gd name="connsiteY16" fmla="*/ 151366 h 321522"/>
                <a:gd name="connsiteX17" fmla="*/ 403705 w 415569"/>
                <a:gd name="connsiteY17" fmla="*/ 131348 h 321522"/>
                <a:gd name="connsiteX18" fmla="*/ 410378 w 415569"/>
                <a:gd name="connsiteY18" fmla="*/ 119671 h 321522"/>
                <a:gd name="connsiteX19" fmla="*/ 405373 w 415569"/>
                <a:gd name="connsiteY19" fmla="*/ 112998 h 321522"/>
                <a:gd name="connsiteX20" fmla="*/ 403705 w 415569"/>
                <a:gd name="connsiteY20" fmla="*/ 97984 h 321522"/>
                <a:gd name="connsiteX21" fmla="*/ 388691 w 415569"/>
                <a:gd name="connsiteY21" fmla="*/ 89643 h 321522"/>
                <a:gd name="connsiteX22" fmla="*/ 375345 w 415569"/>
                <a:gd name="connsiteY22" fmla="*/ 82970 h 321522"/>
                <a:gd name="connsiteX23" fmla="*/ 368673 w 415569"/>
                <a:gd name="connsiteY23" fmla="*/ 76297 h 321522"/>
                <a:gd name="connsiteX24" fmla="*/ 355327 w 415569"/>
                <a:gd name="connsiteY24" fmla="*/ 72961 h 321522"/>
                <a:gd name="connsiteX25" fmla="*/ 345318 w 415569"/>
                <a:gd name="connsiteY25" fmla="*/ 76297 h 321522"/>
                <a:gd name="connsiteX26" fmla="*/ 330304 w 415569"/>
                <a:gd name="connsiteY26" fmla="*/ 81302 h 321522"/>
                <a:gd name="connsiteX27" fmla="*/ 323631 w 415569"/>
                <a:gd name="connsiteY27" fmla="*/ 62952 h 321522"/>
                <a:gd name="connsiteX28" fmla="*/ 318627 w 415569"/>
                <a:gd name="connsiteY28" fmla="*/ 62952 h 321522"/>
                <a:gd name="connsiteX29" fmla="*/ 311954 w 415569"/>
                <a:gd name="connsiteY29" fmla="*/ 59615 h 321522"/>
                <a:gd name="connsiteX30" fmla="*/ 301945 w 415569"/>
                <a:gd name="connsiteY30" fmla="*/ 47938 h 321522"/>
                <a:gd name="connsiteX31" fmla="*/ 283594 w 415569"/>
                <a:gd name="connsiteY31" fmla="*/ 44602 h 321522"/>
                <a:gd name="connsiteX32" fmla="*/ 265244 w 415569"/>
                <a:gd name="connsiteY32" fmla="*/ 44602 h 321522"/>
                <a:gd name="connsiteX33" fmla="*/ 258571 w 415569"/>
                <a:gd name="connsiteY33" fmla="*/ 34592 h 321522"/>
                <a:gd name="connsiteX34" fmla="*/ 253567 w 415569"/>
                <a:gd name="connsiteY34" fmla="*/ 21247 h 321522"/>
                <a:gd name="connsiteX35" fmla="*/ 250230 w 415569"/>
                <a:gd name="connsiteY35" fmla="*/ 7901 h 321522"/>
                <a:gd name="connsiteX36" fmla="*/ 238553 w 415569"/>
                <a:gd name="connsiteY36" fmla="*/ 4565 h 321522"/>
                <a:gd name="connsiteX37" fmla="*/ 226875 w 415569"/>
                <a:gd name="connsiteY37" fmla="*/ 4565 h 321522"/>
                <a:gd name="connsiteX38" fmla="*/ 211862 w 415569"/>
                <a:gd name="connsiteY38" fmla="*/ 2897 h 321522"/>
                <a:gd name="connsiteX39" fmla="*/ 201852 w 415569"/>
                <a:gd name="connsiteY39" fmla="*/ 2897 h 321522"/>
                <a:gd name="connsiteX40" fmla="*/ 195180 w 415569"/>
                <a:gd name="connsiteY40" fmla="*/ 11238 h 321522"/>
                <a:gd name="connsiteX41" fmla="*/ 186839 w 415569"/>
                <a:gd name="connsiteY41" fmla="*/ 21247 h 321522"/>
                <a:gd name="connsiteX42" fmla="*/ 165152 w 415569"/>
                <a:gd name="connsiteY42" fmla="*/ 19579 h 321522"/>
                <a:gd name="connsiteX43" fmla="*/ 153475 w 415569"/>
                <a:gd name="connsiteY43" fmla="*/ 19579 h 321522"/>
                <a:gd name="connsiteX44" fmla="*/ 141797 w 415569"/>
                <a:gd name="connsiteY44" fmla="*/ 16242 h 321522"/>
                <a:gd name="connsiteX45" fmla="*/ 138460 w 415569"/>
                <a:gd name="connsiteY45" fmla="*/ 24583 h 321522"/>
                <a:gd name="connsiteX46" fmla="*/ 135124 w 415569"/>
                <a:gd name="connsiteY46" fmla="*/ 17910 h 321522"/>
                <a:gd name="connsiteX47" fmla="*/ 125115 w 415569"/>
                <a:gd name="connsiteY47" fmla="*/ 17910 h 321522"/>
                <a:gd name="connsiteX48" fmla="*/ 103429 w 415569"/>
                <a:gd name="connsiteY48" fmla="*/ 17910 h 321522"/>
                <a:gd name="connsiteX49" fmla="*/ 75069 w 415569"/>
                <a:gd name="connsiteY49" fmla="*/ 14574 h 321522"/>
                <a:gd name="connsiteX50" fmla="*/ 55050 w 415569"/>
                <a:gd name="connsiteY50" fmla="*/ 14574 h 321522"/>
                <a:gd name="connsiteX51" fmla="*/ 45042 w 415569"/>
                <a:gd name="connsiteY51" fmla="*/ 19579 h 321522"/>
                <a:gd name="connsiteX52" fmla="*/ 31696 w 415569"/>
                <a:gd name="connsiteY52" fmla="*/ 17910 h 321522"/>
                <a:gd name="connsiteX53" fmla="*/ 31696 w 415569"/>
                <a:gd name="connsiteY53" fmla="*/ 36261 h 321522"/>
                <a:gd name="connsiteX54" fmla="*/ 31696 w 415569"/>
                <a:gd name="connsiteY54" fmla="*/ 46270 h 321522"/>
                <a:gd name="connsiteX55" fmla="*/ 28360 w 415569"/>
                <a:gd name="connsiteY55" fmla="*/ 64620 h 321522"/>
                <a:gd name="connsiteX56" fmla="*/ 38368 w 415569"/>
                <a:gd name="connsiteY56" fmla="*/ 84638 h 321522"/>
                <a:gd name="connsiteX57" fmla="*/ 31696 w 415569"/>
                <a:gd name="connsiteY57" fmla="*/ 101320 h 321522"/>
                <a:gd name="connsiteX58" fmla="*/ 25023 w 415569"/>
                <a:gd name="connsiteY58" fmla="*/ 116334 h 321522"/>
                <a:gd name="connsiteX59" fmla="*/ 28360 w 415569"/>
                <a:gd name="connsiteY59" fmla="*/ 134684 h 321522"/>
                <a:gd name="connsiteX60" fmla="*/ 13345 w 415569"/>
                <a:gd name="connsiteY60" fmla="*/ 146362 h 321522"/>
                <a:gd name="connsiteX61" fmla="*/ 3337 w 415569"/>
                <a:gd name="connsiteY61" fmla="*/ 149698 h 321522"/>
                <a:gd name="connsiteX62" fmla="*/ 0 w 415569"/>
                <a:gd name="connsiteY62" fmla="*/ 163044 h 321522"/>
                <a:gd name="connsiteX63" fmla="*/ 10009 w 415569"/>
                <a:gd name="connsiteY63" fmla="*/ 168048 h 321522"/>
                <a:gd name="connsiteX64" fmla="*/ 26691 w 415569"/>
                <a:gd name="connsiteY64" fmla="*/ 173053 h 321522"/>
                <a:gd name="connsiteX65" fmla="*/ 43373 w 415569"/>
                <a:gd name="connsiteY65" fmla="*/ 179726 h 321522"/>
                <a:gd name="connsiteX66" fmla="*/ 55050 w 415569"/>
                <a:gd name="connsiteY66" fmla="*/ 183062 h 321522"/>
                <a:gd name="connsiteX67" fmla="*/ 68396 w 415569"/>
                <a:gd name="connsiteY67" fmla="*/ 173053 h 321522"/>
                <a:gd name="connsiteX68" fmla="*/ 80073 w 415569"/>
                <a:gd name="connsiteY68" fmla="*/ 166380 h 321522"/>
                <a:gd name="connsiteX69" fmla="*/ 90083 w 415569"/>
                <a:gd name="connsiteY69" fmla="*/ 158039 h 321522"/>
                <a:gd name="connsiteX70" fmla="*/ 105096 w 415569"/>
                <a:gd name="connsiteY70" fmla="*/ 149698 h 321522"/>
                <a:gd name="connsiteX71" fmla="*/ 121778 w 415569"/>
                <a:gd name="connsiteY71" fmla="*/ 149698 h 321522"/>
                <a:gd name="connsiteX72" fmla="*/ 135124 w 415569"/>
                <a:gd name="connsiteY72" fmla="*/ 158039 h 321522"/>
                <a:gd name="connsiteX73" fmla="*/ 146802 w 415569"/>
                <a:gd name="connsiteY73" fmla="*/ 168048 h 321522"/>
                <a:gd name="connsiteX74" fmla="*/ 155143 w 415569"/>
                <a:gd name="connsiteY74" fmla="*/ 184730 h 321522"/>
                <a:gd name="connsiteX75" fmla="*/ 161816 w 415569"/>
                <a:gd name="connsiteY75" fmla="*/ 199744 h 321522"/>
                <a:gd name="connsiteX76" fmla="*/ 165152 w 415569"/>
                <a:gd name="connsiteY76" fmla="*/ 214758 h 321522"/>
                <a:gd name="connsiteX77" fmla="*/ 175161 w 415569"/>
                <a:gd name="connsiteY77" fmla="*/ 231440 h 321522"/>
                <a:gd name="connsiteX78" fmla="*/ 181834 w 415569"/>
                <a:gd name="connsiteY78" fmla="*/ 239781 h 321522"/>
                <a:gd name="connsiteX79" fmla="*/ 185170 w 415569"/>
                <a:gd name="connsiteY79" fmla="*/ 244786 h 321522"/>
                <a:gd name="connsiteX80" fmla="*/ 190175 w 415569"/>
                <a:gd name="connsiteY80" fmla="*/ 244786 h 321522"/>
                <a:gd name="connsiteX81" fmla="*/ 195180 w 415569"/>
                <a:gd name="connsiteY81" fmla="*/ 239781 h 321522"/>
                <a:gd name="connsiteX82" fmla="*/ 223539 w 415569"/>
                <a:gd name="connsiteY82" fmla="*/ 236445 h 321522"/>
                <a:gd name="connsiteX83" fmla="*/ 220203 w 415569"/>
                <a:gd name="connsiteY83" fmla="*/ 244786 h 321522"/>
                <a:gd name="connsiteX84" fmla="*/ 248562 w 415569"/>
                <a:gd name="connsiteY84" fmla="*/ 261468 h 321522"/>
                <a:gd name="connsiteX85" fmla="*/ 265244 w 415569"/>
                <a:gd name="connsiteY85" fmla="*/ 253127 h 321522"/>
                <a:gd name="connsiteX86" fmla="*/ 276922 w 415569"/>
                <a:gd name="connsiteY86" fmla="*/ 256463 h 321522"/>
                <a:gd name="connsiteX87" fmla="*/ 276922 w 415569"/>
                <a:gd name="connsiteY87" fmla="*/ 273145 h 321522"/>
                <a:gd name="connsiteX88" fmla="*/ 268581 w 415569"/>
                <a:gd name="connsiteY88" fmla="*/ 269809 h 321522"/>
                <a:gd name="connsiteX89" fmla="*/ 245226 w 415569"/>
                <a:gd name="connsiteY89" fmla="*/ 281486 h 321522"/>
                <a:gd name="connsiteX90" fmla="*/ 245226 w 415569"/>
                <a:gd name="connsiteY90" fmla="*/ 289827 h 321522"/>
                <a:gd name="connsiteX91" fmla="*/ 261908 w 415569"/>
                <a:gd name="connsiteY91" fmla="*/ 289827 h 321522"/>
                <a:gd name="connsiteX92" fmla="*/ 270249 w 415569"/>
                <a:gd name="connsiteY92" fmla="*/ 293164 h 321522"/>
                <a:gd name="connsiteX93" fmla="*/ 266912 w 415569"/>
                <a:gd name="connsiteY93" fmla="*/ 321523 h 321522"/>
                <a:gd name="connsiteX94" fmla="*/ 346986 w 415569"/>
                <a:gd name="connsiteY94" fmla="*/ 298168 h 321522"/>
                <a:gd name="connsiteX95" fmla="*/ 346986 w 415569"/>
                <a:gd name="connsiteY95" fmla="*/ 288159 h 321522"/>
                <a:gd name="connsiteX96" fmla="*/ 303613 w 415569"/>
                <a:gd name="connsiteY96" fmla="*/ 283154 h 321522"/>
                <a:gd name="connsiteX97" fmla="*/ 306949 w 415569"/>
                <a:gd name="connsiteY97" fmla="*/ 271477 h 321522"/>
                <a:gd name="connsiteX98" fmla="*/ 295272 w 415569"/>
                <a:gd name="connsiteY98" fmla="*/ 271477 h 321522"/>
                <a:gd name="connsiteX99" fmla="*/ 283594 w 415569"/>
                <a:gd name="connsiteY99" fmla="*/ 251458 h 321522"/>
                <a:gd name="connsiteX100" fmla="*/ 320295 w 415569"/>
                <a:gd name="connsiteY100" fmla="*/ 254795 h 321522"/>
                <a:gd name="connsiteX101" fmla="*/ 336977 w 415569"/>
                <a:gd name="connsiteY101" fmla="*/ 238113 h 321522"/>
                <a:gd name="connsiteX102" fmla="*/ 365336 w 415569"/>
                <a:gd name="connsiteY102" fmla="*/ 238113 h 321522"/>
                <a:gd name="connsiteX103" fmla="*/ 368673 w 415569"/>
                <a:gd name="connsiteY103" fmla="*/ 229772 h 321522"/>
                <a:gd name="connsiteX104" fmla="*/ 393696 w 415569"/>
                <a:gd name="connsiteY104" fmla="*/ 219763 h 32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15569" h="321522">
                  <a:moveTo>
                    <a:pt x="181834" y="249790"/>
                  </a:moveTo>
                  <a:cubicBezTo>
                    <a:pt x="181834" y="246454"/>
                    <a:pt x="178498" y="236445"/>
                    <a:pt x="175161" y="239781"/>
                  </a:cubicBezTo>
                  <a:cubicBezTo>
                    <a:pt x="171825" y="243117"/>
                    <a:pt x="168488" y="244786"/>
                    <a:pt x="166820" y="244786"/>
                  </a:cubicBezTo>
                  <a:cubicBezTo>
                    <a:pt x="161816" y="244786"/>
                    <a:pt x="155143" y="234776"/>
                    <a:pt x="155143" y="241449"/>
                  </a:cubicBezTo>
                  <a:cubicBezTo>
                    <a:pt x="155143" y="248122"/>
                    <a:pt x="141797" y="253127"/>
                    <a:pt x="141797" y="256463"/>
                  </a:cubicBezTo>
                  <a:cubicBezTo>
                    <a:pt x="141797" y="261468"/>
                    <a:pt x="133456" y="274813"/>
                    <a:pt x="133456" y="274813"/>
                  </a:cubicBezTo>
                  <a:cubicBezTo>
                    <a:pt x="136793" y="274813"/>
                    <a:pt x="138460" y="276481"/>
                    <a:pt x="138460" y="276481"/>
                  </a:cubicBezTo>
                  <a:cubicBezTo>
                    <a:pt x="138460" y="276481"/>
                    <a:pt x="145134" y="274813"/>
                    <a:pt x="150138" y="273145"/>
                  </a:cubicBezTo>
                  <a:cubicBezTo>
                    <a:pt x="155143" y="271477"/>
                    <a:pt x="155143" y="273145"/>
                    <a:pt x="158479" y="276481"/>
                  </a:cubicBezTo>
                  <a:lnTo>
                    <a:pt x="158479" y="271477"/>
                  </a:lnTo>
                  <a:cubicBezTo>
                    <a:pt x="175161" y="263136"/>
                    <a:pt x="175161" y="268140"/>
                    <a:pt x="180166" y="249790"/>
                  </a:cubicBezTo>
                  <a:close/>
                  <a:moveTo>
                    <a:pt x="382018" y="218094"/>
                  </a:moveTo>
                  <a:lnTo>
                    <a:pt x="387023" y="203081"/>
                  </a:lnTo>
                  <a:lnTo>
                    <a:pt x="393696" y="191403"/>
                  </a:lnTo>
                  <a:cubicBezTo>
                    <a:pt x="400368" y="191403"/>
                    <a:pt x="413714" y="193071"/>
                    <a:pt x="415382" y="186399"/>
                  </a:cubicBezTo>
                  <a:cubicBezTo>
                    <a:pt x="417050" y="179726"/>
                    <a:pt x="407041" y="168048"/>
                    <a:pt x="407041" y="161376"/>
                  </a:cubicBezTo>
                  <a:cubicBezTo>
                    <a:pt x="407041" y="154703"/>
                    <a:pt x="413714" y="156371"/>
                    <a:pt x="410378" y="151366"/>
                  </a:cubicBezTo>
                  <a:cubicBezTo>
                    <a:pt x="407041" y="146362"/>
                    <a:pt x="413714" y="133016"/>
                    <a:pt x="403705" y="131348"/>
                  </a:cubicBezTo>
                  <a:cubicBezTo>
                    <a:pt x="397032" y="131348"/>
                    <a:pt x="407041" y="126343"/>
                    <a:pt x="410378" y="119671"/>
                  </a:cubicBezTo>
                  <a:cubicBezTo>
                    <a:pt x="413714" y="112998"/>
                    <a:pt x="410378" y="118002"/>
                    <a:pt x="405373" y="112998"/>
                  </a:cubicBezTo>
                  <a:cubicBezTo>
                    <a:pt x="400368" y="109661"/>
                    <a:pt x="413714" y="104657"/>
                    <a:pt x="403705" y="97984"/>
                  </a:cubicBezTo>
                  <a:cubicBezTo>
                    <a:pt x="397032" y="94648"/>
                    <a:pt x="395364" y="91311"/>
                    <a:pt x="388691" y="89643"/>
                  </a:cubicBezTo>
                  <a:cubicBezTo>
                    <a:pt x="382018" y="87975"/>
                    <a:pt x="383686" y="82970"/>
                    <a:pt x="375345" y="82970"/>
                  </a:cubicBezTo>
                  <a:cubicBezTo>
                    <a:pt x="367004" y="82970"/>
                    <a:pt x="372009" y="81302"/>
                    <a:pt x="368673" y="76297"/>
                  </a:cubicBezTo>
                  <a:cubicBezTo>
                    <a:pt x="367004" y="72961"/>
                    <a:pt x="355327" y="72961"/>
                    <a:pt x="355327" y="72961"/>
                  </a:cubicBezTo>
                  <a:cubicBezTo>
                    <a:pt x="355327" y="72961"/>
                    <a:pt x="350322" y="74629"/>
                    <a:pt x="345318" y="76297"/>
                  </a:cubicBezTo>
                  <a:cubicBezTo>
                    <a:pt x="338645" y="77966"/>
                    <a:pt x="330304" y="81302"/>
                    <a:pt x="330304" y="81302"/>
                  </a:cubicBezTo>
                  <a:cubicBezTo>
                    <a:pt x="330304" y="81302"/>
                    <a:pt x="330304" y="64620"/>
                    <a:pt x="323631" y="62952"/>
                  </a:cubicBezTo>
                  <a:cubicBezTo>
                    <a:pt x="320295" y="62952"/>
                    <a:pt x="320295" y="62952"/>
                    <a:pt x="318627" y="62952"/>
                  </a:cubicBezTo>
                  <a:cubicBezTo>
                    <a:pt x="318627" y="62952"/>
                    <a:pt x="316958" y="62952"/>
                    <a:pt x="311954" y="59615"/>
                  </a:cubicBezTo>
                  <a:cubicBezTo>
                    <a:pt x="306949" y="56279"/>
                    <a:pt x="308617" y="46270"/>
                    <a:pt x="301945" y="47938"/>
                  </a:cubicBezTo>
                  <a:cubicBezTo>
                    <a:pt x="295272" y="49606"/>
                    <a:pt x="291935" y="51274"/>
                    <a:pt x="283594" y="44602"/>
                  </a:cubicBezTo>
                  <a:cubicBezTo>
                    <a:pt x="275253" y="37929"/>
                    <a:pt x="271917" y="44602"/>
                    <a:pt x="265244" y="44602"/>
                  </a:cubicBezTo>
                  <a:cubicBezTo>
                    <a:pt x="258571" y="44602"/>
                    <a:pt x="261908" y="34592"/>
                    <a:pt x="258571" y="34592"/>
                  </a:cubicBezTo>
                  <a:cubicBezTo>
                    <a:pt x="255235" y="34592"/>
                    <a:pt x="253567" y="21247"/>
                    <a:pt x="253567" y="21247"/>
                  </a:cubicBezTo>
                  <a:cubicBezTo>
                    <a:pt x="253567" y="21247"/>
                    <a:pt x="250230" y="14574"/>
                    <a:pt x="250230" y="7901"/>
                  </a:cubicBezTo>
                  <a:cubicBezTo>
                    <a:pt x="250230" y="1228"/>
                    <a:pt x="243557" y="7901"/>
                    <a:pt x="238553" y="4565"/>
                  </a:cubicBezTo>
                  <a:cubicBezTo>
                    <a:pt x="233548" y="1228"/>
                    <a:pt x="231880" y="-3776"/>
                    <a:pt x="226875" y="4565"/>
                  </a:cubicBezTo>
                  <a:cubicBezTo>
                    <a:pt x="218534" y="19579"/>
                    <a:pt x="211862" y="2897"/>
                    <a:pt x="211862" y="2897"/>
                  </a:cubicBezTo>
                  <a:cubicBezTo>
                    <a:pt x="211862" y="2897"/>
                    <a:pt x="206857" y="2897"/>
                    <a:pt x="201852" y="2897"/>
                  </a:cubicBezTo>
                  <a:cubicBezTo>
                    <a:pt x="196848" y="2897"/>
                    <a:pt x="195180" y="2897"/>
                    <a:pt x="195180" y="11238"/>
                  </a:cubicBezTo>
                  <a:cubicBezTo>
                    <a:pt x="195180" y="21247"/>
                    <a:pt x="195180" y="24583"/>
                    <a:pt x="186839" y="21247"/>
                  </a:cubicBezTo>
                  <a:cubicBezTo>
                    <a:pt x="178498" y="19579"/>
                    <a:pt x="171825" y="17910"/>
                    <a:pt x="165152" y="19579"/>
                  </a:cubicBezTo>
                  <a:cubicBezTo>
                    <a:pt x="158479" y="19579"/>
                    <a:pt x="160147" y="16242"/>
                    <a:pt x="153475" y="19579"/>
                  </a:cubicBezTo>
                  <a:cubicBezTo>
                    <a:pt x="146802" y="24583"/>
                    <a:pt x="143465" y="16242"/>
                    <a:pt x="141797" y="16242"/>
                  </a:cubicBezTo>
                  <a:cubicBezTo>
                    <a:pt x="140129" y="16242"/>
                    <a:pt x="138460" y="24583"/>
                    <a:pt x="138460" y="24583"/>
                  </a:cubicBezTo>
                  <a:lnTo>
                    <a:pt x="135124" y="17910"/>
                  </a:lnTo>
                  <a:cubicBezTo>
                    <a:pt x="135124" y="17910"/>
                    <a:pt x="133456" y="17910"/>
                    <a:pt x="125115" y="17910"/>
                  </a:cubicBezTo>
                  <a:cubicBezTo>
                    <a:pt x="116774" y="17910"/>
                    <a:pt x="110101" y="17910"/>
                    <a:pt x="103429" y="17910"/>
                  </a:cubicBezTo>
                  <a:cubicBezTo>
                    <a:pt x="96755" y="17910"/>
                    <a:pt x="83410" y="14574"/>
                    <a:pt x="75069" y="14574"/>
                  </a:cubicBezTo>
                  <a:cubicBezTo>
                    <a:pt x="68396" y="14574"/>
                    <a:pt x="55050" y="14574"/>
                    <a:pt x="55050" y="14574"/>
                  </a:cubicBezTo>
                  <a:cubicBezTo>
                    <a:pt x="55050" y="14574"/>
                    <a:pt x="48378" y="29588"/>
                    <a:pt x="45042" y="19579"/>
                  </a:cubicBezTo>
                  <a:cubicBezTo>
                    <a:pt x="41705" y="9569"/>
                    <a:pt x="31696" y="17910"/>
                    <a:pt x="31696" y="17910"/>
                  </a:cubicBezTo>
                  <a:cubicBezTo>
                    <a:pt x="25023" y="22915"/>
                    <a:pt x="28360" y="31256"/>
                    <a:pt x="31696" y="36261"/>
                  </a:cubicBezTo>
                  <a:cubicBezTo>
                    <a:pt x="35032" y="41265"/>
                    <a:pt x="28360" y="36261"/>
                    <a:pt x="31696" y="46270"/>
                  </a:cubicBezTo>
                  <a:cubicBezTo>
                    <a:pt x="33364" y="54611"/>
                    <a:pt x="30027" y="57947"/>
                    <a:pt x="28360" y="64620"/>
                  </a:cubicBezTo>
                  <a:cubicBezTo>
                    <a:pt x="26691" y="71293"/>
                    <a:pt x="38368" y="84638"/>
                    <a:pt x="38368" y="84638"/>
                  </a:cubicBezTo>
                  <a:cubicBezTo>
                    <a:pt x="38368" y="84638"/>
                    <a:pt x="33364" y="94648"/>
                    <a:pt x="31696" y="101320"/>
                  </a:cubicBezTo>
                  <a:cubicBezTo>
                    <a:pt x="30027" y="107993"/>
                    <a:pt x="28360" y="109661"/>
                    <a:pt x="25023" y="116334"/>
                  </a:cubicBezTo>
                  <a:cubicBezTo>
                    <a:pt x="21686" y="123007"/>
                    <a:pt x="25023" y="129680"/>
                    <a:pt x="28360" y="134684"/>
                  </a:cubicBezTo>
                  <a:cubicBezTo>
                    <a:pt x="31696" y="139689"/>
                    <a:pt x="13345" y="146362"/>
                    <a:pt x="13345" y="146362"/>
                  </a:cubicBezTo>
                  <a:lnTo>
                    <a:pt x="3337" y="149698"/>
                  </a:lnTo>
                  <a:lnTo>
                    <a:pt x="0" y="163044"/>
                  </a:lnTo>
                  <a:cubicBezTo>
                    <a:pt x="0" y="163044"/>
                    <a:pt x="6673" y="163044"/>
                    <a:pt x="10009" y="168048"/>
                  </a:cubicBezTo>
                  <a:cubicBezTo>
                    <a:pt x="13345" y="174721"/>
                    <a:pt x="18350" y="173053"/>
                    <a:pt x="26691" y="173053"/>
                  </a:cubicBezTo>
                  <a:cubicBezTo>
                    <a:pt x="35032" y="173053"/>
                    <a:pt x="38368" y="173053"/>
                    <a:pt x="43373" y="179726"/>
                  </a:cubicBezTo>
                  <a:cubicBezTo>
                    <a:pt x="48378" y="186399"/>
                    <a:pt x="48378" y="186399"/>
                    <a:pt x="55050" y="183062"/>
                  </a:cubicBezTo>
                  <a:cubicBezTo>
                    <a:pt x="61724" y="179726"/>
                    <a:pt x="61724" y="173053"/>
                    <a:pt x="68396" y="173053"/>
                  </a:cubicBezTo>
                  <a:cubicBezTo>
                    <a:pt x="75069" y="173053"/>
                    <a:pt x="78406" y="173053"/>
                    <a:pt x="80073" y="166380"/>
                  </a:cubicBezTo>
                  <a:cubicBezTo>
                    <a:pt x="80073" y="159707"/>
                    <a:pt x="90083" y="158039"/>
                    <a:pt x="90083" y="158039"/>
                  </a:cubicBezTo>
                  <a:cubicBezTo>
                    <a:pt x="90083" y="149698"/>
                    <a:pt x="103429" y="153035"/>
                    <a:pt x="105096" y="149698"/>
                  </a:cubicBezTo>
                  <a:cubicBezTo>
                    <a:pt x="108433" y="146362"/>
                    <a:pt x="115106" y="149698"/>
                    <a:pt x="121778" y="149698"/>
                  </a:cubicBezTo>
                  <a:cubicBezTo>
                    <a:pt x="126783" y="151366"/>
                    <a:pt x="130119" y="154703"/>
                    <a:pt x="135124" y="158039"/>
                  </a:cubicBezTo>
                  <a:cubicBezTo>
                    <a:pt x="140129" y="161376"/>
                    <a:pt x="141797" y="164712"/>
                    <a:pt x="146802" y="168048"/>
                  </a:cubicBezTo>
                  <a:cubicBezTo>
                    <a:pt x="151806" y="171385"/>
                    <a:pt x="156811" y="178058"/>
                    <a:pt x="155143" y="184730"/>
                  </a:cubicBezTo>
                  <a:cubicBezTo>
                    <a:pt x="155143" y="194740"/>
                    <a:pt x="156811" y="193071"/>
                    <a:pt x="161816" y="199744"/>
                  </a:cubicBezTo>
                  <a:cubicBezTo>
                    <a:pt x="165152" y="206417"/>
                    <a:pt x="166820" y="208085"/>
                    <a:pt x="165152" y="214758"/>
                  </a:cubicBezTo>
                  <a:cubicBezTo>
                    <a:pt x="165152" y="224767"/>
                    <a:pt x="175161" y="231440"/>
                    <a:pt x="175161" y="231440"/>
                  </a:cubicBezTo>
                  <a:lnTo>
                    <a:pt x="181834" y="239781"/>
                  </a:lnTo>
                  <a:lnTo>
                    <a:pt x="185170" y="244786"/>
                  </a:lnTo>
                  <a:lnTo>
                    <a:pt x="190175" y="244786"/>
                  </a:lnTo>
                  <a:cubicBezTo>
                    <a:pt x="190175" y="244786"/>
                    <a:pt x="195180" y="239781"/>
                    <a:pt x="195180" y="239781"/>
                  </a:cubicBezTo>
                  <a:cubicBezTo>
                    <a:pt x="198516" y="238113"/>
                    <a:pt x="223539" y="236445"/>
                    <a:pt x="223539" y="236445"/>
                  </a:cubicBezTo>
                  <a:cubicBezTo>
                    <a:pt x="236885" y="236445"/>
                    <a:pt x="238553" y="244786"/>
                    <a:pt x="220203" y="244786"/>
                  </a:cubicBezTo>
                  <a:cubicBezTo>
                    <a:pt x="230212" y="249790"/>
                    <a:pt x="233548" y="259799"/>
                    <a:pt x="248562" y="261468"/>
                  </a:cubicBezTo>
                  <a:cubicBezTo>
                    <a:pt x="248562" y="261468"/>
                    <a:pt x="263576" y="253127"/>
                    <a:pt x="265244" y="253127"/>
                  </a:cubicBezTo>
                  <a:cubicBezTo>
                    <a:pt x="265244" y="253127"/>
                    <a:pt x="275253" y="256463"/>
                    <a:pt x="276922" y="256463"/>
                  </a:cubicBezTo>
                  <a:cubicBezTo>
                    <a:pt x="276922" y="256463"/>
                    <a:pt x="276922" y="273145"/>
                    <a:pt x="276922" y="273145"/>
                  </a:cubicBezTo>
                  <a:cubicBezTo>
                    <a:pt x="270249" y="274813"/>
                    <a:pt x="276922" y="268140"/>
                    <a:pt x="268581" y="269809"/>
                  </a:cubicBezTo>
                  <a:cubicBezTo>
                    <a:pt x="265244" y="269809"/>
                    <a:pt x="250230" y="279818"/>
                    <a:pt x="245226" y="281486"/>
                  </a:cubicBezTo>
                  <a:lnTo>
                    <a:pt x="245226" y="289827"/>
                  </a:lnTo>
                  <a:cubicBezTo>
                    <a:pt x="248562" y="289827"/>
                    <a:pt x="256903" y="289827"/>
                    <a:pt x="261908" y="289827"/>
                  </a:cubicBezTo>
                  <a:cubicBezTo>
                    <a:pt x="265244" y="298168"/>
                    <a:pt x="263576" y="289827"/>
                    <a:pt x="270249" y="293164"/>
                  </a:cubicBezTo>
                  <a:cubicBezTo>
                    <a:pt x="281926" y="301505"/>
                    <a:pt x="268581" y="313182"/>
                    <a:pt x="266912" y="321523"/>
                  </a:cubicBezTo>
                  <a:cubicBezTo>
                    <a:pt x="298608" y="314850"/>
                    <a:pt x="315290" y="304841"/>
                    <a:pt x="346986" y="298168"/>
                  </a:cubicBezTo>
                  <a:lnTo>
                    <a:pt x="346986" y="288159"/>
                  </a:lnTo>
                  <a:cubicBezTo>
                    <a:pt x="328636" y="288159"/>
                    <a:pt x="315290" y="288159"/>
                    <a:pt x="303613" y="283154"/>
                  </a:cubicBezTo>
                  <a:cubicBezTo>
                    <a:pt x="303613" y="283154"/>
                    <a:pt x="306949" y="273145"/>
                    <a:pt x="306949" y="271477"/>
                  </a:cubicBezTo>
                  <a:cubicBezTo>
                    <a:pt x="303613" y="268140"/>
                    <a:pt x="298608" y="271477"/>
                    <a:pt x="295272" y="271477"/>
                  </a:cubicBezTo>
                  <a:cubicBezTo>
                    <a:pt x="286931" y="268140"/>
                    <a:pt x="288599" y="256463"/>
                    <a:pt x="283594" y="251458"/>
                  </a:cubicBezTo>
                  <a:cubicBezTo>
                    <a:pt x="290267" y="251458"/>
                    <a:pt x="303613" y="259799"/>
                    <a:pt x="320295" y="254795"/>
                  </a:cubicBezTo>
                  <a:cubicBezTo>
                    <a:pt x="323631" y="254795"/>
                    <a:pt x="331972" y="239781"/>
                    <a:pt x="336977" y="238113"/>
                  </a:cubicBezTo>
                  <a:lnTo>
                    <a:pt x="365336" y="238113"/>
                  </a:lnTo>
                  <a:lnTo>
                    <a:pt x="368673" y="229772"/>
                  </a:lnTo>
                  <a:cubicBezTo>
                    <a:pt x="377014" y="226435"/>
                    <a:pt x="385355" y="223099"/>
                    <a:pt x="393696" y="21976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F4EE400D-54BF-2D37-0A9B-BED69FAA804F}"/>
                </a:ext>
              </a:extLst>
            </p:cNvPr>
            <p:cNvSpPr/>
            <p:nvPr/>
          </p:nvSpPr>
          <p:spPr>
            <a:xfrm>
              <a:off x="6510011" y="4565866"/>
              <a:ext cx="142909" cy="211683"/>
            </a:xfrm>
            <a:custGeom>
              <a:avLst/>
              <a:gdLst>
                <a:gd name="connsiteX0" fmla="*/ 34476 w 142909"/>
                <a:gd name="connsiteY0" fmla="*/ 116774 h 211683"/>
                <a:gd name="connsiteX1" fmla="*/ 24467 w 142909"/>
                <a:gd name="connsiteY1" fmla="*/ 121778 h 211683"/>
                <a:gd name="connsiteX2" fmla="*/ 17794 w 142909"/>
                <a:gd name="connsiteY2" fmla="*/ 136792 h 211683"/>
                <a:gd name="connsiteX3" fmla="*/ 11122 w 142909"/>
                <a:gd name="connsiteY3" fmla="*/ 163484 h 211683"/>
                <a:gd name="connsiteX4" fmla="*/ 7785 w 142909"/>
                <a:gd name="connsiteY4" fmla="*/ 173493 h 211683"/>
                <a:gd name="connsiteX5" fmla="*/ 4448 w 142909"/>
                <a:gd name="connsiteY5" fmla="*/ 180166 h 211683"/>
                <a:gd name="connsiteX6" fmla="*/ 4448 w 142909"/>
                <a:gd name="connsiteY6" fmla="*/ 198516 h 211683"/>
                <a:gd name="connsiteX7" fmla="*/ 4448 w 142909"/>
                <a:gd name="connsiteY7" fmla="*/ 198516 h 211683"/>
                <a:gd name="connsiteX8" fmla="*/ 16126 w 142909"/>
                <a:gd name="connsiteY8" fmla="*/ 208525 h 211683"/>
                <a:gd name="connsiteX9" fmla="*/ 31140 w 142909"/>
                <a:gd name="connsiteY9" fmla="*/ 208525 h 211683"/>
                <a:gd name="connsiteX10" fmla="*/ 44486 w 142909"/>
                <a:gd name="connsiteY10" fmla="*/ 201852 h 211683"/>
                <a:gd name="connsiteX11" fmla="*/ 67840 w 142909"/>
                <a:gd name="connsiteY11" fmla="*/ 201852 h 211683"/>
                <a:gd name="connsiteX12" fmla="*/ 67840 w 142909"/>
                <a:gd name="connsiteY12" fmla="*/ 196848 h 211683"/>
                <a:gd name="connsiteX13" fmla="*/ 67840 w 142909"/>
                <a:gd name="connsiteY13" fmla="*/ 173493 h 211683"/>
                <a:gd name="connsiteX14" fmla="*/ 64504 w 142909"/>
                <a:gd name="connsiteY14" fmla="*/ 156811 h 211683"/>
                <a:gd name="connsiteX15" fmla="*/ 76181 w 142909"/>
                <a:gd name="connsiteY15" fmla="*/ 145133 h 211683"/>
                <a:gd name="connsiteX16" fmla="*/ 104540 w 142909"/>
                <a:gd name="connsiteY16" fmla="*/ 148470 h 211683"/>
                <a:gd name="connsiteX17" fmla="*/ 107877 w 142909"/>
                <a:gd name="connsiteY17" fmla="*/ 140129 h 211683"/>
                <a:gd name="connsiteX18" fmla="*/ 119555 w 142909"/>
                <a:gd name="connsiteY18" fmla="*/ 143465 h 211683"/>
                <a:gd name="connsiteX19" fmla="*/ 119555 w 142909"/>
                <a:gd name="connsiteY19" fmla="*/ 160147 h 211683"/>
                <a:gd name="connsiteX20" fmla="*/ 127896 w 142909"/>
                <a:gd name="connsiteY20" fmla="*/ 168488 h 211683"/>
                <a:gd name="connsiteX21" fmla="*/ 127896 w 142909"/>
                <a:gd name="connsiteY21" fmla="*/ 155143 h 211683"/>
                <a:gd name="connsiteX22" fmla="*/ 129563 w 142909"/>
                <a:gd name="connsiteY22" fmla="*/ 145133 h 211683"/>
                <a:gd name="connsiteX23" fmla="*/ 126227 w 142909"/>
                <a:gd name="connsiteY23" fmla="*/ 120110 h 211683"/>
                <a:gd name="connsiteX24" fmla="*/ 129563 w 142909"/>
                <a:gd name="connsiteY24" fmla="*/ 98424 h 211683"/>
                <a:gd name="connsiteX25" fmla="*/ 139573 w 142909"/>
                <a:gd name="connsiteY25" fmla="*/ 88414 h 211683"/>
                <a:gd name="connsiteX26" fmla="*/ 142909 w 142909"/>
                <a:gd name="connsiteY26" fmla="*/ 73401 h 211683"/>
                <a:gd name="connsiteX27" fmla="*/ 136237 w 142909"/>
                <a:gd name="connsiteY27" fmla="*/ 56719 h 211683"/>
                <a:gd name="connsiteX28" fmla="*/ 132900 w 142909"/>
                <a:gd name="connsiteY28" fmla="*/ 38368 h 211683"/>
                <a:gd name="connsiteX29" fmla="*/ 132900 w 142909"/>
                <a:gd name="connsiteY29" fmla="*/ 21686 h 211683"/>
                <a:gd name="connsiteX30" fmla="*/ 126227 w 142909"/>
                <a:gd name="connsiteY30" fmla="*/ 15014 h 211683"/>
                <a:gd name="connsiteX31" fmla="*/ 121222 w 142909"/>
                <a:gd name="connsiteY31" fmla="*/ 8341 h 211683"/>
                <a:gd name="connsiteX32" fmla="*/ 121222 w 142909"/>
                <a:gd name="connsiteY32" fmla="*/ 0 h 211683"/>
                <a:gd name="connsiteX33" fmla="*/ 109545 w 142909"/>
                <a:gd name="connsiteY33" fmla="*/ 8341 h 211683"/>
                <a:gd name="connsiteX34" fmla="*/ 91195 w 142909"/>
                <a:gd name="connsiteY34" fmla="*/ 3336 h 211683"/>
                <a:gd name="connsiteX35" fmla="*/ 81186 w 142909"/>
                <a:gd name="connsiteY35" fmla="*/ 6673 h 211683"/>
                <a:gd name="connsiteX36" fmla="*/ 61168 w 142909"/>
                <a:gd name="connsiteY36" fmla="*/ 18350 h 211683"/>
                <a:gd name="connsiteX37" fmla="*/ 61168 w 142909"/>
                <a:gd name="connsiteY37" fmla="*/ 30027 h 211683"/>
                <a:gd name="connsiteX38" fmla="*/ 51158 w 142909"/>
                <a:gd name="connsiteY38" fmla="*/ 46709 h 211683"/>
                <a:gd name="connsiteX39" fmla="*/ 47822 w 142909"/>
                <a:gd name="connsiteY39" fmla="*/ 58387 h 211683"/>
                <a:gd name="connsiteX40" fmla="*/ 47822 w 142909"/>
                <a:gd name="connsiteY40" fmla="*/ 75069 h 211683"/>
                <a:gd name="connsiteX41" fmla="*/ 47822 w 142909"/>
                <a:gd name="connsiteY41" fmla="*/ 86746 h 211683"/>
                <a:gd name="connsiteX42" fmla="*/ 39481 w 142909"/>
                <a:gd name="connsiteY42" fmla="*/ 96755 h 211683"/>
                <a:gd name="connsiteX43" fmla="*/ 32808 w 142909"/>
                <a:gd name="connsiteY43" fmla="*/ 110101 h 211683"/>
                <a:gd name="connsiteX44" fmla="*/ 24467 w 142909"/>
                <a:gd name="connsiteY44" fmla="*/ 113437 h 211683"/>
                <a:gd name="connsiteX45" fmla="*/ 82854 w 142909"/>
                <a:gd name="connsiteY45" fmla="*/ 96755 h 211683"/>
                <a:gd name="connsiteX46" fmla="*/ 82854 w 142909"/>
                <a:gd name="connsiteY46" fmla="*/ 108433 h 211683"/>
                <a:gd name="connsiteX47" fmla="*/ 82854 w 142909"/>
                <a:gd name="connsiteY47" fmla="*/ 96755 h 2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2909" h="211683">
                  <a:moveTo>
                    <a:pt x="34476" y="116774"/>
                  </a:moveTo>
                  <a:cubicBezTo>
                    <a:pt x="34476" y="115106"/>
                    <a:pt x="24467" y="121778"/>
                    <a:pt x="24467" y="121778"/>
                  </a:cubicBezTo>
                  <a:cubicBezTo>
                    <a:pt x="24467" y="121778"/>
                    <a:pt x="17794" y="131788"/>
                    <a:pt x="17794" y="136792"/>
                  </a:cubicBezTo>
                  <a:cubicBezTo>
                    <a:pt x="17794" y="141797"/>
                    <a:pt x="14458" y="156811"/>
                    <a:pt x="11122" y="163484"/>
                  </a:cubicBezTo>
                  <a:cubicBezTo>
                    <a:pt x="11122" y="166820"/>
                    <a:pt x="11122" y="170156"/>
                    <a:pt x="7785" y="173493"/>
                  </a:cubicBezTo>
                  <a:cubicBezTo>
                    <a:pt x="7785" y="176829"/>
                    <a:pt x="7785" y="178497"/>
                    <a:pt x="4448" y="180166"/>
                  </a:cubicBezTo>
                  <a:cubicBezTo>
                    <a:pt x="-5560" y="191843"/>
                    <a:pt x="4448" y="198516"/>
                    <a:pt x="4448" y="198516"/>
                  </a:cubicBezTo>
                  <a:lnTo>
                    <a:pt x="4448" y="198516"/>
                  </a:lnTo>
                  <a:cubicBezTo>
                    <a:pt x="4448" y="200184"/>
                    <a:pt x="11122" y="203520"/>
                    <a:pt x="16126" y="208525"/>
                  </a:cubicBezTo>
                  <a:cubicBezTo>
                    <a:pt x="21130" y="211861"/>
                    <a:pt x="26135" y="213530"/>
                    <a:pt x="31140" y="208525"/>
                  </a:cubicBezTo>
                  <a:cubicBezTo>
                    <a:pt x="36145" y="203520"/>
                    <a:pt x="44486" y="201852"/>
                    <a:pt x="44486" y="201852"/>
                  </a:cubicBezTo>
                  <a:lnTo>
                    <a:pt x="67840" y="201852"/>
                  </a:lnTo>
                  <a:cubicBezTo>
                    <a:pt x="67840" y="201852"/>
                    <a:pt x="67840" y="196848"/>
                    <a:pt x="67840" y="196848"/>
                  </a:cubicBezTo>
                  <a:cubicBezTo>
                    <a:pt x="56163" y="205189"/>
                    <a:pt x="62835" y="175161"/>
                    <a:pt x="67840" y="173493"/>
                  </a:cubicBezTo>
                  <a:cubicBezTo>
                    <a:pt x="67840" y="166820"/>
                    <a:pt x="62835" y="166820"/>
                    <a:pt x="64504" y="156811"/>
                  </a:cubicBezTo>
                  <a:cubicBezTo>
                    <a:pt x="69509" y="155143"/>
                    <a:pt x="74513" y="145133"/>
                    <a:pt x="76181" y="145133"/>
                  </a:cubicBezTo>
                  <a:cubicBezTo>
                    <a:pt x="81186" y="143465"/>
                    <a:pt x="94532" y="148470"/>
                    <a:pt x="104540" y="148470"/>
                  </a:cubicBezTo>
                  <a:cubicBezTo>
                    <a:pt x="104540" y="141797"/>
                    <a:pt x="101204" y="141797"/>
                    <a:pt x="107877" y="140129"/>
                  </a:cubicBezTo>
                  <a:cubicBezTo>
                    <a:pt x="107877" y="141797"/>
                    <a:pt x="119555" y="141797"/>
                    <a:pt x="119555" y="143465"/>
                  </a:cubicBezTo>
                  <a:cubicBezTo>
                    <a:pt x="119555" y="146802"/>
                    <a:pt x="119555" y="155143"/>
                    <a:pt x="119555" y="160147"/>
                  </a:cubicBezTo>
                  <a:cubicBezTo>
                    <a:pt x="126227" y="160147"/>
                    <a:pt x="126227" y="168488"/>
                    <a:pt x="127896" y="168488"/>
                  </a:cubicBezTo>
                  <a:lnTo>
                    <a:pt x="127896" y="155143"/>
                  </a:lnTo>
                  <a:cubicBezTo>
                    <a:pt x="129563" y="155143"/>
                    <a:pt x="127896" y="148470"/>
                    <a:pt x="129563" y="145133"/>
                  </a:cubicBezTo>
                  <a:cubicBezTo>
                    <a:pt x="132900" y="141797"/>
                    <a:pt x="121222" y="125115"/>
                    <a:pt x="126227" y="120110"/>
                  </a:cubicBezTo>
                  <a:cubicBezTo>
                    <a:pt x="131232" y="115106"/>
                    <a:pt x="129563" y="110101"/>
                    <a:pt x="129563" y="98424"/>
                  </a:cubicBezTo>
                  <a:cubicBezTo>
                    <a:pt x="129563" y="86746"/>
                    <a:pt x="136237" y="91751"/>
                    <a:pt x="139573" y="88414"/>
                  </a:cubicBezTo>
                  <a:cubicBezTo>
                    <a:pt x="142909" y="85078"/>
                    <a:pt x="142909" y="80073"/>
                    <a:pt x="142909" y="73401"/>
                  </a:cubicBezTo>
                  <a:cubicBezTo>
                    <a:pt x="142909" y="66728"/>
                    <a:pt x="142909" y="61723"/>
                    <a:pt x="136237" y="56719"/>
                  </a:cubicBezTo>
                  <a:cubicBezTo>
                    <a:pt x="129563" y="51714"/>
                    <a:pt x="131232" y="48378"/>
                    <a:pt x="132900" y="38368"/>
                  </a:cubicBezTo>
                  <a:cubicBezTo>
                    <a:pt x="134568" y="28359"/>
                    <a:pt x="139573" y="26691"/>
                    <a:pt x="132900" y="21686"/>
                  </a:cubicBezTo>
                  <a:cubicBezTo>
                    <a:pt x="127896" y="16682"/>
                    <a:pt x="137904" y="21686"/>
                    <a:pt x="126227" y="15014"/>
                  </a:cubicBezTo>
                  <a:cubicBezTo>
                    <a:pt x="122891" y="13345"/>
                    <a:pt x="121222" y="8341"/>
                    <a:pt x="121222" y="8341"/>
                  </a:cubicBezTo>
                  <a:lnTo>
                    <a:pt x="121222" y="0"/>
                  </a:lnTo>
                  <a:cubicBezTo>
                    <a:pt x="121222" y="0"/>
                    <a:pt x="109545" y="8341"/>
                    <a:pt x="109545" y="8341"/>
                  </a:cubicBezTo>
                  <a:cubicBezTo>
                    <a:pt x="109545" y="8341"/>
                    <a:pt x="97868" y="-1668"/>
                    <a:pt x="91195" y="3336"/>
                  </a:cubicBezTo>
                  <a:cubicBezTo>
                    <a:pt x="84522" y="6673"/>
                    <a:pt x="89527" y="6673"/>
                    <a:pt x="81186" y="6673"/>
                  </a:cubicBezTo>
                  <a:cubicBezTo>
                    <a:pt x="72845" y="6673"/>
                    <a:pt x="61168" y="18350"/>
                    <a:pt x="61168" y="18350"/>
                  </a:cubicBezTo>
                  <a:cubicBezTo>
                    <a:pt x="61168" y="20018"/>
                    <a:pt x="64504" y="26691"/>
                    <a:pt x="61168" y="30027"/>
                  </a:cubicBezTo>
                  <a:cubicBezTo>
                    <a:pt x="59499" y="36700"/>
                    <a:pt x="46153" y="46709"/>
                    <a:pt x="51158" y="46709"/>
                  </a:cubicBezTo>
                  <a:cubicBezTo>
                    <a:pt x="56163" y="46709"/>
                    <a:pt x="51158" y="53382"/>
                    <a:pt x="47822" y="58387"/>
                  </a:cubicBezTo>
                  <a:cubicBezTo>
                    <a:pt x="44486" y="63391"/>
                    <a:pt x="42817" y="75069"/>
                    <a:pt x="47822" y="75069"/>
                  </a:cubicBezTo>
                  <a:cubicBezTo>
                    <a:pt x="52827" y="75069"/>
                    <a:pt x="52827" y="81742"/>
                    <a:pt x="47822" y="86746"/>
                  </a:cubicBezTo>
                  <a:lnTo>
                    <a:pt x="39481" y="96755"/>
                  </a:lnTo>
                  <a:cubicBezTo>
                    <a:pt x="37812" y="101760"/>
                    <a:pt x="36145" y="106765"/>
                    <a:pt x="32808" y="110101"/>
                  </a:cubicBezTo>
                  <a:cubicBezTo>
                    <a:pt x="32808" y="110101"/>
                    <a:pt x="27804" y="113437"/>
                    <a:pt x="24467" y="113437"/>
                  </a:cubicBezTo>
                  <a:close/>
                  <a:moveTo>
                    <a:pt x="82854" y="96755"/>
                  </a:moveTo>
                  <a:cubicBezTo>
                    <a:pt x="89527" y="96755"/>
                    <a:pt x="96199" y="110101"/>
                    <a:pt x="82854" y="108433"/>
                  </a:cubicBezTo>
                  <a:cubicBezTo>
                    <a:pt x="76181" y="108433"/>
                    <a:pt x="72845" y="95087"/>
                    <a:pt x="82854" y="967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83251819-2A38-CECD-6E3F-AD9DB1FC8356}"/>
                </a:ext>
              </a:extLst>
            </p:cNvPr>
            <p:cNvSpPr/>
            <p:nvPr/>
          </p:nvSpPr>
          <p:spPr>
            <a:xfrm>
              <a:off x="7121684" y="3264669"/>
              <a:ext cx="361999" cy="266912"/>
            </a:xfrm>
            <a:custGeom>
              <a:avLst/>
              <a:gdLst>
                <a:gd name="connsiteX0" fmla="*/ 3336 w 361999"/>
                <a:gd name="connsiteY0" fmla="*/ 30028 h 266912"/>
                <a:gd name="connsiteX1" fmla="*/ 3336 w 361999"/>
                <a:gd name="connsiteY1" fmla="*/ 48378 h 266912"/>
                <a:gd name="connsiteX2" fmla="*/ 11677 w 361999"/>
                <a:gd name="connsiteY2" fmla="*/ 48378 h 266912"/>
                <a:gd name="connsiteX3" fmla="*/ 11677 w 361999"/>
                <a:gd name="connsiteY3" fmla="*/ 36700 h 266912"/>
                <a:gd name="connsiteX4" fmla="*/ 20018 w 361999"/>
                <a:gd name="connsiteY4" fmla="*/ 28359 h 266912"/>
                <a:gd name="connsiteX5" fmla="*/ 40037 w 361999"/>
                <a:gd name="connsiteY5" fmla="*/ 31696 h 266912"/>
                <a:gd name="connsiteX6" fmla="*/ 40037 w 361999"/>
                <a:gd name="connsiteY6" fmla="*/ 40037 h 266912"/>
                <a:gd name="connsiteX7" fmla="*/ 60055 w 361999"/>
                <a:gd name="connsiteY7" fmla="*/ 63392 h 266912"/>
                <a:gd name="connsiteX8" fmla="*/ 56719 w 361999"/>
                <a:gd name="connsiteY8" fmla="*/ 75069 h 266912"/>
                <a:gd name="connsiteX9" fmla="*/ 48378 w 361999"/>
                <a:gd name="connsiteY9" fmla="*/ 75069 h 266912"/>
                <a:gd name="connsiteX10" fmla="*/ 51714 w 361999"/>
                <a:gd name="connsiteY10" fmla="*/ 83410 h 266912"/>
                <a:gd name="connsiteX11" fmla="*/ 8341 w 361999"/>
                <a:gd name="connsiteY11" fmla="*/ 86746 h 266912"/>
                <a:gd name="connsiteX12" fmla="*/ 8341 w 361999"/>
                <a:gd name="connsiteY12" fmla="*/ 110101 h 266912"/>
                <a:gd name="connsiteX13" fmla="*/ 20018 w 361999"/>
                <a:gd name="connsiteY13" fmla="*/ 106765 h 266912"/>
                <a:gd name="connsiteX14" fmla="*/ 40037 w 361999"/>
                <a:gd name="connsiteY14" fmla="*/ 103428 h 266912"/>
                <a:gd name="connsiteX15" fmla="*/ 28359 w 361999"/>
                <a:gd name="connsiteY15" fmla="*/ 115106 h 266912"/>
                <a:gd name="connsiteX16" fmla="*/ 31696 w 361999"/>
                <a:gd name="connsiteY16" fmla="*/ 118442 h 266912"/>
                <a:gd name="connsiteX17" fmla="*/ 31696 w 361999"/>
                <a:gd name="connsiteY17" fmla="*/ 135124 h 266912"/>
                <a:gd name="connsiteX18" fmla="*/ 43373 w 361999"/>
                <a:gd name="connsiteY18" fmla="*/ 158479 h 266912"/>
                <a:gd name="connsiteX19" fmla="*/ 35032 w 361999"/>
                <a:gd name="connsiteY19" fmla="*/ 158479 h 266912"/>
                <a:gd name="connsiteX20" fmla="*/ 35032 w 361999"/>
                <a:gd name="connsiteY20" fmla="*/ 193511 h 266912"/>
                <a:gd name="connsiteX21" fmla="*/ 51714 w 361999"/>
                <a:gd name="connsiteY21" fmla="*/ 193511 h 266912"/>
                <a:gd name="connsiteX22" fmla="*/ 56719 w 361999"/>
                <a:gd name="connsiteY22" fmla="*/ 183502 h 266912"/>
                <a:gd name="connsiteX23" fmla="*/ 56719 w 361999"/>
                <a:gd name="connsiteY23" fmla="*/ 178497 h 266912"/>
                <a:gd name="connsiteX24" fmla="*/ 63391 w 361999"/>
                <a:gd name="connsiteY24" fmla="*/ 171825 h 266912"/>
                <a:gd name="connsiteX25" fmla="*/ 70064 w 361999"/>
                <a:gd name="connsiteY25" fmla="*/ 165152 h 266912"/>
                <a:gd name="connsiteX26" fmla="*/ 85078 w 361999"/>
                <a:gd name="connsiteY26" fmla="*/ 165152 h 266912"/>
                <a:gd name="connsiteX27" fmla="*/ 95087 w 361999"/>
                <a:gd name="connsiteY27" fmla="*/ 163484 h 266912"/>
                <a:gd name="connsiteX28" fmla="*/ 108433 w 361999"/>
                <a:gd name="connsiteY28" fmla="*/ 158479 h 266912"/>
                <a:gd name="connsiteX29" fmla="*/ 136792 w 361999"/>
                <a:gd name="connsiteY29" fmla="*/ 165152 h 266912"/>
                <a:gd name="connsiteX30" fmla="*/ 155143 w 361999"/>
                <a:gd name="connsiteY30" fmla="*/ 168488 h 266912"/>
                <a:gd name="connsiteX31" fmla="*/ 161815 w 361999"/>
                <a:gd name="connsiteY31" fmla="*/ 168488 h 266912"/>
                <a:gd name="connsiteX32" fmla="*/ 180166 w 361999"/>
                <a:gd name="connsiteY32" fmla="*/ 180166 h 266912"/>
                <a:gd name="connsiteX33" fmla="*/ 196848 w 361999"/>
                <a:gd name="connsiteY33" fmla="*/ 186838 h 266912"/>
                <a:gd name="connsiteX34" fmla="*/ 211861 w 361999"/>
                <a:gd name="connsiteY34" fmla="*/ 196848 h 266912"/>
                <a:gd name="connsiteX35" fmla="*/ 220202 w 361999"/>
                <a:gd name="connsiteY35" fmla="*/ 203520 h 266912"/>
                <a:gd name="connsiteX36" fmla="*/ 226875 w 361999"/>
                <a:gd name="connsiteY36" fmla="*/ 211862 h 266912"/>
                <a:gd name="connsiteX37" fmla="*/ 231880 w 361999"/>
                <a:gd name="connsiteY37" fmla="*/ 223539 h 266912"/>
                <a:gd name="connsiteX38" fmla="*/ 246894 w 361999"/>
                <a:gd name="connsiteY38" fmla="*/ 226875 h 266912"/>
                <a:gd name="connsiteX39" fmla="*/ 246894 w 361999"/>
                <a:gd name="connsiteY39" fmla="*/ 240221 h 266912"/>
                <a:gd name="connsiteX40" fmla="*/ 250230 w 361999"/>
                <a:gd name="connsiteY40" fmla="*/ 251898 h 266912"/>
                <a:gd name="connsiteX41" fmla="*/ 245225 w 361999"/>
                <a:gd name="connsiteY41" fmla="*/ 263576 h 266912"/>
                <a:gd name="connsiteX42" fmla="*/ 256903 w 361999"/>
                <a:gd name="connsiteY42" fmla="*/ 266912 h 266912"/>
                <a:gd name="connsiteX43" fmla="*/ 263576 w 361999"/>
                <a:gd name="connsiteY43" fmla="*/ 261908 h 266912"/>
                <a:gd name="connsiteX44" fmla="*/ 273585 w 361999"/>
                <a:gd name="connsiteY44" fmla="*/ 266912 h 266912"/>
                <a:gd name="connsiteX45" fmla="*/ 293603 w 361999"/>
                <a:gd name="connsiteY45" fmla="*/ 253567 h 266912"/>
                <a:gd name="connsiteX46" fmla="*/ 290267 w 361999"/>
                <a:gd name="connsiteY46" fmla="*/ 241889 h 266912"/>
                <a:gd name="connsiteX47" fmla="*/ 305281 w 361999"/>
                <a:gd name="connsiteY47" fmla="*/ 226875 h 266912"/>
                <a:gd name="connsiteX48" fmla="*/ 308617 w 361999"/>
                <a:gd name="connsiteY48" fmla="*/ 216866 h 266912"/>
                <a:gd name="connsiteX49" fmla="*/ 308617 w 361999"/>
                <a:gd name="connsiteY49" fmla="*/ 201852 h 266912"/>
                <a:gd name="connsiteX50" fmla="*/ 313622 w 361999"/>
                <a:gd name="connsiteY50" fmla="*/ 195179 h 266912"/>
                <a:gd name="connsiteX51" fmla="*/ 316958 w 361999"/>
                <a:gd name="connsiteY51" fmla="*/ 188507 h 266912"/>
                <a:gd name="connsiteX52" fmla="*/ 326967 w 361999"/>
                <a:gd name="connsiteY52" fmla="*/ 191843 h 266912"/>
                <a:gd name="connsiteX53" fmla="*/ 335308 w 361999"/>
                <a:gd name="connsiteY53" fmla="*/ 196848 h 266912"/>
                <a:gd name="connsiteX54" fmla="*/ 346986 w 361999"/>
                <a:gd name="connsiteY54" fmla="*/ 196848 h 266912"/>
                <a:gd name="connsiteX55" fmla="*/ 346986 w 361999"/>
                <a:gd name="connsiteY55" fmla="*/ 185170 h 266912"/>
                <a:gd name="connsiteX56" fmla="*/ 346986 w 361999"/>
                <a:gd name="connsiteY56" fmla="*/ 176829 h 266912"/>
                <a:gd name="connsiteX57" fmla="*/ 361999 w 361999"/>
                <a:gd name="connsiteY57" fmla="*/ 168488 h 266912"/>
                <a:gd name="connsiteX58" fmla="*/ 358663 w 361999"/>
                <a:gd name="connsiteY58" fmla="*/ 165152 h 266912"/>
                <a:gd name="connsiteX59" fmla="*/ 348654 w 361999"/>
                <a:gd name="connsiteY59" fmla="*/ 165152 h 266912"/>
                <a:gd name="connsiteX60" fmla="*/ 340313 w 361999"/>
                <a:gd name="connsiteY60" fmla="*/ 158479 h 266912"/>
                <a:gd name="connsiteX61" fmla="*/ 328635 w 361999"/>
                <a:gd name="connsiteY61" fmla="*/ 158479 h 266912"/>
                <a:gd name="connsiteX62" fmla="*/ 318626 w 361999"/>
                <a:gd name="connsiteY62" fmla="*/ 150138 h 266912"/>
                <a:gd name="connsiteX63" fmla="*/ 303612 w 361999"/>
                <a:gd name="connsiteY63" fmla="*/ 153474 h 266912"/>
                <a:gd name="connsiteX64" fmla="*/ 295271 w 361999"/>
                <a:gd name="connsiteY64" fmla="*/ 143465 h 266912"/>
                <a:gd name="connsiteX65" fmla="*/ 283594 w 361999"/>
                <a:gd name="connsiteY65" fmla="*/ 131788 h 266912"/>
                <a:gd name="connsiteX66" fmla="*/ 273585 w 361999"/>
                <a:gd name="connsiteY66" fmla="*/ 125115 h 266912"/>
                <a:gd name="connsiteX67" fmla="*/ 265244 w 361999"/>
                <a:gd name="connsiteY67" fmla="*/ 118442 h 266912"/>
                <a:gd name="connsiteX68" fmla="*/ 260239 w 361999"/>
                <a:gd name="connsiteY68" fmla="*/ 105097 h 266912"/>
                <a:gd name="connsiteX69" fmla="*/ 253566 w 361999"/>
                <a:gd name="connsiteY69" fmla="*/ 96756 h 266912"/>
                <a:gd name="connsiteX70" fmla="*/ 245225 w 361999"/>
                <a:gd name="connsiteY70" fmla="*/ 88415 h 266912"/>
                <a:gd name="connsiteX71" fmla="*/ 245225 w 361999"/>
                <a:gd name="connsiteY71" fmla="*/ 75069 h 266912"/>
                <a:gd name="connsiteX72" fmla="*/ 235216 w 361999"/>
                <a:gd name="connsiteY72" fmla="*/ 60055 h 266912"/>
                <a:gd name="connsiteX73" fmla="*/ 223539 w 361999"/>
                <a:gd name="connsiteY73" fmla="*/ 60055 h 266912"/>
                <a:gd name="connsiteX74" fmla="*/ 208525 w 361999"/>
                <a:gd name="connsiteY74" fmla="*/ 60055 h 266912"/>
                <a:gd name="connsiteX75" fmla="*/ 201852 w 361999"/>
                <a:gd name="connsiteY75" fmla="*/ 65060 h 266912"/>
                <a:gd name="connsiteX76" fmla="*/ 190175 w 361999"/>
                <a:gd name="connsiteY76" fmla="*/ 71733 h 266912"/>
                <a:gd name="connsiteX77" fmla="*/ 180166 w 361999"/>
                <a:gd name="connsiteY77" fmla="*/ 68396 h 266912"/>
                <a:gd name="connsiteX78" fmla="*/ 175161 w 361999"/>
                <a:gd name="connsiteY78" fmla="*/ 63392 h 266912"/>
                <a:gd name="connsiteX79" fmla="*/ 180166 w 361999"/>
                <a:gd name="connsiteY79" fmla="*/ 56719 h 266912"/>
                <a:gd name="connsiteX80" fmla="*/ 176829 w 361999"/>
                <a:gd name="connsiteY80" fmla="*/ 43373 h 266912"/>
                <a:gd name="connsiteX81" fmla="*/ 165152 w 361999"/>
                <a:gd name="connsiteY81" fmla="*/ 38369 h 266912"/>
                <a:gd name="connsiteX82" fmla="*/ 160147 w 361999"/>
                <a:gd name="connsiteY82" fmla="*/ 20018 h 266912"/>
                <a:gd name="connsiteX83" fmla="*/ 156811 w 361999"/>
                <a:gd name="connsiteY83" fmla="*/ 5005 h 266912"/>
                <a:gd name="connsiteX84" fmla="*/ 150138 w 361999"/>
                <a:gd name="connsiteY84" fmla="*/ 5005 h 266912"/>
                <a:gd name="connsiteX85" fmla="*/ 143465 w 361999"/>
                <a:gd name="connsiteY85" fmla="*/ 0 h 266912"/>
                <a:gd name="connsiteX86" fmla="*/ 135124 w 361999"/>
                <a:gd name="connsiteY86" fmla="*/ 10009 h 266912"/>
                <a:gd name="connsiteX87" fmla="*/ 128451 w 361999"/>
                <a:gd name="connsiteY87" fmla="*/ 20018 h 266912"/>
                <a:gd name="connsiteX88" fmla="*/ 115106 w 361999"/>
                <a:gd name="connsiteY88" fmla="*/ 20018 h 266912"/>
                <a:gd name="connsiteX89" fmla="*/ 108433 w 361999"/>
                <a:gd name="connsiteY89" fmla="*/ 23355 h 266912"/>
                <a:gd name="connsiteX90" fmla="*/ 108433 w 361999"/>
                <a:gd name="connsiteY90" fmla="*/ 33364 h 266912"/>
                <a:gd name="connsiteX91" fmla="*/ 115106 w 361999"/>
                <a:gd name="connsiteY91" fmla="*/ 38369 h 266912"/>
                <a:gd name="connsiteX92" fmla="*/ 115106 w 361999"/>
                <a:gd name="connsiteY92" fmla="*/ 45041 h 266912"/>
                <a:gd name="connsiteX93" fmla="*/ 86746 w 361999"/>
                <a:gd name="connsiteY93" fmla="*/ 41705 h 266912"/>
                <a:gd name="connsiteX94" fmla="*/ 63391 w 361999"/>
                <a:gd name="connsiteY94" fmla="*/ 41705 h 266912"/>
                <a:gd name="connsiteX95" fmla="*/ 26691 w 361999"/>
                <a:gd name="connsiteY95" fmla="*/ 15014 h 266912"/>
                <a:gd name="connsiteX96" fmla="*/ 3336 w 361999"/>
                <a:gd name="connsiteY96" fmla="*/ 28359 h 266912"/>
                <a:gd name="connsiteX97" fmla="*/ 0 w 361999"/>
                <a:gd name="connsiteY97" fmla="*/ 31696 h 266912"/>
                <a:gd name="connsiteX98" fmla="*/ 15014 w 361999"/>
                <a:gd name="connsiteY98" fmla="*/ 123447 h 266912"/>
                <a:gd name="connsiteX99" fmla="*/ 18350 w 361999"/>
                <a:gd name="connsiteY99" fmla="*/ 131788 h 266912"/>
                <a:gd name="connsiteX100" fmla="*/ 15014 w 361999"/>
                <a:gd name="connsiteY100" fmla="*/ 123447 h 26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61999" h="266912">
                  <a:moveTo>
                    <a:pt x="3336" y="30028"/>
                  </a:moveTo>
                  <a:cubicBezTo>
                    <a:pt x="3336" y="36700"/>
                    <a:pt x="3336" y="41705"/>
                    <a:pt x="3336" y="48378"/>
                  </a:cubicBezTo>
                  <a:lnTo>
                    <a:pt x="11677" y="48378"/>
                  </a:lnTo>
                  <a:cubicBezTo>
                    <a:pt x="11677" y="48378"/>
                    <a:pt x="11677" y="36700"/>
                    <a:pt x="11677" y="36700"/>
                  </a:cubicBezTo>
                  <a:cubicBezTo>
                    <a:pt x="16682" y="36700"/>
                    <a:pt x="16682" y="28359"/>
                    <a:pt x="20018" y="28359"/>
                  </a:cubicBezTo>
                  <a:cubicBezTo>
                    <a:pt x="30027" y="26691"/>
                    <a:pt x="28359" y="33364"/>
                    <a:pt x="40037" y="31696"/>
                  </a:cubicBezTo>
                  <a:lnTo>
                    <a:pt x="40037" y="40037"/>
                  </a:lnTo>
                  <a:cubicBezTo>
                    <a:pt x="48378" y="46710"/>
                    <a:pt x="53382" y="56719"/>
                    <a:pt x="60055" y="63392"/>
                  </a:cubicBezTo>
                  <a:cubicBezTo>
                    <a:pt x="66728" y="58387"/>
                    <a:pt x="56719" y="75069"/>
                    <a:pt x="56719" y="75069"/>
                  </a:cubicBezTo>
                  <a:lnTo>
                    <a:pt x="48378" y="75069"/>
                  </a:lnTo>
                  <a:cubicBezTo>
                    <a:pt x="48378" y="75069"/>
                    <a:pt x="53382" y="83410"/>
                    <a:pt x="51714" y="83410"/>
                  </a:cubicBezTo>
                  <a:cubicBezTo>
                    <a:pt x="15014" y="91751"/>
                    <a:pt x="18350" y="46710"/>
                    <a:pt x="8341" y="86746"/>
                  </a:cubicBezTo>
                  <a:cubicBezTo>
                    <a:pt x="10009" y="88415"/>
                    <a:pt x="8341" y="106765"/>
                    <a:pt x="8341" y="110101"/>
                  </a:cubicBezTo>
                  <a:cubicBezTo>
                    <a:pt x="10009" y="110101"/>
                    <a:pt x="16682" y="101760"/>
                    <a:pt x="20018" y="106765"/>
                  </a:cubicBezTo>
                  <a:cubicBezTo>
                    <a:pt x="20018" y="106765"/>
                    <a:pt x="35032" y="103428"/>
                    <a:pt x="40037" y="103428"/>
                  </a:cubicBezTo>
                  <a:cubicBezTo>
                    <a:pt x="35032" y="106765"/>
                    <a:pt x="20018" y="110101"/>
                    <a:pt x="28359" y="115106"/>
                  </a:cubicBezTo>
                  <a:cubicBezTo>
                    <a:pt x="30027" y="115106"/>
                    <a:pt x="25023" y="123447"/>
                    <a:pt x="31696" y="118442"/>
                  </a:cubicBezTo>
                  <a:cubicBezTo>
                    <a:pt x="31696" y="120110"/>
                    <a:pt x="36700" y="131788"/>
                    <a:pt x="31696" y="135124"/>
                  </a:cubicBezTo>
                  <a:cubicBezTo>
                    <a:pt x="31696" y="135124"/>
                    <a:pt x="56719" y="150138"/>
                    <a:pt x="43373" y="158479"/>
                  </a:cubicBezTo>
                  <a:lnTo>
                    <a:pt x="35032" y="158479"/>
                  </a:lnTo>
                  <a:cubicBezTo>
                    <a:pt x="35032" y="171825"/>
                    <a:pt x="36700" y="181834"/>
                    <a:pt x="35032" y="193511"/>
                  </a:cubicBezTo>
                  <a:lnTo>
                    <a:pt x="51714" y="193511"/>
                  </a:lnTo>
                  <a:cubicBezTo>
                    <a:pt x="51714" y="193511"/>
                    <a:pt x="56719" y="183502"/>
                    <a:pt x="56719" y="183502"/>
                  </a:cubicBezTo>
                  <a:lnTo>
                    <a:pt x="56719" y="178497"/>
                  </a:lnTo>
                  <a:cubicBezTo>
                    <a:pt x="58387" y="178497"/>
                    <a:pt x="63391" y="171825"/>
                    <a:pt x="63391" y="171825"/>
                  </a:cubicBezTo>
                  <a:lnTo>
                    <a:pt x="70064" y="165152"/>
                  </a:lnTo>
                  <a:lnTo>
                    <a:pt x="85078" y="165152"/>
                  </a:lnTo>
                  <a:cubicBezTo>
                    <a:pt x="85078" y="165152"/>
                    <a:pt x="95087" y="163484"/>
                    <a:pt x="95087" y="163484"/>
                  </a:cubicBezTo>
                  <a:lnTo>
                    <a:pt x="108433" y="158479"/>
                  </a:lnTo>
                  <a:lnTo>
                    <a:pt x="136792" y="165152"/>
                  </a:lnTo>
                  <a:lnTo>
                    <a:pt x="155143" y="168488"/>
                  </a:lnTo>
                  <a:lnTo>
                    <a:pt x="161815" y="168488"/>
                  </a:lnTo>
                  <a:cubicBezTo>
                    <a:pt x="161815" y="170156"/>
                    <a:pt x="180166" y="180166"/>
                    <a:pt x="180166" y="180166"/>
                  </a:cubicBezTo>
                  <a:lnTo>
                    <a:pt x="196848" y="186838"/>
                  </a:lnTo>
                  <a:lnTo>
                    <a:pt x="211861" y="196848"/>
                  </a:lnTo>
                  <a:lnTo>
                    <a:pt x="220202" y="203520"/>
                  </a:lnTo>
                  <a:lnTo>
                    <a:pt x="226875" y="211862"/>
                  </a:lnTo>
                  <a:lnTo>
                    <a:pt x="231880" y="223539"/>
                  </a:lnTo>
                  <a:lnTo>
                    <a:pt x="246894" y="226875"/>
                  </a:lnTo>
                  <a:lnTo>
                    <a:pt x="246894" y="240221"/>
                  </a:lnTo>
                  <a:lnTo>
                    <a:pt x="250230" y="251898"/>
                  </a:lnTo>
                  <a:lnTo>
                    <a:pt x="245225" y="263576"/>
                  </a:lnTo>
                  <a:lnTo>
                    <a:pt x="256903" y="266912"/>
                  </a:lnTo>
                  <a:lnTo>
                    <a:pt x="263576" y="261908"/>
                  </a:lnTo>
                  <a:lnTo>
                    <a:pt x="273585" y="266912"/>
                  </a:lnTo>
                  <a:lnTo>
                    <a:pt x="293603" y="253567"/>
                  </a:lnTo>
                  <a:lnTo>
                    <a:pt x="290267" y="241889"/>
                  </a:lnTo>
                  <a:lnTo>
                    <a:pt x="305281" y="226875"/>
                  </a:lnTo>
                  <a:lnTo>
                    <a:pt x="308617" y="216866"/>
                  </a:lnTo>
                  <a:lnTo>
                    <a:pt x="308617" y="201852"/>
                  </a:lnTo>
                  <a:lnTo>
                    <a:pt x="313622" y="195179"/>
                  </a:lnTo>
                  <a:lnTo>
                    <a:pt x="316958" y="188507"/>
                  </a:lnTo>
                  <a:lnTo>
                    <a:pt x="326967" y="191843"/>
                  </a:lnTo>
                  <a:lnTo>
                    <a:pt x="335308" y="196848"/>
                  </a:lnTo>
                  <a:lnTo>
                    <a:pt x="346986" y="196848"/>
                  </a:lnTo>
                  <a:cubicBezTo>
                    <a:pt x="346986" y="196848"/>
                    <a:pt x="346986" y="185170"/>
                    <a:pt x="346986" y="185170"/>
                  </a:cubicBezTo>
                  <a:lnTo>
                    <a:pt x="346986" y="176829"/>
                  </a:lnTo>
                  <a:cubicBezTo>
                    <a:pt x="346986" y="176829"/>
                    <a:pt x="361999" y="168488"/>
                    <a:pt x="361999" y="168488"/>
                  </a:cubicBezTo>
                  <a:lnTo>
                    <a:pt x="358663" y="165152"/>
                  </a:lnTo>
                  <a:lnTo>
                    <a:pt x="348654" y="165152"/>
                  </a:lnTo>
                  <a:cubicBezTo>
                    <a:pt x="348654" y="165152"/>
                    <a:pt x="340313" y="158479"/>
                    <a:pt x="340313" y="158479"/>
                  </a:cubicBezTo>
                  <a:lnTo>
                    <a:pt x="328635" y="158479"/>
                  </a:lnTo>
                  <a:lnTo>
                    <a:pt x="318626" y="150138"/>
                  </a:lnTo>
                  <a:lnTo>
                    <a:pt x="303612" y="153474"/>
                  </a:lnTo>
                  <a:lnTo>
                    <a:pt x="295271" y="143465"/>
                  </a:lnTo>
                  <a:lnTo>
                    <a:pt x="283594" y="131788"/>
                  </a:lnTo>
                  <a:lnTo>
                    <a:pt x="273585" y="125115"/>
                  </a:lnTo>
                  <a:lnTo>
                    <a:pt x="265244" y="118442"/>
                  </a:lnTo>
                  <a:lnTo>
                    <a:pt x="260239" y="105097"/>
                  </a:lnTo>
                  <a:lnTo>
                    <a:pt x="253566" y="96756"/>
                  </a:lnTo>
                  <a:lnTo>
                    <a:pt x="245225" y="88415"/>
                  </a:lnTo>
                  <a:lnTo>
                    <a:pt x="245225" y="75069"/>
                  </a:lnTo>
                  <a:cubicBezTo>
                    <a:pt x="246894" y="75069"/>
                    <a:pt x="235216" y="60055"/>
                    <a:pt x="235216" y="60055"/>
                  </a:cubicBezTo>
                  <a:lnTo>
                    <a:pt x="223539" y="60055"/>
                  </a:lnTo>
                  <a:cubicBezTo>
                    <a:pt x="223539" y="61723"/>
                    <a:pt x="208525" y="60055"/>
                    <a:pt x="208525" y="60055"/>
                  </a:cubicBezTo>
                  <a:lnTo>
                    <a:pt x="201852" y="65060"/>
                  </a:lnTo>
                  <a:lnTo>
                    <a:pt x="190175" y="71733"/>
                  </a:lnTo>
                  <a:lnTo>
                    <a:pt x="180166" y="68396"/>
                  </a:lnTo>
                  <a:lnTo>
                    <a:pt x="175161" y="63392"/>
                  </a:lnTo>
                  <a:lnTo>
                    <a:pt x="180166" y="56719"/>
                  </a:lnTo>
                  <a:lnTo>
                    <a:pt x="176829" y="43373"/>
                  </a:lnTo>
                  <a:lnTo>
                    <a:pt x="165152" y="38369"/>
                  </a:lnTo>
                  <a:lnTo>
                    <a:pt x="160147" y="20018"/>
                  </a:lnTo>
                  <a:lnTo>
                    <a:pt x="156811" y="5005"/>
                  </a:lnTo>
                  <a:lnTo>
                    <a:pt x="150138" y="5005"/>
                  </a:lnTo>
                  <a:cubicBezTo>
                    <a:pt x="150138" y="3336"/>
                    <a:pt x="143465" y="0"/>
                    <a:pt x="143465" y="0"/>
                  </a:cubicBezTo>
                  <a:lnTo>
                    <a:pt x="135124" y="10009"/>
                  </a:lnTo>
                  <a:lnTo>
                    <a:pt x="128451" y="20018"/>
                  </a:lnTo>
                  <a:lnTo>
                    <a:pt x="115106" y="20018"/>
                  </a:lnTo>
                  <a:cubicBezTo>
                    <a:pt x="115106" y="20018"/>
                    <a:pt x="108433" y="23355"/>
                    <a:pt x="108433" y="23355"/>
                  </a:cubicBezTo>
                  <a:lnTo>
                    <a:pt x="108433" y="33364"/>
                  </a:lnTo>
                  <a:cubicBezTo>
                    <a:pt x="108433" y="33364"/>
                    <a:pt x="115106" y="38369"/>
                    <a:pt x="115106" y="38369"/>
                  </a:cubicBezTo>
                  <a:lnTo>
                    <a:pt x="115106" y="45041"/>
                  </a:lnTo>
                  <a:cubicBezTo>
                    <a:pt x="115106" y="45041"/>
                    <a:pt x="86746" y="41705"/>
                    <a:pt x="86746" y="41705"/>
                  </a:cubicBezTo>
                  <a:cubicBezTo>
                    <a:pt x="86746" y="41705"/>
                    <a:pt x="68396" y="41705"/>
                    <a:pt x="63391" y="41705"/>
                  </a:cubicBezTo>
                  <a:cubicBezTo>
                    <a:pt x="58387" y="40037"/>
                    <a:pt x="51714" y="11677"/>
                    <a:pt x="26691" y="15014"/>
                  </a:cubicBezTo>
                  <a:cubicBezTo>
                    <a:pt x="16682" y="15014"/>
                    <a:pt x="11677" y="15014"/>
                    <a:pt x="3336" y="28359"/>
                  </a:cubicBezTo>
                  <a:lnTo>
                    <a:pt x="0" y="31696"/>
                  </a:lnTo>
                  <a:close/>
                  <a:moveTo>
                    <a:pt x="15014" y="123447"/>
                  </a:moveTo>
                  <a:cubicBezTo>
                    <a:pt x="8341" y="125115"/>
                    <a:pt x="10009" y="130120"/>
                    <a:pt x="18350" y="131788"/>
                  </a:cubicBezTo>
                  <a:cubicBezTo>
                    <a:pt x="18350" y="131788"/>
                    <a:pt x="28359" y="118442"/>
                    <a:pt x="15014" y="12344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9032606E-82F1-199B-4F76-81865FE564A1}"/>
                </a:ext>
              </a:extLst>
            </p:cNvPr>
            <p:cNvSpPr/>
            <p:nvPr/>
          </p:nvSpPr>
          <p:spPr>
            <a:xfrm>
              <a:off x="6444395" y="3296365"/>
              <a:ext cx="484312" cy="228358"/>
            </a:xfrm>
            <a:custGeom>
              <a:avLst/>
              <a:gdLst>
                <a:gd name="connsiteX0" fmla="*/ 243557 w 484312"/>
                <a:gd name="connsiteY0" fmla="*/ 226875 h 228358"/>
                <a:gd name="connsiteX1" fmla="*/ 253566 w 484312"/>
                <a:gd name="connsiteY1" fmla="*/ 226875 h 228358"/>
                <a:gd name="connsiteX2" fmla="*/ 263576 w 484312"/>
                <a:gd name="connsiteY2" fmla="*/ 215198 h 228358"/>
                <a:gd name="connsiteX3" fmla="*/ 270248 w 484312"/>
                <a:gd name="connsiteY3" fmla="*/ 206857 h 228358"/>
                <a:gd name="connsiteX4" fmla="*/ 270248 w 484312"/>
                <a:gd name="connsiteY4" fmla="*/ 195179 h 228358"/>
                <a:gd name="connsiteX5" fmla="*/ 283594 w 484312"/>
                <a:gd name="connsiteY5" fmla="*/ 195179 h 228358"/>
                <a:gd name="connsiteX6" fmla="*/ 295271 w 484312"/>
                <a:gd name="connsiteY6" fmla="*/ 188507 h 228358"/>
                <a:gd name="connsiteX7" fmla="*/ 311953 w 484312"/>
                <a:gd name="connsiteY7" fmla="*/ 188507 h 228358"/>
                <a:gd name="connsiteX8" fmla="*/ 346986 w 484312"/>
                <a:gd name="connsiteY8" fmla="*/ 176829 h 228358"/>
                <a:gd name="connsiteX9" fmla="*/ 380350 w 484312"/>
                <a:gd name="connsiteY9" fmla="*/ 171825 h 228358"/>
                <a:gd name="connsiteX10" fmla="*/ 403704 w 484312"/>
                <a:gd name="connsiteY10" fmla="*/ 161815 h 228358"/>
                <a:gd name="connsiteX11" fmla="*/ 403704 w 484312"/>
                <a:gd name="connsiteY11" fmla="*/ 168488 h 228358"/>
                <a:gd name="connsiteX12" fmla="*/ 412045 w 484312"/>
                <a:gd name="connsiteY12" fmla="*/ 171825 h 228358"/>
                <a:gd name="connsiteX13" fmla="*/ 418719 w 484312"/>
                <a:gd name="connsiteY13" fmla="*/ 170156 h 228358"/>
                <a:gd name="connsiteX14" fmla="*/ 435401 w 484312"/>
                <a:gd name="connsiteY14" fmla="*/ 173493 h 228358"/>
                <a:gd name="connsiteX15" fmla="*/ 442073 w 484312"/>
                <a:gd name="connsiteY15" fmla="*/ 166820 h 228358"/>
                <a:gd name="connsiteX16" fmla="*/ 447078 w 484312"/>
                <a:gd name="connsiteY16" fmla="*/ 170156 h 228358"/>
                <a:gd name="connsiteX17" fmla="*/ 450414 w 484312"/>
                <a:gd name="connsiteY17" fmla="*/ 176829 h 228358"/>
                <a:gd name="connsiteX18" fmla="*/ 460424 w 484312"/>
                <a:gd name="connsiteY18" fmla="*/ 170156 h 228358"/>
                <a:gd name="connsiteX19" fmla="*/ 468765 w 484312"/>
                <a:gd name="connsiteY19" fmla="*/ 173493 h 228358"/>
                <a:gd name="connsiteX20" fmla="*/ 468765 w 484312"/>
                <a:gd name="connsiteY20" fmla="*/ 161815 h 228358"/>
                <a:gd name="connsiteX21" fmla="*/ 463760 w 484312"/>
                <a:gd name="connsiteY21" fmla="*/ 146802 h 228358"/>
                <a:gd name="connsiteX22" fmla="*/ 457087 w 484312"/>
                <a:gd name="connsiteY22" fmla="*/ 128451 h 228358"/>
                <a:gd name="connsiteX23" fmla="*/ 463760 w 484312"/>
                <a:gd name="connsiteY23" fmla="*/ 115106 h 228358"/>
                <a:gd name="connsiteX24" fmla="*/ 463760 w 484312"/>
                <a:gd name="connsiteY24" fmla="*/ 108433 h 228358"/>
                <a:gd name="connsiteX25" fmla="*/ 463760 w 484312"/>
                <a:gd name="connsiteY25" fmla="*/ 96755 h 228358"/>
                <a:gd name="connsiteX26" fmla="*/ 470432 w 484312"/>
                <a:gd name="connsiteY26" fmla="*/ 90083 h 228358"/>
                <a:gd name="connsiteX27" fmla="*/ 480442 w 484312"/>
                <a:gd name="connsiteY27" fmla="*/ 93419 h 228358"/>
                <a:gd name="connsiteX28" fmla="*/ 483778 w 484312"/>
                <a:gd name="connsiteY28" fmla="*/ 85078 h 228358"/>
                <a:gd name="connsiteX29" fmla="*/ 477106 w 484312"/>
                <a:gd name="connsiteY29" fmla="*/ 70064 h 228358"/>
                <a:gd name="connsiteX30" fmla="*/ 448746 w 484312"/>
                <a:gd name="connsiteY30" fmla="*/ 55050 h 228358"/>
                <a:gd name="connsiteX31" fmla="*/ 455419 w 484312"/>
                <a:gd name="connsiteY31" fmla="*/ 41705 h 228358"/>
                <a:gd name="connsiteX32" fmla="*/ 455419 w 484312"/>
                <a:gd name="connsiteY32" fmla="*/ 23355 h 228358"/>
                <a:gd name="connsiteX33" fmla="*/ 450414 w 484312"/>
                <a:gd name="connsiteY33" fmla="*/ 23355 h 228358"/>
                <a:gd name="connsiteX34" fmla="*/ 445409 w 484312"/>
                <a:gd name="connsiteY34" fmla="*/ 16682 h 228358"/>
                <a:gd name="connsiteX35" fmla="*/ 430396 w 484312"/>
                <a:gd name="connsiteY35" fmla="*/ 18350 h 228358"/>
                <a:gd name="connsiteX36" fmla="*/ 418719 w 484312"/>
                <a:gd name="connsiteY36" fmla="*/ 13345 h 228358"/>
                <a:gd name="connsiteX37" fmla="*/ 403704 w 484312"/>
                <a:gd name="connsiteY37" fmla="*/ 13345 h 228358"/>
                <a:gd name="connsiteX38" fmla="*/ 388691 w 484312"/>
                <a:gd name="connsiteY38" fmla="*/ 13345 h 228358"/>
                <a:gd name="connsiteX39" fmla="*/ 343650 w 484312"/>
                <a:gd name="connsiteY39" fmla="*/ 36700 h 228358"/>
                <a:gd name="connsiteX40" fmla="*/ 331972 w 484312"/>
                <a:gd name="connsiteY40" fmla="*/ 28359 h 228358"/>
                <a:gd name="connsiteX41" fmla="*/ 328635 w 484312"/>
                <a:gd name="connsiteY41" fmla="*/ 36700 h 228358"/>
                <a:gd name="connsiteX42" fmla="*/ 305281 w 484312"/>
                <a:gd name="connsiteY42" fmla="*/ 40037 h 228358"/>
                <a:gd name="connsiteX43" fmla="*/ 281926 w 484312"/>
                <a:gd name="connsiteY43" fmla="*/ 31696 h 228358"/>
                <a:gd name="connsiteX44" fmla="*/ 273585 w 484312"/>
                <a:gd name="connsiteY44" fmla="*/ 20018 h 228358"/>
                <a:gd name="connsiteX45" fmla="*/ 253566 w 484312"/>
                <a:gd name="connsiteY45" fmla="*/ 28359 h 228358"/>
                <a:gd name="connsiteX46" fmla="*/ 245225 w 484312"/>
                <a:gd name="connsiteY46" fmla="*/ 11677 h 228358"/>
                <a:gd name="connsiteX47" fmla="*/ 228543 w 484312"/>
                <a:gd name="connsiteY47" fmla="*/ 8341 h 228358"/>
                <a:gd name="connsiteX48" fmla="*/ 225207 w 484312"/>
                <a:gd name="connsiteY48" fmla="*/ 0 h 228358"/>
                <a:gd name="connsiteX49" fmla="*/ 173493 w 484312"/>
                <a:gd name="connsiteY49" fmla="*/ 0 h 228358"/>
                <a:gd name="connsiteX50" fmla="*/ 145133 w 484312"/>
                <a:gd name="connsiteY50" fmla="*/ 20018 h 228358"/>
                <a:gd name="connsiteX51" fmla="*/ 133456 w 484312"/>
                <a:gd name="connsiteY51" fmla="*/ 20018 h 228358"/>
                <a:gd name="connsiteX52" fmla="*/ 125115 w 484312"/>
                <a:gd name="connsiteY52" fmla="*/ 31696 h 228358"/>
                <a:gd name="connsiteX53" fmla="*/ 73401 w 484312"/>
                <a:gd name="connsiteY53" fmla="*/ 28359 h 228358"/>
                <a:gd name="connsiteX54" fmla="*/ 70064 w 484312"/>
                <a:gd name="connsiteY54" fmla="*/ 40037 h 228358"/>
                <a:gd name="connsiteX55" fmla="*/ 86746 w 484312"/>
                <a:gd name="connsiteY55" fmla="*/ 43373 h 228358"/>
                <a:gd name="connsiteX56" fmla="*/ 70064 w 484312"/>
                <a:gd name="connsiteY56" fmla="*/ 43373 h 228358"/>
                <a:gd name="connsiteX57" fmla="*/ 73401 w 484312"/>
                <a:gd name="connsiteY57" fmla="*/ 51714 h 228358"/>
                <a:gd name="connsiteX58" fmla="*/ 36700 w 484312"/>
                <a:gd name="connsiteY58" fmla="*/ 51714 h 228358"/>
                <a:gd name="connsiteX59" fmla="*/ 36700 w 484312"/>
                <a:gd name="connsiteY59" fmla="*/ 60055 h 228358"/>
                <a:gd name="connsiteX60" fmla="*/ 16682 w 484312"/>
                <a:gd name="connsiteY60" fmla="*/ 56719 h 228358"/>
                <a:gd name="connsiteX61" fmla="*/ 65060 w 484312"/>
                <a:gd name="connsiteY61" fmla="*/ 36700 h 228358"/>
                <a:gd name="connsiteX62" fmla="*/ 65060 w 484312"/>
                <a:gd name="connsiteY62" fmla="*/ 28359 h 228358"/>
                <a:gd name="connsiteX63" fmla="*/ 41705 w 484312"/>
                <a:gd name="connsiteY63" fmla="*/ 16682 h 228358"/>
                <a:gd name="connsiteX64" fmla="*/ 38368 w 484312"/>
                <a:gd name="connsiteY64" fmla="*/ 8341 h 228358"/>
                <a:gd name="connsiteX65" fmla="*/ 30027 w 484312"/>
                <a:gd name="connsiteY65" fmla="*/ 8341 h 228358"/>
                <a:gd name="connsiteX66" fmla="*/ 18350 w 484312"/>
                <a:gd name="connsiteY66" fmla="*/ 8341 h 228358"/>
                <a:gd name="connsiteX67" fmla="*/ 16682 w 484312"/>
                <a:gd name="connsiteY67" fmla="*/ 13345 h 228358"/>
                <a:gd name="connsiteX68" fmla="*/ 26691 w 484312"/>
                <a:gd name="connsiteY68" fmla="*/ 18350 h 228358"/>
                <a:gd name="connsiteX69" fmla="*/ 25023 w 484312"/>
                <a:gd name="connsiteY69" fmla="*/ 30027 h 228358"/>
                <a:gd name="connsiteX70" fmla="*/ 11677 w 484312"/>
                <a:gd name="connsiteY70" fmla="*/ 31696 h 228358"/>
                <a:gd name="connsiteX71" fmla="*/ 0 w 484312"/>
                <a:gd name="connsiteY71" fmla="*/ 50046 h 228358"/>
                <a:gd name="connsiteX72" fmla="*/ 0 w 484312"/>
                <a:gd name="connsiteY72" fmla="*/ 55050 h 228358"/>
                <a:gd name="connsiteX73" fmla="*/ 5004 w 484312"/>
                <a:gd name="connsiteY73" fmla="*/ 63391 h 228358"/>
                <a:gd name="connsiteX74" fmla="*/ 21686 w 484312"/>
                <a:gd name="connsiteY74" fmla="*/ 55050 h 228358"/>
                <a:gd name="connsiteX75" fmla="*/ 5004 w 484312"/>
                <a:gd name="connsiteY75" fmla="*/ 75069 h 228358"/>
                <a:gd name="connsiteX76" fmla="*/ 1668 w 484312"/>
                <a:gd name="connsiteY76" fmla="*/ 91751 h 228358"/>
                <a:gd name="connsiteX77" fmla="*/ 18350 w 484312"/>
                <a:gd name="connsiteY77" fmla="*/ 95087 h 228358"/>
                <a:gd name="connsiteX78" fmla="*/ 18350 w 484312"/>
                <a:gd name="connsiteY78" fmla="*/ 123447 h 228358"/>
                <a:gd name="connsiteX79" fmla="*/ 26691 w 484312"/>
                <a:gd name="connsiteY79" fmla="*/ 131788 h 228358"/>
                <a:gd name="connsiteX80" fmla="*/ 6673 w 484312"/>
                <a:gd name="connsiteY80" fmla="*/ 135124 h 228358"/>
                <a:gd name="connsiteX81" fmla="*/ 10009 w 484312"/>
                <a:gd name="connsiteY81" fmla="*/ 146802 h 228358"/>
                <a:gd name="connsiteX82" fmla="*/ 21686 w 484312"/>
                <a:gd name="connsiteY82" fmla="*/ 143465 h 228358"/>
                <a:gd name="connsiteX83" fmla="*/ 25023 w 484312"/>
                <a:gd name="connsiteY83" fmla="*/ 180166 h 228358"/>
                <a:gd name="connsiteX84" fmla="*/ 45041 w 484312"/>
                <a:gd name="connsiteY84" fmla="*/ 180166 h 228358"/>
                <a:gd name="connsiteX85" fmla="*/ 45041 w 484312"/>
                <a:gd name="connsiteY85" fmla="*/ 191843 h 228358"/>
                <a:gd name="connsiteX86" fmla="*/ 61723 w 484312"/>
                <a:gd name="connsiteY86" fmla="*/ 188507 h 228358"/>
                <a:gd name="connsiteX87" fmla="*/ 90083 w 484312"/>
                <a:gd name="connsiteY87" fmla="*/ 220203 h 228358"/>
                <a:gd name="connsiteX88" fmla="*/ 106765 w 484312"/>
                <a:gd name="connsiteY88" fmla="*/ 216866 h 228358"/>
                <a:gd name="connsiteX89" fmla="*/ 150138 w 484312"/>
                <a:gd name="connsiteY89" fmla="*/ 205189 h 228358"/>
                <a:gd name="connsiteX90" fmla="*/ 166820 w 484312"/>
                <a:gd name="connsiteY90" fmla="*/ 221871 h 228358"/>
                <a:gd name="connsiteX91" fmla="*/ 218534 w 484312"/>
                <a:gd name="connsiteY91" fmla="*/ 198516 h 228358"/>
                <a:gd name="connsiteX92" fmla="*/ 235216 w 484312"/>
                <a:gd name="connsiteY92" fmla="*/ 201852 h 228358"/>
                <a:gd name="connsiteX93" fmla="*/ 246894 w 484312"/>
                <a:gd name="connsiteY93" fmla="*/ 185170 h 228358"/>
                <a:gd name="connsiteX94" fmla="*/ 250230 w 484312"/>
                <a:gd name="connsiteY94" fmla="*/ 205189 h 228358"/>
                <a:gd name="connsiteX95" fmla="*/ 241889 w 484312"/>
                <a:gd name="connsiteY95" fmla="*/ 208525 h 228358"/>
                <a:gd name="connsiteX96" fmla="*/ 246894 w 484312"/>
                <a:gd name="connsiteY96" fmla="*/ 226875 h 228358"/>
                <a:gd name="connsiteX97" fmla="*/ 250230 w 484312"/>
                <a:gd name="connsiteY97" fmla="*/ 226875 h 228358"/>
                <a:gd name="connsiteX98" fmla="*/ 443742 w 484312"/>
                <a:gd name="connsiteY98" fmla="*/ 116774 h 228358"/>
                <a:gd name="connsiteX99" fmla="*/ 440405 w 484312"/>
                <a:gd name="connsiteY99" fmla="*/ 140129 h 228358"/>
                <a:gd name="connsiteX100" fmla="*/ 412045 w 484312"/>
                <a:gd name="connsiteY100" fmla="*/ 140129 h 228358"/>
                <a:gd name="connsiteX101" fmla="*/ 443742 w 484312"/>
                <a:gd name="connsiteY101" fmla="*/ 116774 h 22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84312" h="228358">
                  <a:moveTo>
                    <a:pt x="243557" y="226875"/>
                  </a:moveTo>
                  <a:cubicBezTo>
                    <a:pt x="243557" y="226875"/>
                    <a:pt x="243557" y="230212"/>
                    <a:pt x="253566" y="226875"/>
                  </a:cubicBezTo>
                  <a:cubicBezTo>
                    <a:pt x="261907" y="225207"/>
                    <a:pt x="255235" y="215198"/>
                    <a:pt x="263576" y="215198"/>
                  </a:cubicBezTo>
                  <a:cubicBezTo>
                    <a:pt x="271917" y="215198"/>
                    <a:pt x="271917" y="211862"/>
                    <a:pt x="270248" y="206857"/>
                  </a:cubicBezTo>
                  <a:cubicBezTo>
                    <a:pt x="270248" y="203520"/>
                    <a:pt x="265244" y="198516"/>
                    <a:pt x="270248" y="195179"/>
                  </a:cubicBezTo>
                  <a:cubicBezTo>
                    <a:pt x="275253" y="190175"/>
                    <a:pt x="278589" y="198516"/>
                    <a:pt x="283594" y="195179"/>
                  </a:cubicBezTo>
                  <a:cubicBezTo>
                    <a:pt x="286930" y="191843"/>
                    <a:pt x="290267" y="188507"/>
                    <a:pt x="295271" y="188507"/>
                  </a:cubicBezTo>
                  <a:cubicBezTo>
                    <a:pt x="300276" y="188507"/>
                    <a:pt x="306949" y="193511"/>
                    <a:pt x="311953" y="188507"/>
                  </a:cubicBezTo>
                  <a:cubicBezTo>
                    <a:pt x="318627" y="185170"/>
                    <a:pt x="333640" y="188507"/>
                    <a:pt x="346986" y="176829"/>
                  </a:cubicBezTo>
                  <a:cubicBezTo>
                    <a:pt x="350322" y="173493"/>
                    <a:pt x="375345" y="176829"/>
                    <a:pt x="380350" y="171825"/>
                  </a:cubicBezTo>
                  <a:cubicBezTo>
                    <a:pt x="387022" y="166820"/>
                    <a:pt x="398700" y="160147"/>
                    <a:pt x="403704" y="161815"/>
                  </a:cubicBezTo>
                  <a:lnTo>
                    <a:pt x="403704" y="168488"/>
                  </a:lnTo>
                  <a:cubicBezTo>
                    <a:pt x="405373" y="168488"/>
                    <a:pt x="408709" y="171825"/>
                    <a:pt x="412045" y="171825"/>
                  </a:cubicBezTo>
                  <a:cubicBezTo>
                    <a:pt x="413714" y="171825"/>
                    <a:pt x="417050" y="171825"/>
                    <a:pt x="418719" y="170156"/>
                  </a:cubicBezTo>
                  <a:cubicBezTo>
                    <a:pt x="423723" y="166820"/>
                    <a:pt x="432064" y="178497"/>
                    <a:pt x="435401" y="173493"/>
                  </a:cubicBezTo>
                  <a:cubicBezTo>
                    <a:pt x="438737" y="168488"/>
                    <a:pt x="442073" y="166820"/>
                    <a:pt x="442073" y="166820"/>
                  </a:cubicBezTo>
                  <a:lnTo>
                    <a:pt x="447078" y="170156"/>
                  </a:lnTo>
                  <a:lnTo>
                    <a:pt x="450414" y="176829"/>
                  </a:lnTo>
                  <a:lnTo>
                    <a:pt x="460424" y="170156"/>
                  </a:lnTo>
                  <a:lnTo>
                    <a:pt x="468765" y="173493"/>
                  </a:lnTo>
                  <a:cubicBezTo>
                    <a:pt x="468765" y="173493"/>
                    <a:pt x="473769" y="166820"/>
                    <a:pt x="468765" y="161815"/>
                  </a:cubicBezTo>
                  <a:cubicBezTo>
                    <a:pt x="465428" y="156811"/>
                    <a:pt x="468765" y="150138"/>
                    <a:pt x="463760" y="146802"/>
                  </a:cubicBezTo>
                  <a:cubicBezTo>
                    <a:pt x="458755" y="143465"/>
                    <a:pt x="453750" y="133456"/>
                    <a:pt x="457087" y="128451"/>
                  </a:cubicBezTo>
                  <a:cubicBezTo>
                    <a:pt x="460424" y="123447"/>
                    <a:pt x="463760" y="121778"/>
                    <a:pt x="463760" y="115106"/>
                  </a:cubicBezTo>
                  <a:cubicBezTo>
                    <a:pt x="463760" y="110101"/>
                    <a:pt x="467096" y="113437"/>
                    <a:pt x="463760" y="108433"/>
                  </a:cubicBezTo>
                  <a:cubicBezTo>
                    <a:pt x="460424" y="103428"/>
                    <a:pt x="457087" y="100092"/>
                    <a:pt x="463760" y="96755"/>
                  </a:cubicBezTo>
                  <a:cubicBezTo>
                    <a:pt x="470432" y="93419"/>
                    <a:pt x="467096" y="86746"/>
                    <a:pt x="470432" y="90083"/>
                  </a:cubicBezTo>
                  <a:cubicBezTo>
                    <a:pt x="473769" y="93419"/>
                    <a:pt x="480442" y="93419"/>
                    <a:pt x="480442" y="93419"/>
                  </a:cubicBezTo>
                  <a:lnTo>
                    <a:pt x="483778" y="85078"/>
                  </a:lnTo>
                  <a:cubicBezTo>
                    <a:pt x="483778" y="85078"/>
                    <a:pt x="487114" y="75069"/>
                    <a:pt x="477106" y="70064"/>
                  </a:cubicBezTo>
                  <a:cubicBezTo>
                    <a:pt x="470432" y="66728"/>
                    <a:pt x="445409" y="63391"/>
                    <a:pt x="448746" y="55050"/>
                  </a:cubicBezTo>
                  <a:cubicBezTo>
                    <a:pt x="452083" y="46709"/>
                    <a:pt x="448746" y="46709"/>
                    <a:pt x="455419" y="41705"/>
                  </a:cubicBezTo>
                  <a:cubicBezTo>
                    <a:pt x="462091" y="36700"/>
                    <a:pt x="455419" y="23355"/>
                    <a:pt x="455419" y="23355"/>
                  </a:cubicBezTo>
                  <a:lnTo>
                    <a:pt x="450414" y="23355"/>
                  </a:lnTo>
                  <a:cubicBezTo>
                    <a:pt x="450414" y="23355"/>
                    <a:pt x="450414" y="13345"/>
                    <a:pt x="445409" y="16682"/>
                  </a:cubicBezTo>
                  <a:cubicBezTo>
                    <a:pt x="440405" y="20018"/>
                    <a:pt x="430396" y="18350"/>
                    <a:pt x="430396" y="18350"/>
                  </a:cubicBezTo>
                  <a:cubicBezTo>
                    <a:pt x="430396" y="18350"/>
                    <a:pt x="425391" y="13345"/>
                    <a:pt x="418719" y="13345"/>
                  </a:cubicBezTo>
                  <a:cubicBezTo>
                    <a:pt x="412045" y="13345"/>
                    <a:pt x="410378" y="10009"/>
                    <a:pt x="403704" y="13345"/>
                  </a:cubicBezTo>
                  <a:cubicBezTo>
                    <a:pt x="397032" y="16682"/>
                    <a:pt x="388691" y="13345"/>
                    <a:pt x="388691" y="13345"/>
                  </a:cubicBezTo>
                  <a:cubicBezTo>
                    <a:pt x="380350" y="30027"/>
                    <a:pt x="361999" y="41705"/>
                    <a:pt x="343650" y="36700"/>
                  </a:cubicBezTo>
                  <a:cubicBezTo>
                    <a:pt x="338645" y="36700"/>
                    <a:pt x="343650" y="28359"/>
                    <a:pt x="331972" y="28359"/>
                  </a:cubicBezTo>
                  <a:lnTo>
                    <a:pt x="328635" y="36700"/>
                  </a:lnTo>
                  <a:cubicBezTo>
                    <a:pt x="325299" y="36700"/>
                    <a:pt x="305281" y="40037"/>
                    <a:pt x="305281" y="40037"/>
                  </a:cubicBezTo>
                  <a:lnTo>
                    <a:pt x="281926" y="31696"/>
                  </a:lnTo>
                  <a:cubicBezTo>
                    <a:pt x="280258" y="31696"/>
                    <a:pt x="278589" y="20018"/>
                    <a:pt x="273585" y="20018"/>
                  </a:cubicBezTo>
                  <a:cubicBezTo>
                    <a:pt x="261907" y="18350"/>
                    <a:pt x="265244" y="31696"/>
                    <a:pt x="253566" y="28359"/>
                  </a:cubicBezTo>
                  <a:cubicBezTo>
                    <a:pt x="250230" y="28359"/>
                    <a:pt x="248562" y="13345"/>
                    <a:pt x="245225" y="11677"/>
                  </a:cubicBezTo>
                  <a:cubicBezTo>
                    <a:pt x="238553" y="8341"/>
                    <a:pt x="233548" y="11677"/>
                    <a:pt x="228543" y="8341"/>
                  </a:cubicBezTo>
                  <a:lnTo>
                    <a:pt x="225207" y="0"/>
                  </a:lnTo>
                  <a:cubicBezTo>
                    <a:pt x="225207" y="0"/>
                    <a:pt x="180166" y="0"/>
                    <a:pt x="173493" y="0"/>
                  </a:cubicBezTo>
                  <a:cubicBezTo>
                    <a:pt x="161815" y="0"/>
                    <a:pt x="153474" y="16682"/>
                    <a:pt x="145133" y="20018"/>
                  </a:cubicBezTo>
                  <a:cubicBezTo>
                    <a:pt x="143465" y="20018"/>
                    <a:pt x="135124" y="20018"/>
                    <a:pt x="133456" y="20018"/>
                  </a:cubicBezTo>
                  <a:cubicBezTo>
                    <a:pt x="131788" y="20018"/>
                    <a:pt x="126783" y="31696"/>
                    <a:pt x="125115" y="31696"/>
                  </a:cubicBezTo>
                  <a:cubicBezTo>
                    <a:pt x="105096" y="36700"/>
                    <a:pt x="90083" y="26691"/>
                    <a:pt x="73401" y="28359"/>
                  </a:cubicBezTo>
                  <a:lnTo>
                    <a:pt x="70064" y="40037"/>
                  </a:lnTo>
                  <a:cubicBezTo>
                    <a:pt x="73401" y="40037"/>
                    <a:pt x="86746" y="43373"/>
                    <a:pt x="86746" y="43373"/>
                  </a:cubicBezTo>
                  <a:cubicBezTo>
                    <a:pt x="85078" y="43373"/>
                    <a:pt x="78405" y="45041"/>
                    <a:pt x="70064" y="43373"/>
                  </a:cubicBezTo>
                  <a:cubicBezTo>
                    <a:pt x="70064" y="43373"/>
                    <a:pt x="73401" y="50046"/>
                    <a:pt x="73401" y="51714"/>
                  </a:cubicBezTo>
                  <a:cubicBezTo>
                    <a:pt x="58387" y="51714"/>
                    <a:pt x="50046" y="51714"/>
                    <a:pt x="36700" y="51714"/>
                  </a:cubicBezTo>
                  <a:lnTo>
                    <a:pt x="36700" y="60055"/>
                  </a:lnTo>
                  <a:cubicBezTo>
                    <a:pt x="26691" y="60055"/>
                    <a:pt x="28359" y="55050"/>
                    <a:pt x="16682" y="56719"/>
                  </a:cubicBezTo>
                  <a:cubicBezTo>
                    <a:pt x="31696" y="50046"/>
                    <a:pt x="46709" y="41705"/>
                    <a:pt x="65060" y="36700"/>
                  </a:cubicBezTo>
                  <a:lnTo>
                    <a:pt x="65060" y="28359"/>
                  </a:lnTo>
                  <a:cubicBezTo>
                    <a:pt x="58387" y="25023"/>
                    <a:pt x="45041" y="21686"/>
                    <a:pt x="41705" y="16682"/>
                  </a:cubicBezTo>
                  <a:cubicBezTo>
                    <a:pt x="36700" y="10009"/>
                    <a:pt x="40037" y="11677"/>
                    <a:pt x="38368" y="8341"/>
                  </a:cubicBezTo>
                  <a:cubicBezTo>
                    <a:pt x="38368" y="8341"/>
                    <a:pt x="31696" y="13345"/>
                    <a:pt x="30027" y="8341"/>
                  </a:cubicBezTo>
                  <a:cubicBezTo>
                    <a:pt x="26691" y="5004"/>
                    <a:pt x="21686" y="3336"/>
                    <a:pt x="18350" y="8341"/>
                  </a:cubicBezTo>
                  <a:cubicBezTo>
                    <a:pt x="15014" y="11677"/>
                    <a:pt x="16682" y="13345"/>
                    <a:pt x="16682" y="13345"/>
                  </a:cubicBezTo>
                  <a:lnTo>
                    <a:pt x="26691" y="18350"/>
                  </a:lnTo>
                  <a:cubicBezTo>
                    <a:pt x="26691" y="18350"/>
                    <a:pt x="30027" y="25023"/>
                    <a:pt x="25023" y="30027"/>
                  </a:cubicBezTo>
                  <a:cubicBezTo>
                    <a:pt x="18350" y="33364"/>
                    <a:pt x="11677" y="25023"/>
                    <a:pt x="11677" y="31696"/>
                  </a:cubicBezTo>
                  <a:cubicBezTo>
                    <a:pt x="11677" y="38368"/>
                    <a:pt x="0" y="50046"/>
                    <a:pt x="0" y="50046"/>
                  </a:cubicBezTo>
                  <a:lnTo>
                    <a:pt x="0" y="55050"/>
                  </a:lnTo>
                  <a:cubicBezTo>
                    <a:pt x="0" y="60055"/>
                    <a:pt x="5004" y="63391"/>
                    <a:pt x="5004" y="63391"/>
                  </a:cubicBezTo>
                  <a:cubicBezTo>
                    <a:pt x="10009" y="63391"/>
                    <a:pt x="15014" y="56719"/>
                    <a:pt x="21686" y="55050"/>
                  </a:cubicBezTo>
                  <a:cubicBezTo>
                    <a:pt x="15014" y="60055"/>
                    <a:pt x="11677" y="68396"/>
                    <a:pt x="5004" y="75069"/>
                  </a:cubicBezTo>
                  <a:cubicBezTo>
                    <a:pt x="-1668" y="70064"/>
                    <a:pt x="1668" y="90083"/>
                    <a:pt x="1668" y="91751"/>
                  </a:cubicBezTo>
                  <a:cubicBezTo>
                    <a:pt x="5004" y="91751"/>
                    <a:pt x="16682" y="93419"/>
                    <a:pt x="18350" y="95087"/>
                  </a:cubicBezTo>
                  <a:cubicBezTo>
                    <a:pt x="25023" y="108433"/>
                    <a:pt x="15014" y="111769"/>
                    <a:pt x="18350" y="123447"/>
                  </a:cubicBezTo>
                  <a:cubicBezTo>
                    <a:pt x="18350" y="123447"/>
                    <a:pt x="25023" y="128451"/>
                    <a:pt x="26691" y="131788"/>
                  </a:cubicBezTo>
                  <a:cubicBezTo>
                    <a:pt x="15014" y="131788"/>
                    <a:pt x="13345" y="133456"/>
                    <a:pt x="6673" y="135124"/>
                  </a:cubicBezTo>
                  <a:cubicBezTo>
                    <a:pt x="11677" y="136792"/>
                    <a:pt x="10009" y="146802"/>
                    <a:pt x="10009" y="146802"/>
                  </a:cubicBezTo>
                  <a:cubicBezTo>
                    <a:pt x="10009" y="146802"/>
                    <a:pt x="18350" y="143465"/>
                    <a:pt x="21686" y="143465"/>
                  </a:cubicBezTo>
                  <a:cubicBezTo>
                    <a:pt x="25023" y="160147"/>
                    <a:pt x="25023" y="165152"/>
                    <a:pt x="25023" y="180166"/>
                  </a:cubicBezTo>
                  <a:cubicBezTo>
                    <a:pt x="30027" y="181834"/>
                    <a:pt x="40037" y="176829"/>
                    <a:pt x="45041" y="180166"/>
                  </a:cubicBezTo>
                  <a:cubicBezTo>
                    <a:pt x="45041" y="180166"/>
                    <a:pt x="45041" y="191843"/>
                    <a:pt x="45041" y="191843"/>
                  </a:cubicBezTo>
                  <a:cubicBezTo>
                    <a:pt x="51714" y="193511"/>
                    <a:pt x="55050" y="190175"/>
                    <a:pt x="61723" y="188507"/>
                  </a:cubicBezTo>
                  <a:cubicBezTo>
                    <a:pt x="71732" y="200184"/>
                    <a:pt x="78405" y="210193"/>
                    <a:pt x="90083" y="220203"/>
                  </a:cubicBezTo>
                  <a:cubicBezTo>
                    <a:pt x="96755" y="215198"/>
                    <a:pt x="100092" y="220203"/>
                    <a:pt x="106765" y="216866"/>
                  </a:cubicBezTo>
                  <a:cubicBezTo>
                    <a:pt x="121778" y="206857"/>
                    <a:pt x="110101" y="180166"/>
                    <a:pt x="150138" y="205189"/>
                  </a:cubicBezTo>
                  <a:cubicBezTo>
                    <a:pt x="153474" y="206857"/>
                    <a:pt x="163484" y="220203"/>
                    <a:pt x="166820" y="221871"/>
                  </a:cubicBezTo>
                  <a:cubicBezTo>
                    <a:pt x="193511" y="226875"/>
                    <a:pt x="213530" y="198516"/>
                    <a:pt x="218534" y="198516"/>
                  </a:cubicBezTo>
                  <a:cubicBezTo>
                    <a:pt x="223539" y="198516"/>
                    <a:pt x="225207" y="206857"/>
                    <a:pt x="235216" y="201852"/>
                  </a:cubicBezTo>
                  <a:cubicBezTo>
                    <a:pt x="238553" y="201852"/>
                    <a:pt x="243557" y="188507"/>
                    <a:pt x="246894" y="185170"/>
                  </a:cubicBezTo>
                  <a:cubicBezTo>
                    <a:pt x="246894" y="190175"/>
                    <a:pt x="253566" y="195179"/>
                    <a:pt x="250230" y="205189"/>
                  </a:cubicBezTo>
                  <a:lnTo>
                    <a:pt x="241889" y="208525"/>
                  </a:lnTo>
                  <a:cubicBezTo>
                    <a:pt x="241889" y="216866"/>
                    <a:pt x="245225" y="221871"/>
                    <a:pt x="246894" y="226875"/>
                  </a:cubicBezTo>
                  <a:lnTo>
                    <a:pt x="250230" y="226875"/>
                  </a:lnTo>
                  <a:close/>
                  <a:moveTo>
                    <a:pt x="443742" y="116774"/>
                  </a:moveTo>
                  <a:cubicBezTo>
                    <a:pt x="440405" y="125115"/>
                    <a:pt x="442073" y="130119"/>
                    <a:pt x="440405" y="140129"/>
                  </a:cubicBezTo>
                  <a:cubicBezTo>
                    <a:pt x="428727" y="140129"/>
                    <a:pt x="425391" y="140129"/>
                    <a:pt x="412045" y="140129"/>
                  </a:cubicBezTo>
                  <a:cubicBezTo>
                    <a:pt x="392027" y="138460"/>
                    <a:pt x="442073" y="116774"/>
                    <a:pt x="443742" y="11677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3B5234C9-E737-B92A-DCA1-959E39D51DDE}"/>
                </a:ext>
              </a:extLst>
            </p:cNvPr>
            <p:cNvSpPr/>
            <p:nvPr/>
          </p:nvSpPr>
          <p:spPr>
            <a:xfrm>
              <a:off x="5945603" y="3466522"/>
              <a:ext cx="108433" cy="230211"/>
            </a:xfrm>
            <a:custGeom>
              <a:avLst/>
              <a:gdLst>
                <a:gd name="connsiteX0" fmla="*/ 103428 w 108433"/>
                <a:gd name="connsiteY0" fmla="*/ 136792 h 230211"/>
                <a:gd name="connsiteX1" fmla="*/ 103428 w 108433"/>
                <a:gd name="connsiteY1" fmla="*/ 133456 h 230211"/>
                <a:gd name="connsiteX2" fmla="*/ 95087 w 108433"/>
                <a:gd name="connsiteY2" fmla="*/ 136792 h 230211"/>
                <a:gd name="connsiteX3" fmla="*/ 83410 w 108433"/>
                <a:gd name="connsiteY3" fmla="*/ 125115 h 230211"/>
                <a:gd name="connsiteX4" fmla="*/ 80073 w 108433"/>
                <a:gd name="connsiteY4" fmla="*/ 108433 h 230211"/>
                <a:gd name="connsiteX5" fmla="*/ 91751 w 108433"/>
                <a:gd name="connsiteY5" fmla="*/ 100092 h 230211"/>
                <a:gd name="connsiteX6" fmla="*/ 100092 w 108433"/>
                <a:gd name="connsiteY6" fmla="*/ 60055 h 230211"/>
                <a:gd name="connsiteX7" fmla="*/ 88414 w 108433"/>
                <a:gd name="connsiteY7" fmla="*/ 60055 h 230211"/>
                <a:gd name="connsiteX8" fmla="*/ 88414 w 108433"/>
                <a:gd name="connsiteY8" fmla="*/ 43373 h 230211"/>
                <a:gd name="connsiteX9" fmla="*/ 108433 w 108433"/>
                <a:gd name="connsiteY9" fmla="*/ 11677 h 230211"/>
                <a:gd name="connsiteX10" fmla="*/ 100092 w 108433"/>
                <a:gd name="connsiteY10" fmla="*/ 11677 h 230211"/>
                <a:gd name="connsiteX11" fmla="*/ 83410 w 108433"/>
                <a:gd name="connsiteY11" fmla="*/ 15014 h 230211"/>
                <a:gd name="connsiteX12" fmla="*/ 83410 w 108433"/>
                <a:gd name="connsiteY12" fmla="*/ 3336 h 230211"/>
                <a:gd name="connsiteX13" fmla="*/ 71732 w 108433"/>
                <a:gd name="connsiteY13" fmla="*/ 0 h 230211"/>
                <a:gd name="connsiteX14" fmla="*/ 43373 w 108433"/>
                <a:gd name="connsiteY14" fmla="*/ 11677 h 230211"/>
                <a:gd name="connsiteX15" fmla="*/ 16682 w 108433"/>
                <a:gd name="connsiteY15" fmla="*/ 8341 h 230211"/>
                <a:gd name="connsiteX16" fmla="*/ 18350 w 108433"/>
                <a:gd name="connsiteY16" fmla="*/ 31696 h 230211"/>
                <a:gd name="connsiteX17" fmla="*/ 21686 w 108433"/>
                <a:gd name="connsiteY17" fmla="*/ 46710 h 230211"/>
                <a:gd name="connsiteX18" fmla="*/ 28359 w 108433"/>
                <a:gd name="connsiteY18" fmla="*/ 73401 h 230211"/>
                <a:gd name="connsiteX19" fmla="*/ 21686 w 108433"/>
                <a:gd name="connsiteY19" fmla="*/ 86746 h 230211"/>
                <a:gd name="connsiteX20" fmla="*/ 10009 w 108433"/>
                <a:gd name="connsiteY20" fmla="*/ 103428 h 230211"/>
                <a:gd name="connsiteX21" fmla="*/ 0 w 108433"/>
                <a:gd name="connsiteY21" fmla="*/ 110101 h 230211"/>
                <a:gd name="connsiteX22" fmla="*/ 5004 w 108433"/>
                <a:gd name="connsiteY22" fmla="*/ 140129 h 230211"/>
                <a:gd name="connsiteX23" fmla="*/ 15014 w 108433"/>
                <a:gd name="connsiteY23" fmla="*/ 143465 h 230211"/>
                <a:gd name="connsiteX24" fmla="*/ 21686 w 108433"/>
                <a:gd name="connsiteY24" fmla="*/ 166820 h 230211"/>
                <a:gd name="connsiteX25" fmla="*/ 36700 w 108433"/>
                <a:gd name="connsiteY25" fmla="*/ 170156 h 230211"/>
                <a:gd name="connsiteX26" fmla="*/ 46709 w 108433"/>
                <a:gd name="connsiteY26" fmla="*/ 230212 h 230211"/>
                <a:gd name="connsiteX27" fmla="*/ 61723 w 108433"/>
                <a:gd name="connsiteY27" fmla="*/ 218534 h 230211"/>
                <a:gd name="connsiteX28" fmla="*/ 66728 w 108433"/>
                <a:gd name="connsiteY28" fmla="*/ 205189 h 230211"/>
                <a:gd name="connsiteX29" fmla="*/ 66728 w 108433"/>
                <a:gd name="connsiteY29" fmla="*/ 181834 h 230211"/>
                <a:gd name="connsiteX30" fmla="*/ 78405 w 108433"/>
                <a:gd name="connsiteY30" fmla="*/ 176829 h 230211"/>
                <a:gd name="connsiteX31" fmla="*/ 96755 w 108433"/>
                <a:gd name="connsiteY31" fmla="*/ 163484 h 230211"/>
                <a:gd name="connsiteX32" fmla="*/ 100092 w 108433"/>
                <a:gd name="connsiteY32" fmla="*/ 148470 h 230211"/>
                <a:gd name="connsiteX33" fmla="*/ 106765 w 108433"/>
                <a:gd name="connsiteY33" fmla="*/ 135124 h 2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433" h="230211">
                  <a:moveTo>
                    <a:pt x="103428" y="136792"/>
                  </a:moveTo>
                  <a:cubicBezTo>
                    <a:pt x="103428" y="136792"/>
                    <a:pt x="103428" y="133456"/>
                    <a:pt x="103428" y="133456"/>
                  </a:cubicBezTo>
                  <a:cubicBezTo>
                    <a:pt x="101760" y="131788"/>
                    <a:pt x="96755" y="136792"/>
                    <a:pt x="95087" y="136792"/>
                  </a:cubicBezTo>
                  <a:cubicBezTo>
                    <a:pt x="91751" y="133456"/>
                    <a:pt x="86746" y="126783"/>
                    <a:pt x="83410" y="125115"/>
                  </a:cubicBezTo>
                  <a:cubicBezTo>
                    <a:pt x="85078" y="116774"/>
                    <a:pt x="78405" y="113438"/>
                    <a:pt x="80073" y="108433"/>
                  </a:cubicBezTo>
                  <a:cubicBezTo>
                    <a:pt x="80073" y="105097"/>
                    <a:pt x="90083" y="103428"/>
                    <a:pt x="91751" y="100092"/>
                  </a:cubicBezTo>
                  <a:cubicBezTo>
                    <a:pt x="95087" y="96756"/>
                    <a:pt x="100092" y="60055"/>
                    <a:pt x="100092" y="60055"/>
                  </a:cubicBezTo>
                  <a:cubicBezTo>
                    <a:pt x="98424" y="60055"/>
                    <a:pt x="90083" y="60055"/>
                    <a:pt x="88414" y="60055"/>
                  </a:cubicBezTo>
                  <a:cubicBezTo>
                    <a:pt x="86746" y="58387"/>
                    <a:pt x="88414" y="46710"/>
                    <a:pt x="88414" y="43373"/>
                  </a:cubicBezTo>
                  <a:cubicBezTo>
                    <a:pt x="95087" y="33364"/>
                    <a:pt x="101760" y="23355"/>
                    <a:pt x="108433" y="11677"/>
                  </a:cubicBezTo>
                  <a:lnTo>
                    <a:pt x="100092" y="11677"/>
                  </a:lnTo>
                  <a:cubicBezTo>
                    <a:pt x="100092" y="11677"/>
                    <a:pt x="91751" y="18350"/>
                    <a:pt x="83410" y="15014"/>
                  </a:cubicBezTo>
                  <a:cubicBezTo>
                    <a:pt x="83410" y="15014"/>
                    <a:pt x="83410" y="3336"/>
                    <a:pt x="83410" y="3336"/>
                  </a:cubicBezTo>
                  <a:cubicBezTo>
                    <a:pt x="80073" y="3336"/>
                    <a:pt x="71732" y="0"/>
                    <a:pt x="71732" y="0"/>
                  </a:cubicBezTo>
                  <a:cubicBezTo>
                    <a:pt x="65060" y="0"/>
                    <a:pt x="48378" y="11677"/>
                    <a:pt x="43373" y="11677"/>
                  </a:cubicBezTo>
                  <a:cubicBezTo>
                    <a:pt x="33364" y="11677"/>
                    <a:pt x="23355" y="11677"/>
                    <a:pt x="16682" y="8341"/>
                  </a:cubicBezTo>
                  <a:cubicBezTo>
                    <a:pt x="16682" y="8341"/>
                    <a:pt x="13345" y="28359"/>
                    <a:pt x="18350" y="31696"/>
                  </a:cubicBezTo>
                  <a:cubicBezTo>
                    <a:pt x="23355" y="35032"/>
                    <a:pt x="21686" y="40037"/>
                    <a:pt x="21686" y="46710"/>
                  </a:cubicBezTo>
                  <a:cubicBezTo>
                    <a:pt x="21686" y="53382"/>
                    <a:pt x="26691" y="63392"/>
                    <a:pt x="28359" y="73401"/>
                  </a:cubicBezTo>
                  <a:cubicBezTo>
                    <a:pt x="30027" y="83410"/>
                    <a:pt x="21686" y="80074"/>
                    <a:pt x="21686" y="86746"/>
                  </a:cubicBezTo>
                  <a:cubicBezTo>
                    <a:pt x="21686" y="93419"/>
                    <a:pt x="15014" y="101760"/>
                    <a:pt x="10009" y="103428"/>
                  </a:cubicBezTo>
                  <a:cubicBezTo>
                    <a:pt x="3336" y="103428"/>
                    <a:pt x="0" y="103428"/>
                    <a:pt x="0" y="110101"/>
                  </a:cubicBezTo>
                  <a:cubicBezTo>
                    <a:pt x="0" y="116774"/>
                    <a:pt x="5004" y="140129"/>
                    <a:pt x="5004" y="140129"/>
                  </a:cubicBezTo>
                  <a:cubicBezTo>
                    <a:pt x="5004" y="140129"/>
                    <a:pt x="11677" y="138461"/>
                    <a:pt x="15014" y="143465"/>
                  </a:cubicBezTo>
                  <a:cubicBezTo>
                    <a:pt x="18350" y="150138"/>
                    <a:pt x="21686" y="166820"/>
                    <a:pt x="21686" y="166820"/>
                  </a:cubicBezTo>
                  <a:lnTo>
                    <a:pt x="36700" y="170156"/>
                  </a:lnTo>
                  <a:lnTo>
                    <a:pt x="46709" y="230212"/>
                  </a:lnTo>
                  <a:cubicBezTo>
                    <a:pt x="51714" y="230212"/>
                    <a:pt x="61723" y="225207"/>
                    <a:pt x="61723" y="218534"/>
                  </a:cubicBezTo>
                  <a:cubicBezTo>
                    <a:pt x="61723" y="211862"/>
                    <a:pt x="68396" y="213530"/>
                    <a:pt x="66728" y="205189"/>
                  </a:cubicBezTo>
                  <a:cubicBezTo>
                    <a:pt x="65060" y="196848"/>
                    <a:pt x="66728" y="181834"/>
                    <a:pt x="66728" y="181834"/>
                  </a:cubicBezTo>
                  <a:cubicBezTo>
                    <a:pt x="66728" y="181834"/>
                    <a:pt x="71732" y="176829"/>
                    <a:pt x="78405" y="176829"/>
                  </a:cubicBezTo>
                  <a:cubicBezTo>
                    <a:pt x="85078" y="176829"/>
                    <a:pt x="88414" y="168488"/>
                    <a:pt x="96755" y="163484"/>
                  </a:cubicBezTo>
                  <a:cubicBezTo>
                    <a:pt x="105096" y="160147"/>
                    <a:pt x="100092" y="148470"/>
                    <a:pt x="100092" y="148470"/>
                  </a:cubicBezTo>
                  <a:lnTo>
                    <a:pt x="106765" y="13512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0EDC1C92-EA2A-B57B-A35C-A3C7D4B69C5B}"/>
                </a:ext>
              </a:extLst>
            </p:cNvPr>
            <p:cNvSpPr/>
            <p:nvPr/>
          </p:nvSpPr>
          <p:spPr>
            <a:xfrm>
              <a:off x="4158959" y="4357341"/>
              <a:ext cx="11909" cy="20493"/>
            </a:xfrm>
            <a:custGeom>
              <a:avLst/>
              <a:gdLst>
                <a:gd name="connsiteX0" fmla="*/ 0 w 11909"/>
                <a:gd name="connsiteY0" fmla="*/ 0 h 20493"/>
                <a:gd name="connsiteX1" fmla="*/ 3336 w 11909"/>
                <a:gd name="connsiteY1" fmla="*/ 20018 h 20493"/>
                <a:gd name="connsiteX2" fmla="*/ 11677 w 11909"/>
                <a:gd name="connsiteY2" fmla="*/ 0 h 20493"/>
                <a:gd name="connsiteX3" fmla="*/ 0 w 11909"/>
                <a:gd name="connsiteY3" fmla="*/ 0 h 20493"/>
              </a:gdLst>
              <a:ahLst/>
              <a:cxnLst>
                <a:cxn ang="0">
                  <a:pos x="connsiteX0" y="connsiteY0"/>
                </a:cxn>
                <a:cxn ang="0">
                  <a:pos x="connsiteX1" y="connsiteY1"/>
                </a:cxn>
                <a:cxn ang="0">
                  <a:pos x="connsiteX2" y="connsiteY2"/>
                </a:cxn>
                <a:cxn ang="0">
                  <a:pos x="connsiteX3" y="connsiteY3"/>
                </a:cxn>
              </a:cxnLst>
              <a:rect l="l" t="t" r="r" b="b"/>
              <a:pathLst>
                <a:path w="11909" h="20493">
                  <a:moveTo>
                    <a:pt x="0" y="0"/>
                  </a:moveTo>
                  <a:cubicBezTo>
                    <a:pt x="5004" y="3336"/>
                    <a:pt x="-3337" y="18350"/>
                    <a:pt x="3336" y="20018"/>
                  </a:cubicBezTo>
                  <a:cubicBezTo>
                    <a:pt x="16682" y="23355"/>
                    <a:pt x="10009" y="8341"/>
                    <a:pt x="11677" y="0"/>
                  </a:cubicBezTo>
                  <a:cubicBezTo>
                    <a:pt x="8341" y="0"/>
                    <a:pt x="1668"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5135A807-6252-41F5-7584-631875A918CD}"/>
                </a:ext>
              </a:extLst>
            </p:cNvPr>
            <p:cNvSpPr/>
            <p:nvPr/>
          </p:nvSpPr>
          <p:spPr>
            <a:xfrm>
              <a:off x="5749867" y="4323977"/>
              <a:ext cx="53938" cy="202962"/>
            </a:xfrm>
            <a:custGeom>
              <a:avLst/>
              <a:gdLst>
                <a:gd name="connsiteX0" fmla="*/ 52270 w 53938"/>
                <a:gd name="connsiteY0" fmla="*/ 181834 h 202962"/>
                <a:gd name="connsiteX1" fmla="*/ 48934 w 53938"/>
                <a:gd name="connsiteY1" fmla="*/ 173493 h 202962"/>
                <a:gd name="connsiteX2" fmla="*/ 45598 w 53938"/>
                <a:gd name="connsiteY2" fmla="*/ 166820 h 202962"/>
                <a:gd name="connsiteX3" fmla="*/ 45598 w 53938"/>
                <a:gd name="connsiteY3" fmla="*/ 148470 h 202962"/>
                <a:gd name="connsiteX4" fmla="*/ 45598 w 53938"/>
                <a:gd name="connsiteY4" fmla="*/ 130119 h 202962"/>
                <a:gd name="connsiteX5" fmla="*/ 45598 w 53938"/>
                <a:gd name="connsiteY5" fmla="*/ 108433 h 202962"/>
                <a:gd name="connsiteX6" fmla="*/ 45598 w 53938"/>
                <a:gd name="connsiteY6" fmla="*/ 85078 h 202962"/>
                <a:gd name="connsiteX7" fmla="*/ 45598 w 53938"/>
                <a:gd name="connsiteY7" fmla="*/ 66728 h 202962"/>
                <a:gd name="connsiteX8" fmla="*/ 43929 w 53938"/>
                <a:gd name="connsiteY8" fmla="*/ 51714 h 202962"/>
                <a:gd name="connsiteX9" fmla="*/ 43929 w 53938"/>
                <a:gd name="connsiteY9" fmla="*/ 33364 h 202962"/>
                <a:gd name="connsiteX10" fmla="*/ 23911 w 53938"/>
                <a:gd name="connsiteY10" fmla="*/ 28359 h 202962"/>
                <a:gd name="connsiteX11" fmla="*/ 23911 w 53938"/>
                <a:gd name="connsiteY11" fmla="*/ 1668 h 202962"/>
                <a:gd name="connsiteX12" fmla="*/ 13902 w 53938"/>
                <a:gd name="connsiteY12" fmla="*/ 1668 h 202962"/>
                <a:gd name="connsiteX13" fmla="*/ 2224 w 53938"/>
                <a:gd name="connsiteY13" fmla="*/ 0 h 202962"/>
                <a:gd name="connsiteX14" fmla="*/ 2224 w 53938"/>
                <a:gd name="connsiteY14" fmla="*/ 23355 h 202962"/>
                <a:gd name="connsiteX15" fmla="*/ 12234 w 53938"/>
                <a:gd name="connsiteY15" fmla="*/ 38368 h 202962"/>
                <a:gd name="connsiteX16" fmla="*/ 12234 w 53938"/>
                <a:gd name="connsiteY16" fmla="*/ 63391 h 202962"/>
                <a:gd name="connsiteX17" fmla="*/ 15570 w 53938"/>
                <a:gd name="connsiteY17" fmla="*/ 76737 h 202962"/>
                <a:gd name="connsiteX18" fmla="*/ 12234 w 53938"/>
                <a:gd name="connsiteY18" fmla="*/ 98424 h 202962"/>
                <a:gd name="connsiteX19" fmla="*/ 20575 w 53938"/>
                <a:gd name="connsiteY19" fmla="*/ 116774 h 202962"/>
                <a:gd name="connsiteX20" fmla="*/ 17238 w 53938"/>
                <a:gd name="connsiteY20" fmla="*/ 143465 h 202962"/>
                <a:gd name="connsiteX21" fmla="*/ 17238 w 53938"/>
                <a:gd name="connsiteY21" fmla="*/ 156811 h 202962"/>
                <a:gd name="connsiteX22" fmla="*/ 17238 w 53938"/>
                <a:gd name="connsiteY22" fmla="*/ 163484 h 202962"/>
                <a:gd name="connsiteX23" fmla="*/ 32252 w 53938"/>
                <a:gd name="connsiteY23" fmla="*/ 190175 h 202962"/>
                <a:gd name="connsiteX24" fmla="*/ 37257 w 53938"/>
                <a:gd name="connsiteY24" fmla="*/ 201852 h 202962"/>
                <a:gd name="connsiteX25" fmla="*/ 53939 w 53938"/>
                <a:gd name="connsiteY25" fmla="*/ 181834 h 202962"/>
                <a:gd name="connsiteX26" fmla="*/ 52270 w 53938"/>
                <a:gd name="connsiteY26" fmla="*/ 181834 h 2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938" h="202962">
                  <a:moveTo>
                    <a:pt x="52270" y="181834"/>
                  </a:moveTo>
                  <a:cubicBezTo>
                    <a:pt x="52270" y="181834"/>
                    <a:pt x="52270" y="181834"/>
                    <a:pt x="48934" y="173493"/>
                  </a:cubicBezTo>
                  <a:cubicBezTo>
                    <a:pt x="45598" y="166820"/>
                    <a:pt x="45598" y="166820"/>
                    <a:pt x="45598" y="166820"/>
                  </a:cubicBezTo>
                  <a:cubicBezTo>
                    <a:pt x="45598" y="166820"/>
                    <a:pt x="45598" y="156811"/>
                    <a:pt x="45598" y="148470"/>
                  </a:cubicBezTo>
                  <a:cubicBezTo>
                    <a:pt x="43929" y="141797"/>
                    <a:pt x="43929" y="140129"/>
                    <a:pt x="45598" y="130119"/>
                  </a:cubicBezTo>
                  <a:cubicBezTo>
                    <a:pt x="48934" y="120110"/>
                    <a:pt x="45598" y="120110"/>
                    <a:pt x="45598" y="108433"/>
                  </a:cubicBezTo>
                  <a:cubicBezTo>
                    <a:pt x="45598" y="96755"/>
                    <a:pt x="42261" y="96755"/>
                    <a:pt x="45598" y="85078"/>
                  </a:cubicBezTo>
                  <a:cubicBezTo>
                    <a:pt x="48934" y="73401"/>
                    <a:pt x="45598" y="66728"/>
                    <a:pt x="45598" y="66728"/>
                  </a:cubicBezTo>
                  <a:cubicBezTo>
                    <a:pt x="45598" y="66728"/>
                    <a:pt x="42261" y="58387"/>
                    <a:pt x="43929" y="51714"/>
                  </a:cubicBezTo>
                  <a:cubicBezTo>
                    <a:pt x="45598" y="45041"/>
                    <a:pt x="43929" y="33364"/>
                    <a:pt x="43929" y="33364"/>
                  </a:cubicBezTo>
                  <a:lnTo>
                    <a:pt x="23911" y="28359"/>
                  </a:lnTo>
                  <a:lnTo>
                    <a:pt x="23911" y="1668"/>
                  </a:lnTo>
                  <a:cubicBezTo>
                    <a:pt x="25579" y="1668"/>
                    <a:pt x="18906" y="1668"/>
                    <a:pt x="13902" y="1668"/>
                  </a:cubicBezTo>
                  <a:cubicBezTo>
                    <a:pt x="8897" y="1668"/>
                    <a:pt x="2224" y="0"/>
                    <a:pt x="2224" y="0"/>
                  </a:cubicBezTo>
                  <a:cubicBezTo>
                    <a:pt x="2224" y="0"/>
                    <a:pt x="-2781" y="23355"/>
                    <a:pt x="2224" y="23355"/>
                  </a:cubicBezTo>
                  <a:cubicBezTo>
                    <a:pt x="7229" y="23355"/>
                    <a:pt x="12234" y="30027"/>
                    <a:pt x="12234" y="38368"/>
                  </a:cubicBezTo>
                  <a:cubicBezTo>
                    <a:pt x="12234" y="46709"/>
                    <a:pt x="15570" y="56719"/>
                    <a:pt x="12234" y="63391"/>
                  </a:cubicBezTo>
                  <a:cubicBezTo>
                    <a:pt x="8897" y="70064"/>
                    <a:pt x="18906" y="70064"/>
                    <a:pt x="15570" y="76737"/>
                  </a:cubicBezTo>
                  <a:cubicBezTo>
                    <a:pt x="12234" y="83410"/>
                    <a:pt x="5561" y="90083"/>
                    <a:pt x="12234" y="98424"/>
                  </a:cubicBezTo>
                  <a:cubicBezTo>
                    <a:pt x="18906" y="106765"/>
                    <a:pt x="20575" y="108433"/>
                    <a:pt x="20575" y="116774"/>
                  </a:cubicBezTo>
                  <a:cubicBezTo>
                    <a:pt x="20575" y="125115"/>
                    <a:pt x="17238" y="138460"/>
                    <a:pt x="17238" y="143465"/>
                  </a:cubicBezTo>
                  <a:cubicBezTo>
                    <a:pt x="17238" y="148470"/>
                    <a:pt x="13902" y="153474"/>
                    <a:pt x="17238" y="156811"/>
                  </a:cubicBezTo>
                  <a:cubicBezTo>
                    <a:pt x="20575" y="160147"/>
                    <a:pt x="13902" y="160147"/>
                    <a:pt x="17238" y="163484"/>
                  </a:cubicBezTo>
                  <a:cubicBezTo>
                    <a:pt x="20575" y="166820"/>
                    <a:pt x="32252" y="190175"/>
                    <a:pt x="32252" y="190175"/>
                  </a:cubicBezTo>
                  <a:cubicBezTo>
                    <a:pt x="37257" y="193511"/>
                    <a:pt x="23911" y="206857"/>
                    <a:pt x="37257" y="201852"/>
                  </a:cubicBezTo>
                  <a:cubicBezTo>
                    <a:pt x="43929" y="198516"/>
                    <a:pt x="47266" y="185170"/>
                    <a:pt x="53939" y="181834"/>
                  </a:cubicBezTo>
                  <a:lnTo>
                    <a:pt x="52270" y="18183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D7E60C4B-BFF0-1A63-62DE-9CC7727EED65}"/>
                </a:ext>
              </a:extLst>
            </p:cNvPr>
            <p:cNvSpPr/>
            <p:nvPr/>
          </p:nvSpPr>
          <p:spPr>
            <a:xfrm>
              <a:off x="8299434" y="4062069"/>
              <a:ext cx="200184" cy="478773"/>
            </a:xfrm>
            <a:custGeom>
              <a:avLst/>
              <a:gdLst>
                <a:gd name="connsiteX0" fmla="*/ 30027 w 200184"/>
                <a:gd name="connsiteY0" fmla="*/ 291935 h 478773"/>
                <a:gd name="connsiteX1" fmla="*/ 30027 w 200184"/>
                <a:gd name="connsiteY1" fmla="*/ 303613 h 478773"/>
                <a:gd name="connsiteX2" fmla="*/ 26692 w 200184"/>
                <a:gd name="connsiteY2" fmla="*/ 303613 h 478773"/>
                <a:gd name="connsiteX3" fmla="*/ 26692 w 200184"/>
                <a:gd name="connsiteY3" fmla="*/ 340313 h 478773"/>
                <a:gd name="connsiteX4" fmla="*/ 15014 w 200184"/>
                <a:gd name="connsiteY4" fmla="*/ 368673 h 478773"/>
                <a:gd name="connsiteX5" fmla="*/ 63391 w 200184"/>
                <a:gd name="connsiteY5" fmla="*/ 437069 h 478773"/>
                <a:gd name="connsiteX6" fmla="*/ 66728 w 200184"/>
                <a:gd name="connsiteY6" fmla="*/ 460424 h 478773"/>
                <a:gd name="connsiteX7" fmla="*/ 75069 w 200184"/>
                <a:gd name="connsiteY7" fmla="*/ 457087 h 478773"/>
                <a:gd name="connsiteX8" fmla="*/ 86747 w 200184"/>
                <a:gd name="connsiteY8" fmla="*/ 465428 h 478773"/>
                <a:gd name="connsiteX9" fmla="*/ 86747 w 200184"/>
                <a:gd name="connsiteY9" fmla="*/ 478774 h 478773"/>
                <a:gd name="connsiteX10" fmla="*/ 93420 w 200184"/>
                <a:gd name="connsiteY10" fmla="*/ 478774 h 478773"/>
                <a:gd name="connsiteX11" fmla="*/ 95088 w 200184"/>
                <a:gd name="connsiteY11" fmla="*/ 472101 h 478773"/>
                <a:gd name="connsiteX12" fmla="*/ 103429 w 200184"/>
                <a:gd name="connsiteY12" fmla="*/ 472101 h 478773"/>
                <a:gd name="connsiteX13" fmla="*/ 103429 w 200184"/>
                <a:gd name="connsiteY13" fmla="*/ 460424 h 478773"/>
                <a:gd name="connsiteX14" fmla="*/ 103429 w 200184"/>
                <a:gd name="connsiteY14" fmla="*/ 450414 h 478773"/>
                <a:gd name="connsiteX15" fmla="*/ 88414 w 200184"/>
                <a:gd name="connsiteY15" fmla="*/ 422055 h 478773"/>
                <a:gd name="connsiteX16" fmla="*/ 68397 w 200184"/>
                <a:gd name="connsiteY16" fmla="*/ 413714 h 478773"/>
                <a:gd name="connsiteX17" fmla="*/ 60056 w 200184"/>
                <a:gd name="connsiteY17" fmla="*/ 382018 h 478773"/>
                <a:gd name="connsiteX18" fmla="*/ 48378 w 200184"/>
                <a:gd name="connsiteY18" fmla="*/ 382018 h 478773"/>
                <a:gd name="connsiteX19" fmla="*/ 40037 w 200184"/>
                <a:gd name="connsiteY19" fmla="*/ 358663 h 478773"/>
                <a:gd name="connsiteX20" fmla="*/ 36701 w 200184"/>
                <a:gd name="connsiteY20" fmla="*/ 358663 h 478773"/>
                <a:gd name="connsiteX21" fmla="*/ 56719 w 200184"/>
                <a:gd name="connsiteY21" fmla="*/ 266912 h 478773"/>
                <a:gd name="connsiteX22" fmla="*/ 53383 w 200184"/>
                <a:gd name="connsiteY22" fmla="*/ 235216 h 478773"/>
                <a:gd name="connsiteX23" fmla="*/ 53383 w 200184"/>
                <a:gd name="connsiteY23" fmla="*/ 226875 h 478773"/>
                <a:gd name="connsiteX24" fmla="*/ 73401 w 200184"/>
                <a:gd name="connsiteY24" fmla="*/ 223539 h 478773"/>
                <a:gd name="connsiteX25" fmla="*/ 81742 w 200184"/>
                <a:gd name="connsiteY25" fmla="*/ 226875 h 478773"/>
                <a:gd name="connsiteX26" fmla="*/ 85079 w 200184"/>
                <a:gd name="connsiteY26" fmla="*/ 246894 h 478773"/>
                <a:gd name="connsiteX27" fmla="*/ 105096 w 200184"/>
                <a:gd name="connsiteY27" fmla="*/ 243557 h 478773"/>
                <a:gd name="connsiteX28" fmla="*/ 105096 w 200184"/>
                <a:gd name="connsiteY28" fmla="*/ 255235 h 478773"/>
                <a:gd name="connsiteX29" fmla="*/ 121778 w 200184"/>
                <a:gd name="connsiteY29" fmla="*/ 263576 h 478773"/>
                <a:gd name="connsiteX30" fmla="*/ 121778 w 200184"/>
                <a:gd name="connsiteY30" fmla="*/ 275253 h 478773"/>
                <a:gd name="connsiteX31" fmla="*/ 123447 w 200184"/>
                <a:gd name="connsiteY31" fmla="*/ 275253 h 478773"/>
                <a:gd name="connsiteX32" fmla="*/ 123447 w 200184"/>
                <a:gd name="connsiteY32" fmla="*/ 255235 h 478773"/>
                <a:gd name="connsiteX33" fmla="*/ 115106 w 200184"/>
                <a:gd name="connsiteY33" fmla="*/ 241889 h 478773"/>
                <a:gd name="connsiteX34" fmla="*/ 115106 w 200184"/>
                <a:gd name="connsiteY34" fmla="*/ 221871 h 478773"/>
                <a:gd name="connsiteX35" fmla="*/ 116774 w 200184"/>
                <a:gd name="connsiteY35" fmla="*/ 206857 h 478773"/>
                <a:gd name="connsiteX36" fmla="*/ 123447 w 200184"/>
                <a:gd name="connsiteY36" fmla="*/ 203520 h 478773"/>
                <a:gd name="connsiteX37" fmla="*/ 135125 w 200184"/>
                <a:gd name="connsiteY37" fmla="*/ 196848 h 478773"/>
                <a:gd name="connsiteX38" fmla="*/ 145134 w 200184"/>
                <a:gd name="connsiteY38" fmla="*/ 196848 h 478773"/>
                <a:gd name="connsiteX39" fmla="*/ 153475 w 200184"/>
                <a:gd name="connsiteY39" fmla="*/ 196848 h 478773"/>
                <a:gd name="connsiteX40" fmla="*/ 165152 w 200184"/>
                <a:gd name="connsiteY40" fmla="*/ 186838 h 478773"/>
                <a:gd name="connsiteX41" fmla="*/ 170157 w 200184"/>
                <a:gd name="connsiteY41" fmla="*/ 180166 h 478773"/>
                <a:gd name="connsiteX42" fmla="*/ 188507 w 200184"/>
                <a:gd name="connsiteY42" fmla="*/ 180166 h 478773"/>
                <a:gd name="connsiteX43" fmla="*/ 196848 w 200184"/>
                <a:gd name="connsiteY43" fmla="*/ 173493 h 478773"/>
                <a:gd name="connsiteX44" fmla="*/ 200184 w 200184"/>
                <a:gd name="connsiteY44" fmla="*/ 161815 h 478773"/>
                <a:gd name="connsiteX45" fmla="*/ 196848 w 200184"/>
                <a:gd name="connsiteY45" fmla="*/ 158479 h 478773"/>
                <a:gd name="connsiteX46" fmla="*/ 193512 w 200184"/>
                <a:gd name="connsiteY46" fmla="*/ 145133 h 478773"/>
                <a:gd name="connsiteX47" fmla="*/ 193512 w 200184"/>
                <a:gd name="connsiteY47" fmla="*/ 133456 h 478773"/>
                <a:gd name="connsiteX48" fmla="*/ 188507 w 200184"/>
                <a:gd name="connsiteY48" fmla="*/ 126783 h 478773"/>
                <a:gd name="connsiteX49" fmla="*/ 180166 w 200184"/>
                <a:gd name="connsiteY49" fmla="*/ 120110 h 478773"/>
                <a:gd name="connsiteX50" fmla="*/ 175161 w 200184"/>
                <a:gd name="connsiteY50" fmla="*/ 111769 h 478773"/>
                <a:gd name="connsiteX51" fmla="*/ 175161 w 200184"/>
                <a:gd name="connsiteY51" fmla="*/ 96756 h 478773"/>
                <a:gd name="connsiteX52" fmla="*/ 175161 w 200184"/>
                <a:gd name="connsiteY52" fmla="*/ 83410 h 478773"/>
                <a:gd name="connsiteX53" fmla="*/ 165152 w 200184"/>
                <a:gd name="connsiteY53" fmla="*/ 63392 h 478773"/>
                <a:gd name="connsiteX54" fmla="*/ 156811 w 200184"/>
                <a:gd name="connsiteY54" fmla="*/ 63392 h 478773"/>
                <a:gd name="connsiteX55" fmla="*/ 148470 w 200184"/>
                <a:gd name="connsiteY55" fmla="*/ 58387 h 478773"/>
                <a:gd name="connsiteX56" fmla="*/ 140129 w 200184"/>
                <a:gd name="connsiteY56" fmla="*/ 46710 h 478773"/>
                <a:gd name="connsiteX57" fmla="*/ 130119 w 200184"/>
                <a:gd name="connsiteY57" fmla="*/ 46710 h 478773"/>
                <a:gd name="connsiteX58" fmla="*/ 125115 w 200184"/>
                <a:gd name="connsiteY58" fmla="*/ 53382 h 478773"/>
                <a:gd name="connsiteX59" fmla="*/ 115106 w 200184"/>
                <a:gd name="connsiteY59" fmla="*/ 53382 h 478773"/>
                <a:gd name="connsiteX60" fmla="*/ 111770 w 200184"/>
                <a:gd name="connsiteY60" fmla="*/ 66728 h 478773"/>
                <a:gd name="connsiteX61" fmla="*/ 103429 w 200184"/>
                <a:gd name="connsiteY61" fmla="*/ 70064 h 478773"/>
                <a:gd name="connsiteX62" fmla="*/ 98424 w 200184"/>
                <a:gd name="connsiteY62" fmla="*/ 65060 h 478773"/>
                <a:gd name="connsiteX63" fmla="*/ 90083 w 200184"/>
                <a:gd name="connsiteY63" fmla="*/ 61723 h 478773"/>
                <a:gd name="connsiteX64" fmla="*/ 80073 w 200184"/>
                <a:gd name="connsiteY64" fmla="*/ 61723 h 478773"/>
                <a:gd name="connsiteX65" fmla="*/ 76738 w 200184"/>
                <a:gd name="connsiteY65" fmla="*/ 48378 h 478773"/>
                <a:gd name="connsiteX66" fmla="*/ 73401 w 200184"/>
                <a:gd name="connsiteY66" fmla="*/ 41705 h 478773"/>
                <a:gd name="connsiteX67" fmla="*/ 76738 w 200184"/>
                <a:gd name="connsiteY67" fmla="*/ 33364 h 478773"/>
                <a:gd name="connsiteX68" fmla="*/ 86747 w 200184"/>
                <a:gd name="connsiteY68" fmla="*/ 21687 h 478773"/>
                <a:gd name="connsiteX69" fmla="*/ 86747 w 200184"/>
                <a:gd name="connsiteY69" fmla="*/ 10009 h 478773"/>
                <a:gd name="connsiteX70" fmla="*/ 73401 w 200184"/>
                <a:gd name="connsiteY70" fmla="*/ 13346 h 478773"/>
                <a:gd name="connsiteX71" fmla="*/ 68397 w 200184"/>
                <a:gd name="connsiteY71" fmla="*/ 13346 h 478773"/>
                <a:gd name="connsiteX72" fmla="*/ 68397 w 200184"/>
                <a:gd name="connsiteY72" fmla="*/ 3336 h 478773"/>
                <a:gd name="connsiteX73" fmla="*/ 68397 w 200184"/>
                <a:gd name="connsiteY73" fmla="*/ 3336 h 478773"/>
                <a:gd name="connsiteX74" fmla="*/ 48378 w 200184"/>
                <a:gd name="connsiteY74" fmla="*/ 5005 h 478773"/>
                <a:gd name="connsiteX75" fmla="*/ 40037 w 200184"/>
                <a:gd name="connsiteY75" fmla="*/ 0 h 478773"/>
                <a:gd name="connsiteX76" fmla="*/ 33364 w 200184"/>
                <a:gd name="connsiteY76" fmla="*/ 0 h 478773"/>
                <a:gd name="connsiteX77" fmla="*/ 28360 w 200184"/>
                <a:gd name="connsiteY77" fmla="*/ 10009 h 478773"/>
                <a:gd name="connsiteX78" fmla="*/ 28360 w 200184"/>
                <a:gd name="connsiteY78" fmla="*/ 18350 h 478773"/>
                <a:gd name="connsiteX79" fmla="*/ 21686 w 200184"/>
                <a:gd name="connsiteY79" fmla="*/ 18350 h 478773"/>
                <a:gd name="connsiteX80" fmla="*/ 13345 w 200184"/>
                <a:gd name="connsiteY80" fmla="*/ 28359 h 478773"/>
                <a:gd name="connsiteX81" fmla="*/ 3337 w 200184"/>
                <a:gd name="connsiteY81" fmla="*/ 28359 h 478773"/>
                <a:gd name="connsiteX82" fmla="*/ 1669 w 200184"/>
                <a:gd name="connsiteY82" fmla="*/ 40037 h 478773"/>
                <a:gd name="connsiteX83" fmla="*/ 6673 w 200184"/>
                <a:gd name="connsiteY83" fmla="*/ 55051 h 478773"/>
                <a:gd name="connsiteX84" fmla="*/ 6673 w 200184"/>
                <a:gd name="connsiteY84" fmla="*/ 66728 h 478773"/>
                <a:gd name="connsiteX85" fmla="*/ 0 w 200184"/>
                <a:gd name="connsiteY85" fmla="*/ 83410 h 478773"/>
                <a:gd name="connsiteX86" fmla="*/ 5004 w 200184"/>
                <a:gd name="connsiteY86" fmla="*/ 106765 h 478773"/>
                <a:gd name="connsiteX87" fmla="*/ 16682 w 200184"/>
                <a:gd name="connsiteY87" fmla="*/ 120110 h 478773"/>
                <a:gd name="connsiteX88" fmla="*/ 28360 w 200184"/>
                <a:gd name="connsiteY88" fmla="*/ 131788 h 478773"/>
                <a:gd name="connsiteX89" fmla="*/ 28360 w 200184"/>
                <a:gd name="connsiteY89" fmla="*/ 145133 h 478773"/>
                <a:gd name="connsiteX90" fmla="*/ 15014 w 200184"/>
                <a:gd name="connsiteY90" fmla="*/ 150138 h 478773"/>
                <a:gd name="connsiteX91" fmla="*/ 20019 w 200184"/>
                <a:gd name="connsiteY91" fmla="*/ 175161 h 478773"/>
                <a:gd name="connsiteX92" fmla="*/ 28360 w 200184"/>
                <a:gd name="connsiteY92" fmla="*/ 198516 h 478773"/>
                <a:gd name="connsiteX93" fmla="*/ 41705 w 200184"/>
                <a:gd name="connsiteY93" fmla="*/ 211862 h 478773"/>
                <a:gd name="connsiteX94" fmla="*/ 48378 w 200184"/>
                <a:gd name="connsiteY94" fmla="*/ 233548 h 478773"/>
                <a:gd name="connsiteX95" fmla="*/ 48378 w 200184"/>
                <a:gd name="connsiteY95" fmla="*/ 250230 h 478773"/>
                <a:gd name="connsiteX96" fmla="*/ 43374 w 200184"/>
                <a:gd name="connsiteY96" fmla="*/ 263576 h 478773"/>
                <a:gd name="connsiteX97" fmla="*/ 38368 w 200184"/>
                <a:gd name="connsiteY97" fmla="*/ 280258 h 478773"/>
                <a:gd name="connsiteX98" fmla="*/ 38368 w 200184"/>
                <a:gd name="connsiteY98" fmla="*/ 291935 h 478773"/>
                <a:gd name="connsiteX99" fmla="*/ 33364 w 200184"/>
                <a:gd name="connsiteY99" fmla="*/ 291935 h 47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00184" h="478773">
                  <a:moveTo>
                    <a:pt x="30027" y="291935"/>
                  </a:moveTo>
                  <a:cubicBezTo>
                    <a:pt x="30027" y="295272"/>
                    <a:pt x="30027" y="298608"/>
                    <a:pt x="30027" y="303613"/>
                  </a:cubicBezTo>
                  <a:lnTo>
                    <a:pt x="26692" y="303613"/>
                  </a:lnTo>
                  <a:cubicBezTo>
                    <a:pt x="26692" y="303613"/>
                    <a:pt x="26692" y="335309"/>
                    <a:pt x="26692" y="340313"/>
                  </a:cubicBezTo>
                  <a:cubicBezTo>
                    <a:pt x="26692" y="346986"/>
                    <a:pt x="13345" y="353659"/>
                    <a:pt x="15014" y="368673"/>
                  </a:cubicBezTo>
                  <a:cubicBezTo>
                    <a:pt x="16682" y="387023"/>
                    <a:pt x="56719" y="413714"/>
                    <a:pt x="63391" y="437069"/>
                  </a:cubicBezTo>
                  <a:cubicBezTo>
                    <a:pt x="65060" y="445410"/>
                    <a:pt x="66728" y="452083"/>
                    <a:pt x="66728" y="460424"/>
                  </a:cubicBezTo>
                  <a:lnTo>
                    <a:pt x="75069" y="457087"/>
                  </a:lnTo>
                  <a:lnTo>
                    <a:pt x="86747" y="465428"/>
                  </a:lnTo>
                  <a:lnTo>
                    <a:pt x="86747" y="478774"/>
                  </a:lnTo>
                  <a:lnTo>
                    <a:pt x="93420" y="478774"/>
                  </a:lnTo>
                  <a:cubicBezTo>
                    <a:pt x="93420" y="478774"/>
                    <a:pt x="95088" y="472101"/>
                    <a:pt x="95088" y="472101"/>
                  </a:cubicBezTo>
                  <a:lnTo>
                    <a:pt x="103429" y="472101"/>
                  </a:lnTo>
                  <a:cubicBezTo>
                    <a:pt x="103429" y="472101"/>
                    <a:pt x="103429" y="460424"/>
                    <a:pt x="103429" y="460424"/>
                  </a:cubicBezTo>
                  <a:lnTo>
                    <a:pt x="103429" y="450414"/>
                  </a:lnTo>
                  <a:cubicBezTo>
                    <a:pt x="98424" y="442073"/>
                    <a:pt x="96755" y="428728"/>
                    <a:pt x="88414" y="422055"/>
                  </a:cubicBezTo>
                  <a:cubicBezTo>
                    <a:pt x="81742" y="417050"/>
                    <a:pt x="71732" y="418719"/>
                    <a:pt x="68397" y="413714"/>
                  </a:cubicBezTo>
                  <a:cubicBezTo>
                    <a:pt x="61724" y="403705"/>
                    <a:pt x="66728" y="393696"/>
                    <a:pt x="60056" y="382018"/>
                  </a:cubicBezTo>
                  <a:cubicBezTo>
                    <a:pt x="60056" y="382018"/>
                    <a:pt x="48378" y="382018"/>
                    <a:pt x="48378" y="382018"/>
                  </a:cubicBezTo>
                  <a:cubicBezTo>
                    <a:pt x="43374" y="368673"/>
                    <a:pt x="45042" y="367004"/>
                    <a:pt x="40037" y="358663"/>
                  </a:cubicBezTo>
                  <a:lnTo>
                    <a:pt x="36701" y="358663"/>
                  </a:lnTo>
                  <a:cubicBezTo>
                    <a:pt x="31696" y="331972"/>
                    <a:pt x="51715" y="286931"/>
                    <a:pt x="56719" y="266912"/>
                  </a:cubicBezTo>
                  <a:lnTo>
                    <a:pt x="53383" y="235216"/>
                  </a:lnTo>
                  <a:lnTo>
                    <a:pt x="53383" y="226875"/>
                  </a:lnTo>
                  <a:cubicBezTo>
                    <a:pt x="55050" y="226875"/>
                    <a:pt x="66728" y="223539"/>
                    <a:pt x="73401" y="223539"/>
                  </a:cubicBezTo>
                  <a:cubicBezTo>
                    <a:pt x="76738" y="230212"/>
                    <a:pt x="73401" y="225207"/>
                    <a:pt x="81742" y="226875"/>
                  </a:cubicBezTo>
                  <a:cubicBezTo>
                    <a:pt x="81742" y="235216"/>
                    <a:pt x="81742" y="243557"/>
                    <a:pt x="85079" y="246894"/>
                  </a:cubicBezTo>
                  <a:cubicBezTo>
                    <a:pt x="90083" y="250230"/>
                    <a:pt x="100092" y="243557"/>
                    <a:pt x="105096" y="243557"/>
                  </a:cubicBezTo>
                  <a:cubicBezTo>
                    <a:pt x="108433" y="246894"/>
                    <a:pt x="105096" y="251898"/>
                    <a:pt x="105096" y="255235"/>
                  </a:cubicBezTo>
                  <a:cubicBezTo>
                    <a:pt x="105096" y="260239"/>
                    <a:pt x="118443" y="260239"/>
                    <a:pt x="121778" y="263576"/>
                  </a:cubicBezTo>
                  <a:cubicBezTo>
                    <a:pt x="123447" y="266912"/>
                    <a:pt x="121778" y="271917"/>
                    <a:pt x="121778" y="275253"/>
                  </a:cubicBezTo>
                  <a:cubicBezTo>
                    <a:pt x="121778" y="275253"/>
                    <a:pt x="121778" y="275253"/>
                    <a:pt x="123447" y="275253"/>
                  </a:cubicBezTo>
                  <a:lnTo>
                    <a:pt x="123447" y="255235"/>
                  </a:lnTo>
                  <a:cubicBezTo>
                    <a:pt x="123447" y="255235"/>
                    <a:pt x="115106" y="241889"/>
                    <a:pt x="115106" y="241889"/>
                  </a:cubicBezTo>
                  <a:lnTo>
                    <a:pt x="115106" y="221871"/>
                  </a:lnTo>
                  <a:cubicBezTo>
                    <a:pt x="115106" y="221871"/>
                    <a:pt x="116774" y="206857"/>
                    <a:pt x="116774" y="206857"/>
                  </a:cubicBezTo>
                  <a:lnTo>
                    <a:pt x="123447" y="203520"/>
                  </a:lnTo>
                  <a:lnTo>
                    <a:pt x="135125" y="196848"/>
                  </a:lnTo>
                  <a:lnTo>
                    <a:pt x="145134" y="196848"/>
                  </a:lnTo>
                  <a:cubicBezTo>
                    <a:pt x="145134" y="196848"/>
                    <a:pt x="153475" y="196848"/>
                    <a:pt x="153475" y="196848"/>
                  </a:cubicBezTo>
                  <a:lnTo>
                    <a:pt x="165152" y="186838"/>
                  </a:lnTo>
                  <a:lnTo>
                    <a:pt x="170157" y="180166"/>
                  </a:lnTo>
                  <a:lnTo>
                    <a:pt x="188507" y="180166"/>
                  </a:lnTo>
                  <a:cubicBezTo>
                    <a:pt x="188507" y="180166"/>
                    <a:pt x="196848" y="173493"/>
                    <a:pt x="196848" y="173493"/>
                  </a:cubicBezTo>
                  <a:lnTo>
                    <a:pt x="200184" y="161815"/>
                  </a:lnTo>
                  <a:lnTo>
                    <a:pt x="196848" y="158479"/>
                  </a:lnTo>
                  <a:lnTo>
                    <a:pt x="193512" y="145133"/>
                  </a:lnTo>
                  <a:lnTo>
                    <a:pt x="193512" y="133456"/>
                  </a:lnTo>
                  <a:cubicBezTo>
                    <a:pt x="191843" y="133456"/>
                    <a:pt x="188507" y="126783"/>
                    <a:pt x="188507" y="126783"/>
                  </a:cubicBezTo>
                  <a:lnTo>
                    <a:pt x="180166" y="120110"/>
                  </a:lnTo>
                  <a:lnTo>
                    <a:pt x="175161" y="111769"/>
                  </a:lnTo>
                  <a:lnTo>
                    <a:pt x="175161" y="96756"/>
                  </a:lnTo>
                  <a:cubicBezTo>
                    <a:pt x="175161" y="96756"/>
                    <a:pt x="175161" y="83410"/>
                    <a:pt x="175161" y="83410"/>
                  </a:cubicBezTo>
                  <a:lnTo>
                    <a:pt x="165152" y="63392"/>
                  </a:lnTo>
                  <a:lnTo>
                    <a:pt x="156811" y="63392"/>
                  </a:lnTo>
                  <a:cubicBezTo>
                    <a:pt x="156811" y="65060"/>
                    <a:pt x="148470" y="58387"/>
                    <a:pt x="148470" y="58387"/>
                  </a:cubicBezTo>
                  <a:lnTo>
                    <a:pt x="140129" y="46710"/>
                  </a:lnTo>
                  <a:lnTo>
                    <a:pt x="130119" y="46710"/>
                  </a:lnTo>
                  <a:lnTo>
                    <a:pt x="125115" y="53382"/>
                  </a:lnTo>
                  <a:lnTo>
                    <a:pt x="115106" y="53382"/>
                  </a:lnTo>
                  <a:cubicBezTo>
                    <a:pt x="115106" y="55051"/>
                    <a:pt x="111770" y="66728"/>
                    <a:pt x="111770" y="66728"/>
                  </a:cubicBezTo>
                  <a:lnTo>
                    <a:pt x="103429" y="70064"/>
                  </a:lnTo>
                  <a:lnTo>
                    <a:pt x="98424" y="65060"/>
                  </a:lnTo>
                  <a:lnTo>
                    <a:pt x="90083" y="61723"/>
                  </a:lnTo>
                  <a:lnTo>
                    <a:pt x="80073" y="61723"/>
                  </a:lnTo>
                  <a:cubicBezTo>
                    <a:pt x="80073" y="60055"/>
                    <a:pt x="76738" y="48378"/>
                    <a:pt x="76738" y="48378"/>
                  </a:cubicBezTo>
                  <a:lnTo>
                    <a:pt x="73401" y="41705"/>
                  </a:lnTo>
                  <a:lnTo>
                    <a:pt x="76738" y="33364"/>
                  </a:lnTo>
                  <a:lnTo>
                    <a:pt x="86747" y="21687"/>
                  </a:lnTo>
                  <a:lnTo>
                    <a:pt x="86747" y="10009"/>
                  </a:lnTo>
                  <a:cubicBezTo>
                    <a:pt x="85079" y="10009"/>
                    <a:pt x="73401" y="13346"/>
                    <a:pt x="73401" y="13346"/>
                  </a:cubicBezTo>
                  <a:lnTo>
                    <a:pt x="68397" y="13346"/>
                  </a:lnTo>
                  <a:lnTo>
                    <a:pt x="68397" y="3336"/>
                  </a:lnTo>
                  <a:lnTo>
                    <a:pt x="68397" y="3336"/>
                  </a:lnTo>
                  <a:cubicBezTo>
                    <a:pt x="68397" y="3336"/>
                    <a:pt x="48378" y="5005"/>
                    <a:pt x="48378" y="5005"/>
                  </a:cubicBezTo>
                  <a:lnTo>
                    <a:pt x="40037" y="0"/>
                  </a:lnTo>
                  <a:lnTo>
                    <a:pt x="33364" y="0"/>
                  </a:lnTo>
                  <a:lnTo>
                    <a:pt x="28360" y="10009"/>
                  </a:lnTo>
                  <a:lnTo>
                    <a:pt x="28360" y="18350"/>
                  </a:lnTo>
                  <a:cubicBezTo>
                    <a:pt x="28360" y="18350"/>
                    <a:pt x="21686" y="18350"/>
                    <a:pt x="21686" y="18350"/>
                  </a:cubicBezTo>
                  <a:lnTo>
                    <a:pt x="13345" y="28359"/>
                  </a:lnTo>
                  <a:lnTo>
                    <a:pt x="3337" y="28359"/>
                  </a:lnTo>
                  <a:cubicBezTo>
                    <a:pt x="3337" y="30028"/>
                    <a:pt x="1669" y="40037"/>
                    <a:pt x="1669" y="40037"/>
                  </a:cubicBezTo>
                  <a:lnTo>
                    <a:pt x="6673" y="55051"/>
                  </a:lnTo>
                  <a:lnTo>
                    <a:pt x="6673" y="66728"/>
                  </a:lnTo>
                  <a:cubicBezTo>
                    <a:pt x="5004" y="66728"/>
                    <a:pt x="0" y="83410"/>
                    <a:pt x="0" y="83410"/>
                  </a:cubicBezTo>
                  <a:lnTo>
                    <a:pt x="5004" y="106765"/>
                  </a:lnTo>
                  <a:lnTo>
                    <a:pt x="16682" y="120110"/>
                  </a:lnTo>
                  <a:lnTo>
                    <a:pt x="28360" y="131788"/>
                  </a:lnTo>
                  <a:lnTo>
                    <a:pt x="28360" y="145133"/>
                  </a:lnTo>
                  <a:lnTo>
                    <a:pt x="15014" y="150138"/>
                  </a:lnTo>
                  <a:lnTo>
                    <a:pt x="20019" y="175161"/>
                  </a:lnTo>
                  <a:lnTo>
                    <a:pt x="28360" y="198516"/>
                  </a:lnTo>
                  <a:lnTo>
                    <a:pt x="41705" y="211862"/>
                  </a:lnTo>
                  <a:lnTo>
                    <a:pt x="48378" y="233548"/>
                  </a:lnTo>
                  <a:lnTo>
                    <a:pt x="48378" y="250230"/>
                  </a:lnTo>
                  <a:lnTo>
                    <a:pt x="43374" y="263576"/>
                  </a:lnTo>
                  <a:lnTo>
                    <a:pt x="38368" y="280258"/>
                  </a:lnTo>
                  <a:lnTo>
                    <a:pt x="38368" y="291935"/>
                  </a:lnTo>
                  <a:cubicBezTo>
                    <a:pt x="36701" y="291935"/>
                    <a:pt x="33364" y="291935"/>
                    <a:pt x="33364" y="29193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5245994C-0538-8F86-BF72-5AA5C981B559}"/>
                </a:ext>
              </a:extLst>
            </p:cNvPr>
            <p:cNvSpPr/>
            <p:nvPr/>
          </p:nvSpPr>
          <p:spPr>
            <a:xfrm>
              <a:off x="6527805" y="4762714"/>
              <a:ext cx="280912" cy="335471"/>
            </a:xfrm>
            <a:custGeom>
              <a:avLst/>
              <a:gdLst>
                <a:gd name="connsiteX0" fmla="*/ 248562 w 280912"/>
                <a:gd name="connsiteY0" fmla="*/ 91751 h 335471"/>
                <a:gd name="connsiteX1" fmla="*/ 220202 w 280912"/>
                <a:gd name="connsiteY1" fmla="*/ 73401 h 335471"/>
                <a:gd name="connsiteX2" fmla="*/ 213530 w 280912"/>
                <a:gd name="connsiteY2" fmla="*/ 68396 h 335471"/>
                <a:gd name="connsiteX3" fmla="*/ 208525 w 280912"/>
                <a:gd name="connsiteY3" fmla="*/ 55050 h 335471"/>
                <a:gd name="connsiteX4" fmla="*/ 205189 w 280912"/>
                <a:gd name="connsiteY4" fmla="*/ 41705 h 335471"/>
                <a:gd name="connsiteX5" fmla="*/ 120110 w 280912"/>
                <a:gd name="connsiteY5" fmla="*/ 1668 h 335471"/>
                <a:gd name="connsiteX6" fmla="*/ 120110 w 280912"/>
                <a:gd name="connsiteY6" fmla="*/ 15014 h 335471"/>
                <a:gd name="connsiteX7" fmla="*/ 106765 w 280912"/>
                <a:gd name="connsiteY7" fmla="*/ 18350 h 335471"/>
                <a:gd name="connsiteX8" fmla="*/ 123447 w 280912"/>
                <a:gd name="connsiteY8" fmla="*/ 30027 h 335471"/>
                <a:gd name="connsiteX9" fmla="*/ 120110 w 280912"/>
                <a:gd name="connsiteY9" fmla="*/ 33364 h 335471"/>
                <a:gd name="connsiteX10" fmla="*/ 108433 w 280912"/>
                <a:gd name="connsiteY10" fmla="*/ 36701 h 335471"/>
                <a:gd name="connsiteX11" fmla="*/ 108433 w 280912"/>
                <a:gd name="connsiteY11" fmla="*/ 56719 h 335471"/>
                <a:gd name="connsiteX12" fmla="*/ 105096 w 280912"/>
                <a:gd name="connsiteY12" fmla="*/ 40037 h 335471"/>
                <a:gd name="connsiteX13" fmla="*/ 81742 w 280912"/>
                <a:gd name="connsiteY13" fmla="*/ 31696 h 335471"/>
                <a:gd name="connsiteX14" fmla="*/ 81742 w 280912"/>
                <a:gd name="connsiteY14" fmla="*/ 40037 h 335471"/>
                <a:gd name="connsiteX15" fmla="*/ 70064 w 280912"/>
                <a:gd name="connsiteY15" fmla="*/ 40037 h 335471"/>
                <a:gd name="connsiteX16" fmla="*/ 73401 w 280912"/>
                <a:gd name="connsiteY16" fmla="*/ 51714 h 335471"/>
                <a:gd name="connsiteX17" fmla="*/ 61723 w 280912"/>
                <a:gd name="connsiteY17" fmla="*/ 51714 h 335471"/>
                <a:gd name="connsiteX18" fmla="*/ 56719 w 280912"/>
                <a:gd name="connsiteY18" fmla="*/ 0 h 335471"/>
                <a:gd name="connsiteX19" fmla="*/ 33364 w 280912"/>
                <a:gd name="connsiteY19" fmla="*/ 0 h 335471"/>
                <a:gd name="connsiteX20" fmla="*/ 40037 w 280912"/>
                <a:gd name="connsiteY20" fmla="*/ 15014 h 335471"/>
                <a:gd name="connsiteX21" fmla="*/ 40037 w 280912"/>
                <a:gd name="connsiteY21" fmla="*/ 30027 h 335471"/>
                <a:gd name="connsiteX22" fmla="*/ 40037 w 280912"/>
                <a:gd name="connsiteY22" fmla="*/ 38368 h 335471"/>
                <a:gd name="connsiteX23" fmla="*/ 41705 w 280912"/>
                <a:gd name="connsiteY23" fmla="*/ 56719 h 335471"/>
                <a:gd name="connsiteX24" fmla="*/ 50046 w 280912"/>
                <a:gd name="connsiteY24" fmla="*/ 58387 h 335471"/>
                <a:gd name="connsiteX25" fmla="*/ 45041 w 280912"/>
                <a:gd name="connsiteY25" fmla="*/ 70065 h 335471"/>
                <a:gd name="connsiteX26" fmla="*/ 33364 w 280912"/>
                <a:gd name="connsiteY26" fmla="*/ 78406 h 335471"/>
                <a:gd name="connsiteX27" fmla="*/ 30027 w 280912"/>
                <a:gd name="connsiteY27" fmla="*/ 93419 h 335471"/>
                <a:gd name="connsiteX28" fmla="*/ 18350 w 280912"/>
                <a:gd name="connsiteY28" fmla="*/ 98424 h 335471"/>
                <a:gd name="connsiteX29" fmla="*/ 0 w 280912"/>
                <a:gd name="connsiteY29" fmla="*/ 98424 h 335471"/>
                <a:gd name="connsiteX30" fmla="*/ 0 w 280912"/>
                <a:gd name="connsiteY30" fmla="*/ 148470 h 335471"/>
                <a:gd name="connsiteX31" fmla="*/ 28359 w 280912"/>
                <a:gd name="connsiteY31" fmla="*/ 165152 h 335471"/>
                <a:gd name="connsiteX32" fmla="*/ 28359 w 280912"/>
                <a:gd name="connsiteY32" fmla="*/ 193511 h 335471"/>
                <a:gd name="connsiteX33" fmla="*/ 51714 w 280912"/>
                <a:gd name="connsiteY33" fmla="*/ 220203 h 335471"/>
                <a:gd name="connsiteX34" fmla="*/ 63391 w 280912"/>
                <a:gd name="connsiteY34" fmla="*/ 221871 h 335471"/>
                <a:gd name="connsiteX35" fmla="*/ 63391 w 280912"/>
                <a:gd name="connsiteY35" fmla="*/ 235216 h 335471"/>
                <a:gd name="connsiteX36" fmla="*/ 75069 w 280912"/>
                <a:gd name="connsiteY36" fmla="*/ 243557 h 335471"/>
                <a:gd name="connsiteX37" fmla="*/ 95087 w 280912"/>
                <a:gd name="connsiteY37" fmla="*/ 250230 h 335471"/>
                <a:gd name="connsiteX38" fmla="*/ 111769 w 280912"/>
                <a:gd name="connsiteY38" fmla="*/ 256903 h 335471"/>
                <a:gd name="connsiteX39" fmla="*/ 115106 w 280912"/>
                <a:gd name="connsiteY39" fmla="*/ 256903 h 335471"/>
                <a:gd name="connsiteX40" fmla="*/ 120110 w 280912"/>
                <a:gd name="connsiteY40" fmla="*/ 261908 h 335471"/>
                <a:gd name="connsiteX41" fmla="*/ 125115 w 280912"/>
                <a:gd name="connsiteY41" fmla="*/ 275253 h 335471"/>
                <a:gd name="connsiteX42" fmla="*/ 125115 w 280912"/>
                <a:gd name="connsiteY42" fmla="*/ 313622 h 335471"/>
                <a:gd name="connsiteX43" fmla="*/ 125115 w 280912"/>
                <a:gd name="connsiteY43" fmla="*/ 326968 h 335471"/>
                <a:gd name="connsiteX44" fmla="*/ 125115 w 280912"/>
                <a:gd name="connsiteY44" fmla="*/ 331972 h 335471"/>
                <a:gd name="connsiteX45" fmla="*/ 146802 w 280912"/>
                <a:gd name="connsiteY45" fmla="*/ 326968 h 335471"/>
                <a:gd name="connsiteX46" fmla="*/ 156811 w 280912"/>
                <a:gd name="connsiteY46" fmla="*/ 323631 h 335471"/>
                <a:gd name="connsiteX47" fmla="*/ 170156 w 280912"/>
                <a:gd name="connsiteY47" fmla="*/ 335309 h 335471"/>
                <a:gd name="connsiteX48" fmla="*/ 188507 w 280912"/>
                <a:gd name="connsiteY48" fmla="*/ 330304 h 335471"/>
                <a:gd name="connsiteX49" fmla="*/ 206857 w 280912"/>
                <a:gd name="connsiteY49" fmla="*/ 326968 h 335471"/>
                <a:gd name="connsiteX50" fmla="*/ 218534 w 280912"/>
                <a:gd name="connsiteY50" fmla="*/ 320295 h 335471"/>
                <a:gd name="connsiteX51" fmla="*/ 228543 w 280912"/>
                <a:gd name="connsiteY51" fmla="*/ 320295 h 335471"/>
                <a:gd name="connsiteX52" fmla="*/ 241889 w 280912"/>
                <a:gd name="connsiteY52" fmla="*/ 311954 h 335471"/>
                <a:gd name="connsiteX53" fmla="*/ 261907 w 280912"/>
                <a:gd name="connsiteY53" fmla="*/ 306949 h 335471"/>
                <a:gd name="connsiteX54" fmla="*/ 276922 w 280912"/>
                <a:gd name="connsiteY54" fmla="*/ 301945 h 335471"/>
                <a:gd name="connsiteX55" fmla="*/ 280258 w 280912"/>
                <a:gd name="connsiteY55" fmla="*/ 283594 h 335471"/>
                <a:gd name="connsiteX56" fmla="*/ 251898 w 280912"/>
                <a:gd name="connsiteY56" fmla="*/ 251898 h 335471"/>
                <a:gd name="connsiteX57" fmla="*/ 251898 w 280912"/>
                <a:gd name="connsiteY57" fmla="*/ 195180 h 335471"/>
                <a:gd name="connsiteX58" fmla="*/ 260239 w 280912"/>
                <a:gd name="connsiteY58" fmla="*/ 178498 h 335471"/>
                <a:gd name="connsiteX59" fmla="*/ 236884 w 280912"/>
                <a:gd name="connsiteY59" fmla="*/ 150138 h 335471"/>
                <a:gd name="connsiteX60" fmla="*/ 256903 w 280912"/>
                <a:gd name="connsiteY60" fmla="*/ 90083 h 335471"/>
                <a:gd name="connsiteX61" fmla="*/ 256903 w 280912"/>
                <a:gd name="connsiteY61" fmla="*/ 86747 h 335471"/>
                <a:gd name="connsiteX62" fmla="*/ 80073 w 280912"/>
                <a:gd name="connsiteY62" fmla="*/ 195180 h 335471"/>
                <a:gd name="connsiteX63" fmla="*/ 80073 w 280912"/>
                <a:gd name="connsiteY63" fmla="*/ 206857 h 335471"/>
                <a:gd name="connsiteX64" fmla="*/ 80073 w 280912"/>
                <a:gd name="connsiteY64" fmla="*/ 195180 h 335471"/>
                <a:gd name="connsiteX65" fmla="*/ 240221 w 280912"/>
                <a:gd name="connsiteY65" fmla="*/ 146802 h 335471"/>
                <a:gd name="connsiteX66" fmla="*/ 243557 w 280912"/>
                <a:gd name="connsiteY66" fmla="*/ 163484 h 335471"/>
                <a:gd name="connsiteX67" fmla="*/ 240221 w 280912"/>
                <a:gd name="connsiteY67" fmla="*/ 146802 h 335471"/>
                <a:gd name="connsiteX68" fmla="*/ 133456 w 280912"/>
                <a:gd name="connsiteY68" fmla="*/ 80073 h 335471"/>
                <a:gd name="connsiteX69" fmla="*/ 133456 w 280912"/>
                <a:gd name="connsiteY69" fmla="*/ 88414 h 335471"/>
                <a:gd name="connsiteX70" fmla="*/ 133456 w 280912"/>
                <a:gd name="connsiteY70" fmla="*/ 80073 h 335471"/>
                <a:gd name="connsiteX71" fmla="*/ 88414 w 280912"/>
                <a:gd name="connsiteY71" fmla="*/ 20019 h 335471"/>
                <a:gd name="connsiteX72" fmla="*/ 100092 w 280912"/>
                <a:gd name="connsiteY72" fmla="*/ 28360 h 335471"/>
                <a:gd name="connsiteX73" fmla="*/ 100092 w 280912"/>
                <a:gd name="connsiteY73" fmla="*/ 20019 h 335471"/>
                <a:gd name="connsiteX74" fmla="*/ 88414 w 280912"/>
                <a:gd name="connsiteY74" fmla="*/ 20019 h 3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0912" h="335471">
                  <a:moveTo>
                    <a:pt x="248562" y="91751"/>
                  </a:moveTo>
                  <a:lnTo>
                    <a:pt x="220202" y="73401"/>
                  </a:lnTo>
                  <a:cubicBezTo>
                    <a:pt x="220202" y="73401"/>
                    <a:pt x="220202" y="70065"/>
                    <a:pt x="213530" y="68396"/>
                  </a:cubicBezTo>
                  <a:cubicBezTo>
                    <a:pt x="206857" y="66728"/>
                    <a:pt x="206857" y="61724"/>
                    <a:pt x="208525" y="55050"/>
                  </a:cubicBezTo>
                  <a:cubicBezTo>
                    <a:pt x="208525" y="48378"/>
                    <a:pt x="205189" y="41705"/>
                    <a:pt x="205189" y="41705"/>
                  </a:cubicBezTo>
                  <a:lnTo>
                    <a:pt x="120110" y="1668"/>
                  </a:lnTo>
                  <a:lnTo>
                    <a:pt x="120110" y="15014"/>
                  </a:lnTo>
                  <a:cubicBezTo>
                    <a:pt x="111769" y="11678"/>
                    <a:pt x="106765" y="18350"/>
                    <a:pt x="106765" y="18350"/>
                  </a:cubicBezTo>
                  <a:cubicBezTo>
                    <a:pt x="110101" y="23355"/>
                    <a:pt x="118442" y="26691"/>
                    <a:pt x="123447" y="30027"/>
                  </a:cubicBezTo>
                  <a:cubicBezTo>
                    <a:pt x="120110" y="30027"/>
                    <a:pt x="125115" y="45042"/>
                    <a:pt x="120110" y="33364"/>
                  </a:cubicBezTo>
                  <a:cubicBezTo>
                    <a:pt x="113437" y="35032"/>
                    <a:pt x="113437" y="36701"/>
                    <a:pt x="108433" y="36701"/>
                  </a:cubicBezTo>
                  <a:cubicBezTo>
                    <a:pt x="108433" y="41705"/>
                    <a:pt x="110101" y="51714"/>
                    <a:pt x="108433" y="56719"/>
                  </a:cubicBezTo>
                  <a:cubicBezTo>
                    <a:pt x="103428" y="51714"/>
                    <a:pt x="105096" y="50046"/>
                    <a:pt x="105096" y="40037"/>
                  </a:cubicBezTo>
                  <a:cubicBezTo>
                    <a:pt x="93419" y="36701"/>
                    <a:pt x="90083" y="35032"/>
                    <a:pt x="81742" y="31696"/>
                  </a:cubicBezTo>
                  <a:lnTo>
                    <a:pt x="81742" y="40037"/>
                  </a:lnTo>
                  <a:cubicBezTo>
                    <a:pt x="78405" y="40037"/>
                    <a:pt x="73401" y="40037"/>
                    <a:pt x="70064" y="40037"/>
                  </a:cubicBezTo>
                  <a:lnTo>
                    <a:pt x="73401" y="51714"/>
                  </a:lnTo>
                  <a:cubicBezTo>
                    <a:pt x="70064" y="51714"/>
                    <a:pt x="63391" y="50046"/>
                    <a:pt x="61723" y="51714"/>
                  </a:cubicBezTo>
                  <a:cubicBezTo>
                    <a:pt x="51714" y="30027"/>
                    <a:pt x="51714" y="21686"/>
                    <a:pt x="56719" y="0"/>
                  </a:cubicBezTo>
                  <a:lnTo>
                    <a:pt x="33364" y="0"/>
                  </a:lnTo>
                  <a:cubicBezTo>
                    <a:pt x="33364" y="0"/>
                    <a:pt x="40037" y="15014"/>
                    <a:pt x="40037" y="15014"/>
                  </a:cubicBezTo>
                  <a:cubicBezTo>
                    <a:pt x="40037" y="15014"/>
                    <a:pt x="38368" y="23355"/>
                    <a:pt x="40037" y="30027"/>
                  </a:cubicBezTo>
                  <a:cubicBezTo>
                    <a:pt x="40037" y="36701"/>
                    <a:pt x="40037" y="38368"/>
                    <a:pt x="40037" y="38368"/>
                  </a:cubicBezTo>
                  <a:cubicBezTo>
                    <a:pt x="40037" y="38368"/>
                    <a:pt x="33364" y="51714"/>
                    <a:pt x="41705" y="56719"/>
                  </a:cubicBezTo>
                  <a:cubicBezTo>
                    <a:pt x="50046" y="61724"/>
                    <a:pt x="50046" y="58387"/>
                    <a:pt x="50046" y="58387"/>
                  </a:cubicBezTo>
                  <a:cubicBezTo>
                    <a:pt x="50046" y="58387"/>
                    <a:pt x="48378" y="66728"/>
                    <a:pt x="45041" y="70065"/>
                  </a:cubicBezTo>
                  <a:cubicBezTo>
                    <a:pt x="41705" y="73401"/>
                    <a:pt x="33364" y="78406"/>
                    <a:pt x="33364" y="78406"/>
                  </a:cubicBezTo>
                  <a:lnTo>
                    <a:pt x="30027" y="93419"/>
                  </a:lnTo>
                  <a:cubicBezTo>
                    <a:pt x="30027" y="93419"/>
                    <a:pt x="21686" y="96755"/>
                    <a:pt x="18350" y="98424"/>
                  </a:cubicBezTo>
                  <a:cubicBezTo>
                    <a:pt x="15014" y="98424"/>
                    <a:pt x="0" y="98424"/>
                    <a:pt x="0" y="98424"/>
                  </a:cubicBezTo>
                  <a:cubicBezTo>
                    <a:pt x="0" y="115106"/>
                    <a:pt x="0" y="130119"/>
                    <a:pt x="0" y="148470"/>
                  </a:cubicBezTo>
                  <a:cubicBezTo>
                    <a:pt x="10009" y="155143"/>
                    <a:pt x="23355" y="153475"/>
                    <a:pt x="28359" y="165152"/>
                  </a:cubicBezTo>
                  <a:cubicBezTo>
                    <a:pt x="31696" y="173493"/>
                    <a:pt x="25023" y="185170"/>
                    <a:pt x="28359" y="193511"/>
                  </a:cubicBezTo>
                  <a:cubicBezTo>
                    <a:pt x="30027" y="200184"/>
                    <a:pt x="46709" y="211862"/>
                    <a:pt x="51714" y="220203"/>
                  </a:cubicBezTo>
                  <a:cubicBezTo>
                    <a:pt x="56719" y="221871"/>
                    <a:pt x="63391" y="221871"/>
                    <a:pt x="63391" y="221871"/>
                  </a:cubicBezTo>
                  <a:cubicBezTo>
                    <a:pt x="63391" y="221871"/>
                    <a:pt x="60055" y="235216"/>
                    <a:pt x="63391" y="235216"/>
                  </a:cubicBezTo>
                  <a:cubicBezTo>
                    <a:pt x="66728" y="235216"/>
                    <a:pt x="71732" y="238553"/>
                    <a:pt x="75069" y="243557"/>
                  </a:cubicBezTo>
                  <a:cubicBezTo>
                    <a:pt x="78405" y="248562"/>
                    <a:pt x="88414" y="250230"/>
                    <a:pt x="95087" y="250230"/>
                  </a:cubicBezTo>
                  <a:lnTo>
                    <a:pt x="111769" y="256903"/>
                  </a:lnTo>
                  <a:lnTo>
                    <a:pt x="115106" y="256903"/>
                  </a:lnTo>
                  <a:cubicBezTo>
                    <a:pt x="115106" y="256903"/>
                    <a:pt x="120110" y="261908"/>
                    <a:pt x="120110" y="261908"/>
                  </a:cubicBezTo>
                  <a:cubicBezTo>
                    <a:pt x="125115" y="261908"/>
                    <a:pt x="123447" y="273585"/>
                    <a:pt x="125115" y="275253"/>
                  </a:cubicBezTo>
                  <a:cubicBezTo>
                    <a:pt x="128451" y="286931"/>
                    <a:pt x="125115" y="300276"/>
                    <a:pt x="125115" y="313622"/>
                  </a:cubicBezTo>
                  <a:cubicBezTo>
                    <a:pt x="125115" y="316958"/>
                    <a:pt x="125115" y="321963"/>
                    <a:pt x="125115" y="326968"/>
                  </a:cubicBezTo>
                  <a:lnTo>
                    <a:pt x="125115" y="331972"/>
                  </a:lnTo>
                  <a:cubicBezTo>
                    <a:pt x="125115" y="331972"/>
                    <a:pt x="138460" y="331972"/>
                    <a:pt x="146802" y="326968"/>
                  </a:cubicBezTo>
                  <a:cubicBezTo>
                    <a:pt x="155143" y="321963"/>
                    <a:pt x="150138" y="321963"/>
                    <a:pt x="156811" y="323631"/>
                  </a:cubicBezTo>
                  <a:cubicBezTo>
                    <a:pt x="163484" y="325299"/>
                    <a:pt x="161815" y="336977"/>
                    <a:pt x="170156" y="335309"/>
                  </a:cubicBezTo>
                  <a:cubicBezTo>
                    <a:pt x="178497" y="333640"/>
                    <a:pt x="181834" y="330304"/>
                    <a:pt x="188507" y="330304"/>
                  </a:cubicBezTo>
                  <a:cubicBezTo>
                    <a:pt x="195179" y="330304"/>
                    <a:pt x="200184" y="330304"/>
                    <a:pt x="206857" y="326968"/>
                  </a:cubicBezTo>
                  <a:cubicBezTo>
                    <a:pt x="211861" y="325299"/>
                    <a:pt x="213530" y="316958"/>
                    <a:pt x="218534" y="320295"/>
                  </a:cubicBezTo>
                  <a:cubicBezTo>
                    <a:pt x="223539" y="323631"/>
                    <a:pt x="221871" y="320295"/>
                    <a:pt x="228543" y="320295"/>
                  </a:cubicBezTo>
                  <a:cubicBezTo>
                    <a:pt x="235216" y="320295"/>
                    <a:pt x="235216" y="313622"/>
                    <a:pt x="241889" y="311954"/>
                  </a:cubicBezTo>
                  <a:cubicBezTo>
                    <a:pt x="248562" y="310286"/>
                    <a:pt x="256903" y="311954"/>
                    <a:pt x="261907" y="306949"/>
                  </a:cubicBezTo>
                  <a:cubicBezTo>
                    <a:pt x="266912" y="303613"/>
                    <a:pt x="276922" y="301945"/>
                    <a:pt x="276922" y="301945"/>
                  </a:cubicBezTo>
                  <a:cubicBezTo>
                    <a:pt x="280258" y="293604"/>
                    <a:pt x="281926" y="288599"/>
                    <a:pt x="280258" y="283594"/>
                  </a:cubicBezTo>
                  <a:cubicBezTo>
                    <a:pt x="276922" y="273585"/>
                    <a:pt x="255235" y="265244"/>
                    <a:pt x="251898" y="251898"/>
                  </a:cubicBezTo>
                  <a:cubicBezTo>
                    <a:pt x="251898" y="251898"/>
                    <a:pt x="251898" y="203521"/>
                    <a:pt x="251898" y="195180"/>
                  </a:cubicBezTo>
                  <a:cubicBezTo>
                    <a:pt x="251898" y="195180"/>
                    <a:pt x="260239" y="181834"/>
                    <a:pt x="260239" y="178498"/>
                  </a:cubicBezTo>
                  <a:cubicBezTo>
                    <a:pt x="260239" y="171825"/>
                    <a:pt x="236884" y="158479"/>
                    <a:pt x="236884" y="150138"/>
                  </a:cubicBezTo>
                  <a:cubicBezTo>
                    <a:pt x="233548" y="126783"/>
                    <a:pt x="253566" y="105096"/>
                    <a:pt x="256903" y="90083"/>
                  </a:cubicBezTo>
                  <a:lnTo>
                    <a:pt x="256903" y="86747"/>
                  </a:lnTo>
                  <a:close/>
                  <a:moveTo>
                    <a:pt x="80073" y="195180"/>
                  </a:moveTo>
                  <a:cubicBezTo>
                    <a:pt x="80073" y="195180"/>
                    <a:pt x="95087" y="213530"/>
                    <a:pt x="80073" y="206857"/>
                  </a:cubicBezTo>
                  <a:cubicBezTo>
                    <a:pt x="80073" y="206857"/>
                    <a:pt x="70064" y="190175"/>
                    <a:pt x="80073" y="195180"/>
                  </a:cubicBezTo>
                  <a:close/>
                  <a:moveTo>
                    <a:pt x="240221" y="146802"/>
                  </a:moveTo>
                  <a:cubicBezTo>
                    <a:pt x="241889" y="146802"/>
                    <a:pt x="240221" y="161816"/>
                    <a:pt x="243557" y="163484"/>
                  </a:cubicBezTo>
                  <a:cubicBezTo>
                    <a:pt x="250230" y="166820"/>
                    <a:pt x="243557" y="150138"/>
                    <a:pt x="240221" y="146802"/>
                  </a:cubicBezTo>
                  <a:close/>
                  <a:moveTo>
                    <a:pt x="133456" y="80073"/>
                  </a:moveTo>
                  <a:cubicBezTo>
                    <a:pt x="145133" y="76737"/>
                    <a:pt x="133456" y="88414"/>
                    <a:pt x="133456" y="88414"/>
                  </a:cubicBezTo>
                  <a:cubicBezTo>
                    <a:pt x="121778" y="91751"/>
                    <a:pt x="126783" y="81742"/>
                    <a:pt x="133456" y="80073"/>
                  </a:cubicBezTo>
                  <a:close/>
                  <a:moveTo>
                    <a:pt x="88414" y="20019"/>
                  </a:moveTo>
                  <a:cubicBezTo>
                    <a:pt x="88414" y="20019"/>
                    <a:pt x="96755" y="26691"/>
                    <a:pt x="100092" y="28360"/>
                  </a:cubicBezTo>
                  <a:lnTo>
                    <a:pt x="100092" y="20019"/>
                  </a:lnTo>
                  <a:cubicBezTo>
                    <a:pt x="98424" y="20019"/>
                    <a:pt x="90083" y="20019"/>
                    <a:pt x="88414" y="2001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EDFA3E9D-A2BC-590B-0074-B8B8CF353FF8}"/>
                </a:ext>
              </a:extLst>
            </p:cNvPr>
            <p:cNvSpPr/>
            <p:nvPr/>
          </p:nvSpPr>
          <p:spPr>
            <a:xfrm>
              <a:off x="7500065" y="3321388"/>
              <a:ext cx="190475" cy="191843"/>
            </a:xfrm>
            <a:custGeom>
              <a:avLst/>
              <a:gdLst>
                <a:gd name="connsiteX0" fmla="*/ 153775 w 190475"/>
                <a:gd name="connsiteY0" fmla="*/ 66728 h 191843"/>
                <a:gd name="connsiteX1" fmla="*/ 153775 w 190475"/>
                <a:gd name="connsiteY1" fmla="*/ 80073 h 191843"/>
                <a:gd name="connsiteX2" fmla="*/ 153775 w 190475"/>
                <a:gd name="connsiteY2" fmla="*/ 88414 h 191843"/>
                <a:gd name="connsiteX3" fmla="*/ 160448 w 190475"/>
                <a:gd name="connsiteY3" fmla="*/ 95087 h 191843"/>
                <a:gd name="connsiteX4" fmla="*/ 178798 w 190475"/>
                <a:gd name="connsiteY4" fmla="*/ 88414 h 191843"/>
                <a:gd name="connsiteX5" fmla="*/ 182134 w 190475"/>
                <a:gd name="connsiteY5" fmla="*/ 91751 h 191843"/>
                <a:gd name="connsiteX6" fmla="*/ 182134 w 190475"/>
                <a:gd name="connsiteY6" fmla="*/ 98424 h 191843"/>
                <a:gd name="connsiteX7" fmla="*/ 177130 w 190475"/>
                <a:gd name="connsiteY7" fmla="*/ 111769 h 191843"/>
                <a:gd name="connsiteX8" fmla="*/ 183803 w 190475"/>
                <a:gd name="connsiteY8" fmla="*/ 125115 h 191843"/>
                <a:gd name="connsiteX9" fmla="*/ 183803 w 190475"/>
                <a:gd name="connsiteY9" fmla="*/ 138460 h 191843"/>
                <a:gd name="connsiteX10" fmla="*/ 190476 w 190475"/>
                <a:gd name="connsiteY10" fmla="*/ 143465 h 191843"/>
                <a:gd name="connsiteX11" fmla="*/ 190476 w 190475"/>
                <a:gd name="connsiteY11" fmla="*/ 151806 h 191843"/>
                <a:gd name="connsiteX12" fmla="*/ 182134 w 190475"/>
                <a:gd name="connsiteY12" fmla="*/ 155143 h 191843"/>
                <a:gd name="connsiteX13" fmla="*/ 163785 w 190475"/>
                <a:gd name="connsiteY13" fmla="*/ 158479 h 191843"/>
                <a:gd name="connsiteX14" fmla="*/ 143766 w 190475"/>
                <a:gd name="connsiteY14" fmla="*/ 153474 h 191843"/>
                <a:gd name="connsiteX15" fmla="*/ 133757 w 190475"/>
                <a:gd name="connsiteY15" fmla="*/ 153474 h 191843"/>
                <a:gd name="connsiteX16" fmla="*/ 115406 w 190475"/>
                <a:gd name="connsiteY16" fmla="*/ 165152 h 191843"/>
                <a:gd name="connsiteX17" fmla="*/ 105398 w 190475"/>
                <a:gd name="connsiteY17" fmla="*/ 165152 h 191843"/>
                <a:gd name="connsiteX18" fmla="*/ 100393 w 190475"/>
                <a:gd name="connsiteY18" fmla="*/ 178497 h 191843"/>
                <a:gd name="connsiteX19" fmla="*/ 87047 w 190475"/>
                <a:gd name="connsiteY19" fmla="*/ 188507 h 191843"/>
                <a:gd name="connsiteX20" fmla="*/ 73701 w 190475"/>
                <a:gd name="connsiteY20" fmla="*/ 191843 h 191843"/>
                <a:gd name="connsiteX21" fmla="*/ 62024 w 190475"/>
                <a:gd name="connsiteY21" fmla="*/ 178497 h 191843"/>
                <a:gd name="connsiteX22" fmla="*/ 67029 w 190475"/>
                <a:gd name="connsiteY22" fmla="*/ 161815 h 191843"/>
                <a:gd name="connsiteX23" fmla="*/ 73701 w 190475"/>
                <a:gd name="connsiteY23" fmla="*/ 151806 h 191843"/>
                <a:gd name="connsiteX24" fmla="*/ 67029 w 190475"/>
                <a:gd name="connsiteY24" fmla="*/ 143465 h 191843"/>
                <a:gd name="connsiteX25" fmla="*/ 62024 w 190475"/>
                <a:gd name="connsiteY25" fmla="*/ 133456 h 191843"/>
                <a:gd name="connsiteX26" fmla="*/ 53683 w 190475"/>
                <a:gd name="connsiteY26" fmla="*/ 130119 h 191843"/>
                <a:gd name="connsiteX27" fmla="*/ 47011 w 190475"/>
                <a:gd name="connsiteY27" fmla="*/ 136792 h 191843"/>
                <a:gd name="connsiteX28" fmla="*/ 40337 w 190475"/>
                <a:gd name="connsiteY28" fmla="*/ 143465 h 191843"/>
                <a:gd name="connsiteX29" fmla="*/ 30329 w 190475"/>
                <a:gd name="connsiteY29" fmla="*/ 148470 h 191843"/>
                <a:gd name="connsiteX30" fmla="*/ 20319 w 190475"/>
                <a:gd name="connsiteY30" fmla="*/ 148470 h 191843"/>
                <a:gd name="connsiteX31" fmla="*/ 11978 w 190475"/>
                <a:gd name="connsiteY31" fmla="*/ 148470 h 191843"/>
                <a:gd name="connsiteX32" fmla="*/ 16983 w 190475"/>
                <a:gd name="connsiteY32" fmla="*/ 135124 h 191843"/>
                <a:gd name="connsiteX33" fmla="*/ 26992 w 190475"/>
                <a:gd name="connsiteY33" fmla="*/ 125115 h 191843"/>
                <a:gd name="connsiteX34" fmla="*/ 25324 w 190475"/>
                <a:gd name="connsiteY34" fmla="*/ 113437 h 191843"/>
                <a:gd name="connsiteX35" fmla="*/ 28660 w 190475"/>
                <a:gd name="connsiteY35" fmla="*/ 95087 h 191843"/>
                <a:gd name="connsiteX36" fmla="*/ 15314 w 190475"/>
                <a:gd name="connsiteY36" fmla="*/ 93419 h 191843"/>
                <a:gd name="connsiteX37" fmla="*/ 3637 w 190475"/>
                <a:gd name="connsiteY37" fmla="*/ 83410 h 191843"/>
                <a:gd name="connsiteX38" fmla="*/ 6973 w 190475"/>
                <a:gd name="connsiteY38" fmla="*/ 68396 h 191843"/>
                <a:gd name="connsiteX39" fmla="*/ 20319 w 190475"/>
                <a:gd name="connsiteY39" fmla="*/ 70064 h 191843"/>
                <a:gd name="connsiteX40" fmla="*/ 37001 w 190475"/>
                <a:gd name="connsiteY40" fmla="*/ 60055 h 191843"/>
                <a:gd name="connsiteX41" fmla="*/ 40337 w 190475"/>
                <a:gd name="connsiteY41" fmla="*/ 53382 h 191843"/>
                <a:gd name="connsiteX42" fmla="*/ 45342 w 190475"/>
                <a:gd name="connsiteY42" fmla="*/ 38368 h 191843"/>
                <a:gd name="connsiteX43" fmla="*/ 50347 w 190475"/>
                <a:gd name="connsiteY43" fmla="*/ 30027 h 191843"/>
                <a:gd name="connsiteX44" fmla="*/ 42006 w 190475"/>
                <a:gd name="connsiteY44" fmla="*/ 18350 h 191843"/>
                <a:gd name="connsiteX45" fmla="*/ 53683 w 190475"/>
                <a:gd name="connsiteY45" fmla="*/ 13345 h 191843"/>
                <a:gd name="connsiteX46" fmla="*/ 63693 w 190475"/>
                <a:gd name="connsiteY46" fmla="*/ 18350 h 191843"/>
                <a:gd name="connsiteX47" fmla="*/ 72034 w 190475"/>
                <a:gd name="connsiteY47" fmla="*/ 11677 h 191843"/>
                <a:gd name="connsiteX48" fmla="*/ 80375 w 190475"/>
                <a:gd name="connsiteY48" fmla="*/ 0 h 191843"/>
                <a:gd name="connsiteX49" fmla="*/ 87047 w 190475"/>
                <a:gd name="connsiteY49" fmla="*/ 15014 h 191843"/>
                <a:gd name="connsiteX50" fmla="*/ 75370 w 190475"/>
                <a:gd name="connsiteY50" fmla="*/ 23355 h 191843"/>
                <a:gd name="connsiteX51" fmla="*/ 75370 w 190475"/>
                <a:gd name="connsiteY51" fmla="*/ 30027 h 191843"/>
                <a:gd name="connsiteX52" fmla="*/ 82042 w 190475"/>
                <a:gd name="connsiteY52" fmla="*/ 35032 h 191843"/>
                <a:gd name="connsiteX53" fmla="*/ 78706 w 190475"/>
                <a:gd name="connsiteY53" fmla="*/ 45041 h 191843"/>
                <a:gd name="connsiteX54" fmla="*/ 68697 w 190475"/>
                <a:gd name="connsiteY54" fmla="*/ 40037 h 191843"/>
                <a:gd name="connsiteX55" fmla="*/ 53683 w 190475"/>
                <a:gd name="connsiteY55" fmla="*/ 45041 h 191843"/>
                <a:gd name="connsiteX56" fmla="*/ 60356 w 190475"/>
                <a:gd name="connsiteY56" fmla="*/ 56719 h 191843"/>
                <a:gd name="connsiteX57" fmla="*/ 78706 w 190475"/>
                <a:gd name="connsiteY57" fmla="*/ 56719 h 191843"/>
                <a:gd name="connsiteX58" fmla="*/ 87047 w 190475"/>
                <a:gd name="connsiteY58" fmla="*/ 63391 h 191843"/>
                <a:gd name="connsiteX59" fmla="*/ 103729 w 190475"/>
                <a:gd name="connsiteY59" fmla="*/ 63391 h 191843"/>
                <a:gd name="connsiteX60" fmla="*/ 115406 w 190475"/>
                <a:gd name="connsiteY60" fmla="*/ 66728 h 191843"/>
                <a:gd name="connsiteX61" fmla="*/ 130421 w 190475"/>
                <a:gd name="connsiteY61" fmla="*/ 66728 h 191843"/>
                <a:gd name="connsiteX62" fmla="*/ 152107 w 190475"/>
                <a:gd name="connsiteY62" fmla="*/ 66728 h 1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0475" h="191843">
                  <a:moveTo>
                    <a:pt x="153775" y="66728"/>
                  </a:moveTo>
                  <a:cubicBezTo>
                    <a:pt x="153775" y="73401"/>
                    <a:pt x="153775" y="80073"/>
                    <a:pt x="153775" y="80073"/>
                  </a:cubicBezTo>
                  <a:lnTo>
                    <a:pt x="153775" y="88414"/>
                  </a:lnTo>
                  <a:cubicBezTo>
                    <a:pt x="153775" y="88414"/>
                    <a:pt x="160448" y="95087"/>
                    <a:pt x="160448" y="95087"/>
                  </a:cubicBezTo>
                  <a:lnTo>
                    <a:pt x="178798" y="88414"/>
                  </a:lnTo>
                  <a:lnTo>
                    <a:pt x="182134" y="91751"/>
                  </a:lnTo>
                  <a:lnTo>
                    <a:pt x="182134" y="98424"/>
                  </a:lnTo>
                  <a:cubicBezTo>
                    <a:pt x="180467" y="98424"/>
                    <a:pt x="177130" y="111769"/>
                    <a:pt x="177130" y="111769"/>
                  </a:cubicBezTo>
                  <a:lnTo>
                    <a:pt x="183803" y="125115"/>
                  </a:lnTo>
                  <a:lnTo>
                    <a:pt x="183803" y="138460"/>
                  </a:lnTo>
                  <a:cubicBezTo>
                    <a:pt x="183803" y="138460"/>
                    <a:pt x="190476" y="143465"/>
                    <a:pt x="190476" y="143465"/>
                  </a:cubicBezTo>
                  <a:lnTo>
                    <a:pt x="190476" y="151806"/>
                  </a:lnTo>
                  <a:cubicBezTo>
                    <a:pt x="190476" y="151806"/>
                    <a:pt x="182134" y="155143"/>
                    <a:pt x="182134" y="155143"/>
                  </a:cubicBezTo>
                  <a:lnTo>
                    <a:pt x="163785" y="158479"/>
                  </a:lnTo>
                  <a:lnTo>
                    <a:pt x="143766" y="153474"/>
                  </a:lnTo>
                  <a:lnTo>
                    <a:pt x="133757" y="153474"/>
                  </a:lnTo>
                  <a:cubicBezTo>
                    <a:pt x="133757" y="155143"/>
                    <a:pt x="115406" y="165152"/>
                    <a:pt x="115406" y="165152"/>
                  </a:cubicBezTo>
                  <a:lnTo>
                    <a:pt x="105398" y="165152"/>
                  </a:lnTo>
                  <a:cubicBezTo>
                    <a:pt x="105398" y="166820"/>
                    <a:pt x="100393" y="178497"/>
                    <a:pt x="100393" y="178497"/>
                  </a:cubicBezTo>
                  <a:lnTo>
                    <a:pt x="87047" y="188507"/>
                  </a:lnTo>
                  <a:lnTo>
                    <a:pt x="73701" y="191843"/>
                  </a:lnTo>
                  <a:lnTo>
                    <a:pt x="62024" y="178497"/>
                  </a:lnTo>
                  <a:lnTo>
                    <a:pt x="67029" y="161815"/>
                  </a:lnTo>
                  <a:lnTo>
                    <a:pt x="73701" y="151806"/>
                  </a:lnTo>
                  <a:lnTo>
                    <a:pt x="67029" y="143465"/>
                  </a:lnTo>
                  <a:lnTo>
                    <a:pt x="62024" y="133456"/>
                  </a:lnTo>
                  <a:lnTo>
                    <a:pt x="53683" y="130119"/>
                  </a:lnTo>
                  <a:lnTo>
                    <a:pt x="47011" y="136792"/>
                  </a:lnTo>
                  <a:lnTo>
                    <a:pt x="40337" y="143465"/>
                  </a:lnTo>
                  <a:lnTo>
                    <a:pt x="30329" y="148470"/>
                  </a:lnTo>
                  <a:lnTo>
                    <a:pt x="20319" y="148470"/>
                  </a:lnTo>
                  <a:cubicBezTo>
                    <a:pt x="20319" y="148470"/>
                    <a:pt x="11978" y="148470"/>
                    <a:pt x="11978" y="148470"/>
                  </a:cubicBezTo>
                  <a:cubicBezTo>
                    <a:pt x="11978" y="148470"/>
                    <a:pt x="16983" y="138460"/>
                    <a:pt x="16983" y="135124"/>
                  </a:cubicBezTo>
                  <a:cubicBezTo>
                    <a:pt x="16983" y="131788"/>
                    <a:pt x="23655" y="130119"/>
                    <a:pt x="26992" y="125115"/>
                  </a:cubicBezTo>
                  <a:cubicBezTo>
                    <a:pt x="30329" y="120110"/>
                    <a:pt x="30329" y="115106"/>
                    <a:pt x="25324" y="113437"/>
                  </a:cubicBezTo>
                  <a:cubicBezTo>
                    <a:pt x="20319" y="111769"/>
                    <a:pt x="25324" y="101760"/>
                    <a:pt x="28660" y="95087"/>
                  </a:cubicBezTo>
                  <a:cubicBezTo>
                    <a:pt x="31996" y="88414"/>
                    <a:pt x="21988" y="93419"/>
                    <a:pt x="15314" y="93419"/>
                  </a:cubicBezTo>
                  <a:cubicBezTo>
                    <a:pt x="8642" y="93419"/>
                    <a:pt x="10310" y="91751"/>
                    <a:pt x="3637" y="83410"/>
                  </a:cubicBezTo>
                  <a:cubicBezTo>
                    <a:pt x="-3035" y="76737"/>
                    <a:pt x="301" y="71732"/>
                    <a:pt x="6973" y="68396"/>
                  </a:cubicBezTo>
                  <a:cubicBezTo>
                    <a:pt x="11978" y="66728"/>
                    <a:pt x="21988" y="66728"/>
                    <a:pt x="20319" y="70064"/>
                  </a:cubicBezTo>
                  <a:cubicBezTo>
                    <a:pt x="18651" y="76737"/>
                    <a:pt x="31996" y="61723"/>
                    <a:pt x="37001" y="60055"/>
                  </a:cubicBezTo>
                  <a:cubicBezTo>
                    <a:pt x="42006" y="58387"/>
                    <a:pt x="43674" y="46709"/>
                    <a:pt x="40337" y="53382"/>
                  </a:cubicBezTo>
                  <a:cubicBezTo>
                    <a:pt x="37001" y="58387"/>
                    <a:pt x="40337" y="38368"/>
                    <a:pt x="45342" y="38368"/>
                  </a:cubicBezTo>
                  <a:cubicBezTo>
                    <a:pt x="50347" y="38368"/>
                    <a:pt x="50347" y="30027"/>
                    <a:pt x="50347" y="30027"/>
                  </a:cubicBezTo>
                  <a:cubicBezTo>
                    <a:pt x="50347" y="30027"/>
                    <a:pt x="42006" y="23355"/>
                    <a:pt x="42006" y="18350"/>
                  </a:cubicBezTo>
                  <a:cubicBezTo>
                    <a:pt x="42006" y="13345"/>
                    <a:pt x="53683" y="13345"/>
                    <a:pt x="53683" y="13345"/>
                  </a:cubicBezTo>
                  <a:cubicBezTo>
                    <a:pt x="53683" y="13345"/>
                    <a:pt x="57019" y="16682"/>
                    <a:pt x="63693" y="18350"/>
                  </a:cubicBezTo>
                  <a:cubicBezTo>
                    <a:pt x="70365" y="20018"/>
                    <a:pt x="72034" y="11677"/>
                    <a:pt x="72034" y="11677"/>
                  </a:cubicBezTo>
                  <a:cubicBezTo>
                    <a:pt x="75370" y="1668"/>
                    <a:pt x="80375" y="0"/>
                    <a:pt x="80375" y="0"/>
                  </a:cubicBezTo>
                  <a:lnTo>
                    <a:pt x="87047" y="15014"/>
                  </a:lnTo>
                  <a:lnTo>
                    <a:pt x="75370" y="23355"/>
                  </a:lnTo>
                  <a:lnTo>
                    <a:pt x="75370" y="30027"/>
                  </a:lnTo>
                  <a:lnTo>
                    <a:pt x="82042" y="35032"/>
                  </a:lnTo>
                  <a:lnTo>
                    <a:pt x="78706" y="45041"/>
                  </a:lnTo>
                  <a:lnTo>
                    <a:pt x="68697" y="40037"/>
                  </a:lnTo>
                  <a:lnTo>
                    <a:pt x="53683" y="45041"/>
                  </a:lnTo>
                  <a:lnTo>
                    <a:pt x="60356" y="56719"/>
                  </a:lnTo>
                  <a:lnTo>
                    <a:pt x="78706" y="56719"/>
                  </a:lnTo>
                  <a:cubicBezTo>
                    <a:pt x="78706" y="56719"/>
                    <a:pt x="80375" y="63391"/>
                    <a:pt x="87047" y="63391"/>
                  </a:cubicBezTo>
                  <a:cubicBezTo>
                    <a:pt x="93720" y="63391"/>
                    <a:pt x="100393" y="56719"/>
                    <a:pt x="103729" y="63391"/>
                  </a:cubicBezTo>
                  <a:cubicBezTo>
                    <a:pt x="107065" y="70064"/>
                    <a:pt x="115406" y="66728"/>
                    <a:pt x="115406" y="66728"/>
                  </a:cubicBezTo>
                  <a:cubicBezTo>
                    <a:pt x="115406" y="66728"/>
                    <a:pt x="123747" y="68396"/>
                    <a:pt x="130421" y="66728"/>
                  </a:cubicBezTo>
                  <a:cubicBezTo>
                    <a:pt x="137093" y="63391"/>
                    <a:pt x="143766" y="63391"/>
                    <a:pt x="152107" y="6672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0E058B0F-845E-A55A-98E0-7106055405AB}"/>
                </a:ext>
              </a:extLst>
            </p:cNvPr>
            <p:cNvSpPr/>
            <p:nvPr/>
          </p:nvSpPr>
          <p:spPr>
            <a:xfrm>
              <a:off x="8870572" y="3888576"/>
              <a:ext cx="42759" cy="105096"/>
            </a:xfrm>
            <a:custGeom>
              <a:avLst/>
              <a:gdLst>
                <a:gd name="connsiteX0" fmla="*/ 31083 w 42759"/>
                <a:gd name="connsiteY0" fmla="*/ 0 h 105096"/>
                <a:gd name="connsiteX1" fmla="*/ 2724 w 42759"/>
                <a:gd name="connsiteY1" fmla="*/ 56719 h 105096"/>
                <a:gd name="connsiteX2" fmla="*/ 11065 w 42759"/>
                <a:gd name="connsiteY2" fmla="*/ 105096 h 105096"/>
                <a:gd name="connsiteX3" fmla="*/ 19406 w 42759"/>
                <a:gd name="connsiteY3" fmla="*/ 105096 h 105096"/>
                <a:gd name="connsiteX4" fmla="*/ 42760 w 42759"/>
                <a:gd name="connsiteY4" fmla="*/ 1668 h 105096"/>
                <a:gd name="connsiteX5" fmla="*/ 31083 w 42759"/>
                <a:gd name="connsiteY5" fmla="*/ 1668 h 10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9" h="105096">
                  <a:moveTo>
                    <a:pt x="31083" y="0"/>
                  </a:moveTo>
                  <a:cubicBezTo>
                    <a:pt x="22742" y="20018"/>
                    <a:pt x="7728" y="33364"/>
                    <a:pt x="2724" y="56719"/>
                  </a:cubicBezTo>
                  <a:cubicBezTo>
                    <a:pt x="-3949" y="85078"/>
                    <a:pt x="2724" y="85078"/>
                    <a:pt x="11065" y="105096"/>
                  </a:cubicBezTo>
                  <a:lnTo>
                    <a:pt x="19406" y="105096"/>
                  </a:lnTo>
                  <a:cubicBezTo>
                    <a:pt x="34419" y="75069"/>
                    <a:pt x="42760" y="33364"/>
                    <a:pt x="42760" y="1668"/>
                  </a:cubicBezTo>
                  <a:cubicBezTo>
                    <a:pt x="42760" y="1668"/>
                    <a:pt x="31083" y="1668"/>
                    <a:pt x="31083"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6" name="Freeform 1185">
              <a:extLst>
                <a:ext uri="{FF2B5EF4-FFF2-40B4-BE49-F238E27FC236}">
                  <a16:creationId xmlns:a16="http://schemas.microsoft.com/office/drawing/2014/main" id="{F6A8CE4F-B302-51D5-B5EA-A0588CD18710}"/>
                </a:ext>
              </a:extLst>
            </p:cNvPr>
            <p:cNvSpPr/>
            <p:nvPr/>
          </p:nvSpPr>
          <p:spPr>
            <a:xfrm>
              <a:off x="6687612" y="3463185"/>
              <a:ext cx="172350" cy="178497"/>
            </a:xfrm>
            <a:custGeom>
              <a:avLst/>
              <a:gdLst>
                <a:gd name="connsiteX0" fmla="*/ 5345 w 172350"/>
                <a:gd name="connsiteY0" fmla="*/ 108433 h 178497"/>
                <a:gd name="connsiteX1" fmla="*/ 17023 w 172350"/>
                <a:gd name="connsiteY1" fmla="*/ 95087 h 178497"/>
                <a:gd name="connsiteX2" fmla="*/ 33705 w 172350"/>
                <a:gd name="connsiteY2" fmla="*/ 96755 h 178497"/>
                <a:gd name="connsiteX3" fmla="*/ 22027 w 172350"/>
                <a:gd name="connsiteY3" fmla="*/ 121778 h 178497"/>
                <a:gd name="connsiteX4" fmla="*/ 18690 w 172350"/>
                <a:gd name="connsiteY4" fmla="*/ 140129 h 178497"/>
                <a:gd name="connsiteX5" fmla="*/ 10349 w 172350"/>
                <a:gd name="connsiteY5" fmla="*/ 146802 h 178497"/>
                <a:gd name="connsiteX6" fmla="*/ 7013 w 172350"/>
                <a:gd name="connsiteY6" fmla="*/ 155143 h 178497"/>
                <a:gd name="connsiteX7" fmla="*/ 3677 w 172350"/>
                <a:gd name="connsiteY7" fmla="*/ 155143 h 178497"/>
                <a:gd name="connsiteX8" fmla="*/ 3677 w 172350"/>
                <a:gd name="connsiteY8" fmla="*/ 178497 h 178497"/>
                <a:gd name="connsiteX9" fmla="*/ 5345 w 172350"/>
                <a:gd name="connsiteY9" fmla="*/ 178497 h 178497"/>
                <a:gd name="connsiteX10" fmla="*/ 5345 w 172350"/>
                <a:gd name="connsiteY10" fmla="*/ 178497 h 178497"/>
                <a:gd name="connsiteX11" fmla="*/ 22027 w 172350"/>
                <a:gd name="connsiteY11" fmla="*/ 173493 h 178497"/>
                <a:gd name="connsiteX12" fmla="*/ 43713 w 172350"/>
                <a:gd name="connsiteY12" fmla="*/ 178497 h 178497"/>
                <a:gd name="connsiteX13" fmla="*/ 83751 w 172350"/>
                <a:gd name="connsiteY13" fmla="*/ 148470 h 178497"/>
                <a:gd name="connsiteX14" fmla="*/ 138801 w 172350"/>
                <a:gd name="connsiteY14" fmla="*/ 106765 h 178497"/>
                <a:gd name="connsiteX15" fmla="*/ 143805 w 172350"/>
                <a:gd name="connsiteY15" fmla="*/ 98424 h 178497"/>
                <a:gd name="connsiteX16" fmla="*/ 150479 w 172350"/>
                <a:gd name="connsiteY16" fmla="*/ 83410 h 178497"/>
                <a:gd name="connsiteX17" fmla="*/ 150479 w 172350"/>
                <a:gd name="connsiteY17" fmla="*/ 70064 h 178497"/>
                <a:gd name="connsiteX18" fmla="*/ 155483 w 172350"/>
                <a:gd name="connsiteY18" fmla="*/ 53382 h 178497"/>
                <a:gd name="connsiteX19" fmla="*/ 153815 w 172350"/>
                <a:gd name="connsiteY19" fmla="*/ 40037 h 178497"/>
                <a:gd name="connsiteX20" fmla="*/ 167161 w 172350"/>
                <a:gd name="connsiteY20" fmla="*/ 25023 h 178497"/>
                <a:gd name="connsiteX21" fmla="*/ 172165 w 172350"/>
                <a:gd name="connsiteY21" fmla="*/ 8341 h 178497"/>
                <a:gd name="connsiteX22" fmla="*/ 165492 w 172350"/>
                <a:gd name="connsiteY22" fmla="*/ 8341 h 178497"/>
                <a:gd name="connsiteX23" fmla="*/ 165492 w 172350"/>
                <a:gd name="connsiteY23" fmla="*/ 8341 h 178497"/>
                <a:gd name="connsiteX24" fmla="*/ 163824 w 172350"/>
                <a:gd name="connsiteY24" fmla="*/ 0 h 178497"/>
                <a:gd name="connsiteX25" fmla="*/ 140469 w 172350"/>
                <a:gd name="connsiteY25" fmla="*/ 10009 h 178497"/>
                <a:gd name="connsiteX26" fmla="*/ 107105 w 172350"/>
                <a:gd name="connsiteY26" fmla="*/ 15014 h 178497"/>
                <a:gd name="connsiteX27" fmla="*/ 72073 w 172350"/>
                <a:gd name="connsiteY27" fmla="*/ 26691 h 178497"/>
                <a:gd name="connsiteX28" fmla="*/ 55391 w 172350"/>
                <a:gd name="connsiteY28" fmla="*/ 26691 h 178497"/>
                <a:gd name="connsiteX29" fmla="*/ 43713 w 172350"/>
                <a:gd name="connsiteY29" fmla="*/ 33364 h 178497"/>
                <a:gd name="connsiteX30" fmla="*/ 30368 w 172350"/>
                <a:gd name="connsiteY30" fmla="*/ 33364 h 178497"/>
                <a:gd name="connsiteX31" fmla="*/ 30368 w 172350"/>
                <a:gd name="connsiteY31" fmla="*/ 45041 h 178497"/>
                <a:gd name="connsiteX32" fmla="*/ 23695 w 172350"/>
                <a:gd name="connsiteY32" fmla="*/ 53382 h 178497"/>
                <a:gd name="connsiteX33" fmla="*/ 13686 w 172350"/>
                <a:gd name="connsiteY33" fmla="*/ 65060 h 178497"/>
                <a:gd name="connsiteX34" fmla="*/ 3677 w 172350"/>
                <a:gd name="connsiteY34" fmla="*/ 65060 h 178497"/>
                <a:gd name="connsiteX35" fmla="*/ 340 w 172350"/>
                <a:gd name="connsiteY35" fmla="*/ 65060 h 178497"/>
                <a:gd name="connsiteX36" fmla="*/ 3677 w 172350"/>
                <a:gd name="connsiteY36" fmla="*/ 83410 h 178497"/>
                <a:gd name="connsiteX37" fmla="*/ 340 w 172350"/>
                <a:gd name="connsiteY37" fmla="*/ 103428 h 178497"/>
                <a:gd name="connsiteX38" fmla="*/ 8682 w 172350"/>
                <a:gd name="connsiteY38" fmla="*/ 108433 h 178497"/>
                <a:gd name="connsiteX39" fmla="*/ 8682 w 172350"/>
                <a:gd name="connsiteY39" fmla="*/ 111769 h 17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350" h="178497">
                  <a:moveTo>
                    <a:pt x="5345" y="108433"/>
                  </a:moveTo>
                  <a:cubicBezTo>
                    <a:pt x="5345" y="108433"/>
                    <a:pt x="13686" y="93419"/>
                    <a:pt x="17023" y="95087"/>
                  </a:cubicBezTo>
                  <a:cubicBezTo>
                    <a:pt x="20359" y="98424"/>
                    <a:pt x="35372" y="90083"/>
                    <a:pt x="33705" y="96755"/>
                  </a:cubicBezTo>
                  <a:cubicBezTo>
                    <a:pt x="32036" y="103428"/>
                    <a:pt x="27031" y="115106"/>
                    <a:pt x="22027" y="121778"/>
                  </a:cubicBezTo>
                  <a:cubicBezTo>
                    <a:pt x="20359" y="123447"/>
                    <a:pt x="22027" y="135124"/>
                    <a:pt x="18690" y="140129"/>
                  </a:cubicBezTo>
                  <a:cubicBezTo>
                    <a:pt x="15354" y="145133"/>
                    <a:pt x="12018" y="141797"/>
                    <a:pt x="10349" y="146802"/>
                  </a:cubicBezTo>
                  <a:cubicBezTo>
                    <a:pt x="7013" y="151806"/>
                    <a:pt x="7013" y="155143"/>
                    <a:pt x="7013" y="155143"/>
                  </a:cubicBezTo>
                  <a:lnTo>
                    <a:pt x="3677" y="155143"/>
                  </a:lnTo>
                  <a:cubicBezTo>
                    <a:pt x="3677" y="156811"/>
                    <a:pt x="3677" y="171825"/>
                    <a:pt x="3677" y="178497"/>
                  </a:cubicBezTo>
                  <a:cubicBezTo>
                    <a:pt x="3677" y="178497"/>
                    <a:pt x="3677" y="178497"/>
                    <a:pt x="5345" y="178497"/>
                  </a:cubicBezTo>
                  <a:cubicBezTo>
                    <a:pt x="5345" y="178497"/>
                    <a:pt x="5345" y="178497"/>
                    <a:pt x="5345" y="178497"/>
                  </a:cubicBezTo>
                  <a:cubicBezTo>
                    <a:pt x="5345" y="178497"/>
                    <a:pt x="17023" y="170156"/>
                    <a:pt x="22027" y="173493"/>
                  </a:cubicBezTo>
                  <a:cubicBezTo>
                    <a:pt x="27031" y="176829"/>
                    <a:pt x="43713" y="178497"/>
                    <a:pt x="43713" y="178497"/>
                  </a:cubicBezTo>
                  <a:lnTo>
                    <a:pt x="83751" y="148470"/>
                  </a:lnTo>
                  <a:lnTo>
                    <a:pt x="138801" y="106765"/>
                  </a:lnTo>
                  <a:cubicBezTo>
                    <a:pt x="138801" y="106765"/>
                    <a:pt x="142138" y="103428"/>
                    <a:pt x="143805" y="98424"/>
                  </a:cubicBezTo>
                  <a:cubicBezTo>
                    <a:pt x="145474" y="93419"/>
                    <a:pt x="145474" y="90083"/>
                    <a:pt x="150479" y="83410"/>
                  </a:cubicBezTo>
                  <a:cubicBezTo>
                    <a:pt x="153815" y="75069"/>
                    <a:pt x="153815" y="80073"/>
                    <a:pt x="150479" y="70064"/>
                  </a:cubicBezTo>
                  <a:cubicBezTo>
                    <a:pt x="147142" y="60055"/>
                    <a:pt x="153815" y="60055"/>
                    <a:pt x="155483" y="53382"/>
                  </a:cubicBezTo>
                  <a:cubicBezTo>
                    <a:pt x="155483" y="46709"/>
                    <a:pt x="153815" y="48378"/>
                    <a:pt x="153815" y="40037"/>
                  </a:cubicBezTo>
                  <a:cubicBezTo>
                    <a:pt x="153815" y="31696"/>
                    <a:pt x="160487" y="30027"/>
                    <a:pt x="167161" y="25023"/>
                  </a:cubicBezTo>
                  <a:cubicBezTo>
                    <a:pt x="173833" y="20018"/>
                    <a:pt x="172165" y="8341"/>
                    <a:pt x="172165" y="8341"/>
                  </a:cubicBezTo>
                  <a:cubicBezTo>
                    <a:pt x="168828" y="8341"/>
                    <a:pt x="165492" y="8341"/>
                    <a:pt x="165492" y="8341"/>
                  </a:cubicBezTo>
                  <a:lnTo>
                    <a:pt x="165492" y="8341"/>
                  </a:lnTo>
                  <a:cubicBezTo>
                    <a:pt x="165492" y="8341"/>
                    <a:pt x="163824" y="0"/>
                    <a:pt x="163824" y="0"/>
                  </a:cubicBezTo>
                  <a:cubicBezTo>
                    <a:pt x="158820" y="0"/>
                    <a:pt x="147142" y="5004"/>
                    <a:pt x="140469" y="10009"/>
                  </a:cubicBezTo>
                  <a:cubicBezTo>
                    <a:pt x="133797" y="15014"/>
                    <a:pt x="110441" y="10009"/>
                    <a:pt x="107105" y="15014"/>
                  </a:cubicBezTo>
                  <a:cubicBezTo>
                    <a:pt x="93759" y="26691"/>
                    <a:pt x="78746" y="23355"/>
                    <a:pt x="72073" y="26691"/>
                  </a:cubicBezTo>
                  <a:cubicBezTo>
                    <a:pt x="65400" y="30027"/>
                    <a:pt x="60395" y="26691"/>
                    <a:pt x="55391" y="26691"/>
                  </a:cubicBezTo>
                  <a:cubicBezTo>
                    <a:pt x="50387" y="26691"/>
                    <a:pt x="48718" y="30027"/>
                    <a:pt x="43713" y="33364"/>
                  </a:cubicBezTo>
                  <a:cubicBezTo>
                    <a:pt x="40377" y="36700"/>
                    <a:pt x="35372" y="28359"/>
                    <a:pt x="30368" y="33364"/>
                  </a:cubicBezTo>
                  <a:cubicBezTo>
                    <a:pt x="25364" y="36700"/>
                    <a:pt x="30368" y="41705"/>
                    <a:pt x="30368" y="45041"/>
                  </a:cubicBezTo>
                  <a:cubicBezTo>
                    <a:pt x="30368" y="48378"/>
                    <a:pt x="30368" y="53382"/>
                    <a:pt x="23695" y="53382"/>
                  </a:cubicBezTo>
                  <a:cubicBezTo>
                    <a:pt x="15354" y="53382"/>
                    <a:pt x="23695" y="61723"/>
                    <a:pt x="13686" y="65060"/>
                  </a:cubicBezTo>
                  <a:cubicBezTo>
                    <a:pt x="5345" y="66728"/>
                    <a:pt x="3677" y="65060"/>
                    <a:pt x="3677" y="65060"/>
                  </a:cubicBezTo>
                  <a:lnTo>
                    <a:pt x="340" y="65060"/>
                  </a:lnTo>
                  <a:cubicBezTo>
                    <a:pt x="340" y="70064"/>
                    <a:pt x="3677" y="75069"/>
                    <a:pt x="3677" y="83410"/>
                  </a:cubicBezTo>
                  <a:cubicBezTo>
                    <a:pt x="3677" y="93419"/>
                    <a:pt x="-1328" y="98424"/>
                    <a:pt x="340" y="103428"/>
                  </a:cubicBezTo>
                  <a:cubicBezTo>
                    <a:pt x="340" y="103428"/>
                    <a:pt x="8682" y="105096"/>
                    <a:pt x="8682" y="108433"/>
                  </a:cubicBezTo>
                  <a:lnTo>
                    <a:pt x="8682" y="11176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C23A99DE-262F-3626-C2E8-6FA7057F09E5}"/>
                </a:ext>
              </a:extLst>
            </p:cNvPr>
            <p:cNvSpPr/>
            <p:nvPr/>
          </p:nvSpPr>
          <p:spPr>
            <a:xfrm>
              <a:off x="5912301" y="3071726"/>
              <a:ext cx="117753" cy="87268"/>
            </a:xfrm>
            <a:custGeom>
              <a:avLst/>
              <a:gdLst>
                <a:gd name="connsiteX0" fmla="*/ 115043 w 117753"/>
                <a:gd name="connsiteY0" fmla="*/ 42805 h 87268"/>
                <a:gd name="connsiteX1" fmla="*/ 115043 w 117753"/>
                <a:gd name="connsiteY1" fmla="*/ 37801 h 87268"/>
                <a:gd name="connsiteX2" fmla="*/ 110038 w 117753"/>
                <a:gd name="connsiteY2" fmla="*/ 32796 h 87268"/>
                <a:gd name="connsiteX3" fmla="*/ 106702 w 117753"/>
                <a:gd name="connsiteY3" fmla="*/ 19451 h 87268"/>
                <a:gd name="connsiteX4" fmla="*/ 88352 w 117753"/>
                <a:gd name="connsiteY4" fmla="*/ 6105 h 87268"/>
                <a:gd name="connsiteX5" fmla="*/ 78343 w 117753"/>
                <a:gd name="connsiteY5" fmla="*/ 1100 h 87268"/>
                <a:gd name="connsiteX6" fmla="*/ 66665 w 117753"/>
                <a:gd name="connsiteY6" fmla="*/ 6105 h 87268"/>
                <a:gd name="connsiteX7" fmla="*/ 54988 w 117753"/>
                <a:gd name="connsiteY7" fmla="*/ 11110 h 87268"/>
                <a:gd name="connsiteX8" fmla="*/ 46647 w 117753"/>
                <a:gd name="connsiteY8" fmla="*/ 12778 h 87268"/>
                <a:gd name="connsiteX9" fmla="*/ 43310 w 117753"/>
                <a:gd name="connsiteY9" fmla="*/ 19451 h 87268"/>
                <a:gd name="connsiteX10" fmla="*/ 36638 w 117753"/>
                <a:gd name="connsiteY10" fmla="*/ 24455 h 87268"/>
                <a:gd name="connsiteX11" fmla="*/ 18287 w 117753"/>
                <a:gd name="connsiteY11" fmla="*/ 44474 h 87268"/>
                <a:gd name="connsiteX12" fmla="*/ 4942 w 117753"/>
                <a:gd name="connsiteY12" fmla="*/ 62824 h 87268"/>
                <a:gd name="connsiteX13" fmla="*/ 6610 w 117753"/>
                <a:gd name="connsiteY13" fmla="*/ 74501 h 87268"/>
                <a:gd name="connsiteX14" fmla="*/ 18287 w 117753"/>
                <a:gd name="connsiteY14" fmla="*/ 74501 h 87268"/>
                <a:gd name="connsiteX15" fmla="*/ 33301 w 117753"/>
                <a:gd name="connsiteY15" fmla="*/ 84510 h 87268"/>
                <a:gd name="connsiteX16" fmla="*/ 41642 w 117753"/>
                <a:gd name="connsiteY16" fmla="*/ 86179 h 87268"/>
                <a:gd name="connsiteX17" fmla="*/ 58324 w 117753"/>
                <a:gd name="connsiteY17" fmla="*/ 76169 h 87268"/>
                <a:gd name="connsiteX18" fmla="*/ 63329 w 117753"/>
                <a:gd name="connsiteY18" fmla="*/ 69497 h 87268"/>
                <a:gd name="connsiteX19" fmla="*/ 73338 w 117753"/>
                <a:gd name="connsiteY19" fmla="*/ 77838 h 87268"/>
                <a:gd name="connsiteX20" fmla="*/ 86684 w 117753"/>
                <a:gd name="connsiteY20" fmla="*/ 81174 h 87268"/>
                <a:gd name="connsiteX21" fmla="*/ 86684 w 117753"/>
                <a:gd name="connsiteY21" fmla="*/ 71165 h 87268"/>
                <a:gd name="connsiteX22" fmla="*/ 96693 w 117753"/>
                <a:gd name="connsiteY22" fmla="*/ 61156 h 87268"/>
                <a:gd name="connsiteX23" fmla="*/ 108371 w 117753"/>
                <a:gd name="connsiteY23" fmla="*/ 54483 h 87268"/>
                <a:gd name="connsiteX24" fmla="*/ 116712 w 117753"/>
                <a:gd name="connsiteY24" fmla="*/ 54483 h 87268"/>
                <a:gd name="connsiteX25" fmla="*/ 113375 w 117753"/>
                <a:gd name="connsiteY25" fmla="*/ 46142 h 87268"/>
                <a:gd name="connsiteX26" fmla="*/ 116712 w 117753"/>
                <a:gd name="connsiteY26" fmla="*/ 42805 h 8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753" h="87268">
                  <a:moveTo>
                    <a:pt x="115043" y="42805"/>
                  </a:moveTo>
                  <a:cubicBezTo>
                    <a:pt x="115043" y="42805"/>
                    <a:pt x="116712" y="41137"/>
                    <a:pt x="115043" y="37801"/>
                  </a:cubicBezTo>
                  <a:cubicBezTo>
                    <a:pt x="115043" y="37801"/>
                    <a:pt x="111707" y="34464"/>
                    <a:pt x="110038" y="32796"/>
                  </a:cubicBezTo>
                  <a:cubicBezTo>
                    <a:pt x="105034" y="27792"/>
                    <a:pt x="105034" y="26123"/>
                    <a:pt x="106702" y="19451"/>
                  </a:cubicBezTo>
                  <a:lnTo>
                    <a:pt x="88352" y="6105"/>
                  </a:lnTo>
                  <a:cubicBezTo>
                    <a:pt x="88352" y="6105"/>
                    <a:pt x="86684" y="6105"/>
                    <a:pt x="78343" y="1100"/>
                  </a:cubicBezTo>
                  <a:cubicBezTo>
                    <a:pt x="70002" y="-2236"/>
                    <a:pt x="70002" y="2769"/>
                    <a:pt x="66665" y="6105"/>
                  </a:cubicBezTo>
                  <a:cubicBezTo>
                    <a:pt x="61661" y="9441"/>
                    <a:pt x="54988" y="11110"/>
                    <a:pt x="54988" y="11110"/>
                  </a:cubicBezTo>
                  <a:cubicBezTo>
                    <a:pt x="54988" y="11110"/>
                    <a:pt x="51651" y="17782"/>
                    <a:pt x="46647" y="12778"/>
                  </a:cubicBezTo>
                  <a:cubicBezTo>
                    <a:pt x="41642" y="7773"/>
                    <a:pt x="43310" y="19451"/>
                    <a:pt x="43310" y="19451"/>
                  </a:cubicBezTo>
                  <a:cubicBezTo>
                    <a:pt x="43310" y="19451"/>
                    <a:pt x="44979" y="22787"/>
                    <a:pt x="36638" y="24455"/>
                  </a:cubicBezTo>
                  <a:cubicBezTo>
                    <a:pt x="28297" y="26123"/>
                    <a:pt x="21624" y="37801"/>
                    <a:pt x="18287" y="44474"/>
                  </a:cubicBezTo>
                  <a:cubicBezTo>
                    <a:pt x="14951" y="51146"/>
                    <a:pt x="8278" y="56151"/>
                    <a:pt x="4942" y="62824"/>
                  </a:cubicBezTo>
                  <a:cubicBezTo>
                    <a:pt x="1605" y="69497"/>
                    <a:pt x="-5067" y="82842"/>
                    <a:pt x="6610" y="74501"/>
                  </a:cubicBezTo>
                  <a:cubicBezTo>
                    <a:pt x="18287" y="66160"/>
                    <a:pt x="18287" y="74501"/>
                    <a:pt x="18287" y="74501"/>
                  </a:cubicBezTo>
                  <a:cubicBezTo>
                    <a:pt x="18287" y="81174"/>
                    <a:pt x="29965" y="77838"/>
                    <a:pt x="33301" y="84510"/>
                  </a:cubicBezTo>
                  <a:cubicBezTo>
                    <a:pt x="34969" y="89515"/>
                    <a:pt x="41642" y="86179"/>
                    <a:pt x="41642" y="86179"/>
                  </a:cubicBezTo>
                  <a:cubicBezTo>
                    <a:pt x="46647" y="81174"/>
                    <a:pt x="58324" y="81174"/>
                    <a:pt x="58324" y="76169"/>
                  </a:cubicBezTo>
                  <a:cubicBezTo>
                    <a:pt x="58324" y="71165"/>
                    <a:pt x="58324" y="61156"/>
                    <a:pt x="63329" y="69497"/>
                  </a:cubicBezTo>
                  <a:cubicBezTo>
                    <a:pt x="68333" y="76169"/>
                    <a:pt x="64997" y="76169"/>
                    <a:pt x="73338" y="77838"/>
                  </a:cubicBezTo>
                  <a:cubicBezTo>
                    <a:pt x="81679" y="79506"/>
                    <a:pt x="81679" y="84510"/>
                    <a:pt x="86684" y="81174"/>
                  </a:cubicBezTo>
                  <a:cubicBezTo>
                    <a:pt x="90020" y="77838"/>
                    <a:pt x="86684" y="81174"/>
                    <a:pt x="86684" y="71165"/>
                  </a:cubicBezTo>
                  <a:cubicBezTo>
                    <a:pt x="86684" y="61156"/>
                    <a:pt x="96693" y="69497"/>
                    <a:pt x="96693" y="61156"/>
                  </a:cubicBezTo>
                  <a:cubicBezTo>
                    <a:pt x="98361" y="56151"/>
                    <a:pt x="103366" y="51146"/>
                    <a:pt x="108371" y="54483"/>
                  </a:cubicBezTo>
                  <a:cubicBezTo>
                    <a:pt x="113375" y="57819"/>
                    <a:pt x="111707" y="59487"/>
                    <a:pt x="116712" y="54483"/>
                  </a:cubicBezTo>
                  <a:cubicBezTo>
                    <a:pt x="121716" y="47810"/>
                    <a:pt x="106702" y="51146"/>
                    <a:pt x="113375" y="46142"/>
                  </a:cubicBezTo>
                  <a:cubicBezTo>
                    <a:pt x="113375" y="46142"/>
                    <a:pt x="116712" y="44474"/>
                    <a:pt x="116712" y="4280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513CE6D3-65C6-4E3A-B988-A596C101EBEE}"/>
                </a:ext>
              </a:extLst>
            </p:cNvPr>
            <p:cNvSpPr/>
            <p:nvPr/>
          </p:nvSpPr>
          <p:spPr>
            <a:xfrm>
              <a:off x="6055704" y="2163656"/>
              <a:ext cx="325299" cy="635268"/>
            </a:xfrm>
            <a:custGeom>
              <a:avLst/>
              <a:gdLst>
                <a:gd name="connsiteX0" fmla="*/ 0 w 325299"/>
                <a:gd name="connsiteY0" fmla="*/ 468765 h 635268"/>
                <a:gd name="connsiteX1" fmla="*/ 0 w 325299"/>
                <a:gd name="connsiteY1" fmla="*/ 492119 h 635268"/>
                <a:gd name="connsiteX2" fmla="*/ 8341 w 325299"/>
                <a:gd name="connsiteY2" fmla="*/ 492119 h 635268"/>
                <a:gd name="connsiteX3" fmla="*/ 5005 w 325299"/>
                <a:gd name="connsiteY3" fmla="*/ 515474 h 635268"/>
                <a:gd name="connsiteX4" fmla="*/ 45042 w 325299"/>
                <a:gd name="connsiteY4" fmla="*/ 558847 h 635268"/>
                <a:gd name="connsiteX5" fmla="*/ 36701 w 325299"/>
                <a:gd name="connsiteY5" fmla="*/ 575529 h 635268"/>
                <a:gd name="connsiteX6" fmla="*/ 28360 w 325299"/>
                <a:gd name="connsiteY6" fmla="*/ 575529 h 635268"/>
                <a:gd name="connsiteX7" fmla="*/ 28360 w 325299"/>
                <a:gd name="connsiteY7" fmla="*/ 592211 h 635268"/>
                <a:gd name="connsiteX8" fmla="*/ 36701 w 325299"/>
                <a:gd name="connsiteY8" fmla="*/ 595548 h 635268"/>
                <a:gd name="connsiteX9" fmla="*/ 33364 w 325299"/>
                <a:gd name="connsiteY9" fmla="*/ 607225 h 635268"/>
                <a:gd name="connsiteX10" fmla="*/ 73401 w 325299"/>
                <a:gd name="connsiteY10" fmla="*/ 607225 h 635268"/>
                <a:gd name="connsiteX11" fmla="*/ 73401 w 325299"/>
                <a:gd name="connsiteY11" fmla="*/ 587207 h 635268"/>
                <a:gd name="connsiteX12" fmla="*/ 85078 w 325299"/>
                <a:gd name="connsiteY12" fmla="*/ 570525 h 635268"/>
                <a:gd name="connsiteX13" fmla="*/ 133456 w 325299"/>
                <a:gd name="connsiteY13" fmla="*/ 570525 h 635268"/>
                <a:gd name="connsiteX14" fmla="*/ 141797 w 325299"/>
                <a:gd name="connsiteY14" fmla="*/ 550506 h 635268"/>
                <a:gd name="connsiteX15" fmla="*/ 133456 w 325299"/>
                <a:gd name="connsiteY15" fmla="*/ 558847 h 635268"/>
                <a:gd name="connsiteX16" fmla="*/ 133456 w 325299"/>
                <a:gd name="connsiteY16" fmla="*/ 527152 h 635268"/>
                <a:gd name="connsiteX17" fmla="*/ 136793 w 325299"/>
                <a:gd name="connsiteY17" fmla="*/ 478774 h 635268"/>
                <a:gd name="connsiteX18" fmla="*/ 145134 w 325299"/>
                <a:gd name="connsiteY18" fmla="*/ 467096 h 635268"/>
                <a:gd name="connsiteX19" fmla="*/ 173493 w 325299"/>
                <a:gd name="connsiteY19" fmla="*/ 467096 h 635268"/>
                <a:gd name="connsiteX20" fmla="*/ 185170 w 325299"/>
                <a:gd name="connsiteY20" fmla="*/ 450414 h 635268"/>
                <a:gd name="connsiteX21" fmla="*/ 193511 w 325299"/>
                <a:gd name="connsiteY21" fmla="*/ 450414 h 635268"/>
                <a:gd name="connsiteX22" fmla="*/ 185170 w 325299"/>
                <a:gd name="connsiteY22" fmla="*/ 438737 h 635268"/>
                <a:gd name="connsiteX23" fmla="*/ 201852 w 325299"/>
                <a:gd name="connsiteY23" fmla="*/ 430396 h 635268"/>
                <a:gd name="connsiteX24" fmla="*/ 201852 w 325299"/>
                <a:gd name="connsiteY24" fmla="*/ 422055 h 635268"/>
                <a:gd name="connsiteX25" fmla="*/ 153475 w 325299"/>
                <a:gd name="connsiteY25" fmla="*/ 385355 h 635268"/>
                <a:gd name="connsiteX26" fmla="*/ 150138 w 325299"/>
                <a:gd name="connsiteY26" fmla="*/ 321963 h 635268"/>
                <a:gd name="connsiteX27" fmla="*/ 158479 w 325299"/>
                <a:gd name="connsiteY27" fmla="*/ 321963 h 635268"/>
                <a:gd name="connsiteX28" fmla="*/ 161816 w 325299"/>
                <a:gd name="connsiteY28" fmla="*/ 310286 h 635268"/>
                <a:gd name="connsiteX29" fmla="*/ 158479 w 325299"/>
                <a:gd name="connsiteY29" fmla="*/ 298608 h 635268"/>
                <a:gd name="connsiteX30" fmla="*/ 175161 w 325299"/>
                <a:gd name="connsiteY30" fmla="*/ 295272 h 635268"/>
                <a:gd name="connsiteX31" fmla="*/ 175161 w 325299"/>
                <a:gd name="connsiteY31" fmla="*/ 278590 h 635268"/>
                <a:gd name="connsiteX32" fmla="*/ 191843 w 325299"/>
                <a:gd name="connsiteY32" fmla="*/ 275253 h 635268"/>
                <a:gd name="connsiteX33" fmla="*/ 200184 w 325299"/>
                <a:gd name="connsiteY33" fmla="*/ 246894 h 635268"/>
                <a:gd name="connsiteX34" fmla="*/ 243557 w 325299"/>
                <a:gd name="connsiteY34" fmla="*/ 235216 h 635268"/>
                <a:gd name="connsiteX35" fmla="*/ 255235 w 325299"/>
                <a:gd name="connsiteY35" fmla="*/ 215198 h 635268"/>
                <a:gd name="connsiteX36" fmla="*/ 263576 w 325299"/>
                <a:gd name="connsiteY36" fmla="*/ 215198 h 635268"/>
                <a:gd name="connsiteX37" fmla="*/ 260239 w 325299"/>
                <a:gd name="connsiteY37" fmla="*/ 178497 h 635268"/>
                <a:gd name="connsiteX38" fmla="*/ 271917 w 325299"/>
                <a:gd name="connsiteY38" fmla="*/ 161815 h 635268"/>
                <a:gd name="connsiteX39" fmla="*/ 271917 w 325299"/>
                <a:gd name="connsiteY39" fmla="*/ 153474 h 635268"/>
                <a:gd name="connsiteX40" fmla="*/ 288599 w 325299"/>
                <a:gd name="connsiteY40" fmla="*/ 150138 h 635268"/>
                <a:gd name="connsiteX41" fmla="*/ 305281 w 325299"/>
                <a:gd name="connsiteY41" fmla="*/ 130120 h 635268"/>
                <a:gd name="connsiteX42" fmla="*/ 308617 w 325299"/>
                <a:gd name="connsiteY42" fmla="*/ 138461 h 635268"/>
                <a:gd name="connsiteX43" fmla="*/ 325299 w 325299"/>
                <a:gd name="connsiteY43" fmla="*/ 138461 h 635268"/>
                <a:gd name="connsiteX44" fmla="*/ 318627 w 325299"/>
                <a:gd name="connsiteY44" fmla="*/ 120110 h 635268"/>
                <a:gd name="connsiteX45" fmla="*/ 316958 w 325299"/>
                <a:gd name="connsiteY45" fmla="*/ 111769 h 635268"/>
                <a:gd name="connsiteX46" fmla="*/ 320295 w 325299"/>
                <a:gd name="connsiteY46" fmla="*/ 91751 h 635268"/>
                <a:gd name="connsiteX47" fmla="*/ 318627 w 325299"/>
                <a:gd name="connsiteY47" fmla="*/ 75069 h 635268"/>
                <a:gd name="connsiteX48" fmla="*/ 316958 w 325299"/>
                <a:gd name="connsiteY48" fmla="*/ 60055 h 635268"/>
                <a:gd name="connsiteX49" fmla="*/ 313622 w 325299"/>
                <a:gd name="connsiteY49" fmla="*/ 48378 h 635268"/>
                <a:gd name="connsiteX50" fmla="*/ 301945 w 325299"/>
                <a:gd name="connsiteY50" fmla="*/ 33364 h 635268"/>
                <a:gd name="connsiteX51" fmla="*/ 281926 w 325299"/>
                <a:gd name="connsiteY51" fmla="*/ 25023 h 635268"/>
                <a:gd name="connsiteX52" fmla="*/ 265244 w 325299"/>
                <a:gd name="connsiteY52" fmla="*/ 8341 h 635268"/>
                <a:gd name="connsiteX53" fmla="*/ 248562 w 325299"/>
                <a:gd name="connsiteY53" fmla="*/ 0 h 635268"/>
                <a:gd name="connsiteX54" fmla="*/ 236885 w 325299"/>
                <a:gd name="connsiteY54" fmla="*/ 0 h 635268"/>
                <a:gd name="connsiteX55" fmla="*/ 241889 w 325299"/>
                <a:gd name="connsiteY55" fmla="*/ 10009 h 635268"/>
                <a:gd name="connsiteX56" fmla="*/ 236885 w 325299"/>
                <a:gd name="connsiteY56" fmla="*/ 26691 h 635268"/>
                <a:gd name="connsiteX57" fmla="*/ 228544 w 325299"/>
                <a:gd name="connsiteY57" fmla="*/ 38369 h 635268"/>
                <a:gd name="connsiteX58" fmla="*/ 210193 w 325299"/>
                <a:gd name="connsiteY58" fmla="*/ 35032 h 635268"/>
                <a:gd name="connsiteX59" fmla="*/ 201852 w 325299"/>
                <a:gd name="connsiteY59" fmla="*/ 41705 h 635268"/>
                <a:gd name="connsiteX60" fmla="*/ 201852 w 325299"/>
                <a:gd name="connsiteY60" fmla="*/ 56719 h 635268"/>
                <a:gd name="connsiteX61" fmla="*/ 181834 w 325299"/>
                <a:gd name="connsiteY61" fmla="*/ 41705 h 635268"/>
                <a:gd name="connsiteX62" fmla="*/ 171825 w 325299"/>
                <a:gd name="connsiteY62" fmla="*/ 51714 h 635268"/>
                <a:gd name="connsiteX63" fmla="*/ 165152 w 325299"/>
                <a:gd name="connsiteY63" fmla="*/ 73401 h 635268"/>
                <a:gd name="connsiteX64" fmla="*/ 156811 w 325299"/>
                <a:gd name="connsiteY64" fmla="*/ 85078 h 635268"/>
                <a:gd name="connsiteX65" fmla="*/ 145134 w 325299"/>
                <a:gd name="connsiteY65" fmla="*/ 98424 h 635268"/>
                <a:gd name="connsiteX66" fmla="*/ 135124 w 325299"/>
                <a:gd name="connsiteY66" fmla="*/ 103428 h 635268"/>
                <a:gd name="connsiteX67" fmla="*/ 128452 w 325299"/>
                <a:gd name="connsiteY67" fmla="*/ 123447 h 635268"/>
                <a:gd name="connsiteX68" fmla="*/ 115106 w 325299"/>
                <a:gd name="connsiteY68" fmla="*/ 156811 h 635268"/>
                <a:gd name="connsiteX69" fmla="*/ 100092 w 325299"/>
                <a:gd name="connsiteY69" fmla="*/ 170156 h 635268"/>
                <a:gd name="connsiteX70" fmla="*/ 100092 w 325299"/>
                <a:gd name="connsiteY70" fmla="*/ 196848 h 635268"/>
                <a:gd name="connsiteX71" fmla="*/ 90083 w 325299"/>
                <a:gd name="connsiteY71" fmla="*/ 211862 h 635268"/>
                <a:gd name="connsiteX72" fmla="*/ 71733 w 325299"/>
                <a:gd name="connsiteY72" fmla="*/ 200184 h 635268"/>
                <a:gd name="connsiteX73" fmla="*/ 51714 w 325299"/>
                <a:gd name="connsiteY73" fmla="*/ 216866 h 635268"/>
                <a:gd name="connsiteX74" fmla="*/ 38369 w 325299"/>
                <a:gd name="connsiteY74" fmla="*/ 240221 h 635268"/>
                <a:gd name="connsiteX75" fmla="*/ 25023 w 325299"/>
                <a:gd name="connsiteY75" fmla="*/ 258571 h 635268"/>
                <a:gd name="connsiteX76" fmla="*/ 28360 w 325299"/>
                <a:gd name="connsiteY76" fmla="*/ 276922 h 635268"/>
                <a:gd name="connsiteX77" fmla="*/ 28360 w 325299"/>
                <a:gd name="connsiteY77" fmla="*/ 298608 h 635268"/>
                <a:gd name="connsiteX78" fmla="*/ 28360 w 325299"/>
                <a:gd name="connsiteY78" fmla="*/ 321963 h 635268"/>
                <a:gd name="connsiteX79" fmla="*/ 28360 w 325299"/>
                <a:gd name="connsiteY79" fmla="*/ 336977 h 635268"/>
                <a:gd name="connsiteX80" fmla="*/ 35032 w 325299"/>
                <a:gd name="connsiteY80" fmla="*/ 350322 h 635268"/>
                <a:gd name="connsiteX81" fmla="*/ 31696 w 325299"/>
                <a:gd name="connsiteY81" fmla="*/ 368673 h 635268"/>
                <a:gd name="connsiteX82" fmla="*/ 23355 w 325299"/>
                <a:gd name="connsiteY82" fmla="*/ 370341 h 635268"/>
                <a:gd name="connsiteX83" fmla="*/ 23355 w 325299"/>
                <a:gd name="connsiteY83" fmla="*/ 387023 h 635268"/>
                <a:gd name="connsiteX84" fmla="*/ 23355 w 325299"/>
                <a:gd name="connsiteY84" fmla="*/ 402037 h 635268"/>
                <a:gd name="connsiteX85" fmla="*/ 23355 w 325299"/>
                <a:gd name="connsiteY85" fmla="*/ 413714 h 635268"/>
                <a:gd name="connsiteX86" fmla="*/ 16682 w 325299"/>
                <a:gd name="connsiteY86" fmla="*/ 425391 h 635268"/>
                <a:gd name="connsiteX87" fmla="*/ 15014 w 325299"/>
                <a:gd name="connsiteY87" fmla="*/ 433732 h 635268"/>
                <a:gd name="connsiteX88" fmla="*/ 20019 w 325299"/>
                <a:gd name="connsiteY88" fmla="*/ 448746 h 635268"/>
                <a:gd name="connsiteX89" fmla="*/ 15014 w 325299"/>
                <a:gd name="connsiteY89" fmla="*/ 463760 h 635268"/>
                <a:gd name="connsiteX90" fmla="*/ 8341 w 325299"/>
                <a:gd name="connsiteY90" fmla="*/ 463760 h 635268"/>
                <a:gd name="connsiteX91" fmla="*/ 8341 w 325299"/>
                <a:gd name="connsiteY91" fmla="*/ 467096 h 635268"/>
                <a:gd name="connsiteX92" fmla="*/ 88415 w 325299"/>
                <a:gd name="connsiteY92" fmla="*/ 463760 h 635268"/>
                <a:gd name="connsiteX93" fmla="*/ 85078 w 325299"/>
                <a:gd name="connsiteY93" fmla="*/ 483778 h 635268"/>
                <a:gd name="connsiteX94" fmla="*/ 88415 w 325299"/>
                <a:gd name="connsiteY94" fmla="*/ 463760 h 635268"/>
                <a:gd name="connsiteX95" fmla="*/ 85078 w 325299"/>
                <a:gd name="connsiteY95" fmla="*/ 617234 h 635268"/>
                <a:gd name="connsiteX96" fmla="*/ 88415 w 325299"/>
                <a:gd name="connsiteY96" fmla="*/ 633916 h 635268"/>
                <a:gd name="connsiteX97" fmla="*/ 85078 w 325299"/>
                <a:gd name="connsiteY97" fmla="*/ 617234 h 635268"/>
                <a:gd name="connsiteX98" fmla="*/ 196848 w 325299"/>
                <a:gd name="connsiteY98" fmla="*/ 508801 h 635268"/>
                <a:gd name="connsiteX99" fmla="*/ 196848 w 325299"/>
                <a:gd name="connsiteY99" fmla="*/ 517142 h 635268"/>
                <a:gd name="connsiteX100" fmla="*/ 185170 w 325299"/>
                <a:gd name="connsiteY100" fmla="*/ 517142 h 635268"/>
                <a:gd name="connsiteX101" fmla="*/ 173493 w 325299"/>
                <a:gd name="connsiteY101" fmla="*/ 553843 h 635268"/>
                <a:gd name="connsiteX102" fmla="*/ 185170 w 325299"/>
                <a:gd name="connsiteY102" fmla="*/ 557179 h 635268"/>
                <a:gd name="connsiteX103" fmla="*/ 196848 w 325299"/>
                <a:gd name="connsiteY103" fmla="*/ 508801 h 635268"/>
                <a:gd name="connsiteX104" fmla="*/ 80074 w 325299"/>
                <a:gd name="connsiteY104" fmla="*/ 488783 h 635268"/>
                <a:gd name="connsiteX105" fmla="*/ 76737 w 325299"/>
                <a:gd name="connsiteY105" fmla="*/ 497124 h 635268"/>
                <a:gd name="connsiteX106" fmla="*/ 80074 w 325299"/>
                <a:gd name="connsiteY106" fmla="*/ 488783 h 635268"/>
                <a:gd name="connsiteX107" fmla="*/ 151806 w 325299"/>
                <a:gd name="connsiteY107" fmla="*/ 432064 h 635268"/>
                <a:gd name="connsiteX108" fmla="*/ 151806 w 325299"/>
                <a:gd name="connsiteY108" fmla="*/ 440405 h 635268"/>
                <a:gd name="connsiteX109" fmla="*/ 151806 w 325299"/>
                <a:gd name="connsiteY109" fmla="*/ 432064 h 635268"/>
                <a:gd name="connsiteX110" fmla="*/ 51714 w 325299"/>
                <a:gd name="connsiteY110" fmla="*/ 432064 h 635268"/>
                <a:gd name="connsiteX111" fmla="*/ 28360 w 325299"/>
                <a:gd name="connsiteY111" fmla="*/ 480442 h 635268"/>
                <a:gd name="connsiteX112" fmla="*/ 28360 w 325299"/>
                <a:gd name="connsiteY112" fmla="*/ 460424 h 635268"/>
                <a:gd name="connsiteX113" fmla="*/ 43373 w 325299"/>
                <a:gd name="connsiteY113" fmla="*/ 450414 h 635268"/>
                <a:gd name="connsiteX114" fmla="*/ 51714 w 325299"/>
                <a:gd name="connsiteY114" fmla="*/ 432064 h 6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25299" h="635268">
                  <a:moveTo>
                    <a:pt x="0" y="468765"/>
                  </a:moveTo>
                  <a:cubicBezTo>
                    <a:pt x="0" y="475437"/>
                    <a:pt x="0" y="487115"/>
                    <a:pt x="0" y="492119"/>
                  </a:cubicBezTo>
                  <a:lnTo>
                    <a:pt x="8341" y="492119"/>
                  </a:lnTo>
                  <a:cubicBezTo>
                    <a:pt x="11678" y="503797"/>
                    <a:pt x="1668" y="507133"/>
                    <a:pt x="5005" y="515474"/>
                  </a:cubicBezTo>
                  <a:cubicBezTo>
                    <a:pt x="5005" y="520479"/>
                    <a:pt x="40037" y="553843"/>
                    <a:pt x="45042" y="558847"/>
                  </a:cubicBezTo>
                  <a:cubicBezTo>
                    <a:pt x="40037" y="565520"/>
                    <a:pt x="41705" y="565520"/>
                    <a:pt x="36701" y="575529"/>
                  </a:cubicBezTo>
                  <a:lnTo>
                    <a:pt x="28360" y="575529"/>
                  </a:lnTo>
                  <a:cubicBezTo>
                    <a:pt x="26691" y="580534"/>
                    <a:pt x="30028" y="587207"/>
                    <a:pt x="28360" y="592211"/>
                  </a:cubicBezTo>
                  <a:cubicBezTo>
                    <a:pt x="28360" y="592211"/>
                    <a:pt x="36701" y="595548"/>
                    <a:pt x="36701" y="595548"/>
                  </a:cubicBezTo>
                  <a:cubicBezTo>
                    <a:pt x="38369" y="603889"/>
                    <a:pt x="35032" y="602221"/>
                    <a:pt x="33364" y="607225"/>
                  </a:cubicBezTo>
                  <a:cubicBezTo>
                    <a:pt x="45042" y="607225"/>
                    <a:pt x="61724" y="607225"/>
                    <a:pt x="73401" y="607225"/>
                  </a:cubicBezTo>
                  <a:cubicBezTo>
                    <a:pt x="75069" y="602221"/>
                    <a:pt x="71733" y="592211"/>
                    <a:pt x="73401" y="587207"/>
                  </a:cubicBezTo>
                  <a:cubicBezTo>
                    <a:pt x="73401" y="583870"/>
                    <a:pt x="81742" y="577198"/>
                    <a:pt x="85078" y="570525"/>
                  </a:cubicBezTo>
                  <a:cubicBezTo>
                    <a:pt x="98424" y="572193"/>
                    <a:pt x="120111" y="578866"/>
                    <a:pt x="133456" y="570525"/>
                  </a:cubicBezTo>
                  <a:cubicBezTo>
                    <a:pt x="135124" y="570525"/>
                    <a:pt x="140129" y="552175"/>
                    <a:pt x="141797" y="550506"/>
                  </a:cubicBezTo>
                  <a:cubicBezTo>
                    <a:pt x="136793" y="550506"/>
                    <a:pt x="135124" y="558847"/>
                    <a:pt x="133456" y="558847"/>
                  </a:cubicBezTo>
                  <a:cubicBezTo>
                    <a:pt x="128452" y="558847"/>
                    <a:pt x="133456" y="535493"/>
                    <a:pt x="133456" y="527152"/>
                  </a:cubicBezTo>
                  <a:cubicBezTo>
                    <a:pt x="133456" y="520479"/>
                    <a:pt x="151806" y="485447"/>
                    <a:pt x="136793" y="478774"/>
                  </a:cubicBezTo>
                  <a:cubicBezTo>
                    <a:pt x="151806" y="468765"/>
                    <a:pt x="133456" y="472101"/>
                    <a:pt x="145134" y="467096"/>
                  </a:cubicBezTo>
                  <a:cubicBezTo>
                    <a:pt x="158479" y="460424"/>
                    <a:pt x="165152" y="470433"/>
                    <a:pt x="173493" y="467096"/>
                  </a:cubicBezTo>
                  <a:lnTo>
                    <a:pt x="185170" y="450414"/>
                  </a:lnTo>
                  <a:lnTo>
                    <a:pt x="193511" y="450414"/>
                  </a:lnTo>
                  <a:cubicBezTo>
                    <a:pt x="196848" y="443742"/>
                    <a:pt x="186839" y="438737"/>
                    <a:pt x="185170" y="438737"/>
                  </a:cubicBezTo>
                  <a:cubicBezTo>
                    <a:pt x="188507" y="438737"/>
                    <a:pt x="200184" y="432064"/>
                    <a:pt x="201852" y="430396"/>
                  </a:cubicBezTo>
                  <a:lnTo>
                    <a:pt x="201852" y="422055"/>
                  </a:lnTo>
                  <a:cubicBezTo>
                    <a:pt x="186839" y="398700"/>
                    <a:pt x="178498" y="388691"/>
                    <a:pt x="153475" y="385355"/>
                  </a:cubicBezTo>
                  <a:cubicBezTo>
                    <a:pt x="153475" y="372009"/>
                    <a:pt x="161816" y="326968"/>
                    <a:pt x="150138" y="321963"/>
                  </a:cubicBezTo>
                  <a:lnTo>
                    <a:pt x="158479" y="321963"/>
                  </a:lnTo>
                  <a:cubicBezTo>
                    <a:pt x="158479" y="313622"/>
                    <a:pt x="158479" y="313622"/>
                    <a:pt x="161816" y="310286"/>
                  </a:cubicBezTo>
                  <a:cubicBezTo>
                    <a:pt x="161816" y="306949"/>
                    <a:pt x="155143" y="303613"/>
                    <a:pt x="158479" y="298608"/>
                  </a:cubicBezTo>
                  <a:cubicBezTo>
                    <a:pt x="158479" y="296940"/>
                    <a:pt x="171825" y="296940"/>
                    <a:pt x="175161" y="295272"/>
                  </a:cubicBezTo>
                  <a:cubicBezTo>
                    <a:pt x="180166" y="290267"/>
                    <a:pt x="175161" y="278590"/>
                    <a:pt x="175161" y="278590"/>
                  </a:cubicBezTo>
                  <a:cubicBezTo>
                    <a:pt x="178498" y="275253"/>
                    <a:pt x="188507" y="278590"/>
                    <a:pt x="191843" y="275253"/>
                  </a:cubicBezTo>
                  <a:cubicBezTo>
                    <a:pt x="196848" y="266912"/>
                    <a:pt x="191843" y="253567"/>
                    <a:pt x="200184" y="246894"/>
                  </a:cubicBezTo>
                  <a:cubicBezTo>
                    <a:pt x="206857" y="241889"/>
                    <a:pt x="235216" y="240221"/>
                    <a:pt x="243557" y="235216"/>
                  </a:cubicBezTo>
                  <a:cubicBezTo>
                    <a:pt x="248562" y="231880"/>
                    <a:pt x="250230" y="216866"/>
                    <a:pt x="255235" y="215198"/>
                  </a:cubicBezTo>
                  <a:lnTo>
                    <a:pt x="263576" y="215198"/>
                  </a:lnTo>
                  <a:cubicBezTo>
                    <a:pt x="270249" y="198516"/>
                    <a:pt x="255235" y="198516"/>
                    <a:pt x="260239" y="178497"/>
                  </a:cubicBezTo>
                  <a:cubicBezTo>
                    <a:pt x="260239" y="175161"/>
                    <a:pt x="271917" y="165152"/>
                    <a:pt x="271917" y="161815"/>
                  </a:cubicBezTo>
                  <a:lnTo>
                    <a:pt x="271917" y="153474"/>
                  </a:lnTo>
                  <a:cubicBezTo>
                    <a:pt x="275253" y="151806"/>
                    <a:pt x="285263" y="153474"/>
                    <a:pt x="288599" y="150138"/>
                  </a:cubicBezTo>
                  <a:cubicBezTo>
                    <a:pt x="300276" y="136792"/>
                    <a:pt x="281926" y="131788"/>
                    <a:pt x="305281" y="130120"/>
                  </a:cubicBezTo>
                  <a:lnTo>
                    <a:pt x="308617" y="138461"/>
                  </a:lnTo>
                  <a:cubicBezTo>
                    <a:pt x="313622" y="138461"/>
                    <a:pt x="318627" y="138461"/>
                    <a:pt x="325299" y="138461"/>
                  </a:cubicBezTo>
                  <a:lnTo>
                    <a:pt x="318627" y="120110"/>
                  </a:lnTo>
                  <a:cubicBezTo>
                    <a:pt x="318627" y="120110"/>
                    <a:pt x="316958" y="115106"/>
                    <a:pt x="316958" y="111769"/>
                  </a:cubicBezTo>
                  <a:cubicBezTo>
                    <a:pt x="316958" y="108433"/>
                    <a:pt x="320295" y="101760"/>
                    <a:pt x="320295" y="91751"/>
                  </a:cubicBezTo>
                  <a:cubicBezTo>
                    <a:pt x="320295" y="81742"/>
                    <a:pt x="323631" y="83410"/>
                    <a:pt x="318627" y="75069"/>
                  </a:cubicBezTo>
                  <a:cubicBezTo>
                    <a:pt x="313622" y="66728"/>
                    <a:pt x="318627" y="66728"/>
                    <a:pt x="316958" y="60055"/>
                  </a:cubicBezTo>
                  <a:cubicBezTo>
                    <a:pt x="313622" y="53382"/>
                    <a:pt x="316958" y="51714"/>
                    <a:pt x="313622" y="48378"/>
                  </a:cubicBezTo>
                  <a:cubicBezTo>
                    <a:pt x="308617" y="45041"/>
                    <a:pt x="305281" y="40037"/>
                    <a:pt x="301945" y="33364"/>
                  </a:cubicBezTo>
                  <a:cubicBezTo>
                    <a:pt x="298608" y="26691"/>
                    <a:pt x="288599" y="25023"/>
                    <a:pt x="281926" y="25023"/>
                  </a:cubicBezTo>
                  <a:cubicBezTo>
                    <a:pt x="275253" y="25023"/>
                    <a:pt x="266912" y="15014"/>
                    <a:pt x="265244" y="8341"/>
                  </a:cubicBezTo>
                  <a:cubicBezTo>
                    <a:pt x="265244" y="3336"/>
                    <a:pt x="248562" y="0"/>
                    <a:pt x="248562" y="0"/>
                  </a:cubicBezTo>
                  <a:lnTo>
                    <a:pt x="236885" y="0"/>
                  </a:lnTo>
                  <a:cubicBezTo>
                    <a:pt x="236885" y="0"/>
                    <a:pt x="241889" y="10009"/>
                    <a:pt x="241889" y="10009"/>
                  </a:cubicBezTo>
                  <a:lnTo>
                    <a:pt x="236885" y="26691"/>
                  </a:lnTo>
                  <a:cubicBezTo>
                    <a:pt x="236885" y="26691"/>
                    <a:pt x="233548" y="40037"/>
                    <a:pt x="228544" y="38369"/>
                  </a:cubicBezTo>
                  <a:cubicBezTo>
                    <a:pt x="223539" y="38369"/>
                    <a:pt x="211862" y="31696"/>
                    <a:pt x="210193" y="35032"/>
                  </a:cubicBezTo>
                  <a:cubicBezTo>
                    <a:pt x="208525" y="36700"/>
                    <a:pt x="200184" y="35032"/>
                    <a:pt x="201852" y="41705"/>
                  </a:cubicBezTo>
                  <a:cubicBezTo>
                    <a:pt x="203521" y="48378"/>
                    <a:pt x="198516" y="51714"/>
                    <a:pt x="201852" y="56719"/>
                  </a:cubicBezTo>
                  <a:cubicBezTo>
                    <a:pt x="208525" y="65060"/>
                    <a:pt x="181834" y="41705"/>
                    <a:pt x="181834" y="41705"/>
                  </a:cubicBezTo>
                  <a:cubicBezTo>
                    <a:pt x="181834" y="41705"/>
                    <a:pt x="175161" y="45041"/>
                    <a:pt x="171825" y="51714"/>
                  </a:cubicBezTo>
                  <a:cubicBezTo>
                    <a:pt x="170157" y="58387"/>
                    <a:pt x="165152" y="66728"/>
                    <a:pt x="165152" y="73401"/>
                  </a:cubicBezTo>
                  <a:cubicBezTo>
                    <a:pt x="165152" y="80074"/>
                    <a:pt x="161816" y="81742"/>
                    <a:pt x="156811" y="85078"/>
                  </a:cubicBezTo>
                  <a:cubicBezTo>
                    <a:pt x="153475" y="90083"/>
                    <a:pt x="145134" y="91751"/>
                    <a:pt x="145134" y="98424"/>
                  </a:cubicBezTo>
                  <a:cubicBezTo>
                    <a:pt x="145134" y="105097"/>
                    <a:pt x="141797" y="103428"/>
                    <a:pt x="135124" y="103428"/>
                  </a:cubicBezTo>
                  <a:cubicBezTo>
                    <a:pt x="128452" y="103428"/>
                    <a:pt x="128452" y="118442"/>
                    <a:pt x="128452" y="123447"/>
                  </a:cubicBezTo>
                  <a:cubicBezTo>
                    <a:pt x="128452" y="128451"/>
                    <a:pt x="121779" y="153474"/>
                    <a:pt x="115106" y="156811"/>
                  </a:cubicBezTo>
                  <a:cubicBezTo>
                    <a:pt x="108433" y="160147"/>
                    <a:pt x="100092" y="163484"/>
                    <a:pt x="100092" y="170156"/>
                  </a:cubicBezTo>
                  <a:cubicBezTo>
                    <a:pt x="100092" y="176829"/>
                    <a:pt x="103429" y="188507"/>
                    <a:pt x="100092" y="196848"/>
                  </a:cubicBezTo>
                  <a:cubicBezTo>
                    <a:pt x="96756" y="206857"/>
                    <a:pt x="96756" y="215198"/>
                    <a:pt x="90083" y="211862"/>
                  </a:cubicBezTo>
                  <a:cubicBezTo>
                    <a:pt x="83410" y="208525"/>
                    <a:pt x="78406" y="196848"/>
                    <a:pt x="71733" y="200184"/>
                  </a:cubicBezTo>
                  <a:cubicBezTo>
                    <a:pt x="65060" y="203520"/>
                    <a:pt x="51714" y="210193"/>
                    <a:pt x="51714" y="216866"/>
                  </a:cubicBezTo>
                  <a:cubicBezTo>
                    <a:pt x="51714" y="223539"/>
                    <a:pt x="38369" y="233548"/>
                    <a:pt x="38369" y="240221"/>
                  </a:cubicBezTo>
                  <a:cubicBezTo>
                    <a:pt x="38369" y="246894"/>
                    <a:pt x="21687" y="251898"/>
                    <a:pt x="25023" y="258571"/>
                  </a:cubicBezTo>
                  <a:cubicBezTo>
                    <a:pt x="28360" y="265244"/>
                    <a:pt x="30028" y="271917"/>
                    <a:pt x="28360" y="276922"/>
                  </a:cubicBezTo>
                  <a:cubicBezTo>
                    <a:pt x="26691" y="281926"/>
                    <a:pt x="28360" y="291935"/>
                    <a:pt x="28360" y="298608"/>
                  </a:cubicBezTo>
                  <a:cubicBezTo>
                    <a:pt x="28360" y="305281"/>
                    <a:pt x="31696" y="313622"/>
                    <a:pt x="28360" y="321963"/>
                  </a:cubicBezTo>
                  <a:cubicBezTo>
                    <a:pt x="25023" y="328636"/>
                    <a:pt x="25023" y="336977"/>
                    <a:pt x="28360" y="336977"/>
                  </a:cubicBezTo>
                  <a:cubicBezTo>
                    <a:pt x="31696" y="336977"/>
                    <a:pt x="35032" y="340313"/>
                    <a:pt x="35032" y="350322"/>
                  </a:cubicBezTo>
                  <a:cubicBezTo>
                    <a:pt x="35032" y="360332"/>
                    <a:pt x="38369" y="363668"/>
                    <a:pt x="31696" y="368673"/>
                  </a:cubicBezTo>
                  <a:cubicBezTo>
                    <a:pt x="25023" y="373677"/>
                    <a:pt x="23355" y="370341"/>
                    <a:pt x="23355" y="370341"/>
                  </a:cubicBezTo>
                  <a:cubicBezTo>
                    <a:pt x="23355" y="370341"/>
                    <a:pt x="23355" y="380350"/>
                    <a:pt x="23355" y="387023"/>
                  </a:cubicBezTo>
                  <a:cubicBezTo>
                    <a:pt x="23355" y="393696"/>
                    <a:pt x="18350" y="397032"/>
                    <a:pt x="23355" y="402037"/>
                  </a:cubicBezTo>
                  <a:cubicBezTo>
                    <a:pt x="28360" y="408709"/>
                    <a:pt x="30028" y="412046"/>
                    <a:pt x="23355" y="413714"/>
                  </a:cubicBezTo>
                  <a:cubicBezTo>
                    <a:pt x="16682" y="415382"/>
                    <a:pt x="23355" y="422055"/>
                    <a:pt x="16682" y="425391"/>
                  </a:cubicBezTo>
                  <a:cubicBezTo>
                    <a:pt x="10009" y="428728"/>
                    <a:pt x="15014" y="425391"/>
                    <a:pt x="15014" y="433732"/>
                  </a:cubicBezTo>
                  <a:cubicBezTo>
                    <a:pt x="15014" y="442073"/>
                    <a:pt x="20019" y="443742"/>
                    <a:pt x="20019" y="448746"/>
                  </a:cubicBezTo>
                  <a:cubicBezTo>
                    <a:pt x="20019" y="453751"/>
                    <a:pt x="20019" y="467096"/>
                    <a:pt x="15014" y="463760"/>
                  </a:cubicBezTo>
                  <a:cubicBezTo>
                    <a:pt x="10009" y="460424"/>
                    <a:pt x="8341" y="463760"/>
                    <a:pt x="8341" y="463760"/>
                  </a:cubicBezTo>
                  <a:lnTo>
                    <a:pt x="8341" y="467096"/>
                  </a:lnTo>
                  <a:close/>
                  <a:moveTo>
                    <a:pt x="88415" y="463760"/>
                  </a:moveTo>
                  <a:cubicBezTo>
                    <a:pt x="85078" y="465428"/>
                    <a:pt x="88415" y="480442"/>
                    <a:pt x="85078" y="483778"/>
                  </a:cubicBezTo>
                  <a:cubicBezTo>
                    <a:pt x="73401" y="493788"/>
                    <a:pt x="85078" y="467096"/>
                    <a:pt x="88415" y="463760"/>
                  </a:cubicBezTo>
                  <a:close/>
                  <a:moveTo>
                    <a:pt x="85078" y="617234"/>
                  </a:moveTo>
                  <a:cubicBezTo>
                    <a:pt x="85078" y="617234"/>
                    <a:pt x="88415" y="632248"/>
                    <a:pt x="88415" y="633916"/>
                  </a:cubicBezTo>
                  <a:cubicBezTo>
                    <a:pt x="111770" y="640589"/>
                    <a:pt x="88415" y="620571"/>
                    <a:pt x="85078" y="617234"/>
                  </a:cubicBezTo>
                  <a:close/>
                  <a:moveTo>
                    <a:pt x="196848" y="508801"/>
                  </a:moveTo>
                  <a:lnTo>
                    <a:pt x="196848" y="517142"/>
                  </a:lnTo>
                  <a:cubicBezTo>
                    <a:pt x="195180" y="517142"/>
                    <a:pt x="186839" y="517142"/>
                    <a:pt x="185170" y="517142"/>
                  </a:cubicBezTo>
                  <a:cubicBezTo>
                    <a:pt x="178498" y="532156"/>
                    <a:pt x="178498" y="533824"/>
                    <a:pt x="173493" y="553843"/>
                  </a:cubicBezTo>
                  <a:lnTo>
                    <a:pt x="185170" y="557179"/>
                  </a:lnTo>
                  <a:cubicBezTo>
                    <a:pt x="188507" y="547170"/>
                    <a:pt x="206857" y="503797"/>
                    <a:pt x="196848" y="508801"/>
                  </a:cubicBezTo>
                  <a:close/>
                  <a:moveTo>
                    <a:pt x="80074" y="488783"/>
                  </a:moveTo>
                  <a:cubicBezTo>
                    <a:pt x="85078" y="492119"/>
                    <a:pt x="76737" y="497124"/>
                    <a:pt x="76737" y="497124"/>
                  </a:cubicBezTo>
                  <a:cubicBezTo>
                    <a:pt x="76737" y="493788"/>
                    <a:pt x="73401" y="485447"/>
                    <a:pt x="80074" y="488783"/>
                  </a:cubicBezTo>
                  <a:close/>
                  <a:moveTo>
                    <a:pt x="151806" y="432064"/>
                  </a:moveTo>
                  <a:cubicBezTo>
                    <a:pt x="165152" y="433732"/>
                    <a:pt x="173493" y="447078"/>
                    <a:pt x="151806" y="440405"/>
                  </a:cubicBezTo>
                  <a:cubicBezTo>
                    <a:pt x="151806" y="440405"/>
                    <a:pt x="140129" y="430396"/>
                    <a:pt x="151806" y="432064"/>
                  </a:cubicBezTo>
                  <a:close/>
                  <a:moveTo>
                    <a:pt x="51714" y="432064"/>
                  </a:moveTo>
                  <a:cubicBezTo>
                    <a:pt x="90083" y="455419"/>
                    <a:pt x="65060" y="467096"/>
                    <a:pt x="28360" y="480442"/>
                  </a:cubicBezTo>
                  <a:cubicBezTo>
                    <a:pt x="28360" y="478774"/>
                    <a:pt x="28360" y="460424"/>
                    <a:pt x="28360" y="460424"/>
                  </a:cubicBezTo>
                  <a:cubicBezTo>
                    <a:pt x="38369" y="453751"/>
                    <a:pt x="41705" y="453751"/>
                    <a:pt x="43373" y="450414"/>
                  </a:cubicBezTo>
                  <a:cubicBezTo>
                    <a:pt x="46710" y="448746"/>
                    <a:pt x="46710" y="443742"/>
                    <a:pt x="51714" y="43206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89" name="Freeform 1188">
              <a:extLst>
                <a:ext uri="{FF2B5EF4-FFF2-40B4-BE49-F238E27FC236}">
                  <a16:creationId xmlns:a16="http://schemas.microsoft.com/office/drawing/2014/main" id="{6BAA5085-11C5-414A-2D28-401025C77544}"/>
                </a:ext>
              </a:extLst>
            </p:cNvPr>
            <p:cNvSpPr/>
            <p:nvPr/>
          </p:nvSpPr>
          <p:spPr>
            <a:xfrm>
              <a:off x="6554079" y="5548437"/>
              <a:ext cx="33781" cy="46709"/>
            </a:xfrm>
            <a:custGeom>
              <a:avLst/>
              <a:gdLst>
                <a:gd name="connsiteX0" fmla="*/ 30445 w 33781"/>
                <a:gd name="connsiteY0" fmla="*/ 28359 h 46709"/>
                <a:gd name="connsiteX1" fmla="*/ 33781 w 33781"/>
                <a:gd name="connsiteY1" fmla="*/ 11677 h 46709"/>
                <a:gd name="connsiteX2" fmla="*/ 22104 w 33781"/>
                <a:gd name="connsiteY2" fmla="*/ 0 h 46709"/>
                <a:gd name="connsiteX3" fmla="*/ 8758 w 33781"/>
                <a:gd name="connsiteY3" fmla="*/ 3336 h 46709"/>
                <a:gd name="connsiteX4" fmla="*/ 417 w 33781"/>
                <a:gd name="connsiteY4" fmla="*/ 15014 h 46709"/>
                <a:gd name="connsiteX5" fmla="*/ 2085 w 33781"/>
                <a:gd name="connsiteY5" fmla="*/ 31696 h 46709"/>
                <a:gd name="connsiteX6" fmla="*/ 12094 w 33781"/>
                <a:gd name="connsiteY6" fmla="*/ 40037 h 46709"/>
                <a:gd name="connsiteX7" fmla="*/ 30445 w 33781"/>
                <a:gd name="connsiteY7" fmla="*/ 46709 h 46709"/>
                <a:gd name="connsiteX8" fmla="*/ 30445 w 33781"/>
                <a:gd name="connsiteY8" fmla="*/ 30027 h 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1" h="46709">
                  <a:moveTo>
                    <a:pt x="30445" y="28359"/>
                  </a:moveTo>
                  <a:cubicBezTo>
                    <a:pt x="30445" y="28359"/>
                    <a:pt x="33781" y="16682"/>
                    <a:pt x="33781" y="11677"/>
                  </a:cubicBezTo>
                  <a:cubicBezTo>
                    <a:pt x="33781" y="6673"/>
                    <a:pt x="22104" y="0"/>
                    <a:pt x="22104" y="0"/>
                  </a:cubicBezTo>
                  <a:cubicBezTo>
                    <a:pt x="22104" y="0"/>
                    <a:pt x="13763" y="6673"/>
                    <a:pt x="8758" y="3336"/>
                  </a:cubicBezTo>
                  <a:cubicBezTo>
                    <a:pt x="3753" y="0"/>
                    <a:pt x="417" y="5004"/>
                    <a:pt x="417" y="15014"/>
                  </a:cubicBezTo>
                  <a:cubicBezTo>
                    <a:pt x="417" y="25023"/>
                    <a:pt x="-1251" y="23355"/>
                    <a:pt x="2085" y="31696"/>
                  </a:cubicBezTo>
                  <a:cubicBezTo>
                    <a:pt x="5422" y="40037"/>
                    <a:pt x="3753" y="35032"/>
                    <a:pt x="12094" y="40037"/>
                  </a:cubicBezTo>
                  <a:cubicBezTo>
                    <a:pt x="18767" y="43373"/>
                    <a:pt x="30445" y="46709"/>
                    <a:pt x="30445" y="46709"/>
                  </a:cubicBezTo>
                  <a:lnTo>
                    <a:pt x="30445" y="30027"/>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F8DD0F05-7DFC-C7B0-597D-1A065251D25C}"/>
                </a:ext>
              </a:extLst>
            </p:cNvPr>
            <p:cNvSpPr/>
            <p:nvPr/>
          </p:nvSpPr>
          <p:spPr>
            <a:xfrm>
              <a:off x="4244106" y="4509147"/>
              <a:ext cx="100023" cy="156811"/>
            </a:xfrm>
            <a:custGeom>
              <a:avLst/>
              <a:gdLst>
                <a:gd name="connsiteX0" fmla="*/ 26622 w 100023"/>
                <a:gd name="connsiteY0" fmla="*/ 6673 h 156811"/>
                <a:gd name="connsiteX1" fmla="*/ 14945 w 100023"/>
                <a:gd name="connsiteY1" fmla="*/ 23355 h 156811"/>
                <a:gd name="connsiteX2" fmla="*/ 14945 w 100023"/>
                <a:gd name="connsiteY2" fmla="*/ 38369 h 156811"/>
                <a:gd name="connsiteX3" fmla="*/ 1599 w 100023"/>
                <a:gd name="connsiteY3" fmla="*/ 51714 h 156811"/>
                <a:gd name="connsiteX4" fmla="*/ 4936 w 100023"/>
                <a:gd name="connsiteY4" fmla="*/ 70065 h 156811"/>
                <a:gd name="connsiteX5" fmla="*/ 3267 w 100023"/>
                <a:gd name="connsiteY5" fmla="*/ 90083 h 156811"/>
                <a:gd name="connsiteX6" fmla="*/ 9940 w 100023"/>
                <a:gd name="connsiteY6" fmla="*/ 96756 h 156811"/>
                <a:gd name="connsiteX7" fmla="*/ 9940 w 100023"/>
                <a:gd name="connsiteY7" fmla="*/ 113438 h 156811"/>
                <a:gd name="connsiteX8" fmla="*/ 13277 w 100023"/>
                <a:gd name="connsiteY8" fmla="*/ 136793 h 156811"/>
                <a:gd name="connsiteX9" fmla="*/ 16613 w 100023"/>
                <a:gd name="connsiteY9" fmla="*/ 151806 h 156811"/>
                <a:gd name="connsiteX10" fmla="*/ 28290 w 100023"/>
                <a:gd name="connsiteY10" fmla="*/ 151806 h 156811"/>
                <a:gd name="connsiteX11" fmla="*/ 44972 w 100023"/>
                <a:gd name="connsiteY11" fmla="*/ 156811 h 156811"/>
                <a:gd name="connsiteX12" fmla="*/ 51645 w 100023"/>
                <a:gd name="connsiteY12" fmla="*/ 145134 h 156811"/>
                <a:gd name="connsiteX13" fmla="*/ 41636 w 100023"/>
                <a:gd name="connsiteY13" fmla="*/ 138461 h 156811"/>
                <a:gd name="connsiteX14" fmla="*/ 44972 w 100023"/>
                <a:gd name="connsiteY14" fmla="*/ 123447 h 156811"/>
                <a:gd name="connsiteX15" fmla="*/ 63323 w 100023"/>
                <a:gd name="connsiteY15" fmla="*/ 130120 h 156811"/>
                <a:gd name="connsiteX16" fmla="*/ 69995 w 100023"/>
                <a:gd name="connsiteY16" fmla="*/ 125115 h 156811"/>
                <a:gd name="connsiteX17" fmla="*/ 73332 w 100023"/>
                <a:gd name="connsiteY17" fmla="*/ 131788 h 156811"/>
                <a:gd name="connsiteX18" fmla="*/ 85009 w 100023"/>
                <a:gd name="connsiteY18" fmla="*/ 131788 h 156811"/>
                <a:gd name="connsiteX19" fmla="*/ 95018 w 100023"/>
                <a:gd name="connsiteY19" fmla="*/ 113438 h 156811"/>
                <a:gd name="connsiteX20" fmla="*/ 100023 w 100023"/>
                <a:gd name="connsiteY20" fmla="*/ 91751 h 156811"/>
                <a:gd name="connsiteX21" fmla="*/ 85009 w 100023"/>
                <a:gd name="connsiteY21" fmla="*/ 70065 h 156811"/>
                <a:gd name="connsiteX22" fmla="*/ 85009 w 100023"/>
                <a:gd name="connsiteY22" fmla="*/ 36701 h 156811"/>
                <a:gd name="connsiteX23" fmla="*/ 96687 w 100023"/>
                <a:gd name="connsiteY23" fmla="*/ 15014 h 156811"/>
                <a:gd name="connsiteX24" fmla="*/ 96687 w 100023"/>
                <a:gd name="connsiteY24" fmla="*/ 3337 h 156811"/>
                <a:gd name="connsiteX25" fmla="*/ 28290 w 100023"/>
                <a:gd name="connsiteY25" fmla="*/ 0 h 156811"/>
                <a:gd name="connsiteX26" fmla="*/ 24954 w 100023"/>
                <a:gd name="connsiteY26" fmla="*/ 11678 h 156811"/>
                <a:gd name="connsiteX27" fmla="*/ 24954 w 100023"/>
                <a:gd name="connsiteY27" fmla="*/ 11678 h 15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23" h="156811">
                  <a:moveTo>
                    <a:pt x="26622" y="6673"/>
                  </a:moveTo>
                  <a:cubicBezTo>
                    <a:pt x="23286" y="11678"/>
                    <a:pt x="14945" y="20019"/>
                    <a:pt x="14945" y="23355"/>
                  </a:cubicBezTo>
                  <a:cubicBezTo>
                    <a:pt x="14945" y="26691"/>
                    <a:pt x="14945" y="33364"/>
                    <a:pt x="14945" y="38369"/>
                  </a:cubicBezTo>
                  <a:cubicBezTo>
                    <a:pt x="14945" y="43373"/>
                    <a:pt x="6604" y="46710"/>
                    <a:pt x="1599" y="51714"/>
                  </a:cubicBezTo>
                  <a:cubicBezTo>
                    <a:pt x="-3405" y="55051"/>
                    <a:pt x="4936" y="63392"/>
                    <a:pt x="4936" y="70065"/>
                  </a:cubicBezTo>
                  <a:cubicBezTo>
                    <a:pt x="4936" y="76737"/>
                    <a:pt x="3267" y="90083"/>
                    <a:pt x="3267" y="90083"/>
                  </a:cubicBezTo>
                  <a:cubicBezTo>
                    <a:pt x="3267" y="90083"/>
                    <a:pt x="6604" y="93419"/>
                    <a:pt x="9940" y="96756"/>
                  </a:cubicBezTo>
                  <a:cubicBezTo>
                    <a:pt x="13277" y="100092"/>
                    <a:pt x="9940" y="113438"/>
                    <a:pt x="9940" y="113438"/>
                  </a:cubicBezTo>
                  <a:lnTo>
                    <a:pt x="13277" y="136793"/>
                  </a:lnTo>
                  <a:lnTo>
                    <a:pt x="16613" y="151806"/>
                  </a:lnTo>
                  <a:lnTo>
                    <a:pt x="28290" y="151806"/>
                  </a:lnTo>
                  <a:cubicBezTo>
                    <a:pt x="28290" y="150138"/>
                    <a:pt x="44972" y="156811"/>
                    <a:pt x="44972" y="156811"/>
                  </a:cubicBezTo>
                  <a:lnTo>
                    <a:pt x="51645" y="145134"/>
                  </a:lnTo>
                  <a:lnTo>
                    <a:pt x="41636" y="138461"/>
                  </a:lnTo>
                  <a:lnTo>
                    <a:pt x="44972" y="123447"/>
                  </a:lnTo>
                  <a:lnTo>
                    <a:pt x="63323" y="130120"/>
                  </a:lnTo>
                  <a:lnTo>
                    <a:pt x="69995" y="125115"/>
                  </a:lnTo>
                  <a:lnTo>
                    <a:pt x="73332" y="131788"/>
                  </a:lnTo>
                  <a:lnTo>
                    <a:pt x="85009" y="131788"/>
                  </a:lnTo>
                  <a:cubicBezTo>
                    <a:pt x="85009" y="131788"/>
                    <a:pt x="91682" y="121779"/>
                    <a:pt x="95018" y="113438"/>
                  </a:cubicBezTo>
                  <a:cubicBezTo>
                    <a:pt x="98355" y="103429"/>
                    <a:pt x="100023" y="91751"/>
                    <a:pt x="100023" y="91751"/>
                  </a:cubicBezTo>
                  <a:cubicBezTo>
                    <a:pt x="100023" y="91751"/>
                    <a:pt x="85009" y="80074"/>
                    <a:pt x="85009" y="70065"/>
                  </a:cubicBezTo>
                  <a:cubicBezTo>
                    <a:pt x="85009" y="60055"/>
                    <a:pt x="85009" y="36701"/>
                    <a:pt x="85009" y="36701"/>
                  </a:cubicBezTo>
                  <a:lnTo>
                    <a:pt x="96687" y="15014"/>
                  </a:lnTo>
                  <a:cubicBezTo>
                    <a:pt x="96687" y="15014"/>
                    <a:pt x="96687" y="3337"/>
                    <a:pt x="96687" y="3337"/>
                  </a:cubicBezTo>
                  <a:cubicBezTo>
                    <a:pt x="68327" y="0"/>
                    <a:pt x="63323" y="3337"/>
                    <a:pt x="28290" y="0"/>
                  </a:cubicBezTo>
                  <a:cubicBezTo>
                    <a:pt x="28290" y="8341"/>
                    <a:pt x="31627" y="10009"/>
                    <a:pt x="24954" y="11678"/>
                  </a:cubicBezTo>
                  <a:lnTo>
                    <a:pt x="24954" y="11678"/>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0AA8BD33-B4B5-2D3D-5B4F-8AF9788CB433}"/>
                </a:ext>
              </a:extLst>
            </p:cNvPr>
            <p:cNvSpPr/>
            <p:nvPr/>
          </p:nvSpPr>
          <p:spPr>
            <a:xfrm>
              <a:off x="6312340" y="3943627"/>
              <a:ext cx="455685" cy="642257"/>
            </a:xfrm>
            <a:custGeom>
              <a:avLst/>
              <a:gdLst>
                <a:gd name="connsiteX0" fmla="*/ 455686 w 455685"/>
                <a:gd name="connsiteY0" fmla="*/ 158479 h 642257"/>
                <a:gd name="connsiteX1" fmla="*/ 447345 w 455685"/>
                <a:gd name="connsiteY1" fmla="*/ 158479 h 642257"/>
                <a:gd name="connsiteX2" fmla="*/ 410644 w 455685"/>
                <a:gd name="connsiteY2" fmla="*/ 118442 h 642257"/>
                <a:gd name="connsiteX3" fmla="*/ 410644 w 455685"/>
                <a:gd name="connsiteY3" fmla="*/ 46710 h 642257"/>
                <a:gd name="connsiteX4" fmla="*/ 402303 w 455685"/>
                <a:gd name="connsiteY4" fmla="*/ 43373 h 642257"/>
                <a:gd name="connsiteX5" fmla="*/ 402303 w 455685"/>
                <a:gd name="connsiteY5" fmla="*/ 23355 h 642257"/>
                <a:gd name="connsiteX6" fmla="*/ 373944 w 455685"/>
                <a:gd name="connsiteY6" fmla="*/ 3337 h 642257"/>
                <a:gd name="connsiteX7" fmla="*/ 373944 w 455685"/>
                <a:gd name="connsiteY7" fmla="*/ 0 h 642257"/>
                <a:gd name="connsiteX8" fmla="*/ 357262 w 455685"/>
                <a:gd name="connsiteY8" fmla="*/ 6673 h 642257"/>
                <a:gd name="connsiteX9" fmla="*/ 347253 w 455685"/>
                <a:gd name="connsiteY9" fmla="*/ 6673 h 642257"/>
                <a:gd name="connsiteX10" fmla="*/ 340580 w 455685"/>
                <a:gd name="connsiteY10" fmla="*/ 25023 h 642257"/>
                <a:gd name="connsiteX11" fmla="*/ 330571 w 455685"/>
                <a:gd name="connsiteY11" fmla="*/ 25023 h 642257"/>
                <a:gd name="connsiteX12" fmla="*/ 327234 w 455685"/>
                <a:gd name="connsiteY12" fmla="*/ 43373 h 642257"/>
                <a:gd name="connsiteX13" fmla="*/ 317225 w 455685"/>
                <a:gd name="connsiteY13" fmla="*/ 43373 h 642257"/>
                <a:gd name="connsiteX14" fmla="*/ 313889 w 455685"/>
                <a:gd name="connsiteY14" fmla="*/ 40037 h 642257"/>
                <a:gd name="connsiteX15" fmla="*/ 290534 w 455685"/>
                <a:gd name="connsiteY15" fmla="*/ 40037 h 642257"/>
                <a:gd name="connsiteX16" fmla="*/ 290534 w 455685"/>
                <a:gd name="connsiteY16" fmla="*/ 33364 h 642257"/>
                <a:gd name="connsiteX17" fmla="*/ 280525 w 455685"/>
                <a:gd name="connsiteY17" fmla="*/ 38369 h 642257"/>
                <a:gd name="connsiteX18" fmla="*/ 93686 w 455685"/>
                <a:gd name="connsiteY18" fmla="*/ 38369 h 642257"/>
                <a:gd name="connsiteX19" fmla="*/ 93686 w 455685"/>
                <a:gd name="connsiteY19" fmla="*/ 98424 h 642257"/>
                <a:gd name="connsiteX20" fmla="*/ 68663 w 455685"/>
                <a:gd name="connsiteY20" fmla="*/ 98424 h 642257"/>
                <a:gd name="connsiteX21" fmla="*/ 68663 w 455685"/>
                <a:gd name="connsiteY21" fmla="*/ 245226 h 642257"/>
                <a:gd name="connsiteX22" fmla="*/ 50313 w 455685"/>
                <a:gd name="connsiteY22" fmla="*/ 245226 h 642257"/>
                <a:gd name="connsiteX23" fmla="*/ 38635 w 455685"/>
                <a:gd name="connsiteY23" fmla="*/ 246894 h 642257"/>
                <a:gd name="connsiteX24" fmla="*/ 33631 w 455685"/>
                <a:gd name="connsiteY24" fmla="*/ 263576 h 642257"/>
                <a:gd name="connsiteX25" fmla="*/ 26958 w 455685"/>
                <a:gd name="connsiteY25" fmla="*/ 276922 h 642257"/>
                <a:gd name="connsiteX26" fmla="*/ 23622 w 455685"/>
                <a:gd name="connsiteY26" fmla="*/ 288599 h 642257"/>
                <a:gd name="connsiteX27" fmla="*/ 16949 w 455685"/>
                <a:gd name="connsiteY27" fmla="*/ 308617 h 642257"/>
                <a:gd name="connsiteX28" fmla="*/ 10276 w 455685"/>
                <a:gd name="connsiteY28" fmla="*/ 318627 h 642257"/>
                <a:gd name="connsiteX29" fmla="*/ 3603 w 455685"/>
                <a:gd name="connsiteY29" fmla="*/ 331972 h 642257"/>
                <a:gd name="connsiteX30" fmla="*/ 267 w 455685"/>
                <a:gd name="connsiteY30" fmla="*/ 341981 h 642257"/>
                <a:gd name="connsiteX31" fmla="*/ 13612 w 455685"/>
                <a:gd name="connsiteY31" fmla="*/ 341981 h 642257"/>
                <a:gd name="connsiteX32" fmla="*/ 23622 w 455685"/>
                <a:gd name="connsiteY32" fmla="*/ 348654 h 642257"/>
                <a:gd name="connsiteX33" fmla="*/ 18617 w 455685"/>
                <a:gd name="connsiteY33" fmla="*/ 363668 h 642257"/>
                <a:gd name="connsiteX34" fmla="*/ 18617 w 455685"/>
                <a:gd name="connsiteY34" fmla="*/ 370341 h 642257"/>
                <a:gd name="connsiteX35" fmla="*/ 18617 w 455685"/>
                <a:gd name="connsiteY35" fmla="*/ 382018 h 642257"/>
                <a:gd name="connsiteX36" fmla="*/ 21953 w 455685"/>
                <a:gd name="connsiteY36" fmla="*/ 395364 h 642257"/>
                <a:gd name="connsiteX37" fmla="*/ 23622 w 455685"/>
                <a:gd name="connsiteY37" fmla="*/ 405373 h 642257"/>
                <a:gd name="connsiteX38" fmla="*/ 40304 w 455685"/>
                <a:gd name="connsiteY38" fmla="*/ 420387 h 642257"/>
                <a:gd name="connsiteX39" fmla="*/ 40304 w 455685"/>
                <a:gd name="connsiteY39" fmla="*/ 438737 h 642257"/>
                <a:gd name="connsiteX40" fmla="*/ 43640 w 455685"/>
                <a:gd name="connsiteY40" fmla="*/ 452083 h 642257"/>
                <a:gd name="connsiteX41" fmla="*/ 50313 w 455685"/>
                <a:gd name="connsiteY41" fmla="*/ 468765 h 642257"/>
                <a:gd name="connsiteX42" fmla="*/ 63658 w 455685"/>
                <a:gd name="connsiteY42" fmla="*/ 492119 h 642257"/>
                <a:gd name="connsiteX43" fmla="*/ 73668 w 455685"/>
                <a:gd name="connsiteY43" fmla="*/ 503797 h 642257"/>
                <a:gd name="connsiteX44" fmla="*/ 87013 w 455685"/>
                <a:gd name="connsiteY44" fmla="*/ 507133 h 642257"/>
                <a:gd name="connsiteX45" fmla="*/ 100359 w 455685"/>
                <a:gd name="connsiteY45" fmla="*/ 517142 h 642257"/>
                <a:gd name="connsiteX46" fmla="*/ 110368 w 455685"/>
                <a:gd name="connsiteY46" fmla="*/ 520479 h 642257"/>
                <a:gd name="connsiteX47" fmla="*/ 122045 w 455685"/>
                <a:gd name="connsiteY47" fmla="*/ 538829 h 642257"/>
                <a:gd name="connsiteX48" fmla="*/ 138727 w 455685"/>
                <a:gd name="connsiteY48" fmla="*/ 553843 h 642257"/>
                <a:gd name="connsiteX49" fmla="*/ 142064 w 455685"/>
                <a:gd name="connsiteY49" fmla="*/ 572193 h 642257"/>
                <a:gd name="connsiteX50" fmla="*/ 147068 w 455685"/>
                <a:gd name="connsiteY50" fmla="*/ 583870 h 642257"/>
                <a:gd name="connsiteX51" fmla="*/ 155409 w 455685"/>
                <a:gd name="connsiteY51" fmla="*/ 595548 h 642257"/>
                <a:gd name="connsiteX52" fmla="*/ 162082 w 455685"/>
                <a:gd name="connsiteY52" fmla="*/ 608893 h 642257"/>
                <a:gd name="connsiteX53" fmla="*/ 172091 w 455685"/>
                <a:gd name="connsiteY53" fmla="*/ 602221 h 642257"/>
                <a:gd name="connsiteX54" fmla="*/ 187105 w 455685"/>
                <a:gd name="connsiteY54" fmla="*/ 608893 h 642257"/>
                <a:gd name="connsiteX55" fmla="*/ 197114 w 455685"/>
                <a:gd name="connsiteY55" fmla="*/ 605557 h 642257"/>
                <a:gd name="connsiteX56" fmla="*/ 210460 w 455685"/>
                <a:gd name="connsiteY56" fmla="*/ 608893 h 642257"/>
                <a:gd name="connsiteX57" fmla="*/ 220469 w 455685"/>
                <a:gd name="connsiteY57" fmla="*/ 625575 h 642257"/>
                <a:gd name="connsiteX58" fmla="*/ 237151 w 455685"/>
                <a:gd name="connsiteY58" fmla="*/ 635585 h 642257"/>
                <a:gd name="connsiteX59" fmla="*/ 247161 w 455685"/>
                <a:gd name="connsiteY59" fmla="*/ 635585 h 642257"/>
                <a:gd name="connsiteX60" fmla="*/ 260506 w 455685"/>
                <a:gd name="connsiteY60" fmla="*/ 642257 h 642257"/>
                <a:gd name="connsiteX61" fmla="*/ 278856 w 455685"/>
                <a:gd name="connsiteY61" fmla="*/ 632248 h 642257"/>
                <a:gd name="connsiteX62" fmla="*/ 288866 w 455685"/>
                <a:gd name="connsiteY62" fmla="*/ 628912 h 642257"/>
                <a:gd name="connsiteX63" fmla="*/ 307216 w 455685"/>
                <a:gd name="connsiteY63" fmla="*/ 633916 h 642257"/>
                <a:gd name="connsiteX64" fmla="*/ 317225 w 455685"/>
                <a:gd name="connsiteY64" fmla="*/ 627244 h 642257"/>
                <a:gd name="connsiteX65" fmla="*/ 330571 w 455685"/>
                <a:gd name="connsiteY65" fmla="*/ 623907 h 642257"/>
                <a:gd name="connsiteX66" fmla="*/ 337243 w 455685"/>
                <a:gd name="connsiteY66" fmla="*/ 617234 h 642257"/>
                <a:gd name="connsiteX67" fmla="*/ 347253 w 455685"/>
                <a:gd name="connsiteY67" fmla="*/ 617234 h 642257"/>
                <a:gd name="connsiteX68" fmla="*/ 358930 w 455685"/>
                <a:gd name="connsiteY68" fmla="*/ 617234 h 642257"/>
                <a:gd name="connsiteX69" fmla="*/ 373944 w 455685"/>
                <a:gd name="connsiteY69" fmla="*/ 627244 h 642257"/>
                <a:gd name="connsiteX70" fmla="*/ 373944 w 455685"/>
                <a:gd name="connsiteY70" fmla="*/ 618903 h 642257"/>
                <a:gd name="connsiteX71" fmla="*/ 367271 w 455685"/>
                <a:gd name="connsiteY71" fmla="*/ 603889 h 642257"/>
                <a:gd name="connsiteX72" fmla="*/ 360598 w 455685"/>
                <a:gd name="connsiteY72" fmla="*/ 603889 h 642257"/>
                <a:gd name="connsiteX73" fmla="*/ 343916 w 455685"/>
                <a:gd name="connsiteY73" fmla="*/ 593880 h 642257"/>
                <a:gd name="connsiteX74" fmla="*/ 333907 w 455685"/>
                <a:gd name="connsiteY74" fmla="*/ 567188 h 642257"/>
                <a:gd name="connsiteX75" fmla="*/ 327234 w 455685"/>
                <a:gd name="connsiteY75" fmla="*/ 553843 h 642257"/>
                <a:gd name="connsiteX76" fmla="*/ 315557 w 455685"/>
                <a:gd name="connsiteY76" fmla="*/ 538829 h 642257"/>
                <a:gd name="connsiteX77" fmla="*/ 302211 w 455685"/>
                <a:gd name="connsiteY77" fmla="*/ 528820 h 642257"/>
                <a:gd name="connsiteX78" fmla="*/ 285529 w 455685"/>
                <a:gd name="connsiteY78" fmla="*/ 523815 h 642257"/>
                <a:gd name="connsiteX79" fmla="*/ 288866 w 455685"/>
                <a:gd name="connsiteY79" fmla="*/ 508801 h 642257"/>
                <a:gd name="connsiteX80" fmla="*/ 298875 w 455685"/>
                <a:gd name="connsiteY80" fmla="*/ 507133 h 642257"/>
                <a:gd name="connsiteX81" fmla="*/ 308884 w 455685"/>
                <a:gd name="connsiteY81" fmla="*/ 503797 h 642257"/>
                <a:gd name="connsiteX82" fmla="*/ 313889 w 455685"/>
                <a:gd name="connsiteY82" fmla="*/ 487115 h 642257"/>
                <a:gd name="connsiteX83" fmla="*/ 313889 w 455685"/>
                <a:gd name="connsiteY83" fmla="*/ 458755 h 642257"/>
                <a:gd name="connsiteX84" fmla="*/ 325566 w 455685"/>
                <a:gd name="connsiteY84" fmla="*/ 427060 h 642257"/>
                <a:gd name="connsiteX85" fmla="*/ 325566 w 455685"/>
                <a:gd name="connsiteY85" fmla="*/ 408709 h 642257"/>
                <a:gd name="connsiteX86" fmla="*/ 337243 w 455685"/>
                <a:gd name="connsiteY86" fmla="*/ 402037 h 642257"/>
                <a:gd name="connsiteX87" fmla="*/ 347253 w 455685"/>
                <a:gd name="connsiteY87" fmla="*/ 392027 h 642257"/>
                <a:gd name="connsiteX88" fmla="*/ 353925 w 455685"/>
                <a:gd name="connsiteY88" fmla="*/ 375345 h 642257"/>
                <a:gd name="connsiteX89" fmla="*/ 362266 w 455685"/>
                <a:gd name="connsiteY89" fmla="*/ 351991 h 642257"/>
                <a:gd name="connsiteX90" fmla="*/ 375612 w 455685"/>
                <a:gd name="connsiteY90" fmla="*/ 328636 h 642257"/>
                <a:gd name="connsiteX91" fmla="*/ 388958 w 455685"/>
                <a:gd name="connsiteY91" fmla="*/ 306949 h 642257"/>
                <a:gd name="connsiteX92" fmla="*/ 388958 w 455685"/>
                <a:gd name="connsiteY92" fmla="*/ 276922 h 642257"/>
                <a:gd name="connsiteX93" fmla="*/ 390626 w 455685"/>
                <a:gd name="connsiteY93" fmla="*/ 255235 h 642257"/>
                <a:gd name="connsiteX94" fmla="*/ 397299 w 455685"/>
                <a:gd name="connsiteY94" fmla="*/ 231880 h 642257"/>
                <a:gd name="connsiteX95" fmla="*/ 397299 w 455685"/>
                <a:gd name="connsiteY95" fmla="*/ 210193 h 642257"/>
                <a:gd name="connsiteX96" fmla="*/ 400635 w 455685"/>
                <a:gd name="connsiteY96" fmla="*/ 196848 h 642257"/>
                <a:gd name="connsiteX97" fmla="*/ 407308 w 455685"/>
                <a:gd name="connsiteY97" fmla="*/ 185170 h 642257"/>
                <a:gd name="connsiteX98" fmla="*/ 422322 w 455685"/>
                <a:gd name="connsiteY98" fmla="*/ 173493 h 642257"/>
                <a:gd name="connsiteX99" fmla="*/ 437335 w 455685"/>
                <a:gd name="connsiteY99" fmla="*/ 173493 h 642257"/>
                <a:gd name="connsiteX100" fmla="*/ 449013 w 455685"/>
                <a:gd name="connsiteY100" fmla="*/ 161816 h 642257"/>
                <a:gd name="connsiteX101" fmla="*/ 449013 w 455685"/>
                <a:gd name="connsiteY101" fmla="*/ 158479 h 6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55685" h="642257">
                  <a:moveTo>
                    <a:pt x="455686" y="158479"/>
                  </a:moveTo>
                  <a:lnTo>
                    <a:pt x="447345" y="158479"/>
                  </a:lnTo>
                  <a:cubicBezTo>
                    <a:pt x="445676" y="158479"/>
                    <a:pt x="412312" y="121779"/>
                    <a:pt x="410644" y="118442"/>
                  </a:cubicBezTo>
                  <a:cubicBezTo>
                    <a:pt x="403971" y="90083"/>
                    <a:pt x="417317" y="73401"/>
                    <a:pt x="410644" y="46710"/>
                  </a:cubicBezTo>
                  <a:lnTo>
                    <a:pt x="402303" y="43373"/>
                  </a:lnTo>
                  <a:cubicBezTo>
                    <a:pt x="398967" y="36701"/>
                    <a:pt x="405640" y="30028"/>
                    <a:pt x="402303" y="23355"/>
                  </a:cubicBezTo>
                  <a:cubicBezTo>
                    <a:pt x="402303" y="21687"/>
                    <a:pt x="377280" y="8341"/>
                    <a:pt x="373944" y="3337"/>
                  </a:cubicBezTo>
                  <a:lnTo>
                    <a:pt x="373944" y="0"/>
                  </a:lnTo>
                  <a:cubicBezTo>
                    <a:pt x="372276" y="0"/>
                    <a:pt x="357262" y="6673"/>
                    <a:pt x="357262" y="6673"/>
                  </a:cubicBezTo>
                  <a:lnTo>
                    <a:pt x="347253" y="6673"/>
                  </a:lnTo>
                  <a:cubicBezTo>
                    <a:pt x="347253" y="6673"/>
                    <a:pt x="340580" y="25023"/>
                    <a:pt x="340580" y="25023"/>
                  </a:cubicBezTo>
                  <a:lnTo>
                    <a:pt x="330571" y="25023"/>
                  </a:lnTo>
                  <a:cubicBezTo>
                    <a:pt x="330571" y="26691"/>
                    <a:pt x="327234" y="43373"/>
                    <a:pt x="327234" y="43373"/>
                  </a:cubicBezTo>
                  <a:lnTo>
                    <a:pt x="317225" y="43373"/>
                  </a:lnTo>
                  <a:cubicBezTo>
                    <a:pt x="317225" y="45042"/>
                    <a:pt x="313889" y="40037"/>
                    <a:pt x="313889" y="40037"/>
                  </a:cubicBezTo>
                  <a:lnTo>
                    <a:pt x="290534" y="40037"/>
                  </a:lnTo>
                  <a:lnTo>
                    <a:pt x="290534" y="33364"/>
                  </a:lnTo>
                  <a:cubicBezTo>
                    <a:pt x="288866" y="33364"/>
                    <a:pt x="280525" y="38369"/>
                    <a:pt x="280525" y="38369"/>
                  </a:cubicBezTo>
                  <a:lnTo>
                    <a:pt x="93686" y="38369"/>
                  </a:lnTo>
                  <a:cubicBezTo>
                    <a:pt x="93686" y="38369"/>
                    <a:pt x="93686" y="98424"/>
                    <a:pt x="93686" y="98424"/>
                  </a:cubicBezTo>
                  <a:lnTo>
                    <a:pt x="68663" y="98424"/>
                  </a:lnTo>
                  <a:lnTo>
                    <a:pt x="68663" y="245226"/>
                  </a:lnTo>
                  <a:cubicBezTo>
                    <a:pt x="68663" y="245226"/>
                    <a:pt x="55317" y="248562"/>
                    <a:pt x="50313" y="245226"/>
                  </a:cubicBezTo>
                  <a:cubicBezTo>
                    <a:pt x="45308" y="241889"/>
                    <a:pt x="40304" y="240221"/>
                    <a:pt x="38635" y="246894"/>
                  </a:cubicBezTo>
                  <a:cubicBezTo>
                    <a:pt x="35299" y="253567"/>
                    <a:pt x="30294" y="256903"/>
                    <a:pt x="33631" y="263576"/>
                  </a:cubicBezTo>
                  <a:cubicBezTo>
                    <a:pt x="36967" y="270249"/>
                    <a:pt x="33631" y="273585"/>
                    <a:pt x="26958" y="276922"/>
                  </a:cubicBezTo>
                  <a:cubicBezTo>
                    <a:pt x="20285" y="280258"/>
                    <a:pt x="23622" y="281926"/>
                    <a:pt x="23622" y="288599"/>
                  </a:cubicBezTo>
                  <a:cubicBezTo>
                    <a:pt x="23622" y="295272"/>
                    <a:pt x="23622" y="303613"/>
                    <a:pt x="16949" y="308617"/>
                  </a:cubicBezTo>
                  <a:cubicBezTo>
                    <a:pt x="10276" y="313622"/>
                    <a:pt x="10276" y="308617"/>
                    <a:pt x="10276" y="318627"/>
                  </a:cubicBezTo>
                  <a:cubicBezTo>
                    <a:pt x="10276" y="328636"/>
                    <a:pt x="8608" y="328636"/>
                    <a:pt x="3603" y="331972"/>
                  </a:cubicBezTo>
                  <a:cubicBezTo>
                    <a:pt x="-1401" y="335309"/>
                    <a:pt x="267" y="336977"/>
                    <a:pt x="267" y="341981"/>
                  </a:cubicBezTo>
                  <a:cubicBezTo>
                    <a:pt x="267" y="346986"/>
                    <a:pt x="6940" y="341981"/>
                    <a:pt x="13612" y="341981"/>
                  </a:cubicBezTo>
                  <a:cubicBezTo>
                    <a:pt x="20285" y="341981"/>
                    <a:pt x="20285" y="343650"/>
                    <a:pt x="23622" y="348654"/>
                  </a:cubicBezTo>
                  <a:cubicBezTo>
                    <a:pt x="26958" y="353659"/>
                    <a:pt x="16949" y="358663"/>
                    <a:pt x="18617" y="363668"/>
                  </a:cubicBezTo>
                  <a:lnTo>
                    <a:pt x="18617" y="370341"/>
                  </a:lnTo>
                  <a:cubicBezTo>
                    <a:pt x="18617" y="370341"/>
                    <a:pt x="21953" y="373677"/>
                    <a:pt x="18617" y="382018"/>
                  </a:cubicBezTo>
                  <a:cubicBezTo>
                    <a:pt x="15281" y="388691"/>
                    <a:pt x="18617" y="388691"/>
                    <a:pt x="21953" y="395364"/>
                  </a:cubicBezTo>
                  <a:cubicBezTo>
                    <a:pt x="26958" y="400368"/>
                    <a:pt x="23622" y="405373"/>
                    <a:pt x="23622" y="405373"/>
                  </a:cubicBezTo>
                  <a:lnTo>
                    <a:pt x="40304" y="420387"/>
                  </a:lnTo>
                  <a:cubicBezTo>
                    <a:pt x="40304" y="420387"/>
                    <a:pt x="40304" y="432064"/>
                    <a:pt x="40304" y="438737"/>
                  </a:cubicBezTo>
                  <a:cubicBezTo>
                    <a:pt x="40304" y="445410"/>
                    <a:pt x="35299" y="445410"/>
                    <a:pt x="43640" y="452083"/>
                  </a:cubicBezTo>
                  <a:cubicBezTo>
                    <a:pt x="51981" y="458755"/>
                    <a:pt x="53649" y="458755"/>
                    <a:pt x="50313" y="468765"/>
                  </a:cubicBezTo>
                  <a:cubicBezTo>
                    <a:pt x="46976" y="478774"/>
                    <a:pt x="58654" y="490451"/>
                    <a:pt x="63658" y="492119"/>
                  </a:cubicBezTo>
                  <a:cubicBezTo>
                    <a:pt x="66995" y="493788"/>
                    <a:pt x="66995" y="503797"/>
                    <a:pt x="73668" y="503797"/>
                  </a:cubicBezTo>
                  <a:cubicBezTo>
                    <a:pt x="80340" y="503797"/>
                    <a:pt x="83677" y="503797"/>
                    <a:pt x="87013" y="507133"/>
                  </a:cubicBezTo>
                  <a:cubicBezTo>
                    <a:pt x="90350" y="510470"/>
                    <a:pt x="93686" y="517142"/>
                    <a:pt x="100359" y="517142"/>
                  </a:cubicBezTo>
                  <a:cubicBezTo>
                    <a:pt x="107032" y="517142"/>
                    <a:pt x="107032" y="517142"/>
                    <a:pt x="110368" y="520479"/>
                  </a:cubicBezTo>
                  <a:cubicBezTo>
                    <a:pt x="113704" y="525483"/>
                    <a:pt x="112036" y="535493"/>
                    <a:pt x="122045" y="538829"/>
                  </a:cubicBezTo>
                  <a:cubicBezTo>
                    <a:pt x="132055" y="540497"/>
                    <a:pt x="135391" y="545502"/>
                    <a:pt x="138727" y="553843"/>
                  </a:cubicBezTo>
                  <a:cubicBezTo>
                    <a:pt x="142064" y="562184"/>
                    <a:pt x="138727" y="570525"/>
                    <a:pt x="142064" y="572193"/>
                  </a:cubicBezTo>
                  <a:cubicBezTo>
                    <a:pt x="145400" y="573861"/>
                    <a:pt x="147068" y="583870"/>
                    <a:pt x="147068" y="583870"/>
                  </a:cubicBezTo>
                  <a:lnTo>
                    <a:pt x="155409" y="595548"/>
                  </a:lnTo>
                  <a:cubicBezTo>
                    <a:pt x="155409" y="595548"/>
                    <a:pt x="157078" y="605557"/>
                    <a:pt x="162082" y="608893"/>
                  </a:cubicBezTo>
                  <a:cubicBezTo>
                    <a:pt x="167087" y="612230"/>
                    <a:pt x="172091" y="608893"/>
                    <a:pt x="172091" y="602221"/>
                  </a:cubicBezTo>
                  <a:cubicBezTo>
                    <a:pt x="172091" y="595548"/>
                    <a:pt x="182101" y="605557"/>
                    <a:pt x="187105" y="608893"/>
                  </a:cubicBezTo>
                  <a:cubicBezTo>
                    <a:pt x="192110" y="612230"/>
                    <a:pt x="193778" y="608893"/>
                    <a:pt x="197114" y="605557"/>
                  </a:cubicBezTo>
                  <a:cubicBezTo>
                    <a:pt x="202119" y="600552"/>
                    <a:pt x="207124" y="603889"/>
                    <a:pt x="210460" y="608893"/>
                  </a:cubicBezTo>
                  <a:cubicBezTo>
                    <a:pt x="213797" y="615566"/>
                    <a:pt x="217133" y="622239"/>
                    <a:pt x="220469" y="625575"/>
                  </a:cubicBezTo>
                  <a:cubicBezTo>
                    <a:pt x="223806" y="628912"/>
                    <a:pt x="233815" y="630580"/>
                    <a:pt x="237151" y="635585"/>
                  </a:cubicBezTo>
                  <a:cubicBezTo>
                    <a:pt x="240488" y="640589"/>
                    <a:pt x="247161" y="635585"/>
                    <a:pt x="247161" y="635585"/>
                  </a:cubicBezTo>
                  <a:lnTo>
                    <a:pt x="260506" y="642257"/>
                  </a:lnTo>
                  <a:cubicBezTo>
                    <a:pt x="260506" y="642257"/>
                    <a:pt x="270515" y="630580"/>
                    <a:pt x="278856" y="632248"/>
                  </a:cubicBezTo>
                  <a:cubicBezTo>
                    <a:pt x="287197" y="632248"/>
                    <a:pt x="283861" y="632248"/>
                    <a:pt x="288866" y="628912"/>
                  </a:cubicBezTo>
                  <a:cubicBezTo>
                    <a:pt x="295538" y="625575"/>
                    <a:pt x="307216" y="633916"/>
                    <a:pt x="307216" y="633916"/>
                  </a:cubicBezTo>
                  <a:lnTo>
                    <a:pt x="317225" y="627244"/>
                  </a:lnTo>
                  <a:lnTo>
                    <a:pt x="330571" y="623907"/>
                  </a:lnTo>
                  <a:lnTo>
                    <a:pt x="337243" y="617234"/>
                  </a:lnTo>
                  <a:cubicBezTo>
                    <a:pt x="343916" y="617234"/>
                    <a:pt x="347253" y="617234"/>
                    <a:pt x="347253" y="617234"/>
                  </a:cubicBezTo>
                  <a:lnTo>
                    <a:pt x="358930" y="617234"/>
                  </a:lnTo>
                  <a:cubicBezTo>
                    <a:pt x="358930" y="617234"/>
                    <a:pt x="373944" y="627244"/>
                    <a:pt x="373944" y="627244"/>
                  </a:cubicBezTo>
                  <a:lnTo>
                    <a:pt x="373944" y="618903"/>
                  </a:lnTo>
                  <a:cubicBezTo>
                    <a:pt x="373944" y="618903"/>
                    <a:pt x="373944" y="603889"/>
                    <a:pt x="367271" y="603889"/>
                  </a:cubicBezTo>
                  <a:cubicBezTo>
                    <a:pt x="360598" y="603889"/>
                    <a:pt x="363935" y="603889"/>
                    <a:pt x="360598" y="603889"/>
                  </a:cubicBezTo>
                  <a:cubicBezTo>
                    <a:pt x="353925" y="603889"/>
                    <a:pt x="345584" y="600552"/>
                    <a:pt x="343916" y="593880"/>
                  </a:cubicBezTo>
                  <a:cubicBezTo>
                    <a:pt x="342248" y="583870"/>
                    <a:pt x="333907" y="575529"/>
                    <a:pt x="333907" y="567188"/>
                  </a:cubicBezTo>
                  <a:cubicBezTo>
                    <a:pt x="333907" y="558847"/>
                    <a:pt x="332239" y="557179"/>
                    <a:pt x="327234" y="553843"/>
                  </a:cubicBezTo>
                  <a:cubicBezTo>
                    <a:pt x="322230" y="548838"/>
                    <a:pt x="320561" y="545502"/>
                    <a:pt x="315557" y="538829"/>
                  </a:cubicBezTo>
                  <a:cubicBezTo>
                    <a:pt x="312220" y="532156"/>
                    <a:pt x="307216" y="532156"/>
                    <a:pt x="302211" y="528820"/>
                  </a:cubicBezTo>
                  <a:cubicBezTo>
                    <a:pt x="297207" y="527152"/>
                    <a:pt x="282193" y="528820"/>
                    <a:pt x="285529" y="523815"/>
                  </a:cubicBezTo>
                  <a:cubicBezTo>
                    <a:pt x="288866" y="518811"/>
                    <a:pt x="288866" y="508801"/>
                    <a:pt x="288866" y="508801"/>
                  </a:cubicBezTo>
                  <a:cubicBezTo>
                    <a:pt x="288866" y="508801"/>
                    <a:pt x="288866" y="508801"/>
                    <a:pt x="298875" y="507133"/>
                  </a:cubicBezTo>
                  <a:cubicBezTo>
                    <a:pt x="307216" y="507133"/>
                    <a:pt x="308884" y="503797"/>
                    <a:pt x="308884" y="503797"/>
                  </a:cubicBezTo>
                  <a:cubicBezTo>
                    <a:pt x="308884" y="503797"/>
                    <a:pt x="313889" y="492119"/>
                    <a:pt x="313889" y="487115"/>
                  </a:cubicBezTo>
                  <a:cubicBezTo>
                    <a:pt x="313889" y="482110"/>
                    <a:pt x="315557" y="465428"/>
                    <a:pt x="313889" y="458755"/>
                  </a:cubicBezTo>
                  <a:cubicBezTo>
                    <a:pt x="312220" y="452083"/>
                    <a:pt x="325566" y="437069"/>
                    <a:pt x="325566" y="427060"/>
                  </a:cubicBezTo>
                  <a:cubicBezTo>
                    <a:pt x="325566" y="417050"/>
                    <a:pt x="325566" y="408709"/>
                    <a:pt x="325566" y="408709"/>
                  </a:cubicBezTo>
                  <a:cubicBezTo>
                    <a:pt x="325566" y="408709"/>
                    <a:pt x="332239" y="403705"/>
                    <a:pt x="337243" y="402037"/>
                  </a:cubicBezTo>
                  <a:cubicBezTo>
                    <a:pt x="342248" y="400368"/>
                    <a:pt x="345584" y="398700"/>
                    <a:pt x="347253" y="392027"/>
                  </a:cubicBezTo>
                  <a:cubicBezTo>
                    <a:pt x="348921" y="387023"/>
                    <a:pt x="350589" y="382018"/>
                    <a:pt x="353925" y="375345"/>
                  </a:cubicBezTo>
                  <a:cubicBezTo>
                    <a:pt x="357262" y="368673"/>
                    <a:pt x="362266" y="362000"/>
                    <a:pt x="362266" y="351991"/>
                  </a:cubicBezTo>
                  <a:cubicBezTo>
                    <a:pt x="362266" y="341981"/>
                    <a:pt x="372276" y="335309"/>
                    <a:pt x="375612" y="328636"/>
                  </a:cubicBezTo>
                  <a:cubicBezTo>
                    <a:pt x="378948" y="321963"/>
                    <a:pt x="388958" y="306949"/>
                    <a:pt x="388958" y="306949"/>
                  </a:cubicBezTo>
                  <a:cubicBezTo>
                    <a:pt x="388958" y="306949"/>
                    <a:pt x="388958" y="280258"/>
                    <a:pt x="388958" y="276922"/>
                  </a:cubicBezTo>
                  <a:cubicBezTo>
                    <a:pt x="388958" y="273585"/>
                    <a:pt x="388958" y="263576"/>
                    <a:pt x="390626" y="255235"/>
                  </a:cubicBezTo>
                  <a:cubicBezTo>
                    <a:pt x="392294" y="245226"/>
                    <a:pt x="397299" y="241889"/>
                    <a:pt x="397299" y="231880"/>
                  </a:cubicBezTo>
                  <a:cubicBezTo>
                    <a:pt x="397299" y="221871"/>
                    <a:pt x="397299" y="220203"/>
                    <a:pt x="397299" y="210193"/>
                  </a:cubicBezTo>
                  <a:cubicBezTo>
                    <a:pt x="398967" y="200184"/>
                    <a:pt x="395630" y="196848"/>
                    <a:pt x="400635" y="196848"/>
                  </a:cubicBezTo>
                  <a:cubicBezTo>
                    <a:pt x="405640" y="196848"/>
                    <a:pt x="403971" y="190175"/>
                    <a:pt x="407308" y="185170"/>
                  </a:cubicBezTo>
                  <a:cubicBezTo>
                    <a:pt x="410644" y="180166"/>
                    <a:pt x="422322" y="173493"/>
                    <a:pt x="422322" y="173493"/>
                  </a:cubicBezTo>
                  <a:lnTo>
                    <a:pt x="437335" y="173493"/>
                  </a:lnTo>
                  <a:cubicBezTo>
                    <a:pt x="437335" y="175161"/>
                    <a:pt x="449013" y="161816"/>
                    <a:pt x="449013" y="161816"/>
                  </a:cubicBezTo>
                  <a:lnTo>
                    <a:pt x="449013" y="158479"/>
                  </a:ln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192" name="Graphic 1159">
              <a:extLst>
                <a:ext uri="{FF2B5EF4-FFF2-40B4-BE49-F238E27FC236}">
                  <a16:creationId xmlns:a16="http://schemas.microsoft.com/office/drawing/2014/main" id="{7FF4C044-0736-50B4-3B41-BEC83E1971C0}"/>
                </a:ext>
              </a:extLst>
            </p:cNvPr>
            <p:cNvGrpSpPr/>
            <p:nvPr/>
          </p:nvGrpSpPr>
          <p:grpSpPr>
            <a:xfrm>
              <a:off x="6367657" y="4318972"/>
              <a:ext cx="321963" cy="266912"/>
              <a:chOff x="6367657" y="4318972"/>
              <a:chExt cx="321963" cy="266912"/>
            </a:xfrm>
            <a:solidFill>
              <a:srgbClr val="009EE0"/>
            </a:solidFill>
          </p:grpSpPr>
          <p:sp>
            <p:nvSpPr>
              <p:cNvPr id="1193" name="Freeform 1192">
                <a:extLst>
                  <a:ext uri="{FF2B5EF4-FFF2-40B4-BE49-F238E27FC236}">
                    <a16:creationId xmlns:a16="http://schemas.microsoft.com/office/drawing/2014/main" id="{31B82E14-3477-836D-9406-E9EFAF56EB54}"/>
                  </a:ext>
                </a:extLst>
              </p:cNvPr>
              <p:cNvSpPr/>
              <p:nvPr/>
            </p:nvSpPr>
            <p:spPr>
              <a:xfrm>
                <a:off x="6379335" y="4318972"/>
                <a:ext cx="310285" cy="266912"/>
              </a:xfrm>
              <a:custGeom>
                <a:avLst/>
                <a:gdLst>
                  <a:gd name="connsiteX0" fmla="*/ 0 w 310285"/>
                  <a:gd name="connsiteY0" fmla="*/ 116774 h 266912"/>
                  <a:gd name="connsiteX1" fmla="*/ 10009 w 310285"/>
                  <a:gd name="connsiteY1" fmla="*/ 128452 h 266912"/>
                  <a:gd name="connsiteX2" fmla="*/ 23355 w 310285"/>
                  <a:gd name="connsiteY2" fmla="*/ 131788 h 266912"/>
                  <a:gd name="connsiteX3" fmla="*/ 36700 w 310285"/>
                  <a:gd name="connsiteY3" fmla="*/ 141797 h 266912"/>
                  <a:gd name="connsiteX4" fmla="*/ 46709 w 310285"/>
                  <a:gd name="connsiteY4" fmla="*/ 145134 h 266912"/>
                  <a:gd name="connsiteX5" fmla="*/ 58387 w 310285"/>
                  <a:gd name="connsiteY5" fmla="*/ 163484 h 266912"/>
                  <a:gd name="connsiteX6" fmla="*/ 75069 w 310285"/>
                  <a:gd name="connsiteY6" fmla="*/ 178498 h 266912"/>
                  <a:gd name="connsiteX7" fmla="*/ 78405 w 310285"/>
                  <a:gd name="connsiteY7" fmla="*/ 196848 h 266912"/>
                  <a:gd name="connsiteX8" fmla="*/ 83410 w 310285"/>
                  <a:gd name="connsiteY8" fmla="*/ 208525 h 266912"/>
                  <a:gd name="connsiteX9" fmla="*/ 91751 w 310285"/>
                  <a:gd name="connsiteY9" fmla="*/ 220203 h 266912"/>
                  <a:gd name="connsiteX10" fmla="*/ 98424 w 310285"/>
                  <a:gd name="connsiteY10" fmla="*/ 233548 h 266912"/>
                  <a:gd name="connsiteX11" fmla="*/ 108433 w 310285"/>
                  <a:gd name="connsiteY11" fmla="*/ 226875 h 266912"/>
                  <a:gd name="connsiteX12" fmla="*/ 123447 w 310285"/>
                  <a:gd name="connsiteY12" fmla="*/ 233548 h 266912"/>
                  <a:gd name="connsiteX13" fmla="*/ 133456 w 310285"/>
                  <a:gd name="connsiteY13" fmla="*/ 230212 h 266912"/>
                  <a:gd name="connsiteX14" fmla="*/ 146802 w 310285"/>
                  <a:gd name="connsiteY14" fmla="*/ 233548 h 266912"/>
                  <a:gd name="connsiteX15" fmla="*/ 156811 w 310285"/>
                  <a:gd name="connsiteY15" fmla="*/ 250230 h 266912"/>
                  <a:gd name="connsiteX16" fmla="*/ 173493 w 310285"/>
                  <a:gd name="connsiteY16" fmla="*/ 260239 h 266912"/>
                  <a:gd name="connsiteX17" fmla="*/ 183502 w 310285"/>
                  <a:gd name="connsiteY17" fmla="*/ 260239 h 266912"/>
                  <a:gd name="connsiteX18" fmla="*/ 196848 w 310285"/>
                  <a:gd name="connsiteY18" fmla="*/ 266912 h 266912"/>
                  <a:gd name="connsiteX19" fmla="*/ 215198 w 310285"/>
                  <a:gd name="connsiteY19" fmla="*/ 256903 h 266912"/>
                  <a:gd name="connsiteX20" fmla="*/ 225207 w 310285"/>
                  <a:gd name="connsiteY20" fmla="*/ 253567 h 266912"/>
                  <a:gd name="connsiteX21" fmla="*/ 243557 w 310285"/>
                  <a:gd name="connsiteY21" fmla="*/ 258571 h 266912"/>
                  <a:gd name="connsiteX22" fmla="*/ 253566 w 310285"/>
                  <a:gd name="connsiteY22" fmla="*/ 251898 h 266912"/>
                  <a:gd name="connsiteX23" fmla="*/ 266912 w 310285"/>
                  <a:gd name="connsiteY23" fmla="*/ 248562 h 266912"/>
                  <a:gd name="connsiteX24" fmla="*/ 273585 w 310285"/>
                  <a:gd name="connsiteY24" fmla="*/ 241889 h 266912"/>
                  <a:gd name="connsiteX25" fmla="*/ 283594 w 310285"/>
                  <a:gd name="connsiteY25" fmla="*/ 241889 h 266912"/>
                  <a:gd name="connsiteX26" fmla="*/ 295271 w 310285"/>
                  <a:gd name="connsiteY26" fmla="*/ 241889 h 266912"/>
                  <a:gd name="connsiteX27" fmla="*/ 310285 w 310285"/>
                  <a:gd name="connsiteY27" fmla="*/ 251898 h 266912"/>
                  <a:gd name="connsiteX28" fmla="*/ 310285 w 310285"/>
                  <a:gd name="connsiteY28" fmla="*/ 243557 h 266912"/>
                  <a:gd name="connsiteX29" fmla="*/ 303612 w 310285"/>
                  <a:gd name="connsiteY29" fmla="*/ 228544 h 266912"/>
                  <a:gd name="connsiteX30" fmla="*/ 296940 w 310285"/>
                  <a:gd name="connsiteY30" fmla="*/ 228544 h 266912"/>
                  <a:gd name="connsiteX31" fmla="*/ 280258 w 310285"/>
                  <a:gd name="connsiteY31" fmla="*/ 218534 h 266912"/>
                  <a:gd name="connsiteX32" fmla="*/ 270248 w 310285"/>
                  <a:gd name="connsiteY32" fmla="*/ 191843 h 266912"/>
                  <a:gd name="connsiteX33" fmla="*/ 263576 w 310285"/>
                  <a:gd name="connsiteY33" fmla="*/ 178498 h 266912"/>
                  <a:gd name="connsiteX34" fmla="*/ 251898 w 310285"/>
                  <a:gd name="connsiteY34" fmla="*/ 163484 h 266912"/>
                  <a:gd name="connsiteX35" fmla="*/ 238553 w 310285"/>
                  <a:gd name="connsiteY35" fmla="*/ 153475 h 266912"/>
                  <a:gd name="connsiteX36" fmla="*/ 221871 w 310285"/>
                  <a:gd name="connsiteY36" fmla="*/ 148470 h 266912"/>
                  <a:gd name="connsiteX37" fmla="*/ 225207 w 310285"/>
                  <a:gd name="connsiteY37" fmla="*/ 133456 h 266912"/>
                  <a:gd name="connsiteX38" fmla="*/ 235216 w 310285"/>
                  <a:gd name="connsiteY38" fmla="*/ 131788 h 266912"/>
                  <a:gd name="connsiteX39" fmla="*/ 245225 w 310285"/>
                  <a:gd name="connsiteY39" fmla="*/ 128452 h 266912"/>
                  <a:gd name="connsiteX40" fmla="*/ 250230 w 310285"/>
                  <a:gd name="connsiteY40" fmla="*/ 111770 h 266912"/>
                  <a:gd name="connsiteX41" fmla="*/ 250230 w 310285"/>
                  <a:gd name="connsiteY41" fmla="*/ 83410 h 266912"/>
                  <a:gd name="connsiteX42" fmla="*/ 245225 w 310285"/>
                  <a:gd name="connsiteY42" fmla="*/ 65060 h 266912"/>
                  <a:gd name="connsiteX43" fmla="*/ 236884 w 310285"/>
                  <a:gd name="connsiteY43" fmla="*/ 55051 h 266912"/>
                  <a:gd name="connsiteX44" fmla="*/ 225207 w 310285"/>
                  <a:gd name="connsiteY44" fmla="*/ 45042 h 266912"/>
                  <a:gd name="connsiteX45" fmla="*/ 225207 w 310285"/>
                  <a:gd name="connsiteY45" fmla="*/ 0 h 266912"/>
                  <a:gd name="connsiteX46" fmla="*/ 198516 w 310285"/>
                  <a:gd name="connsiteY46" fmla="*/ 8341 h 266912"/>
                  <a:gd name="connsiteX47" fmla="*/ 206857 w 310285"/>
                  <a:gd name="connsiteY47" fmla="*/ 35032 h 266912"/>
                  <a:gd name="connsiteX48" fmla="*/ 183502 w 310285"/>
                  <a:gd name="connsiteY48" fmla="*/ 68396 h 266912"/>
                  <a:gd name="connsiteX49" fmla="*/ 160147 w 310285"/>
                  <a:gd name="connsiteY49" fmla="*/ 71733 h 266912"/>
                  <a:gd name="connsiteX50" fmla="*/ 133456 w 310285"/>
                  <a:gd name="connsiteY50" fmla="*/ 71733 h 266912"/>
                  <a:gd name="connsiteX51" fmla="*/ 133456 w 310285"/>
                  <a:gd name="connsiteY51" fmla="*/ 80074 h 266912"/>
                  <a:gd name="connsiteX52" fmla="*/ 120110 w 310285"/>
                  <a:gd name="connsiteY52" fmla="*/ 85078 h 266912"/>
                  <a:gd name="connsiteX53" fmla="*/ 103428 w 310285"/>
                  <a:gd name="connsiteY53" fmla="*/ 88415 h 266912"/>
                  <a:gd name="connsiteX54" fmla="*/ 71732 w 310285"/>
                  <a:gd name="connsiteY54" fmla="*/ 85078 h 266912"/>
                  <a:gd name="connsiteX55" fmla="*/ 55050 w 310285"/>
                  <a:gd name="connsiteY55" fmla="*/ 78406 h 266912"/>
                  <a:gd name="connsiteX56" fmla="*/ 46709 w 310285"/>
                  <a:gd name="connsiteY56" fmla="*/ 58387 h 266912"/>
                  <a:gd name="connsiteX57" fmla="*/ 28359 w 310285"/>
                  <a:gd name="connsiteY57" fmla="*/ 58387 h 266912"/>
                  <a:gd name="connsiteX58" fmla="*/ 8341 w 310285"/>
                  <a:gd name="connsiteY58" fmla="*/ 105097 h 26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0285" h="266912">
                    <a:moveTo>
                      <a:pt x="0" y="116774"/>
                    </a:moveTo>
                    <a:cubicBezTo>
                      <a:pt x="3336" y="118442"/>
                      <a:pt x="3336" y="128452"/>
                      <a:pt x="10009" y="128452"/>
                    </a:cubicBezTo>
                    <a:cubicBezTo>
                      <a:pt x="16682" y="128452"/>
                      <a:pt x="20018" y="128452"/>
                      <a:pt x="23355" y="131788"/>
                    </a:cubicBezTo>
                    <a:cubicBezTo>
                      <a:pt x="26691" y="135124"/>
                      <a:pt x="30027" y="141797"/>
                      <a:pt x="36700" y="141797"/>
                    </a:cubicBezTo>
                    <a:cubicBezTo>
                      <a:pt x="43373" y="141797"/>
                      <a:pt x="43373" y="141797"/>
                      <a:pt x="46709" y="145134"/>
                    </a:cubicBezTo>
                    <a:cubicBezTo>
                      <a:pt x="50046" y="150138"/>
                      <a:pt x="48378" y="160147"/>
                      <a:pt x="58387" y="163484"/>
                    </a:cubicBezTo>
                    <a:cubicBezTo>
                      <a:pt x="68396" y="165152"/>
                      <a:pt x="71732" y="170157"/>
                      <a:pt x="75069" y="178498"/>
                    </a:cubicBezTo>
                    <a:cubicBezTo>
                      <a:pt x="78405" y="186839"/>
                      <a:pt x="75069" y="195180"/>
                      <a:pt x="78405" y="196848"/>
                    </a:cubicBezTo>
                    <a:cubicBezTo>
                      <a:pt x="81742" y="198516"/>
                      <a:pt x="83410" y="208525"/>
                      <a:pt x="83410" y="208525"/>
                    </a:cubicBezTo>
                    <a:lnTo>
                      <a:pt x="91751" y="220203"/>
                    </a:lnTo>
                    <a:cubicBezTo>
                      <a:pt x="91751" y="220203"/>
                      <a:pt x="93419" y="230212"/>
                      <a:pt x="98424" y="233548"/>
                    </a:cubicBezTo>
                    <a:cubicBezTo>
                      <a:pt x="103428" y="236885"/>
                      <a:pt x="108433" y="233548"/>
                      <a:pt x="108433" y="226875"/>
                    </a:cubicBezTo>
                    <a:cubicBezTo>
                      <a:pt x="108433" y="220203"/>
                      <a:pt x="118442" y="230212"/>
                      <a:pt x="123447" y="233548"/>
                    </a:cubicBezTo>
                    <a:cubicBezTo>
                      <a:pt x="128451" y="236885"/>
                      <a:pt x="130119" y="233548"/>
                      <a:pt x="133456" y="230212"/>
                    </a:cubicBezTo>
                    <a:cubicBezTo>
                      <a:pt x="138460" y="225207"/>
                      <a:pt x="143465" y="228544"/>
                      <a:pt x="146802" y="233548"/>
                    </a:cubicBezTo>
                    <a:cubicBezTo>
                      <a:pt x="150138" y="240221"/>
                      <a:pt x="153474" y="246894"/>
                      <a:pt x="156811" y="250230"/>
                    </a:cubicBezTo>
                    <a:cubicBezTo>
                      <a:pt x="160147" y="253567"/>
                      <a:pt x="170156" y="255235"/>
                      <a:pt x="173493" y="260239"/>
                    </a:cubicBezTo>
                    <a:cubicBezTo>
                      <a:pt x="176829" y="265244"/>
                      <a:pt x="183502" y="260239"/>
                      <a:pt x="183502" y="260239"/>
                    </a:cubicBezTo>
                    <a:lnTo>
                      <a:pt x="196848" y="266912"/>
                    </a:lnTo>
                    <a:cubicBezTo>
                      <a:pt x="196848" y="266912"/>
                      <a:pt x="206857" y="255235"/>
                      <a:pt x="215198" y="256903"/>
                    </a:cubicBezTo>
                    <a:cubicBezTo>
                      <a:pt x="223539" y="256903"/>
                      <a:pt x="220202" y="256903"/>
                      <a:pt x="225207" y="253567"/>
                    </a:cubicBezTo>
                    <a:cubicBezTo>
                      <a:pt x="231880" y="250230"/>
                      <a:pt x="243557" y="258571"/>
                      <a:pt x="243557" y="258571"/>
                    </a:cubicBezTo>
                    <a:lnTo>
                      <a:pt x="253566" y="251898"/>
                    </a:lnTo>
                    <a:lnTo>
                      <a:pt x="266912" y="248562"/>
                    </a:lnTo>
                    <a:lnTo>
                      <a:pt x="273585" y="241889"/>
                    </a:lnTo>
                    <a:cubicBezTo>
                      <a:pt x="280258" y="241889"/>
                      <a:pt x="283594" y="241889"/>
                      <a:pt x="283594" y="241889"/>
                    </a:cubicBezTo>
                    <a:lnTo>
                      <a:pt x="295271" y="241889"/>
                    </a:lnTo>
                    <a:cubicBezTo>
                      <a:pt x="295271" y="241889"/>
                      <a:pt x="310285" y="251898"/>
                      <a:pt x="310285" y="251898"/>
                    </a:cubicBezTo>
                    <a:lnTo>
                      <a:pt x="310285" y="243557"/>
                    </a:lnTo>
                    <a:cubicBezTo>
                      <a:pt x="310285" y="243557"/>
                      <a:pt x="310285" y="228544"/>
                      <a:pt x="303612" y="228544"/>
                    </a:cubicBezTo>
                    <a:cubicBezTo>
                      <a:pt x="296940" y="228544"/>
                      <a:pt x="300276" y="228544"/>
                      <a:pt x="296940" y="228544"/>
                    </a:cubicBezTo>
                    <a:cubicBezTo>
                      <a:pt x="290267" y="228544"/>
                      <a:pt x="281926" y="225207"/>
                      <a:pt x="280258" y="218534"/>
                    </a:cubicBezTo>
                    <a:cubicBezTo>
                      <a:pt x="278589" y="208525"/>
                      <a:pt x="270248" y="200184"/>
                      <a:pt x="270248" y="191843"/>
                    </a:cubicBezTo>
                    <a:cubicBezTo>
                      <a:pt x="270248" y="183502"/>
                      <a:pt x="268580" y="181834"/>
                      <a:pt x="263576" y="178498"/>
                    </a:cubicBezTo>
                    <a:cubicBezTo>
                      <a:pt x="258571" y="173493"/>
                      <a:pt x="256903" y="170157"/>
                      <a:pt x="251898" y="163484"/>
                    </a:cubicBezTo>
                    <a:cubicBezTo>
                      <a:pt x="248562" y="156811"/>
                      <a:pt x="243557" y="156811"/>
                      <a:pt x="238553" y="153475"/>
                    </a:cubicBezTo>
                    <a:cubicBezTo>
                      <a:pt x="233548" y="151806"/>
                      <a:pt x="218534" y="153475"/>
                      <a:pt x="221871" y="148470"/>
                    </a:cubicBezTo>
                    <a:cubicBezTo>
                      <a:pt x="225207" y="143465"/>
                      <a:pt x="225207" y="133456"/>
                      <a:pt x="225207" y="133456"/>
                    </a:cubicBezTo>
                    <a:cubicBezTo>
                      <a:pt x="225207" y="133456"/>
                      <a:pt x="225207" y="133456"/>
                      <a:pt x="235216" y="131788"/>
                    </a:cubicBezTo>
                    <a:cubicBezTo>
                      <a:pt x="243557" y="131788"/>
                      <a:pt x="245225" y="128452"/>
                      <a:pt x="245225" y="128452"/>
                    </a:cubicBezTo>
                    <a:cubicBezTo>
                      <a:pt x="245225" y="128452"/>
                      <a:pt x="250230" y="116774"/>
                      <a:pt x="250230" y="111770"/>
                    </a:cubicBezTo>
                    <a:cubicBezTo>
                      <a:pt x="250230" y="106765"/>
                      <a:pt x="251898" y="90083"/>
                      <a:pt x="250230" y="83410"/>
                    </a:cubicBezTo>
                    <a:cubicBezTo>
                      <a:pt x="250230" y="80074"/>
                      <a:pt x="246894" y="73401"/>
                      <a:pt x="245225" y="65060"/>
                    </a:cubicBezTo>
                    <a:cubicBezTo>
                      <a:pt x="245225" y="65060"/>
                      <a:pt x="241889" y="58387"/>
                      <a:pt x="236884" y="55051"/>
                    </a:cubicBezTo>
                    <a:cubicBezTo>
                      <a:pt x="231880" y="51714"/>
                      <a:pt x="225207" y="45042"/>
                      <a:pt x="225207" y="45042"/>
                    </a:cubicBezTo>
                    <a:lnTo>
                      <a:pt x="225207" y="0"/>
                    </a:lnTo>
                    <a:cubicBezTo>
                      <a:pt x="223539" y="0"/>
                      <a:pt x="198516" y="8341"/>
                      <a:pt x="198516" y="8341"/>
                    </a:cubicBezTo>
                    <a:lnTo>
                      <a:pt x="206857" y="35032"/>
                    </a:lnTo>
                    <a:cubicBezTo>
                      <a:pt x="206857" y="35032"/>
                      <a:pt x="193511" y="55051"/>
                      <a:pt x="183502" y="68396"/>
                    </a:cubicBezTo>
                    <a:cubicBezTo>
                      <a:pt x="181834" y="70065"/>
                      <a:pt x="173493" y="85078"/>
                      <a:pt x="160147" y="71733"/>
                    </a:cubicBezTo>
                    <a:cubicBezTo>
                      <a:pt x="146802" y="60055"/>
                      <a:pt x="135124" y="60055"/>
                      <a:pt x="133456" y="71733"/>
                    </a:cubicBezTo>
                    <a:cubicBezTo>
                      <a:pt x="133456" y="75069"/>
                      <a:pt x="133456" y="80074"/>
                      <a:pt x="133456" y="80074"/>
                    </a:cubicBezTo>
                    <a:cubicBezTo>
                      <a:pt x="133456" y="80074"/>
                      <a:pt x="125115" y="75069"/>
                      <a:pt x="120110" y="85078"/>
                    </a:cubicBezTo>
                    <a:cubicBezTo>
                      <a:pt x="115106" y="95088"/>
                      <a:pt x="111769" y="93419"/>
                      <a:pt x="103428" y="88415"/>
                    </a:cubicBezTo>
                    <a:cubicBezTo>
                      <a:pt x="95087" y="83410"/>
                      <a:pt x="90083" y="81742"/>
                      <a:pt x="71732" y="85078"/>
                    </a:cubicBezTo>
                    <a:cubicBezTo>
                      <a:pt x="60055" y="86747"/>
                      <a:pt x="58387" y="86747"/>
                      <a:pt x="55050" y="78406"/>
                    </a:cubicBezTo>
                    <a:cubicBezTo>
                      <a:pt x="53382" y="75069"/>
                      <a:pt x="46709" y="58387"/>
                      <a:pt x="46709" y="58387"/>
                    </a:cubicBezTo>
                    <a:lnTo>
                      <a:pt x="28359" y="58387"/>
                    </a:lnTo>
                    <a:cubicBezTo>
                      <a:pt x="28359" y="60055"/>
                      <a:pt x="8341" y="105097"/>
                      <a:pt x="8341" y="105097"/>
                    </a:cubicBezTo>
                  </a:path>
                </a:pathLst>
              </a:custGeom>
              <a:solidFill>
                <a:srgbClr val="009EE0"/>
              </a:solidFill>
              <a:ln w="8340" cap="flat">
                <a:solidFill>
                  <a:srgbClr val="FFFFFF"/>
                </a:solid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55D4EF64-D8E1-109A-0C1D-EF1328322B00}"/>
                  </a:ext>
                </a:extLst>
              </p:cNvPr>
              <p:cNvSpPr/>
              <p:nvPr/>
            </p:nvSpPr>
            <p:spPr>
              <a:xfrm>
                <a:off x="6367657" y="4417396"/>
                <a:ext cx="20018" cy="18350"/>
              </a:xfrm>
              <a:custGeom>
                <a:avLst/>
                <a:gdLst>
                  <a:gd name="connsiteX0" fmla="*/ 20019 w 20018"/>
                  <a:gd name="connsiteY0" fmla="*/ 0 h 18350"/>
                  <a:gd name="connsiteX1" fmla="*/ 0 w 20018"/>
                  <a:gd name="connsiteY1" fmla="*/ 6673 h 18350"/>
                  <a:gd name="connsiteX2" fmla="*/ 11678 w 20018"/>
                  <a:gd name="connsiteY2" fmla="*/ 18350 h 18350"/>
                </a:gdLst>
                <a:ahLst/>
                <a:cxnLst>
                  <a:cxn ang="0">
                    <a:pos x="connsiteX0" y="connsiteY0"/>
                  </a:cxn>
                  <a:cxn ang="0">
                    <a:pos x="connsiteX1" y="connsiteY1"/>
                  </a:cxn>
                  <a:cxn ang="0">
                    <a:pos x="connsiteX2" y="connsiteY2"/>
                  </a:cxn>
                </a:cxnLst>
                <a:rect l="l" t="t" r="r" b="b"/>
                <a:pathLst>
                  <a:path w="20018" h="18350">
                    <a:moveTo>
                      <a:pt x="20019" y="0"/>
                    </a:moveTo>
                    <a:lnTo>
                      <a:pt x="0" y="6673"/>
                    </a:lnTo>
                    <a:lnTo>
                      <a:pt x="11678" y="18350"/>
                    </a:lnTo>
                  </a:path>
                </a:pathLst>
              </a:custGeom>
              <a:solidFill>
                <a:srgbClr val="009EE0"/>
              </a:solidFill>
              <a:ln w="8340" cap="flat">
                <a:solidFill>
                  <a:srgbClr val="FFFFFF"/>
                </a:solidFill>
                <a:prstDash val="solid"/>
                <a:miter/>
              </a:ln>
            </p:spPr>
            <p:txBody>
              <a:bodyPr rtlCol="0" anchor="ctr"/>
              <a:lstStyle/>
              <a:p>
                <a:endParaRPr lang="en-US"/>
              </a:p>
            </p:txBody>
          </p:sp>
        </p:grpSp>
        <p:sp>
          <p:nvSpPr>
            <p:cNvPr id="1195" name="Freeform 1194">
              <a:extLst>
                <a:ext uri="{FF2B5EF4-FFF2-40B4-BE49-F238E27FC236}">
                  <a16:creationId xmlns:a16="http://schemas.microsoft.com/office/drawing/2014/main" id="{552E2769-7204-2B5E-9757-A3A9190438BF}"/>
                </a:ext>
              </a:extLst>
            </p:cNvPr>
            <p:cNvSpPr/>
            <p:nvPr/>
          </p:nvSpPr>
          <p:spPr>
            <a:xfrm>
              <a:off x="7813988" y="4402382"/>
              <a:ext cx="61723" cy="122971"/>
            </a:xfrm>
            <a:custGeom>
              <a:avLst/>
              <a:gdLst>
                <a:gd name="connsiteX0" fmla="*/ 11678 w 61723"/>
                <a:gd name="connsiteY0" fmla="*/ 0 h 122971"/>
                <a:gd name="connsiteX1" fmla="*/ 8341 w 61723"/>
                <a:gd name="connsiteY1" fmla="*/ 6673 h 122971"/>
                <a:gd name="connsiteX2" fmla="*/ 8341 w 61723"/>
                <a:gd name="connsiteY2" fmla="*/ 16682 h 122971"/>
                <a:gd name="connsiteX3" fmla="*/ 11678 w 61723"/>
                <a:gd name="connsiteY3" fmla="*/ 25023 h 122971"/>
                <a:gd name="connsiteX4" fmla="*/ 0 w 61723"/>
                <a:gd name="connsiteY4" fmla="*/ 56719 h 122971"/>
                <a:gd name="connsiteX5" fmla="*/ 8341 w 61723"/>
                <a:gd name="connsiteY5" fmla="*/ 88415 h 122971"/>
                <a:gd name="connsiteX6" fmla="*/ 40036 w 61723"/>
                <a:gd name="connsiteY6" fmla="*/ 116774 h 122971"/>
                <a:gd name="connsiteX7" fmla="*/ 56718 w 61723"/>
                <a:gd name="connsiteY7" fmla="*/ 108433 h 122971"/>
                <a:gd name="connsiteX8" fmla="*/ 56718 w 61723"/>
                <a:gd name="connsiteY8" fmla="*/ 65060 h 122971"/>
                <a:gd name="connsiteX9" fmla="*/ 13345 w 61723"/>
                <a:gd name="connsiteY9" fmla="*/ 1668 h 12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23" h="122971">
                  <a:moveTo>
                    <a:pt x="11678" y="0"/>
                  </a:moveTo>
                  <a:cubicBezTo>
                    <a:pt x="11678" y="0"/>
                    <a:pt x="8341" y="5005"/>
                    <a:pt x="8341" y="6673"/>
                  </a:cubicBezTo>
                  <a:cubicBezTo>
                    <a:pt x="1668" y="10009"/>
                    <a:pt x="8341" y="8341"/>
                    <a:pt x="8341" y="16682"/>
                  </a:cubicBezTo>
                  <a:cubicBezTo>
                    <a:pt x="8341" y="15014"/>
                    <a:pt x="13345" y="20019"/>
                    <a:pt x="11678" y="25023"/>
                  </a:cubicBezTo>
                  <a:cubicBezTo>
                    <a:pt x="11678" y="30028"/>
                    <a:pt x="0" y="55051"/>
                    <a:pt x="0" y="56719"/>
                  </a:cubicBezTo>
                  <a:cubicBezTo>
                    <a:pt x="0" y="65060"/>
                    <a:pt x="5004" y="78406"/>
                    <a:pt x="8341" y="88415"/>
                  </a:cubicBezTo>
                  <a:cubicBezTo>
                    <a:pt x="15013" y="118442"/>
                    <a:pt x="10009" y="131788"/>
                    <a:pt x="40036" y="116774"/>
                  </a:cubicBezTo>
                  <a:cubicBezTo>
                    <a:pt x="46709" y="113438"/>
                    <a:pt x="53383" y="113438"/>
                    <a:pt x="56718" y="108433"/>
                  </a:cubicBezTo>
                  <a:cubicBezTo>
                    <a:pt x="63391" y="95088"/>
                    <a:pt x="63391" y="76737"/>
                    <a:pt x="56718" y="65060"/>
                  </a:cubicBezTo>
                  <a:cubicBezTo>
                    <a:pt x="45042" y="41705"/>
                    <a:pt x="13345" y="1668"/>
                    <a:pt x="13345"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1B41B330-B646-3946-EF15-CB2800BD1FF8}"/>
                </a:ext>
              </a:extLst>
            </p:cNvPr>
            <p:cNvSpPr/>
            <p:nvPr/>
          </p:nvSpPr>
          <p:spPr>
            <a:xfrm>
              <a:off x="5320890" y="3227969"/>
              <a:ext cx="571795" cy="577197"/>
            </a:xfrm>
            <a:custGeom>
              <a:avLst/>
              <a:gdLst>
                <a:gd name="connsiteX0" fmla="*/ 516280 w 571795"/>
                <a:gd name="connsiteY0" fmla="*/ 140129 h 577197"/>
                <a:gd name="connsiteX1" fmla="*/ 519616 w 571795"/>
                <a:gd name="connsiteY1" fmla="*/ 156811 h 577197"/>
                <a:gd name="connsiteX2" fmla="*/ 522952 w 571795"/>
                <a:gd name="connsiteY2" fmla="*/ 165152 h 577197"/>
                <a:gd name="connsiteX3" fmla="*/ 531293 w 571795"/>
                <a:gd name="connsiteY3" fmla="*/ 148470 h 577197"/>
                <a:gd name="connsiteX4" fmla="*/ 514611 w 571795"/>
                <a:gd name="connsiteY4" fmla="*/ 140129 h 577197"/>
                <a:gd name="connsiteX5" fmla="*/ 556316 w 571795"/>
                <a:gd name="connsiteY5" fmla="*/ 140129 h 577197"/>
                <a:gd name="connsiteX6" fmla="*/ 564657 w 571795"/>
                <a:gd name="connsiteY6" fmla="*/ 148470 h 577197"/>
                <a:gd name="connsiteX7" fmla="*/ 556316 w 571795"/>
                <a:gd name="connsiteY7" fmla="*/ 140129 h 577197"/>
                <a:gd name="connsiteX8" fmla="*/ 467901 w 571795"/>
                <a:gd name="connsiteY8" fmla="*/ 165152 h 577197"/>
                <a:gd name="connsiteX9" fmla="*/ 471238 w 571795"/>
                <a:gd name="connsiteY9" fmla="*/ 173493 h 577197"/>
                <a:gd name="connsiteX10" fmla="*/ 467901 w 571795"/>
                <a:gd name="connsiteY10" fmla="*/ 165152 h 577197"/>
                <a:gd name="connsiteX11" fmla="*/ 75874 w 571795"/>
                <a:gd name="connsiteY11" fmla="*/ 548838 h 577197"/>
                <a:gd name="connsiteX12" fmla="*/ 79211 w 571795"/>
                <a:gd name="connsiteY12" fmla="*/ 557179 h 577197"/>
                <a:gd name="connsiteX13" fmla="*/ 75874 w 571795"/>
                <a:gd name="connsiteY13" fmla="*/ 548838 h 577197"/>
                <a:gd name="connsiteX14" fmla="*/ 7478 w 571795"/>
                <a:gd name="connsiteY14" fmla="*/ 552175 h 577197"/>
                <a:gd name="connsiteX15" fmla="*/ 7478 w 571795"/>
                <a:gd name="connsiteY15" fmla="*/ 563852 h 577197"/>
                <a:gd name="connsiteX16" fmla="*/ 7478 w 571795"/>
                <a:gd name="connsiteY16" fmla="*/ 555511 h 577197"/>
                <a:gd name="connsiteX17" fmla="*/ 7478 w 571795"/>
                <a:gd name="connsiteY17" fmla="*/ 552175 h 577197"/>
                <a:gd name="connsiteX18" fmla="*/ 32501 w 571795"/>
                <a:gd name="connsiteY18" fmla="*/ 565520 h 577197"/>
                <a:gd name="connsiteX19" fmla="*/ 35837 w 571795"/>
                <a:gd name="connsiteY19" fmla="*/ 577198 h 577197"/>
                <a:gd name="connsiteX20" fmla="*/ 32501 w 571795"/>
                <a:gd name="connsiteY20" fmla="*/ 565520 h 577197"/>
                <a:gd name="connsiteX21" fmla="*/ 399505 w 571795"/>
                <a:gd name="connsiteY21" fmla="*/ 16682 h 577197"/>
                <a:gd name="connsiteX22" fmla="*/ 309422 w 571795"/>
                <a:gd name="connsiteY22" fmla="*/ 8341 h 577197"/>
                <a:gd name="connsiteX23" fmla="*/ 252703 w 571795"/>
                <a:gd name="connsiteY23" fmla="*/ 8341 h 577197"/>
                <a:gd name="connsiteX24" fmla="*/ 241026 w 571795"/>
                <a:gd name="connsiteY24" fmla="*/ 0 h 577197"/>
                <a:gd name="connsiteX25" fmla="*/ 221008 w 571795"/>
                <a:gd name="connsiteY25" fmla="*/ 16682 h 577197"/>
                <a:gd name="connsiteX26" fmla="*/ 200989 w 571795"/>
                <a:gd name="connsiteY26" fmla="*/ 16682 h 577197"/>
                <a:gd name="connsiteX27" fmla="*/ 189312 w 571795"/>
                <a:gd name="connsiteY27" fmla="*/ 28359 h 577197"/>
                <a:gd name="connsiteX28" fmla="*/ 200989 w 571795"/>
                <a:gd name="connsiteY28" fmla="*/ 70064 h 577197"/>
                <a:gd name="connsiteX29" fmla="*/ 219339 w 571795"/>
                <a:gd name="connsiteY29" fmla="*/ 65060 h 577197"/>
                <a:gd name="connsiteX30" fmla="*/ 226012 w 571795"/>
                <a:gd name="connsiteY30" fmla="*/ 70064 h 577197"/>
                <a:gd name="connsiteX31" fmla="*/ 246031 w 571795"/>
                <a:gd name="connsiteY31" fmla="*/ 68396 h 577197"/>
                <a:gd name="connsiteX32" fmla="*/ 254372 w 571795"/>
                <a:gd name="connsiteY32" fmla="*/ 73401 h 577197"/>
                <a:gd name="connsiteX33" fmla="*/ 256040 w 571795"/>
                <a:gd name="connsiteY33" fmla="*/ 83410 h 577197"/>
                <a:gd name="connsiteX34" fmla="*/ 246031 w 571795"/>
                <a:gd name="connsiteY34" fmla="*/ 101760 h 577197"/>
                <a:gd name="connsiteX35" fmla="*/ 251035 w 571795"/>
                <a:gd name="connsiteY35" fmla="*/ 128451 h 577197"/>
                <a:gd name="connsiteX36" fmla="*/ 246031 w 571795"/>
                <a:gd name="connsiteY36" fmla="*/ 143465 h 577197"/>
                <a:gd name="connsiteX37" fmla="*/ 246031 w 571795"/>
                <a:gd name="connsiteY37" fmla="*/ 161815 h 577197"/>
                <a:gd name="connsiteX38" fmla="*/ 242694 w 571795"/>
                <a:gd name="connsiteY38" fmla="*/ 181834 h 577197"/>
                <a:gd name="connsiteX39" fmla="*/ 242694 w 571795"/>
                <a:gd name="connsiteY39" fmla="*/ 193511 h 577197"/>
                <a:gd name="connsiteX40" fmla="*/ 241026 w 571795"/>
                <a:gd name="connsiteY40" fmla="*/ 211862 h 577197"/>
                <a:gd name="connsiteX41" fmla="*/ 249367 w 571795"/>
                <a:gd name="connsiteY41" fmla="*/ 220203 h 577197"/>
                <a:gd name="connsiteX42" fmla="*/ 251035 w 571795"/>
                <a:gd name="connsiteY42" fmla="*/ 236885 h 577197"/>
                <a:gd name="connsiteX43" fmla="*/ 274390 w 571795"/>
                <a:gd name="connsiteY43" fmla="*/ 273585 h 577197"/>
                <a:gd name="connsiteX44" fmla="*/ 311090 w 571795"/>
                <a:gd name="connsiteY44" fmla="*/ 265244 h 577197"/>
                <a:gd name="connsiteX45" fmla="*/ 314427 w 571795"/>
                <a:gd name="connsiteY45" fmla="*/ 256903 h 577197"/>
                <a:gd name="connsiteX46" fmla="*/ 366141 w 571795"/>
                <a:gd name="connsiteY46" fmla="*/ 256903 h 577197"/>
                <a:gd name="connsiteX47" fmla="*/ 366141 w 571795"/>
                <a:gd name="connsiteY47" fmla="*/ 253567 h 577197"/>
                <a:gd name="connsiteX48" fmla="*/ 382823 w 571795"/>
                <a:gd name="connsiteY48" fmla="*/ 230212 h 577197"/>
                <a:gd name="connsiteX49" fmla="*/ 411183 w 571795"/>
                <a:gd name="connsiteY49" fmla="*/ 218534 h 577197"/>
                <a:gd name="connsiteX50" fmla="*/ 411183 w 571795"/>
                <a:gd name="connsiteY50" fmla="*/ 201852 h 577197"/>
                <a:gd name="connsiteX51" fmla="*/ 431201 w 571795"/>
                <a:gd name="connsiteY51" fmla="*/ 181834 h 577197"/>
                <a:gd name="connsiteX52" fmla="*/ 434537 w 571795"/>
                <a:gd name="connsiteY52" fmla="*/ 178497 h 577197"/>
                <a:gd name="connsiteX53" fmla="*/ 426196 w 571795"/>
                <a:gd name="connsiteY53" fmla="*/ 150138 h 577197"/>
                <a:gd name="connsiteX54" fmla="*/ 437874 w 571795"/>
                <a:gd name="connsiteY54" fmla="*/ 141797 h 577197"/>
                <a:gd name="connsiteX55" fmla="*/ 474574 w 571795"/>
                <a:gd name="connsiteY55" fmla="*/ 93419 h 577197"/>
                <a:gd name="connsiteX56" fmla="*/ 514611 w 571795"/>
                <a:gd name="connsiteY56" fmla="*/ 73401 h 577197"/>
                <a:gd name="connsiteX57" fmla="*/ 514611 w 571795"/>
                <a:gd name="connsiteY57" fmla="*/ 45041 h 577197"/>
                <a:gd name="connsiteX58" fmla="*/ 499598 w 571795"/>
                <a:gd name="connsiteY58" fmla="*/ 51714 h 577197"/>
                <a:gd name="connsiteX59" fmla="*/ 484583 w 571795"/>
                <a:gd name="connsiteY59" fmla="*/ 53382 h 577197"/>
                <a:gd name="connsiteX60" fmla="*/ 477911 w 571795"/>
                <a:gd name="connsiteY60" fmla="*/ 53382 h 577197"/>
                <a:gd name="connsiteX61" fmla="*/ 474574 w 571795"/>
                <a:gd name="connsiteY61" fmla="*/ 50046 h 577197"/>
                <a:gd name="connsiteX62" fmla="*/ 456224 w 571795"/>
                <a:gd name="connsiteY62" fmla="*/ 43373 h 577197"/>
                <a:gd name="connsiteX63" fmla="*/ 439542 w 571795"/>
                <a:gd name="connsiteY63" fmla="*/ 43373 h 577197"/>
                <a:gd name="connsiteX64" fmla="*/ 429533 w 571795"/>
                <a:gd name="connsiteY64" fmla="*/ 36700 h 577197"/>
                <a:gd name="connsiteX65" fmla="*/ 414519 w 571795"/>
                <a:gd name="connsiteY65" fmla="*/ 33364 h 577197"/>
                <a:gd name="connsiteX66" fmla="*/ 406178 w 571795"/>
                <a:gd name="connsiteY66" fmla="*/ 26691 h 577197"/>
                <a:gd name="connsiteX67" fmla="*/ 397837 w 571795"/>
                <a:gd name="connsiteY67" fmla="*/ 15014 h 57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1795" h="577197">
                  <a:moveTo>
                    <a:pt x="516280" y="140129"/>
                  </a:moveTo>
                  <a:cubicBezTo>
                    <a:pt x="516280" y="143465"/>
                    <a:pt x="517947" y="148470"/>
                    <a:pt x="519616" y="156811"/>
                  </a:cubicBezTo>
                  <a:cubicBezTo>
                    <a:pt x="509606" y="160147"/>
                    <a:pt x="519616" y="163484"/>
                    <a:pt x="522952" y="165152"/>
                  </a:cubicBezTo>
                  <a:cubicBezTo>
                    <a:pt x="524621" y="161815"/>
                    <a:pt x="527957" y="150138"/>
                    <a:pt x="531293" y="148470"/>
                  </a:cubicBezTo>
                  <a:cubicBezTo>
                    <a:pt x="524621" y="145133"/>
                    <a:pt x="521284" y="145133"/>
                    <a:pt x="514611" y="140129"/>
                  </a:cubicBezTo>
                  <a:close/>
                  <a:moveTo>
                    <a:pt x="556316" y="140129"/>
                  </a:moveTo>
                  <a:lnTo>
                    <a:pt x="564657" y="148470"/>
                  </a:lnTo>
                  <a:cubicBezTo>
                    <a:pt x="581339" y="151806"/>
                    <a:pt x="564657" y="143465"/>
                    <a:pt x="556316" y="140129"/>
                  </a:cubicBezTo>
                  <a:close/>
                  <a:moveTo>
                    <a:pt x="467901" y="165152"/>
                  </a:moveTo>
                  <a:cubicBezTo>
                    <a:pt x="462897" y="165152"/>
                    <a:pt x="471238" y="173493"/>
                    <a:pt x="471238" y="173493"/>
                  </a:cubicBezTo>
                  <a:cubicBezTo>
                    <a:pt x="471238" y="173493"/>
                    <a:pt x="481247" y="161815"/>
                    <a:pt x="467901" y="165152"/>
                  </a:cubicBezTo>
                  <a:close/>
                  <a:moveTo>
                    <a:pt x="75874" y="548838"/>
                  </a:moveTo>
                  <a:cubicBezTo>
                    <a:pt x="65865" y="568857"/>
                    <a:pt x="65865" y="567188"/>
                    <a:pt x="79211" y="557179"/>
                  </a:cubicBezTo>
                  <a:cubicBezTo>
                    <a:pt x="79211" y="557179"/>
                    <a:pt x="79211" y="542165"/>
                    <a:pt x="75874" y="548838"/>
                  </a:cubicBezTo>
                  <a:close/>
                  <a:moveTo>
                    <a:pt x="7478" y="552175"/>
                  </a:moveTo>
                  <a:cubicBezTo>
                    <a:pt x="4142" y="552175"/>
                    <a:pt x="-7536" y="570525"/>
                    <a:pt x="7478" y="563852"/>
                  </a:cubicBezTo>
                  <a:lnTo>
                    <a:pt x="7478" y="555511"/>
                  </a:lnTo>
                  <a:cubicBezTo>
                    <a:pt x="19155" y="555511"/>
                    <a:pt x="14151" y="548838"/>
                    <a:pt x="7478" y="552175"/>
                  </a:cubicBezTo>
                  <a:close/>
                  <a:moveTo>
                    <a:pt x="32501" y="565520"/>
                  </a:moveTo>
                  <a:cubicBezTo>
                    <a:pt x="24160" y="567188"/>
                    <a:pt x="32501" y="575529"/>
                    <a:pt x="35837" y="577198"/>
                  </a:cubicBezTo>
                  <a:cubicBezTo>
                    <a:pt x="35837" y="577198"/>
                    <a:pt x="47515" y="562184"/>
                    <a:pt x="32501" y="565520"/>
                  </a:cubicBezTo>
                  <a:close/>
                  <a:moveTo>
                    <a:pt x="399505" y="16682"/>
                  </a:moveTo>
                  <a:cubicBezTo>
                    <a:pt x="371146" y="18350"/>
                    <a:pt x="341118" y="10009"/>
                    <a:pt x="309422" y="8341"/>
                  </a:cubicBezTo>
                  <a:cubicBezTo>
                    <a:pt x="291072" y="8341"/>
                    <a:pt x="271054" y="13346"/>
                    <a:pt x="252703" y="8341"/>
                  </a:cubicBezTo>
                  <a:cubicBezTo>
                    <a:pt x="252703" y="8341"/>
                    <a:pt x="244362" y="0"/>
                    <a:pt x="241026" y="0"/>
                  </a:cubicBezTo>
                  <a:cubicBezTo>
                    <a:pt x="231017" y="0"/>
                    <a:pt x="221008" y="15014"/>
                    <a:pt x="221008" y="16682"/>
                  </a:cubicBezTo>
                  <a:cubicBezTo>
                    <a:pt x="214335" y="20018"/>
                    <a:pt x="207662" y="15014"/>
                    <a:pt x="200989" y="16682"/>
                  </a:cubicBezTo>
                  <a:cubicBezTo>
                    <a:pt x="195985" y="16682"/>
                    <a:pt x="192648" y="26691"/>
                    <a:pt x="189312" y="28359"/>
                  </a:cubicBezTo>
                  <a:cubicBezTo>
                    <a:pt x="205994" y="56719"/>
                    <a:pt x="199321" y="45041"/>
                    <a:pt x="200989" y="70064"/>
                  </a:cubicBezTo>
                  <a:cubicBezTo>
                    <a:pt x="200989" y="70064"/>
                    <a:pt x="217671" y="58387"/>
                    <a:pt x="219339" y="65060"/>
                  </a:cubicBezTo>
                  <a:cubicBezTo>
                    <a:pt x="221008" y="71733"/>
                    <a:pt x="212667" y="71733"/>
                    <a:pt x="226012" y="70064"/>
                  </a:cubicBezTo>
                  <a:cubicBezTo>
                    <a:pt x="239358" y="68396"/>
                    <a:pt x="236021" y="68396"/>
                    <a:pt x="246031" y="68396"/>
                  </a:cubicBezTo>
                  <a:cubicBezTo>
                    <a:pt x="256040" y="68396"/>
                    <a:pt x="249367" y="71733"/>
                    <a:pt x="254372" y="73401"/>
                  </a:cubicBezTo>
                  <a:cubicBezTo>
                    <a:pt x="259376" y="75069"/>
                    <a:pt x="262713" y="73401"/>
                    <a:pt x="256040" y="83410"/>
                  </a:cubicBezTo>
                  <a:cubicBezTo>
                    <a:pt x="249367" y="95087"/>
                    <a:pt x="241026" y="93419"/>
                    <a:pt x="246031" y="101760"/>
                  </a:cubicBezTo>
                  <a:cubicBezTo>
                    <a:pt x="252703" y="111769"/>
                    <a:pt x="257708" y="123447"/>
                    <a:pt x="251035" y="128451"/>
                  </a:cubicBezTo>
                  <a:cubicBezTo>
                    <a:pt x="241026" y="136792"/>
                    <a:pt x="246031" y="133456"/>
                    <a:pt x="246031" y="143465"/>
                  </a:cubicBezTo>
                  <a:cubicBezTo>
                    <a:pt x="246031" y="153474"/>
                    <a:pt x="249367" y="155143"/>
                    <a:pt x="246031" y="161815"/>
                  </a:cubicBezTo>
                  <a:cubicBezTo>
                    <a:pt x="242694" y="168488"/>
                    <a:pt x="232685" y="165152"/>
                    <a:pt x="242694" y="181834"/>
                  </a:cubicBezTo>
                  <a:cubicBezTo>
                    <a:pt x="247699" y="190175"/>
                    <a:pt x="246031" y="181834"/>
                    <a:pt x="242694" y="193511"/>
                  </a:cubicBezTo>
                  <a:cubicBezTo>
                    <a:pt x="239358" y="201852"/>
                    <a:pt x="236021" y="203520"/>
                    <a:pt x="241026" y="211862"/>
                  </a:cubicBezTo>
                  <a:cubicBezTo>
                    <a:pt x="246031" y="220203"/>
                    <a:pt x="252703" y="211862"/>
                    <a:pt x="249367" y="220203"/>
                  </a:cubicBezTo>
                  <a:cubicBezTo>
                    <a:pt x="246031" y="228544"/>
                    <a:pt x="249367" y="238553"/>
                    <a:pt x="251035" y="236885"/>
                  </a:cubicBezTo>
                  <a:cubicBezTo>
                    <a:pt x="259376" y="248562"/>
                    <a:pt x="267717" y="260239"/>
                    <a:pt x="274390" y="273585"/>
                  </a:cubicBezTo>
                  <a:cubicBezTo>
                    <a:pt x="289404" y="268581"/>
                    <a:pt x="296077" y="270249"/>
                    <a:pt x="311090" y="265244"/>
                  </a:cubicBezTo>
                  <a:lnTo>
                    <a:pt x="314427" y="256903"/>
                  </a:lnTo>
                  <a:cubicBezTo>
                    <a:pt x="332777" y="251898"/>
                    <a:pt x="344454" y="268581"/>
                    <a:pt x="366141" y="256903"/>
                  </a:cubicBezTo>
                  <a:lnTo>
                    <a:pt x="366141" y="253567"/>
                  </a:lnTo>
                  <a:cubicBezTo>
                    <a:pt x="372814" y="250230"/>
                    <a:pt x="376150" y="235216"/>
                    <a:pt x="382823" y="230212"/>
                  </a:cubicBezTo>
                  <a:cubicBezTo>
                    <a:pt x="389496" y="223539"/>
                    <a:pt x="404510" y="225207"/>
                    <a:pt x="411183" y="218534"/>
                  </a:cubicBezTo>
                  <a:cubicBezTo>
                    <a:pt x="412851" y="215198"/>
                    <a:pt x="411183" y="206857"/>
                    <a:pt x="411183" y="201852"/>
                  </a:cubicBezTo>
                  <a:cubicBezTo>
                    <a:pt x="411183" y="200184"/>
                    <a:pt x="427865" y="183502"/>
                    <a:pt x="431201" y="181834"/>
                  </a:cubicBezTo>
                  <a:lnTo>
                    <a:pt x="434537" y="178497"/>
                  </a:lnTo>
                  <a:cubicBezTo>
                    <a:pt x="436206" y="166820"/>
                    <a:pt x="422860" y="166820"/>
                    <a:pt x="426196" y="150138"/>
                  </a:cubicBezTo>
                  <a:cubicBezTo>
                    <a:pt x="426196" y="148470"/>
                    <a:pt x="436206" y="143465"/>
                    <a:pt x="437874" y="141797"/>
                  </a:cubicBezTo>
                  <a:cubicBezTo>
                    <a:pt x="449551" y="125115"/>
                    <a:pt x="457892" y="105097"/>
                    <a:pt x="474574" y="93419"/>
                  </a:cubicBezTo>
                  <a:cubicBezTo>
                    <a:pt x="482915" y="88415"/>
                    <a:pt x="511275" y="81742"/>
                    <a:pt x="514611" y="73401"/>
                  </a:cubicBezTo>
                  <a:cubicBezTo>
                    <a:pt x="517947" y="65060"/>
                    <a:pt x="514611" y="55051"/>
                    <a:pt x="514611" y="45041"/>
                  </a:cubicBezTo>
                  <a:cubicBezTo>
                    <a:pt x="501265" y="45041"/>
                    <a:pt x="507939" y="51714"/>
                    <a:pt x="499598" y="51714"/>
                  </a:cubicBezTo>
                  <a:cubicBezTo>
                    <a:pt x="491256" y="51714"/>
                    <a:pt x="487920" y="55051"/>
                    <a:pt x="484583" y="53382"/>
                  </a:cubicBezTo>
                  <a:lnTo>
                    <a:pt x="477911" y="53382"/>
                  </a:lnTo>
                  <a:cubicBezTo>
                    <a:pt x="477911" y="55051"/>
                    <a:pt x="474574" y="50046"/>
                    <a:pt x="474574" y="50046"/>
                  </a:cubicBezTo>
                  <a:cubicBezTo>
                    <a:pt x="474574" y="50046"/>
                    <a:pt x="464565" y="48378"/>
                    <a:pt x="456224" y="43373"/>
                  </a:cubicBezTo>
                  <a:cubicBezTo>
                    <a:pt x="447883" y="38369"/>
                    <a:pt x="446215" y="43373"/>
                    <a:pt x="439542" y="43373"/>
                  </a:cubicBezTo>
                  <a:cubicBezTo>
                    <a:pt x="432869" y="43373"/>
                    <a:pt x="437874" y="36700"/>
                    <a:pt x="429533" y="36700"/>
                  </a:cubicBezTo>
                  <a:cubicBezTo>
                    <a:pt x="421192" y="36700"/>
                    <a:pt x="424528" y="35032"/>
                    <a:pt x="414519" y="33364"/>
                  </a:cubicBezTo>
                  <a:cubicBezTo>
                    <a:pt x="404510" y="31696"/>
                    <a:pt x="406178" y="33364"/>
                    <a:pt x="406178" y="26691"/>
                  </a:cubicBezTo>
                  <a:cubicBezTo>
                    <a:pt x="406178" y="20018"/>
                    <a:pt x="397837" y="15014"/>
                    <a:pt x="397837" y="1501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E0AE5BB1-8BCC-C2B9-C0AB-3F5914EEE526}"/>
                </a:ext>
              </a:extLst>
            </p:cNvPr>
            <p:cNvSpPr/>
            <p:nvPr/>
          </p:nvSpPr>
          <p:spPr>
            <a:xfrm>
              <a:off x="9031703" y="3434826"/>
              <a:ext cx="89868" cy="186631"/>
            </a:xfrm>
            <a:custGeom>
              <a:avLst/>
              <a:gdLst>
                <a:gd name="connsiteX0" fmla="*/ 15085 w 89868"/>
                <a:gd name="connsiteY0" fmla="*/ 18350 h 186631"/>
                <a:gd name="connsiteX1" fmla="*/ 11750 w 89868"/>
                <a:gd name="connsiteY1" fmla="*/ 50046 h 186631"/>
                <a:gd name="connsiteX2" fmla="*/ 23426 w 89868"/>
                <a:gd name="connsiteY2" fmla="*/ 61724 h 186631"/>
                <a:gd name="connsiteX3" fmla="*/ 20091 w 89868"/>
                <a:gd name="connsiteY3" fmla="*/ 70065 h 186631"/>
                <a:gd name="connsiteX4" fmla="*/ 20091 w 89868"/>
                <a:gd name="connsiteY4" fmla="*/ 81742 h 186631"/>
                <a:gd name="connsiteX5" fmla="*/ 23426 w 89868"/>
                <a:gd name="connsiteY5" fmla="*/ 98424 h 186631"/>
                <a:gd name="connsiteX6" fmla="*/ 11750 w 89868"/>
                <a:gd name="connsiteY6" fmla="*/ 101760 h 186631"/>
                <a:gd name="connsiteX7" fmla="*/ 8413 w 89868"/>
                <a:gd name="connsiteY7" fmla="*/ 145134 h 186631"/>
                <a:gd name="connsiteX8" fmla="*/ 20091 w 89868"/>
                <a:gd name="connsiteY8" fmla="*/ 148470 h 186631"/>
                <a:gd name="connsiteX9" fmla="*/ 48449 w 89868"/>
                <a:gd name="connsiteY9" fmla="*/ 125115 h 186631"/>
                <a:gd name="connsiteX10" fmla="*/ 85150 w 89868"/>
                <a:gd name="connsiteY10" fmla="*/ 108433 h 186631"/>
                <a:gd name="connsiteX11" fmla="*/ 88487 w 89868"/>
                <a:gd name="connsiteY11" fmla="*/ 45042 h 186631"/>
                <a:gd name="connsiteX12" fmla="*/ 76809 w 89868"/>
                <a:gd name="connsiteY12" fmla="*/ 33364 h 186631"/>
                <a:gd name="connsiteX13" fmla="*/ 76809 w 89868"/>
                <a:gd name="connsiteY13" fmla="*/ 21687 h 186631"/>
                <a:gd name="connsiteX14" fmla="*/ 68468 w 89868"/>
                <a:gd name="connsiteY14" fmla="*/ 21687 h 186631"/>
                <a:gd name="connsiteX15" fmla="*/ 68468 w 89868"/>
                <a:gd name="connsiteY15" fmla="*/ 6673 h 186631"/>
                <a:gd name="connsiteX16" fmla="*/ 60127 w 89868"/>
                <a:gd name="connsiteY16" fmla="*/ 3337 h 186631"/>
                <a:gd name="connsiteX17" fmla="*/ 50118 w 89868"/>
                <a:gd name="connsiteY17" fmla="*/ 6673 h 186631"/>
                <a:gd name="connsiteX18" fmla="*/ 36773 w 89868"/>
                <a:gd name="connsiteY18" fmla="*/ 0 h 186631"/>
                <a:gd name="connsiteX19" fmla="*/ 28432 w 89868"/>
                <a:gd name="connsiteY19" fmla="*/ 3337 h 186631"/>
                <a:gd name="connsiteX20" fmla="*/ 13418 w 89868"/>
                <a:gd name="connsiteY20" fmla="*/ 18350 h 186631"/>
                <a:gd name="connsiteX21" fmla="*/ 16754 w 89868"/>
                <a:gd name="connsiteY21" fmla="*/ 18350 h 186631"/>
                <a:gd name="connsiteX22" fmla="*/ 6744 w 89868"/>
                <a:gd name="connsiteY22" fmla="*/ 173493 h 186631"/>
                <a:gd name="connsiteX23" fmla="*/ 6744 w 89868"/>
                <a:gd name="connsiteY23" fmla="*/ 185170 h 186631"/>
                <a:gd name="connsiteX24" fmla="*/ 6744 w 89868"/>
                <a:gd name="connsiteY24" fmla="*/ 173493 h 1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868" h="186631">
                  <a:moveTo>
                    <a:pt x="15085" y="18350"/>
                  </a:moveTo>
                  <a:cubicBezTo>
                    <a:pt x="20091" y="40037"/>
                    <a:pt x="28432" y="38369"/>
                    <a:pt x="11750" y="50046"/>
                  </a:cubicBezTo>
                  <a:cubicBezTo>
                    <a:pt x="11750" y="50046"/>
                    <a:pt x="23426" y="61724"/>
                    <a:pt x="23426" y="61724"/>
                  </a:cubicBezTo>
                  <a:cubicBezTo>
                    <a:pt x="25095" y="63392"/>
                    <a:pt x="20091" y="68396"/>
                    <a:pt x="20091" y="70065"/>
                  </a:cubicBezTo>
                  <a:cubicBezTo>
                    <a:pt x="20091" y="68396"/>
                    <a:pt x="20091" y="76737"/>
                    <a:pt x="20091" y="81742"/>
                  </a:cubicBezTo>
                  <a:cubicBezTo>
                    <a:pt x="23426" y="75069"/>
                    <a:pt x="23426" y="96756"/>
                    <a:pt x="23426" y="98424"/>
                  </a:cubicBezTo>
                  <a:cubicBezTo>
                    <a:pt x="20091" y="100092"/>
                    <a:pt x="13418" y="101760"/>
                    <a:pt x="11750" y="101760"/>
                  </a:cubicBezTo>
                  <a:cubicBezTo>
                    <a:pt x="10081" y="118442"/>
                    <a:pt x="11750" y="130120"/>
                    <a:pt x="8413" y="145134"/>
                  </a:cubicBezTo>
                  <a:cubicBezTo>
                    <a:pt x="16754" y="141797"/>
                    <a:pt x="15085" y="146802"/>
                    <a:pt x="20091" y="148470"/>
                  </a:cubicBezTo>
                  <a:cubicBezTo>
                    <a:pt x="28432" y="140129"/>
                    <a:pt x="36773" y="130120"/>
                    <a:pt x="48449" y="125115"/>
                  </a:cubicBezTo>
                  <a:cubicBezTo>
                    <a:pt x="60127" y="120111"/>
                    <a:pt x="78478" y="118442"/>
                    <a:pt x="85150" y="108433"/>
                  </a:cubicBezTo>
                  <a:cubicBezTo>
                    <a:pt x="88487" y="101760"/>
                    <a:pt x="91823" y="56719"/>
                    <a:pt x="88487" y="45042"/>
                  </a:cubicBezTo>
                  <a:cubicBezTo>
                    <a:pt x="88487" y="45042"/>
                    <a:pt x="76809" y="35032"/>
                    <a:pt x="76809" y="33364"/>
                  </a:cubicBezTo>
                  <a:cubicBezTo>
                    <a:pt x="76809" y="30028"/>
                    <a:pt x="76809" y="25023"/>
                    <a:pt x="76809" y="21687"/>
                  </a:cubicBezTo>
                  <a:lnTo>
                    <a:pt x="68468" y="21687"/>
                  </a:lnTo>
                  <a:cubicBezTo>
                    <a:pt x="66800" y="16682"/>
                    <a:pt x="68468" y="10009"/>
                    <a:pt x="68468" y="6673"/>
                  </a:cubicBezTo>
                  <a:cubicBezTo>
                    <a:pt x="68468" y="6673"/>
                    <a:pt x="63464" y="3337"/>
                    <a:pt x="60127" y="3337"/>
                  </a:cubicBezTo>
                  <a:cubicBezTo>
                    <a:pt x="60127" y="3337"/>
                    <a:pt x="55123" y="6673"/>
                    <a:pt x="50118" y="6673"/>
                  </a:cubicBezTo>
                  <a:cubicBezTo>
                    <a:pt x="45114" y="6673"/>
                    <a:pt x="36773" y="0"/>
                    <a:pt x="36773" y="0"/>
                  </a:cubicBezTo>
                  <a:lnTo>
                    <a:pt x="28432" y="3337"/>
                  </a:lnTo>
                  <a:lnTo>
                    <a:pt x="13418" y="18350"/>
                  </a:lnTo>
                  <a:lnTo>
                    <a:pt x="16754" y="18350"/>
                  </a:lnTo>
                  <a:close/>
                  <a:moveTo>
                    <a:pt x="6744" y="173493"/>
                  </a:moveTo>
                  <a:cubicBezTo>
                    <a:pt x="3409" y="173493"/>
                    <a:pt x="-6601" y="191843"/>
                    <a:pt x="6744" y="185170"/>
                  </a:cubicBezTo>
                  <a:cubicBezTo>
                    <a:pt x="10081" y="185170"/>
                    <a:pt x="20091" y="166820"/>
                    <a:pt x="6744" y="17349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98" name="Freeform 1197">
              <a:extLst>
                <a:ext uri="{FF2B5EF4-FFF2-40B4-BE49-F238E27FC236}">
                  <a16:creationId xmlns:a16="http://schemas.microsoft.com/office/drawing/2014/main" id="{2C614904-4778-4682-142E-6E3048F7E92B}"/>
                </a:ext>
              </a:extLst>
            </p:cNvPr>
            <p:cNvSpPr/>
            <p:nvPr/>
          </p:nvSpPr>
          <p:spPr>
            <a:xfrm>
              <a:off x="6182487" y="5434999"/>
              <a:ext cx="420386" cy="422430"/>
            </a:xfrm>
            <a:custGeom>
              <a:avLst/>
              <a:gdLst>
                <a:gd name="connsiteX0" fmla="*/ 417050 w 420386"/>
                <a:gd name="connsiteY0" fmla="*/ 141797 h 422430"/>
                <a:gd name="connsiteX1" fmla="*/ 413714 w 420386"/>
                <a:gd name="connsiteY1" fmla="*/ 195180 h 422430"/>
                <a:gd name="connsiteX2" fmla="*/ 402037 w 420386"/>
                <a:gd name="connsiteY2" fmla="*/ 195180 h 422430"/>
                <a:gd name="connsiteX3" fmla="*/ 402037 w 420386"/>
                <a:gd name="connsiteY3" fmla="*/ 206857 h 422430"/>
                <a:gd name="connsiteX4" fmla="*/ 410378 w 420386"/>
                <a:gd name="connsiteY4" fmla="*/ 215198 h 422430"/>
                <a:gd name="connsiteX5" fmla="*/ 378682 w 420386"/>
                <a:gd name="connsiteY5" fmla="*/ 235216 h 422430"/>
                <a:gd name="connsiteX6" fmla="*/ 358663 w 420386"/>
                <a:gd name="connsiteY6" fmla="*/ 278590 h 422430"/>
                <a:gd name="connsiteX7" fmla="*/ 355327 w 420386"/>
                <a:gd name="connsiteY7" fmla="*/ 278590 h 422430"/>
                <a:gd name="connsiteX8" fmla="*/ 355327 w 420386"/>
                <a:gd name="connsiteY8" fmla="*/ 290267 h 422430"/>
                <a:gd name="connsiteX9" fmla="*/ 335309 w 420386"/>
                <a:gd name="connsiteY9" fmla="*/ 306949 h 422430"/>
                <a:gd name="connsiteX10" fmla="*/ 258571 w 420386"/>
                <a:gd name="connsiteY10" fmla="*/ 383686 h 422430"/>
                <a:gd name="connsiteX11" fmla="*/ 238553 w 420386"/>
                <a:gd name="connsiteY11" fmla="*/ 383686 h 422430"/>
                <a:gd name="connsiteX12" fmla="*/ 238553 w 420386"/>
                <a:gd name="connsiteY12" fmla="*/ 392027 h 422430"/>
                <a:gd name="connsiteX13" fmla="*/ 215198 w 420386"/>
                <a:gd name="connsiteY13" fmla="*/ 392027 h 422430"/>
                <a:gd name="connsiteX14" fmla="*/ 211862 w 420386"/>
                <a:gd name="connsiteY14" fmla="*/ 400368 h 422430"/>
                <a:gd name="connsiteX15" fmla="*/ 148470 w 420386"/>
                <a:gd name="connsiteY15" fmla="*/ 397032 h 422430"/>
                <a:gd name="connsiteX16" fmla="*/ 136793 w 420386"/>
                <a:gd name="connsiteY16" fmla="*/ 408709 h 422430"/>
                <a:gd name="connsiteX17" fmla="*/ 108433 w 420386"/>
                <a:gd name="connsiteY17" fmla="*/ 405373 h 422430"/>
                <a:gd name="connsiteX18" fmla="*/ 68396 w 420386"/>
                <a:gd name="connsiteY18" fmla="*/ 422055 h 422430"/>
                <a:gd name="connsiteX19" fmla="*/ 65060 w 420386"/>
                <a:gd name="connsiteY19" fmla="*/ 413714 h 422430"/>
                <a:gd name="connsiteX20" fmla="*/ 53383 w 420386"/>
                <a:gd name="connsiteY20" fmla="*/ 413714 h 422430"/>
                <a:gd name="connsiteX21" fmla="*/ 53383 w 420386"/>
                <a:gd name="connsiteY21" fmla="*/ 405373 h 422430"/>
                <a:gd name="connsiteX22" fmla="*/ 41705 w 420386"/>
                <a:gd name="connsiteY22" fmla="*/ 413714 h 422430"/>
                <a:gd name="connsiteX23" fmla="*/ 41705 w 420386"/>
                <a:gd name="connsiteY23" fmla="*/ 410378 h 422430"/>
                <a:gd name="connsiteX24" fmla="*/ 33364 w 420386"/>
                <a:gd name="connsiteY24" fmla="*/ 367004 h 422430"/>
                <a:gd name="connsiteX25" fmla="*/ 25023 w 420386"/>
                <a:gd name="connsiteY25" fmla="*/ 363668 h 422430"/>
                <a:gd name="connsiteX26" fmla="*/ 41705 w 420386"/>
                <a:gd name="connsiteY26" fmla="*/ 340313 h 422430"/>
                <a:gd name="connsiteX27" fmla="*/ 30028 w 420386"/>
                <a:gd name="connsiteY27" fmla="*/ 288599 h 422430"/>
                <a:gd name="connsiteX28" fmla="*/ 18350 w 420386"/>
                <a:gd name="connsiteY28" fmla="*/ 280258 h 422430"/>
                <a:gd name="connsiteX29" fmla="*/ 15014 w 420386"/>
                <a:gd name="connsiteY29" fmla="*/ 240221 h 422430"/>
                <a:gd name="connsiteX30" fmla="*/ 0 w 420386"/>
                <a:gd name="connsiteY30" fmla="*/ 225207 h 422430"/>
                <a:gd name="connsiteX31" fmla="*/ 16682 w 420386"/>
                <a:gd name="connsiteY31" fmla="*/ 208525 h 422430"/>
                <a:gd name="connsiteX32" fmla="*/ 26691 w 420386"/>
                <a:gd name="connsiteY32" fmla="*/ 205189 h 422430"/>
                <a:gd name="connsiteX33" fmla="*/ 28360 w 420386"/>
                <a:gd name="connsiteY33" fmla="*/ 216866 h 422430"/>
                <a:gd name="connsiteX34" fmla="*/ 41705 w 420386"/>
                <a:gd name="connsiteY34" fmla="*/ 223539 h 422430"/>
                <a:gd name="connsiteX35" fmla="*/ 56719 w 420386"/>
                <a:gd name="connsiteY35" fmla="*/ 223539 h 422430"/>
                <a:gd name="connsiteX36" fmla="*/ 68396 w 420386"/>
                <a:gd name="connsiteY36" fmla="*/ 213530 h 422430"/>
                <a:gd name="connsiteX37" fmla="*/ 83410 w 420386"/>
                <a:gd name="connsiteY37" fmla="*/ 208525 h 422430"/>
                <a:gd name="connsiteX38" fmla="*/ 83410 w 420386"/>
                <a:gd name="connsiteY38" fmla="*/ 106765 h 422430"/>
                <a:gd name="connsiteX39" fmla="*/ 103429 w 420386"/>
                <a:gd name="connsiteY39" fmla="*/ 123447 h 422430"/>
                <a:gd name="connsiteX40" fmla="*/ 105097 w 420386"/>
                <a:gd name="connsiteY40" fmla="*/ 146802 h 422430"/>
                <a:gd name="connsiteX41" fmla="*/ 111770 w 420386"/>
                <a:gd name="connsiteY41" fmla="*/ 163484 h 422430"/>
                <a:gd name="connsiteX42" fmla="*/ 125115 w 420386"/>
                <a:gd name="connsiteY42" fmla="*/ 156811 h 422430"/>
                <a:gd name="connsiteX43" fmla="*/ 148470 w 420386"/>
                <a:gd name="connsiteY43" fmla="*/ 146802 h 422430"/>
                <a:gd name="connsiteX44" fmla="*/ 175161 w 420386"/>
                <a:gd name="connsiteY44" fmla="*/ 126783 h 422430"/>
                <a:gd name="connsiteX45" fmla="*/ 185170 w 420386"/>
                <a:gd name="connsiteY45" fmla="*/ 111770 h 422430"/>
                <a:gd name="connsiteX46" fmla="*/ 195180 w 420386"/>
                <a:gd name="connsiteY46" fmla="*/ 118442 h 422430"/>
                <a:gd name="connsiteX47" fmla="*/ 210193 w 420386"/>
                <a:gd name="connsiteY47" fmla="*/ 118442 h 422430"/>
                <a:gd name="connsiteX48" fmla="*/ 230212 w 420386"/>
                <a:gd name="connsiteY48" fmla="*/ 120111 h 422430"/>
                <a:gd name="connsiteX49" fmla="*/ 243557 w 420386"/>
                <a:gd name="connsiteY49" fmla="*/ 120111 h 422430"/>
                <a:gd name="connsiteX50" fmla="*/ 245226 w 420386"/>
                <a:gd name="connsiteY50" fmla="*/ 81742 h 422430"/>
                <a:gd name="connsiteX51" fmla="*/ 258571 w 420386"/>
                <a:gd name="connsiteY51" fmla="*/ 75069 h 422430"/>
                <a:gd name="connsiteX52" fmla="*/ 270249 w 420386"/>
                <a:gd name="connsiteY52" fmla="*/ 48378 h 422430"/>
                <a:gd name="connsiteX53" fmla="*/ 290267 w 420386"/>
                <a:gd name="connsiteY53" fmla="*/ 30028 h 422430"/>
                <a:gd name="connsiteX54" fmla="*/ 315290 w 420386"/>
                <a:gd name="connsiteY54" fmla="*/ 18350 h 422430"/>
                <a:gd name="connsiteX55" fmla="*/ 326968 w 420386"/>
                <a:gd name="connsiteY55" fmla="*/ 11678 h 422430"/>
                <a:gd name="connsiteX56" fmla="*/ 341981 w 420386"/>
                <a:gd name="connsiteY56" fmla="*/ 0 h 422430"/>
                <a:gd name="connsiteX57" fmla="*/ 353659 w 420386"/>
                <a:gd name="connsiteY57" fmla="*/ 3337 h 422430"/>
                <a:gd name="connsiteX58" fmla="*/ 368673 w 420386"/>
                <a:gd name="connsiteY58" fmla="*/ 1668 h 422430"/>
                <a:gd name="connsiteX59" fmla="*/ 378682 w 420386"/>
                <a:gd name="connsiteY59" fmla="*/ 5005 h 422430"/>
                <a:gd name="connsiteX60" fmla="*/ 393696 w 420386"/>
                <a:gd name="connsiteY60" fmla="*/ 8341 h 422430"/>
                <a:gd name="connsiteX61" fmla="*/ 393696 w 420386"/>
                <a:gd name="connsiteY61" fmla="*/ 35032 h 422430"/>
                <a:gd name="connsiteX62" fmla="*/ 393696 w 420386"/>
                <a:gd name="connsiteY62" fmla="*/ 65060 h 422430"/>
                <a:gd name="connsiteX63" fmla="*/ 393696 w 420386"/>
                <a:gd name="connsiteY63" fmla="*/ 91751 h 422430"/>
                <a:gd name="connsiteX64" fmla="*/ 393696 w 420386"/>
                <a:gd name="connsiteY64" fmla="*/ 106765 h 422430"/>
                <a:gd name="connsiteX65" fmla="*/ 397032 w 420386"/>
                <a:gd name="connsiteY65" fmla="*/ 116774 h 422430"/>
                <a:gd name="connsiteX66" fmla="*/ 383686 w 420386"/>
                <a:gd name="connsiteY66" fmla="*/ 120111 h 422430"/>
                <a:gd name="connsiteX67" fmla="*/ 375345 w 420386"/>
                <a:gd name="connsiteY67" fmla="*/ 131788 h 422430"/>
                <a:gd name="connsiteX68" fmla="*/ 377014 w 420386"/>
                <a:gd name="connsiteY68" fmla="*/ 148470 h 422430"/>
                <a:gd name="connsiteX69" fmla="*/ 387023 w 420386"/>
                <a:gd name="connsiteY69" fmla="*/ 156811 h 422430"/>
                <a:gd name="connsiteX70" fmla="*/ 405373 w 420386"/>
                <a:gd name="connsiteY70" fmla="*/ 163484 h 422430"/>
                <a:gd name="connsiteX71" fmla="*/ 405373 w 420386"/>
                <a:gd name="connsiteY71" fmla="*/ 146802 h 422430"/>
                <a:gd name="connsiteX72" fmla="*/ 420387 w 420386"/>
                <a:gd name="connsiteY72" fmla="*/ 146802 h 422430"/>
                <a:gd name="connsiteX73" fmla="*/ 293604 w 420386"/>
                <a:gd name="connsiteY73" fmla="*/ 268581 h 422430"/>
                <a:gd name="connsiteX74" fmla="*/ 298608 w 420386"/>
                <a:gd name="connsiteY74" fmla="*/ 263576 h 422430"/>
                <a:gd name="connsiteX75" fmla="*/ 306949 w 420386"/>
                <a:gd name="connsiteY75" fmla="*/ 258571 h 422430"/>
                <a:gd name="connsiteX76" fmla="*/ 316958 w 420386"/>
                <a:gd name="connsiteY76" fmla="*/ 255235 h 422430"/>
                <a:gd name="connsiteX77" fmla="*/ 315290 w 420386"/>
                <a:gd name="connsiteY77" fmla="*/ 241889 h 422430"/>
                <a:gd name="connsiteX78" fmla="*/ 306949 w 420386"/>
                <a:gd name="connsiteY78" fmla="*/ 231880 h 422430"/>
                <a:gd name="connsiteX79" fmla="*/ 301945 w 420386"/>
                <a:gd name="connsiteY79" fmla="*/ 225207 h 422430"/>
                <a:gd name="connsiteX80" fmla="*/ 285263 w 420386"/>
                <a:gd name="connsiteY80" fmla="*/ 236885 h 422430"/>
                <a:gd name="connsiteX81" fmla="*/ 275253 w 420386"/>
                <a:gd name="connsiteY81" fmla="*/ 241889 h 422430"/>
                <a:gd name="connsiteX82" fmla="*/ 270249 w 420386"/>
                <a:gd name="connsiteY82" fmla="*/ 251898 h 422430"/>
                <a:gd name="connsiteX83" fmla="*/ 275253 w 420386"/>
                <a:gd name="connsiteY83" fmla="*/ 260239 h 422430"/>
                <a:gd name="connsiteX84" fmla="*/ 283594 w 420386"/>
                <a:gd name="connsiteY84" fmla="*/ 270249 h 422430"/>
                <a:gd name="connsiteX85" fmla="*/ 293604 w 420386"/>
                <a:gd name="connsiteY85" fmla="*/ 266912 h 4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20386" h="422430">
                  <a:moveTo>
                    <a:pt x="417050" y="141797"/>
                  </a:moveTo>
                  <a:cubicBezTo>
                    <a:pt x="417050" y="160147"/>
                    <a:pt x="413714" y="193511"/>
                    <a:pt x="413714" y="195180"/>
                  </a:cubicBezTo>
                  <a:cubicBezTo>
                    <a:pt x="413714" y="195180"/>
                    <a:pt x="402037" y="195180"/>
                    <a:pt x="402037" y="195180"/>
                  </a:cubicBezTo>
                  <a:cubicBezTo>
                    <a:pt x="402037" y="196848"/>
                    <a:pt x="402037" y="205189"/>
                    <a:pt x="402037" y="206857"/>
                  </a:cubicBezTo>
                  <a:lnTo>
                    <a:pt x="410378" y="215198"/>
                  </a:lnTo>
                  <a:cubicBezTo>
                    <a:pt x="405373" y="218534"/>
                    <a:pt x="380350" y="231880"/>
                    <a:pt x="378682" y="235216"/>
                  </a:cubicBezTo>
                  <a:cubicBezTo>
                    <a:pt x="372009" y="243557"/>
                    <a:pt x="363668" y="268581"/>
                    <a:pt x="358663" y="278590"/>
                  </a:cubicBezTo>
                  <a:lnTo>
                    <a:pt x="355327" y="278590"/>
                  </a:lnTo>
                  <a:cubicBezTo>
                    <a:pt x="353659" y="283594"/>
                    <a:pt x="358663" y="286931"/>
                    <a:pt x="355327" y="290267"/>
                  </a:cubicBezTo>
                  <a:cubicBezTo>
                    <a:pt x="351991" y="295272"/>
                    <a:pt x="340313" y="300276"/>
                    <a:pt x="335309" y="306949"/>
                  </a:cubicBezTo>
                  <a:cubicBezTo>
                    <a:pt x="316958" y="328636"/>
                    <a:pt x="286931" y="375345"/>
                    <a:pt x="258571" y="383686"/>
                  </a:cubicBezTo>
                  <a:cubicBezTo>
                    <a:pt x="251898" y="385355"/>
                    <a:pt x="245226" y="382018"/>
                    <a:pt x="238553" y="383686"/>
                  </a:cubicBezTo>
                  <a:lnTo>
                    <a:pt x="238553" y="392027"/>
                  </a:lnTo>
                  <a:cubicBezTo>
                    <a:pt x="230212" y="392027"/>
                    <a:pt x="221871" y="392027"/>
                    <a:pt x="215198" y="392027"/>
                  </a:cubicBezTo>
                  <a:cubicBezTo>
                    <a:pt x="215198" y="392027"/>
                    <a:pt x="211862" y="400368"/>
                    <a:pt x="211862" y="400368"/>
                  </a:cubicBezTo>
                  <a:cubicBezTo>
                    <a:pt x="186839" y="402037"/>
                    <a:pt x="178498" y="388691"/>
                    <a:pt x="148470" y="397032"/>
                  </a:cubicBezTo>
                  <a:cubicBezTo>
                    <a:pt x="145134" y="397032"/>
                    <a:pt x="136793" y="408709"/>
                    <a:pt x="136793" y="408709"/>
                  </a:cubicBezTo>
                  <a:cubicBezTo>
                    <a:pt x="128452" y="408709"/>
                    <a:pt x="121779" y="402037"/>
                    <a:pt x="108433" y="405373"/>
                  </a:cubicBezTo>
                  <a:cubicBezTo>
                    <a:pt x="101760" y="405373"/>
                    <a:pt x="88415" y="425391"/>
                    <a:pt x="68396" y="422055"/>
                  </a:cubicBezTo>
                  <a:lnTo>
                    <a:pt x="65060" y="413714"/>
                  </a:lnTo>
                  <a:cubicBezTo>
                    <a:pt x="61724" y="413714"/>
                    <a:pt x="56719" y="413714"/>
                    <a:pt x="53383" y="413714"/>
                  </a:cubicBezTo>
                  <a:lnTo>
                    <a:pt x="53383" y="405373"/>
                  </a:lnTo>
                  <a:lnTo>
                    <a:pt x="41705" y="413714"/>
                  </a:lnTo>
                  <a:lnTo>
                    <a:pt x="41705" y="410378"/>
                  </a:lnTo>
                  <a:cubicBezTo>
                    <a:pt x="31696" y="405373"/>
                    <a:pt x="35032" y="367004"/>
                    <a:pt x="33364" y="367004"/>
                  </a:cubicBezTo>
                  <a:lnTo>
                    <a:pt x="25023" y="363668"/>
                  </a:lnTo>
                  <a:cubicBezTo>
                    <a:pt x="25023" y="348654"/>
                    <a:pt x="40037" y="356995"/>
                    <a:pt x="41705" y="340313"/>
                  </a:cubicBezTo>
                  <a:cubicBezTo>
                    <a:pt x="41705" y="328636"/>
                    <a:pt x="35032" y="296940"/>
                    <a:pt x="30028" y="288599"/>
                  </a:cubicBezTo>
                  <a:cubicBezTo>
                    <a:pt x="30028" y="286931"/>
                    <a:pt x="20019" y="283594"/>
                    <a:pt x="18350" y="280258"/>
                  </a:cubicBezTo>
                  <a:cubicBezTo>
                    <a:pt x="13346" y="266912"/>
                    <a:pt x="16682" y="243557"/>
                    <a:pt x="15014" y="240221"/>
                  </a:cubicBezTo>
                  <a:cubicBezTo>
                    <a:pt x="15014" y="235216"/>
                    <a:pt x="1668" y="228544"/>
                    <a:pt x="0" y="225207"/>
                  </a:cubicBezTo>
                  <a:cubicBezTo>
                    <a:pt x="0" y="225207"/>
                    <a:pt x="15014" y="213530"/>
                    <a:pt x="16682" y="208525"/>
                  </a:cubicBezTo>
                  <a:cubicBezTo>
                    <a:pt x="18350" y="203521"/>
                    <a:pt x="20019" y="205189"/>
                    <a:pt x="26691" y="205189"/>
                  </a:cubicBezTo>
                  <a:cubicBezTo>
                    <a:pt x="33364" y="205189"/>
                    <a:pt x="26691" y="210193"/>
                    <a:pt x="28360" y="216866"/>
                  </a:cubicBezTo>
                  <a:cubicBezTo>
                    <a:pt x="31696" y="223539"/>
                    <a:pt x="31696" y="223539"/>
                    <a:pt x="41705" y="223539"/>
                  </a:cubicBezTo>
                  <a:cubicBezTo>
                    <a:pt x="51714" y="223539"/>
                    <a:pt x="51714" y="226875"/>
                    <a:pt x="56719" y="223539"/>
                  </a:cubicBezTo>
                  <a:cubicBezTo>
                    <a:pt x="61724" y="220203"/>
                    <a:pt x="65060" y="220203"/>
                    <a:pt x="68396" y="213530"/>
                  </a:cubicBezTo>
                  <a:cubicBezTo>
                    <a:pt x="71733" y="206857"/>
                    <a:pt x="83410" y="208525"/>
                    <a:pt x="83410" y="208525"/>
                  </a:cubicBezTo>
                  <a:lnTo>
                    <a:pt x="83410" y="106765"/>
                  </a:lnTo>
                  <a:cubicBezTo>
                    <a:pt x="83410" y="106765"/>
                    <a:pt x="98424" y="110101"/>
                    <a:pt x="103429" y="123447"/>
                  </a:cubicBezTo>
                  <a:cubicBezTo>
                    <a:pt x="108433" y="136793"/>
                    <a:pt x="108433" y="138461"/>
                    <a:pt x="105097" y="146802"/>
                  </a:cubicBezTo>
                  <a:cubicBezTo>
                    <a:pt x="101760" y="153475"/>
                    <a:pt x="105097" y="163484"/>
                    <a:pt x="111770" y="163484"/>
                  </a:cubicBezTo>
                  <a:cubicBezTo>
                    <a:pt x="118442" y="163484"/>
                    <a:pt x="115106" y="156811"/>
                    <a:pt x="125115" y="156811"/>
                  </a:cubicBezTo>
                  <a:cubicBezTo>
                    <a:pt x="135124" y="156811"/>
                    <a:pt x="148470" y="146802"/>
                    <a:pt x="148470" y="146802"/>
                  </a:cubicBezTo>
                  <a:cubicBezTo>
                    <a:pt x="148470" y="146802"/>
                    <a:pt x="175161" y="133456"/>
                    <a:pt x="175161" y="126783"/>
                  </a:cubicBezTo>
                  <a:cubicBezTo>
                    <a:pt x="175161" y="120111"/>
                    <a:pt x="171825" y="116774"/>
                    <a:pt x="185170" y="111770"/>
                  </a:cubicBezTo>
                  <a:cubicBezTo>
                    <a:pt x="188507" y="110101"/>
                    <a:pt x="190175" y="115106"/>
                    <a:pt x="195180" y="118442"/>
                  </a:cubicBezTo>
                  <a:cubicBezTo>
                    <a:pt x="200184" y="121779"/>
                    <a:pt x="201852" y="113438"/>
                    <a:pt x="210193" y="118442"/>
                  </a:cubicBezTo>
                  <a:cubicBezTo>
                    <a:pt x="216866" y="123447"/>
                    <a:pt x="225207" y="118442"/>
                    <a:pt x="230212" y="120111"/>
                  </a:cubicBezTo>
                  <a:cubicBezTo>
                    <a:pt x="235216" y="123447"/>
                    <a:pt x="243557" y="126783"/>
                    <a:pt x="243557" y="120111"/>
                  </a:cubicBezTo>
                  <a:cubicBezTo>
                    <a:pt x="243557" y="113438"/>
                    <a:pt x="245226" y="81742"/>
                    <a:pt x="245226" y="81742"/>
                  </a:cubicBezTo>
                  <a:cubicBezTo>
                    <a:pt x="245226" y="81742"/>
                    <a:pt x="251898" y="75069"/>
                    <a:pt x="258571" y="75069"/>
                  </a:cubicBezTo>
                  <a:cubicBezTo>
                    <a:pt x="265244" y="75069"/>
                    <a:pt x="261908" y="51714"/>
                    <a:pt x="270249" y="48378"/>
                  </a:cubicBezTo>
                  <a:cubicBezTo>
                    <a:pt x="278590" y="45042"/>
                    <a:pt x="283594" y="30028"/>
                    <a:pt x="290267" y="30028"/>
                  </a:cubicBezTo>
                  <a:cubicBezTo>
                    <a:pt x="296940" y="30028"/>
                    <a:pt x="308617" y="18350"/>
                    <a:pt x="315290" y="18350"/>
                  </a:cubicBezTo>
                  <a:cubicBezTo>
                    <a:pt x="321963" y="18350"/>
                    <a:pt x="315290" y="10009"/>
                    <a:pt x="326968" y="11678"/>
                  </a:cubicBezTo>
                  <a:cubicBezTo>
                    <a:pt x="336977" y="13346"/>
                    <a:pt x="341981" y="0"/>
                    <a:pt x="341981" y="0"/>
                  </a:cubicBezTo>
                  <a:cubicBezTo>
                    <a:pt x="341981" y="0"/>
                    <a:pt x="350322" y="6673"/>
                    <a:pt x="353659" y="3337"/>
                  </a:cubicBezTo>
                  <a:cubicBezTo>
                    <a:pt x="356995" y="0"/>
                    <a:pt x="368673" y="1668"/>
                    <a:pt x="368673" y="1668"/>
                  </a:cubicBezTo>
                  <a:cubicBezTo>
                    <a:pt x="368673" y="1668"/>
                    <a:pt x="370341" y="5005"/>
                    <a:pt x="378682" y="5005"/>
                  </a:cubicBezTo>
                  <a:cubicBezTo>
                    <a:pt x="387023" y="5005"/>
                    <a:pt x="393696" y="8341"/>
                    <a:pt x="393696" y="8341"/>
                  </a:cubicBezTo>
                  <a:cubicBezTo>
                    <a:pt x="393696" y="8341"/>
                    <a:pt x="397032" y="28360"/>
                    <a:pt x="393696" y="35032"/>
                  </a:cubicBezTo>
                  <a:cubicBezTo>
                    <a:pt x="390359" y="41705"/>
                    <a:pt x="392027" y="53383"/>
                    <a:pt x="393696" y="65060"/>
                  </a:cubicBezTo>
                  <a:cubicBezTo>
                    <a:pt x="397032" y="76737"/>
                    <a:pt x="393696" y="85078"/>
                    <a:pt x="393696" y="91751"/>
                  </a:cubicBezTo>
                  <a:cubicBezTo>
                    <a:pt x="392027" y="98424"/>
                    <a:pt x="388691" y="101760"/>
                    <a:pt x="393696" y="106765"/>
                  </a:cubicBezTo>
                  <a:cubicBezTo>
                    <a:pt x="398700" y="111770"/>
                    <a:pt x="397032" y="116774"/>
                    <a:pt x="397032" y="116774"/>
                  </a:cubicBezTo>
                  <a:cubicBezTo>
                    <a:pt x="397032" y="116774"/>
                    <a:pt x="388691" y="123447"/>
                    <a:pt x="383686" y="120111"/>
                  </a:cubicBezTo>
                  <a:cubicBezTo>
                    <a:pt x="378682" y="116774"/>
                    <a:pt x="375345" y="121779"/>
                    <a:pt x="375345" y="131788"/>
                  </a:cubicBezTo>
                  <a:cubicBezTo>
                    <a:pt x="375345" y="141797"/>
                    <a:pt x="373677" y="140129"/>
                    <a:pt x="377014" y="148470"/>
                  </a:cubicBezTo>
                  <a:cubicBezTo>
                    <a:pt x="380350" y="156811"/>
                    <a:pt x="378682" y="151806"/>
                    <a:pt x="387023" y="156811"/>
                  </a:cubicBezTo>
                  <a:cubicBezTo>
                    <a:pt x="393696" y="160147"/>
                    <a:pt x="405373" y="163484"/>
                    <a:pt x="405373" y="163484"/>
                  </a:cubicBezTo>
                  <a:lnTo>
                    <a:pt x="405373" y="146802"/>
                  </a:lnTo>
                  <a:cubicBezTo>
                    <a:pt x="405373" y="146802"/>
                    <a:pt x="420387" y="146802"/>
                    <a:pt x="420387" y="146802"/>
                  </a:cubicBezTo>
                  <a:close/>
                  <a:moveTo>
                    <a:pt x="293604" y="268581"/>
                  </a:moveTo>
                  <a:cubicBezTo>
                    <a:pt x="295272" y="266912"/>
                    <a:pt x="296940" y="265244"/>
                    <a:pt x="298608" y="263576"/>
                  </a:cubicBezTo>
                  <a:cubicBezTo>
                    <a:pt x="301945" y="261908"/>
                    <a:pt x="303613" y="260239"/>
                    <a:pt x="306949" y="258571"/>
                  </a:cubicBezTo>
                  <a:cubicBezTo>
                    <a:pt x="310286" y="256903"/>
                    <a:pt x="315290" y="258571"/>
                    <a:pt x="316958" y="255235"/>
                  </a:cubicBezTo>
                  <a:cubicBezTo>
                    <a:pt x="320295" y="251898"/>
                    <a:pt x="316958" y="246894"/>
                    <a:pt x="315290" y="241889"/>
                  </a:cubicBezTo>
                  <a:cubicBezTo>
                    <a:pt x="313622" y="236885"/>
                    <a:pt x="310286" y="236885"/>
                    <a:pt x="306949" y="231880"/>
                  </a:cubicBezTo>
                  <a:lnTo>
                    <a:pt x="301945" y="225207"/>
                  </a:lnTo>
                  <a:cubicBezTo>
                    <a:pt x="301945" y="225207"/>
                    <a:pt x="290267" y="231880"/>
                    <a:pt x="285263" y="236885"/>
                  </a:cubicBezTo>
                  <a:cubicBezTo>
                    <a:pt x="280258" y="241889"/>
                    <a:pt x="278590" y="241889"/>
                    <a:pt x="275253" y="241889"/>
                  </a:cubicBezTo>
                  <a:cubicBezTo>
                    <a:pt x="271917" y="241889"/>
                    <a:pt x="266912" y="251898"/>
                    <a:pt x="270249" y="251898"/>
                  </a:cubicBezTo>
                  <a:cubicBezTo>
                    <a:pt x="273585" y="251898"/>
                    <a:pt x="271917" y="255235"/>
                    <a:pt x="275253" y="260239"/>
                  </a:cubicBezTo>
                  <a:cubicBezTo>
                    <a:pt x="278590" y="266912"/>
                    <a:pt x="275253" y="270249"/>
                    <a:pt x="283594" y="270249"/>
                  </a:cubicBezTo>
                  <a:cubicBezTo>
                    <a:pt x="291935" y="270249"/>
                    <a:pt x="290267" y="268581"/>
                    <a:pt x="293604" y="26691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A111F5C9-CABB-6B97-8FF3-AB68866C3FBB}"/>
                </a:ext>
              </a:extLst>
            </p:cNvPr>
            <p:cNvSpPr/>
            <p:nvPr/>
          </p:nvSpPr>
          <p:spPr>
            <a:xfrm>
              <a:off x="6836422" y="4310631"/>
              <a:ext cx="255234" cy="422055"/>
            </a:xfrm>
            <a:custGeom>
              <a:avLst/>
              <a:gdLst>
                <a:gd name="connsiteX0" fmla="*/ 56719 w 255234"/>
                <a:gd name="connsiteY0" fmla="*/ 20019 h 422055"/>
                <a:gd name="connsiteX1" fmla="*/ 35032 w 255234"/>
                <a:gd name="connsiteY1" fmla="*/ 45042 h 422055"/>
                <a:gd name="connsiteX2" fmla="*/ 26691 w 255234"/>
                <a:gd name="connsiteY2" fmla="*/ 56719 h 422055"/>
                <a:gd name="connsiteX3" fmla="*/ 38368 w 255234"/>
                <a:gd name="connsiteY3" fmla="*/ 71733 h 422055"/>
                <a:gd name="connsiteX4" fmla="*/ 46709 w 255234"/>
                <a:gd name="connsiteY4" fmla="*/ 86747 h 422055"/>
                <a:gd name="connsiteX5" fmla="*/ 65060 w 255234"/>
                <a:gd name="connsiteY5" fmla="*/ 100092 h 422055"/>
                <a:gd name="connsiteX6" fmla="*/ 135124 w 255234"/>
                <a:gd name="connsiteY6" fmla="*/ 133456 h 422055"/>
                <a:gd name="connsiteX7" fmla="*/ 173493 w 255234"/>
                <a:gd name="connsiteY7" fmla="*/ 130120 h 422055"/>
                <a:gd name="connsiteX8" fmla="*/ 103428 w 255234"/>
                <a:gd name="connsiteY8" fmla="*/ 236885 h 422055"/>
                <a:gd name="connsiteX9" fmla="*/ 71732 w 255234"/>
                <a:gd name="connsiteY9" fmla="*/ 236885 h 422055"/>
                <a:gd name="connsiteX10" fmla="*/ 60055 w 255234"/>
                <a:gd name="connsiteY10" fmla="*/ 246894 h 422055"/>
                <a:gd name="connsiteX11" fmla="*/ 35032 w 255234"/>
                <a:gd name="connsiteY11" fmla="*/ 246894 h 422055"/>
                <a:gd name="connsiteX12" fmla="*/ 30027 w 255234"/>
                <a:gd name="connsiteY12" fmla="*/ 253567 h 422055"/>
                <a:gd name="connsiteX13" fmla="*/ 15014 w 255234"/>
                <a:gd name="connsiteY13" fmla="*/ 288599 h 422055"/>
                <a:gd name="connsiteX14" fmla="*/ 0 w 255234"/>
                <a:gd name="connsiteY14" fmla="*/ 298608 h 422055"/>
                <a:gd name="connsiteX15" fmla="*/ 0 w 255234"/>
                <a:gd name="connsiteY15" fmla="*/ 405373 h 422055"/>
                <a:gd name="connsiteX16" fmla="*/ 15014 w 255234"/>
                <a:gd name="connsiteY16" fmla="*/ 422055 h 422055"/>
                <a:gd name="connsiteX17" fmla="*/ 20018 w 255234"/>
                <a:gd name="connsiteY17" fmla="*/ 408709 h 422055"/>
                <a:gd name="connsiteX18" fmla="*/ 28359 w 255234"/>
                <a:gd name="connsiteY18" fmla="*/ 408709 h 422055"/>
                <a:gd name="connsiteX19" fmla="*/ 48378 w 255234"/>
                <a:gd name="connsiteY19" fmla="*/ 372009 h 422055"/>
                <a:gd name="connsiteX20" fmla="*/ 65060 w 255234"/>
                <a:gd name="connsiteY20" fmla="*/ 368673 h 422055"/>
                <a:gd name="connsiteX21" fmla="*/ 81742 w 255234"/>
                <a:gd name="connsiteY21" fmla="*/ 348654 h 422055"/>
                <a:gd name="connsiteX22" fmla="*/ 93419 w 255234"/>
                <a:gd name="connsiteY22" fmla="*/ 348654 h 422055"/>
                <a:gd name="connsiteX23" fmla="*/ 121778 w 255234"/>
                <a:gd name="connsiteY23" fmla="*/ 320295 h 422055"/>
                <a:gd name="connsiteX24" fmla="*/ 125115 w 255234"/>
                <a:gd name="connsiteY24" fmla="*/ 303613 h 422055"/>
                <a:gd name="connsiteX25" fmla="*/ 145133 w 255234"/>
                <a:gd name="connsiteY25" fmla="*/ 295272 h 422055"/>
                <a:gd name="connsiteX26" fmla="*/ 145133 w 255234"/>
                <a:gd name="connsiteY26" fmla="*/ 278590 h 422055"/>
                <a:gd name="connsiteX27" fmla="*/ 165152 w 255234"/>
                <a:gd name="connsiteY27" fmla="*/ 266912 h 422055"/>
                <a:gd name="connsiteX28" fmla="*/ 168488 w 255234"/>
                <a:gd name="connsiteY28" fmla="*/ 246894 h 422055"/>
                <a:gd name="connsiteX29" fmla="*/ 180166 w 255234"/>
                <a:gd name="connsiteY29" fmla="*/ 235216 h 422055"/>
                <a:gd name="connsiteX30" fmla="*/ 191843 w 255234"/>
                <a:gd name="connsiteY30" fmla="*/ 191843 h 422055"/>
                <a:gd name="connsiteX31" fmla="*/ 200184 w 255234"/>
                <a:gd name="connsiteY31" fmla="*/ 191843 h 422055"/>
                <a:gd name="connsiteX32" fmla="*/ 211861 w 255234"/>
                <a:gd name="connsiteY32" fmla="*/ 140129 h 422055"/>
                <a:gd name="connsiteX33" fmla="*/ 235216 w 255234"/>
                <a:gd name="connsiteY33" fmla="*/ 103429 h 422055"/>
                <a:gd name="connsiteX34" fmla="*/ 235216 w 255234"/>
                <a:gd name="connsiteY34" fmla="*/ 86747 h 422055"/>
                <a:gd name="connsiteX35" fmla="*/ 243557 w 255234"/>
                <a:gd name="connsiteY35" fmla="*/ 83410 h 422055"/>
                <a:gd name="connsiteX36" fmla="*/ 243557 w 255234"/>
                <a:gd name="connsiteY36" fmla="*/ 60055 h 422055"/>
                <a:gd name="connsiteX37" fmla="*/ 251898 w 255234"/>
                <a:gd name="connsiteY37" fmla="*/ 51714 h 422055"/>
                <a:gd name="connsiteX38" fmla="*/ 255235 w 255234"/>
                <a:gd name="connsiteY38" fmla="*/ 11678 h 422055"/>
                <a:gd name="connsiteX39" fmla="*/ 251898 w 255234"/>
                <a:gd name="connsiteY39" fmla="*/ 0 h 422055"/>
                <a:gd name="connsiteX40" fmla="*/ 243557 w 255234"/>
                <a:gd name="connsiteY40" fmla="*/ 0 h 422055"/>
                <a:gd name="connsiteX41" fmla="*/ 220202 w 255234"/>
                <a:gd name="connsiteY41" fmla="*/ 16682 h 422055"/>
                <a:gd name="connsiteX42" fmla="*/ 160147 w 255234"/>
                <a:gd name="connsiteY42" fmla="*/ 25023 h 422055"/>
                <a:gd name="connsiteX43" fmla="*/ 140129 w 255234"/>
                <a:gd name="connsiteY43" fmla="*/ 41705 h 422055"/>
                <a:gd name="connsiteX44" fmla="*/ 96755 w 255234"/>
                <a:gd name="connsiteY44" fmla="*/ 38369 h 422055"/>
                <a:gd name="connsiteX45" fmla="*/ 80073 w 255234"/>
                <a:gd name="connsiteY45" fmla="*/ 46710 h 422055"/>
                <a:gd name="connsiteX46" fmla="*/ 60055 w 255234"/>
                <a:gd name="connsiteY46" fmla="*/ 25023 h 42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5234" h="422055">
                  <a:moveTo>
                    <a:pt x="56719" y="20019"/>
                  </a:moveTo>
                  <a:lnTo>
                    <a:pt x="35032" y="45042"/>
                  </a:lnTo>
                  <a:lnTo>
                    <a:pt x="26691" y="56719"/>
                  </a:lnTo>
                  <a:cubicBezTo>
                    <a:pt x="26691" y="56719"/>
                    <a:pt x="33364" y="66728"/>
                    <a:pt x="38368" y="71733"/>
                  </a:cubicBezTo>
                  <a:cubicBezTo>
                    <a:pt x="41705" y="76737"/>
                    <a:pt x="40037" y="81742"/>
                    <a:pt x="46709" y="86747"/>
                  </a:cubicBezTo>
                  <a:cubicBezTo>
                    <a:pt x="53382" y="91751"/>
                    <a:pt x="53382" y="96756"/>
                    <a:pt x="65060" y="100092"/>
                  </a:cubicBezTo>
                  <a:cubicBezTo>
                    <a:pt x="76737" y="103429"/>
                    <a:pt x="135124" y="133456"/>
                    <a:pt x="135124" y="133456"/>
                  </a:cubicBezTo>
                  <a:lnTo>
                    <a:pt x="173493" y="130120"/>
                  </a:lnTo>
                  <a:lnTo>
                    <a:pt x="103428" y="236885"/>
                  </a:lnTo>
                  <a:lnTo>
                    <a:pt x="71732" y="236885"/>
                  </a:lnTo>
                  <a:cubicBezTo>
                    <a:pt x="71732" y="236885"/>
                    <a:pt x="60055" y="246894"/>
                    <a:pt x="60055" y="246894"/>
                  </a:cubicBezTo>
                  <a:lnTo>
                    <a:pt x="35032" y="246894"/>
                  </a:lnTo>
                  <a:cubicBezTo>
                    <a:pt x="35032" y="246894"/>
                    <a:pt x="30027" y="253567"/>
                    <a:pt x="30027" y="253567"/>
                  </a:cubicBezTo>
                  <a:lnTo>
                    <a:pt x="15014" y="288599"/>
                  </a:lnTo>
                  <a:lnTo>
                    <a:pt x="0" y="298608"/>
                  </a:lnTo>
                  <a:lnTo>
                    <a:pt x="0" y="405373"/>
                  </a:lnTo>
                  <a:cubicBezTo>
                    <a:pt x="1668" y="405373"/>
                    <a:pt x="15014" y="422055"/>
                    <a:pt x="15014" y="422055"/>
                  </a:cubicBezTo>
                  <a:cubicBezTo>
                    <a:pt x="15014" y="418719"/>
                    <a:pt x="15014" y="415382"/>
                    <a:pt x="20018" y="408709"/>
                  </a:cubicBezTo>
                  <a:lnTo>
                    <a:pt x="28359" y="408709"/>
                  </a:lnTo>
                  <a:cubicBezTo>
                    <a:pt x="30027" y="408709"/>
                    <a:pt x="46709" y="373677"/>
                    <a:pt x="48378" y="372009"/>
                  </a:cubicBezTo>
                  <a:cubicBezTo>
                    <a:pt x="51714" y="368673"/>
                    <a:pt x="60055" y="372009"/>
                    <a:pt x="65060" y="368673"/>
                  </a:cubicBezTo>
                  <a:cubicBezTo>
                    <a:pt x="70064" y="365336"/>
                    <a:pt x="75069" y="350322"/>
                    <a:pt x="81742" y="348654"/>
                  </a:cubicBezTo>
                  <a:cubicBezTo>
                    <a:pt x="85078" y="348654"/>
                    <a:pt x="90083" y="351991"/>
                    <a:pt x="93419" y="348654"/>
                  </a:cubicBezTo>
                  <a:cubicBezTo>
                    <a:pt x="100092" y="343650"/>
                    <a:pt x="116774" y="326968"/>
                    <a:pt x="121778" y="320295"/>
                  </a:cubicBezTo>
                  <a:cubicBezTo>
                    <a:pt x="123447" y="316958"/>
                    <a:pt x="121778" y="306949"/>
                    <a:pt x="125115" y="303613"/>
                  </a:cubicBezTo>
                  <a:cubicBezTo>
                    <a:pt x="131788" y="298608"/>
                    <a:pt x="140129" y="303613"/>
                    <a:pt x="145133" y="295272"/>
                  </a:cubicBezTo>
                  <a:cubicBezTo>
                    <a:pt x="146802" y="291935"/>
                    <a:pt x="145133" y="283594"/>
                    <a:pt x="145133" y="278590"/>
                  </a:cubicBezTo>
                  <a:cubicBezTo>
                    <a:pt x="146802" y="273585"/>
                    <a:pt x="161815" y="271917"/>
                    <a:pt x="165152" y="266912"/>
                  </a:cubicBezTo>
                  <a:cubicBezTo>
                    <a:pt x="170156" y="260239"/>
                    <a:pt x="165152" y="253567"/>
                    <a:pt x="168488" y="246894"/>
                  </a:cubicBezTo>
                  <a:cubicBezTo>
                    <a:pt x="168488" y="245226"/>
                    <a:pt x="180166" y="235216"/>
                    <a:pt x="180166" y="235216"/>
                  </a:cubicBezTo>
                  <a:cubicBezTo>
                    <a:pt x="186838" y="218534"/>
                    <a:pt x="185170" y="208525"/>
                    <a:pt x="191843" y="191843"/>
                  </a:cubicBezTo>
                  <a:lnTo>
                    <a:pt x="200184" y="191843"/>
                  </a:lnTo>
                  <a:cubicBezTo>
                    <a:pt x="206857" y="173493"/>
                    <a:pt x="205189" y="156811"/>
                    <a:pt x="211861" y="140129"/>
                  </a:cubicBezTo>
                  <a:cubicBezTo>
                    <a:pt x="216866" y="126783"/>
                    <a:pt x="230212" y="115106"/>
                    <a:pt x="235216" y="103429"/>
                  </a:cubicBezTo>
                  <a:cubicBezTo>
                    <a:pt x="236884" y="98424"/>
                    <a:pt x="235216" y="91751"/>
                    <a:pt x="235216" y="86747"/>
                  </a:cubicBezTo>
                  <a:lnTo>
                    <a:pt x="243557" y="83410"/>
                  </a:lnTo>
                  <a:cubicBezTo>
                    <a:pt x="246894" y="76737"/>
                    <a:pt x="243557" y="66728"/>
                    <a:pt x="243557" y="60055"/>
                  </a:cubicBezTo>
                  <a:lnTo>
                    <a:pt x="251898" y="51714"/>
                  </a:lnTo>
                  <a:cubicBezTo>
                    <a:pt x="251898" y="51714"/>
                    <a:pt x="255235" y="16682"/>
                    <a:pt x="255235" y="11678"/>
                  </a:cubicBezTo>
                  <a:lnTo>
                    <a:pt x="251898" y="0"/>
                  </a:lnTo>
                  <a:lnTo>
                    <a:pt x="243557" y="0"/>
                  </a:lnTo>
                  <a:cubicBezTo>
                    <a:pt x="238553" y="1668"/>
                    <a:pt x="225207" y="15014"/>
                    <a:pt x="220202" y="16682"/>
                  </a:cubicBezTo>
                  <a:cubicBezTo>
                    <a:pt x="196848" y="21687"/>
                    <a:pt x="180166" y="16682"/>
                    <a:pt x="160147" y="25023"/>
                  </a:cubicBezTo>
                  <a:cubicBezTo>
                    <a:pt x="153474" y="28360"/>
                    <a:pt x="148470" y="40037"/>
                    <a:pt x="140129" y="41705"/>
                  </a:cubicBezTo>
                  <a:cubicBezTo>
                    <a:pt x="126783" y="43373"/>
                    <a:pt x="113437" y="35032"/>
                    <a:pt x="96755" y="38369"/>
                  </a:cubicBezTo>
                  <a:cubicBezTo>
                    <a:pt x="96755" y="38369"/>
                    <a:pt x="83410" y="46710"/>
                    <a:pt x="80073" y="46710"/>
                  </a:cubicBezTo>
                  <a:cubicBezTo>
                    <a:pt x="73401" y="46710"/>
                    <a:pt x="65060" y="35032"/>
                    <a:pt x="60055" y="2502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6E73CC01-E2FD-2E2F-5EF3-66E9DB5E74E3}"/>
                </a:ext>
              </a:extLst>
            </p:cNvPr>
            <p:cNvSpPr/>
            <p:nvPr/>
          </p:nvSpPr>
          <p:spPr>
            <a:xfrm>
              <a:off x="9802484" y="4937875"/>
              <a:ext cx="149467" cy="132804"/>
            </a:xfrm>
            <a:custGeom>
              <a:avLst/>
              <a:gdLst>
                <a:gd name="connsiteX0" fmla="*/ 128451 w 149467"/>
                <a:gd name="connsiteY0" fmla="*/ 120111 h 132804"/>
                <a:gd name="connsiteX1" fmla="*/ 145133 w 149467"/>
                <a:gd name="connsiteY1" fmla="*/ 131788 h 132804"/>
                <a:gd name="connsiteX2" fmla="*/ 141797 w 149467"/>
                <a:gd name="connsiteY2" fmla="*/ 120111 h 132804"/>
                <a:gd name="connsiteX3" fmla="*/ 130119 w 149467"/>
                <a:gd name="connsiteY3" fmla="*/ 120111 h 132804"/>
                <a:gd name="connsiteX4" fmla="*/ 80073 w 149467"/>
                <a:gd name="connsiteY4" fmla="*/ 88414 h 132804"/>
                <a:gd name="connsiteX5" fmla="*/ 91751 w 149467"/>
                <a:gd name="connsiteY5" fmla="*/ 105096 h 132804"/>
                <a:gd name="connsiteX6" fmla="*/ 100092 w 149467"/>
                <a:gd name="connsiteY6" fmla="*/ 88414 h 132804"/>
                <a:gd name="connsiteX7" fmla="*/ 80073 w 149467"/>
                <a:gd name="connsiteY7" fmla="*/ 88414 h 132804"/>
                <a:gd name="connsiteX8" fmla="*/ 108433 w 149467"/>
                <a:gd name="connsiteY8" fmla="*/ 60055 h 132804"/>
                <a:gd name="connsiteX9" fmla="*/ 116774 w 149467"/>
                <a:gd name="connsiteY9" fmla="*/ 83410 h 132804"/>
                <a:gd name="connsiteX10" fmla="*/ 128451 w 149467"/>
                <a:gd name="connsiteY10" fmla="*/ 91751 h 132804"/>
                <a:gd name="connsiteX11" fmla="*/ 128451 w 149467"/>
                <a:gd name="connsiteY11" fmla="*/ 80073 h 132804"/>
                <a:gd name="connsiteX12" fmla="*/ 116774 w 149467"/>
                <a:gd name="connsiteY12" fmla="*/ 60055 h 132804"/>
                <a:gd name="connsiteX13" fmla="*/ 108433 w 149467"/>
                <a:gd name="connsiteY13" fmla="*/ 60055 h 132804"/>
                <a:gd name="connsiteX14" fmla="*/ 25023 w 149467"/>
                <a:gd name="connsiteY14" fmla="*/ 40037 h 132804"/>
                <a:gd name="connsiteX15" fmla="*/ 21686 w 149467"/>
                <a:gd name="connsiteY15" fmla="*/ 51714 h 132804"/>
                <a:gd name="connsiteX16" fmla="*/ 33364 w 149467"/>
                <a:gd name="connsiteY16" fmla="*/ 51714 h 132804"/>
                <a:gd name="connsiteX17" fmla="*/ 33364 w 149467"/>
                <a:gd name="connsiteY17" fmla="*/ 40037 h 132804"/>
                <a:gd name="connsiteX18" fmla="*/ 25023 w 149467"/>
                <a:gd name="connsiteY18" fmla="*/ 40037 h 132804"/>
                <a:gd name="connsiteX19" fmla="*/ 51714 w 149467"/>
                <a:gd name="connsiteY19" fmla="*/ 28360 h 132804"/>
                <a:gd name="connsiteX20" fmla="*/ 71732 w 149467"/>
                <a:gd name="connsiteY20" fmla="*/ 51714 h 132804"/>
                <a:gd name="connsiteX21" fmla="*/ 83410 w 149467"/>
                <a:gd name="connsiteY21" fmla="*/ 51714 h 132804"/>
                <a:gd name="connsiteX22" fmla="*/ 71732 w 149467"/>
                <a:gd name="connsiteY22" fmla="*/ 31696 h 132804"/>
                <a:gd name="connsiteX23" fmla="*/ 51714 w 149467"/>
                <a:gd name="connsiteY23" fmla="*/ 28360 h 132804"/>
                <a:gd name="connsiteX24" fmla="*/ 0 w 149467"/>
                <a:gd name="connsiteY24" fmla="*/ 0 h 132804"/>
                <a:gd name="connsiteX25" fmla="*/ 3336 w 149467"/>
                <a:gd name="connsiteY25" fmla="*/ 16682 h 132804"/>
                <a:gd name="connsiteX26" fmla="*/ 23354 w 149467"/>
                <a:gd name="connsiteY26" fmla="*/ 20019 h 132804"/>
                <a:gd name="connsiteX27" fmla="*/ 0 w 149467"/>
                <a:gd name="connsiteY27" fmla="*/ 0 h 13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467" h="132804">
                  <a:moveTo>
                    <a:pt x="128451" y="120111"/>
                  </a:moveTo>
                  <a:cubicBezTo>
                    <a:pt x="135124" y="123447"/>
                    <a:pt x="135124" y="128452"/>
                    <a:pt x="145133" y="131788"/>
                  </a:cubicBezTo>
                  <a:cubicBezTo>
                    <a:pt x="155143" y="136793"/>
                    <a:pt x="145133" y="121778"/>
                    <a:pt x="141797" y="120111"/>
                  </a:cubicBezTo>
                  <a:cubicBezTo>
                    <a:pt x="136792" y="120111"/>
                    <a:pt x="133456" y="121778"/>
                    <a:pt x="130119" y="120111"/>
                  </a:cubicBezTo>
                  <a:close/>
                  <a:moveTo>
                    <a:pt x="80073" y="88414"/>
                  </a:moveTo>
                  <a:cubicBezTo>
                    <a:pt x="85078" y="91751"/>
                    <a:pt x="85078" y="101760"/>
                    <a:pt x="91751" y="105096"/>
                  </a:cubicBezTo>
                  <a:cubicBezTo>
                    <a:pt x="116774" y="111770"/>
                    <a:pt x="111769" y="93419"/>
                    <a:pt x="100092" y="88414"/>
                  </a:cubicBezTo>
                  <a:cubicBezTo>
                    <a:pt x="93419" y="86747"/>
                    <a:pt x="86746" y="90083"/>
                    <a:pt x="80073" y="88414"/>
                  </a:cubicBezTo>
                  <a:close/>
                  <a:moveTo>
                    <a:pt x="108433" y="60055"/>
                  </a:moveTo>
                  <a:cubicBezTo>
                    <a:pt x="111769" y="66728"/>
                    <a:pt x="111769" y="76737"/>
                    <a:pt x="116774" y="83410"/>
                  </a:cubicBezTo>
                  <a:cubicBezTo>
                    <a:pt x="116774" y="86747"/>
                    <a:pt x="126783" y="88414"/>
                    <a:pt x="128451" y="91751"/>
                  </a:cubicBezTo>
                  <a:cubicBezTo>
                    <a:pt x="128451" y="88414"/>
                    <a:pt x="128451" y="83410"/>
                    <a:pt x="128451" y="80073"/>
                  </a:cubicBezTo>
                  <a:cubicBezTo>
                    <a:pt x="128451" y="76737"/>
                    <a:pt x="120110" y="65060"/>
                    <a:pt x="116774" y="60055"/>
                  </a:cubicBezTo>
                  <a:lnTo>
                    <a:pt x="108433" y="60055"/>
                  </a:lnTo>
                  <a:close/>
                  <a:moveTo>
                    <a:pt x="25023" y="40037"/>
                  </a:moveTo>
                  <a:lnTo>
                    <a:pt x="21686" y="51714"/>
                  </a:lnTo>
                  <a:cubicBezTo>
                    <a:pt x="30027" y="51714"/>
                    <a:pt x="38368" y="71732"/>
                    <a:pt x="33364" y="51714"/>
                  </a:cubicBezTo>
                  <a:cubicBezTo>
                    <a:pt x="33364" y="50046"/>
                    <a:pt x="33364" y="41705"/>
                    <a:pt x="33364" y="40037"/>
                  </a:cubicBezTo>
                  <a:lnTo>
                    <a:pt x="25023" y="40037"/>
                  </a:lnTo>
                  <a:close/>
                  <a:moveTo>
                    <a:pt x="51714" y="28360"/>
                  </a:moveTo>
                  <a:lnTo>
                    <a:pt x="71732" y="51714"/>
                  </a:lnTo>
                  <a:cubicBezTo>
                    <a:pt x="75069" y="51714"/>
                    <a:pt x="81741" y="51714"/>
                    <a:pt x="83410" y="51714"/>
                  </a:cubicBezTo>
                  <a:lnTo>
                    <a:pt x="71732" y="31696"/>
                  </a:lnTo>
                  <a:cubicBezTo>
                    <a:pt x="65059" y="26691"/>
                    <a:pt x="58387" y="31696"/>
                    <a:pt x="51714" y="28360"/>
                  </a:cubicBezTo>
                  <a:close/>
                  <a:moveTo>
                    <a:pt x="0" y="0"/>
                  </a:moveTo>
                  <a:cubicBezTo>
                    <a:pt x="3336" y="6673"/>
                    <a:pt x="0" y="10009"/>
                    <a:pt x="3336" y="16682"/>
                  </a:cubicBezTo>
                  <a:cubicBezTo>
                    <a:pt x="6672" y="21686"/>
                    <a:pt x="33364" y="26691"/>
                    <a:pt x="23354" y="20019"/>
                  </a:cubicBezTo>
                  <a:cubicBezTo>
                    <a:pt x="15013" y="15014"/>
                    <a:pt x="6672" y="6673"/>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1" name="Freeform 1200">
              <a:extLst>
                <a:ext uri="{FF2B5EF4-FFF2-40B4-BE49-F238E27FC236}">
                  <a16:creationId xmlns:a16="http://schemas.microsoft.com/office/drawing/2014/main" id="{758FB218-2372-9747-AEA9-9973029D643F}"/>
                </a:ext>
              </a:extLst>
            </p:cNvPr>
            <p:cNvSpPr/>
            <p:nvPr/>
          </p:nvSpPr>
          <p:spPr>
            <a:xfrm>
              <a:off x="6092737" y="3096181"/>
              <a:ext cx="91885" cy="81741"/>
            </a:xfrm>
            <a:custGeom>
              <a:avLst/>
              <a:gdLst>
                <a:gd name="connsiteX0" fmla="*/ 14681 w 91885"/>
                <a:gd name="connsiteY0" fmla="*/ 68396 h 81741"/>
                <a:gd name="connsiteX1" fmla="*/ 11345 w 91885"/>
                <a:gd name="connsiteY1" fmla="*/ 81742 h 81741"/>
                <a:gd name="connsiteX2" fmla="*/ 43040 w 91885"/>
                <a:gd name="connsiteY2" fmla="*/ 71732 h 81741"/>
                <a:gd name="connsiteX3" fmla="*/ 43040 w 91885"/>
                <a:gd name="connsiteY3" fmla="*/ 56719 h 81741"/>
                <a:gd name="connsiteX4" fmla="*/ 54718 w 91885"/>
                <a:gd name="connsiteY4" fmla="*/ 61723 h 81741"/>
                <a:gd name="connsiteX5" fmla="*/ 66395 w 91885"/>
                <a:gd name="connsiteY5" fmla="*/ 38368 h 81741"/>
                <a:gd name="connsiteX6" fmla="*/ 73068 w 91885"/>
                <a:gd name="connsiteY6" fmla="*/ 31696 h 81741"/>
                <a:gd name="connsiteX7" fmla="*/ 83077 w 91885"/>
                <a:gd name="connsiteY7" fmla="*/ 26691 h 81741"/>
                <a:gd name="connsiteX8" fmla="*/ 89750 w 91885"/>
                <a:gd name="connsiteY8" fmla="*/ 20018 h 81741"/>
                <a:gd name="connsiteX9" fmla="*/ 91418 w 91885"/>
                <a:gd name="connsiteY9" fmla="*/ 10009 h 81741"/>
                <a:gd name="connsiteX10" fmla="*/ 84745 w 91885"/>
                <a:gd name="connsiteY10" fmla="*/ 0 h 81741"/>
                <a:gd name="connsiteX11" fmla="*/ 74736 w 91885"/>
                <a:gd name="connsiteY11" fmla="*/ 5004 h 81741"/>
                <a:gd name="connsiteX12" fmla="*/ 56386 w 91885"/>
                <a:gd name="connsiteY12" fmla="*/ 5004 h 81741"/>
                <a:gd name="connsiteX13" fmla="*/ 44709 w 91885"/>
                <a:gd name="connsiteY13" fmla="*/ 11677 h 81741"/>
                <a:gd name="connsiteX14" fmla="*/ 26358 w 91885"/>
                <a:gd name="connsiteY14" fmla="*/ 16682 h 81741"/>
                <a:gd name="connsiteX15" fmla="*/ 16349 w 91885"/>
                <a:gd name="connsiteY15" fmla="*/ 20018 h 81741"/>
                <a:gd name="connsiteX16" fmla="*/ 6340 w 91885"/>
                <a:gd name="connsiteY16" fmla="*/ 25023 h 81741"/>
                <a:gd name="connsiteX17" fmla="*/ 3004 w 91885"/>
                <a:gd name="connsiteY17" fmla="*/ 41705 h 81741"/>
                <a:gd name="connsiteX18" fmla="*/ 11345 w 91885"/>
                <a:gd name="connsiteY18" fmla="*/ 51714 h 81741"/>
                <a:gd name="connsiteX19" fmla="*/ 11345 w 91885"/>
                <a:gd name="connsiteY19" fmla="*/ 70064 h 81741"/>
                <a:gd name="connsiteX20" fmla="*/ 13013 w 91885"/>
                <a:gd name="connsiteY20" fmla="*/ 70064 h 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85" h="81741">
                  <a:moveTo>
                    <a:pt x="14681" y="68396"/>
                  </a:moveTo>
                  <a:cubicBezTo>
                    <a:pt x="11345" y="68396"/>
                    <a:pt x="8008" y="80073"/>
                    <a:pt x="11345" y="81742"/>
                  </a:cubicBezTo>
                  <a:cubicBezTo>
                    <a:pt x="11345" y="81742"/>
                    <a:pt x="39704" y="78405"/>
                    <a:pt x="43040" y="71732"/>
                  </a:cubicBezTo>
                  <a:cubicBezTo>
                    <a:pt x="46377" y="65060"/>
                    <a:pt x="43040" y="65060"/>
                    <a:pt x="43040" y="56719"/>
                  </a:cubicBezTo>
                  <a:cubicBezTo>
                    <a:pt x="43040" y="48378"/>
                    <a:pt x="46377" y="63391"/>
                    <a:pt x="54718" y="61723"/>
                  </a:cubicBezTo>
                  <a:cubicBezTo>
                    <a:pt x="61391" y="61723"/>
                    <a:pt x="64727" y="46709"/>
                    <a:pt x="66395" y="38368"/>
                  </a:cubicBezTo>
                  <a:cubicBezTo>
                    <a:pt x="69732" y="28359"/>
                    <a:pt x="66395" y="31696"/>
                    <a:pt x="73068" y="31696"/>
                  </a:cubicBezTo>
                  <a:cubicBezTo>
                    <a:pt x="79741" y="31696"/>
                    <a:pt x="83077" y="31696"/>
                    <a:pt x="83077" y="26691"/>
                  </a:cubicBezTo>
                  <a:cubicBezTo>
                    <a:pt x="83077" y="21686"/>
                    <a:pt x="89750" y="20018"/>
                    <a:pt x="89750" y="20018"/>
                  </a:cubicBezTo>
                  <a:cubicBezTo>
                    <a:pt x="89750" y="20018"/>
                    <a:pt x="93087" y="16682"/>
                    <a:pt x="91418" y="10009"/>
                  </a:cubicBezTo>
                  <a:cubicBezTo>
                    <a:pt x="91418" y="3336"/>
                    <a:pt x="84745" y="0"/>
                    <a:pt x="84745" y="0"/>
                  </a:cubicBezTo>
                  <a:cubicBezTo>
                    <a:pt x="84745" y="0"/>
                    <a:pt x="81409" y="1668"/>
                    <a:pt x="74736" y="5004"/>
                  </a:cubicBezTo>
                  <a:cubicBezTo>
                    <a:pt x="68063" y="8341"/>
                    <a:pt x="63059" y="5004"/>
                    <a:pt x="56386" y="5004"/>
                  </a:cubicBezTo>
                  <a:cubicBezTo>
                    <a:pt x="49713" y="5004"/>
                    <a:pt x="46377" y="5004"/>
                    <a:pt x="44709" y="11677"/>
                  </a:cubicBezTo>
                  <a:cubicBezTo>
                    <a:pt x="41372" y="18350"/>
                    <a:pt x="34699" y="18350"/>
                    <a:pt x="26358" y="16682"/>
                  </a:cubicBezTo>
                  <a:cubicBezTo>
                    <a:pt x="18017" y="15014"/>
                    <a:pt x="16349" y="13345"/>
                    <a:pt x="16349" y="20018"/>
                  </a:cubicBezTo>
                  <a:cubicBezTo>
                    <a:pt x="16349" y="26691"/>
                    <a:pt x="6340" y="25023"/>
                    <a:pt x="6340" y="25023"/>
                  </a:cubicBezTo>
                  <a:cubicBezTo>
                    <a:pt x="6340" y="25023"/>
                    <a:pt x="-5337" y="41705"/>
                    <a:pt x="3004" y="41705"/>
                  </a:cubicBezTo>
                  <a:cubicBezTo>
                    <a:pt x="11345" y="41705"/>
                    <a:pt x="11345" y="46709"/>
                    <a:pt x="11345" y="51714"/>
                  </a:cubicBezTo>
                  <a:cubicBezTo>
                    <a:pt x="11345" y="56719"/>
                    <a:pt x="4672" y="63391"/>
                    <a:pt x="11345" y="70064"/>
                  </a:cubicBezTo>
                  <a:lnTo>
                    <a:pt x="13013" y="7006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0E91CC23-8C45-5265-2203-D200113FA84B}"/>
                </a:ext>
              </a:extLst>
            </p:cNvPr>
            <p:cNvSpPr/>
            <p:nvPr/>
          </p:nvSpPr>
          <p:spPr>
            <a:xfrm>
              <a:off x="6188975" y="2992730"/>
              <a:ext cx="188692" cy="79910"/>
            </a:xfrm>
            <a:custGeom>
              <a:avLst/>
              <a:gdLst>
                <a:gd name="connsiteX0" fmla="*/ 188692 w 188692"/>
                <a:gd name="connsiteY0" fmla="*/ 46731 h 79910"/>
                <a:gd name="connsiteX1" fmla="*/ 178683 w 188692"/>
                <a:gd name="connsiteY1" fmla="*/ 50068 h 79910"/>
                <a:gd name="connsiteX2" fmla="*/ 175346 w 188692"/>
                <a:gd name="connsiteY2" fmla="*/ 63413 h 79910"/>
                <a:gd name="connsiteX3" fmla="*/ 162001 w 188692"/>
                <a:gd name="connsiteY3" fmla="*/ 58409 h 79910"/>
                <a:gd name="connsiteX4" fmla="*/ 143651 w 188692"/>
                <a:gd name="connsiteY4" fmla="*/ 58409 h 79910"/>
                <a:gd name="connsiteX5" fmla="*/ 121964 w 188692"/>
                <a:gd name="connsiteY5" fmla="*/ 61745 h 79910"/>
                <a:gd name="connsiteX6" fmla="*/ 110287 w 188692"/>
                <a:gd name="connsiteY6" fmla="*/ 68418 h 79910"/>
                <a:gd name="connsiteX7" fmla="*/ 100277 w 188692"/>
                <a:gd name="connsiteY7" fmla="*/ 66750 h 79910"/>
                <a:gd name="connsiteX8" fmla="*/ 80259 w 188692"/>
                <a:gd name="connsiteY8" fmla="*/ 66750 h 79910"/>
                <a:gd name="connsiteX9" fmla="*/ 65245 w 188692"/>
                <a:gd name="connsiteY9" fmla="*/ 68418 h 79910"/>
                <a:gd name="connsiteX10" fmla="*/ 68581 w 188692"/>
                <a:gd name="connsiteY10" fmla="*/ 78427 h 79910"/>
                <a:gd name="connsiteX11" fmla="*/ 53568 w 188692"/>
                <a:gd name="connsiteY11" fmla="*/ 78427 h 79910"/>
                <a:gd name="connsiteX12" fmla="*/ 30213 w 188692"/>
                <a:gd name="connsiteY12" fmla="*/ 76759 h 79910"/>
                <a:gd name="connsiteX13" fmla="*/ 11863 w 188692"/>
                <a:gd name="connsiteY13" fmla="*/ 66750 h 79910"/>
                <a:gd name="connsiteX14" fmla="*/ 5190 w 188692"/>
                <a:gd name="connsiteY14" fmla="*/ 56741 h 79910"/>
                <a:gd name="connsiteX15" fmla="*/ 5190 w 188692"/>
                <a:gd name="connsiteY15" fmla="*/ 41727 h 79910"/>
                <a:gd name="connsiteX16" fmla="*/ 16867 w 188692"/>
                <a:gd name="connsiteY16" fmla="*/ 30049 h 79910"/>
                <a:gd name="connsiteX17" fmla="*/ 23540 w 188692"/>
                <a:gd name="connsiteY17" fmla="*/ 18372 h 79910"/>
                <a:gd name="connsiteX18" fmla="*/ 36886 w 188692"/>
                <a:gd name="connsiteY18" fmla="*/ 11699 h 79910"/>
                <a:gd name="connsiteX19" fmla="*/ 46895 w 188692"/>
                <a:gd name="connsiteY19" fmla="*/ 11699 h 79910"/>
                <a:gd name="connsiteX20" fmla="*/ 61909 w 188692"/>
                <a:gd name="connsiteY20" fmla="*/ 11699 h 79910"/>
                <a:gd name="connsiteX21" fmla="*/ 76922 w 188692"/>
                <a:gd name="connsiteY21" fmla="*/ 20040 h 79910"/>
                <a:gd name="connsiteX22" fmla="*/ 95273 w 188692"/>
                <a:gd name="connsiteY22" fmla="*/ 20040 h 79910"/>
                <a:gd name="connsiteX23" fmla="*/ 111955 w 188692"/>
                <a:gd name="connsiteY23" fmla="*/ 13367 h 79910"/>
                <a:gd name="connsiteX24" fmla="*/ 136978 w 188692"/>
                <a:gd name="connsiteY24" fmla="*/ 1690 h 79910"/>
                <a:gd name="connsiteX25" fmla="*/ 155328 w 188692"/>
                <a:gd name="connsiteY25" fmla="*/ 11699 h 79910"/>
                <a:gd name="connsiteX26" fmla="*/ 167005 w 188692"/>
                <a:gd name="connsiteY26" fmla="*/ 21708 h 79910"/>
                <a:gd name="connsiteX27" fmla="*/ 173678 w 188692"/>
                <a:gd name="connsiteY27" fmla="*/ 33386 h 79910"/>
                <a:gd name="connsiteX28" fmla="*/ 185356 w 188692"/>
                <a:gd name="connsiteY28" fmla="*/ 46731 h 7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92" h="79910">
                  <a:moveTo>
                    <a:pt x="188692" y="46731"/>
                  </a:moveTo>
                  <a:lnTo>
                    <a:pt x="178683" y="50068"/>
                  </a:lnTo>
                  <a:lnTo>
                    <a:pt x="175346" y="63413"/>
                  </a:lnTo>
                  <a:cubicBezTo>
                    <a:pt x="175346" y="63413"/>
                    <a:pt x="167005" y="63413"/>
                    <a:pt x="162001" y="58409"/>
                  </a:cubicBezTo>
                  <a:cubicBezTo>
                    <a:pt x="156996" y="53404"/>
                    <a:pt x="155328" y="58409"/>
                    <a:pt x="143651" y="58409"/>
                  </a:cubicBezTo>
                  <a:cubicBezTo>
                    <a:pt x="131973" y="58409"/>
                    <a:pt x="131973" y="58409"/>
                    <a:pt x="121964" y="61745"/>
                  </a:cubicBezTo>
                  <a:cubicBezTo>
                    <a:pt x="111955" y="65082"/>
                    <a:pt x="110287" y="68418"/>
                    <a:pt x="110287" y="68418"/>
                  </a:cubicBezTo>
                  <a:cubicBezTo>
                    <a:pt x="110287" y="68418"/>
                    <a:pt x="105282" y="71754"/>
                    <a:pt x="100277" y="66750"/>
                  </a:cubicBezTo>
                  <a:cubicBezTo>
                    <a:pt x="95273" y="60077"/>
                    <a:pt x="93605" y="63413"/>
                    <a:pt x="80259" y="66750"/>
                  </a:cubicBezTo>
                  <a:cubicBezTo>
                    <a:pt x="66913" y="70086"/>
                    <a:pt x="65245" y="68418"/>
                    <a:pt x="65245" y="68418"/>
                  </a:cubicBezTo>
                  <a:lnTo>
                    <a:pt x="68581" y="78427"/>
                  </a:lnTo>
                  <a:cubicBezTo>
                    <a:pt x="68581" y="78427"/>
                    <a:pt x="68581" y="81764"/>
                    <a:pt x="53568" y="78427"/>
                  </a:cubicBezTo>
                  <a:cubicBezTo>
                    <a:pt x="38554" y="75091"/>
                    <a:pt x="38554" y="76759"/>
                    <a:pt x="30213" y="76759"/>
                  </a:cubicBezTo>
                  <a:cubicBezTo>
                    <a:pt x="21872" y="76759"/>
                    <a:pt x="11863" y="66750"/>
                    <a:pt x="11863" y="66750"/>
                  </a:cubicBezTo>
                  <a:lnTo>
                    <a:pt x="5190" y="56741"/>
                  </a:lnTo>
                  <a:cubicBezTo>
                    <a:pt x="-6488" y="53404"/>
                    <a:pt x="5190" y="41727"/>
                    <a:pt x="5190" y="41727"/>
                  </a:cubicBezTo>
                  <a:cubicBezTo>
                    <a:pt x="5190" y="41727"/>
                    <a:pt x="10194" y="30049"/>
                    <a:pt x="16867" y="30049"/>
                  </a:cubicBezTo>
                  <a:cubicBezTo>
                    <a:pt x="23540" y="30049"/>
                    <a:pt x="18535" y="20040"/>
                    <a:pt x="23540" y="18372"/>
                  </a:cubicBezTo>
                  <a:cubicBezTo>
                    <a:pt x="28545" y="16704"/>
                    <a:pt x="36886" y="11699"/>
                    <a:pt x="36886" y="11699"/>
                  </a:cubicBezTo>
                  <a:cubicBezTo>
                    <a:pt x="36886" y="11699"/>
                    <a:pt x="36886" y="11699"/>
                    <a:pt x="46895" y="11699"/>
                  </a:cubicBezTo>
                  <a:cubicBezTo>
                    <a:pt x="56904" y="11699"/>
                    <a:pt x="51899" y="6695"/>
                    <a:pt x="61909" y="11699"/>
                  </a:cubicBezTo>
                  <a:cubicBezTo>
                    <a:pt x="68581" y="15036"/>
                    <a:pt x="71918" y="18372"/>
                    <a:pt x="76922" y="20040"/>
                  </a:cubicBezTo>
                  <a:cubicBezTo>
                    <a:pt x="85264" y="23377"/>
                    <a:pt x="91936" y="28381"/>
                    <a:pt x="95273" y="20040"/>
                  </a:cubicBezTo>
                  <a:cubicBezTo>
                    <a:pt x="98609" y="11699"/>
                    <a:pt x="103614" y="16704"/>
                    <a:pt x="111955" y="13367"/>
                  </a:cubicBezTo>
                  <a:cubicBezTo>
                    <a:pt x="121964" y="10031"/>
                    <a:pt x="130305" y="-4983"/>
                    <a:pt x="136978" y="1690"/>
                  </a:cubicBezTo>
                  <a:cubicBezTo>
                    <a:pt x="143651" y="8363"/>
                    <a:pt x="148655" y="11699"/>
                    <a:pt x="155328" y="11699"/>
                  </a:cubicBezTo>
                  <a:cubicBezTo>
                    <a:pt x="162001" y="11699"/>
                    <a:pt x="162001" y="18372"/>
                    <a:pt x="167005" y="21708"/>
                  </a:cubicBezTo>
                  <a:cubicBezTo>
                    <a:pt x="173678" y="26713"/>
                    <a:pt x="170342" y="26713"/>
                    <a:pt x="173678" y="33386"/>
                  </a:cubicBezTo>
                  <a:cubicBezTo>
                    <a:pt x="177015" y="40059"/>
                    <a:pt x="185356" y="46731"/>
                    <a:pt x="185356" y="4673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6F61DB8C-8312-81BF-64C0-B7A89DE3ABA4}"/>
                </a:ext>
              </a:extLst>
            </p:cNvPr>
            <p:cNvSpPr/>
            <p:nvPr/>
          </p:nvSpPr>
          <p:spPr>
            <a:xfrm>
              <a:off x="8432890" y="4649276"/>
              <a:ext cx="28359" cy="8341"/>
            </a:xfrm>
            <a:custGeom>
              <a:avLst/>
              <a:gdLst>
                <a:gd name="connsiteX0" fmla="*/ 0 w 28359"/>
                <a:gd name="connsiteY0" fmla="*/ 8341 h 8341"/>
                <a:gd name="connsiteX1" fmla="*/ 11678 w 28359"/>
                <a:gd name="connsiteY1" fmla="*/ 0 h 8341"/>
                <a:gd name="connsiteX2" fmla="*/ 28360 w 28359"/>
                <a:gd name="connsiteY2" fmla="*/ 5004 h 8341"/>
                <a:gd name="connsiteX3" fmla="*/ 13345 w 28359"/>
                <a:gd name="connsiteY3" fmla="*/ 8341 h 8341"/>
                <a:gd name="connsiteX4" fmla="*/ 0 w 28359"/>
                <a:gd name="connsiteY4" fmla="*/ 8341 h 8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9" h="8341">
                  <a:moveTo>
                    <a:pt x="0" y="8341"/>
                  </a:moveTo>
                  <a:lnTo>
                    <a:pt x="11678" y="0"/>
                  </a:lnTo>
                  <a:lnTo>
                    <a:pt x="28360" y="5004"/>
                  </a:lnTo>
                  <a:cubicBezTo>
                    <a:pt x="28360" y="5004"/>
                    <a:pt x="18351" y="8341"/>
                    <a:pt x="13345" y="8341"/>
                  </a:cubicBezTo>
                  <a:cubicBezTo>
                    <a:pt x="5004" y="8341"/>
                    <a:pt x="0" y="8341"/>
                    <a:pt x="0" y="834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4" name="Freeform 1203">
              <a:extLst>
                <a:ext uri="{FF2B5EF4-FFF2-40B4-BE49-F238E27FC236}">
                  <a16:creationId xmlns:a16="http://schemas.microsoft.com/office/drawing/2014/main" id="{1CA2AF70-4887-527C-293B-1E8C83EFD4A0}"/>
                </a:ext>
              </a:extLst>
            </p:cNvPr>
            <p:cNvSpPr/>
            <p:nvPr/>
          </p:nvSpPr>
          <p:spPr>
            <a:xfrm>
              <a:off x="5398432" y="4372276"/>
              <a:ext cx="86746" cy="118521"/>
            </a:xfrm>
            <a:custGeom>
              <a:avLst/>
              <a:gdLst>
                <a:gd name="connsiteX0" fmla="*/ 1668 w 86746"/>
                <a:gd name="connsiteY0" fmla="*/ 45120 h 118521"/>
                <a:gd name="connsiteX1" fmla="*/ 16682 w 86746"/>
                <a:gd name="connsiteY1" fmla="*/ 90162 h 118521"/>
                <a:gd name="connsiteX2" fmla="*/ 13346 w 86746"/>
                <a:gd name="connsiteY2" fmla="*/ 98503 h 118521"/>
                <a:gd name="connsiteX3" fmla="*/ 16682 w 86746"/>
                <a:gd name="connsiteY3" fmla="*/ 95166 h 118521"/>
                <a:gd name="connsiteX4" fmla="*/ 36701 w 86746"/>
                <a:gd name="connsiteY4" fmla="*/ 118522 h 118521"/>
                <a:gd name="connsiteX5" fmla="*/ 48378 w 86746"/>
                <a:gd name="connsiteY5" fmla="*/ 118522 h 118521"/>
                <a:gd name="connsiteX6" fmla="*/ 48378 w 86746"/>
                <a:gd name="connsiteY6" fmla="*/ 118522 h 118521"/>
                <a:gd name="connsiteX7" fmla="*/ 60055 w 86746"/>
                <a:gd name="connsiteY7" fmla="*/ 96835 h 118521"/>
                <a:gd name="connsiteX8" fmla="*/ 71733 w 86746"/>
                <a:gd name="connsiteY8" fmla="*/ 78484 h 118521"/>
                <a:gd name="connsiteX9" fmla="*/ 81742 w 86746"/>
                <a:gd name="connsiteY9" fmla="*/ 68476 h 118521"/>
                <a:gd name="connsiteX10" fmla="*/ 86747 w 86746"/>
                <a:gd name="connsiteY10" fmla="*/ 58466 h 118521"/>
                <a:gd name="connsiteX11" fmla="*/ 75069 w 86746"/>
                <a:gd name="connsiteY11" fmla="*/ 58466 h 118521"/>
                <a:gd name="connsiteX12" fmla="*/ 78406 w 86746"/>
                <a:gd name="connsiteY12" fmla="*/ 43453 h 118521"/>
                <a:gd name="connsiteX13" fmla="*/ 73401 w 86746"/>
                <a:gd name="connsiteY13" fmla="*/ 31775 h 118521"/>
                <a:gd name="connsiteX14" fmla="*/ 63392 w 86746"/>
                <a:gd name="connsiteY14" fmla="*/ 18429 h 118521"/>
                <a:gd name="connsiteX15" fmla="*/ 56719 w 86746"/>
                <a:gd name="connsiteY15" fmla="*/ 3415 h 118521"/>
                <a:gd name="connsiteX16" fmla="*/ 41705 w 86746"/>
                <a:gd name="connsiteY16" fmla="*/ 3415 h 118521"/>
                <a:gd name="connsiteX17" fmla="*/ 23355 w 86746"/>
                <a:gd name="connsiteY17" fmla="*/ 6752 h 118521"/>
                <a:gd name="connsiteX18" fmla="*/ 16682 w 86746"/>
                <a:gd name="connsiteY18" fmla="*/ 28438 h 118521"/>
                <a:gd name="connsiteX19" fmla="*/ 8341 w 86746"/>
                <a:gd name="connsiteY19" fmla="*/ 38448 h 118521"/>
                <a:gd name="connsiteX20" fmla="*/ 0 w 86746"/>
                <a:gd name="connsiteY20" fmla="*/ 43453 h 11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746" h="118521">
                  <a:moveTo>
                    <a:pt x="1668" y="45120"/>
                  </a:moveTo>
                  <a:cubicBezTo>
                    <a:pt x="8341" y="61802"/>
                    <a:pt x="1668" y="83489"/>
                    <a:pt x="16682" y="90162"/>
                  </a:cubicBezTo>
                  <a:cubicBezTo>
                    <a:pt x="21687" y="93499"/>
                    <a:pt x="10009" y="93499"/>
                    <a:pt x="13346" y="98503"/>
                  </a:cubicBezTo>
                  <a:cubicBezTo>
                    <a:pt x="16682" y="105176"/>
                    <a:pt x="16682" y="95166"/>
                    <a:pt x="16682" y="95166"/>
                  </a:cubicBezTo>
                  <a:cubicBezTo>
                    <a:pt x="20019" y="100171"/>
                    <a:pt x="30028" y="116853"/>
                    <a:pt x="36701" y="118522"/>
                  </a:cubicBezTo>
                  <a:cubicBezTo>
                    <a:pt x="38369" y="118522"/>
                    <a:pt x="46710" y="118522"/>
                    <a:pt x="48378" y="118522"/>
                  </a:cubicBezTo>
                  <a:lnTo>
                    <a:pt x="48378" y="118522"/>
                  </a:lnTo>
                  <a:cubicBezTo>
                    <a:pt x="48378" y="118522"/>
                    <a:pt x="53383" y="105176"/>
                    <a:pt x="60055" y="96835"/>
                  </a:cubicBezTo>
                  <a:cubicBezTo>
                    <a:pt x="66728" y="88494"/>
                    <a:pt x="71733" y="78484"/>
                    <a:pt x="71733" y="78484"/>
                  </a:cubicBezTo>
                  <a:cubicBezTo>
                    <a:pt x="71733" y="78484"/>
                    <a:pt x="76737" y="70143"/>
                    <a:pt x="81742" y="68476"/>
                  </a:cubicBezTo>
                  <a:cubicBezTo>
                    <a:pt x="86747" y="66807"/>
                    <a:pt x="86747" y="58466"/>
                    <a:pt x="86747" y="58466"/>
                  </a:cubicBezTo>
                  <a:lnTo>
                    <a:pt x="75069" y="58466"/>
                  </a:lnTo>
                  <a:cubicBezTo>
                    <a:pt x="75069" y="60135"/>
                    <a:pt x="81742" y="50125"/>
                    <a:pt x="78406" y="43453"/>
                  </a:cubicBezTo>
                  <a:cubicBezTo>
                    <a:pt x="76737" y="36779"/>
                    <a:pt x="76737" y="40116"/>
                    <a:pt x="73401" y="31775"/>
                  </a:cubicBezTo>
                  <a:cubicBezTo>
                    <a:pt x="70065" y="23434"/>
                    <a:pt x="63392" y="28438"/>
                    <a:pt x="63392" y="18429"/>
                  </a:cubicBezTo>
                  <a:cubicBezTo>
                    <a:pt x="63392" y="8420"/>
                    <a:pt x="61724" y="3415"/>
                    <a:pt x="56719" y="3415"/>
                  </a:cubicBezTo>
                  <a:cubicBezTo>
                    <a:pt x="51714" y="3415"/>
                    <a:pt x="50046" y="8420"/>
                    <a:pt x="41705" y="3415"/>
                  </a:cubicBezTo>
                  <a:cubicBezTo>
                    <a:pt x="31696" y="-1589"/>
                    <a:pt x="26691" y="-1589"/>
                    <a:pt x="23355" y="6752"/>
                  </a:cubicBezTo>
                  <a:cubicBezTo>
                    <a:pt x="20019" y="15093"/>
                    <a:pt x="21687" y="25102"/>
                    <a:pt x="16682" y="28438"/>
                  </a:cubicBezTo>
                  <a:cubicBezTo>
                    <a:pt x="11678" y="31775"/>
                    <a:pt x="15014" y="36779"/>
                    <a:pt x="8341" y="38448"/>
                  </a:cubicBezTo>
                  <a:cubicBezTo>
                    <a:pt x="1668" y="38448"/>
                    <a:pt x="0" y="43453"/>
                    <a:pt x="0" y="4345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68D89142-1D68-0BAC-30B8-EAE06DFCD01C}"/>
                </a:ext>
              </a:extLst>
            </p:cNvPr>
            <p:cNvSpPr/>
            <p:nvPr/>
          </p:nvSpPr>
          <p:spPr>
            <a:xfrm>
              <a:off x="6255511" y="3159572"/>
              <a:ext cx="113814" cy="148470"/>
            </a:xfrm>
            <a:custGeom>
              <a:avLst/>
              <a:gdLst>
                <a:gd name="connsiteX0" fmla="*/ 12054 w 113814"/>
                <a:gd name="connsiteY0" fmla="*/ 81742 h 148470"/>
                <a:gd name="connsiteX1" fmla="*/ 13722 w 113814"/>
                <a:gd name="connsiteY1" fmla="*/ 80074 h 148470"/>
                <a:gd name="connsiteX2" fmla="*/ 377 w 113814"/>
                <a:gd name="connsiteY2" fmla="*/ 68396 h 148470"/>
                <a:gd name="connsiteX3" fmla="*/ 12054 w 113814"/>
                <a:gd name="connsiteY3" fmla="*/ 63392 h 148470"/>
                <a:gd name="connsiteX4" fmla="*/ 3713 w 113814"/>
                <a:gd name="connsiteY4" fmla="*/ 51714 h 148470"/>
                <a:gd name="connsiteX5" fmla="*/ 3713 w 113814"/>
                <a:gd name="connsiteY5" fmla="*/ 41705 h 148470"/>
                <a:gd name="connsiteX6" fmla="*/ 3713 w 113814"/>
                <a:gd name="connsiteY6" fmla="*/ 28360 h 148470"/>
                <a:gd name="connsiteX7" fmla="*/ 7050 w 113814"/>
                <a:gd name="connsiteY7" fmla="*/ 15014 h 148470"/>
                <a:gd name="connsiteX8" fmla="*/ 18727 w 113814"/>
                <a:gd name="connsiteY8" fmla="*/ 8341 h 148470"/>
                <a:gd name="connsiteX9" fmla="*/ 37077 w 113814"/>
                <a:gd name="connsiteY9" fmla="*/ 0 h 148470"/>
                <a:gd name="connsiteX10" fmla="*/ 50423 w 113814"/>
                <a:gd name="connsiteY10" fmla="*/ 0 h 148470"/>
                <a:gd name="connsiteX11" fmla="*/ 63769 w 113814"/>
                <a:gd name="connsiteY11" fmla="*/ 20019 h 148470"/>
                <a:gd name="connsiteX12" fmla="*/ 67105 w 113814"/>
                <a:gd name="connsiteY12" fmla="*/ 30028 h 148470"/>
                <a:gd name="connsiteX13" fmla="*/ 77114 w 113814"/>
                <a:gd name="connsiteY13" fmla="*/ 36701 h 148470"/>
                <a:gd name="connsiteX14" fmla="*/ 87123 w 113814"/>
                <a:gd name="connsiteY14" fmla="*/ 33364 h 148470"/>
                <a:gd name="connsiteX15" fmla="*/ 105474 w 113814"/>
                <a:gd name="connsiteY15" fmla="*/ 36701 h 148470"/>
                <a:gd name="connsiteX16" fmla="*/ 103805 w 113814"/>
                <a:gd name="connsiteY16" fmla="*/ 41705 h 148470"/>
                <a:gd name="connsiteX17" fmla="*/ 100469 w 113814"/>
                <a:gd name="connsiteY17" fmla="*/ 51714 h 148470"/>
                <a:gd name="connsiteX18" fmla="*/ 113815 w 113814"/>
                <a:gd name="connsiteY18" fmla="*/ 58387 h 148470"/>
                <a:gd name="connsiteX19" fmla="*/ 103805 w 113814"/>
                <a:gd name="connsiteY19" fmla="*/ 71733 h 148470"/>
                <a:gd name="connsiteX20" fmla="*/ 95464 w 113814"/>
                <a:gd name="connsiteY20" fmla="*/ 81742 h 148470"/>
                <a:gd name="connsiteX21" fmla="*/ 108810 w 113814"/>
                <a:gd name="connsiteY21" fmla="*/ 96756 h 148470"/>
                <a:gd name="connsiteX22" fmla="*/ 100469 w 113814"/>
                <a:gd name="connsiteY22" fmla="*/ 118442 h 148470"/>
                <a:gd name="connsiteX23" fmla="*/ 102137 w 113814"/>
                <a:gd name="connsiteY23" fmla="*/ 128452 h 148470"/>
                <a:gd name="connsiteX24" fmla="*/ 75446 w 113814"/>
                <a:gd name="connsiteY24" fmla="*/ 138461 h 148470"/>
                <a:gd name="connsiteX25" fmla="*/ 67105 w 113814"/>
                <a:gd name="connsiteY25" fmla="*/ 148470 h 148470"/>
                <a:gd name="connsiteX26" fmla="*/ 55428 w 113814"/>
                <a:gd name="connsiteY26" fmla="*/ 148470 h 148470"/>
                <a:gd name="connsiteX27" fmla="*/ 55428 w 113814"/>
                <a:gd name="connsiteY27" fmla="*/ 138461 h 148470"/>
                <a:gd name="connsiteX28" fmla="*/ 47087 w 113814"/>
                <a:gd name="connsiteY28" fmla="*/ 130120 h 148470"/>
                <a:gd name="connsiteX29" fmla="*/ 37077 w 113814"/>
                <a:gd name="connsiteY29" fmla="*/ 113438 h 148470"/>
                <a:gd name="connsiteX30" fmla="*/ 32073 w 113814"/>
                <a:gd name="connsiteY30" fmla="*/ 118442 h 148470"/>
                <a:gd name="connsiteX31" fmla="*/ 25400 w 113814"/>
                <a:gd name="connsiteY31" fmla="*/ 121779 h 148470"/>
                <a:gd name="connsiteX32" fmla="*/ 20395 w 113814"/>
                <a:gd name="connsiteY32" fmla="*/ 113438 h 148470"/>
                <a:gd name="connsiteX33" fmla="*/ 20395 w 113814"/>
                <a:gd name="connsiteY33" fmla="*/ 101760 h 148470"/>
                <a:gd name="connsiteX34" fmla="*/ 13722 w 113814"/>
                <a:gd name="connsiteY34" fmla="*/ 96756 h 148470"/>
                <a:gd name="connsiteX35" fmla="*/ 13722 w 113814"/>
                <a:gd name="connsiteY35" fmla="*/ 88415 h 1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814" h="148470">
                  <a:moveTo>
                    <a:pt x="12054" y="81742"/>
                  </a:moveTo>
                  <a:cubicBezTo>
                    <a:pt x="12054" y="81742"/>
                    <a:pt x="12054" y="81742"/>
                    <a:pt x="13722" y="80074"/>
                  </a:cubicBezTo>
                  <a:cubicBezTo>
                    <a:pt x="17059" y="73401"/>
                    <a:pt x="-2960" y="75069"/>
                    <a:pt x="377" y="68396"/>
                  </a:cubicBezTo>
                  <a:cubicBezTo>
                    <a:pt x="2045" y="63392"/>
                    <a:pt x="10386" y="68396"/>
                    <a:pt x="12054" y="63392"/>
                  </a:cubicBezTo>
                  <a:cubicBezTo>
                    <a:pt x="13722" y="58387"/>
                    <a:pt x="5381" y="56719"/>
                    <a:pt x="3713" y="51714"/>
                  </a:cubicBezTo>
                  <a:cubicBezTo>
                    <a:pt x="3713" y="48378"/>
                    <a:pt x="3713" y="41705"/>
                    <a:pt x="3713" y="41705"/>
                  </a:cubicBezTo>
                  <a:cubicBezTo>
                    <a:pt x="7050" y="40037"/>
                    <a:pt x="13722" y="33364"/>
                    <a:pt x="3713" y="28360"/>
                  </a:cubicBezTo>
                  <a:cubicBezTo>
                    <a:pt x="-1291" y="25023"/>
                    <a:pt x="7050" y="15014"/>
                    <a:pt x="7050" y="15014"/>
                  </a:cubicBezTo>
                  <a:cubicBezTo>
                    <a:pt x="12054" y="15014"/>
                    <a:pt x="17059" y="11678"/>
                    <a:pt x="18727" y="8341"/>
                  </a:cubicBezTo>
                  <a:cubicBezTo>
                    <a:pt x="22063" y="1668"/>
                    <a:pt x="28736" y="0"/>
                    <a:pt x="37077" y="0"/>
                  </a:cubicBezTo>
                  <a:lnTo>
                    <a:pt x="50423" y="0"/>
                  </a:lnTo>
                  <a:cubicBezTo>
                    <a:pt x="50423" y="0"/>
                    <a:pt x="63769" y="13346"/>
                    <a:pt x="63769" y="20019"/>
                  </a:cubicBezTo>
                  <a:cubicBezTo>
                    <a:pt x="63769" y="26691"/>
                    <a:pt x="60432" y="30028"/>
                    <a:pt x="67105" y="30028"/>
                  </a:cubicBezTo>
                  <a:cubicBezTo>
                    <a:pt x="73778" y="30028"/>
                    <a:pt x="72110" y="30028"/>
                    <a:pt x="77114" y="36701"/>
                  </a:cubicBezTo>
                  <a:cubicBezTo>
                    <a:pt x="82119" y="43373"/>
                    <a:pt x="83787" y="36701"/>
                    <a:pt x="87123" y="33364"/>
                  </a:cubicBezTo>
                  <a:cubicBezTo>
                    <a:pt x="90460" y="30028"/>
                    <a:pt x="97133" y="33364"/>
                    <a:pt x="105474" y="36701"/>
                  </a:cubicBezTo>
                  <a:cubicBezTo>
                    <a:pt x="112146" y="40037"/>
                    <a:pt x="108810" y="41705"/>
                    <a:pt x="103805" y="41705"/>
                  </a:cubicBezTo>
                  <a:cubicBezTo>
                    <a:pt x="95464" y="41705"/>
                    <a:pt x="97133" y="46710"/>
                    <a:pt x="100469" y="51714"/>
                  </a:cubicBezTo>
                  <a:cubicBezTo>
                    <a:pt x="103805" y="55051"/>
                    <a:pt x="113815" y="58387"/>
                    <a:pt x="113815" y="58387"/>
                  </a:cubicBezTo>
                  <a:cubicBezTo>
                    <a:pt x="113815" y="58387"/>
                    <a:pt x="110478" y="68396"/>
                    <a:pt x="103805" y="71733"/>
                  </a:cubicBezTo>
                  <a:cubicBezTo>
                    <a:pt x="97133" y="75069"/>
                    <a:pt x="100469" y="78406"/>
                    <a:pt x="95464" y="81742"/>
                  </a:cubicBezTo>
                  <a:cubicBezTo>
                    <a:pt x="90460" y="85078"/>
                    <a:pt x="105474" y="91751"/>
                    <a:pt x="108810" y="96756"/>
                  </a:cubicBezTo>
                  <a:cubicBezTo>
                    <a:pt x="112146" y="101760"/>
                    <a:pt x="102137" y="111770"/>
                    <a:pt x="100469" y="118442"/>
                  </a:cubicBezTo>
                  <a:cubicBezTo>
                    <a:pt x="100469" y="121779"/>
                    <a:pt x="100469" y="125115"/>
                    <a:pt x="102137" y="128452"/>
                  </a:cubicBezTo>
                  <a:lnTo>
                    <a:pt x="75446" y="138461"/>
                  </a:lnTo>
                  <a:lnTo>
                    <a:pt x="67105" y="148470"/>
                  </a:lnTo>
                  <a:lnTo>
                    <a:pt x="55428" y="148470"/>
                  </a:lnTo>
                  <a:cubicBezTo>
                    <a:pt x="55428" y="146802"/>
                    <a:pt x="55428" y="138461"/>
                    <a:pt x="55428" y="138461"/>
                  </a:cubicBezTo>
                  <a:cubicBezTo>
                    <a:pt x="55428" y="138461"/>
                    <a:pt x="48755" y="131788"/>
                    <a:pt x="47087" y="130120"/>
                  </a:cubicBezTo>
                  <a:cubicBezTo>
                    <a:pt x="45418" y="128452"/>
                    <a:pt x="37077" y="113438"/>
                    <a:pt x="37077" y="113438"/>
                  </a:cubicBezTo>
                  <a:lnTo>
                    <a:pt x="32073" y="118442"/>
                  </a:lnTo>
                  <a:lnTo>
                    <a:pt x="25400" y="121779"/>
                  </a:lnTo>
                  <a:cubicBezTo>
                    <a:pt x="25400" y="121779"/>
                    <a:pt x="20395" y="113438"/>
                    <a:pt x="20395" y="113438"/>
                  </a:cubicBezTo>
                  <a:cubicBezTo>
                    <a:pt x="20395" y="113438"/>
                    <a:pt x="20395" y="101760"/>
                    <a:pt x="20395" y="101760"/>
                  </a:cubicBezTo>
                  <a:cubicBezTo>
                    <a:pt x="20395" y="101760"/>
                    <a:pt x="13722" y="96756"/>
                    <a:pt x="13722" y="96756"/>
                  </a:cubicBezTo>
                  <a:lnTo>
                    <a:pt x="13722" y="88415"/>
                  </a:lnTo>
                </a:path>
              </a:pathLst>
            </a:custGeom>
            <a:solidFill>
              <a:srgbClr val="009EE0"/>
            </a:solidFill>
            <a:ln w="8340" cap="flat">
              <a:solidFill>
                <a:srgbClr val="FFFFFF"/>
              </a:solid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9A05413D-45D4-BAC6-8AB9-BA5EE0DD71E2}"/>
                </a:ext>
              </a:extLst>
            </p:cNvPr>
            <p:cNvSpPr/>
            <p:nvPr/>
          </p:nvSpPr>
          <p:spPr>
            <a:xfrm>
              <a:off x="5298340" y="4150855"/>
              <a:ext cx="151806" cy="154772"/>
            </a:xfrm>
            <a:custGeom>
              <a:avLst/>
              <a:gdLst>
                <a:gd name="connsiteX0" fmla="*/ 23355 w 151806"/>
                <a:gd name="connsiteY0" fmla="*/ 154772 h 154772"/>
                <a:gd name="connsiteX1" fmla="*/ 40037 w 151806"/>
                <a:gd name="connsiteY1" fmla="*/ 149767 h 154772"/>
                <a:gd name="connsiteX2" fmla="*/ 53383 w 151806"/>
                <a:gd name="connsiteY2" fmla="*/ 139758 h 154772"/>
                <a:gd name="connsiteX3" fmla="*/ 93419 w 151806"/>
                <a:gd name="connsiteY3" fmla="*/ 141426 h 154772"/>
                <a:gd name="connsiteX4" fmla="*/ 111770 w 151806"/>
                <a:gd name="connsiteY4" fmla="*/ 143094 h 154772"/>
                <a:gd name="connsiteX5" fmla="*/ 126783 w 151806"/>
                <a:gd name="connsiteY5" fmla="*/ 146431 h 154772"/>
                <a:gd name="connsiteX6" fmla="*/ 151806 w 151806"/>
                <a:gd name="connsiteY6" fmla="*/ 143094 h 154772"/>
                <a:gd name="connsiteX7" fmla="*/ 150138 w 151806"/>
                <a:gd name="connsiteY7" fmla="*/ 124744 h 154772"/>
                <a:gd name="connsiteX8" fmla="*/ 140129 w 151806"/>
                <a:gd name="connsiteY8" fmla="*/ 114735 h 154772"/>
                <a:gd name="connsiteX9" fmla="*/ 136793 w 151806"/>
                <a:gd name="connsiteY9" fmla="*/ 104726 h 154772"/>
                <a:gd name="connsiteX10" fmla="*/ 140129 w 151806"/>
                <a:gd name="connsiteY10" fmla="*/ 81371 h 154772"/>
                <a:gd name="connsiteX11" fmla="*/ 140129 w 151806"/>
                <a:gd name="connsiteY11" fmla="*/ 66357 h 154772"/>
                <a:gd name="connsiteX12" fmla="*/ 133456 w 151806"/>
                <a:gd name="connsiteY12" fmla="*/ 56348 h 154772"/>
                <a:gd name="connsiteX13" fmla="*/ 118442 w 151806"/>
                <a:gd name="connsiteY13" fmla="*/ 49675 h 154772"/>
                <a:gd name="connsiteX14" fmla="*/ 115106 w 151806"/>
                <a:gd name="connsiteY14" fmla="*/ 32993 h 154772"/>
                <a:gd name="connsiteX15" fmla="*/ 101760 w 151806"/>
                <a:gd name="connsiteY15" fmla="*/ 26320 h 154772"/>
                <a:gd name="connsiteX16" fmla="*/ 95088 w 151806"/>
                <a:gd name="connsiteY16" fmla="*/ 11307 h 154772"/>
                <a:gd name="connsiteX17" fmla="*/ 80074 w 151806"/>
                <a:gd name="connsiteY17" fmla="*/ 2966 h 154772"/>
                <a:gd name="connsiteX18" fmla="*/ 61724 w 151806"/>
                <a:gd name="connsiteY18" fmla="*/ 2966 h 154772"/>
                <a:gd name="connsiteX19" fmla="*/ 48378 w 151806"/>
                <a:gd name="connsiteY19" fmla="*/ 2966 h 154772"/>
                <a:gd name="connsiteX20" fmla="*/ 31696 w 151806"/>
                <a:gd name="connsiteY20" fmla="*/ 12975 h 154772"/>
                <a:gd name="connsiteX21" fmla="*/ 28360 w 151806"/>
                <a:gd name="connsiteY21" fmla="*/ 24652 h 154772"/>
                <a:gd name="connsiteX22" fmla="*/ 20019 w 151806"/>
                <a:gd name="connsiteY22" fmla="*/ 24652 h 154772"/>
                <a:gd name="connsiteX23" fmla="*/ 16682 w 151806"/>
                <a:gd name="connsiteY23" fmla="*/ 64689 h 154772"/>
                <a:gd name="connsiteX24" fmla="*/ 0 w 151806"/>
                <a:gd name="connsiteY24" fmla="*/ 81371 h 154772"/>
                <a:gd name="connsiteX25" fmla="*/ 13346 w 151806"/>
                <a:gd name="connsiteY25" fmla="*/ 113067 h 154772"/>
                <a:gd name="connsiteX26" fmla="*/ 30028 w 151806"/>
                <a:gd name="connsiteY26" fmla="*/ 108062 h 154772"/>
                <a:gd name="connsiteX27" fmla="*/ 43373 w 151806"/>
                <a:gd name="connsiteY27" fmla="*/ 106394 h 154772"/>
                <a:gd name="connsiteX28" fmla="*/ 51714 w 151806"/>
                <a:gd name="connsiteY28" fmla="*/ 106394 h 154772"/>
                <a:gd name="connsiteX29" fmla="*/ 75069 w 151806"/>
                <a:gd name="connsiteY29" fmla="*/ 106394 h 154772"/>
                <a:gd name="connsiteX30" fmla="*/ 93419 w 151806"/>
                <a:gd name="connsiteY30" fmla="*/ 106394 h 154772"/>
                <a:gd name="connsiteX31" fmla="*/ 103429 w 151806"/>
                <a:gd name="connsiteY31" fmla="*/ 109730 h 154772"/>
                <a:gd name="connsiteX32" fmla="*/ 91751 w 151806"/>
                <a:gd name="connsiteY32" fmla="*/ 121408 h 154772"/>
                <a:gd name="connsiteX33" fmla="*/ 51714 w 151806"/>
                <a:gd name="connsiteY33" fmla="*/ 121408 h 154772"/>
                <a:gd name="connsiteX34" fmla="*/ 41705 w 151806"/>
                <a:gd name="connsiteY34" fmla="*/ 128081 h 154772"/>
                <a:gd name="connsiteX35" fmla="*/ 18350 w 151806"/>
                <a:gd name="connsiteY35" fmla="*/ 128081 h 154772"/>
                <a:gd name="connsiteX36" fmla="*/ 23355 w 151806"/>
                <a:gd name="connsiteY36" fmla="*/ 151435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1806" h="154772">
                  <a:moveTo>
                    <a:pt x="23355" y="154772"/>
                  </a:moveTo>
                  <a:lnTo>
                    <a:pt x="40037" y="149767"/>
                  </a:lnTo>
                  <a:lnTo>
                    <a:pt x="53383" y="139758"/>
                  </a:lnTo>
                  <a:cubicBezTo>
                    <a:pt x="53383" y="139758"/>
                    <a:pt x="86747" y="139758"/>
                    <a:pt x="93419" y="141426"/>
                  </a:cubicBezTo>
                  <a:cubicBezTo>
                    <a:pt x="100092" y="143094"/>
                    <a:pt x="105097" y="146431"/>
                    <a:pt x="111770" y="143094"/>
                  </a:cubicBezTo>
                  <a:cubicBezTo>
                    <a:pt x="118442" y="139758"/>
                    <a:pt x="121779" y="143094"/>
                    <a:pt x="126783" y="146431"/>
                  </a:cubicBezTo>
                  <a:cubicBezTo>
                    <a:pt x="131788" y="149767"/>
                    <a:pt x="151806" y="143094"/>
                    <a:pt x="151806" y="143094"/>
                  </a:cubicBezTo>
                  <a:cubicBezTo>
                    <a:pt x="151806" y="143094"/>
                    <a:pt x="150138" y="128081"/>
                    <a:pt x="150138" y="124744"/>
                  </a:cubicBezTo>
                  <a:cubicBezTo>
                    <a:pt x="150138" y="121408"/>
                    <a:pt x="145134" y="118071"/>
                    <a:pt x="140129" y="114735"/>
                  </a:cubicBezTo>
                  <a:cubicBezTo>
                    <a:pt x="135124" y="111399"/>
                    <a:pt x="136793" y="104726"/>
                    <a:pt x="136793" y="104726"/>
                  </a:cubicBezTo>
                  <a:cubicBezTo>
                    <a:pt x="136793" y="104726"/>
                    <a:pt x="143465" y="83039"/>
                    <a:pt x="140129" y="81371"/>
                  </a:cubicBezTo>
                  <a:cubicBezTo>
                    <a:pt x="136793" y="79703"/>
                    <a:pt x="140129" y="66357"/>
                    <a:pt x="140129" y="66357"/>
                  </a:cubicBezTo>
                  <a:cubicBezTo>
                    <a:pt x="140129" y="66357"/>
                    <a:pt x="135124" y="61353"/>
                    <a:pt x="133456" y="56348"/>
                  </a:cubicBezTo>
                  <a:cubicBezTo>
                    <a:pt x="133456" y="53012"/>
                    <a:pt x="121779" y="58016"/>
                    <a:pt x="118442" y="49675"/>
                  </a:cubicBezTo>
                  <a:cubicBezTo>
                    <a:pt x="115106" y="41334"/>
                    <a:pt x="118442" y="34661"/>
                    <a:pt x="115106" y="32993"/>
                  </a:cubicBezTo>
                  <a:cubicBezTo>
                    <a:pt x="110101" y="31325"/>
                    <a:pt x="101760" y="32993"/>
                    <a:pt x="101760" y="26320"/>
                  </a:cubicBezTo>
                  <a:cubicBezTo>
                    <a:pt x="101760" y="19648"/>
                    <a:pt x="100092" y="14643"/>
                    <a:pt x="95088" y="11307"/>
                  </a:cubicBezTo>
                  <a:cubicBezTo>
                    <a:pt x="90083" y="7970"/>
                    <a:pt x="90083" y="1297"/>
                    <a:pt x="80074" y="2966"/>
                  </a:cubicBezTo>
                  <a:cubicBezTo>
                    <a:pt x="70065" y="2966"/>
                    <a:pt x="70065" y="4634"/>
                    <a:pt x="61724" y="2966"/>
                  </a:cubicBezTo>
                  <a:cubicBezTo>
                    <a:pt x="53383" y="2966"/>
                    <a:pt x="50046" y="-3707"/>
                    <a:pt x="48378" y="2966"/>
                  </a:cubicBezTo>
                  <a:cubicBezTo>
                    <a:pt x="46710" y="9638"/>
                    <a:pt x="31696" y="12975"/>
                    <a:pt x="31696" y="12975"/>
                  </a:cubicBezTo>
                  <a:cubicBezTo>
                    <a:pt x="31696" y="16311"/>
                    <a:pt x="31696" y="21316"/>
                    <a:pt x="28360" y="24652"/>
                  </a:cubicBezTo>
                  <a:lnTo>
                    <a:pt x="20019" y="24652"/>
                  </a:lnTo>
                  <a:cubicBezTo>
                    <a:pt x="20019" y="41334"/>
                    <a:pt x="20019" y="53012"/>
                    <a:pt x="16682" y="64689"/>
                  </a:cubicBezTo>
                  <a:cubicBezTo>
                    <a:pt x="16682" y="68025"/>
                    <a:pt x="1668" y="78035"/>
                    <a:pt x="0" y="81371"/>
                  </a:cubicBezTo>
                  <a:cubicBezTo>
                    <a:pt x="0" y="88044"/>
                    <a:pt x="6673" y="103058"/>
                    <a:pt x="13346" y="113067"/>
                  </a:cubicBezTo>
                  <a:cubicBezTo>
                    <a:pt x="13346" y="113067"/>
                    <a:pt x="23355" y="108062"/>
                    <a:pt x="30028" y="108062"/>
                  </a:cubicBezTo>
                  <a:cubicBezTo>
                    <a:pt x="36701" y="108062"/>
                    <a:pt x="35032" y="109730"/>
                    <a:pt x="43373" y="106394"/>
                  </a:cubicBezTo>
                  <a:cubicBezTo>
                    <a:pt x="50046" y="103058"/>
                    <a:pt x="46710" y="101389"/>
                    <a:pt x="51714" y="106394"/>
                  </a:cubicBezTo>
                  <a:cubicBezTo>
                    <a:pt x="56719" y="111399"/>
                    <a:pt x="70065" y="106394"/>
                    <a:pt x="75069" y="106394"/>
                  </a:cubicBezTo>
                  <a:lnTo>
                    <a:pt x="93419" y="106394"/>
                  </a:lnTo>
                  <a:cubicBezTo>
                    <a:pt x="100092" y="106394"/>
                    <a:pt x="103429" y="103058"/>
                    <a:pt x="103429" y="109730"/>
                  </a:cubicBezTo>
                  <a:cubicBezTo>
                    <a:pt x="103429" y="116403"/>
                    <a:pt x="100092" y="121408"/>
                    <a:pt x="91751" y="121408"/>
                  </a:cubicBezTo>
                  <a:cubicBezTo>
                    <a:pt x="83410" y="121408"/>
                    <a:pt x="60055" y="121408"/>
                    <a:pt x="51714" y="121408"/>
                  </a:cubicBezTo>
                  <a:cubicBezTo>
                    <a:pt x="43373" y="121408"/>
                    <a:pt x="41705" y="128081"/>
                    <a:pt x="41705" y="128081"/>
                  </a:cubicBezTo>
                  <a:lnTo>
                    <a:pt x="18350" y="128081"/>
                  </a:lnTo>
                  <a:cubicBezTo>
                    <a:pt x="11678" y="134753"/>
                    <a:pt x="18350" y="146431"/>
                    <a:pt x="23355" y="15143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7" name="Freeform 1206">
              <a:extLst>
                <a:ext uri="{FF2B5EF4-FFF2-40B4-BE49-F238E27FC236}">
                  <a16:creationId xmlns:a16="http://schemas.microsoft.com/office/drawing/2014/main" id="{E20E4176-4BA2-59FD-7524-A41E444D7F11}"/>
                </a:ext>
              </a:extLst>
            </p:cNvPr>
            <p:cNvSpPr/>
            <p:nvPr/>
          </p:nvSpPr>
          <p:spPr>
            <a:xfrm>
              <a:off x="6657924" y="3661701"/>
              <a:ext cx="548838" cy="525483"/>
            </a:xfrm>
            <a:custGeom>
              <a:avLst/>
              <a:gdLst>
                <a:gd name="connsiteX0" fmla="*/ 210193 w 548838"/>
                <a:gd name="connsiteY0" fmla="*/ 500460 h 525483"/>
                <a:gd name="connsiteX1" fmla="*/ 216866 w 548838"/>
                <a:gd name="connsiteY1" fmla="*/ 492119 h 525483"/>
                <a:gd name="connsiteX2" fmla="*/ 221871 w 548838"/>
                <a:gd name="connsiteY2" fmla="*/ 485447 h 525483"/>
                <a:gd name="connsiteX3" fmla="*/ 225207 w 548838"/>
                <a:gd name="connsiteY3" fmla="*/ 478774 h 525483"/>
                <a:gd name="connsiteX4" fmla="*/ 231880 w 548838"/>
                <a:gd name="connsiteY4" fmla="*/ 472101 h 525483"/>
                <a:gd name="connsiteX5" fmla="*/ 241889 w 548838"/>
                <a:gd name="connsiteY5" fmla="*/ 480442 h 525483"/>
                <a:gd name="connsiteX6" fmla="*/ 258571 w 548838"/>
                <a:gd name="connsiteY6" fmla="*/ 480442 h 525483"/>
                <a:gd name="connsiteX7" fmla="*/ 303613 w 548838"/>
                <a:gd name="connsiteY7" fmla="*/ 492119 h 525483"/>
                <a:gd name="connsiteX8" fmla="*/ 308617 w 548838"/>
                <a:gd name="connsiteY8" fmla="*/ 525483 h 525483"/>
                <a:gd name="connsiteX9" fmla="*/ 321963 w 548838"/>
                <a:gd name="connsiteY9" fmla="*/ 508801 h 525483"/>
                <a:gd name="connsiteX10" fmla="*/ 355327 w 548838"/>
                <a:gd name="connsiteY10" fmla="*/ 465428 h 525483"/>
                <a:gd name="connsiteX11" fmla="*/ 445410 w 548838"/>
                <a:gd name="connsiteY11" fmla="*/ 433732 h 525483"/>
                <a:gd name="connsiteX12" fmla="*/ 530488 w 548838"/>
                <a:gd name="connsiteY12" fmla="*/ 397032 h 525483"/>
                <a:gd name="connsiteX13" fmla="*/ 548838 w 548838"/>
                <a:gd name="connsiteY13" fmla="*/ 320295 h 525483"/>
                <a:gd name="connsiteX14" fmla="*/ 530488 w 548838"/>
                <a:gd name="connsiteY14" fmla="*/ 298608 h 525483"/>
                <a:gd name="connsiteX15" fmla="*/ 522147 w 548838"/>
                <a:gd name="connsiteY15" fmla="*/ 300276 h 525483"/>
                <a:gd name="connsiteX16" fmla="*/ 437069 w 548838"/>
                <a:gd name="connsiteY16" fmla="*/ 285263 h 525483"/>
                <a:gd name="connsiteX17" fmla="*/ 437069 w 548838"/>
                <a:gd name="connsiteY17" fmla="*/ 258571 h 525483"/>
                <a:gd name="connsiteX18" fmla="*/ 422055 w 548838"/>
                <a:gd name="connsiteY18" fmla="*/ 243557 h 525483"/>
                <a:gd name="connsiteX19" fmla="*/ 422055 w 548838"/>
                <a:gd name="connsiteY19" fmla="*/ 231880 h 525483"/>
                <a:gd name="connsiteX20" fmla="*/ 412046 w 548838"/>
                <a:gd name="connsiteY20" fmla="*/ 223539 h 525483"/>
                <a:gd name="connsiteX21" fmla="*/ 407041 w 548838"/>
                <a:gd name="connsiteY21" fmla="*/ 223539 h 525483"/>
                <a:gd name="connsiteX22" fmla="*/ 398700 w 548838"/>
                <a:gd name="connsiteY22" fmla="*/ 200184 h 525483"/>
                <a:gd name="connsiteX23" fmla="*/ 402037 w 548838"/>
                <a:gd name="connsiteY23" fmla="*/ 180166 h 525483"/>
                <a:gd name="connsiteX24" fmla="*/ 382018 w 548838"/>
                <a:gd name="connsiteY24" fmla="*/ 163484 h 525483"/>
                <a:gd name="connsiteX25" fmla="*/ 373677 w 548838"/>
                <a:gd name="connsiteY25" fmla="*/ 140129 h 525483"/>
                <a:gd name="connsiteX26" fmla="*/ 356995 w 548838"/>
                <a:gd name="connsiteY26" fmla="*/ 128451 h 525483"/>
                <a:gd name="connsiteX27" fmla="*/ 353659 w 548838"/>
                <a:gd name="connsiteY27" fmla="*/ 100092 h 525483"/>
                <a:gd name="connsiteX28" fmla="*/ 328636 w 548838"/>
                <a:gd name="connsiteY28" fmla="*/ 103428 h 525483"/>
                <a:gd name="connsiteX29" fmla="*/ 325299 w 548838"/>
                <a:gd name="connsiteY29" fmla="*/ 91751 h 525483"/>
                <a:gd name="connsiteX30" fmla="*/ 288599 w 548838"/>
                <a:gd name="connsiteY30" fmla="*/ 85078 h 525483"/>
                <a:gd name="connsiteX31" fmla="*/ 241889 w 548838"/>
                <a:gd name="connsiteY31" fmla="*/ 78405 h 525483"/>
                <a:gd name="connsiteX32" fmla="*/ 221871 w 548838"/>
                <a:gd name="connsiteY32" fmla="*/ 68396 h 525483"/>
                <a:gd name="connsiteX33" fmla="*/ 218534 w 548838"/>
                <a:gd name="connsiteY33" fmla="*/ 50046 h 525483"/>
                <a:gd name="connsiteX34" fmla="*/ 200184 w 548838"/>
                <a:gd name="connsiteY34" fmla="*/ 50046 h 525483"/>
                <a:gd name="connsiteX35" fmla="*/ 200184 w 548838"/>
                <a:gd name="connsiteY35" fmla="*/ 41705 h 525483"/>
                <a:gd name="connsiteX36" fmla="*/ 126783 w 548838"/>
                <a:gd name="connsiteY36" fmla="*/ 0 h 525483"/>
                <a:gd name="connsiteX37" fmla="*/ 126783 w 548838"/>
                <a:gd name="connsiteY37" fmla="*/ 6673 h 525483"/>
                <a:gd name="connsiteX38" fmla="*/ 73401 w 548838"/>
                <a:gd name="connsiteY38" fmla="*/ 20018 h 525483"/>
                <a:gd name="connsiteX39" fmla="*/ 90083 w 548838"/>
                <a:gd name="connsiteY39" fmla="*/ 46710 h 525483"/>
                <a:gd name="connsiteX40" fmla="*/ 76737 w 548838"/>
                <a:gd name="connsiteY40" fmla="*/ 60055 h 525483"/>
                <a:gd name="connsiteX41" fmla="*/ 66728 w 548838"/>
                <a:gd name="connsiteY41" fmla="*/ 71733 h 525483"/>
                <a:gd name="connsiteX42" fmla="*/ 56719 w 548838"/>
                <a:gd name="connsiteY42" fmla="*/ 81742 h 525483"/>
                <a:gd name="connsiteX43" fmla="*/ 30028 w 548838"/>
                <a:gd name="connsiteY43" fmla="*/ 93419 h 525483"/>
                <a:gd name="connsiteX44" fmla="*/ 3337 w 548838"/>
                <a:gd name="connsiteY44" fmla="*/ 86746 h 525483"/>
                <a:gd name="connsiteX45" fmla="*/ 0 w 548838"/>
                <a:gd name="connsiteY45" fmla="*/ 105097 h 525483"/>
                <a:gd name="connsiteX46" fmla="*/ 46710 w 548838"/>
                <a:gd name="connsiteY46" fmla="*/ 168488 h 525483"/>
                <a:gd name="connsiteX47" fmla="*/ 66728 w 548838"/>
                <a:gd name="connsiteY47" fmla="*/ 185170 h 525483"/>
                <a:gd name="connsiteX48" fmla="*/ 75069 w 548838"/>
                <a:gd name="connsiteY48" fmla="*/ 228544 h 525483"/>
                <a:gd name="connsiteX49" fmla="*/ 111770 w 548838"/>
                <a:gd name="connsiteY49" fmla="*/ 268581 h 525483"/>
                <a:gd name="connsiteX50" fmla="*/ 108433 w 548838"/>
                <a:gd name="connsiteY50" fmla="*/ 288599 h 525483"/>
                <a:gd name="connsiteX51" fmla="*/ 116774 w 548838"/>
                <a:gd name="connsiteY51" fmla="*/ 325299 h 525483"/>
                <a:gd name="connsiteX52" fmla="*/ 120111 w 548838"/>
                <a:gd name="connsiteY52" fmla="*/ 368673 h 525483"/>
                <a:gd name="connsiteX53" fmla="*/ 163484 w 548838"/>
                <a:gd name="connsiteY53" fmla="*/ 405373 h 525483"/>
                <a:gd name="connsiteX54" fmla="*/ 175161 w 548838"/>
                <a:gd name="connsiteY54" fmla="*/ 453751 h 525483"/>
                <a:gd name="connsiteX55" fmla="*/ 191843 w 548838"/>
                <a:gd name="connsiteY55" fmla="*/ 462092 h 525483"/>
                <a:gd name="connsiteX56" fmla="*/ 211862 w 548838"/>
                <a:gd name="connsiteY56" fmla="*/ 493788 h 525483"/>
                <a:gd name="connsiteX57" fmla="*/ 211862 w 548838"/>
                <a:gd name="connsiteY57" fmla="*/ 505465 h 5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8838" h="525483">
                  <a:moveTo>
                    <a:pt x="210193" y="500460"/>
                  </a:moveTo>
                  <a:cubicBezTo>
                    <a:pt x="210193" y="500460"/>
                    <a:pt x="216866" y="497124"/>
                    <a:pt x="216866" y="492119"/>
                  </a:cubicBezTo>
                  <a:cubicBezTo>
                    <a:pt x="216866" y="487115"/>
                    <a:pt x="221871" y="492119"/>
                    <a:pt x="221871" y="485447"/>
                  </a:cubicBezTo>
                  <a:cubicBezTo>
                    <a:pt x="221871" y="478774"/>
                    <a:pt x="221871" y="480442"/>
                    <a:pt x="225207" y="478774"/>
                  </a:cubicBezTo>
                  <a:cubicBezTo>
                    <a:pt x="228544" y="475437"/>
                    <a:pt x="225207" y="473769"/>
                    <a:pt x="231880" y="472101"/>
                  </a:cubicBezTo>
                  <a:cubicBezTo>
                    <a:pt x="243557" y="468765"/>
                    <a:pt x="235216" y="477106"/>
                    <a:pt x="241889" y="480442"/>
                  </a:cubicBezTo>
                  <a:cubicBezTo>
                    <a:pt x="248562" y="483778"/>
                    <a:pt x="250230" y="480442"/>
                    <a:pt x="258571" y="480442"/>
                  </a:cubicBezTo>
                  <a:cubicBezTo>
                    <a:pt x="266912" y="480442"/>
                    <a:pt x="303613" y="492119"/>
                    <a:pt x="303613" y="492119"/>
                  </a:cubicBezTo>
                  <a:lnTo>
                    <a:pt x="308617" y="525483"/>
                  </a:lnTo>
                  <a:cubicBezTo>
                    <a:pt x="308617" y="525483"/>
                    <a:pt x="321963" y="508801"/>
                    <a:pt x="321963" y="508801"/>
                  </a:cubicBezTo>
                  <a:lnTo>
                    <a:pt x="355327" y="465428"/>
                  </a:lnTo>
                  <a:lnTo>
                    <a:pt x="445410" y="433732"/>
                  </a:lnTo>
                  <a:cubicBezTo>
                    <a:pt x="445410" y="433732"/>
                    <a:pt x="515474" y="403705"/>
                    <a:pt x="530488" y="397032"/>
                  </a:cubicBezTo>
                  <a:cubicBezTo>
                    <a:pt x="537161" y="393696"/>
                    <a:pt x="547170" y="323631"/>
                    <a:pt x="548838" y="320295"/>
                  </a:cubicBezTo>
                  <a:lnTo>
                    <a:pt x="530488" y="298608"/>
                  </a:lnTo>
                  <a:cubicBezTo>
                    <a:pt x="530488" y="298608"/>
                    <a:pt x="530488" y="301945"/>
                    <a:pt x="522147" y="300276"/>
                  </a:cubicBezTo>
                  <a:cubicBezTo>
                    <a:pt x="513806" y="298608"/>
                    <a:pt x="437069" y="285263"/>
                    <a:pt x="437069" y="285263"/>
                  </a:cubicBezTo>
                  <a:lnTo>
                    <a:pt x="437069" y="258571"/>
                  </a:lnTo>
                  <a:cubicBezTo>
                    <a:pt x="435401" y="258571"/>
                    <a:pt x="422055" y="243557"/>
                    <a:pt x="422055" y="243557"/>
                  </a:cubicBezTo>
                  <a:lnTo>
                    <a:pt x="422055" y="231880"/>
                  </a:lnTo>
                  <a:cubicBezTo>
                    <a:pt x="422055" y="231880"/>
                    <a:pt x="412046" y="223539"/>
                    <a:pt x="412046" y="223539"/>
                  </a:cubicBezTo>
                  <a:lnTo>
                    <a:pt x="407041" y="223539"/>
                  </a:lnTo>
                  <a:cubicBezTo>
                    <a:pt x="407041" y="220203"/>
                    <a:pt x="398700" y="201852"/>
                    <a:pt x="398700" y="200184"/>
                  </a:cubicBezTo>
                  <a:cubicBezTo>
                    <a:pt x="398700" y="191843"/>
                    <a:pt x="407041" y="190175"/>
                    <a:pt x="402037" y="180166"/>
                  </a:cubicBezTo>
                  <a:cubicBezTo>
                    <a:pt x="400368" y="173493"/>
                    <a:pt x="385355" y="170156"/>
                    <a:pt x="382018" y="163484"/>
                  </a:cubicBezTo>
                  <a:cubicBezTo>
                    <a:pt x="377014" y="155143"/>
                    <a:pt x="378682" y="146802"/>
                    <a:pt x="373677" y="140129"/>
                  </a:cubicBezTo>
                  <a:cubicBezTo>
                    <a:pt x="370341" y="135124"/>
                    <a:pt x="360332" y="133456"/>
                    <a:pt x="356995" y="128451"/>
                  </a:cubicBezTo>
                  <a:cubicBezTo>
                    <a:pt x="351991" y="120110"/>
                    <a:pt x="356995" y="110101"/>
                    <a:pt x="353659" y="100092"/>
                  </a:cubicBezTo>
                  <a:lnTo>
                    <a:pt x="328636" y="103428"/>
                  </a:lnTo>
                  <a:lnTo>
                    <a:pt x="325299" y="91751"/>
                  </a:lnTo>
                  <a:lnTo>
                    <a:pt x="288599" y="85078"/>
                  </a:lnTo>
                  <a:lnTo>
                    <a:pt x="241889" y="78405"/>
                  </a:lnTo>
                  <a:lnTo>
                    <a:pt x="221871" y="68396"/>
                  </a:lnTo>
                  <a:lnTo>
                    <a:pt x="218534" y="50046"/>
                  </a:lnTo>
                  <a:lnTo>
                    <a:pt x="200184" y="50046"/>
                  </a:lnTo>
                  <a:lnTo>
                    <a:pt x="200184" y="41705"/>
                  </a:lnTo>
                  <a:cubicBezTo>
                    <a:pt x="198516" y="41705"/>
                    <a:pt x="126783" y="0"/>
                    <a:pt x="126783" y="0"/>
                  </a:cubicBezTo>
                  <a:lnTo>
                    <a:pt x="126783" y="6673"/>
                  </a:lnTo>
                  <a:cubicBezTo>
                    <a:pt x="126783" y="6673"/>
                    <a:pt x="73401" y="20018"/>
                    <a:pt x="73401" y="20018"/>
                  </a:cubicBezTo>
                  <a:lnTo>
                    <a:pt x="90083" y="46710"/>
                  </a:lnTo>
                  <a:cubicBezTo>
                    <a:pt x="90083" y="46710"/>
                    <a:pt x="76737" y="53382"/>
                    <a:pt x="76737" y="60055"/>
                  </a:cubicBezTo>
                  <a:cubicBezTo>
                    <a:pt x="76737" y="66728"/>
                    <a:pt x="70065" y="65060"/>
                    <a:pt x="66728" y="71733"/>
                  </a:cubicBezTo>
                  <a:cubicBezTo>
                    <a:pt x="63392" y="78405"/>
                    <a:pt x="56719" y="81742"/>
                    <a:pt x="56719" y="81742"/>
                  </a:cubicBezTo>
                  <a:lnTo>
                    <a:pt x="30028" y="93419"/>
                  </a:lnTo>
                  <a:lnTo>
                    <a:pt x="3337" y="86746"/>
                  </a:lnTo>
                  <a:cubicBezTo>
                    <a:pt x="3337" y="93419"/>
                    <a:pt x="1668" y="103428"/>
                    <a:pt x="0" y="105097"/>
                  </a:cubicBezTo>
                  <a:cubicBezTo>
                    <a:pt x="38369" y="126783"/>
                    <a:pt x="23355" y="135124"/>
                    <a:pt x="46710" y="168488"/>
                  </a:cubicBezTo>
                  <a:cubicBezTo>
                    <a:pt x="50046" y="173493"/>
                    <a:pt x="65060" y="180166"/>
                    <a:pt x="66728" y="185170"/>
                  </a:cubicBezTo>
                  <a:cubicBezTo>
                    <a:pt x="73401" y="200184"/>
                    <a:pt x="66728" y="215198"/>
                    <a:pt x="75069" y="228544"/>
                  </a:cubicBezTo>
                  <a:cubicBezTo>
                    <a:pt x="81742" y="241889"/>
                    <a:pt x="106765" y="248562"/>
                    <a:pt x="111770" y="268581"/>
                  </a:cubicBezTo>
                  <a:cubicBezTo>
                    <a:pt x="111770" y="275253"/>
                    <a:pt x="110101" y="280258"/>
                    <a:pt x="108433" y="288599"/>
                  </a:cubicBezTo>
                  <a:cubicBezTo>
                    <a:pt x="108433" y="288599"/>
                    <a:pt x="108433" y="328636"/>
                    <a:pt x="116774" y="325299"/>
                  </a:cubicBezTo>
                  <a:cubicBezTo>
                    <a:pt x="118442" y="341981"/>
                    <a:pt x="116774" y="355327"/>
                    <a:pt x="120111" y="368673"/>
                  </a:cubicBezTo>
                  <a:cubicBezTo>
                    <a:pt x="126783" y="387023"/>
                    <a:pt x="153475" y="390359"/>
                    <a:pt x="163484" y="405373"/>
                  </a:cubicBezTo>
                  <a:cubicBezTo>
                    <a:pt x="171825" y="418719"/>
                    <a:pt x="168488" y="440405"/>
                    <a:pt x="175161" y="453751"/>
                  </a:cubicBezTo>
                  <a:cubicBezTo>
                    <a:pt x="175161" y="453751"/>
                    <a:pt x="190175" y="460424"/>
                    <a:pt x="191843" y="462092"/>
                  </a:cubicBezTo>
                  <a:lnTo>
                    <a:pt x="211862" y="493788"/>
                  </a:lnTo>
                  <a:cubicBezTo>
                    <a:pt x="211862" y="498792"/>
                    <a:pt x="211862" y="500460"/>
                    <a:pt x="211862" y="50546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08" name="Freeform 1207">
              <a:extLst>
                <a:ext uri="{FF2B5EF4-FFF2-40B4-BE49-F238E27FC236}">
                  <a16:creationId xmlns:a16="http://schemas.microsoft.com/office/drawing/2014/main" id="{5FE9B216-6328-D1D3-6DC5-6BF49A8B5992}"/>
                </a:ext>
              </a:extLst>
            </p:cNvPr>
            <p:cNvSpPr/>
            <p:nvPr/>
          </p:nvSpPr>
          <p:spPr>
            <a:xfrm>
              <a:off x="6500773" y="4766050"/>
              <a:ext cx="62805" cy="50830"/>
            </a:xfrm>
            <a:custGeom>
              <a:avLst/>
              <a:gdLst>
                <a:gd name="connsiteX0" fmla="*/ 8681 w 62805"/>
                <a:gd name="connsiteY0" fmla="*/ 20018 h 50830"/>
                <a:gd name="connsiteX1" fmla="*/ 8681 w 62805"/>
                <a:gd name="connsiteY1" fmla="*/ 23355 h 50830"/>
                <a:gd name="connsiteX2" fmla="*/ 3677 w 62805"/>
                <a:gd name="connsiteY2" fmla="*/ 23355 h 50830"/>
                <a:gd name="connsiteX3" fmla="*/ 340 w 62805"/>
                <a:gd name="connsiteY3" fmla="*/ 31696 h 50830"/>
                <a:gd name="connsiteX4" fmla="*/ 13686 w 62805"/>
                <a:gd name="connsiteY4" fmla="*/ 40037 h 50830"/>
                <a:gd name="connsiteX5" fmla="*/ 23695 w 62805"/>
                <a:gd name="connsiteY5" fmla="*/ 40037 h 50830"/>
                <a:gd name="connsiteX6" fmla="*/ 33704 w 62805"/>
                <a:gd name="connsiteY6" fmla="*/ 48378 h 50830"/>
                <a:gd name="connsiteX7" fmla="*/ 43714 w 62805"/>
                <a:gd name="connsiteY7" fmla="*/ 35032 h 50830"/>
                <a:gd name="connsiteX8" fmla="*/ 62064 w 62805"/>
                <a:gd name="connsiteY8" fmla="*/ 40037 h 50830"/>
                <a:gd name="connsiteX9" fmla="*/ 62064 w 62805"/>
                <a:gd name="connsiteY9" fmla="*/ 31696 h 50830"/>
                <a:gd name="connsiteX10" fmla="*/ 62064 w 62805"/>
                <a:gd name="connsiteY10" fmla="*/ 16682 h 50830"/>
                <a:gd name="connsiteX11" fmla="*/ 55391 w 62805"/>
                <a:gd name="connsiteY11" fmla="*/ 1668 h 50830"/>
                <a:gd name="connsiteX12" fmla="*/ 42046 w 62805"/>
                <a:gd name="connsiteY12" fmla="*/ 8341 h 50830"/>
                <a:gd name="connsiteX13" fmla="*/ 27032 w 62805"/>
                <a:gd name="connsiteY13" fmla="*/ 8341 h 50830"/>
                <a:gd name="connsiteX14" fmla="*/ 13686 w 62805"/>
                <a:gd name="connsiteY14" fmla="*/ 0 h 50830"/>
                <a:gd name="connsiteX15" fmla="*/ 10350 w 62805"/>
                <a:gd name="connsiteY15" fmla="*/ 13345 h 50830"/>
                <a:gd name="connsiteX16" fmla="*/ 10350 w 62805"/>
                <a:gd name="connsiteY16" fmla="*/ 18350 h 50830"/>
                <a:gd name="connsiteX17" fmla="*/ 8681 w 62805"/>
                <a:gd name="connsiteY17" fmla="*/ 23355 h 5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805" h="50830">
                  <a:moveTo>
                    <a:pt x="8681" y="20018"/>
                  </a:moveTo>
                  <a:cubicBezTo>
                    <a:pt x="8681" y="20018"/>
                    <a:pt x="8681" y="21686"/>
                    <a:pt x="8681" y="23355"/>
                  </a:cubicBezTo>
                  <a:cubicBezTo>
                    <a:pt x="5345" y="23355"/>
                    <a:pt x="3677" y="23355"/>
                    <a:pt x="3677" y="23355"/>
                  </a:cubicBezTo>
                  <a:cubicBezTo>
                    <a:pt x="3677" y="23355"/>
                    <a:pt x="-1328" y="26691"/>
                    <a:pt x="340" y="31696"/>
                  </a:cubicBezTo>
                  <a:cubicBezTo>
                    <a:pt x="340" y="38368"/>
                    <a:pt x="13686" y="40037"/>
                    <a:pt x="13686" y="40037"/>
                  </a:cubicBezTo>
                  <a:cubicBezTo>
                    <a:pt x="13686" y="40037"/>
                    <a:pt x="18691" y="31696"/>
                    <a:pt x="23695" y="40037"/>
                  </a:cubicBezTo>
                  <a:cubicBezTo>
                    <a:pt x="30368" y="46709"/>
                    <a:pt x="25363" y="55050"/>
                    <a:pt x="33704" y="48378"/>
                  </a:cubicBezTo>
                  <a:cubicBezTo>
                    <a:pt x="42046" y="41705"/>
                    <a:pt x="37041" y="31696"/>
                    <a:pt x="43714" y="35032"/>
                  </a:cubicBezTo>
                  <a:cubicBezTo>
                    <a:pt x="48718" y="38368"/>
                    <a:pt x="62064" y="40037"/>
                    <a:pt x="62064" y="40037"/>
                  </a:cubicBezTo>
                  <a:cubicBezTo>
                    <a:pt x="62064" y="40037"/>
                    <a:pt x="63732" y="40037"/>
                    <a:pt x="62064" y="31696"/>
                  </a:cubicBezTo>
                  <a:cubicBezTo>
                    <a:pt x="62064" y="25023"/>
                    <a:pt x="62064" y="16682"/>
                    <a:pt x="62064" y="16682"/>
                  </a:cubicBezTo>
                  <a:lnTo>
                    <a:pt x="55391" y="1668"/>
                  </a:lnTo>
                  <a:cubicBezTo>
                    <a:pt x="55391" y="1668"/>
                    <a:pt x="45382" y="5004"/>
                    <a:pt x="42046" y="8341"/>
                  </a:cubicBezTo>
                  <a:cubicBezTo>
                    <a:pt x="38709" y="11677"/>
                    <a:pt x="32036" y="11677"/>
                    <a:pt x="27032" y="8341"/>
                  </a:cubicBezTo>
                  <a:cubicBezTo>
                    <a:pt x="22027" y="5004"/>
                    <a:pt x="13686" y="0"/>
                    <a:pt x="13686" y="0"/>
                  </a:cubicBezTo>
                  <a:cubicBezTo>
                    <a:pt x="13686" y="0"/>
                    <a:pt x="12018" y="6673"/>
                    <a:pt x="10350" y="13345"/>
                  </a:cubicBezTo>
                  <a:cubicBezTo>
                    <a:pt x="10350" y="15014"/>
                    <a:pt x="10350" y="16682"/>
                    <a:pt x="10350" y="18350"/>
                  </a:cubicBezTo>
                  <a:cubicBezTo>
                    <a:pt x="10350" y="20018"/>
                    <a:pt x="10350" y="21686"/>
                    <a:pt x="8681" y="23355"/>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209" name="Graphic 1159">
              <a:extLst>
                <a:ext uri="{FF2B5EF4-FFF2-40B4-BE49-F238E27FC236}">
                  <a16:creationId xmlns:a16="http://schemas.microsoft.com/office/drawing/2014/main" id="{E22B62C7-9291-53F5-72EA-3F9C90CCD2E2}"/>
                </a:ext>
              </a:extLst>
            </p:cNvPr>
            <p:cNvGrpSpPr/>
            <p:nvPr/>
          </p:nvGrpSpPr>
          <p:grpSpPr>
            <a:xfrm>
              <a:off x="6265897" y="1446330"/>
              <a:ext cx="4422403" cy="1898412"/>
              <a:chOff x="6265897" y="1446330"/>
              <a:chExt cx="4422403" cy="1898412"/>
            </a:xfrm>
            <a:solidFill>
              <a:srgbClr val="009EE0"/>
            </a:solidFill>
          </p:grpSpPr>
          <p:sp>
            <p:nvSpPr>
              <p:cNvPr id="1210" name="Freeform 1209">
                <a:extLst>
                  <a:ext uri="{FF2B5EF4-FFF2-40B4-BE49-F238E27FC236}">
                    <a16:creationId xmlns:a16="http://schemas.microsoft.com/office/drawing/2014/main" id="{DD8CCA13-62C8-B729-4FCA-19819B1CD4D2}"/>
                  </a:ext>
                </a:extLst>
              </p:cNvPr>
              <p:cNvSpPr/>
              <p:nvPr/>
            </p:nvSpPr>
            <p:spPr>
              <a:xfrm>
                <a:off x="8311114" y="1803325"/>
                <a:ext cx="2377186" cy="1465862"/>
              </a:xfrm>
              <a:custGeom>
                <a:avLst/>
                <a:gdLst>
                  <a:gd name="connsiteX0" fmla="*/ 1029280 w 2377186"/>
                  <a:gd name="connsiteY0" fmla="*/ 992580 h 1465862"/>
                  <a:gd name="connsiteX1" fmla="*/ 1020939 w 2377186"/>
                  <a:gd name="connsiteY1" fmla="*/ 1000921 h 1465862"/>
                  <a:gd name="connsiteX2" fmla="*/ 1024275 w 2377186"/>
                  <a:gd name="connsiteY2" fmla="*/ 1009262 h 1465862"/>
                  <a:gd name="connsiteX3" fmla="*/ 1024275 w 2377186"/>
                  <a:gd name="connsiteY3" fmla="*/ 1012598 h 1465862"/>
                  <a:gd name="connsiteX4" fmla="*/ 1035953 w 2377186"/>
                  <a:gd name="connsiteY4" fmla="*/ 1012598 h 1465862"/>
                  <a:gd name="connsiteX5" fmla="*/ 1044294 w 2377186"/>
                  <a:gd name="connsiteY5" fmla="*/ 1000921 h 1465862"/>
                  <a:gd name="connsiteX6" fmla="*/ 1027612 w 2377186"/>
                  <a:gd name="connsiteY6" fmla="*/ 992580 h 1465862"/>
                  <a:gd name="connsiteX7" fmla="*/ 1164404 w 2377186"/>
                  <a:gd name="connsiteY7" fmla="*/ 1024276 h 1465862"/>
                  <a:gd name="connsiteX8" fmla="*/ 1152727 w 2377186"/>
                  <a:gd name="connsiteY8" fmla="*/ 1035953 h 1465862"/>
                  <a:gd name="connsiteX9" fmla="*/ 1161068 w 2377186"/>
                  <a:gd name="connsiteY9" fmla="*/ 1067649 h 1465862"/>
                  <a:gd name="connsiteX10" fmla="*/ 1141049 w 2377186"/>
                  <a:gd name="connsiteY10" fmla="*/ 1087667 h 1465862"/>
                  <a:gd name="connsiteX11" fmla="*/ 1144386 w 2377186"/>
                  <a:gd name="connsiteY11" fmla="*/ 1144386 h 1465862"/>
                  <a:gd name="connsiteX12" fmla="*/ 1141049 w 2377186"/>
                  <a:gd name="connsiteY12" fmla="*/ 1227796 h 1465862"/>
                  <a:gd name="connsiteX13" fmla="*/ 1144386 w 2377186"/>
                  <a:gd name="connsiteY13" fmla="*/ 1244478 h 1465862"/>
                  <a:gd name="connsiteX14" fmla="*/ 1141049 w 2377186"/>
                  <a:gd name="connsiteY14" fmla="*/ 1252819 h 1465862"/>
                  <a:gd name="connsiteX15" fmla="*/ 1149390 w 2377186"/>
                  <a:gd name="connsiteY15" fmla="*/ 1269501 h 1465862"/>
                  <a:gd name="connsiteX16" fmla="*/ 1137713 w 2377186"/>
                  <a:gd name="connsiteY16" fmla="*/ 1346238 h 1465862"/>
                  <a:gd name="connsiteX17" fmla="*/ 1169409 w 2377186"/>
                  <a:gd name="connsiteY17" fmla="*/ 1337897 h 1465862"/>
                  <a:gd name="connsiteX18" fmla="*/ 1177750 w 2377186"/>
                  <a:gd name="connsiteY18" fmla="*/ 1349575 h 1465862"/>
                  <a:gd name="connsiteX19" fmla="*/ 1177750 w 2377186"/>
                  <a:gd name="connsiteY19" fmla="*/ 1329556 h 1465862"/>
                  <a:gd name="connsiteX20" fmla="*/ 1157731 w 2377186"/>
                  <a:gd name="connsiteY20" fmla="*/ 1292856 h 1465862"/>
                  <a:gd name="connsiteX21" fmla="*/ 1169409 w 2377186"/>
                  <a:gd name="connsiteY21" fmla="*/ 1221123 h 1465862"/>
                  <a:gd name="connsiteX22" fmla="*/ 1172745 w 2377186"/>
                  <a:gd name="connsiteY22" fmla="*/ 1212782 h 1465862"/>
                  <a:gd name="connsiteX23" fmla="*/ 1192764 w 2377186"/>
                  <a:gd name="connsiteY23" fmla="*/ 1212782 h 1465862"/>
                  <a:gd name="connsiteX24" fmla="*/ 1209446 w 2377186"/>
                  <a:gd name="connsiteY24" fmla="*/ 1229464 h 1465862"/>
                  <a:gd name="connsiteX25" fmla="*/ 1186091 w 2377186"/>
                  <a:gd name="connsiteY25" fmla="*/ 1189427 h 1465862"/>
                  <a:gd name="connsiteX26" fmla="*/ 1182754 w 2377186"/>
                  <a:gd name="connsiteY26" fmla="*/ 1189427 h 1465862"/>
                  <a:gd name="connsiteX27" fmla="*/ 1179418 w 2377186"/>
                  <a:gd name="connsiteY27" fmla="*/ 1112690 h 1465862"/>
                  <a:gd name="connsiteX28" fmla="*/ 1187759 w 2377186"/>
                  <a:gd name="connsiteY28" fmla="*/ 1092672 h 1465862"/>
                  <a:gd name="connsiteX29" fmla="*/ 1171077 w 2377186"/>
                  <a:gd name="connsiteY29" fmla="*/ 1064312 h 1465862"/>
                  <a:gd name="connsiteX30" fmla="*/ 1179418 w 2377186"/>
                  <a:gd name="connsiteY30" fmla="*/ 1040958 h 1465862"/>
                  <a:gd name="connsiteX31" fmla="*/ 1167741 w 2377186"/>
                  <a:gd name="connsiteY31" fmla="*/ 1024276 h 1465862"/>
                  <a:gd name="connsiteX32" fmla="*/ 308617 w 2377186"/>
                  <a:gd name="connsiteY32" fmla="*/ 964220 h 1465862"/>
                  <a:gd name="connsiteX33" fmla="*/ 311954 w 2377186"/>
                  <a:gd name="connsiteY33" fmla="*/ 964220 h 1465862"/>
                  <a:gd name="connsiteX34" fmla="*/ 303613 w 2377186"/>
                  <a:gd name="connsiteY34" fmla="*/ 987575 h 1465862"/>
                  <a:gd name="connsiteX35" fmla="*/ 306948 w 2377186"/>
                  <a:gd name="connsiteY35" fmla="*/ 1024276 h 1465862"/>
                  <a:gd name="connsiteX36" fmla="*/ 295272 w 2377186"/>
                  <a:gd name="connsiteY36" fmla="*/ 1040958 h 1465862"/>
                  <a:gd name="connsiteX37" fmla="*/ 286931 w 2377186"/>
                  <a:gd name="connsiteY37" fmla="*/ 1037621 h 1465862"/>
                  <a:gd name="connsiteX38" fmla="*/ 278590 w 2377186"/>
                  <a:gd name="connsiteY38" fmla="*/ 1049299 h 1465862"/>
                  <a:gd name="connsiteX39" fmla="*/ 290266 w 2377186"/>
                  <a:gd name="connsiteY39" fmla="*/ 1057640 h 1465862"/>
                  <a:gd name="connsiteX40" fmla="*/ 270249 w 2377186"/>
                  <a:gd name="connsiteY40" fmla="*/ 1074322 h 1465862"/>
                  <a:gd name="connsiteX41" fmla="*/ 270249 w 2377186"/>
                  <a:gd name="connsiteY41" fmla="*/ 1077658 h 1465862"/>
                  <a:gd name="connsiteX42" fmla="*/ 253567 w 2377186"/>
                  <a:gd name="connsiteY42" fmla="*/ 1077658 h 1465862"/>
                  <a:gd name="connsiteX43" fmla="*/ 241889 w 2377186"/>
                  <a:gd name="connsiteY43" fmla="*/ 1094340 h 1465862"/>
                  <a:gd name="connsiteX44" fmla="*/ 241889 w 2377186"/>
                  <a:gd name="connsiteY44" fmla="*/ 1097676 h 1465862"/>
                  <a:gd name="connsiteX45" fmla="*/ 225207 w 2377186"/>
                  <a:gd name="connsiteY45" fmla="*/ 1097676 h 1465862"/>
                  <a:gd name="connsiteX46" fmla="*/ 176829 w 2377186"/>
                  <a:gd name="connsiteY46" fmla="*/ 1149391 h 1465862"/>
                  <a:gd name="connsiteX47" fmla="*/ 148469 w 2377186"/>
                  <a:gd name="connsiteY47" fmla="*/ 1137713 h 1465862"/>
                  <a:gd name="connsiteX48" fmla="*/ 196848 w 2377186"/>
                  <a:gd name="connsiteY48" fmla="*/ 1106017 h 1465862"/>
                  <a:gd name="connsiteX49" fmla="*/ 205189 w 2377186"/>
                  <a:gd name="connsiteY49" fmla="*/ 1085999 h 1465862"/>
                  <a:gd name="connsiteX50" fmla="*/ 221871 w 2377186"/>
                  <a:gd name="connsiteY50" fmla="*/ 1082663 h 1465862"/>
                  <a:gd name="connsiteX51" fmla="*/ 230212 w 2377186"/>
                  <a:gd name="connsiteY51" fmla="*/ 1065981 h 1465862"/>
                  <a:gd name="connsiteX52" fmla="*/ 241889 w 2377186"/>
                  <a:gd name="connsiteY52" fmla="*/ 1062644 h 1465862"/>
                  <a:gd name="connsiteX53" fmla="*/ 301944 w 2377186"/>
                  <a:gd name="connsiteY53" fmla="*/ 965889 h 1465862"/>
                  <a:gd name="connsiteX54" fmla="*/ 305281 w 2377186"/>
                  <a:gd name="connsiteY54" fmla="*/ 965889 h 1465862"/>
                  <a:gd name="connsiteX55" fmla="*/ 1060976 w 2377186"/>
                  <a:gd name="connsiteY55" fmla="*/ 0 h 1465862"/>
                  <a:gd name="connsiteX56" fmla="*/ 1037621 w 2377186"/>
                  <a:gd name="connsiteY56" fmla="*/ 40037 h 1465862"/>
                  <a:gd name="connsiteX57" fmla="*/ 1029280 w 2377186"/>
                  <a:gd name="connsiteY57" fmla="*/ 43373 h 1465862"/>
                  <a:gd name="connsiteX58" fmla="*/ 1045962 w 2377186"/>
                  <a:gd name="connsiteY58" fmla="*/ 95088 h 1465862"/>
                  <a:gd name="connsiteX59" fmla="*/ 1069317 w 2377186"/>
                  <a:gd name="connsiteY59" fmla="*/ 98424 h 1465862"/>
                  <a:gd name="connsiteX60" fmla="*/ 1080994 w 2377186"/>
                  <a:gd name="connsiteY60" fmla="*/ 86747 h 1465862"/>
                  <a:gd name="connsiteX61" fmla="*/ 1080994 w 2377186"/>
                  <a:gd name="connsiteY61" fmla="*/ 75069 h 1465862"/>
                  <a:gd name="connsiteX62" fmla="*/ 1101013 w 2377186"/>
                  <a:gd name="connsiteY62" fmla="*/ 43373 h 1465862"/>
                  <a:gd name="connsiteX63" fmla="*/ 1060976 w 2377186"/>
                  <a:gd name="connsiteY63" fmla="*/ 0 h 1465862"/>
                  <a:gd name="connsiteX64" fmla="*/ 1172745 w 2377186"/>
                  <a:gd name="connsiteY64" fmla="*/ 23355 h 1465862"/>
                  <a:gd name="connsiteX65" fmla="*/ 1201105 w 2377186"/>
                  <a:gd name="connsiteY65" fmla="*/ 60055 h 1465862"/>
                  <a:gd name="connsiteX66" fmla="*/ 1217787 w 2377186"/>
                  <a:gd name="connsiteY66" fmla="*/ 48378 h 1465862"/>
                  <a:gd name="connsiteX67" fmla="*/ 1209446 w 2377186"/>
                  <a:gd name="connsiteY67" fmla="*/ 31696 h 1465862"/>
                  <a:gd name="connsiteX68" fmla="*/ 1189427 w 2377186"/>
                  <a:gd name="connsiteY68" fmla="*/ 35032 h 1465862"/>
                  <a:gd name="connsiteX69" fmla="*/ 1172745 w 2377186"/>
                  <a:gd name="connsiteY69" fmla="*/ 23355 h 1465862"/>
                  <a:gd name="connsiteX70" fmla="*/ 1272837 w 2377186"/>
                  <a:gd name="connsiteY70" fmla="*/ 31696 h 1465862"/>
                  <a:gd name="connsiteX71" fmla="*/ 1349574 w 2377186"/>
                  <a:gd name="connsiteY71" fmla="*/ 60055 h 1465862"/>
                  <a:gd name="connsiteX72" fmla="*/ 1366256 w 2377186"/>
                  <a:gd name="connsiteY72" fmla="*/ 56719 h 1465862"/>
                  <a:gd name="connsiteX73" fmla="*/ 1357915 w 2377186"/>
                  <a:gd name="connsiteY73" fmla="*/ 45042 h 1465862"/>
                  <a:gd name="connsiteX74" fmla="*/ 1274505 w 2377186"/>
                  <a:gd name="connsiteY74" fmla="*/ 33364 h 1465862"/>
                  <a:gd name="connsiteX75" fmla="*/ 383686 w 2377186"/>
                  <a:gd name="connsiteY75" fmla="*/ 96756 h 1465862"/>
                  <a:gd name="connsiteX76" fmla="*/ 380350 w 2377186"/>
                  <a:gd name="connsiteY76" fmla="*/ 116774 h 1465862"/>
                  <a:gd name="connsiteX77" fmla="*/ 383686 w 2377186"/>
                  <a:gd name="connsiteY77" fmla="*/ 96756 h 1465862"/>
                  <a:gd name="connsiteX78" fmla="*/ 1101013 w 2377186"/>
                  <a:gd name="connsiteY78" fmla="*/ 96756 h 1465862"/>
                  <a:gd name="connsiteX79" fmla="*/ 1097676 w 2377186"/>
                  <a:gd name="connsiteY79" fmla="*/ 113438 h 1465862"/>
                  <a:gd name="connsiteX80" fmla="*/ 1109354 w 2377186"/>
                  <a:gd name="connsiteY80" fmla="*/ 116774 h 1465862"/>
                  <a:gd name="connsiteX81" fmla="*/ 1101013 w 2377186"/>
                  <a:gd name="connsiteY81" fmla="*/ 96756 h 1465862"/>
                  <a:gd name="connsiteX82" fmla="*/ 1136045 w 2377186"/>
                  <a:gd name="connsiteY82" fmla="*/ 108433 h 1465862"/>
                  <a:gd name="connsiteX83" fmla="*/ 1099344 w 2377186"/>
                  <a:gd name="connsiteY83" fmla="*/ 136793 h 1465862"/>
                  <a:gd name="connsiteX84" fmla="*/ 1091003 w 2377186"/>
                  <a:gd name="connsiteY84" fmla="*/ 145134 h 1465862"/>
                  <a:gd name="connsiteX85" fmla="*/ 1182754 w 2377186"/>
                  <a:gd name="connsiteY85" fmla="*/ 156811 h 1465862"/>
                  <a:gd name="connsiteX86" fmla="*/ 1182754 w 2377186"/>
                  <a:gd name="connsiteY86" fmla="*/ 133456 h 1465862"/>
                  <a:gd name="connsiteX87" fmla="*/ 1162736 w 2377186"/>
                  <a:gd name="connsiteY87" fmla="*/ 121779 h 1465862"/>
                  <a:gd name="connsiteX88" fmla="*/ 1134377 w 2377186"/>
                  <a:gd name="connsiteY88" fmla="*/ 110101 h 1465862"/>
                  <a:gd name="connsiteX89" fmla="*/ 789059 w 2377186"/>
                  <a:gd name="connsiteY89" fmla="*/ 168488 h 1465862"/>
                  <a:gd name="connsiteX90" fmla="*/ 792396 w 2377186"/>
                  <a:gd name="connsiteY90" fmla="*/ 176829 h 1465862"/>
                  <a:gd name="connsiteX91" fmla="*/ 789059 w 2377186"/>
                  <a:gd name="connsiteY91" fmla="*/ 168488 h 1465862"/>
                  <a:gd name="connsiteX92" fmla="*/ 392027 w 2377186"/>
                  <a:gd name="connsiteY92" fmla="*/ 188507 h 1465862"/>
                  <a:gd name="connsiteX93" fmla="*/ 388691 w 2377186"/>
                  <a:gd name="connsiteY93" fmla="*/ 200184 h 1465862"/>
                  <a:gd name="connsiteX94" fmla="*/ 392027 w 2377186"/>
                  <a:gd name="connsiteY94" fmla="*/ 188507 h 1465862"/>
                  <a:gd name="connsiteX95" fmla="*/ 2136965 w 2377186"/>
                  <a:gd name="connsiteY95" fmla="*/ 243557 h 1465862"/>
                  <a:gd name="connsiteX96" fmla="*/ 2120283 w 2377186"/>
                  <a:gd name="connsiteY96" fmla="*/ 260239 h 1465862"/>
                  <a:gd name="connsiteX97" fmla="*/ 2108606 w 2377186"/>
                  <a:gd name="connsiteY97" fmla="*/ 276921 h 1465862"/>
                  <a:gd name="connsiteX98" fmla="*/ 2140302 w 2377186"/>
                  <a:gd name="connsiteY98" fmla="*/ 280258 h 1465862"/>
                  <a:gd name="connsiteX99" fmla="*/ 2151980 w 2377186"/>
                  <a:gd name="connsiteY99" fmla="*/ 271917 h 1465862"/>
                  <a:gd name="connsiteX100" fmla="*/ 2192016 w 2377186"/>
                  <a:gd name="connsiteY100" fmla="*/ 280258 h 1465862"/>
                  <a:gd name="connsiteX101" fmla="*/ 2195352 w 2377186"/>
                  <a:gd name="connsiteY101" fmla="*/ 263576 h 1465862"/>
                  <a:gd name="connsiteX102" fmla="*/ 2135298 w 2377186"/>
                  <a:gd name="connsiteY102" fmla="*/ 243557 h 1465862"/>
                  <a:gd name="connsiteX103" fmla="*/ 1389611 w 2377186"/>
                  <a:gd name="connsiteY103" fmla="*/ 251898 h 1465862"/>
                  <a:gd name="connsiteX104" fmla="*/ 1381270 w 2377186"/>
                  <a:gd name="connsiteY104" fmla="*/ 280258 h 1465862"/>
                  <a:gd name="connsiteX105" fmla="*/ 1412967 w 2377186"/>
                  <a:gd name="connsiteY105" fmla="*/ 280258 h 1465862"/>
                  <a:gd name="connsiteX106" fmla="*/ 1412967 w 2377186"/>
                  <a:gd name="connsiteY106" fmla="*/ 271917 h 1465862"/>
                  <a:gd name="connsiteX107" fmla="*/ 1409630 w 2377186"/>
                  <a:gd name="connsiteY107" fmla="*/ 263576 h 1465862"/>
                  <a:gd name="connsiteX108" fmla="*/ 1401289 w 2377186"/>
                  <a:gd name="connsiteY108" fmla="*/ 251898 h 1465862"/>
                  <a:gd name="connsiteX109" fmla="*/ 1389611 w 2377186"/>
                  <a:gd name="connsiteY109" fmla="*/ 251898 h 1465862"/>
                  <a:gd name="connsiteX110" fmla="*/ 1509722 w 2377186"/>
                  <a:gd name="connsiteY110" fmla="*/ 1152727 h 1465862"/>
                  <a:gd name="connsiteX111" fmla="*/ 1493040 w 2377186"/>
                  <a:gd name="connsiteY111" fmla="*/ 1161068 h 1465862"/>
                  <a:gd name="connsiteX112" fmla="*/ 1493040 w 2377186"/>
                  <a:gd name="connsiteY112" fmla="*/ 1169409 h 1465862"/>
                  <a:gd name="connsiteX113" fmla="*/ 1501381 w 2377186"/>
                  <a:gd name="connsiteY113" fmla="*/ 1169409 h 1465862"/>
                  <a:gd name="connsiteX114" fmla="*/ 1509722 w 2377186"/>
                  <a:gd name="connsiteY114" fmla="*/ 1152727 h 1465862"/>
                  <a:gd name="connsiteX115" fmla="*/ 752358 w 2377186"/>
                  <a:gd name="connsiteY115" fmla="*/ 148470 h 1465862"/>
                  <a:gd name="connsiteX116" fmla="*/ 755695 w 2377186"/>
                  <a:gd name="connsiteY116" fmla="*/ 156811 h 1465862"/>
                  <a:gd name="connsiteX117" fmla="*/ 752358 w 2377186"/>
                  <a:gd name="connsiteY117" fmla="*/ 148470 h 1465862"/>
                  <a:gd name="connsiteX118" fmla="*/ 732340 w 2377186"/>
                  <a:gd name="connsiteY118" fmla="*/ 156811 h 1465862"/>
                  <a:gd name="connsiteX119" fmla="*/ 735676 w 2377186"/>
                  <a:gd name="connsiteY119" fmla="*/ 165152 h 1465862"/>
                  <a:gd name="connsiteX120" fmla="*/ 732340 w 2377186"/>
                  <a:gd name="connsiteY120" fmla="*/ 156811 h 1465862"/>
                  <a:gd name="connsiteX121" fmla="*/ 663944 w 2377186"/>
                  <a:gd name="connsiteY121" fmla="*/ 160147 h 1465862"/>
                  <a:gd name="connsiteX122" fmla="*/ 667280 w 2377186"/>
                  <a:gd name="connsiteY122" fmla="*/ 168488 h 1465862"/>
                  <a:gd name="connsiteX123" fmla="*/ 663944 w 2377186"/>
                  <a:gd name="connsiteY123" fmla="*/ 160147 h 1465862"/>
                  <a:gd name="connsiteX124" fmla="*/ 775714 w 2377186"/>
                  <a:gd name="connsiteY124" fmla="*/ 160147 h 1465862"/>
                  <a:gd name="connsiteX125" fmla="*/ 775714 w 2377186"/>
                  <a:gd name="connsiteY125" fmla="*/ 168488 h 1465862"/>
                  <a:gd name="connsiteX126" fmla="*/ 775714 w 2377186"/>
                  <a:gd name="connsiteY126" fmla="*/ 160147 h 1465862"/>
                  <a:gd name="connsiteX127" fmla="*/ 400368 w 2377186"/>
                  <a:gd name="connsiteY127" fmla="*/ 163484 h 1465862"/>
                  <a:gd name="connsiteX128" fmla="*/ 397032 w 2377186"/>
                  <a:gd name="connsiteY128" fmla="*/ 186839 h 1465862"/>
                  <a:gd name="connsiteX129" fmla="*/ 400368 w 2377186"/>
                  <a:gd name="connsiteY129" fmla="*/ 163484 h 1465862"/>
                  <a:gd name="connsiteX130" fmla="*/ 715658 w 2377186"/>
                  <a:gd name="connsiteY130" fmla="*/ 163484 h 1465862"/>
                  <a:gd name="connsiteX131" fmla="*/ 712322 w 2377186"/>
                  <a:gd name="connsiteY131" fmla="*/ 180166 h 1465862"/>
                  <a:gd name="connsiteX132" fmla="*/ 723999 w 2377186"/>
                  <a:gd name="connsiteY132" fmla="*/ 171825 h 1465862"/>
                  <a:gd name="connsiteX133" fmla="*/ 715658 w 2377186"/>
                  <a:gd name="connsiteY133" fmla="*/ 163484 h 1465862"/>
                  <a:gd name="connsiteX134" fmla="*/ 755695 w 2377186"/>
                  <a:gd name="connsiteY134" fmla="*/ 171825 h 1465862"/>
                  <a:gd name="connsiteX135" fmla="*/ 752358 w 2377186"/>
                  <a:gd name="connsiteY135" fmla="*/ 188507 h 1465862"/>
                  <a:gd name="connsiteX136" fmla="*/ 755695 w 2377186"/>
                  <a:gd name="connsiteY136" fmla="*/ 171825 h 1465862"/>
                  <a:gd name="connsiteX137" fmla="*/ 735676 w 2377186"/>
                  <a:gd name="connsiteY137" fmla="*/ 183502 h 1465862"/>
                  <a:gd name="connsiteX138" fmla="*/ 739013 w 2377186"/>
                  <a:gd name="connsiteY138" fmla="*/ 195180 h 1465862"/>
                  <a:gd name="connsiteX139" fmla="*/ 735676 w 2377186"/>
                  <a:gd name="connsiteY139" fmla="*/ 183502 h 1465862"/>
                  <a:gd name="connsiteX140" fmla="*/ 795732 w 2377186"/>
                  <a:gd name="connsiteY140" fmla="*/ 183502 h 1465862"/>
                  <a:gd name="connsiteX141" fmla="*/ 795732 w 2377186"/>
                  <a:gd name="connsiteY141" fmla="*/ 200184 h 1465862"/>
                  <a:gd name="connsiteX142" fmla="*/ 795732 w 2377186"/>
                  <a:gd name="connsiteY142" fmla="*/ 183502 h 1465862"/>
                  <a:gd name="connsiteX143" fmla="*/ 772377 w 2377186"/>
                  <a:gd name="connsiteY143" fmla="*/ 188507 h 1465862"/>
                  <a:gd name="connsiteX144" fmla="*/ 764036 w 2377186"/>
                  <a:gd name="connsiteY144" fmla="*/ 200184 h 1465862"/>
                  <a:gd name="connsiteX145" fmla="*/ 775714 w 2377186"/>
                  <a:gd name="connsiteY145" fmla="*/ 200184 h 1465862"/>
                  <a:gd name="connsiteX146" fmla="*/ 787391 w 2377186"/>
                  <a:gd name="connsiteY146" fmla="*/ 216866 h 1465862"/>
                  <a:gd name="connsiteX147" fmla="*/ 790727 w 2377186"/>
                  <a:gd name="connsiteY147" fmla="*/ 213530 h 1465862"/>
                  <a:gd name="connsiteX148" fmla="*/ 782386 w 2377186"/>
                  <a:gd name="connsiteY148" fmla="*/ 210193 h 1465862"/>
                  <a:gd name="connsiteX149" fmla="*/ 785722 w 2377186"/>
                  <a:gd name="connsiteY149" fmla="*/ 198516 h 1465862"/>
                  <a:gd name="connsiteX150" fmla="*/ 769040 w 2377186"/>
                  <a:gd name="connsiteY150" fmla="*/ 190175 h 1465862"/>
                  <a:gd name="connsiteX151" fmla="*/ 1104349 w 2377186"/>
                  <a:gd name="connsiteY151" fmla="*/ 203521 h 1465862"/>
                  <a:gd name="connsiteX152" fmla="*/ 1112690 w 2377186"/>
                  <a:gd name="connsiteY152" fmla="*/ 211862 h 1465862"/>
                  <a:gd name="connsiteX153" fmla="*/ 1104349 w 2377186"/>
                  <a:gd name="connsiteY153" fmla="*/ 203521 h 1465862"/>
                  <a:gd name="connsiteX154" fmla="*/ 1372929 w 2377186"/>
                  <a:gd name="connsiteY154" fmla="*/ 260239 h 1465862"/>
                  <a:gd name="connsiteX155" fmla="*/ 1376266 w 2377186"/>
                  <a:gd name="connsiteY155" fmla="*/ 271917 h 1465862"/>
                  <a:gd name="connsiteX156" fmla="*/ 1372929 w 2377186"/>
                  <a:gd name="connsiteY156" fmla="*/ 260239 h 1465862"/>
                  <a:gd name="connsiteX157" fmla="*/ 1341233 w 2377186"/>
                  <a:gd name="connsiteY157" fmla="*/ 263576 h 1465862"/>
                  <a:gd name="connsiteX158" fmla="*/ 1337898 w 2377186"/>
                  <a:gd name="connsiteY158" fmla="*/ 275253 h 1465862"/>
                  <a:gd name="connsiteX159" fmla="*/ 1341233 w 2377186"/>
                  <a:gd name="connsiteY159" fmla="*/ 263576 h 1465862"/>
                  <a:gd name="connsiteX160" fmla="*/ 1713243 w 2377186"/>
                  <a:gd name="connsiteY160" fmla="*/ 804073 h 1465862"/>
                  <a:gd name="connsiteX161" fmla="*/ 1701565 w 2377186"/>
                  <a:gd name="connsiteY161" fmla="*/ 815750 h 1465862"/>
                  <a:gd name="connsiteX162" fmla="*/ 1701565 w 2377186"/>
                  <a:gd name="connsiteY162" fmla="*/ 835769 h 1465862"/>
                  <a:gd name="connsiteX163" fmla="*/ 1713243 w 2377186"/>
                  <a:gd name="connsiteY163" fmla="*/ 804073 h 1465862"/>
                  <a:gd name="connsiteX164" fmla="*/ 755695 w 2377186"/>
                  <a:gd name="connsiteY164" fmla="*/ 223539 h 1465862"/>
                  <a:gd name="connsiteX165" fmla="*/ 752358 w 2377186"/>
                  <a:gd name="connsiteY165" fmla="*/ 231880 h 1465862"/>
                  <a:gd name="connsiteX166" fmla="*/ 755695 w 2377186"/>
                  <a:gd name="connsiteY166" fmla="*/ 223539 h 1465862"/>
                  <a:gd name="connsiteX167" fmla="*/ 1841694 w 2377186"/>
                  <a:gd name="connsiteY167" fmla="*/ 300276 h 1465862"/>
                  <a:gd name="connsiteX168" fmla="*/ 1833353 w 2377186"/>
                  <a:gd name="connsiteY168" fmla="*/ 316958 h 1465862"/>
                  <a:gd name="connsiteX169" fmla="*/ 1845030 w 2377186"/>
                  <a:gd name="connsiteY169" fmla="*/ 325299 h 1465862"/>
                  <a:gd name="connsiteX170" fmla="*/ 1853371 w 2377186"/>
                  <a:gd name="connsiteY170" fmla="*/ 321963 h 1465862"/>
                  <a:gd name="connsiteX171" fmla="*/ 1861712 w 2377186"/>
                  <a:gd name="connsiteY171" fmla="*/ 313622 h 1465862"/>
                  <a:gd name="connsiteX172" fmla="*/ 1841694 w 2377186"/>
                  <a:gd name="connsiteY172" fmla="*/ 301944 h 1465862"/>
                  <a:gd name="connsiteX173" fmla="*/ 1396285 w 2377186"/>
                  <a:gd name="connsiteY173" fmla="*/ 1301197 h 1465862"/>
                  <a:gd name="connsiteX174" fmla="*/ 1392948 w 2377186"/>
                  <a:gd name="connsiteY174" fmla="*/ 1317879 h 1465862"/>
                  <a:gd name="connsiteX175" fmla="*/ 1396285 w 2377186"/>
                  <a:gd name="connsiteY175" fmla="*/ 1301197 h 1465862"/>
                  <a:gd name="connsiteX176" fmla="*/ 1352911 w 2377186"/>
                  <a:gd name="connsiteY176" fmla="*/ 1332893 h 1465862"/>
                  <a:gd name="connsiteX177" fmla="*/ 1341233 w 2377186"/>
                  <a:gd name="connsiteY177" fmla="*/ 1352911 h 1465862"/>
                  <a:gd name="connsiteX178" fmla="*/ 1352911 w 2377186"/>
                  <a:gd name="connsiteY178" fmla="*/ 1352911 h 1465862"/>
                  <a:gd name="connsiteX179" fmla="*/ 1352911 w 2377186"/>
                  <a:gd name="connsiteY179" fmla="*/ 1332893 h 1465862"/>
                  <a:gd name="connsiteX180" fmla="*/ 1312875 w 2377186"/>
                  <a:gd name="connsiteY180" fmla="*/ 1357916 h 1465862"/>
                  <a:gd name="connsiteX181" fmla="*/ 1312875 w 2377186"/>
                  <a:gd name="connsiteY181" fmla="*/ 1381271 h 1465862"/>
                  <a:gd name="connsiteX182" fmla="*/ 1312875 w 2377186"/>
                  <a:gd name="connsiteY182" fmla="*/ 1357916 h 1465862"/>
                  <a:gd name="connsiteX183" fmla="*/ 1292856 w 2377186"/>
                  <a:gd name="connsiteY183" fmla="*/ 1372930 h 1465862"/>
                  <a:gd name="connsiteX184" fmla="*/ 1281178 w 2377186"/>
                  <a:gd name="connsiteY184" fmla="*/ 1389612 h 1465862"/>
                  <a:gd name="connsiteX185" fmla="*/ 1272837 w 2377186"/>
                  <a:gd name="connsiteY185" fmla="*/ 1392948 h 1465862"/>
                  <a:gd name="connsiteX186" fmla="*/ 1276174 w 2377186"/>
                  <a:gd name="connsiteY186" fmla="*/ 1401289 h 1465862"/>
                  <a:gd name="connsiteX187" fmla="*/ 1299528 w 2377186"/>
                  <a:gd name="connsiteY187" fmla="*/ 1384607 h 1465862"/>
                  <a:gd name="connsiteX188" fmla="*/ 1296193 w 2377186"/>
                  <a:gd name="connsiteY188" fmla="*/ 1376266 h 1465862"/>
                  <a:gd name="connsiteX189" fmla="*/ 1292856 w 2377186"/>
                  <a:gd name="connsiteY189" fmla="*/ 1372930 h 1465862"/>
                  <a:gd name="connsiteX190" fmla="*/ 1252819 w 2377186"/>
                  <a:gd name="connsiteY190" fmla="*/ 1404626 h 1465862"/>
                  <a:gd name="connsiteX191" fmla="*/ 1241141 w 2377186"/>
                  <a:gd name="connsiteY191" fmla="*/ 1432985 h 1465862"/>
                  <a:gd name="connsiteX192" fmla="*/ 1257823 w 2377186"/>
                  <a:gd name="connsiteY192" fmla="*/ 1409630 h 1465862"/>
                  <a:gd name="connsiteX193" fmla="*/ 1254488 w 2377186"/>
                  <a:gd name="connsiteY193" fmla="*/ 1406294 h 1465862"/>
                  <a:gd name="connsiteX194" fmla="*/ 6672 w 2377186"/>
                  <a:gd name="connsiteY194" fmla="*/ 1107686 h 1465862"/>
                  <a:gd name="connsiteX195" fmla="*/ 26691 w 2377186"/>
                  <a:gd name="connsiteY195" fmla="*/ 1111022 h 1465862"/>
                  <a:gd name="connsiteX196" fmla="*/ 36701 w 2377186"/>
                  <a:gd name="connsiteY196" fmla="*/ 1111022 h 1465862"/>
                  <a:gd name="connsiteX197" fmla="*/ 55050 w 2377186"/>
                  <a:gd name="connsiteY197" fmla="*/ 1112690 h 1465862"/>
                  <a:gd name="connsiteX198" fmla="*/ 65059 w 2377186"/>
                  <a:gd name="connsiteY198" fmla="*/ 1121031 h 1465862"/>
                  <a:gd name="connsiteX199" fmla="*/ 83410 w 2377186"/>
                  <a:gd name="connsiteY199" fmla="*/ 1121031 h 1465862"/>
                  <a:gd name="connsiteX200" fmla="*/ 108433 w 2377186"/>
                  <a:gd name="connsiteY200" fmla="*/ 1142718 h 1465862"/>
                  <a:gd name="connsiteX201" fmla="*/ 123446 w 2377186"/>
                  <a:gd name="connsiteY201" fmla="*/ 1156063 h 1465862"/>
                  <a:gd name="connsiteX202" fmla="*/ 131787 w 2377186"/>
                  <a:gd name="connsiteY202" fmla="*/ 1172745 h 1465862"/>
                  <a:gd name="connsiteX203" fmla="*/ 140128 w 2377186"/>
                  <a:gd name="connsiteY203" fmla="*/ 1179418 h 1465862"/>
                  <a:gd name="connsiteX204" fmla="*/ 158479 w 2377186"/>
                  <a:gd name="connsiteY204" fmla="*/ 1191096 h 1465862"/>
                  <a:gd name="connsiteX205" fmla="*/ 170157 w 2377186"/>
                  <a:gd name="connsiteY205" fmla="*/ 1191096 h 1465862"/>
                  <a:gd name="connsiteX206" fmla="*/ 180166 w 2377186"/>
                  <a:gd name="connsiteY206" fmla="*/ 1189427 h 1465862"/>
                  <a:gd name="connsiteX207" fmla="*/ 193511 w 2377186"/>
                  <a:gd name="connsiteY207" fmla="*/ 1186091 h 1465862"/>
                  <a:gd name="connsiteX208" fmla="*/ 203521 w 2377186"/>
                  <a:gd name="connsiteY208" fmla="*/ 1177750 h 1465862"/>
                  <a:gd name="connsiteX209" fmla="*/ 218534 w 2377186"/>
                  <a:gd name="connsiteY209" fmla="*/ 1182755 h 1465862"/>
                  <a:gd name="connsiteX210" fmla="*/ 241889 w 2377186"/>
                  <a:gd name="connsiteY210" fmla="*/ 1189427 h 1465862"/>
                  <a:gd name="connsiteX211" fmla="*/ 253567 w 2377186"/>
                  <a:gd name="connsiteY211" fmla="*/ 1189427 h 1465862"/>
                  <a:gd name="connsiteX212" fmla="*/ 253567 w 2377186"/>
                  <a:gd name="connsiteY212" fmla="*/ 1201105 h 1465862"/>
                  <a:gd name="connsiteX213" fmla="*/ 263576 w 2377186"/>
                  <a:gd name="connsiteY213" fmla="*/ 1209446 h 1465862"/>
                  <a:gd name="connsiteX214" fmla="*/ 275253 w 2377186"/>
                  <a:gd name="connsiteY214" fmla="*/ 1209446 h 1465862"/>
                  <a:gd name="connsiteX215" fmla="*/ 286931 w 2377186"/>
                  <a:gd name="connsiteY215" fmla="*/ 1217787 h 1465862"/>
                  <a:gd name="connsiteX216" fmla="*/ 298607 w 2377186"/>
                  <a:gd name="connsiteY216" fmla="*/ 1217787 h 1465862"/>
                  <a:gd name="connsiteX217" fmla="*/ 310285 w 2377186"/>
                  <a:gd name="connsiteY217" fmla="*/ 1214450 h 1465862"/>
                  <a:gd name="connsiteX218" fmla="*/ 321963 w 2377186"/>
                  <a:gd name="connsiteY218" fmla="*/ 1217787 h 1465862"/>
                  <a:gd name="connsiteX219" fmla="*/ 338645 w 2377186"/>
                  <a:gd name="connsiteY219" fmla="*/ 1222791 h 1465862"/>
                  <a:gd name="connsiteX220" fmla="*/ 358663 w 2377186"/>
                  <a:gd name="connsiteY220" fmla="*/ 1217787 h 1465862"/>
                  <a:gd name="connsiteX221" fmla="*/ 368672 w 2377186"/>
                  <a:gd name="connsiteY221" fmla="*/ 1209446 h 1465862"/>
                  <a:gd name="connsiteX222" fmla="*/ 393695 w 2377186"/>
                  <a:gd name="connsiteY222" fmla="*/ 1206109 h 1465862"/>
                  <a:gd name="connsiteX223" fmla="*/ 417050 w 2377186"/>
                  <a:gd name="connsiteY223" fmla="*/ 1191096 h 1465862"/>
                  <a:gd name="connsiteX224" fmla="*/ 423722 w 2377186"/>
                  <a:gd name="connsiteY224" fmla="*/ 1187759 h 1465862"/>
                  <a:gd name="connsiteX225" fmla="*/ 442073 w 2377186"/>
                  <a:gd name="connsiteY225" fmla="*/ 1201105 h 1465862"/>
                  <a:gd name="connsiteX226" fmla="*/ 455419 w 2377186"/>
                  <a:gd name="connsiteY226" fmla="*/ 1201105 h 1465862"/>
                  <a:gd name="connsiteX227" fmla="*/ 473769 w 2377186"/>
                  <a:gd name="connsiteY227" fmla="*/ 1204441 h 1465862"/>
                  <a:gd name="connsiteX228" fmla="*/ 487115 w 2377186"/>
                  <a:gd name="connsiteY228" fmla="*/ 1199437 h 1465862"/>
                  <a:gd name="connsiteX229" fmla="*/ 502128 w 2377186"/>
                  <a:gd name="connsiteY229" fmla="*/ 1209446 h 1465862"/>
                  <a:gd name="connsiteX230" fmla="*/ 513806 w 2377186"/>
                  <a:gd name="connsiteY230" fmla="*/ 1216119 h 1465862"/>
                  <a:gd name="connsiteX231" fmla="*/ 530488 w 2377186"/>
                  <a:gd name="connsiteY231" fmla="*/ 1201105 h 1465862"/>
                  <a:gd name="connsiteX232" fmla="*/ 548838 w 2377186"/>
                  <a:gd name="connsiteY232" fmla="*/ 1189427 h 1465862"/>
                  <a:gd name="connsiteX233" fmla="*/ 560515 w 2377186"/>
                  <a:gd name="connsiteY233" fmla="*/ 1171077 h 1465862"/>
                  <a:gd name="connsiteX234" fmla="*/ 567188 w 2377186"/>
                  <a:gd name="connsiteY234" fmla="*/ 1159400 h 1465862"/>
                  <a:gd name="connsiteX235" fmla="*/ 577197 w 2377186"/>
                  <a:gd name="connsiteY235" fmla="*/ 1146054 h 1465862"/>
                  <a:gd name="connsiteX236" fmla="*/ 573861 w 2377186"/>
                  <a:gd name="connsiteY236" fmla="*/ 1132709 h 1465862"/>
                  <a:gd name="connsiteX237" fmla="*/ 580534 w 2377186"/>
                  <a:gd name="connsiteY237" fmla="*/ 1126036 h 1465862"/>
                  <a:gd name="connsiteX238" fmla="*/ 580534 w 2377186"/>
                  <a:gd name="connsiteY238" fmla="*/ 1112690 h 1465862"/>
                  <a:gd name="connsiteX239" fmla="*/ 580534 w 2377186"/>
                  <a:gd name="connsiteY239" fmla="*/ 1099345 h 1465862"/>
                  <a:gd name="connsiteX240" fmla="*/ 572193 w 2377186"/>
                  <a:gd name="connsiteY240" fmla="*/ 1099345 h 1465862"/>
                  <a:gd name="connsiteX241" fmla="*/ 573861 w 2377186"/>
                  <a:gd name="connsiteY241" fmla="*/ 1092672 h 1465862"/>
                  <a:gd name="connsiteX242" fmla="*/ 577197 w 2377186"/>
                  <a:gd name="connsiteY242" fmla="*/ 1087667 h 1465862"/>
                  <a:gd name="connsiteX243" fmla="*/ 587207 w 2377186"/>
                  <a:gd name="connsiteY243" fmla="*/ 1077658 h 1465862"/>
                  <a:gd name="connsiteX244" fmla="*/ 598884 w 2377186"/>
                  <a:gd name="connsiteY244" fmla="*/ 1067649 h 1465862"/>
                  <a:gd name="connsiteX245" fmla="*/ 608893 w 2377186"/>
                  <a:gd name="connsiteY245" fmla="*/ 1059308 h 1465862"/>
                  <a:gd name="connsiteX246" fmla="*/ 623907 w 2377186"/>
                  <a:gd name="connsiteY246" fmla="*/ 1059308 h 1465862"/>
                  <a:gd name="connsiteX247" fmla="*/ 637253 w 2377186"/>
                  <a:gd name="connsiteY247" fmla="*/ 1054303 h 1465862"/>
                  <a:gd name="connsiteX248" fmla="*/ 645594 w 2377186"/>
                  <a:gd name="connsiteY248" fmla="*/ 1050967 h 1465862"/>
                  <a:gd name="connsiteX249" fmla="*/ 660607 w 2377186"/>
                  <a:gd name="connsiteY249" fmla="*/ 1050967 h 1465862"/>
                  <a:gd name="connsiteX250" fmla="*/ 672285 w 2377186"/>
                  <a:gd name="connsiteY250" fmla="*/ 1060976 h 1465862"/>
                  <a:gd name="connsiteX251" fmla="*/ 682294 w 2377186"/>
                  <a:gd name="connsiteY251" fmla="*/ 1070985 h 1465862"/>
                  <a:gd name="connsiteX252" fmla="*/ 692304 w 2377186"/>
                  <a:gd name="connsiteY252" fmla="*/ 1080994 h 1465862"/>
                  <a:gd name="connsiteX253" fmla="*/ 710653 w 2377186"/>
                  <a:gd name="connsiteY253" fmla="*/ 1084331 h 1465862"/>
                  <a:gd name="connsiteX254" fmla="*/ 723999 w 2377186"/>
                  <a:gd name="connsiteY254" fmla="*/ 1094340 h 1465862"/>
                  <a:gd name="connsiteX255" fmla="*/ 730672 w 2377186"/>
                  <a:gd name="connsiteY255" fmla="*/ 1104349 h 1465862"/>
                  <a:gd name="connsiteX256" fmla="*/ 740681 w 2377186"/>
                  <a:gd name="connsiteY256" fmla="*/ 1119363 h 1465862"/>
                  <a:gd name="connsiteX257" fmla="*/ 740681 w 2377186"/>
                  <a:gd name="connsiteY257" fmla="*/ 1129372 h 1465862"/>
                  <a:gd name="connsiteX258" fmla="*/ 744017 w 2377186"/>
                  <a:gd name="connsiteY258" fmla="*/ 1146054 h 1465862"/>
                  <a:gd name="connsiteX259" fmla="*/ 755695 w 2377186"/>
                  <a:gd name="connsiteY259" fmla="*/ 1164404 h 1465862"/>
                  <a:gd name="connsiteX260" fmla="*/ 764036 w 2377186"/>
                  <a:gd name="connsiteY260" fmla="*/ 1181086 h 1465862"/>
                  <a:gd name="connsiteX261" fmla="*/ 772377 w 2377186"/>
                  <a:gd name="connsiteY261" fmla="*/ 1187759 h 1465862"/>
                  <a:gd name="connsiteX262" fmla="*/ 794063 w 2377186"/>
                  <a:gd name="connsiteY262" fmla="*/ 1187759 h 1465862"/>
                  <a:gd name="connsiteX263" fmla="*/ 809078 w 2377186"/>
                  <a:gd name="connsiteY263" fmla="*/ 1194432 h 1465862"/>
                  <a:gd name="connsiteX264" fmla="*/ 817419 w 2377186"/>
                  <a:gd name="connsiteY264" fmla="*/ 1201105 h 1465862"/>
                  <a:gd name="connsiteX265" fmla="*/ 820755 w 2377186"/>
                  <a:gd name="connsiteY265" fmla="*/ 1212782 h 1465862"/>
                  <a:gd name="connsiteX266" fmla="*/ 825760 w 2377186"/>
                  <a:gd name="connsiteY266" fmla="*/ 1226128 h 1465862"/>
                  <a:gd name="connsiteX267" fmla="*/ 837437 w 2377186"/>
                  <a:gd name="connsiteY267" fmla="*/ 1237805 h 1465862"/>
                  <a:gd name="connsiteX268" fmla="*/ 842442 w 2377186"/>
                  <a:gd name="connsiteY268" fmla="*/ 1247814 h 1465862"/>
                  <a:gd name="connsiteX269" fmla="*/ 839105 w 2377186"/>
                  <a:gd name="connsiteY269" fmla="*/ 1259492 h 1465862"/>
                  <a:gd name="connsiteX270" fmla="*/ 845778 w 2377186"/>
                  <a:gd name="connsiteY270" fmla="*/ 1269501 h 1465862"/>
                  <a:gd name="connsiteX271" fmla="*/ 857455 w 2377186"/>
                  <a:gd name="connsiteY271" fmla="*/ 1276174 h 1465862"/>
                  <a:gd name="connsiteX272" fmla="*/ 869132 w 2377186"/>
                  <a:gd name="connsiteY272" fmla="*/ 1282847 h 1465862"/>
                  <a:gd name="connsiteX273" fmla="*/ 875806 w 2377186"/>
                  <a:gd name="connsiteY273" fmla="*/ 1279510 h 1465862"/>
                  <a:gd name="connsiteX274" fmla="*/ 885814 w 2377186"/>
                  <a:gd name="connsiteY274" fmla="*/ 1274506 h 1465862"/>
                  <a:gd name="connsiteX275" fmla="*/ 894155 w 2377186"/>
                  <a:gd name="connsiteY275" fmla="*/ 1264496 h 1465862"/>
                  <a:gd name="connsiteX276" fmla="*/ 904165 w 2377186"/>
                  <a:gd name="connsiteY276" fmla="*/ 1257824 h 1465862"/>
                  <a:gd name="connsiteX277" fmla="*/ 914174 w 2377186"/>
                  <a:gd name="connsiteY277" fmla="*/ 1257824 h 1465862"/>
                  <a:gd name="connsiteX278" fmla="*/ 924183 w 2377186"/>
                  <a:gd name="connsiteY278" fmla="*/ 1254487 h 1465862"/>
                  <a:gd name="connsiteX279" fmla="*/ 929188 w 2377186"/>
                  <a:gd name="connsiteY279" fmla="*/ 1246146 h 1465862"/>
                  <a:gd name="connsiteX280" fmla="*/ 944201 w 2377186"/>
                  <a:gd name="connsiteY280" fmla="*/ 1241142 h 1465862"/>
                  <a:gd name="connsiteX281" fmla="*/ 937529 w 2377186"/>
                  <a:gd name="connsiteY281" fmla="*/ 1256155 h 1465862"/>
                  <a:gd name="connsiteX282" fmla="*/ 937529 w 2377186"/>
                  <a:gd name="connsiteY282" fmla="*/ 1266165 h 1465862"/>
                  <a:gd name="connsiteX283" fmla="*/ 944201 w 2377186"/>
                  <a:gd name="connsiteY283" fmla="*/ 1272837 h 1465862"/>
                  <a:gd name="connsiteX284" fmla="*/ 944201 w 2377186"/>
                  <a:gd name="connsiteY284" fmla="*/ 1286183 h 1465862"/>
                  <a:gd name="connsiteX285" fmla="*/ 934193 w 2377186"/>
                  <a:gd name="connsiteY285" fmla="*/ 1292856 h 1465862"/>
                  <a:gd name="connsiteX286" fmla="*/ 934193 w 2377186"/>
                  <a:gd name="connsiteY286" fmla="*/ 1302865 h 1465862"/>
                  <a:gd name="connsiteX287" fmla="*/ 932524 w 2377186"/>
                  <a:gd name="connsiteY287" fmla="*/ 1321215 h 1465862"/>
                  <a:gd name="connsiteX288" fmla="*/ 925852 w 2377186"/>
                  <a:gd name="connsiteY288" fmla="*/ 1334561 h 1465862"/>
                  <a:gd name="connsiteX289" fmla="*/ 915842 w 2377186"/>
                  <a:gd name="connsiteY289" fmla="*/ 1344570 h 1465862"/>
                  <a:gd name="connsiteX290" fmla="*/ 907501 w 2377186"/>
                  <a:gd name="connsiteY290" fmla="*/ 1347907 h 1465862"/>
                  <a:gd name="connsiteX291" fmla="*/ 904165 w 2377186"/>
                  <a:gd name="connsiteY291" fmla="*/ 1357916 h 1465862"/>
                  <a:gd name="connsiteX292" fmla="*/ 892488 w 2377186"/>
                  <a:gd name="connsiteY292" fmla="*/ 1364589 h 1465862"/>
                  <a:gd name="connsiteX293" fmla="*/ 885814 w 2377186"/>
                  <a:gd name="connsiteY293" fmla="*/ 1372930 h 1465862"/>
                  <a:gd name="connsiteX294" fmla="*/ 879142 w 2377186"/>
                  <a:gd name="connsiteY294" fmla="*/ 1367925 h 1465862"/>
                  <a:gd name="connsiteX295" fmla="*/ 880810 w 2377186"/>
                  <a:gd name="connsiteY295" fmla="*/ 1391280 h 1465862"/>
                  <a:gd name="connsiteX296" fmla="*/ 869132 w 2377186"/>
                  <a:gd name="connsiteY296" fmla="*/ 1391280 h 1465862"/>
                  <a:gd name="connsiteX297" fmla="*/ 872469 w 2377186"/>
                  <a:gd name="connsiteY297" fmla="*/ 1371261 h 1465862"/>
                  <a:gd name="connsiteX298" fmla="*/ 869132 w 2377186"/>
                  <a:gd name="connsiteY298" fmla="*/ 1367925 h 1465862"/>
                  <a:gd name="connsiteX299" fmla="*/ 862460 w 2377186"/>
                  <a:gd name="connsiteY299" fmla="*/ 1372930 h 1465862"/>
                  <a:gd name="connsiteX300" fmla="*/ 854119 w 2377186"/>
                  <a:gd name="connsiteY300" fmla="*/ 1377934 h 1465862"/>
                  <a:gd name="connsiteX301" fmla="*/ 854119 w 2377186"/>
                  <a:gd name="connsiteY301" fmla="*/ 1389612 h 1465862"/>
                  <a:gd name="connsiteX302" fmla="*/ 849114 w 2377186"/>
                  <a:gd name="connsiteY302" fmla="*/ 1402957 h 1465862"/>
                  <a:gd name="connsiteX303" fmla="*/ 849114 w 2377186"/>
                  <a:gd name="connsiteY303" fmla="*/ 1422976 h 1465862"/>
                  <a:gd name="connsiteX304" fmla="*/ 849114 w 2377186"/>
                  <a:gd name="connsiteY304" fmla="*/ 1434653 h 1465862"/>
                  <a:gd name="connsiteX305" fmla="*/ 842442 w 2377186"/>
                  <a:gd name="connsiteY305" fmla="*/ 1439658 h 1465862"/>
                  <a:gd name="connsiteX306" fmla="*/ 842442 w 2377186"/>
                  <a:gd name="connsiteY306" fmla="*/ 1449667 h 1465862"/>
                  <a:gd name="connsiteX307" fmla="*/ 837437 w 2377186"/>
                  <a:gd name="connsiteY307" fmla="*/ 1454672 h 1465862"/>
                  <a:gd name="connsiteX308" fmla="*/ 840773 w 2377186"/>
                  <a:gd name="connsiteY308" fmla="*/ 1459676 h 1465862"/>
                  <a:gd name="connsiteX309" fmla="*/ 859124 w 2377186"/>
                  <a:gd name="connsiteY309" fmla="*/ 1444662 h 1465862"/>
                  <a:gd name="connsiteX310" fmla="*/ 862460 w 2377186"/>
                  <a:gd name="connsiteY310" fmla="*/ 1432985 h 1465862"/>
                  <a:gd name="connsiteX311" fmla="*/ 885814 w 2377186"/>
                  <a:gd name="connsiteY311" fmla="*/ 1432985 h 1465862"/>
                  <a:gd name="connsiteX312" fmla="*/ 882478 w 2377186"/>
                  <a:gd name="connsiteY312" fmla="*/ 1453003 h 1465862"/>
                  <a:gd name="connsiteX313" fmla="*/ 925852 w 2377186"/>
                  <a:gd name="connsiteY313" fmla="*/ 1461344 h 1465862"/>
                  <a:gd name="connsiteX314" fmla="*/ 925852 w 2377186"/>
                  <a:gd name="connsiteY314" fmla="*/ 1453003 h 1465862"/>
                  <a:gd name="connsiteX315" fmla="*/ 949206 w 2377186"/>
                  <a:gd name="connsiteY315" fmla="*/ 1424644 h 1465862"/>
                  <a:gd name="connsiteX316" fmla="*/ 957547 w 2377186"/>
                  <a:gd name="connsiteY316" fmla="*/ 1424644 h 1465862"/>
                  <a:gd name="connsiteX317" fmla="*/ 965888 w 2377186"/>
                  <a:gd name="connsiteY317" fmla="*/ 1401289 h 1465862"/>
                  <a:gd name="connsiteX318" fmla="*/ 985906 w 2377186"/>
                  <a:gd name="connsiteY318" fmla="*/ 1389612 h 1465862"/>
                  <a:gd name="connsiteX319" fmla="*/ 994248 w 2377186"/>
                  <a:gd name="connsiteY319" fmla="*/ 1366257 h 1465862"/>
                  <a:gd name="connsiteX320" fmla="*/ 1025944 w 2377186"/>
                  <a:gd name="connsiteY320" fmla="*/ 1337897 h 1465862"/>
                  <a:gd name="connsiteX321" fmla="*/ 1042626 w 2377186"/>
                  <a:gd name="connsiteY321" fmla="*/ 1289519 h 1465862"/>
                  <a:gd name="connsiteX322" fmla="*/ 1054303 w 2377186"/>
                  <a:gd name="connsiteY322" fmla="*/ 1286183 h 1465862"/>
                  <a:gd name="connsiteX323" fmla="*/ 1057639 w 2377186"/>
                  <a:gd name="connsiteY323" fmla="*/ 1266165 h 1465862"/>
                  <a:gd name="connsiteX324" fmla="*/ 1080994 w 2377186"/>
                  <a:gd name="connsiteY324" fmla="*/ 1246146 h 1465862"/>
                  <a:gd name="connsiteX325" fmla="*/ 1080994 w 2377186"/>
                  <a:gd name="connsiteY325" fmla="*/ 1229464 h 1465862"/>
                  <a:gd name="connsiteX326" fmla="*/ 1089335 w 2377186"/>
                  <a:gd name="connsiteY326" fmla="*/ 1229464 h 1465862"/>
                  <a:gd name="connsiteX327" fmla="*/ 1080994 w 2377186"/>
                  <a:gd name="connsiteY327" fmla="*/ 1217787 h 1465862"/>
                  <a:gd name="connsiteX328" fmla="*/ 1092672 w 2377186"/>
                  <a:gd name="connsiteY328" fmla="*/ 1197768 h 1465862"/>
                  <a:gd name="connsiteX329" fmla="*/ 1084331 w 2377186"/>
                  <a:gd name="connsiteY329" fmla="*/ 1166073 h 1465862"/>
                  <a:gd name="connsiteX330" fmla="*/ 1092672 w 2377186"/>
                  <a:gd name="connsiteY330" fmla="*/ 1154395 h 1465862"/>
                  <a:gd name="connsiteX331" fmla="*/ 1089335 w 2377186"/>
                  <a:gd name="connsiteY331" fmla="*/ 1142718 h 1465862"/>
                  <a:gd name="connsiteX332" fmla="*/ 1101013 w 2377186"/>
                  <a:gd name="connsiteY332" fmla="*/ 1134377 h 1465862"/>
                  <a:gd name="connsiteX333" fmla="*/ 1101013 w 2377186"/>
                  <a:gd name="connsiteY333" fmla="*/ 1085999 h 1465862"/>
                  <a:gd name="connsiteX334" fmla="*/ 1121031 w 2377186"/>
                  <a:gd name="connsiteY334" fmla="*/ 1085999 h 1465862"/>
                  <a:gd name="connsiteX335" fmla="*/ 1121031 w 2377186"/>
                  <a:gd name="connsiteY335" fmla="*/ 1082663 h 1465862"/>
                  <a:gd name="connsiteX336" fmla="*/ 1104349 w 2377186"/>
                  <a:gd name="connsiteY336" fmla="*/ 1079326 h 1465862"/>
                  <a:gd name="connsiteX337" fmla="*/ 1104349 w 2377186"/>
                  <a:gd name="connsiteY337" fmla="*/ 1070985 h 1465862"/>
                  <a:gd name="connsiteX338" fmla="*/ 1096008 w 2377186"/>
                  <a:gd name="connsiteY338" fmla="*/ 1074322 h 1465862"/>
                  <a:gd name="connsiteX339" fmla="*/ 1064312 w 2377186"/>
                  <a:gd name="connsiteY339" fmla="*/ 1037621 h 1465862"/>
                  <a:gd name="connsiteX340" fmla="*/ 1040957 w 2377186"/>
                  <a:gd name="connsiteY340" fmla="*/ 1054303 h 1465862"/>
                  <a:gd name="connsiteX341" fmla="*/ 1032616 w 2377186"/>
                  <a:gd name="connsiteY341" fmla="*/ 1054303 h 1465862"/>
                  <a:gd name="connsiteX342" fmla="*/ 1029280 w 2377186"/>
                  <a:gd name="connsiteY342" fmla="*/ 1050967 h 1465862"/>
                  <a:gd name="connsiteX343" fmla="*/ 1017603 w 2377186"/>
                  <a:gd name="connsiteY343" fmla="*/ 1067649 h 1465862"/>
                  <a:gd name="connsiteX344" fmla="*/ 1014266 w 2377186"/>
                  <a:gd name="connsiteY344" fmla="*/ 1059308 h 1465862"/>
                  <a:gd name="connsiteX345" fmla="*/ 1017603 w 2377186"/>
                  <a:gd name="connsiteY345" fmla="*/ 1047630 h 1465862"/>
                  <a:gd name="connsiteX346" fmla="*/ 1005925 w 2377186"/>
                  <a:gd name="connsiteY346" fmla="*/ 1039289 h 1465862"/>
                  <a:gd name="connsiteX347" fmla="*/ 1005925 w 2377186"/>
                  <a:gd name="connsiteY347" fmla="*/ 1047630 h 1465862"/>
                  <a:gd name="connsiteX348" fmla="*/ 1002589 w 2377186"/>
                  <a:gd name="connsiteY348" fmla="*/ 1055971 h 1465862"/>
                  <a:gd name="connsiteX349" fmla="*/ 994248 w 2377186"/>
                  <a:gd name="connsiteY349" fmla="*/ 1055971 h 1465862"/>
                  <a:gd name="connsiteX350" fmla="*/ 994248 w 2377186"/>
                  <a:gd name="connsiteY350" fmla="*/ 1015935 h 1465862"/>
                  <a:gd name="connsiteX351" fmla="*/ 954211 w 2377186"/>
                  <a:gd name="connsiteY351" fmla="*/ 1015935 h 1465862"/>
                  <a:gd name="connsiteX352" fmla="*/ 962552 w 2377186"/>
                  <a:gd name="connsiteY352" fmla="*/ 995916 h 1465862"/>
                  <a:gd name="connsiteX353" fmla="*/ 1010930 w 2377186"/>
                  <a:gd name="connsiteY353" fmla="*/ 952543 h 1465862"/>
                  <a:gd name="connsiteX354" fmla="*/ 1019271 w 2377186"/>
                  <a:gd name="connsiteY354" fmla="*/ 952543 h 1465862"/>
                  <a:gd name="connsiteX355" fmla="*/ 1019271 w 2377186"/>
                  <a:gd name="connsiteY355" fmla="*/ 940866 h 1465862"/>
                  <a:gd name="connsiteX356" fmla="*/ 1030948 w 2377186"/>
                  <a:gd name="connsiteY356" fmla="*/ 937529 h 1465862"/>
                  <a:gd name="connsiteX357" fmla="*/ 1039289 w 2377186"/>
                  <a:gd name="connsiteY357" fmla="*/ 905833 h 1465862"/>
                  <a:gd name="connsiteX358" fmla="*/ 1047630 w 2377186"/>
                  <a:gd name="connsiteY358" fmla="*/ 909170 h 1465862"/>
                  <a:gd name="connsiteX359" fmla="*/ 1059308 w 2377186"/>
                  <a:gd name="connsiteY359" fmla="*/ 892488 h 1465862"/>
                  <a:gd name="connsiteX360" fmla="*/ 1082662 w 2377186"/>
                  <a:gd name="connsiteY360" fmla="*/ 880810 h 1465862"/>
                  <a:gd name="connsiteX361" fmla="*/ 1082662 w 2377186"/>
                  <a:gd name="connsiteY361" fmla="*/ 869133 h 1465862"/>
                  <a:gd name="connsiteX362" fmla="*/ 1099344 w 2377186"/>
                  <a:gd name="connsiteY362" fmla="*/ 869133 h 1465862"/>
                  <a:gd name="connsiteX363" fmla="*/ 1102681 w 2377186"/>
                  <a:gd name="connsiteY363" fmla="*/ 845778 h 1465862"/>
                  <a:gd name="connsiteX364" fmla="*/ 1142718 w 2377186"/>
                  <a:gd name="connsiteY364" fmla="*/ 805741 h 1465862"/>
                  <a:gd name="connsiteX365" fmla="*/ 1142718 w 2377186"/>
                  <a:gd name="connsiteY365" fmla="*/ 802405 h 1465862"/>
                  <a:gd name="connsiteX366" fmla="*/ 1154395 w 2377186"/>
                  <a:gd name="connsiteY366" fmla="*/ 802405 h 1465862"/>
                  <a:gd name="connsiteX367" fmla="*/ 1154395 w 2377186"/>
                  <a:gd name="connsiteY367" fmla="*/ 790727 h 1465862"/>
                  <a:gd name="connsiteX368" fmla="*/ 1171077 w 2377186"/>
                  <a:gd name="connsiteY368" fmla="*/ 802405 h 1465862"/>
                  <a:gd name="connsiteX369" fmla="*/ 1239473 w 2377186"/>
                  <a:gd name="connsiteY369" fmla="*/ 802405 h 1465862"/>
                  <a:gd name="connsiteX370" fmla="*/ 1239473 w 2377186"/>
                  <a:gd name="connsiteY370" fmla="*/ 819087 h 1465862"/>
                  <a:gd name="connsiteX371" fmla="*/ 1251151 w 2377186"/>
                  <a:gd name="connsiteY371" fmla="*/ 815750 h 1465862"/>
                  <a:gd name="connsiteX372" fmla="*/ 1254488 w 2377186"/>
                  <a:gd name="connsiteY372" fmla="*/ 804073 h 1465862"/>
                  <a:gd name="connsiteX373" fmla="*/ 1271170 w 2377186"/>
                  <a:gd name="connsiteY373" fmla="*/ 815750 h 1465862"/>
                  <a:gd name="connsiteX374" fmla="*/ 1302865 w 2377186"/>
                  <a:gd name="connsiteY374" fmla="*/ 812414 h 1465862"/>
                  <a:gd name="connsiteX375" fmla="*/ 1319547 w 2377186"/>
                  <a:gd name="connsiteY375" fmla="*/ 820755 h 1465862"/>
                  <a:gd name="connsiteX376" fmla="*/ 1319547 w 2377186"/>
                  <a:gd name="connsiteY376" fmla="*/ 792396 h 1465862"/>
                  <a:gd name="connsiteX377" fmla="*/ 1362921 w 2377186"/>
                  <a:gd name="connsiteY377" fmla="*/ 795732 h 1465862"/>
                  <a:gd name="connsiteX378" fmla="*/ 1371262 w 2377186"/>
                  <a:gd name="connsiteY378" fmla="*/ 804073 h 1465862"/>
                  <a:gd name="connsiteX379" fmla="*/ 1371262 w 2377186"/>
                  <a:gd name="connsiteY379" fmla="*/ 795732 h 1465862"/>
                  <a:gd name="connsiteX380" fmla="*/ 1387944 w 2377186"/>
                  <a:gd name="connsiteY380" fmla="*/ 792396 h 1465862"/>
                  <a:gd name="connsiteX381" fmla="*/ 1396285 w 2377186"/>
                  <a:gd name="connsiteY381" fmla="*/ 812414 h 1465862"/>
                  <a:gd name="connsiteX382" fmla="*/ 1404626 w 2377186"/>
                  <a:gd name="connsiteY382" fmla="*/ 820755 h 1465862"/>
                  <a:gd name="connsiteX383" fmla="*/ 1376266 w 2377186"/>
                  <a:gd name="connsiteY383" fmla="*/ 820755 h 1465862"/>
                  <a:gd name="connsiteX384" fmla="*/ 1379603 w 2377186"/>
                  <a:gd name="connsiteY384" fmla="*/ 840773 h 1465862"/>
                  <a:gd name="connsiteX385" fmla="*/ 1407961 w 2377186"/>
                  <a:gd name="connsiteY385" fmla="*/ 840773 h 1465862"/>
                  <a:gd name="connsiteX386" fmla="*/ 1411298 w 2377186"/>
                  <a:gd name="connsiteY386" fmla="*/ 829096 h 1465862"/>
                  <a:gd name="connsiteX387" fmla="*/ 1422975 w 2377186"/>
                  <a:gd name="connsiteY387" fmla="*/ 837437 h 1465862"/>
                  <a:gd name="connsiteX388" fmla="*/ 1422975 w 2377186"/>
                  <a:gd name="connsiteY388" fmla="*/ 825760 h 1465862"/>
                  <a:gd name="connsiteX389" fmla="*/ 1431316 w 2377186"/>
                  <a:gd name="connsiteY389" fmla="*/ 825760 h 1465862"/>
                  <a:gd name="connsiteX390" fmla="*/ 1434653 w 2377186"/>
                  <a:gd name="connsiteY390" fmla="*/ 814082 h 1465862"/>
                  <a:gd name="connsiteX391" fmla="*/ 1471354 w 2377186"/>
                  <a:gd name="connsiteY391" fmla="*/ 814082 h 1465862"/>
                  <a:gd name="connsiteX392" fmla="*/ 1479695 w 2377186"/>
                  <a:gd name="connsiteY392" fmla="*/ 810746 h 1465862"/>
                  <a:gd name="connsiteX393" fmla="*/ 1476358 w 2377186"/>
                  <a:gd name="connsiteY393" fmla="*/ 799068 h 1465862"/>
                  <a:gd name="connsiteX394" fmla="*/ 1459676 w 2377186"/>
                  <a:gd name="connsiteY394" fmla="*/ 799068 h 1465862"/>
                  <a:gd name="connsiteX395" fmla="*/ 1451335 w 2377186"/>
                  <a:gd name="connsiteY395" fmla="*/ 802405 h 1465862"/>
                  <a:gd name="connsiteX396" fmla="*/ 1451335 w 2377186"/>
                  <a:gd name="connsiteY396" fmla="*/ 774045 h 1465862"/>
                  <a:gd name="connsiteX397" fmla="*/ 1459676 w 2377186"/>
                  <a:gd name="connsiteY397" fmla="*/ 777382 h 1465862"/>
                  <a:gd name="connsiteX398" fmla="*/ 1463013 w 2377186"/>
                  <a:gd name="connsiteY398" fmla="*/ 757363 h 1465862"/>
                  <a:gd name="connsiteX399" fmla="*/ 1503049 w 2377186"/>
                  <a:gd name="connsiteY399" fmla="*/ 737345 h 1465862"/>
                  <a:gd name="connsiteX400" fmla="*/ 1503049 w 2377186"/>
                  <a:gd name="connsiteY400" fmla="*/ 725668 h 1465862"/>
                  <a:gd name="connsiteX401" fmla="*/ 1506385 w 2377186"/>
                  <a:gd name="connsiteY401" fmla="*/ 725668 h 1465862"/>
                  <a:gd name="connsiteX402" fmla="*/ 1518063 w 2377186"/>
                  <a:gd name="connsiteY402" fmla="*/ 708986 h 1465862"/>
                  <a:gd name="connsiteX403" fmla="*/ 1558099 w 2377186"/>
                  <a:gd name="connsiteY403" fmla="*/ 700645 h 1465862"/>
                  <a:gd name="connsiteX404" fmla="*/ 1581455 w 2377186"/>
                  <a:gd name="connsiteY404" fmla="*/ 692304 h 1465862"/>
                  <a:gd name="connsiteX405" fmla="*/ 1584791 w 2377186"/>
                  <a:gd name="connsiteY405" fmla="*/ 703981 h 1465862"/>
                  <a:gd name="connsiteX406" fmla="*/ 1596469 w 2377186"/>
                  <a:gd name="connsiteY406" fmla="*/ 707317 h 1465862"/>
                  <a:gd name="connsiteX407" fmla="*/ 1596469 w 2377186"/>
                  <a:gd name="connsiteY407" fmla="*/ 703981 h 1465862"/>
                  <a:gd name="connsiteX408" fmla="*/ 1613151 w 2377186"/>
                  <a:gd name="connsiteY408" fmla="*/ 695640 h 1465862"/>
                  <a:gd name="connsiteX409" fmla="*/ 1596469 w 2377186"/>
                  <a:gd name="connsiteY409" fmla="*/ 727336 h 1465862"/>
                  <a:gd name="connsiteX410" fmla="*/ 1599804 w 2377186"/>
                  <a:gd name="connsiteY410" fmla="*/ 735677 h 1465862"/>
                  <a:gd name="connsiteX411" fmla="*/ 1611482 w 2377186"/>
                  <a:gd name="connsiteY411" fmla="*/ 732340 h 1465862"/>
                  <a:gd name="connsiteX412" fmla="*/ 1608145 w 2377186"/>
                  <a:gd name="connsiteY412" fmla="*/ 752359 h 1465862"/>
                  <a:gd name="connsiteX413" fmla="*/ 1619823 w 2377186"/>
                  <a:gd name="connsiteY413" fmla="*/ 740681 h 1465862"/>
                  <a:gd name="connsiteX414" fmla="*/ 1656524 w 2377186"/>
                  <a:gd name="connsiteY414" fmla="*/ 703981 h 1465862"/>
                  <a:gd name="connsiteX415" fmla="*/ 1679879 w 2377186"/>
                  <a:gd name="connsiteY415" fmla="*/ 707317 h 1465862"/>
                  <a:gd name="connsiteX416" fmla="*/ 1691555 w 2377186"/>
                  <a:gd name="connsiteY416" fmla="*/ 703981 h 1465862"/>
                  <a:gd name="connsiteX417" fmla="*/ 1688220 w 2377186"/>
                  <a:gd name="connsiteY417" fmla="*/ 683963 h 1465862"/>
                  <a:gd name="connsiteX418" fmla="*/ 1684883 w 2377186"/>
                  <a:gd name="connsiteY418" fmla="*/ 675622 h 1465862"/>
                  <a:gd name="connsiteX419" fmla="*/ 1741601 w 2377186"/>
                  <a:gd name="connsiteY419" fmla="*/ 667281 h 1465862"/>
                  <a:gd name="connsiteX420" fmla="*/ 1741601 w 2377186"/>
                  <a:gd name="connsiteY420" fmla="*/ 670617 h 1465862"/>
                  <a:gd name="connsiteX421" fmla="*/ 1729925 w 2377186"/>
                  <a:gd name="connsiteY421" fmla="*/ 670617 h 1465862"/>
                  <a:gd name="connsiteX422" fmla="*/ 1718247 w 2377186"/>
                  <a:gd name="connsiteY422" fmla="*/ 667281 h 1465862"/>
                  <a:gd name="connsiteX423" fmla="*/ 1714911 w 2377186"/>
                  <a:gd name="connsiteY423" fmla="*/ 675622 h 1465862"/>
                  <a:gd name="connsiteX424" fmla="*/ 1711574 w 2377186"/>
                  <a:gd name="connsiteY424" fmla="*/ 675622 h 1465862"/>
                  <a:gd name="connsiteX425" fmla="*/ 1708237 w 2377186"/>
                  <a:gd name="connsiteY425" fmla="*/ 715658 h 1465862"/>
                  <a:gd name="connsiteX426" fmla="*/ 1651519 w 2377186"/>
                  <a:gd name="connsiteY426" fmla="*/ 747354 h 1465862"/>
                  <a:gd name="connsiteX427" fmla="*/ 1651519 w 2377186"/>
                  <a:gd name="connsiteY427" fmla="*/ 767373 h 1465862"/>
                  <a:gd name="connsiteX428" fmla="*/ 1639842 w 2377186"/>
                  <a:gd name="connsiteY428" fmla="*/ 770709 h 1465862"/>
                  <a:gd name="connsiteX429" fmla="*/ 1639842 w 2377186"/>
                  <a:gd name="connsiteY429" fmla="*/ 782386 h 1465862"/>
                  <a:gd name="connsiteX430" fmla="*/ 1603141 w 2377186"/>
                  <a:gd name="connsiteY430" fmla="*/ 810746 h 1465862"/>
                  <a:gd name="connsiteX431" fmla="*/ 1563105 w 2377186"/>
                  <a:gd name="connsiteY431" fmla="*/ 859124 h 1465862"/>
                  <a:gd name="connsiteX432" fmla="*/ 1563105 w 2377186"/>
                  <a:gd name="connsiteY432" fmla="*/ 862460 h 1465862"/>
                  <a:gd name="connsiteX433" fmla="*/ 1551427 w 2377186"/>
                  <a:gd name="connsiteY433" fmla="*/ 859124 h 1465862"/>
                  <a:gd name="connsiteX434" fmla="*/ 1543086 w 2377186"/>
                  <a:gd name="connsiteY434" fmla="*/ 870801 h 1465862"/>
                  <a:gd name="connsiteX435" fmla="*/ 1519731 w 2377186"/>
                  <a:gd name="connsiteY435" fmla="*/ 870801 h 1465862"/>
                  <a:gd name="connsiteX436" fmla="*/ 1528072 w 2377186"/>
                  <a:gd name="connsiteY436" fmla="*/ 879142 h 1465862"/>
                  <a:gd name="connsiteX437" fmla="*/ 1511390 w 2377186"/>
                  <a:gd name="connsiteY437" fmla="*/ 910838 h 1465862"/>
                  <a:gd name="connsiteX438" fmla="*/ 1499712 w 2377186"/>
                  <a:gd name="connsiteY438" fmla="*/ 914174 h 1465862"/>
                  <a:gd name="connsiteX439" fmla="*/ 1519731 w 2377186"/>
                  <a:gd name="connsiteY439" fmla="*/ 1154395 h 1465862"/>
                  <a:gd name="connsiteX440" fmla="*/ 1563105 w 2377186"/>
                  <a:gd name="connsiteY440" fmla="*/ 1117695 h 1465862"/>
                  <a:gd name="connsiteX441" fmla="*/ 1594800 w 2377186"/>
                  <a:gd name="connsiteY441" fmla="*/ 1074322 h 1465862"/>
                  <a:gd name="connsiteX442" fmla="*/ 1603141 w 2377186"/>
                  <a:gd name="connsiteY442" fmla="*/ 1030948 h 1465862"/>
                  <a:gd name="connsiteX443" fmla="*/ 1611482 w 2377186"/>
                  <a:gd name="connsiteY443" fmla="*/ 1027612 h 1465862"/>
                  <a:gd name="connsiteX444" fmla="*/ 1611482 w 2377186"/>
                  <a:gd name="connsiteY444" fmla="*/ 1019271 h 1465862"/>
                  <a:gd name="connsiteX445" fmla="*/ 1643178 w 2377186"/>
                  <a:gd name="connsiteY445" fmla="*/ 1019271 h 1465862"/>
                  <a:gd name="connsiteX446" fmla="*/ 1659860 w 2377186"/>
                  <a:gd name="connsiteY446" fmla="*/ 1002589 h 1465862"/>
                  <a:gd name="connsiteX447" fmla="*/ 1688220 w 2377186"/>
                  <a:gd name="connsiteY447" fmla="*/ 939197 h 1465862"/>
                  <a:gd name="connsiteX448" fmla="*/ 1688220 w 2377186"/>
                  <a:gd name="connsiteY448" fmla="*/ 922515 h 1465862"/>
                  <a:gd name="connsiteX449" fmla="*/ 1671538 w 2377186"/>
                  <a:gd name="connsiteY449" fmla="*/ 925852 h 1465862"/>
                  <a:gd name="connsiteX450" fmla="*/ 1663197 w 2377186"/>
                  <a:gd name="connsiteY450" fmla="*/ 897492 h 1465862"/>
                  <a:gd name="connsiteX451" fmla="*/ 1666532 w 2377186"/>
                  <a:gd name="connsiteY451" fmla="*/ 897492 h 1465862"/>
                  <a:gd name="connsiteX452" fmla="*/ 1669869 w 2377186"/>
                  <a:gd name="connsiteY452" fmla="*/ 885815 h 1465862"/>
                  <a:gd name="connsiteX453" fmla="*/ 1678210 w 2377186"/>
                  <a:gd name="connsiteY453" fmla="*/ 885815 h 1465862"/>
                  <a:gd name="connsiteX454" fmla="*/ 1678210 w 2377186"/>
                  <a:gd name="connsiteY454" fmla="*/ 874137 h 1465862"/>
                  <a:gd name="connsiteX455" fmla="*/ 1681547 w 2377186"/>
                  <a:gd name="connsiteY455" fmla="*/ 865796 h 1465862"/>
                  <a:gd name="connsiteX456" fmla="*/ 1669869 w 2377186"/>
                  <a:gd name="connsiteY456" fmla="*/ 865796 h 1465862"/>
                  <a:gd name="connsiteX457" fmla="*/ 1653187 w 2377186"/>
                  <a:gd name="connsiteY457" fmla="*/ 862460 h 1465862"/>
                  <a:gd name="connsiteX458" fmla="*/ 1653187 w 2377186"/>
                  <a:gd name="connsiteY458" fmla="*/ 834101 h 1465862"/>
                  <a:gd name="connsiteX459" fmla="*/ 1681547 w 2377186"/>
                  <a:gd name="connsiteY459" fmla="*/ 810746 h 1465862"/>
                  <a:gd name="connsiteX460" fmla="*/ 1681547 w 2377186"/>
                  <a:gd name="connsiteY460" fmla="*/ 799068 h 1465862"/>
                  <a:gd name="connsiteX461" fmla="*/ 1689888 w 2377186"/>
                  <a:gd name="connsiteY461" fmla="*/ 799068 h 1465862"/>
                  <a:gd name="connsiteX462" fmla="*/ 1686551 w 2377186"/>
                  <a:gd name="connsiteY462" fmla="*/ 787391 h 1465862"/>
                  <a:gd name="connsiteX463" fmla="*/ 1694892 w 2377186"/>
                  <a:gd name="connsiteY463" fmla="*/ 775714 h 1465862"/>
                  <a:gd name="connsiteX464" fmla="*/ 1734929 w 2377186"/>
                  <a:gd name="connsiteY464" fmla="*/ 779050 h 1465862"/>
                  <a:gd name="connsiteX465" fmla="*/ 1734929 w 2377186"/>
                  <a:gd name="connsiteY465" fmla="*/ 767373 h 1465862"/>
                  <a:gd name="connsiteX466" fmla="*/ 1763289 w 2377186"/>
                  <a:gd name="connsiteY466" fmla="*/ 750691 h 1465862"/>
                  <a:gd name="connsiteX467" fmla="*/ 1766624 w 2377186"/>
                  <a:gd name="connsiteY467" fmla="*/ 782386 h 1465862"/>
                  <a:gd name="connsiteX468" fmla="*/ 1774965 w 2377186"/>
                  <a:gd name="connsiteY468" fmla="*/ 779050 h 1465862"/>
                  <a:gd name="connsiteX469" fmla="*/ 1791647 w 2377186"/>
                  <a:gd name="connsiteY469" fmla="*/ 750691 h 1465862"/>
                  <a:gd name="connsiteX470" fmla="*/ 1848367 w 2377186"/>
                  <a:gd name="connsiteY470" fmla="*/ 754027 h 1465862"/>
                  <a:gd name="connsiteX471" fmla="*/ 1848367 w 2377186"/>
                  <a:gd name="connsiteY471" fmla="*/ 765704 h 1465862"/>
                  <a:gd name="connsiteX472" fmla="*/ 1871722 w 2377186"/>
                  <a:gd name="connsiteY472" fmla="*/ 777382 h 1465862"/>
                  <a:gd name="connsiteX473" fmla="*/ 1928440 w 2377186"/>
                  <a:gd name="connsiteY473" fmla="*/ 720663 h 1465862"/>
                  <a:gd name="connsiteX474" fmla="*/ 1925104 w 2377186"/>
                  <a:gd name="connsiteY474" fmla="*/ 712322 h 1465862"/>
                  <a:gd name="connsiteX475" fmla="*/ 1925104 w 2377186"/>
                  <a:gd name="connsiteY475" fmla="*/ 708986 h 1465862"/>
                  <a:gd name="connsiteX476" fmla="*/ 1945122 w 2377186"/>
                  <a:gd name="connsiteY476" fmla="*/ 712322 h 1465862"/>
                  <a:gd name="connsiteX477" fmla="*/ 1945122 w 2377186"/>
                  <a:gd name="connsiteY477" fmla="*/ 695640 h 1465862"/>
                  <a:gd name="connsiteX478" fmla="*/ 1961804 w 2377186"/>
                  <a:gd name="connsiteY478" fmla="*/ 698976 h 1465862"/>
                  <a:gd name="connsiteX479" fmla="*/ 1970145 w 2377186"/>
                  <a:gd name="connsiteY479" fmla="*/ 687299 h 1465862"/>
                  <a:gd name="connsiteX480" fmla="*/ 1993500 w 2377186"/>
                  <a:gd name="connsiteY480" fmla="*/ 683963 h 1465862"/>
                  <a:gd name="connsiteX481" fmla="*/ 2030201 w 2377186"/>
                  <a:gd name="connsiteY481" fmla="*/ 663944 h 1465862"/>
                  <a:gd name="connsiteX482" fmla="*/ 2090256 w 2377186"/>
                  <a:gd name="connsiteY482" fmla="*/ 672285 h 1465862"/>
                  <a:gd name="connsiteX483" fmla="*/ 2101934 w 2377186"/>
                  <a:gd name="connsiteY483" fmla="*/ 660608 h 1465862"/>
                  <a:gd name="connsiteX484" fmla="*/ 2101934 w 2377186"/>
                  <a:gd name="connsiteY484" fmla="*/ 643926 h 1465862"/>
                  <a:gd name="connsiteX485" fmla="*/ 2090256 w 2377186"/>
                  <a:gd name="connsiteY485" fmla="*/ 640589 h 1465862"/>
                  <a:gd name="connsiteX486" fmla="*/ 2073574 w 2377186"/>
                  <a:gd name="connsiteY486" fmla="*/ 597216 h 1465862"/>
                  <a:gd name="connsiteX487" fmla="*/ 2070237 w 2377186"/>
                  <a:gd name="connsiteY487" fmla="*/ 588875 h 1465862"/>
                  <a:gd name="connsiteX488" fmla="*/ 2058560 w 2377186"/>
                  <a:gd name="connsiteY488" fmla="*/ 592212 h 1465862"/>
                  <a:gd name="connsiteX489" fmla="*/ 2050219 w 2377186"/>
                  <a:gd name="connsiteY489" fmla="*/ 595548 h 1465862"/>
                  <a:gd name="connsiteX490" fmla="*/ 2050219 w 2377186"/>
                  <a:gd name="connsiteY490" fmla="*/ 587207 h 1465862"/>
                  <a:gd name="connsiteX491" fmla="*/ 2053555 w 2377186"/>
                  <a:gd name="connsiteY491" fmla="*/ 583871 h 1465862"/>
                  <a:gd name="connsiteX492" fmla="*/ 2056892 w 2377186"/>
                  <a:gd name="connsiteY492" fmla="*/ 575530 h 1465862"/>
                  <a:gd name="connsiteX493" fmla="*/ 2020191 w 2377186"/>
                  <a:gd name="connsiteY493" fmla="*/ 575530 h 1465862"/>
                  <a:gd name="connsiteX494" fmla="*/ 2020191 w 2377186"/>
                  <a:gd name="connsiteY494" fmla="*/ 567189 h 1465862"/>
                  <a:gd name="connsiteX495" fmla="*/ 2051887 w 2377186"/>
                  <a:gd name="connsiteY495" fmla="*/ 563852 h 1465862"/>
                  <a:gd name="connsiteX496" fmla="*/ 2060228 w 2377186"/>
                  <a:gd name="connsiteY496" fmla="*/ 572193 h 1465862"/>
                  <a:gd name="connsiteX497" fmla="*/ 2108606 w 2377186"/>
                  <a:gd name="connsiteY497" fmla="*/ 575530 h 1465862"/>
                  <a:gd name="connsiteX498" fmla="*/ 2125288 w 2377186"/>
                  <a:gd name="connsiteY498" fmla="*/ 563852 h 1465862"/>
                  <a:gd name="connsiteX499" fmla="*/ 2133629 w 2377186"/>
                  <a:gd name="connsiteY499" fmla="*/ 532156 h 1465862"/>
                  <a:gd name="connsiteX500" fmla="*/ 2121952 w 2377186"/>
                  <a:gd name="connsiteY500" fmla="*/ 528820 h 1465862"/>
                  <a:gd name="connsiteX501" fmla="*/ 2125288 w 2377186"/>
                  <a:gd name="connsiteY501" fmla="*/ 517142 h 1465862"/>
                  <a:gd name="connsiteX502" fmla="*/ 2125288 w 2377186"/>
                  <a:gd name="connsiteY502" fmla="*/ 500460 h 1465862"/>
                  <a:gd name="connsiteX503" fmla="*/ 2141970 w 2377186"/>
                  <a:gd name="connsiteY503" fmla="*/ 497124 h 1465862"/>
                  <a:gd name="connsiteX504" fmla="*/ 2138634 w 2377186"/>
                  <a:gd name="connsiteY504" fmla="*/ 508801 h 1465862"/>
                  <a:gd name="connsiteX505" fmla="*/ 2146975 w 2377186"/>
                  <a:gd name="connsiteY505" fmla="*/ 512138 h 1465862"/>
                  <a:gd name="connsiteX506" fmla="*/ 2163657 w 2377186"/>
                  <a:gd name="connsiteY506" fmla="*/ 548838 h 1465862"/>
                  <a:gd name="connsiteX507" fmla="*/ 2163657 w 2377186"/>
                  <a:gd name="connsiteY507" fmla="*/ 540497 h 1465862"/>
                  <a:gd name="connsiteX508" fmla="*/ 2215371 w 2377186"/>
                  <a:gd name="connsiteY508" fmla="*/ 543834 h 1465862"/>
                  <a:gd name="connsiteX509" fmla="*/ 2227049 w 2377186"/>
                  <a:gd name="connsiteY509" fmla="*/ 552175 h 1465862"/>
                  <a:gd name="connsiteX510" fmla="*/ 2223712 w 2377186"/>
                  <a:gd name="connsiteY510" fmla="*/ 568857 h 1465862"/>
                  <a:gd name="connsiteX511" fmla="*/ 2280431 w 2377186"/>
                  <a:gd name="connsiteY511" fmla="*/ 588875 h 1465862"/>
                  <a:gd name="connsiteX512" fmla="*/ 2280431 w 2377186"/>
                  <a:gd name="connsiteY512" fmla="*/ 597216 h 1465862"/>
                  <a:gd name="connsiteX513" fmla="*/ 2300449 w 2377186"/>
                  <a:gd name="connsiteY513" fmla="*/ 588875 h 1465862"/>
                  <a:gd name="connsiteX514" fmla="*/ 2300449 w 2377186"/>
                  <a:gd name="connsiteY514" fmla="*/ 597216 h 1465862"/>
                  <a:gd name="connsiteX515" fmla="*/ 2312126 w 2377186"/>
                  <a:gd name="connsiteY515" fmla="*/ 577198 h 1465862"/>
                  <a:gd name="connsiteX516" fmla="*/ 2312126 w 2377186"/>
                  <a:gd name="connsiteY516" fmla="*/ 568857 h 1465862"/>
                  <a:gd name="connsiteX517" fmla="*/ 2328809 w 2377186"/>
                  <a:gd name="connsiteY517" fmla="*/ 568857 h 1465862"/>
                  <a:gd name="connsiteX518" fmla="*/ 2328809 w 2377186"/>
                  <a:gd name="connsiteY518" fmla="*/ 552175 h 1465862"/>
                  <a:gd name="connsiteX519" fmla="*/ 2317131 w 2377186"/>
                  <a:gd name="connsiteY519" fmla="*/ 555511 h 1465862"/>
                  <a:gd name="connsiteX520" fmla="*/ 2317131 w 2377186"/>
                  <a:gd name="connsiteY520" fmla="*/ 543834 h 1465862"/>
                  <a:gd name="connsiteX521" fmla="*/ 2313795 w 2377186"/>
                  <a:gd name="connsiteY521" fmla="*/ 540497 h 1465862"/>
                  <a:gd name="connsiteX522" fmla="*/ 2330477 w 2377186"/>
                  <a:gd name="connsiteY522" fmla="*/ 540497 h 1465862"/>
                  <a:gd name="connsiteX523" fmla="*/ 2330477 w 2377186"/>
                  <a:gd name="connsiteY523" fmla="*/ 543834 h 1465862"/>
                  <a:gd name="connsiteX524" fmla="*/ 2333813 w 2377186"/>
                  <a:gd name="connsiteY524" fmla="*/ 543834 h 1465862"/>
                  <a:gd name="connsiteX525" fmla="*/ 2357168 w 2377186"/>
                  <a:gd name="connsiteY525" fmla="*/ 547170 h 1465862"/>
                  <a:gd name="connsiteX526" fmla="*/ 2360505 w 2377186"/>
                  <a:gd name="connsiteY526" fmla="*/ 550507 h 1465862"/>
                  <a:gd name="connsiteX527" fmla="*/ 2357168 w 2377186"/>
                  <a:gd name="connsiteY527" fmla="*/ 533825 h 1465862"/>
                  <a:gd name="connsiteX528" fmla="*/ 2365509 w 2377186"/>
                  <a:gd name="connsiteY528" fmla="*/ 533825 h 1465862"/>
                  <a:gd name="connsiteX529" fmla="*/ 2368846 w 2377186"/>
                  <a:gd name="connsiteY529" fmla="*/ 517142 h 1465862"/>
                  <a:gd name="connsiteX530" fmla="*/ 2377187 w 2377186"/>
                  <a:gd name="connsiteY530" fmla="*/ 517142 h 1465862"/>
                  <a:gd name="connsiteX531" fmla="*/ 2345491 w 2377186"/>
                  <a:gd name="connsiteY531" fmla="*/ 500460 h 1465862"/>
                  <a:gd name="connsiteX532" fmla="*/ 2308790 w 2377186"/>
                  <a:gd name="connsiteY532" fmla="*/ 463760 h 1465862"/>
                  <a:gd name="connsiteX533" fmla="*/ 2265417 w 2377186"/>
                  <a:gd name="connsiteY533" fmla="*/ 463760 h 1465862"/>
                  <a:gd name="connsiteX534" fmla="*/ 2257076 w 2377186"/>
                  <a:gd name="connsiteY534" fmla="*/ 472101 h 1465862"/>
                  <a:gd name="connsiteX535" fmla="*/ 2260413 w 2377186"/>
                  <a:gd name="connsiteY535" fmla="*/ 483778 h 1465862"/>
                  <a:gd name="connsiteX536" fmla="*/ 2248735 w 2377186"/>
                  <a:gd name="connsiteY536" fmla="*/ 483778 h 1465862"/>
                  <a:gd name="connsiteX537" fmla="*/ 2237057 w 2377186"/>
                  <a:gd name="connsiteY537" fmla="*/ 435400 h 1465862"/>
                  <a:gd name="connsiteX538" fmla="*/ 2228716 w 2377186"/>
                  <a:gd name="connsiteY538" fmla="*/ 438737 h 1465862"/>
                  <a:gd name="connsiteX539" fmla="*/ 2220375 w 2377186"/>
                  <a:gd name="connsiteY539" fmla="*/ 427059 h 1465862"/>
                  <a:gd name="connsiteX540" fmla="*/ 2197021 w 2377186"/>
                  <a:gd name="connsiteY540" fmla="*/ 427059 h 1465862"/>
                  <a:gd name="connsiteX541" fmla="*/ 2197021 w 2377186"/>
                  <a:gd name="connsiteY541" fmla="*/ 415382 h 1465862"/>
                  <a:gd name="connsiteX542" fmla="*/ 2185344 w 2377186"/>
                  <a:gd name="connsiteY542" fmla="*/ 412046 h 1465862"/>
                  <a:gd name="connsiteX543" fmla="*/ 2185344 w 2377186"/>
                  <a:gd name="connsiteY543" fmla="*/ 403705 h 1465862"/>
                  <a:gd name="connsiteX544" fmla="*/ 2165325 w 2377186"/>
                  <a:gd name="connsiteY544" fmla="*/ 400368 h 1465862"/>
                  <a:gd name="connsiteX545" fmla="*/ 2145306 w 2377186"/>
                  <a:gd name="connsiteY545" fmla="*/ 377013 h 1465862"/>
                  <a:gd name="connsiteX546" fmla="*/ 2128624 w 2377186"/>
                  <a:gd name="connsiteY546" fmla="*/ 377013 h 1465862"/>
                  <a:gd name="connsiteX547" fmla="*/ 2100265 w 2377186"/>
                  <a:gd name="connsiteY547" fmla="*/ 353659 h 1465862"/>
                  <a:gd name="connsiteX548" fmla="*/ 2096929 w 2377186"/>
                  <a:gd name="connsiteY548" fmla="*/ 341981 h 1465862"/>
                  <a:gd name="connsiteX549" fmla="*/ 2056892 w 2377186"/>
                  <a:gd name="connsiteY549" fmla="*/ 341981 h 1465862"/>
                  <a:gd name="connsiteX550" fmla="*/ 2036873 w 2377186"/>
                  <a:gd name="connsiteY550" fmla="*/ 321963 h 1465862"/>
                  <a:gd name="connsiteX551" fmla="*/ 2013519 w 2377186"/>
                  <a:gd name="connsiteY551" fmla="*/ 318626 h 1465862"/>
                  <a:gd name="connsiteX552" fmla="*/ 2005178 w 2377186"/>
                  <a:gd name="connsiteY552" fmla="*/ 306949 h 1465862"/>
                  <a:gd name="connsiteX553" fmla="*/ 1936781 w 2377186"/>
                  <a:gd name="connsiteY553" fmla="*/ 310285 h 1465862"/>
                  <a:gd name="connsiteX554" fmla="*/ 1933445 w 2377186"/>
                  <a:gd name="connsiteY554" fmla="*/ 301944 h 1465862"/>
                  <a:gd name="connsiteX555" fmla="*/ 1896745 w 2377186"/>
                  <a:gd name="connsiteY555" fmla="*/ 305281 h 1465862"/>
                  <a:gd name="connsiteX556" fmla="*/ 1885067 w 2377186"/>
                  <a:gd name="connsiteY556" fmla="*/ 296940 h 1465862"/>
                  <a:gd name="connsiteX557" fmla="*/ 1881731 w 2377186"/>
                  <a:gd name="connsiteY557" fmla="*/ 320295 h 1465862"/>
                  <a:gd name="connsiteX558" fmla="*/ 1898413 w 2377186"/>
                  <a:gd name="connsiteY558" fmla="*/ 331972 h 1465862"/>
                  <a:gd name="connsiteX559" fmla="*/ 1895076 w 2377186"/>
                  <a:gd name="connsiteY559" fmla="*/ 340313 h 1465862"/>
                  <a:gd name="connsiteX560" fmla="*/ 1898413 w 2377186"/>
                  <a:gd name="connsiteY560" fmla="*/ 351990 h 1465862"/>
                  <a:gd name="connsiteX561" fmla="*/ 1890072 w 2377186"/>
                  <a:gd name="connsiteY561" fmla="*/ 355327 h 1465862"/>
                  <a:gd name="connsiteX562" fmla="*/ 1878394 w 2377186"/>
                  <a:gd name="connsiteY562" fmla="*/ 372009 h 1465862"/>
                  <a:gd name="connsiteX563" fmla="*/ 1866717 w 2377186"/>
                  <a:gd name="connsiteY563" fmla="*/ 368672 h 1465862"/>
                  <a:gd name="connsiteX564" fmla="*/ 1863381 w 2377186"/>
                  <a:gd name="connsiteY564" fmla="*/ 377013 h 1465862"/>
                  <a:gd name="connsiteX565" fmla="*/ 1843362 w 2377186"/>
                  <a:gd name="connsiteY565" fmla="*/ 377013 h 1465862"/>
                  <a:gd name="connsiteX566" fmla="*/ 1840026 w 2377186"/>
                  <a:gd name="connsiteY566" fmla="*/ 348654 h 1465862"/>
                  <a:gd name="connsiteX567" fmla="*/ 1828348 w 2377186"/>
                  <a:gd name="connsiteY567" fmla="*/ 345318 h 1465862"/>
                  <a:gd name="connsiteX568" fmla="*/ 1828348 w 2377186"/>
                  <a:gd name="connsiteY568" fmla="*/ 325299 h 1465862"/>
                  <a:gd name="connsiteX569" fmla="*/ 1796653 w 2377186"/>
                  <a:gd name="connsiteY569" fmla="*/ 341981 h 1465862"/>
                  <a:gd name="connsiteX570" fmla="*/ 1788312 w 2377186"/>
                  <a:gd name="connsiteY570" fmla="*/ 333640 h 1465862"/>
                  <a:gd name="connsiteX571" fmla="*/ 1748275 w 2377186"/>
                  <a:gd name="connsiteY571" fmla="*/ 330304 h 1465862"/>
                  <a:gd name="connsiteX572" fmla="*/ 1736597 w 2377186"/>
                  <a:gd name="connsiteY572" fmla="*/ 338645 h 1465862"/>
                  <a:gd name="connsiteX573" fmla="*/ 1733260 w 2377186"/>
                  <a:gd name="connsiteY573" fmla="*/ 326967 h 1465862"/>
                  <a:gd name="connsiteX574" fmla="*/ 1641509 w 2377186"/>
                  <a:gd name="connsiteY574" fmla="*/ 370341 h 1465862"/>
                  <a:gd name="connsiteX575" fmla="*/ 1629833 w 2377186"/>
                  <a:gd name="connsiteY575" fmla="*/ 333640 h 1465862"/>
                  <a:gd name="connsiteX576" fmla="*/ 1613151 w 2377186"/>
                  <a:gd name="connsiteY576" fmla="*/ 330304 h 1465862"/>
                  <a:gd name="connsiteX577" fmla="*/ 1613151 w 2377186"/>
                  <a:gd name="connsiteY577" fmla="*/ 310285 h 1465862"/>
                  <a:gd name="connsiteX578" fmla="*/ 1621492 w 2377186"/>
                  <a:gd name="connsiteY578" fmla="*/ 306949 h 1465862"/>
                  <a:gd name="connsiteX579" fmla="*/ 1598137 w 2377186"/>
                  <a:gd name="connsiteY579" fmla="*/ 290267 h 1465862"/>
                  <a:gd name="connsiteX580" fmla="*/ 1594800 w 2377186"/>
                  <a:gd name="connsiteY580" fmla="*/ 278590 h 1465862"/>
                  <a:gd name="connsiteX581" fmla="*/ 1571446 w 2377186"/>
                  <a:gd name="connsiteY581" fmla="*/ 275253 h 1465862"/>
                  <a:gd name="connsiteX582" fmla="*/ 1563105 w 2377186"/>
                  <a:gd name="connsiteY582" fmla="*/ 266912 h 1465862"/>
                  <a:gd name="connsiteX583" fmla="*/ 1523067 w 2377186"/>
                  <a:gd name="connsiteY583" fmla="*/ 278590 h 1465862"/>
                  <a:gd name="connsiteX584" fmla="*/ 1514726 w 2377186"/>
                  <a:gd name="connsiteY584" fmla="*/ 270249 h 1465862"/>
                  <a:gd name="connsiteX585" fmla="*/ 1478026 w 2377186"/>
                  <a:gd name="connsiteY585" fmla="*/ 270249 h 1465862"/>
                  <a:gd name="connsiteX586" fmla="*/ 1466348 w 2377186"/>
                  <a:gd name="connsiteY586" fmla="*/ 278590 h 1465862"/>
                  <a:gd name="connsiteX587" fmla="*/ 1429649 w 2377186"/>
                  <a:gd name="connsiteY587" fmla="*/ 275253 h 1465862"/>
                  <a:gd name="connsiteX588" fmla="*/ 1421308 w 2377186"/>
                  <a:gd name="connsiteY588" fmla="*/ 283594 h 1465862"/>
                  <a:gd name="connsiteX589" fmla="*/ 1317879 w 2377186"/>
                  <a:gd name="connsiteY589" fmla="*/ 283594 h 1465862"/>
                  <a:gd name="connsiteX590" fmla="*/ 1326220 w 2377186"/>
                  <a:gd name="connsiteY590" fmla="*/ 275253 h 1465862"/>
                  <a:gd name="connsiteX591" fmla="*/ 1342902 w 2377186"/>
                  <a:gd name="connsiteY591" fmla="*/ 278590 h 1465862"/>
                  <a:gd name="connsiteX592" fmla="*/ 1371262 w 2377186"/>
                  <a:gd name="connsiteY592" fmla="*/ 250230 h 1465862"/>
                  <a:gd name="connsiteX593" fmla="*/ 1354580 w 2377186"/>
                  <a:gd name="connsiteY593" fmla="*/ 253567 h 1465862"/>
                  <a:gd name="connsiteX594" fmla="*/ 1354580 w 2377186"/>
                  <a:gd name="connsiteY594" fmla="*/ 256903 h 1465862"/>
                  <a:gd name="connsiteX595" fmla="*/ 1342902 w 2377186"/>
                  <a:gd name="connsiteY595" fmla="*/ 256903 h 1465862"/>
                  <a:gd name="connsiteX596" fmla="*/ 1326220 w 2377186"/>
                  <a:gd name="connsiteY596" fmla="*/ 248562 h 1465862"/>
                  <a:gd name="connsiteX597" fmla="*/ 1329557 w 2377186"/>
                  <a:gd name="connsiteY597" fmla="*/ 240221 h 1465862"/>
                  <a:gd name="connsiteX598" fmla="*/ 1346239 w 2377186"/>
                  <a:gd name="connsiteY598" fmla="*/ 243557 h 1465862"/>
                  <a:gd name="connsiteX599" fmla="*/ 1354580 w 2377186"/>
                  <a:gd name="connsiteY599" fmla="*/ 223539 h 1465862"/>
                  <a:gd name="connsiteX600" fmla="*/ 1306201 w 2377186"/>
                  <a:gd name="connsiteY600" fmla="*/ 203521 h 1465862"/>
                  <a:gd name="connsiteX601" fmla="*/ 1297860 w 2377186"/>
                  <a:gd name="connsiteY601" fmla="*/ 206857 h 1465862"/>
                  <a:gd name="connsiteX602" fmla="*/ 1266164 w 2377186"/>
                  <a:gd name="connsiteY602" fmla="*/ 210193 h 1465862"/>
                  <a:gd name="connsiteX603" fmla="*/ 1266164 w 2377186"/>
                  <a:gd name="connsiteY603" fmla="*/ 221871 h 1465862"/>
                  <a:gd name="connsiteX604" fmla="*/ 1237806 w 2377186"/>
                  <a:gd name="connsiteY604" fmla="*/ 253567 h 1465862"/>
                  <a:gd name="connsiteX605" fmla="*/ 1234469 w 2377186"/>
                  <a:gd name="connsiteY605" fmla="*/ 241889 h 1465862"/>
                  <a:gd name="connsiteX606" fmla="*/ 1226128 w 2377186"/>
                  <a:gd name="connsiteY606" fmla="*/ 233548 h 1465862"/>
                  <a:gd name="connsiteX607" fmla="*/ 1246147 w 2377186"/>
                  <a:gd name="connsiteY607" fmla="*/ 216866 h 1465862"/>
                  <a:gd name="connsiteX608" fmla="*/ 1246147 w 2377186"/>
                  <a:gd name="connsiteY608" fmla="*/ 213530 h 1465862"/>
                  <a:gd name="connsiteX609" fmla="*/ 1257823 w 2377186"/>
                  <a:gd name="connsiteY609" fmla="*/ 225207 h 1465862"/>
                  <a:gd name="connsiteX610" fmla="*/ 1261160 w 2377186"/>
                  <a:gd name="connsiteY610" fmla="*/ 208525 h 1465862"/>
                  <a:gd name="connsiteX611" fmla="*/ 1204441 w 2377186"/>
                  <a:gd name="connsiteY611" fmla="*/ 211862 h 1465862"/>
                  <a:gd name="connsiteX612" fmla="*/ 1201105 w 2377186"/>
                  <a:gd name="connsiteY612" fmla="*/ 195180 h 1465862"/>
                  <a:gd name="connsiteX613" fmla="*/ 1217787 w 2377186"/>
                  <a:gd name="connsiteY613" fmla="*/ 186839 h 1465862"/>
                  <a:gd name="connsiteX614" fmla="*/ 1126036 w 2377186"/>
                  <a:gd name="connsiteY614" fmla="*/ 175161 h 1465862"/>
                  <a:gd name="connsiteX615" fmla="*/ 1117695 w 2377186"/>
                  <a:gd name="connsiteY615" fmla="*/ 163484 h 1465862"/>
                  <a:gd name="connsiteX616" fmla="*/ 1101013 w 2377186"/>
                  <a:gd name="connsiteY616" fmla="*/ 163484 h 1465862"/>
                  <a:gd name="connsiteX617" fmla="*/ 1101013 w 2377186"/>
                  <a:gd name="connsiteY617" fmla="*/ 171825 h 1465862"/>
                  <a:gd name="connsiteX618" fmla="*/ 1112690 w 2377186"/>
                  <a:gd name="connsiteY618" fmla="*/ 183502 h 1465862"/>
                  <a:gd name="connsiteX619" fmla="*/ 1084331 w 2377186"/>
                  <a:gd name="connsiteY619" fmla="*/ 183502 h 1465862"/>
                  <a:gd name="connsiteX620" fmla="*/ 1080994 w 2377186"/>
                  <a:gd name="connsiteY620" fmla="*/ 195180 h 1465862"/>
                  <a:gd name="connsiteX621" fmla="*/ 1080994 w 2377186"/>
                  <a:gd name="connsiteY621" fmla="*/ 203521 h 1465862"/>
                  <a:gd name="connsiteX622" fmla="*/ 1080994 w 2377186"/>
                  <a:gd name="connsiteY622" fmla="*/ 220203 h 1465862"/>
                  <a:gd name="connsiteX623" fmla="*/ 1089335 w 2377186"/>
                  <a:gd name="connsiteY623" fmla="*/ 236885 h 1465862"/>
                  <a:gd name="connsiteX624" fmla="*/ 1072653 w 2377186"/>
                  <a:gd name="connsiteY624" fmla="*/ 248562 h 1465862"/>
                  <a:gd name="connsiteX625" fmla="*/ 1069317 w 2377186"/>
                  <a:gd name="connsiteY625" fmla="*/ 245226 h 1465862"/>
                  <a:gd name="connsiteX626" fmla="*/ 1060976 w 2377186"/>
                  <a:gd name="connsiteY626" fmla="*/ 248562 h 1465862"/>
                  <a:gd name="connsiteX627" fmla="*/ 1060976 w 2377186"/>
                  <a:gd name="connsiteY627" fmla="*/ 231880 h 1465862"/>
                  <a:gd name="connsiteX628" fmla="*/ 1024275 w 2377186"/>
                  <a:gd name="connsiteY628" fmla="*/ 260239 h 1465862"/>
                  <a:gd name="connsiteX629" fmla="*/ 995916 w 2377186"/>
                  <a:gd name="connsiteY629" fmla="*/ 240221 h 1465862"/>
                  <a:gd name="connsiteX630" fmla="*/ 967557 w 2377186"/>
                  <a:gd name="connsiteY630" fmla="*/ 231880 h 1465862"/>
                  <a:gd name="connsiteX631" fmla="*/ 964220 w 2377186"/>
                  <a:gd name="connsiteY631" fmla="*/ 223539 h 1465862"/>
                  <a:gd name="connsiteX632" fmla="*/ 952542 w 2377186"/>
                  <a:gd name="connsiteY632" fmla="*/ 223539 h 1465862"/>
                  <a:gd name="connsiteX633" fmla="*/ 935860 w 2377186"/>
                  <a:gd name="connsiteY633" fmla="*/ 240221 h 1465862"/>
                  <a:gd name="connsiteX634" fmla="*/ 907501 w 2377186"/>
                  <a:gd name="connsiteY634" fmla="*/ 248562 h 1465862"/>
                  <a:gd name="connsiteX635" fmla="*/ 910837 w 2377186"/>
                  <a:gd name="connsiteY635" fmla="*/ 228544 h 1465862"/>
                  <a:gd name="connsiteX636" fmla="*/ 902496 w 2377186"/>
                  <a:gd name="connsiteY636" fmla="*/ 228544 h 1465862"/>
                  <a:gd name="connsiteX637" fmla="*/ 894155 w 2377186"/>
                  <a:gd name="connsiteY637" fmla="*/ 211862 h 1465862"/>
                  <a:gd name="connsiteX638" fmla="*/ 865796 w 2377186"/>
                  <a:gd name="connsiteY638" fmla="*/ 288599 h 1465862"/>
                  <a:gd name="connsiteX639" fmla="*/ 857455 w 2377186"/>
                  <a:gd name="connsiteY639" fmla="*/ 271917 h 1465862"/>
                  <a:gd name="connsiteX640" fmla="*/ 860791 w 2377186"/>
                  <a:gd name="connsiteY640" fmla="*/ 263576 h 1465862"/>
                  <a:gd name="connsiteX641" fmla="*/ 849114 w 2377186"/>
                  <a:gd name="connsiteY641" fmla="*/ 266912 h 1465862"/>
                  <a:gd name="connsiteX642" fmla="*/ 837437 w 2377186"/>
                  <a:gd name="connsiteY642" fmla="*/ 255235 h 1465862"/>
                  <a:gd name="connsiteX643" fmla="*/ 820755 w 2377186"/>
                  <a:gd name="connsiteY643" fmla="*/ 255235 h 1465862"/>
                  <a:gd name="connsiteX644" fmla="*/ 804073 w 2377186"/>
                  <a:gd name="connsiteY644" fmla="*/ 238553 h 1465862"/>
                  <a:gd name="connsiteX645" fmla="*/ 792396 w 2377186"/>
                  <a:gd name="connsiteY645" fmla="*/ 241889 h 1465862"/>
                  <a:gd name="connsiteX646" fmla="*/ 792396 w 2377186"/>
                  <a:gd name="connsiteY646" fmla="*/ 230212 h 1465862"/>
                  <a:gd name="connsiteX647" fmla="*/ 804073 w 2377186"/>
                  <a:gd name="connsiteY647" fmla="*/ 230212 h 1465862"/>
                  <a:gd name="connsiteX648" fmla="*/ 800737 w 2377186"/>
                  <a:gd name="connsiteY648" fmla="*/ 221871 h 1465862"/>
                  <a:gd name="connsiteX649" fmla="*/ 784055 w 2377186"/>
                  <a:gd name="connsiteY649" fmla="*/ 225207 h 1465862"/>
                  <a:gd name="connsiteX650" fmla="*/ 780718 w 2377186"/>
                  <a:gd name="connsiteY650" fmla="*/ 208525 h 1465862"/>
                  <a:gd name="connsiteX651" fmla="*/ 749022 w 2377186"/>
                  <a:gd name="connsiteY651" fmla="*/ 191843 h 1465862"/>
                  <a:gd name="connsiteX652" fmla="*/ 745686 w 2377186"/>
                  <a:gd name="connsiteY652" fmla="*/ 211862 h 1465862"/>
                  <a:gd name="connsiteX653" fmla="*/ 742350 w 2377186"/>
                  <a:gd name="connsiteY653" fmla="*/ 191843 h 1465862"/>
                  <a:gd name="connsiteX654" fmla="*/ 742350 w 2377186"/>
                  <a:gd name="connsiteY654" fmla="*/ 183502 h 1465862"/>
                  <a:gd name="connsiteX655" fmla="*/ 734009 w 2377186"/>
                  <a:gd name="connsiteY655" fmla="*/ 195180 h 1465862"/>
                  <a:gd name="connsiteX656" fmla="*/ 717327 w 2377186"/>
                  <a:gd name="connsiteY656" fmla="*/ 195180 h 1465862"/>
                  <a:gd name="connsiteX657" fmla="*/ 717327 w 2377186"/>
                  <a:gd name="connsiteY657" fmla="*/ 178498 h 1465862"/>
                  <a:gd name="connsiteX658" fmla="*/ 697308 w 2377186"/>
                  <a:gd name="connsiteY658" fmla="*/ 186839 h 1465862"/>
                  <a:gd name="connsiteX659" fmla="*/ 693971 w 2377186"/>
                  <a:gd name="connsiteY659" fmla="*/ 175161 h 1465862"/>
                  <a:gd name="connsiteX660" fmla="*/ 697308 w 2377186"/>
                  <a:gd name="connsiteY660" fmla="*/ 171825 h 1465862"/>
                  <a:gd name="connsiteX661" fmla="*/ 688967 w 2377186"/>
                  <a:gd name="connsiteY661" fmla="*/ 163484 h 1465862"/>
                  <a:gd name="connsiteX662" fmla="*/ 688967 w 2377186"/>
                  <a:gd name="connsiteY662" fmla="*/ 155143 h 1465862"/>
                  <a:gd name="connsiteX663" fmla="*/ 717327 w 2377186"/>
                  <a:gd name="connsiteY663" fmla="*/ 146802 h 1465862"/>
                  <a:gd name="connsiteX664" fmla="*/ 734009 w 2377186"/>
                  <a:gd name="connsiteY664" fmla="*/ 123447 h 1465862"/>
                  <a:gd name="connsiteX665" fmla="*/ 705649 w 2377186"/>
                  <a:gd name="connsiteY665" fmla="*/ 115106 h 1465862"/>
                  <a:gd name="connsiteX666" fmla="*/ 685630 w 2377186"/>
                  <a:gd name="connsiteY666" fmla="*/ 98424 h 1465862"/>
                  <a:gd name="connsiteX667" fmla="*/ 653935 w 2377186"/>
                  <a:gd name="connsiteY667" fmla="*/ 106765 h 1465862"/>
                  <a:gd name="connsiteX668" fmla="*/ 642257 w 2377186"/>
                  <a:gd name="connsiteY668" fmla="*/ 106765 h 1465862"/>
                  <a:gd name="connsiteX669" fmla="*/ 638921 w 2377186"/>
                  <a:gd name="connsiteY669" fmla="*/ 123447 h 1465862"/>
                  <a:gd name="connsiteX670" fmla="*/ 650598 w 2377186"/>
                  <a:gd name="connsiteY670" fmla="*/ 135124 h 1465862"/>
                  <a:gd name="connsiteX671" fmla="*/ 650598 w 2377186"/>
                  <a:gd name="connsiteY671" fmla="*/ 143465 h 1465862"/>
                  <a:gd name="connsiteX672" fmla="*/ 678958 w 2377186"/>
                  <a:gd name="connsiteY672" fmla="*/ 146802 h 1465862"/>
                  <a:gd name="connsiteX673" fmla="*/ 670617 w 2377186"/>
                  <a:gd name="connsiteY673" fmla="*/ 155143 h 1465862"/>
                  <a:gd name="connsiteX674" fmla="*/ 673953 w 2377186"/>
                  <a:gd name="connsiteY674" fmla="*/ 163484 h 1465862"/>
                  <a:gd name="connsiteX675" fmla="*/ 657271 w 2377186"/>
                  <a:gd name="connsiteY675" fmla="*/ 163484 h 1465862"/>
                  <a:gd name="connsiteX676" fmla="*/ 660607 w 2377186"/>
                  <a:gd name="connsiteY676" fmla="*/ 175161 h 1465862"/>
                  <a:gd name="connsiteX677" fmla="*/ 603889 w 2377186"/>
                  <a:gd name="connsiteY677" fmla="*/ 158479 h 1465862"/>
                  <a:gd name="connsiteX678" fmla="*/ 555511 w 2377186"/>
                  <a:gd name="connsiteY678" fmla="*/ 161816 h 1465862"/>
                  <a:gd name="connsiteX679" fmla="*/ 552174 w 2377186"/>
                  <a:gd name="connsiteY679" fmla="*/ 153475 h 1465862"/>
                  <a:gd name="connsiteX680" fmla="*/ 523815 w 2377186"/>
                  <a:gd name="connsiteY680" fmla="*/ 150138 h 1465862"/>
                  <a:gd name="connsiteX681" fmla="*/ 515474 w 2377186"/>
                  <a:gd name="connsiteY681" fmla="*/ 141797 h 1465862"/>
                  <a:gd name="connsiteX682" fmla="*/ 518810 w 2377186"/>
                  <a:gd name="connsiteY682" fmla="*/ 130120 h 1465862"/>
                  <a:gd name="connsiteX683" fmla="*/ 515474 w 2377186"/>
                  <a:gd name="connsiteY683" fmla="*/ 113438 h 1465862"/>
                  <a:gd name="connsiteX684" fmla="*/ 475437 w 2377186"/>
                  <a:gd name="connsiteY684" fmla="*/ 116774 h 1465862"/>
                  <a:gd name="connsiteX685" fmla="*/ 472101 w 2377186"/>
                  <a:gd name="connsiteY685" fmla="*/ 108433 h 1465862"/>
                  <a:gd name="connsiteX686" fmla="*/ 455419 w 2377186"/>
                  <a:gd name="connsiteY686" fmla="*/ 111770 h 1465862"/>
                  <a:gd name="connsiteX687" fmla="*/ 443741 w 2377186"/>
                  <a:gd name="connsiteY687" fmla="*/ 103429 h 1465862"/>
                  <a:gd name="connsiteX688" fmla="*/ 387023 w 2377186"/>
                  <a:gd name="connsiteY688" fmla="*/ 135124 h 1465862"/>
                  <a:gd name="connsiteX689" fmla="*/ 387023 w 2377186"/>
                  <a:gd name="connsiteY689" fmla="*/ 146802 h 1465862"/>
                  <a:gd name="connsiteX690" fmla="*/ 383686 w 2377186"/>
                  <a:gd name="connsiteY690" fmla="*/ 115106 h 1465862"/>
                  <a:gd name="connsiteX691" fmla="*/ 372009 w 2377186"/>
                  <a:gd name="connsiteY691" fmla="*/ 111770 h 1465862"/>
                  <a:gd name="connsiteX692" fmla="*/ 372009 w 2377186"/>
                  <a:gd name="connsiteY692" fmla="*/ 128452 h 1465862"/>
                  <a:gd name="connsiteX693" fmla="*/ 328636 w 2377186"/>
                  <a:gd name="connsiteY693" fmla="*/ 105097 h 1465862"/>
                  <a:gd name="connsiteX694" fmla="*/ 325299 w 2377186"/>
                  <a:gd name="connsiteY694" fmla="*/ 116774 h 1465862"/>
                  <a:gd name="connsiteX695" fmla="*/ 308617 w 2377186"/>
                  <a:gd name="connsiteY695" fmla="*/ 108433 h 1465862"/>
                  <a:gd name="connsiteX696" fmla="*/ 308617 w 2377186"/>
                  <a:gd name="connsiteY696" fmla="*/ 140129 h 1465862"/>
                  <a:gd name="connsiteX697" fmla="*/ 305281 w 2377186"/>
                  <a:gd name="connsiteY697" fmla="*/ 148470 h 1465862"/>
                  <a:gd name="connsiteX698" fmla="*/ 285262 w 2377186"/>
                  <a:gd name="connsiteY698" fmla="*/ 140129 h 1465862"/>
                  <a:gd name="connsiteX699" fmla="*/ 285262 w 2377186"/>
                  <a:gd name="connsiteY699" fmla="*/ 156811 h 1465862"/>
                  <a:gd name="connsiteX700" fmla="*/ 225207 w 2377186"/>
                  <a:gd name="connsiteY700" fmla="*/ 165152 h 1465862"/>
                  <a:gd name="connsiteX701" fmla="*/ 221871 w 2377186"/>
                  <a:gd name="connsiteY701" fmla="*/ 176829 h 1465862"/>
                  <a:gd name="connsiteX702" fmla="*/ 0 w 2377186"/>
                  <a:gd name="connsiteY702" fmla="*/ 1092672 h 14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Lst>
                <a:rect l="l" t="t" r="r" b="b"/>
                <a:pathLst>
                  <a:path w="2377186" h="1465862">
                    <a:moveTo>
                      <a:pt x="1029280" y="992580"/>
                    </a:moveTo>
                    <a:cubicBezTo>
                      <a:pt x="1032616" y="992580"/>
                      <a:pt x="1020939" y="1000921"/>
                      <a:pt x="1020939" y="1000921"/>
                    </a:cubicBezTo>
                    <a:cubicBezTo>
                      <a:pt x="1020939" y="1000921"/>
                      <a:pt x="1020939" y="1017603"/>
                      <a:pt x="1024275" y="1009262"/>
                    </a:cubicBezTo>
                    <a:lnTo>
                      <a:pt x="1024275" y="1012598"/>
                    </a:lnTo>
                    <a:cubicBezTo>
                      <a:pt x="1027612" y="1009262"/>
                      <a:pt x="1032616" y="1012598"/>
                      <a:pt x="1035953" y="1012598"/>
                    </a:cubicBezTo>
                    <a:cubicBezTo>
                      <a:pt x="1039289" y="1012598"/>
                      <a:pt x="1040957" y="1002589"/>
                      <a:pt x="1044294" y="1000921"/>
                    </a:cubicBezTo>
                    <a:cubicBezTo>
                      <a:pt x="1039289" y="997584"/>
                      <a:pt x="1034285" y="997584"/>
                      <a:pt x="1027612" y="992580"/>
                    </a:cubicBezTo>
                    <a:close/>
                    <a:moveTo>
                      <a:pt x="1164404" y="1024276"/>
                    </a:moveTo>
                    <a:cubicBezTo>
                      <a:pt x="1159400" y="1035953"/>
                      <a:pt x="1161068" y="1029280"/>
                      <a:pt x="1152727" y="1035953"/>
                    </a:cubicBezTo>
                    <a:cubicBezTo>
                      <a:pt x="1154395" y="1045962"/>
                      <a:pt x="1164404" y="1054303"/>
                      <a:pt x="1161068" y="1067649"/>
                    </a:cubicBezTo>
                    <a:cubicBezTo>
                      <a:pt x="1161068" y="1067649"/>
                      <a:pt x="1144386" y="1077658"/>
                      <a:pt x="1141049" y="1087667"/>
                    </a:cubicBezTo>
                    <a:cubicBezTo>
                      <a:pt x="1132708" y="1111022"/>
                      <a:pt x="1142718" y="1127704"/>
                      <a:pt x="1144386" y="1144386"/>
                    </a:cubicBezTo>
                    <a:cubicBezTo>
                      <a:pt x="1147722" y="1172745"/>
                      <a:pt x="1142718" y="1207778"/>
                      <a:pt x="1141049" y="1227796"/>
                    </a:cubicBezTo>
                    <a:cubicBezTo>
                      <a:pt x="1147722" y="1224460"/>
                      <a:pt x="1144386" y="1239473"/>
                      <a:pt x="1144386" y="1244478"/>
                    </a:cubicBezTo>
                    <a:cubicBezTo>
                      <a:pt x="1144386" y="1242810"/>
                      <a:pt x="1139381" y="1247814"/>
                      <a:pt x="1141049" y="1252819"/>
                    </a:cubicBezTo>
                    <a:lnTo>
                      <a:pt x="1149390" y="1269501"/>
                    </a:lnTo>
                    <a:cubicBezTo>
                      <a:pt x="1149390" y="1289519"/>
                      <a:pt x="1141049" y="1321215"/>
                      <a:pt x="1137713" y="1346238"/>
                    </a:cubicBezTo>
                    <a:cubicBezTo>
                      <a:pt x="1152727" y="1317879"/>
                      <a:pt x="1149390" y="1321215"/>
                      <a:pt x="1169409" y="1337897"/>
                    </a:cubicBezTo>
                    <a:cubicBezTo>
                      <a:pt x="1167741" y="1337897"/>
                      <a:pt x="1177750" y="1349575"/>
                      <a:pt x="1177750" y="1349575"/>
                    </a:cubicBezTo>
                    <a:cubicBezTo>
                      <a:pt x="1176082" y="1342902"/>
                      <a:pt x="1179418" y="1336229"/>
                      <a:pt x="1177750" y="1329556"/>
                    </a:cubicBezTo>
                    <a:cubicBezTo>
                      <a:pt x="1176082" y="1321215"/>
                      <a:pt x="1159400" y="1302865"/>
                      <a:pt x="1157731" y="1292856"/>
                    </a:cubicBezTo>
                    <a:cubicBezTo>
                      <a:pt x="1154395" y="1266165"/>
                      <a:pt x="1166072" y="1246146"/>
                      <a:pt x="1169409" y="1221123"/>
                    </a:cubicBezTo>
                    <a:cubicBezTo>
                      <a:pt x="1176082" y="1221123"/>
                      <a:pt x="1171077" y="1219455"/>
                      <a:pt x="1172745" y="1212782"/>
                    </a:cubicBezTo>
                    <a:cubicBezTo>
                      <a:pt x="1177750" y="1214450"/>
                      <a:pt x="1187759" y="1211114"/>
                      <a:pt x="1192764" y="1212782"/>
                    </a:cubicBezTo>
                    <a:cubicBezTo>
                      <a:pt x="1196100" y="1212782"/>
                      <a:pt x="1206109" y="1226128"/>
                      <a:pt x="1209446" y="1229464"/>
                    </a:cubicBezTo>
                    <a:cubicBezTo>
                      <a:pt x="1204441" y="1219455"/>
                      <a:pt x="1194432" y="1194432"/>
                      <a:pt x="1186091" y="1189427"/>
                    </a:cubicBezTo>
                    <a:lnTo>
                      <a:pt x="1182754" y="1189427"/>
                    </a:lnTo>
                    <a:cubicBezTo>
                      <a:pt x="1179418" y="1176082"/>
                      <a:pt x="1187759" y="1121031"/>
                      <a:pt x="1179418" y="1112690"/>
                    </a:cubicBezTo>
                    <a:cubicBezTo>
                      <a:pt x="1179418" y="1107686"/>
                      <a:pt x="1187759" y="1101013"/>
                      <a:pt x="1187759" y="1092672"/>
                    </a:cubicBezTo>
                    <a:cubicBezTo>
                      <a:pt x="1187759" y="1087667"/>
                      <a:pt x="1172745" y="1070985"/>
                      <a:pt x="1171077" y="1064312"/>
                    </a:cubicBezTo>
                    <a:cubicBezTo>
                      <a:pt x="1171077" y="1057640"/>
                      <a:pt x="1179418" y="1049299"/>
                      <a:pt x="1179418" y="1040958"/>
                    </a:cubicBezTo>
                    <a:cubicBezTo>
                      <a:pt x="1179418" y="1037621"/>
                      <a:pt x="1169409" y="1029280"/>
                      <a:pt x="1167741" y="1024276"/>
                    </a:cubicBezTo>
                    <a:close/>
                    <a:moveTo>
                      <a:pt x="308617" y="964220"/>
                    </a:moveTo>
                    <a:lnTo>
                      <a:pt x="311954" y="964220"/>
                    </a:lnTo>
                    <a:cubicBezTo>
                      <a:pt x="308617" y="974230"/>
                      <a:pt x="303613" y="987575"/>
                      <a:pt x="303613" y="987575"/>
                    </a:cubicBezTo>
                    <a:cubicBezTo>
                      <a:pt x="306948" y="985907"/>
                      <a:pt x="308617" y="1020939"/>
                      <a:pt x="306948" y="1024276"/>
                    </a:cubicBezTo>
                    <a:cubicBezTo>
                      <a:pt x="306948" y="1025944"/>
                      <a:pt x="296940" y="1035953"/>
                      <a:pt x="295272" y="1040958"/>
                    </a:cubicBezTo>
                    <a:cubicBezTo>
                      <a:pt x="300276" y="1035953"/>
                      <a:pt x="286931" y="1037621"/>
                      <a:pt x="286931" y="1037621"/>
                    </a:cubicBezTo>
                    <a:cubicBezTo>
                      <a:pt x="281925" y="1045962"/>
                      <a:pt x="286931" y="1044294"/>
                      <a:pt x="278590" y="1049299"/>
                    </a:cubicBezTo>
                    <a:cubicBezTo>
                      <a:pt x="275253" y="1050967"/>
                      <a:pt x="290266" y="1057640"/>
                      <a:pt x="290266" y="1057640"/>
                    </a:cubicBezTo>
                    <a:cubicBezTo>
                      <a:pt x="286931" y="1060976"/>
                      <a:pt x="273584" y="1070985"/>
                      <a:pt x="270249" y="1074322"/>
                    </a:cubicBezTo>
                    <a:lnTo>
                      <a:pt x="270249" y="1077658"/>
                    </a:lnTo>
                    <a:cubicBezTo>
                      <a:pt x="266912" y="1077658"/>
                      <a:pt x="258571" y="1075990"/>
                      <a:pt x="253567" y="1077658"/>
                    </a:cubicBezTo>
                    <a:cubicBezTo>
                      <a:pt x="251898" y="1077658"/>
                      <a:pt x="253567" y="1087667"/>
                      <a:pt x="241889" y="1094340"/>
                    </a:cubicBezTo>
                    <a:lnTo>
                      <a:pt x="241889" y="1097676"/>
                    </a:lnTo>
                    <a:cubicBezTo>
                      <a:pt x="238553" y="1097676"/>
                      <a:pt x="230212" y="1096008"/>
                      <a:pt x="225207" y="1097676"/>
                    </a:cubicBezTo>
                    <a:cubicBezTo>
                      <a:pt x="208525" y="1109354"/>
                      <a:pt x="203521" y="1146054"/>
                      <a:pt x="176829" y="1149391"/>
                    </a:cubicBezTo>
                    <a:cubicBezTo>
                      <a:pt x="161816" y="1149391"/>
                      <a:pt x="156810" y="1141050"/>
                      <a:pt x="148469" y="1137713"/>
                    </a:cubicBezTo>
                    <a:cubicBezTo>
                      <a:pt x="170157" y="1127704"/>
                      <a:pt x="183502" y="1124368"/>
                      <a:pt x="196848" y="1106017"/>
                    </a:cubicBezTo>
                    <a:cubicBezTo>
                      <a:pt x="200184" y="1102681"/>
                      <a:pt x="201852" y="1089335"/>
                      <a:pt x="205189" y="1085999"/>
                    </a:cubicBezTo>
                    <a:cubicBezTo>
                      <a:pt x="208525" y="1082663"/>
                      <a:pt x="216866" y="1085999"/>
                      <a:pt x="221871" y="1082663"/>
                    </a:cubicBezTo>
                    <a:cubicBezTo>
                      <a:pt x="226875" y="1079326"/>
                      <a:pt x="225207" y="1070985"/>
                      <a:pt x="230212" y="1065981"/>
                    </a:cubicBezTo>
                    <a:cubicBezTo>
                      <a:pt x="233548" y="1062644"/>
                      <a:pt x="236885" y="1065981"/>
                      <a:pt x="241889" y="1062644"/>
                    </a:cubicBezTo>
                    <a:cubicBezTo>
                      <a:pt x="261908" y="1050967"/>
                      <a:pt x="291935" y="990912"/>
                      <a:pt x="301944" y="965889"/>
                    </a:cubicBezTo>
                    <a:lnTo>
                      <a:pt x="305281" y="965889"/>
                    </a:lnTo>
                    <a:close/>
                    <a:moveTo>
                      <a:pt x="1060976" y="0"/>
                    </a:moveTo>
                    <a:cubicBezTo>
                      <a:pt x="1049298" y="13346"/>
                      <a:pt x="1044294" y="20018"/>
                      <a:pt x="1037621" y="40037"/>
                    </a:cubicBezTo>
                    <a:lnTo>
                      <a:pt x="1029280" y="43373"/>
                    </a:lnTo>
                    <a:cubicBezTo>
                      <a:pt x="1029280" y="46710"/>
                      <a:pt x="1039289" y="91751"/>
                      <a:pt x="1045962" y="95088"/>
                    </a:cubicBezTo>
                    <a:cubicBezTo>
                      <a:pt x="1054303" y="100092"/>
                      <a:pt x="1060976" y="95088"/>
                      <a:pt x="1069317" y="98424"/>
                    </a:cubicBezTo>
                    <a:cubicBezTo>
                      <a:pt x="1070985" y="93419"/>
                      <a:pt x="1080994" y="88415"/>
                      <a:pt x="1080994" y="86747"/>
                    </a:cubicBezTo>
                    <a:cubicBezTo>
                      <a:pt x="1080994" y="81742"/>
                      <a:pt x="1077658" y="78406"/>
                      <a:pt x="1080994" y="75069"/>
                    </a:cubicBezTo>
                    <a:cubicBezTo>
                      <a:pt x="1087667" y="65060"/>
                      <a:pt x="1104349" y="65060"/>
                      <a:pt x="1101013" y="43373"/>
                    </a:cubicBezTo>
                    <a:cubicBezTo>
                      <a:pt x="1101013" y="38369"/>
                      <a:pt x="1064312" y="3336"/>
                      <a:pt x="1060976" y="0"/>
                    </a:cubicBezTo>
                    <a:close/>
                    <a:moveTo>
                      <a:pt x="1172745" y="23355"/>
                    </a:moveTo>
                    <a:cubicBezTo>
                      <a:pt x="1174413" y="51714"/>
                      <a:pt x="1172745" y="73401"/>
                      <a:pt x="1201105" y="60055"/>
                    </a:cubicBezTo>
                    <a:cubicBezTo>
                      <a:pt x="1206109" y="56719"/>
                      <a:pt x="1212782" y="50046"/>
                      <a:pt x="1217787" y="48378"/>
                    </a:cubicBezTo>
                    <a:cubicBezTo>
                      <a:pt x="1214450" y="46710"/>
                      <a:pt x="1211114" y="36701"/>
                      <a:pt x="1209446" y="31696"/>
                    </a:cubicBezTo>
                    <a:cubicBezTo>
                      <a:pt x="1204441" y="31696"/>
                      <a:pt x="1189427" y="35032"/>
                      <a:pt x="1189427" y="35032"/>
                    </a:cubicBezTo>
                    <a:cubicBezTo>
                      <a:pt x="1189427" y="35032"/>
                      <a:pt x="1177750" y="25023"/>
                      <a:pt x="1172745" y="23355"/>
                    </a:cubicBezTo>
                    <a:close/>
                    <a:moveTo>
                      <a:pt x="1272837" y="31696"/>
                    </a:moveTo>
                    <a:cubicBezTo>
                      <a:pt x="1289519" y="71733"/>
                      <a:pt x="1311206" y="85078"/>
                      <a:pt x="1349574" y="60055"/>
                    </a:cubicBezTo>
                    <a:cubicBezTo>
                      <a:pt x="1356247" y="55051"/>
                      <a:pt x="1356247" y="58387"/>
                      <a:pt x="1366256" y="56719"/>
                    </a:cubicBezTo>
                    <a:cubicBezTo>
                      <a:pt x="1362921" y="55051"/>
                      <a:pt x="1361252" y="46710"/>
                      <a:pt x="1357915" y="45042"/>
                    </a:cubicBezTo>
                    <a:cubicBezTo>
                      <a:pt x="1334561" y="31696"/>
                      <a:pt x="1301197" y="36701"/>
                      <a:pt x="1274505" y="33364"/>
                    </a:cubicBezTo>
                    <a:close/>
                    <a:moveTo>
                      <a:pt x="383686" y="96756"/>
                    </a:moveTo>
                    <a:cubicBezTo>
                      <a:pt x="373676" y="101760"/>
                      <a:pt x="356994" y="126783"/>
                      <a:pt x="380350" y="116774"/>
                    </a:cubicBezTo>
                    <a:cubicBezTo>
                      <a:pt x="380350" y="116774"/>
                      <a:pt x="392027" y="93419"/>
                      <a:pt x="383686" y="96756"/>
                    </a:cubicBezTo>
                    <a:close/>
                    <a:moveTo>
                      <a:pt x="1101013" y="96756"/>
                    </a:moveTo>
                    <a:lnTo>
                      <a:pt x="1097676" y="113438"/>
                    </a:lnTo>
                    <a:cubicBezTo>
                      <a:pt x="1097676" y="113438"/>
                      <a:pt x="1106017" y="116774"/>
                      <a:pt x="1109354" y="116774"/>
                    </a:cubicBezTo>
                    <a:cubicBezTo>
                      <a:pt x="1107685" y="108433"/>
                      <a:pt x="1114358" y="93419"/>
                      <a:pt x="1101013" y="96756"/>
                    </a:cubicBezTo>
                    <a:close/>
                    <a:moveTo>
                      <a:pt x="1136045" y="108433"/>
                    </a:moveTo>
                    <a:cubicBezTo>
                      <a:pt x="1136045" y="108433"/>
                      <a:pt x="1101013" y="135124"/>
                      <a:pt x="1099344" y="136793"/>
                    </a:cubicBezTo>
                    <a:cubicBezTo>
                      <a:pt x="1101013" y="136793"/>
                      <a:pt x="1091003" y="145134"/>
                      <a:pt x="1091003" y="145134"/>
                    </a:cubicBezTo>
                    <a:cubicBezTo>
                      <a:pt x="1121031" y="153475"/>
                      <a:pt x="1144386" y="153475"/>
                      <a:pt x="1182754" y="156811"/>
                    </a:cubicBezTo>
                    <a:cubicBezTo>
                      <a:pt x="1182754" y="153475"/>
                      <a:pt x="1181086" y="135124"/>
                      <a:pt x="1182754" y="133456"/>
                    </a:cubicBezTo>
                    <a:cubicBezTo>
                      <a:pt x="1176082" y="128452"/>
                      <a:pt x="1169409" y="125115"/>
                      <a:pt x="1162736" y="121779"/>
                    </a:cubicBezTo>
                    <a:cubicBezTo>
                      <a:pt x="1154395" y="116774"/>
                      <a:pt x="1149390" y="108433"/>
                      <a:pt x="1134377" y="110101"/>
                    </a:cubicBezTo>
                    <a:close/>
                    <a:moveTo>
                      <a:pt x="789059" y="168488"/>
                    </a:moveTo>
                    <a:cubicBezTo>
                      <a:pt x="789059" y="168488"/>
                      <a:pt x="792396" y="175161"/>
                      <a:pt x="792396" y="176829"/>
                    </a:cubicBezTo>
                    <a:cubicBezTo>
                      <a:pt x="814082" y="175161"/>
                      <a:pt x="809078" y="168488"/>
                      <a:pt x="789059" y="168488"/>
                    </a:cubicBezTo>
                    <a:close/>
                    <a:moveTo>
                      <a:pt x="392027" y="188507"/>
                    </a:moveTo>
                    <a:cubicBezTo>
                      <a:pt x="392027" y="188507"/>
                      <a:pt x="390358" y="200184"/>
                      <a:pt x="388691" y="200184"/>
                    </a:cubicBezTo>
                    <a:cubicBezTo>
                      <a:pt x="380350" y="205189"/>
                      <a:pt x="388691" y="188507"/>
                      <a:pt x="392027" y="188507"/>
                    </a:cubicBezTo>
                    <a:close/>
                    <a:moveTo>
                      <a:pt x="2136965" y="243557"/>
                    </a:moveTo>
                    <a:cubicBezTo>
                      <a:pt x="2133629" y="243557"/>
                      <a:pt x="2123620" y="256903"/>
                      <a:pt x="2120283" y="260239"/>
                    </a:cubicBezTo>
                    <a:cubicBezTo>
                      <a:pt x="2113611" y="265244"/>
                      <a:pt x="2113611" y="268580"/>
                      <a:pt x="2108606" y="276921"/>
                    </a:cubicBezTo>
                    <a:cubicBezTo>
                      <a:pt x="2120283" y="276921"/>
                      <a:pt x="2131961" y="283594"/>
                      <a:pt x="2140302" y="280258"/>
                    </a:cubicBezTo>
                    <a:cubicBezTo>
                      <a:pt x="2143639" y="280258"/>
                      <a:pt x="2141970" y="271917"/>
                      <a:pt x="2151980" y="271917"/>
                    </a:cubicBezTo>
                    <a:cubicBezTo>
                      <a:pt x="2158652" y="271917"/>
                      <a:pt x="2185344" y="278590"/>
                      <a:pt x="2192016" y="280258"/>
                    </a:cubicBezTo>
                    <a:cubicBezTo>
                      <a:pt x="2192016" y="280258"/>
                      <a:pt x="2195352" y="268580"/>
                      <a:pt x="2195352" y="263576"/>
                    </a:cubicBezTo>
                    <a:cubicBezTo>
                      <a:pt x="2183675" y="258571"/>
                      <a:pt x="2151980" y="240221"/>
                      <a:pt x="2135298" y="243557"/>
                    </a:cubicBezTo>
                    <a:close/>
                    <a:moveTo>
                      <a:pt x="1389611" y="251898"/>
                    </a:moveTo>
                    <a:cubicBezTo>
                      <a:pt x="1387944" y="260239"/>
                      <a:pt x="1384607" y="270249"/>
                      <a:pt x="1381270" y="280258"/>
                    </a:cubicBezTo>
                    <a:cubicBezTo>
                      <a:pt x="1391279" y="280258"/>
                      <a:pt x="1404626" y="283594"/>
                      <a:pt x="1412967" y="280258"/>
                    </a:cubicBezTo>
                    <a:cubicBezTo>
                      <a:pt x="1412967" y="280258"/>
                      <a:pt x="1424643" y="270249"/>
                      <a:pt x="1412967" y="271917"/>
                    </a:cubicBezTo>
                    <a:cubicBezTo>
                      <a:pt x="1412967" y="268580"/>
                      <a:pt x="1416302" y="260239"/>
                      <a:pt x="1409630" y="263576"/>
                    </a:cubicBezTo>
                    <a:cubicBezTo>
                      <a:pt x="1409630" y="263576"/>
                      <a:pt x="1402957" y="251898"/>
                      <a:pt x="1401289" y="251898"/>
                    </a:cubicBezTo>
                    <a:cubicBezTo>
                      <a:pt x="1396285" y="250230"/>
                      <a:pt x="1392948" y="253567"/>
                      <a:pt x="1389611" y="251898"/>
                    </a:cubicBezTo>
                    <a:close/>
                    <a:moveTo>
                      <a:pt x="1509722" y="1152727"/>
                    </a:moveTo>
                    <a:cubicBezTo>
                      <a:pt x="1506385" y="1152727"/>
                      <a:pt x="1501381" y="1157732"/>
                      <a:pt x="1493040" y="1161068"/>
                    </a:cubicBezTo>
                    <a:lnTo>
                      <a:pt x="1493040" y="1169409"/>
                    </a:lnTo>
                    <a:lnTo>
                      <a:pt x="1501381" y="1169409"/>
                    </a:lnTo>
                    <a:cubicBezTo>
                      <a:pt x="1503049" y="1169409"/>
                      <a:pt x="1518063" y="1149391"/>
                      <a:pt x="1509722" y="1152727"/>
                    </a:cubicBezTo>
                    <a:close/>
                    <a:moveTo>
                      <a:pt x="752358" y="148470"/>
                    </a:moveTo>
                    <a:lnTo>
                      <a:pt x="755695" y="156811"/>
                    </a:lnTo>
                    <a:cubicBezTo>
                      <a:pt x="764036" y="158479"/>
                      <a:pt x="755695" y="150138"/>
                      <a:pt x="752358" y="148470"/>
                    </a:cubicBezTo>
                    <a:close/>
                    <a:moveTo>
                      <a:pt x="732340" y="156811"/>
                    </a:moveTo>
                    <a:cubicBezTo>
                      <a:pt x="727335" y="156811"/>
                      <a:pt x="735676" y="165152"/>
                      <a:pt x="735676" y="165152"/>
                    </a:cubicBezTo>
                    <a:cubicBezTo>
                      <a:pt x="735676" y="165152"/>
                      <a:pt x="745686" y="153475"/>
                      <a:pt x="732340" y="156811"/>
                    </a:cubicBezTo>
                    <a:close/>
                    <a:moveTo>
                      <a:pt x="663944" y="160147"/>
                    </a:moveTo>
                    <a:cubicBezTo>
                      <a:pt x="658939" y="160147"/>
                      <a:pt x="658939" y="166820"/>
                      <a:pt x="667280" y="168488"/>
                    </a:cubicBezTo>
                    <a:cubicBezTo>
                      <a:pt x="667280" y="163484"/>
                      <a:pt x="670617" y="158479"/>
                      <a:pt x="663944" y="160147"/>
                    </a:cubicBezTo>
                    <a:close/>
                    <a:moveTo>
                      <a:pt x="775714" y="160147"/>
                    </a:moveTo>
                    <a:cubicBezTo>
                      <a:pt x="775714" y="160147"/>
                      <a:pt x="765704" y="171825"/>
                      <a:pt x="775714" y="168488"/>
                    </a:cubicBezTo>
                    <a:cubicBezTo>
                      <a:pt x="779050" y="168488"/>
                      <a:pt x="790727" y="155143"/>
                      <a:pt x="775714" y="160147"/>
                    </a:cubicBezTo>
                    <a:close/>
                    <a:moveTo>
                      <a:pt x="400368" y="163484"/>
                    </a:moveTo>
                    <a:cubicBezTo>
                      <a:pt x="408709" y="160147"/>
                      <a:pt x="400368" y="186839"/>
                      <a:pt x="397032" y="186839"/>
                    </a:cubicBezTo>
                    <a:cubicBezTo>
                      <a:pt x="390358" y="190175"/>
                      <a:pt x="385354" y="166820"/>
                      <a:pt x="400368" y="163484"/>
                    </a:cubicBezTo>
                    <a:close/>
                    <a:moveTo>
                      <a:pt x="715658" y="163484"/>
                    </a:moveTo>
                    <a:cubicBezTo>
                      <a:pt x="715658" y="163484"/>
                      <a:pt x="712322" y="176829"/>
                      <a:pt x="712322" y="180166"/>
                    </a:cubicBezTo>
                    <a:cubicBezTo>
                      <a:pt x="717327" y="176829"/>
                      <a:pt x="732340" y="176829"/>
                      <a:pt x="723999" y="171825"/>
                    </a:cubicBezTo>
                    <a:cubicBezTo>
                      <a:pt x="718994" y="168488"/>
                      <a:pt x="729004" y="163484"/>
                      <a:pt x="715658" y="163484"/>
                    </a:cubicBezTo>
                    <a:close/>
                    <a:moveTo>
                      <a:pt x="755695" y="171825"/>
                    </a:moveTo>
                    <a:cubicBezTo>
                      <a:pt x="754027" y="171825"/>
                      <a:pt x="744017" y="191843"/>
                      <a:pt x="752358" y="188507"/>
                    </a:cubicBezTo>
                    <a:cubicBezTo>
                      <a:pt x="755695" y="186839"/>
                      <a:pt x="769040" y="165152"/>
                      <a:pt x="755695" y="171825"/>
                    </a:cubicBezTo>
                    <a:close/>
                    <a:moveTo>
                      <a:pt x="735676" y="183502"/>
                    </a:moveTo>
                    <a:lnTo>
                      <a:pt x="739013" y="195180"/>
                    </a:lnTo>
                    <a:cubicBezTo>
                      <a:pt x="739013" y="190175"/>
                      <a:pt x="742350" y="183502"/>
                      <a:pt x="735676" y="183502"/>
                    </a:cubicBezTo>
                    <a:close/>
                    <a:moveTo>
                      <a:pt x="795732" y="183502"/>
                    </a:moveTo>
                    <a:cubicBezTo>
                      <a:pt x="795732" y="183502"/>
                      <a:pt x="795732" y="198516"/>
                      <a:pt x="795732" y="200184"/>
                    </a:cubicBezTo>
                    <a:cubicBezTo>
                      <a:pt x="814082" y="205189"/>
                      <a:pt x="805741" y="186839"/>
                      <a:pt x="795732" y="183502"/>
                    </a:cubicBezTo>
                    <a:close/>
                    <a:moveTo>
                      <a:pt x="772377" y="188507"/>
                    </a:moveTo>
                    <a:cubicBezTo>
                      <a:pt x="772377" y="188507"/>
                      <a:pt x="764036" y="200184"/>
                      <a:pt x="764036" y="200184"/>
                    </a:cubicBezTo>
                    <a:cubicBezTo>
                      <a:pt x="767373" y="201852"/>
                      <a:pt x="772377" y="200184"/>
                      <a:pt x="775714" y="200184"/>
                    </a:cubicBezTo>
                    <a:cubicBezTo>
                      <a:pt x="782386" y="201852"/>
                      <a:pt x="775714" y="211862"/>
                      <a:pt x="787391" y="216866"/>
                    </a:cubicBezTo>
                    <a:cubicBezTo>
                      <a:pt x="799068" y="220203"/>
                      <a:pt x="785722" y="216866"/>
                      <a:pt x="790727" y="213530"/>
                    </a:cubicBezTo>
                    <a:cubicBezTo>
                      <a:pt x="790727" y="213530"/>
                      <a:pt x="784055" y="210193"/>
                      <a:pt x="782386" y="210193"/>
                    </a:cubicBezTo>
                    <a:cubicBezTo>
                      <a:pt x="782386" y="210193"/>
                      <a:pt x="785722" y="200184"/>
                      <a:pt x="785722" y="198516"/>
                    </a:cubicBezTo>
                    <a:cubicBezTo>
                      <a:pt x="779050" y="195180"/>
                      <a:pt x="775714" y="195180"/>
                      <a:pt x="769040" y="190175"/>
                    </a:cubicBezTo>
                    <a:close/>
                    <a:moveTo>
                      <a:pt x="1104349" y="203521"/>
                    </a:moveTo>
                    <a:cubicBezTo>
                      <a:pt x="1111022" y="203521"/>
                      <a:pt x="1107685" y="208525"/>
                      <a:pt x="1112690" y="211862"/>
                    </a:cubicBezTo>
                    <a:cubicBezTo>
                      <a:pt x="1111022" y="211862"/>
                      <a:pt x="1089335" y="201852"/>
                      <a:pt x="1104349" y="203521"/>
                    </a:cubicBezTo>
                    <a:close/>
                    <a:moveTo>
                      <a:pt x="1372929" y="260239"/>
                    </a:moveTo>
                    <a:cubicBezTo>
                      <a:pt x="1366256" y="260239"/>
                      <a:pt x="1359584" y="273585"/>
                      <a:pt x="1376266" y="271917"/>
                    </a:cubicBezTo>
                    <a:cubicBezTo>
                      <a:pt x="1376266" y="266912"/>
                      <a:pt x="1379603" y="256903"/>
                      <a:pt x="1372929" y="260239"/>
                    </a:cubicBezTo>
                    <a:close/>
                    <a:moveTo>
                      <a:pt x="1341233" y="263576"/>
                    </a:moveTo>
                    <a:cubicBezTo>
                      <a:pt x="1341233" y="263576"/>
                      <a:pt x="1339565" y="275253"/>
                      <a:pt x="1337898" y="275253"/>
                    </a:cubicBezTo>
                    <a:cubicBezTo>
                      <a:pt x="1329557" y="280258"/>
                      <a:pt x="1337898" y="263576"/>
                      <a:pt x="1341233" y="263576"/>
                    </a:cubicBezTo>
                    <a:close/>
                    <a:moveTo>
                      <a:pt x="1713243" y="804073"/>
                    </a:moveTo>
                    <a:cubicBezTo>
                      <a:pt x="1711574" y="807409"/>
                      <a:pt x="1701565" y="814082"/>
                      <a:pt x="1701565" y="815750"/>
                    </a:cubicBezTo>
                    <a:cubicBezTo>
                      <a:pt x="1701565" y="819087"/>
                      <a:pt x="1704902" y="834101"/>
                      <a:pt x="1701565" y="835769"/>
                    </a:cubicBezTo>
                    <a:cubicBezTo>
                      <a:pt x="1698229" y="839105"/>
                      <a:pt x="1739934" y="819087"/>
                      <a:pt x="1713243" y="804073"/>
                    </a:cubicBezTo>
                    <a:close/>
                    <a:moveTo>
                      <a:pt x="755695" y="223539"/>
                    </a:moveTo>
                    <a:cubicBezTo>
                      <a:pt x="760699" y="226875"/>
                      <a:pt x="752358" y="231880"/>
                      <a:pt x="752358" y="231880"/>
                    </a:cubicBezTo>
                    <a:cubicBezTo>
                      <a:pt x="752358" y="228544"/>
                      <a:pt x="749022" y="220203"/>
                      <a:pt x="755695" y="223539"/>
                    </a:cubicBezTo>
                    <a:close/>
                    <a:moveTo>
                      <a:pt x="1841694" y="300276"/>
                    </a:moveTo>
                    <a:lnTo>
                      <a:pt x="1833353" y="316958"/>
                    </a:lnTo>
                    <a:cubicBezTo>
                      <a:pt x="1841694" y="316958"/>
                      <a:pt x="1841694" y="325299"/>
                      <a:pt x="1845030" y="325299"/>
                    </a:cubicBezTo>
                    <a:cubicBezTo>
                      <a:pt x="1850035" y="325299"/>
                      <a:pt x="1850035" y="323631"/>
                      <a:pt x="1853371" y="321963"/>
                    </a:cubicBezTo>
                    <a:cubicBezTo>
                      <a:pt x="1863381" y="328636"/>
                      <a:pt x="1860044" y="315290"/>
                      <a:pt x="1861712" y="313622"/>
                    </a:cubicBezTo>
                    <a:cubicBezTo>
                      <a:pt x="1855040" y="308617"/>
                      <a:pt x="1848367" y="306949"/>
                      <a:pt x="1841694" y="301944"/>
                    </a:cubicBezTo>
                    <a:close/>
                    <a:moveTo>
                      <a:pt x="1396285" y="1301197"/>
                    </a:moveTo>
                    <a:cubicBezTo>
                      <a:pt x="1394616" y="1301197"/>
                      <a:pt x="1386275" y="1321215"/>
                      <a:pt x="1392948" y="1317879"/>
                    </a:cubicBezTo>
                    <a:cubicBezTo>
                      <a:pt x="1397952" y="1312874"/>
                      <a:pt x="1409630" y="1291188"/>
                      <a:pt x="1396285" y="1301197"/>
                    </a:cubicBezTo>
                    <a:close/>
                    <a:moveTo>
                      <a:pt x="1352911" y="1332893"/>
                    </a:moveTo>
                    <a:cubicBezTo>
                      <a:pt x="1344570" y="1339566"/>
                      <a:pt x="1346239" y="1341234"/>
                      <a:pt x="1341233" y="1352911"/>
                    </a:cubicBezTo>
                    <a:cubicBezTo>
                      <a:pt x="1336229" y="1366257"/>
                      <a:pt x="1341233" y="1356248"/>
                      <a:pt x="1352911" y="1352911"/>
                    </a:cubicBezTo>
                    <a:cubicBezTo>
                      <a:pt x="1352911" y="1347907"/>
                      <a:pt x="1357915" y="1329556"/>
                      <a:pt x="1352911" y="1332893"/>
                    </a:cubicBezTo>
                    <a:close/>
                    <a:moveTo>
                      <a:pt x="1312875" y="1357916"/>
                    </a:moveTo>
                    <a:cubicBezTo>
                      <a:pt x="1309538" y="1361252"/>
                      <a:pt x="1302865" y="1389612"/>
                      <a:pt x="1312875" y="1381271"/>
                    </a:cubicBezTo>
                    <a:cubicBezTo>
                      <a:pt x="1314542" y="1379602"/>
                      <a:pt x="1317879" y="1352911"/>
                      <a:pt x="1312875" y="1357916"/>
                    </a:cubicBezTo>
                    <a:close/>
                    <a:moveTo>
                      <a:pt x="1292856" y="1372930"/>
                    </a:moveTo>
                    <a:lnTo>
                      <a:pt x="1281178" y="1389612"/>
                    </a:lnTo>
                    <a:cubicBezTo>
                      <a:pt x="1279511" y="1389612"/>
                      <a:pt x="1274505" y="1391280"/>
                      <a:pt x="1272837" y="1392948"/>
                    </a:cubicBezTo>
                    <a:cubicBezTo>
                      <a:pt x="1269501" y="1394616"/>
                      <a:pt x="1264496" y="1404626"/>
                      <a:pt x="1276174" y="1401289"/>
                    </a:cubicBezTo>
                    <a:cubicBezTo>
                      <a:pt x="1279511" y="1401289"/>
                      <a:pt x="1294524" y="1387943"/>
                      <a:pt x="1299528" y="1384607"/>
                    </a:cubicBezTo>
                    <a:cubicBezTo>
                      <a:pt x="1299528" y="1382939"/>
                      <a:pt x="1301197" y="1372930"/>
                      <a:pt x="1296193" y="1376266"/>
                    </a:cubicBezTo>
                    <a:cubicBezTo>
                      <a:pt x="1291187" y="1374598"/>
                      <a:pt x="1301197" y="1367925"/>
                      <a:pt x="1292856" y="1372930"/>
                    </a:cubicBezTo>
                    <a:close/>
                    <a:moveTo>
                      <a:pt x="1252819" y="1404626"/>
                    </a:moveTo>
                    <a:cubicBezTo>
                      <a:pt x="1251151" y="1404626"/>
                      <a:pt x="1227796" y="1442994"/>
                      <a:pt x="1241141" y="1432985"/>
                    </a:cubicBezTo>
                    <a:cubicBezTo>
                      <a:pt x="1241141" y="1432985"/>
                      <a:pt x="1262829" y="1404626"/>
                      <a:pt x="1257823" y="1409630"/>
                    </a:cubicBezTo>
                    <a:cubicBezTo>
                      <a:pt x="1256155" y="1409630"/>
                      <a:pt x="1261160" y="1401289"/>
                      <a:pt x="1254488" y="1406294"/>
                    </a:cubicBezTo>
                    <a:close/>
                    <a:moveTo>
                      <a:pt x="6672" y="1107686"/>
                    </a:moveTo>
                    <a:lnTo>
                      <a:pt x="26691" y="1111022"/>
                    </a:lnTo>
                    <a:lnTo>
                      <a:pt x="36701" y="1111022"/>
                    </a:lnTo>
                    <a:cubicBezTo>
                      <a:pt x="36701" y="1112690"/>
                      <a:pt x="55050" y="1112690"/>
                      <a:pt x="55050" y="1112690"/>
                    </a:cubicBezTo>
                    <a:lnTo>
                      <a:pt x="65059" y="1121031"/>
                    </a:lnTo>
                    <a:lnTo>
                      <a:pt x="83410" y="1121031"/>
                    </a:lnTo>
                    <a:cubicBezTo>
                      <a:pt x="83410" y="1122699"/>
                      <a:pt x="108433" y="1142718"/>
                      <a:pt x="108433" y="1142718"/>
                    </a:cubicBezTo>
                    <a:lnTo>
                      <a:pt x="123446" y="1156063"/>
                    </a:lnTo>
                    <a:lnTo>
                      <a:pt x="131787" y="1172745"/>
                    </a:lnTo>
                    <a:lnTo>
                      <a:pt x="140128" y="1179418"/>
                    </a:lnTo>
                    <a:lnTo>
                      <a:pt x="158479" y="1191096"/>
                    </a:lnTo>
                    <a:lnTo>
                      <a:pt x="170157" y="1191096"/>
                    </a:lnTo>
                    <a:cubicBezTo>
                      <a:pt x="170157" y="1189427"/>
                      <a:pt x="180166" y="1189427"/>
                      <a:pt x="180166" y="1189427"/>
                    </a:cubicBezTo>
                    <a:lnTo>
                      <a:pt x="193511" y="1186091"/>
                    </a:lnTo>
                    <a:lnTo>
                      <a:pt x="203521" y="1177750"/>
                    </a:lnTo>
                    <a:lnTo>
                      <a:pt x="218534" y="1182755"/>
                    </a:lnTo>
                    <a:lnTo>
                      <a:pt x="241889" y="1189427"/>
                    </a:lnTo>
                    <a:lnTo>
                      <a:pt x="253567" y="1189427"/>
                    </a:lnTo>
                    <a:cubicBezTo>
                      <a:pt x="253567" y="1191096"/>
                      <a:pt x="253567" y="1201105"/>
                      <a:pt x="253567" y="1201105"/>
                    </a:cubicBezTo>
                    <a:lnTo>
                      <a:pt x="263576" y="1209446"/>
                    </a:lnTo>
                    <a:lnTo>
                      <a:pt x="275253" y="1209446"/>
                    </a:lnTo>
                    <a:lnTo>
                      <a:pt x="286931" y="1217787"/>
                    </a:lnTo>
                    <a:lnTo>
                      <a:pt x="298607" y="1217787"/>
                    </a:lnTo>
                    <a:lnTo>
                      <a:pt x="310285" y="1214450"/>
                    </a:lnTo>
                    <a:lnTo>
                      <a:pt x="321963" y="1217787"/>
                    </a:lnTo>
                    <a:lnTo>
                      <a:pt x="338645" y="1222791"/>
                    </a:lnTo>
                    <a:lnTo>
                      <a:pt x="358663" y="1217787"/>
                    </a:lnTo>
                    <a:lnTo>
                      <a:pt x="368672" y="1209446"/>
                    </a:lnTo>
                    <a:lnTo>
                      <a:pt x="393695" y="1206109"/>
                    </a:lnTo>
                    <a:lnTo>
                      <a:pt x="417050" y="1191096"/>
                    </a:lnTo>
                    <a:lnTo>
                      <a:pt x="423722" y="1187759"/>
                    </a:lnTo>
                    <a:lnTo>
                      <a:pt x="442073" y="1201105"/>
                    </a:lnTo>
                    <a:lnTo>
                      <a:pt x="455419" y="1201105"/>
                    </a:lnTo>
                    <a:cubicBezTo>
                      <a:pt x="455419" y="1199437"/>
                      <a:pt x="473769" y="1204441"/>
                      <a:pt x="473769" y="1204441"/>
                    </a:cubicBezTo>
                    <a:lnTo>
                      <a:pt x="487115" y="1199437"/>
                    </a:lnTo>
                    <a:lnTo>
                      <a:pt x="502128" y="1209446"/>
                    </a:lnTo>
                    <a:lnTo>
                      <a:pt x="513806" y="1216119"/>
                    </a:lnTo>
                    <a:lnTo>
                      <a:pt x="530488" y="1201105"/>
                    </a:lnTo>
                    <a:cubicBezTo>
                      <a:pt x="530488" y="1201105"/>
                      <a:pt x="550506" y="1196100"/>
                      <a:pt x="548838" y="1189427"/>
                    </a:cubicBezTo>
                    <a:cubicBezTo>
                      <a:pt x="538829" y="1186091"/>
                      <a:pt x="560515" y="1171077"/>
                      <a:pt x="560515" y="1171077"/>
                    </a:cubicBezTo>
                    <a:lnTo>
                      <a:pt x="567188" y="1159400"/>
                    </a:lnTo>
                    <a:lnTo>
                      <a:pt x="577197" y="1146054"/>
                    </a:lnTo>
                    <a:lnTo>
                      <a:pt x="573861" y="1132709"/>
                    </a:lnTo>
                    <a:lnTo>
                      <a:pt x="580534" y="1126036"/>
                    </a:lnTo>
                    <a:lnTo>
                      <a:pt x="580534" y="1112690"/>
                    </a:lnTo>
                    <a:cubicBezTo>
                      <a:pt x="582202" y="1112690"/>
                      <a:pt x="580534" y="1099345"/>
                      <a:pt x="580534" y="1099345"/>
                    </a:cubicBezTo>
                    <a:lnTo>
                      <a:pt x="572193" y="1099345"/>
                    </a:lnTo>
                    <a:cubicBezTo>
                      <a:pt x="572193" y="1099345"/>
                      <a:pt x="573861" y="1092672"/>
                      <a:pt x="573861" y="1092672"/>
                    </a:cubicBezTo>
                    <a:lnTo>
                      <a:pt x="577197" y="1087667"/>
                    </a:lnTo>
                    <a:lnTo>
                      <a:pt x="587207" y="1077658"/>
                    </a:lnTo>
                    <a:lnTo>
                      <a:pt x="598884" y="1067649"/>
                    </a:lnTo>
                    <a:lnTo>
                      <a:pt x="608893" y="1059308"/>
                    </a:lnTo>
                    <a:lnTo>
                      <a:pt x="623907" y="1059308"/>
                    </a:lnTo>
                    <a:lnTo>
                      <a:pt x="637253" y="1054303"/>
                    </a:lnTo>
                    <a:lnTo>
                      <a:pt x="645594" y="1050967"/>
                    </a:lnTo>
                    <a:lnTo>
                      <a:pt x="660607" y="1050967"/>
                    </a:lnTo>
                    <a:cubicBezTo>
                      <a:pt x="660607" y="1052635"/>
                      <a:pt x="672285" y="1060976"/>
                      <a:pt x="672285" y="1060976"/>
                    </a:cubicBezTo>
                    <a:lnTo>
                      <a:pt x="682294" y="1070985"/>
                    </a:lnTo>
                    <a:lnTo>
                      <a:pt x="692304" y="1080994"/>
                    </a:lnTo>
                    <a:lnTo>
                      <a:pt x="710653" y="1084331"/>
                    </a:lnTo>
                    <a:lnTo>
                      <a:pt x="723999" y="1094340"/>
                    </a:lnTo>
                    <a:lnTo>
                      <a:pt x="730672" y="1104349"/>
                    </a:lnTo>
                    <a:lnTo>
                      <a:pt x="740681" y="1119363"/>
                    </a:lnTo>
                    <a:lnTo>
                      <a:pt x="740681" y="1129372"/>
                    </a:lnTo>
                    <a:lnTo>
                      <a:pt x="744017" y="1146054"/>
                    </a:lnTo>
                    <a:lnTo>
                      <a:pt x="755695" y="1164404"/>
                    </a:lnTo>
                    <a:lnTo>
                      <a:pt x="764036" y="1181086"/>
                    </a:lnTo>
                    <a:lnTo>
                      <a:pt x="772377" y="1187759"/>
                    </a:lnTo>
                    <a:lnTo>
                      <a:pt x="794063" y="1187759"/>
                    </a:lnTo>
                    <a:cubicBezTo>
                      <a:pt x="794063" y="1189427"/>
                      <a:pt x="809078" y="1194432"/>
                      <a:pt x="809078" y="1194432"/>
                    </a:cubicBezTo>
                    <a:lnTo>
                      <a:pt x="817419" y="1201105"/>
                    </a:lnTo>
                    <a:lnTo>
                      <a:pt x="820755" y="1212782"/>
                    </a:lnTo>
                    <a:lnTo>
                      <a:pt x="825760" y="1226128"/>
                    </a:lnTo>
                    <a:lnTo>
                      <a:pt x="837437" y="1237805"/>
                    </a:lnTo>
                    <a:lnTo>
                      <a:pt x="842442" y="1247814"/>
                    </a:lnTo>
                    <a:lnTo>
                      <a:pt x="839105" y="1259492"/>
                    </a:lnTo>
                    <a:lnTo>
                      <a:pt x="845778" y="1269501"/>
                    </a:lnTo>
                    <a:lnTo>
                      <a:pt x="857455" y="1276174"/>
                    </a:lnTo>
                    <a:lnTo>
                      <a:pt x="869132" y="1282847"/>
                    </a:lnTo>
                    <a:lnTo>
                      <a:pt x="875806" y="1279510"/>
                    </a:lnTo>
                    <a:lnTo>
                      <a:pt x="885814" y="1274506"/>
                    </a:lnTo>
                    <a:lnTo>
                      <a:pt x="894155" y="1264496"/>
                    </a:lnTo>
                    <a:lnTo>
                      <a:pt x="904165" y="1257824"/>
                    </a:lnTo>
                    <a:lnTo>
                      <a:pt x="914174" y="1257824"/>
                    </a:lnTo>
                    <a:lnTo>
                      <a:pt x="924183" y="1254487"/>
                    </a:lnTo>
                    <a:lnTo>
                      <a:pt x="929188" y="1246146"/>
                    </a:lnTo>
                    <a:lnTo>
                      <a:pt x="944201" y="1241142"/>
                    </a:lnTo>
                    <a:lnTo>
                      <a:pt x="937529" y="1256155"/>
                    </a:lnTo>
                    <a:lnTo>
                      <a:pt x="937529" y="1266165"/>
                    </a:lnTo>
                    <a:cubicBezTo>
                      <a:pt x="937529" y="1266165"/>
                      <a:pt x="944201" y="1272837"/>
                      <a:pt x="944201" y="1272837"/>
                    </a:cubicBezTo>
                    <a:lnTo>
                      <a:pt x="944201" y="1286183"/>
                    </a:lnTo>
                    <a:cubicBezTo>
                      <a:pt x="942534" y="1286183"/>
                      <a:pt x="934193" y="1292856"/>
                      <a:pt x="934193" y="1292856"/>
                    </a:cubicBezTo>
                    <a:lnTo>
                      <a:pt x="934193" y="1302865"/>
                    </a:lnTo>
                    <a:cubicBezTo>
                      <a:pt x="934193" y="1302865"/>
                      <a:pt x="932524" y="1321215"/>
                      <a:pt x="932524" y="1321215"/>
                    </a:cubicBezTo>
                    <a:lnTo>
                      <a:pt x="925852" y="1334561"/>
                    </a:lnTo>
                    <a:lnTo>
                      <a:pt x="915842" y="1344570"/>
                    </a:lnTo>
                    <a:lnTo>
                      <a:pt x="907501" y="1347907"/>
                    </a:lnTo>
                    <a:lnTo>
                      <a:pt x="904165" y="1357916"/>
                    </a:lnTo>
                    <a:lnTo>
                      <a:pt x="892488" y="1364589"/>
                    </a:lnTo>
                    <a:lnTo>
                      <a:pt x="885814" y="1372930"/>
                    </a:lnTo>
                    <a:lnTo>
                      <a:pt x="879142" y="1367925"/>
                    </a:lnTo>
                    <a:cubicBezTo>
                      <a:pt x="882478" y="1374598"/>
                      <a:pt x="879142" y="1372930"/>
                      <a:pt x="880810" y="1391280"/>
                    </a:cubicBezTo>
                    <a:cubicBezTo>
                      <a:pt x="880810" y="1391280"/>
                      <a:pt x="869132" y="1391280"/>
                      <a:pt x="869132" y="1391280"/>
                    </a:cubicBezTo>
                    <a:cubicBezTo>
                      <a:pt x="864128" y="1387943"/>
                      <a:pt x="874137" y="1376266"/>
                      <a:pt x="872469" y="1371261"/>
                    </a:cubicBezTo>
                    <a:cubicBezTo>
                      <a:pt x="872469" y="1371261"/>
                      <a:pt x="872469" y="1367925"/>
                      <a:pt x="869132" y="1367925"/>
                    </a:cubicBezTo>
                    <a:lnTo>
                      <a:pt x="862460" y="1372930"/>
                    </a:lnTo>
                    <a:lnTo>
                      <a:pt x="854119" y="1377934"/>
                    </a:lnTo>
                    <a:lnTo>
                      <a:pt x="854119" y="1389612"/>
                    </a:lnTo>
                    <a:cubicBezTo>
                      <a:pt x="854119" y="1389612"/>
                      <a:pt x="849114" y="1402957"/>
                      <a:pt x="849114" y="1402957"/>
                    </a:cubicBezTo>
                    <a:lnTo>
                      <a:pt x="849114" y="1422976"/>
                    </a:lnTo>
                    <a:cubicBezTo>
                      <a:pt x="850783" y="1422976"/>
                      <a:pt x="849114" y="1434653"/>
                      <a:pt x="849114" y="1434653"/>
                    </a:cubicBezTo>
                    <a:lnTo>
                      <a:pt x="842442" y="1439658"/>
                    </a:lnTo>
                    <a:lnTo>
                      <a:pt x="842442" y="1449667"/>
                    </a:lnTo>
                    <a:cubicBezTo>
                      <a:pt x="844109" y="1449667"/>
                      <a:pt x="837437" y="1454672"/>
                      <a:pt x="837437" y="1454672"/>
                    </a:cubicBezTo>
                    <a:lnTo>
                      <a:pt x="840773" y="1459676"/>
                    </a:lnTo>
                    <a:lnTo>
                      <a:pt x="859124" y="1444662"/>
                    </a:lnTo>
                    <a:cubicBezTo>
                      <a:pt x="859124" y="1444662"/>
                      <a:pt x="862460" y="1432985"/>
                      <a:pt x="862460" y="1432985"/>
                    </a:cubicBezTo>
                    <a:cubicBezTo>
                      <a:pt x="865796" y="1432985"/>
                      <a:pt x="880810" y="1432985"/>
                      <a:pt x="885814" y="1432985"/>
                    </a:cubicBezTo>
                    <a:cubicBezTo>
                      <a:pt x="885814" y="1432985"/>
                      <a:pt x="882478" y="1446331"/>
                      <a:pt x="882478" y="1453003"/>
                    </a:cubicBezTo>
                    <a:cubicBezTo>
                      <a:pt x="899160" y="1463013"/>
                      <a:pt x="909170" y="1471354"/>
                      <a:pt x="925852" y="1461344"/>
                    </a:cubicBezTo>
                    <a:lnTo>
                      <a:pt x="925852" y="1453003"/>
                    </a:lnTo>
                    <a:cubicBezTo>
                      <a:pt x="942534" y="1442994"/>
                      <a:pt x="945870" y="1427980"/>
                      <a:pt x="949206" y="1424644"/>
                    </a:cubicBezTo>
                    <a:lnTo>
                      <a:pt x="957547" y="1424644"/>
                    </a:lnTo>
                    <a:cubicBezTo>
                      <a:pt x="962552" y="1416303"/>
                      <a:pt x="959216" y="1407962"/>
                      <a:pt x="965888" y="1401289"/>
                    </a:cubicBezTo>
                    <a:cubicBezTo>
                      <a:pt x="970893" y="1396284"/>
                      <a:pt x="982570" y="1394616"/>
                      <a:pt x="985906" y="1389612"/>
                    </a:cubicBezTo>
                    <a:cubicBezTo>
                      <a:pt x="990911" y="1382939"/>
                      <a:pt x="989243" y="1371261"/>
                      <a:pt x="994248" y="1366257"/>
                    </a:cubicBezTo>
                    <a:cubicBezTo>
                      <a:pt x="1000921" y="1357916"/>
                      <a:pt x="1020939" y="1347907"/>
                      <a:pt x="1025944" y="1337897"/>
                    </a:cubicBezTo>
                    <a:cubicBezTo>
                      <a:pt x="1032616" y="1326220"/>
                      <a:pt x="1030948" y="1299529"/>
                      <a:pt x="1042626" y="1289519"/>
                    </a:cubicBezTo>
                    <a:cubicBezTo>
                      <a:pt x="1042626" y="1289519"/>
                      <a:pt x="1054303" y="1286183"/>
                      <a:pt x="1054303" y="1286183"/>
                    </a:cubicBezTo>
                    <a:cubicBezTo>
                      <a:pt x="1059308" y="1279510"/>
                      <a:pt x="1054303" y="1272837"/>
                      <a:pt x="1057639" y="1266165"/>
                    </a:cubicBezTo>
                    <a:cubicBezTo>
                      <a:pt x="1062644" y="1259492"/>
                      <a:pt x="1079326" y="1252819"/>
                      <a:pt x="1080994" y="1246146"/>
                    </a:cubicBezTo>
                    <a:cubicBezTo>
                      <a:pt x="1080994" y="1241142"/>
                      <a:pt x="1079326" y="1234469"/>
                      <a:pt x="1080994" y="1229464"/>
                    </a:cubicBezTo>
                    <a:lnTo>
                      <a:pt x="1089335" y="1229464"/>
                    </a:lnTo>
                    <a:lnTo>
                      <a:pt x="1080994" y="1217787"/>
                    </a:lnTo>
                    <a:cubicBezTo>
                      <a:pt x="1080994" y="1214450"/>
                      <a:pt x="1092672" y="1202773"/>
                      <a:pt x="1092672" y="1197768"/>
                    </a:cubicBezTo>
                    <a:cubicBezTo>
                      <a:pt x="1092672" y="1191096"/>
                      <a:pt x="1082662" y="1174414"/>
                      <a:pt x="1084331" y="1166073"/>
                    </a:cubicBezTo>
                    <a:cubicBezTo>
                      <a:pt x="1084331" y="1162736"/>
                      <a:pt x="1091003" y="1159400"/>
                      <a:pt x="1092672" y="1154395"/>
                    </a:cubicBezTo>
                    <a:cubicBezTo>
                      <a:pt x="1091003" y="1149391"/>
                      <a:pt x="1087667" y="1146054"/>
                      <a:pt x="1089335" y="1142718"/>
                    </a:cubicBezTo>
                    <a:cubicBezTo>
                      <a:pt x="1089335" y="1139381"/>
                      <a:pt x="1099344" y="1137713"/>
                      <a:pt x="1101013" y="1134377"/>
                    </a:cubicBezTo>
                    <a:cubicBezTo>
                      <a:pt x="1109354" y="1117695"/>
                      <a:pt x="1102681" y="1106017"/>
                      <a:pt x="1101013" y="1085999"/>
                    </a:cubicBezTo>
                    <a:cubicBezTo>
                      <a:pt x="1109354" y="1085999"/>
                      <a:pt x="1112690" y="1085999"/>
                      <a:pt x="1121031" y="1085999"/>
                    </a:cubicBezTo>
                    <a:lnTo>
                      <a:pt x="1121031" y="1082663"/>
                    </a:lnTo>
                    <a:cubicBezTo>
                      <a:pt x="1114358" y="1079326"/>
                      <a:pt x="1112690" y="1080994"/>
                      <a:pt x="1104349" y="1079326"/>
                    </a:cubicBezTo>
                    <a:lnTo>
                      <a:pt x="1104349" y="1070985"/>
                    </a:lnTo>
                    <a:cubicBezTo>
                      <a:pt x="1097676" y="1069317"/>
                      <a:pt x="1101013" y="1079326"/>
                      <a:pt x="1096008" y="1074322"/>
                    </a:cubicBezTo>
                    <a:cubicBezTo>
                      <a:pt x="1084331" y="1065981"/>
                      <a:pt x="1077658" y="1044294"/>
                      <a:pt x="1064312" y="1037621"/>
                    </a:cubicBezTo>
                    <a:cubicBezTo>
                      <a:pt x="1022607" y="1022607"/>
                      <a:pt x="1042626" y="1052635"/>
                      <a:pt x="1040957" y="1054303"/>
                    </a:cubicBezTo>
                    <a:lnTo>
                      <a:pt x="1032616" y="1054303"/>
                    </a:lnTo>
                    <a:cubicBezTo>
                      <a:pt x="1039289" y="1049299"/>
                      <a:pt x="1029280" y="1050967"/>
                      <a:pt x="1029280" y="1050967"/>
                    </a:cubicBezTo>
                    <a:cubicBezTo>
                      <a:pt x="1024275" y="1054303"/>
                      <a:pt x="1024275" y="1065981"/>
                      <a:pt x="1017603" y="1067649"/>
                    </a:cubicBezTo>
                    <a:cubicBezTo>
                      <a:pt x="1009262" y="1067649"/>
                      <a:pt x="1004257" y="1060976"/>
                      <a:pt x="1014266" y="1059308"/>
                    </a:cubicBezTo>
                    <a:cubicBezTo>
                      <a:pt x="1014266" y="1059308"/>
                      <a:pt x="1017603" y="1047630"/>
                      <a:pt x="1017603" y="1047630"/>
                    </a:cubicBezTo>
                    <a:cubicBezTo>
                      <a:pt x="1009262" y="1050967"/>
                      <a:pt x="1014266" y="1037621"/>
                      <a:pt x="1005925" y="1039289"/>
                    </a:cubicBezTo>
                    <a:lnTo>
                      <a:pt x="1005925" y="1047630"/>
                    </a:lnTo>
                    <a:cubicBezTo>
                      <a:pt x="999252" y="1044294"/>
                      <a:pt x="1002589" y="1052635"/>
                      <a:pt x="1002589" y="1055971"/>
                    </a:cubicBezTo>
                    <a:lnTo>
                      <a:pt x="994248" y="1055971"/>
                    </a:lnTo>
                    <a:lnTo>
                      <a:pt x="994248" y="1015935"/>
                    </a:lnTo>
                    <a:cubicBezTo>
                      <a:pt x="980902" y="1015935"/>
                      <a:pt x="969224" y="1015935"/>
                      <a:pt x="954211" y="1015935"/>
                    </a:cubicBezTo>
                    <a:cubicBezTo>
                      <a:pt x="957547" y="1009262"/>
                      <a:pt x="957547" y="1002589"/>
                      <a:pt x="962552" y="995916"/>
                    </a:cubicBezTo>
                    <a:lnTo>
                      <a:pt x="1010930" y="952543"/>
                    </a:lnTo>
                    <a:lnTo>
                      <a:pt x="1019271" y="952543"/>
                    </a:lnTo>
                    <a:cubicBezTo>
                      <a:pt x="1020939" y="949207"/>
                      <a:pt x="1019271" y="944202"/>
                      <a:pt x="1019271" y="940866"/>
                    </a:cubicBezTo>
                    <a:cubicBezTo>
                      <a:pt x="1019271" y="939197"/>
                      <a:pt x="1029280" y="940866"/>
                      <a:pt x="1030948" y="937529"/>
                    </a:cubicBezTo>
                    <a:cubicBezTo>
                      <a:pt x="1039289" y="924183"/>
                      <a:pt x="1035953" y="914174"/>
                      <a:pt x="1039289" y="905833"/>
                    </a:cubicBezTo>
                    <a:cubicBezTo>
                      <a:pt x="1040957" y="905833"/>
                      <a:pt x="1044294" y="910838"/>
                      <a:pt x="1047630" y="909170"/>
                    </a:cubicBezTo>
                    <a:cubicBezTo>
                      <a:pt x="1052635" y="905833"/>
                      <a:pt x="1055971" y="895824"/>
                      <a:pt x="1059308" y="892488"/>
                    </a:cubicBezTo>
                    <a:cubicBezTo>
                      <a:pt x="1059308" y="892488"/>
                      <a:pt x="1082662" y="880810"/>
                      <a:pt x="1082662" y="880810"/>
                    </a:cubicBezTo>
                    <a:cubicBezTo>
                      <a:pt x="1082662" y="880810"/>
                      <a:pt x="1082662" y="869133"/>
                      <a:pt x="1082662" y="869133"/>
                    </a:cubicBezTo>
                    <a:cubicBezTo>
                      <a:pt x="1085999" y="869133"/>
                      <a:pt x="1096008" y="870801"/>
                      <a:pt x="1099344" y="869133"/>
                    </a:cubicBezTo>
                    <a:cubicBezTo>
                      <a:pt x="1104349" y="862460"/>
                      <a:pt x="1099344" y="852451"/>
                      <a:pt x="1102681" y="845778"/>
                    </a:cubicBezTo>
                    <a:cubicBezTo>
                      <a:pt x="1106017" y="837437"/>
                      <a:pt x="1132708" y="810746"/>
                      <a:pt x="1142718" y="805741"/>
                    </a:cubicBezTo>
                    <a:lnTo>
                      <a:pt x="1142718" y="802405"/>
                    </a:lnTo>
                    <a:cubicBezTo>
                      <a:pt x="1144386" y="802405"/>
                      <a:pt x="1152727" y="802405"/>
                      <a:pt x="1154395" y="802405"/>
                    </a:cubicBezTo>
                    <a:cubicBezTo>
                      <a:pt x="1156063" y="802405"/>
                      <a:pt x="1152727" y="790727"/>
                      <a:pt x="1154395" y="790727"/>
                    </a:cubicBezTo>
                    <a:cubicBezTo>
                      <a:pt x="1162736" y="789059"/>
                      <a:pt x="1171077" y="802405"/>
                      <a:pt x="1171077" y="802405"/>
                    </a:cubicBezTo>
                    <a:cubicBezTo>
                      <a:pt x="1182754" y="804073"/>
                      <a:pt x="1224459" y="802405"/>
                      <a:pt x="1239473" y="802405"/>
                    </a:cubicBezTo>
                    <a:cubicBezTo>
                      <a:pt x="1234469" y="805741"/>
                      <a:pt x="1239473" y="815750"/>
                      <a:pt x="1239473" y="819087"/>
                    </a:cubicBezTo>
                    <a:cubicBezTo>
                      <a:pt x="1242810" y="815750"/>
                      <a:pt x="1249482" y="819087"/>
                      <a:pt x="1251151" y="815750"/>
                    </a:cubicBezTo>
                    <a:cubicBezTo>
                      <a:pt x="1252819" y="814082"/>
                      <a:pt x="1251151" y="805741"/>
                      <a:pt x="1254488" y="804073"/>
                    </a:cubicBezTo>
                    <a:cubicBezTo>
                      <a:pt x="1261160" y="807409"/>
                      <a:pt x="1266164" y="814082"/>
                      <a:pt x="1271170" y="815750"/>
                    </a:cubicBezTo>
                    <a:cubicBezTo>
                      <a:pt x="1282846" y="819087"/>
                      <a:pt x="1297860" y="810746"/>
                      <a:pt x="1302865" y="812414"/>
                    </a:cubicBezTo>
                    <a:cubicBezTo>
                      <a:pt x="1306201" y="812414"/>
                      <a:pt x="1306201" y="824091"/>
                      <a:pt x="1319547" y="820755"/>
                    </a:cubicBezTo>
                    <a:lnTo>
                      <a:pt x="1319547" y="792396"/>
                    </a:lnTo>
                    <a:cubicBezTo>
                      <a:pt x="1336229" y="797400"/>
                      <a:pt x="1352911" y="792396"/>
                      <a:pt x="1362921" y="795732"/>
                    </a:cubicBezTo>
                    <a:cubicBezTo>
                      <a:pt x="1366256" y="795732"/>
                      <a:pt x="1359584" y="805741"/>
                      <a:pt x="1371262" y="804073"/>
                    </a:cubicBezTo>
                    <a:lnTo>
                      <a:pt x="1371262" y="795732"/>
                    </a:lnTo>
                    <a:cubicBezTo>
                      <a:pt x="1379603" y="794064"/>
                      <a:pt x="1381270" y="795732"/>
                      <a:pt x="1387944" y="792396"/>
                    </a:cubicBezTo>
                    <a:cubicBezTo>
                      <a:pt x="1392948" y="799068"/>
                      <a:pt x="1392948" y="805741"/>
                      <a:pt x="1396285" y="812414"/>
                    </a:cubicBezTo>
                    <a:cubicBezTo>
                      <a:pt x="1407961" y="809078"/>
                      <a:pt x="1399620" y="817419"/>
                      <a:pt x="1404626" y="820755"/>
                    </a:cubicBezTo>
                    <a:cubicBezTo>
                      <a:pt x="1394616" y="820755"/>
                      <a:pt x="1386275" y="819087"/>
                      <a:pt x="1376266" y="820755"/>
                    </a:cubicBezTo>
                    <a:cubicBezTo>
                      <a:pt x="1376266" y="824091"/>
                      <a:pt x="1381270" y="840773"/>
                      <a:pt x="1379603" y="840773"/>
                    </a:cubicBezTo>
                    <a:cubicBezTo>
                      <a:pt x="1387944" y="840773"/>
                      <a:pt x="1399620" y="840773"/>
                      <a:pt x="1407961" y="840773"/>
                    </a:cubicBezTo>
                    <a:cubicBezTo>
                      <a:pt x="1402957" y="840773"/>
                      <a:pt x="1411298" y="829096"/>
                      <a:pt x="1411298" y="829096"/>
                    </a:cubicBezTo>
                    <a:cubicBezTo>
                      <a:pt x="1414634" y="829096"/>
                      <a:pt x="1417971" y="837437"/>
                      <a:pt x="1422975" y="837437"/>
                    </a:cubicBezTo>
                    <a:cubicBezTo>
                      <a:pt x="1426312" y="834101"/>
                      <a:pt x="1421308" y="829096"/>
                      <a:pt x="1422975" y="825760"/>
                    </a:cubicBezTo>
                    <a:lnTo>
                      <a:pt x="1431316" y="825760"/>
                    </a:lnTo>
                    <a:lnTo>
                      <a:pt x="1434653" y="814082"/>
                    </a:lnTo>
                    <a:cubicBezTo>
                      <a:pt x="1447998" y="815750"/>
                      <a:pt x="1451335" y="812414"/>
                      <a:pt x="1471354" y="814082"/>
                    </a:cubicBezTo>
                    <a:cubicBezTo>
                      <a:pt x="1464680" y="810746"/>
                      <a:pt x="1479695" y="810746"/>
                      <a:pt x="1479695" y="810746"/>
                    </a:cubicBezTo>
                    <a:lnTo>
                      <a:pt x="1476358" y="799068"/>
                    </a:lnTo>
                    <a:cubicBezTo>
                      <a:pt x="1471354" y="799068"/>
                      <a:pt x="1469685" y="799068"/>
                      <a:pt x="1459676" y="799068"/>
                    </a:cubicBezTo>
                    <a:cubicBezTo>
                      <a:pt x="1459676" y="807409"/>
                      <a:pt x="1456339" y="802405"/>
                      <a:pt x="1451335" y="802405"/>
                    </a:cubicBezTo>
                    <a:cubicBezTo>
                      <a:pt x="1451335" y="792396"/>
                      <a:pt x="1451335" y="784055"/>
                      <a:pt x="1451335" y="774045"/>
                    </a:cubicBezTo>
                    <a:cubicBezTo>
                      <a:pt x="1451335" y="774045"/>
                      <a:pt x="1458007" y="779050"/>
                      <a:pt x="1459676" y="777382"/>
                    </a:cubicBezTo>
                    <a:cubicBezTo>
                      <a:pt x="1463013" y="770709"/>
                      <a:pt x="1459676" y="760700"/>
                      <a:pt x="1463013" y="757363"/>
                    </a:cubicBezTo>
                    <a:cubicBezTo>
                      <a:pt x="1474689" y="747354"/>
                      <a:pt x="1491371" y="747354"/>
                      <a:pt x="1503049" y="737345"/>
                    </a:cubicBezTo>
                    <a:cubicBezTo>
                      <a:pt x="1504718" y="735677"/>
                      <a:pt x="1503049" y="727336"/>
                      <a:pt x="1503049" y="725668"/>
                    </a:cubicBezTo>
                    <a:lnTo>
                      <a:pt x="1506385" y="725668"/>
                    </a:lnTo>
                    <a:cubicBezTo>
                      <a:pt x="1511390" y="723999"/>
                      <a:pt x="1518063" y="708986"/>
                      <a:pt x="1518063" y="708986"/>
                    </a:cubicBezTo>
                    <a:cubicBezTo>
                      <a:pt x="1531409" y="700645"/>
                      <a:pt x="1539750" y="703981"/>
                      <a:pt x="1558099" y="700645"/>
                    </a:cubicBezTo>
                    <a:cubicBezTo>
                      <a:pt x="1563105" y="700645"/>
                      <a:pt x="1574781" y="690635"/>
                      <a:pt x="1581455" y="692304"/>
                    </a:cubicBezTo>
                    <a:lnTo>
                      <a:pt x="1584791" y="703981"/>
                    </a:lnTo>
                    <a:cubicBezTo>
                      <a:pt x="1586459" y="705649"/>
                      <a:pt x="1594800" y="705649"/>
                      <a:pt x="1596469" y="707317"/>
                    </a:cubicBezTo>
                    <a:lnTo>
                      <a:pt x="1596469" y="703981"/>
                    </a:lnTo>
                    <a:cubicBezTo>
                      <a:pt x="1601473" y="702313"/>
                      <a:pt x="1608145" y="697308"/>
                      <a:pt x="1613151" y="695640"/>
                    </a:cubicBezTo>
                    <a:cubicBezTo>
                      <a:pt x="1606478" y="708986"/>
                      <a:pt x="1609814" y="720663"/>
                      <a:pt x="1596469" y="727336"/>
                    </a:cubicBezTo>
                    <a:cubicBezTo>
                      <a:pt x="1591463" y="729004"/>
                      <a:pt x="1603141" y="730672"/>
                      <a:pt x="1599804" y="735677"/>
                    </a:cubicBezTo>
                    <a:cubicBezTo>
                      <a:pt x="1603141" y="735677"/>
                      <a:pt x="1609814" y="730672"/>
                      <a:pt x="1611482" y="732340"/>
                    </a:cubicBezTo>
                    <a:cubicBezTo>
                      <a:pt x="1609814" y="732340"/>
                      <a:pt x="1608145" y="747354"/>
                      <a:pt x="1608145" y="752359"/>
                    </a:cubicBezTo>
                    <a:cubicBezTo>
                      <a:pt x="1611482" y="749022"/>
                      <a:pt x="1616486" y="742350"/>
                      <a:pt x="1619823" y="740681"/>
                    </a:cubicBezTo>
                    <a:cubicBezTo>
                      <a:pt x="1631501" y="732340"/>
                      <a:pt x="1646515" y="708986"/>
                      <a:pt x="1656524" y="703981"/>
                    </a:cubicBezTo>
                    <a:cubicBezTo>
                      <a:pt x="1674873" y="695640"/>
                      <a:pt x="1684883" y="707317"/>
                      <a:pt x="1679879" y="707317"/>
                    </a:cubicBezTo>
                    <a:cubicBezTo>
                      <a:pt x="1684883" y="705649"/>
                      <a:pt x="1684883" y="702313"/>
                      <a:pt x="1691555" y="703981"/>
                    </a:cubicBezTo>
                    <a:cubicBezTo>
                      <a:pt x="1691555" y="700645"/>
                      <a:pt x="1683214" y="687299"/>
                      <a:pt x="1688220" y="683963"/>
                    </a:cubicBezTo>
                    <a:cubicBezTo>
                      <a:pt x="1683214" y="690635"/>
                      <a:pt x="1684883" y="675622"/>
                      <a:pt x="1684883" y="675622"/>
                    </a:cubicBezTo>
                    <a:cubicBezTo>
                      <a:pt x="1718247" y="648930"/>
                      <a:pt x="1703233" y="657271"/>
                      <a:pt x="1741601" y="667281"/>
                    </a:cubicBezTo>
                    <a:lnTo>
                      <a:pt x="1741601" y="670617"/>
                    </a:lnTo>
                    <a:lnTo>
                      <a:pt x="1729925" y="670617"/>
                    </a:lnTo>
                    <a:cubicBezTo>
                      <a:pt x="1736597" y="667281"/>
                      <a:pt x="1718247" y="667281"/>
                      <a:pt x="1718247" y="667281"/>
                    </a:cubicBezTo>
                    <a:cubicBezTo>
                      <a:pt x="1718247" y="667281"/>
                      <a:pt x="1714911" y="673953"/>
                      <a:pt x="1714911" y="675622"/>
                    </a:cubicBezTo>
                    <a:lnTo>
                      <a:pt x="1711574" y="675622"/>
                    </a:lnTo>
                    <a:cubicBezTo>
                      <a:pt x="1711574" y="692304"/>
                      <a:pt x="1709906" y="703981"/>
                      <a:pt x="1708237" y="715658"/>
                    </a:cubicBezTo>
                    <a:cubicBezTo>
                      <a:pt x="1701565" y="754027"/>
                      <a:pt x="1688220" y="737345"/>
                      <a:pt x="1651519" y="747354"/>
                    </a:cubicBezTo>
                    <a:cubicBezTo>
                      <a:pt x="1651519" y="754027"/>
                      <a:pt x="1654856" y="757363"/>
                      <a:pt x="1651519" y="767373"/>
                    </a:cubicBezTo>
                    <a:cubicBezTo>
                      <a:pt x="1651519" y="770709"/>
                      <a:pt x="1641509" y="767373"/>
                      <a:pt x="1639842" y="770709"/>
                    </a:cubicBezTo>
                    <a:cubicBezTo>
                      <a:pt x="1638174" y="772377"/>
                      <a:pt x="1639842" y="779050"/>
                      <a:pt x="1639842" y="782386"/>
                    </a:cubicBezTo>
                    <a:cubicBezTo>
                      <a:pt x="1638174" y="787391"/>
                      <a:pt x="1608145" y="805741"/>
                      <a:pt x="1603141" y="810746"/>
                    </a:cubicBezTo>
                    <a:cubicBezTo>
                      <a:pt x="1588128" y="827428"/>
                      <a:pt x="1584791" y="847446"/>
                      <a:pt x="1563105" y="859124"/>
                    </a:cubicBezTo>
                    <a:lnTo>
                      <a:pt x="1563105" y="862460"/>
                    </a:lnTo>
                    <a:cubicBezTo>
                      <a:pt x="1554764" y="867465"/>
                      <a:pt x="1556432" y="857455"/>
                      <a:pt x="1551427" y="859124"/>
                    </a:cubicBezTo>
                    <a:cubicBezTo>
                      <a:pt x="1548091" y="859124"/>
                      <a:pt x="1546423" y="870801"/>
                      <a:pt x="1543086" y="870801"/>
                    </a:cubicBezTo>
                    <a:cubicBezTo>
                      <a:pt x="1536413" y="872469"/>
                      <a:pt x="1526404" y="869133"/>
                      <a:pt x="1519731" y="870801"/>
                    </a:cubicBezTo>
                    <a:cubicBezTo>
                      <a:pt x="1519731" y="882478"/>
                      <a:pt x="1519731" y="874137"/>
                      <a:pt x="1528072" y="879142"/>
                    </a:cubicBezTo>
                    <a:cubicBezTo>
                      <a:pt x="1523067" y="894156"/>
                      <a:pt x="1528072" y="905833"/>
                      <a:pt x="1511390" y="910838"/>
                    </a:cubicBezTo>
                    <a:cubicBezTo>
                      <a:pt x="1506385" y="912506"/>
                      <a:pt x="1501381" y="910838"/>
                      <a:pt x="1499712" y="914174"/>
                    </a:cubicBezTo>
                    <a:cubicBezTo>
                      <a:pt x="1473021" y="959216"/>
                      <a:pt x="1511390" y="1097676"/>
                      <a:pt x="1519731" y="1154395"/>
                    </a:cubicBezTo>
                    <a:cubicBezTo>
                      <a:pt x="1528072" y="1149391"/>
                      <a:pt x="1561436" y="1126036"/>
                      <a:pt x="1563105" y="1117695"/>
                    </a:cubicBezTo>
                    <a:cubicBezTo>
                      <a:pt x="1578118" y="1075990"/>
                      <a:pt x="1544754" y="1087667"/>
                      <a:pt x="1594800" y="1074322"/>
                    </a:cubicBezTo>
                    <a:cubicBezTo>
                      <a:pt x="1594800" y="1052635"/>
                      <a:pt x="1588128" y="1042626"/>
                      <a:pt x="1603141" y="1030948"/>
                    </a:cubicBezTo>
                    <a:lnTo>
                      <a:pt x="1611482" y="1027612"/>
                    </a:lnTo>
                    <a:lnTo>
                      <a:pt x="1611482" y="1019271"/>
                    </a:lnTo>
                    <a:cubicBezTo>
                      <a:pt x="1631501" y="1005925"/>
                      <a:pt x="1634837" y="1020939"/>
                      <a:pt x="1643178" y="1019271"/>
                    </a:cubicBezTo>
                    <a:cubicBezTo>
                      <a:pt x="1643178" y="1019271"/>
                      <a:pt x="1656524" y="1005925"/>
                      <a:pt x="1659860" y="1002589"/>
                    </a:cubicBezTo>
                    <a:cubicBezTo>
                      <a:pt x="1631501" y="965889"/>
                      <a:pt x="1643178" y="939197"/>
                      <a:pt x="1688220" y="939197"/>
                    </a:cubicBezTo>
                    <a:cubicBezTo>
                      <a:pt x="1688220" y="939197"/>
                      <a:pt x="1688220" y="924183"/>
                      <a:pt x="1688220" y="922515"/>
                    </a:cubicBezTo>
                    <a:cubicBezTo>
                      <a:pt x="1683214" y="920847"/>
                      <a:pt x="1676542" y="924183"/>
                      <a:pt x="1671538" y="925852"/>
                    </a:cubicBezTo>
                    <a:cubicBezTo>
                      <a:pt x="1668201" y="914174"/>
                      <a:pt x="1661528" y="909170"/>
                      <a:pt x="1663197" y="897492"/>
                    </a:cubicBezTo>
                    <a:lnTo>
                      <a:pt x="1666532" y="897492"/>
                    </a:lnTo>
                    <a:lnTo>
                      <a:pt x="1669869" y="885815"/>
                    </a:lnTo>
                    <a:lnTo>
                      <a:pt x="1678210" y="885815"/>
                    </a:lnTo>
                    <a:cubicBezTo>
                      <a:pt x="1679879" y="880810"/>
                      <a:pt x="1674873" y="877474"/>
                      <a:pt x="1678210" y="874137"/>
                    </a:cubicBezTo>
                    <a:cubicBezTo>
                      <a:pt x="1684883" y="875806"/>
                      <a:pt x="1681547" y="869133"/>
                      <a:pt x="1681547" y="865796"/>
                    </a:cubicBezTo>
                    <a:cubicBezTo>
                      <a:pt x="1678210" y="865796"/>
                      <a:pt x="1673206" y="865796"/>
                      <a:pt x="1669869" y="865796"/>
                    </a:cubicBezTo>
                    <a:cubicBezTo>
                      <a:pt x="1663197" y="862460"/>
                      <a:pt x="1661528" y="862460"/>
                      <a:pt x="1653187" y="862460"/>
                    </a:cubicBezTo>
                    <a:cubicBezTo>
                      <a:pt x="1653187" y="854119"/>
                      <a:pt x="1651519" y="842442"/>
                      <a:pt x="1653187" y="834101"/>
                    </a:cubicBezTo>
                    <a:cubicBezTo>
                      <a:pt x="1653187" y="834101"/>
                      <a:pt x="1681547" y="810746"/>
                      <a:pt x="1681547" y="810746"/>
                    </a:cubicBezTo>
                    <a:cubicBezTo>
                      <a:pt x="1684883" y="807409"/>
                      <a:pt x="1679879" y="802405"/>
                      <a:pt x="1681547" y="799068"/>
                    </a:cubicBezTo>
                    <a:lnTo>
                      <a:pt x="1689888" y="799068"/>
                    </a:lnTo>
                    <a:cubicBezTo>
                      <a:pt x="1691555" y="790727"/>
                      <a:pt x="1684883" y="794064"/>
                      <a:pt x="1686551" y="787391"/>
                    </a:cubicBezTo>
                    <a:cubicBezTo>
                      <a:pt x="1686551" y="785723"/>
                      <a:pt x="1693224" y="782386"/>
                      <a:pt x="1694892" y="775714"/>
                    </a:cubicBezTo>
                    <a:lnTo>
                      <a:pt x="1734929" y="779050"/>
                    </a:lnTo>
                    <a:cubicBezTo>
                      <a:pt x="1734929" y="779050"/>
                      <a:pt x="1734929" y="769041"/>
                      <a:pt x="1734929" y="767373"/>
                    </a:cubicBezTo>
                    <a:cubicBezTo>
                      <a:pt x="1734929" y="767373"/>
                      <a:pt x="1758283" y="754027"/>
                      <a:pt x="1763289" y="750691"/>
                    </a:cubicBezTo>
                    <a:cubicBezTo>
                      <a:pt x="1763289" y="757363"/>
                      <a:pt x="1751611" y="785723"/>
                      <a:pt x="1766624" y="782386"/>
                    </a:cubicBezTo>
                    <a:cubicBezTo>
                      <a:pt x="1766624" y="782386"/>
                      <a:pt x="1768293" y="775714"/>
                      <a:pt x="1774965" y="779050"/>
                    </a:cubicBezTo>
                    <a:cubicBezTo>
                      <a:pt x="1781639" y="770709"/>
                      <a:pt x="1783306" y="757363"/>
                      <a:pt x="1791647" y="750691"/>
                    </a:cubicBezTo>
                    <a:cubicBezTo>
                      <a:pt x="1811666" y="732340"/>
                      <a:pt x="1826680" y="744018"/>
                      <a:pt x="1848367" y="754027"/>
                    </a:cubicBezTo>
                    <a:cubicBezTo>
                      <a:pt x="1848367" y="754027"/>
                      <a:pt x="1848367" y="765704"/>
                      <a:pt x="1848367" y="765704"/>
                    </a:cubicBezTo>
                    <a:cubicBezTo>
                      <a:pt x="1855040" y="772377"/>
                      <a:pt x="1865049" y="772377"/>
                      <a:pt x="1871722" y="777382"/>
                    </a:cubicBezTo>
                    <a:cubicBezTo>
                      <a:pt x="1885067" y="744018"/>
                      <a:pt x="1895076" y="735677"/>
                      <a:pt x="1928440" y="720663"/>
                    </a:cubicBezTo>
                    <a:cubicBezTo>
                      <a:pt x="1928440" y="717327"/>
                      <a:pt x="1930109" y="708986"/>
                      <a:pt x="1925104" y="712322"/>
                    </a:cubicBezTo>
                    <a:lnTo>
                      <a:pt x="1925104" y="708986"/>
                    </a:lnTo>
                    <a:cubicBezTo>
                      <a:pt x="1936781" y="705649"/>
                      <a:pt x="1936781" y="717327"/>
                      <a:pt x="1945122" y="712322"/>
                    </a:cubicBezTo>
                    <a:cubicBezTo>
                      <a:pt x="1950127" y="710654"/>
                      <a:pt x="1950127" y="695640"/>
                      <a:pt x="1945122" y="695640"/>
                    </a:cubicBezTo>
                    <a:cubicBezTo>
                      <a:pt x="1955132" y="693972"/>
                      <a:pt x="1951795" y="702313"/>
                      <a:pt x="1961804" y="698976"/>
                    </a:cubicBezTo>
                    <a:cubicBezTo>
                      <a:pt x="1961804" y="698976"/>
                      <a:pt x="1968477" y="687299"/>
                      <a:pt x="1970145" y="687299"/>
                    </a:cubicBezTo>
                    <a:cubicBezTo>
                      <a:pt x="1978486" y="682294"/>
                      <a:pt x="1985159" y="687299"/>
                      <a:pt x="1993500" y="683963"/>
                    </a:cubicBezTo>
                    <a:cubicBezTo>
                      <a:pt x="2003509" y="680626"/>
                      <a:pt x="2016855" y="665612"/>
                      <a:pt x="2030201" y="663944"/>
                    </a:cubicBezTo>
                    <a:cubicBezTo>
                      <a:pt x="2053555" y="658940"/>
                      <a:pt x="2076910" y="675622"/>
                      <a:pt x="2090256" y="672285"/>
                    </a:cubicBezTo>
                    <a:cubicBezTo>
                      <a:pt x="2095260" y="667281"/>
                      <a:pt x="2100265" y="660608"/>
                      <a:pt x="2101934" y="660608"/>
                    </a:cubicBezTo>
                    <a:cubicBezTo>
                      <a:pt x="2101934" y="658940"/>
                      <a:pt x="2095260" y="647262"/>
                      <a:pt x="2101934" y="643926"/>
                    </a:cubicBezTo>
                    <a:cubicBezTo>
                      <a:pt x="2100265" y="640589"/>
                      <a:pt x="2091924" y="643926"/>
                      <a:pt x="2090256" y="640589"/>
                    </a:cubicBezTo>
                    <a:cubicBezTo>
                      <a:pt x="2090256" y="640589"/>
                      <a:pt x="2076910" y="600553"/>
                      <a:pt x="2073574" y="597216"/>
                    </a:cubicBezTo>
                    <a:cubicBezTo>
                      <a:pt x="2065233" y="597216"/>
                      <a:pt x="2070237" y="593880"/>
                      <a:pt x="2070237" y="588875"/>
                    </a:cubicBezTo>
                    <a:cubicBezTo>
                      <a:pt x="2065233" y="588875"/>
                      <a:pt x="2065233" y="590543"/>
                      <a:pt x="2058560" y="592212"/>
                    </a:cubicBezTo>
                    <a:cubicBezTo>
                      <a:pt x="2065233" y="592212"/>
                      <a:pt x="2050219" y="595548"/>
                      <a:pt x="2050219" y="595548"/>
                    </a:cubicBezTo>
                    <a:lnTo>
                      <a:pt x="2050219" y="587207"/>
                    </a:lnTo>
                    <a:lnTo>
                      <a:pt x="2053555" y="583871"/>
                    </a:lnTo>
                    <a:lnTo>
                      <a:pt x="2056892" y="575530"/>
                    </a:lnTo>
                    <a:cubicBezTo>
                      <a:pt x="2046883" y="573861"/>
                      <a:pt x="2030201" y="577198"/>
                      <a:pt x="2020191" y="575530"/>
                    </a:cubicBezTo>
                    <a:lnTo>
                      <a:pt x="2020191" y="567189"/>
                    </a:lnTo>
                    <a:cubicBezTo>
                      <a:pt x="2030201" y="567189"/>
                      <a:pt x="2048551" y="562184"/>
                      <a:pt x="2051887" y="563852"/>
                    </a:cubicBezTo>
                    <a:lnTo>
                      <a:pt x="2060228" y="572193"/>
                    </a:lnTo>
                    <a:cubicBezTo>
                      <a:pt x="2068569" y="575530"/>
                      <a:pt x="2108606" y="575530"/>
                      <a:pt x="2108606" y="575530"/>
                    </a:cubicBezTo>
                    <a:lnTo>
                      <a:pt x="2125288" y="563852"/>
                    </a:lnTo>
                    <a:cubicBezTo>
                      <a:pt x="2131961" y="553843"/>
                      <a:pt x="2131961" y="542166"/>
                      <a:pt x="2133629" y="532156"/>
                    </a:cubicBezTo>
                    <a:cubicBezTo>
                      <a:pt x="2133629" y="532156"/>
                      <a:pt x="2121952" y="528820"/>
                      <a:pt x="2121952" y="528820"/>
                    </a:cubicBezTo>
                    <a:cubicBezTo>
                      <a:pt x="2120283" y="527152"/>
                      <a:pt x="2121952" y="512138"/>
                      <a:pt x="2125288" y="517142"/>
                    </a:cubicBezTo>
                    <a:cubicBezTo>
                      <a:pt x="2125288" y="517142"/>
                      <a:pt x="2125288" y="502129"/>
                      <a:pt x="2125288" y="500460"/>
                    </a:cubicBezTo>
                    <a:cubicBezTo>
                      <a:pt x="2125288" y="500460"/>
                      <a:pt x="2140302" y="497124"/>
                      <a:pt x="2141970" y="497124"/>
                    </a:cubicBezTo>
                    <a:lnTo>
                      <a:pt x="2138634" y="508801"/>
                    </a:lnTo>
                    <a:cubicBezTo>
                      <a:pt x="2138634" y="503797"/>
                      <a:pt x="2146975" y="512138"/>
                      <a:pt x="2146975" y="512138"/>
                    </a:cubicBezTo>
                    <a:cubicBezTo>
                      <a:pt x="2121952" y="520479"/>
                      <a:pt x="2156984" y="545502"/>
                      <a:pt x="2163657" y="548838"/>
                    </a:cubicBezTo>
                    <a:cubicBezTo>
                      <a:pt x="2166993" y="547170"/>
                      <a:pt x="2168662" y="543834"/>
                      <a:pt x="2163657" y="540497"/>
                    </a:cubicBezTo>
                    <a:cubicBezTo>
                      <a:pt x="2188680" y="527152"/>
                      <a:pt x="2200357" y="523815"/>
                      <a:pt x="2215371" y="543834"/>
                    </a:cubicBezTo>
                    <a:cubicBezTo>
                      <a:pt x="2215371" y="543834"/>
                      <a:pt x="2227049" y="550507"/>
                      <a:pt x="2227049" y="552175"/>
                    </a:cubicBezTo>
                    <a:cubicBezTo>
                      <a:pt x="2228716" y="558848"/>
                      <a:pt x="2222044" y="567189"/>
                      <a:pt x="2223712" y="568857"/>
                    </a:cubicBezTo>
                    <a:cubicBezTo>
                      <a:pt x="2228716" y="575530"/>
                      <a:pt x="2267085" y="582202"/>
                      <a:pt x="2280431" y="588875"/>
                    </a:cubicBezTo>
                    <a:lnTo>
                      <a:pt x="2280431" y="597216"/>
                    </a:lnTo>
                    <a:cubicBezTo>
                      <a:pt x="2287103" y="593880"/>
                      <a:pt x="2293777" y="590543"/>
                      <a:pt x="2300449" y="588875"/>
                    </a:cubicBezTo>
                    <a:lnTo>
                      <a:pt x="2300449" y="597216"/>
                    </a:lnTo>
                    <a:cubicBezTo>
                      <a:pt x="2330477" y="593880"/>
                      <a:pt x="2332145" y="605557"/>
                      <a:pt x="2312126" y="577198"/>
                    </a:cubicBezTo>
                    <a:lnTo>
                      <a:pt x="2312126" y="568857"/>
                    </a:lnTo>
                    <a:cubicBezTo>
                      <a:pt x="2315463" y="568857"/>
                      <a:pt x="2323804" y="568857"/>
                      <a:pt x="2328809" y="568857"/>
                    </a:cubicBezTo>
                    <a:cubicBezTo>
                      <a:pt x="2328809" y="567189"/>
                      <a:pt x="2328809" y="553843"/>
                      <a:pt x="2328809" y="552175"/>
                    </a:cubicBezTo>
                    <a:cubicBezTo>
                      <a:pt x="2323804" y="552175"/>
                      <a:pt x="2318800" y="557179"/>
                      <a:pt x="2317131" y="555511"/>
                    </a:cubicBezTo>
                    <a:cubicBezTo>
                      <a:pt x="2317131" y="555511"/>
                      <a:pt x="2317131" y="543834"/>
                      <a:pt x="2317131" y="543834"/>
                    </a:cubicBezTo>
                    <a:lnTo>
                      <a:pt x="2313795" y="540497"/>
                    </a:lnTo>
                    <a:cubicBezTo>
                      <a:pt x="2317131" y="540497"/>
                      <a:pt x="2325472" y="540497"/>
                      <a:pt x="2330477" y="540497"/>
                    </a:cubicBezTo>
                    <a:lnTo>
                      <a:pt x="2330477" y="543834"/>
                    </a:lnTo>
                    <a:lnTo>
                      <a:pt x="2333813" y="543834"/>
                    </a:lnTo>
                    <a:cubicBezTo>
                      <a:pt x="2333813" y="543834"/>
                      <a:pt x="2338818" y="542166"/>
                      <a:pt x="2357168" y="547170"/>
                    </a:cubicBezTo>
                    <a:cubicBezTo>
                      <a:pt x="2353832" y="547170"/>
                      <a:pt x="2357168" y="552175"/>
                      <a:pt x="2360505" y="550507"/>
                    </a:cubicBezTo>
                    <a:cubicBezTo>
                      <a:pt x="2362173" y="550507"/>
                      <a:pt x="2357168" y="537161"/>
                      <a:pt x="2357168" y="533825"/>
                    </a:cubicBezTo>
                    <a:lnTo>
                      <a:pt x="2365509" y="533825"/>
                    </a:lnTo>
                    <a:cubicBezTo>
                      <a:pt x="2367177" y="528820"/>
                      <a:pt x="2367177" y="522147"/>
                      <a:pt x="2368846" y="517142"/>
                    </a:cubicBezTo>
                    <a:lnTo>
                      <a:pt x="2377187" y="517142"/>
                    </a:lnTo>
                    <a:cubicBezTo>
                      <a:pt x="2367177" y="512138"/>
                      <a:pt x="2353832" y="507133"/>
                      <a:pt x="2345491" y="500460"/>
                    </a:cubicBezTo>
                    <a:cubicBezTo>
                      <a:pt x="2333813" y="492119"/>
                      <a:pt x="2325472" y="468765"/>
                      <a:pt x="2308790" y="463760"/>
                    </a:cubicBezTo>
                    <a:cubicBezTo>
                      <a:pt x="2297113" y="460424"/>
                      <a:pt x="2277095" y="463760"/>
                      <a:pt x="2265417" y="463760"/>
                    </a:cubicBezTo>
                    <a:cubicBezTo>
                      <a:pt x="2267085" y="463760"/>
                      <a:pt x="2257076" y="472101"/>
                      <a:pt x="2257076" y="472101"/>
                    </a:cubicBezTo>
                    <a:cubicBezTo>
                      <a:pt x="2263749" y="472101"/>
                      <a:pt x="2260413" y="477106"/>
                      <a:pt x="2260413" y="483778"/>
                    </a:cubicBezTo>
                    <a:cubicBezTo>
                      <a:pt x="2273758" y="483778"/>
                      <a:pt x="2250403" y="483778"/>
                      <a:pt x="2248735" y="483778"/>
                    </a:cubicBezTo>
                    <a:cubicBezTo>
                      <a:pt x="2268754" y="483778"/>
                      <a:pt x="2237057" y="435400"/>
                      <a:pt x="2237057" y="435400"/>
                    </a:cubicBezTo>
                    <a:cubicBezTo>
                      <a:pt x="2235390" y="435400"/>
                      <a:pt x="2232053" y="440405"/>
                      <a:pt x="2228716" y="438737"/>
                    </a:cubicBezTo>
                    <a:cubicBezTo>
                      <a:pt x="2227049" y="438737"/>
                      <a:pt x="2220375" y="427059"/>
                      <a:pt x="2220375" y="427059"/>
                    </a:cubicBezTo>
                    <a:cubicBezTo>
                      <a:pt x="2213703" y="425391"/>
                      <a:pt x="2202026" y="430396"/>
                      <a:pt x="2197021" y="427059"/>
                    </a:cubicBezTo>
                    <a:cubicBezTo>
                      <a:pt x="2195352" y="427059"/>
                      <a:pt x="2197021" y="417050"/>
                      <a:pt x="2197021" y="415382"/>
                    </a:cubicBezTo>
                    <a:cubicBezTo>
                      <a:pt x="2197021" y="412046"/>
                      <a:pt x="2190348" y="413714"/>
                      <a:pt x="2185344" y="412046"/>
                    </a:cubicBezTo>
                    <a:lnTo>
                      <a:pt x="2185344" y="403705"/>
                    </a:lnTo>
                    <a:cubicBezTo>
                      <a:pt x="2178670" y="400368"/>
                      <a:pt x="2171998" y="403705"/>
                      <a:pt x="2165325" y="400368"/>
                    </a:cubicBezTo>
                    <a:cubicBezTo>
                      <a:pt x="2158652" y="395364"/>
                      <a:pt x="2155316" y="380350"/>
                      <a:pt x="2145306" y="377013"/>
                    </a:cubicBezTo>
                    <a:cubicBezTo>
                      <a:pt x="2140302" y="377013"/>
                      <a:pt x="2133629" y="378682"/>
                      <a:pt x="2128624" y="377013"/>
                    </a:cubicBezTo>
                    <a:cubicBezTo>
                      <a:pt x="2125288" y="375345"/>
                      <a:pt x="2103601" y="356995"/>
                      <a:pt x="2100265" y="353659"/>
                    </a:cubicBezTo>
                    <a:cubicBezTo>
                      <a:pt x="2096929" y="350322"/>
                      <a:pt x="2100265" y="343649"/>
                      <a:pt x="2096929" y="341981"/>
                    </a:cubicBezTo>
                    <a:cubicBezTo>
                      <a:pt x="2075242" y="328636"/>
                      <a:pt x="2063565" y="341981"/>
                      <a:pt x="2056892" y="341981"/>
                    </a:cubicBezTo>
                    <a:cubicBezTo>
                      <a:pt x="2045214" y="340313"/>
                      <a:pt x="2043546" y="326967"/>
                      <a:pt x="2036873" y="321963"/>
                    </a:cubicBezTo>
                    <a:cubicBezTo>
                      <a:pt x="2028532" y="316958"/>
                      <a:pt x="2021860" y="321963"/>
                      <a:pt x="2013519" y="318626"/>
                    </a:cubicBezTo>
                    <a:cubicBezTo>
                      <a:pt x="2011850" y="318626"/>
                      <a:pt x="2006846" y="306949"/>
                      <a:pt x="2005178" y="306949"/>
                    </a:cubicBezTo>
                    <a:cubicBezTo>
                      <a:pt x="1986827" y="303613"/>
                      <a:pt x="1953463" y="311954"/>
                      <a:pt x="1936781" y="310285"/>
                    </a:cubicBezTo>
                    <a:lnTo>
                      <a:pt x="1933445" y="301944"/>
                    </a:lnTo>
                    <a:cubicBezTo>
                      <a:pt x="1925104" y="301944"/>
                      <a:pt x="1911758" y="308617"/>
                      <a:pt x="1896745" y="305281"/>
                    </a:cubicBezTo>
                    <a:cubicBezTo>
                      <a:pt x="1896745" y="305281"/>
                      <a:pt x="1888404" y="295272"/>
                      <a:pt x="1885067" y="296940"/>
                    </a:cubicBezTo>
                    <a:lnTo>
                      <a:pt x="1881731" y="320295"/>
                    </a:lnTo>
                    <a:cubicBezTo>
                      <a:pt x="1881731" y="325299"/>
                      <a:pt x="1893408" y="330304"/>
                      <a:pt x="1898413" y="331972"/>
                    </a:cubicBezTo>
                    <a:cubicBezTo>
                      <a:pt x="1898413" y="331972"/>
                      <a:pt x="1893408" y="338645"/>
                      <a:pt x="1895076" y="340313"/>
                    </a:cubicBezTo>
                    <a:lnTo>
                      <a:pt x="1898413" y="351990"/>
                    </a:lnTo>
                    <a:cubicBezTo>
                      <a:pt x="1890072" y="353659"/>
                      <a:pt x="1895076" y="350322"/>
                      <a:pt x="1890072" y="355327"/>
                    </a:cubicBezTo>
                    <a:cubicBezTo>
                      <a:pt x="1886735" y="360331"/>
                      <a:pt x="1881731" y="365336"/>
                      <a:pt x="1878394" y="372009"/>
                    </a:cubicBezTo>
                    <a:cubicBezTo>
                      <a:pt x="1875058" y="372009"/>
                      <a:pt x="1868385" y="367004"/>
                      <a:pt x="1866717" y="368672"/>
                    </a:cubicBezTo>
                    <a:cubicBezTo>
                      <a:pt x="1866717" y="368672"/>
                      <a:pt x="1863381" y="375345"/>
                      <a:pt x="1863381" y="377013"/>
                    </a:cubicBezTo>
                    <a:cubicBezTo>
                      <a:pt x="1856708" y="377013"/>
                      <a:pt x="1850035" y="377013"/>
                      <a:pt x="1843362" y="377013"/>
                    </a:cubicBezTo>
                    <a:cubicBezTo>
                      <a:pt x="1840026" y="365336"/>
                      <a:pt x="1843362" y="358663"/>
                      <a:pt x="1840026" y="348654"/>
                    </a:cubicBezTo>
                    <a:lnTo>
                      <a:pt x="1828348" y="345318"/>
                    </a:lnTo>
                    <a:cubicBezTo>
                      <a:pt x="1833353" y="345318"/>
                      <a:pt x="1828348" y="328636"/>
                      <a:pt x="1828348" y="325299"/>
                    </a:cubicBezTo>
                    <a:cubicBezTo>
                      <a:pt x="1820007" y="330304"/>
                      <a:pt x="1806662" y="340313"/>
                      <a:pt x="1796653" y="341981"/>
                    </a:cubicBezTo>
                    <a:cubicBezTo>
                      <a:pt x="1783306" y="341981"/>
                      <a:pt x="1783306" y="333640"/>
                      <a:pt x="1788312" y="333640"/>
                    </a:cubicBezTo>
                    <a:cubicBezTo>
                      <a:pt x="1774965" y="331972"/>
                      <a:pt x="1763289" y="325299"/>
                      <a:pt x="1748275" y="330304"/>
                    </a:cubicBezTo>
                    <a:cubicBezTo>
                      <a:pt x="1748275" y="330304"/>
                      <a:pt x="1739934" y="338645"/>
                      <a:pt x="1736597" y="338645"/>
                    </a:cubicBezTo>
                    <a:cubicBezTo>
                      <a:pt x="1733260" y="338645"/>
                      <a:pt x="1733260" y="330304"/>
                      <a:pt x="1733260" y="326967"/>
                    </a:cubicBezTo>
                    <a:cubicBezTo>
                      <a:pt x="1678210" y="326967"/>
                      <a:pt x="1649850" y="321963"/>
                      <a:pt x="1641509" y="370341"/>
                    </a:cubicBezTo>
                    <a:cubicBezTo>
                      <a:pt x="1638174" y="360331"/>
                      <a:pt x="1633168" y="346986"/>
                      <a:pt x="1629833" y="333640"/>
                    </a:cubicBezTo>
                    <a:cubicBezTo>
                      <a:pt x="1619823" y="331972"/>
                      <a:pt x="1619823" y="333640"/>
                      <a:pt x="1613151" y="330304"/>
                    </a:cubicBezTo>
                    <a:cubicBezTo>
                      <a:pt x="1613151" y="326967"/>
                      <a:pt x="1619823" y="315290"/>
                      <a:pt x="1613151" y="310285"/>
                    </a:cubicBezTo>
                    <a:cubicBezTo>
                      <a:pt x="1619823" y="308617"/>
                      <a:pt x="1619823" y="313622"/>
                      <a:pt x="1621492" y="306949"/>
                    </a:cubicBezTo>
                    <a:cubicBezTo>
                      <a:pt x="1613151" y="300276"/>
                      <a:pt x="1606478" y="298608"/>
                      <a:pt x="1598137" y="290267"/>
                    </a:cubicBezTo>
                    <a:cubicBezTo>
                      <a:pt x="1596469" y="290267"/>
                      <a:pt x="1596469" y="278590"/>
                      <a:pt x="1594800" y="278590"/>
                    </a:cubicBezTo>
                    <a:cubicBezTo>
                      <a:pt x="1586459" y="273585"/>
                      <a:pt x="1579787" y="278590"/>
                      <a:pt x="1571446" y="275253"/>
                    </a:cubicBezTo>
                    <a:lnTo>
                      <a:pt x="1563105" y="266912"/>
                    </a:lnTo>
                    <a:cubicBezTo>
                      <a:pt x="1563105" y="266912"/>
                      <a:pt x="1529741" y="278590"/>
                      <a:pt x="1523067" y="278590"/>
                    </a:cubicBezTo>
                    <a:cubicBezTo>
                      <a:pt x="1518063" y="278590"/>
                      <a:pt x="1516394" y="270249"/>
                      <a:pt x="1514726" y="270249"/>
                    </a:cubicBezTo>
                    <a:cubicBezTo>
                      <a:pt x="1509722" y="270249"/>
                      <a:pt x="1488036" y="270249"/>
                      <a:pt x="1478026" y="270249"/>
                    </a:cubicBezTo>
                    <a:lnTo>
                      <a:pt x="1466348" y="278590"/>
                    </a:lnTo>
                    <a:cubicBezTo>
                      <a:pt x="1449666" y="281926"/>
                      <a:pt x="1444662" y="273585"/>
                      <a:pt x="1429649" y="275253"/>
                    </a:cubicBezTo>
                    <a:lnTo>
                      <a:pt x="1421308" y="283594"/>
                    </a:lnTo>
                    <a:cubicBezTo>
                      <a:pt x="1386275" y="293603"/>
                      <a:pt x="1336229" y="283594"/>
                      <a:pt x="1317879" y="283594"/>
                    </a:cubicBezTo>
                    <a:cubicBezTo>
                      <a:pt x="1321216" y="283594"/>
                      <a:pt x="1324551" y="275253"/>
                      <a:pt x="1326220" y="275253"/>
                    </a:cubicBezTo>
                    <a:cubicBezTo>
                      <a:pt x="1329557" y="275253"/>
                      <a:pt x="1332892" y="281926"/>
                      <a:pt x="1342902" y="278590"/>
                    </a:cubicBezTo>
                    <a:cubicBezTo>
                      <a:pt x="1346239" y="278590"/>
                      <a:pt x="1369593" y="253567"/>
                      <a:pt x="1371262" y="250230"/>
                    </a:cubicBezTo>
                    <a:cubicBezTo>
                      <a:pt x="1389611" y="218534"/>
                      <a:pt x="1354580" y="253567"/>
                      <a:pt x="1354580" y="253567"/>
                    </a:cubicBezTo>
                    <a:lnTo>
                      <a:pt x="1354580" y="256903"/>
                    </a:lnTo>
                    <a:cubicBezTo>
                      <a:pt x="1351243" y="256903"/>
                      <a:pt x="1346239" y="255235"/>
                      <a:pt x="1342902" y="256903"/>
                    </a:cubicBezTo>
                    <a:cubicBezTo>
                      <a:pt x="1337898" y="253567"/>
                      <a:pt x="1336229" y="251898"/>
                      <a:pt x="1326220" y="248562"/>
                    </a:cubicBezTo>
                    <a:cubicBezTo>
                      <a:pt x="1326220" y="246894"/>
                      <a:pt x="1322883" y="236885"/>
                      <a:pt x="1329557" y="240221"/>
                    </a:cubicBezTo>
                    <a:cubicBezTo>
                      <a:pt x="1329557" y="240221"/>
                      <a:pt x="1332892" y="240221"/>
                      <a:pt x="1346239" y="243557"/>
                    </a:cubicBezTo>
                    <a:cubicBezTo>
                      <a:pt x="1346239" y="243557"/>
                      <a:pt x="1352911" y="225207"/>
                      <a:pt x="1354580" y="223539"/>
                    </a:cubicBezTo>
                    <a:cubicBezTo>
                      <a:pt x="1342902" y="218534"/>
                      <a:pt x="1321216" y="205189"/>
                      <a:pt x="1306201" y="203521"/>
                    </a:cubicBezTo>
                    <a:cubicBezTo>
                      <a:pt x="1304534" y="203521"/>
                      <a:pt x="1292856" y="206857"/>
                      <a:pt x="1297860" y="206857"/>
                    </a:cubicBezTo>
                    <a:cubicBezTo>
                      <a:pt x="1286183" y="206857"/>
                      <a:pt x="1276174" y="200184"/>
                      <a:pt x="1266164" y="210193"/>
                    </a:cubicBezTo>
                    <a:cubicBezTo>
                      <a:pt x="1266164" y="210193"/>
                      <a:pt x="1266164" y="220203"/>
                      <a:pt x="1266164" y="221871"/>
                    </a:cubicBezTo>
                    <a:cubicBezTo>
                      <a:pt x="1262829" y="235216"/>
                      <a:pt x="1251151" y="250230"/>
                      <a:pt x="1237806" y="253567"/>
                    </a:cubicBezTo>
                    <a:cubicBezTo>
                      <a:pt x="1206109" y="260239"/>
                      <a:pt x="1229465" y="245226"/>
                      <a:pt x="1234469" y="241889"/>
                    </a:cubicBezTo>
                    <a:cubicBezTo>
                      <a:pt x="1236137" y="241889"/>
                      <a:pt x="1226128" y="233548"/>
                      <a:pt x="1226128" y="233548"/>
                    </a:cubicBezTo>
                    <a:cubicBezTo>
                      <a:pt x="1231132" y="228544"/>
                      <a:pt x="1241141" y="220203"/>
                      <a:pt x="1246147" y="216866"/>
                    </a:cubicBezTo>
                    <a:lnTo>
                      <a:pt x="1246147" y="213530"/>
                    </a:lnTo>
                    <a:cubicBezTo>
                      <a:pt x="1249482" y="218534"/>
                      <a:pt x="1249482" y="223539"/>
                      <a:pt x="1257823" y="225207"/>
                    </a:cubicBezTo>
                    <a:cubicBezTo>
                      <a:pt x="1252819" y="225207"/>
                      <a:pt x="1261160" y="208525"/>
                      <a:pt x="1261160" y="208525"/>
                    </a:cubicBezTo>
                    <a:cubicBezTo>
                      <a:pt x="1239473" y="208525"/>
                      <a:pt x="1224459" y="208525"/>
                      <a:pt x="1204441" y="211862"/>
                    </a:cubicBezTo>
                    <a:cubicBezTo>
                      <a:pt x="1204441" y="211862"/>
                      <a:pt x="1201105" y="200184"/>
                      <a:pt x="1201105" y="195180"/>
                    </a:cubicBezTo>
                    <a:cubicBezTo>
                      <a:pt x="1217787" y="195180"/>
                      <a:pt x="1251151" y="196848"/>
                      <a:pt x="1217787" y="186839"/>
                    </a:cubicBezTo>
                    <a:cubicBezTo>
                      <a:pt x="1189427" y="178498"/>
                      <a:pt x="1151059" y="186839"/>
                      <a:pt x="1126036" y="175161"/>
                    </a:cubicBezTo>
                    <a:cubicBezTo>
                      <a:pt x="1124367" y="175161"/>
                      <a:pt x="1119363" y="163484"/>
                      <a:pt x="1117695" y="163484"/>
                    </a:cubicBezTo>
                    <a:cubicBezTo>
                      <a:pt x="1112690" y="163484"/>
                      <a:pt x="1106017" y="165152"/>
                      <a:pt x="1101013" y="163484"/>
                    </a:cubicBezTo>
                    <a:lnTo>
                      <a:pt x="1101013" y="171825"/>
                    </a:lnTo>
                    <a:cubicBezTo>
                      <a:pt x="1114358" y="171825"/>
                      <a:pt x="1107685" y="180166"/>
                      <a:pt x="1112690" y="183502"/>
                    </a:cubicBezTo>
                    <a:cubicBezTo>
                      <a:pt x="1096008" y="183502"/>
                      <a:pt x="1096008" y="183502"/>
                      <a:pt x="1084331" y="183502"/>
                    </a:cubicBezTo>
                    <a:lnTo>
                      <a:pt x="1080994" y="195180"/>
                    </a:lnTo>
                    <a:cubicBezTo>
                      <a:pt x="1091003" y="191843"/>
                      <a:pt x="1099344" y="205189"/>
                      <a:pt x="1080994" y="203521"/>
                    </a:cubicBezTo>
                    <a:cubicBezTo>
                      <a:pt x="1080994" y="205189"/>
                      <a:pt x="1074321" y="225207"/>
                      <a:pt x="1080994" y="220203"/>
                    </a:cubicBezTo>
                    <a:cubicBezTo>
                      <a:pt x="1082662" y="230212"/>
                      <a:pt x="1087667" y="231880"/>
                      <a:pt x="1089335" y="236885"/>
                    </a:cubicBezTo>
                    <a:cubicBezTo>
                      <a:pt x="1089335" y="236885"/>
                      <a:pt x="1092672" y="246894"/>
                      <a:pt x="1072653" y="248562"/>
                    </a:cubicBezTo>
                    <a:lnTo>
                      <a:pt x="1069317" y="245226"/>
                    </a:lnTo>
                    <a:cubicBezTo>
                      <a:pt x="1075990" y="250230"/>
                      <a:pt x="1060976" y="248562"/>
                      <a:pt x="1060976" y="248562"/>
                    </a:cubicBezTo>
                    <a:cubicBezTo>
                      <a:pt x="1060976" y="248562"/>
                      <a:pt x="1060976" y="231880"/>
                      <a:pt x="1060976" y="231880"/>
                    </a:cubicBezTo>
                    <a:cubicBezTo>
                      <a:pt x="1027612" y="225207"/>
                      <a:pt x="1064312" y="263576"/>
                      <a:pt x="1024275" y="260239"/>
                    </a:cubicBezTo>
                    <a:cubicBezTo>
                      <a:pt x="1014266" y="260239"/>
                      <a:pt x="1002589" y="243557"/>
                      <a:pt x="995916" y="240221"/>
                    </a:cubicBezTo>
                    <a:cubicBezTo>
                      <a:pt x="985906" y="235216"/>
                      <a:pt x="979234" y="236885"/>
                      <a:pt x="967557" y="231880"/>
                    </a:cubicBezTo>
                    <a:cubicBezTo>
                      <a:pt x="965888" y="231880"/>
                      <a:pt x="965888" y="225207"/>
                      <a:pt x="964220" y="223539"/>
                    </a:cubicBezTo>
                    <a:cubicBezTo>
                      <a:pt x="960883" y="223539"/>
                      <a:pt x="954211" y="223539"/>
                      <a:pt x="952542" y="223539"/>
                    </a:cubicBezTo>
                    <a:cubicBezTo>
                      <a:pt x="949206" y="223539"/>
                      <a:pt x="939197" y="238553"/>
                      <a:pt x="935860" y="240221"/>
                    </a:cubicBezTo>
                    <a:cubicBezTo>
                      <a:pt x="927519" y="245226"/>
                      <a:pt x="917511" y="245226"/>
                      <a:pt x="907501" y="248562"/>
                    </a:cubicBezTo>
                    <a:cubicBezTo>
                      <a:pt x="905833" y="236885"/>
                      <a:pt x="914174" y="240221"/>
                      <a:pt x="910837" y="228544"/>
                    </a:cubicBezTo>
                    <a:lnTo>
                      <a:pt x="902496" y="228544"/>
                    </a:lnTo>
                    <a:cubicBezTo>
                      <a:pt x="899160" y="220203"/>
                      <a:pt x="897492" y="218534"/>
                      <a:pt x="894155" y="211862"/>
                    </a:cubicBezTo>
                    <a:cubicBezTo>
                      <a:pt x="889151" y="230212"/>
                      <a:pt x="882478" y="280258"/>
                      <a:pt x="865796" y="288599"/>
                    </a:cubicBezTo>
                    <a:cubicBezTo>
                      <a:pt x="849114" y="295272"/>
                      <a:pt x="859124" y="273585"/>
                      <a:pt x="857455" y="271917"/>
                    </a:cubicBezTo>
                    <a:cubicBezTo>
                      <a:pt x="864128" y="271917"/>
                      <a:pt x="860791" y="268580"/>
                      <a:pt x="860791" y="263576"/>
                    </a:cubicBezTo>
                    <a:cubicBezTo>
                      <a:pt x="854119" y="261908"/>
                      <a:pt x="857455" y="268580"/>
                      <a:pt x="849114" y="266912"/>
                    </a:cubicBezTo>
                    <a:cubicBezTo>
                      <a:pt x="845778" y="266912"/>
                      <a:pt x="839105" y="255235"/>
                      <a:pt x="837437" y="255235"/>
                    </a:cubicBezTo>
                    <a:cubicBezTo>
                      <a:pt x="832432" y="255235"/>
                      <a:pt x="825760" y="256903"/>
                      <a:pt x="820755" y="255235"/>
                    </a:cubicBezTo>
                    <a:cubicBezTo>
                      <a:pt x="827427" y="263576"/>
                      <a:pt x="807409" y="241889"/>
                      <a:pt x="804073" y="238553"/>
                    </a:cubicBezTo>
                    <a:cubicBezTo>
                      <a:pt x="800737" y="238553"/>
                      <a:pt x="797400" y="245226"/>
                      <a:pt x="792396" y="241889"/>
                    </a:cubicBezTo>
                    <a:cubicBezTo>
                      <a:pt x="792396" y="241889"/>
                      <a:pt x="792396" y="230212"/>
                      <a:pt x="792396" y="230212"/>
                    </a:cubicBezTo>
                    <a:cubicBezTo>
                      <a:pt x="795732" y="230212"/>
                      <a:pt x="800737" y="230212"/>
                      <a:pt x="804073" y="230212"/>
                    </a:cubicBezTo>
                    <a:cubicBezTo>
                      <a:pt x="809078" y="228544"/>
                      <a:pt x="800737" y="221871"/>
                      <a:pt x="800737" y="221871"/>
                    </a:cubicBezTo>
                    <a:cubicBezTo>
                      <a:pt x="809078" y="218534"/>
                      <a:pt x="787391" y="226875"/>
                      <a:pt x="784055" y="225207"/>
                    </a:cubicBezTo>
                    <a:cubicBezTo>
                      <a:pt x="782386" y="225207"/>
                      <a:pt x="782386" y="210193"/>
                      <a:pt x="780718" y="208525"/>
                    </a:cubicBezTo>
                    <a:cubicBezTo>
                      <a:pt x="770709" y="200184"/>
                      <a:pt x="759032" y="198516"/>
                      <a:pt x="749022" y="191843"/>
                    </a:cubicBezTo>
                    <a:lnTo>
                      <a:pt x="745686" y="211862"/>
                    </a:lnTo>
                    <a:cubicBezTo>
                      <a:pt x="735676" y="205189"/>
                      <a:pt x="742350" y="201852"/>
                      <a:pt x="742350" y="191843"/>
                    </a:cubicBezTo>
                    <a:lnTo>
                      <a:pt x="742350" y="183502"/>
                    </a:lnTo>
                    <a:cubicBezTo>
                      <a:pt x="734009" y="181834"/>
                      <a:pt x="737345" y="191843"/>
                      <a:pt x="734009" y="195180"/>
                    </a:cubicBezTo>
                    <a:cubicBezTo>
                      <a:pt x="730672" y="195180"/>
                      <a:pt x="720663" y="195180"/>
                      <a:pt x="717327" y="195180"/>
                    </a:cubicBezTo>
                    <a:cubicBezTo>
                      <a:pt x="723999" y="195180"/>
                      <a:pt x="732340" y="176829"/>
                      <a:pt x="717327" y="178498"/>
                    </a:cubicBezTo>
                    <a:cubicBezTo>
                      <a:pt x="703981" y="178498"/>
                      <a:pt x="707317" y="181834"/>
                      <a:pt x="697308" y="186839"/>
                    </a:cubicBezTo>
                    <a:cubicBezTo>
                      <a:pt x="697308" y="186839"/>
                      <a:pt x="683962" y="171825"/>
                      <a:pt x="693971" y="175161"/>
                    </a:cubicBezTo>
                    <a:cubicBezTo>
                      <a:pt x="683962" y="171825"/>
                      <a:pt x="697308" y="171825"/>
                      <a:pt x="697308" y="171825"/>
                    </a:cubicBezTo>
                    <a:cubicBezTo>
                      <a:pt x="688967" y="170157"/>
                      <a:pt x="677289" y="171825"/>
                      <a:pt x="688967" y="163484"/>
                    </a:cubicBezTo>
                    <a:lnTo>
                      <a:pt x="688967" y="155143"/>
                    </a:lnTo>
                    <a:cubicBezTo>
                      <a:pt x="697308" y="151806"/>
                      <a:pt x="708986" y="151806"/>
                      <a:pt x="717327" y="146802"/>
                    </a:cubicBezTo>
                    <a:cubicBezTo>
                      <a:pt x="723999" y="141797"/>
                      <a:pt x="727335" y="130120"/>
                      <a:pt x="734009" y="123447"/>
                    </a:cubicBezTo>
                    <a:cubicBezTo>
                      <a:pt x="720663" y="120111"/>
                      <a:pt x="715658" y="120111"/>
                      <a:pt x="705649" y="115106"/>
                    </a:cubicBezTo>
                    <a:cubicBezTo>
                      <a:pt x="700645" y="111770"/>
                      <a:pt x="692304" y="100092"/>
                      <a:pt x="685630" y="98424"/>
                    </a:cubicBezTo>
                    <a:cubicBezTo>
                      <a:pt x="670617" y="95088"/>
                      <a:pt x="662276" y="103429"/>
                      <a:pt x="653935" y="106765"/>
                    </a:cubicBezTo>
                    <a:cubicBezTo>
                      <a:pt x="648930" y="108433"/>
                      <a:pt x="647262" y="105097"/>
                      <a:pt x="642257" y="106765"/>
                    </a:cubicBezTo>
                    <a:cubicBezTo>
                      <a:pt x="642257" y="106765"/>
                      <a:pt x="637253" y="123447"/>
                      <a:pt x="638921" y="123447"/>
                    </a:cubicBezTo>
                    <a:cubicBezTo>
                      <a:pt x="638921" y="123447"/>
                      <a:pt x="643925" y="131788"/>
                      <a:pt x="650598" y="135124"/>
                    </a:cubicBezTo>
                    <a:lnTo>
                      <a:pt x="650598" y="143465"/>
                    </a:lnTo>
                    <a:cubicBezTo>
                      <a:pt x="658939" y="146802"/>
                      <a:pt x="670617" y="145134"/>
                      <a:pt x="678958" y="146802"/>
                    </a:cubicBezTo>
                    <a:cubicBezTo>
                      <a:pt x="675621" y="146802"/>
                      <a:pt x="682294" y="160147"/>
                      <a:pt x="670617" y="155143"/>
                    </a:cubicBezTo>
                    <a:lnTo>
                      <a:pt x="673953" y="163484"/>
                    </a:lnTo>
                    <a:cubicBezTo>
                      <a:pt x="678958" y="171825"/>
                      <a:pt x="668948" y="163484"/>
                      <a:pt x="657271" y="163484"/>
                    </a:cubicBezTo>
                    <a:lnTo>
                      <a:pt x="660607" y="175161"/>
                    </a:lnTo>
                    <a:cubicBezTo>
                      <a:pt x="635584" y="178498"/>
                      <a:pt x="623907" y="161816"/>
                      <a:pt x="603889" y="158479"/>
                    </a:cubicBezTo>
                    <a:cubicBezTo>
                      <a:pt x="582202" y="155143"/>
                      <a:pt x="577197" y="165152"/>
                      <a:pt x="555511" y="161816"/>
                    </a:cubicBezTo>
                    <a:lnTo>
                      <a:pt x="552174" y="153475"/>
                    </a:lnTo>
                    <a:cubicBezTo>
                      <a:pt x="547170" y="153475"/>
                      <a:pt x="537161" y="153475"/>
                      <a:pt x="523815" y="150138"/>
                    </a:cubicBezTo>
                    <a:cubicBezTo>
                      <a:pt x="527151" y="150138"/>
                      <a:pt x="515474" y="141797"/>
                      <a:pt x="515474" y="141797"/>
                    </a:cubicBezTo>
                    <a:cubicBezTo>
                      <a:pt x="515474" y="136793"/>
                      <a:pt x="520479" y="136793"/>
                      <a:pt x="518810" y="130120"/>
                    </a:cubicBezTo>
                    <a:cubicBezTo>
                      <a:pt x="527151" y="136793"/>
                      <a:pt x="515474" y="113438"/>
                      <a:pt x="515474" y="113438"/>
                    </a:cubicBezTo>
                    <a:cubicBezTo>
                      <a:pt x="507133" y="113438"/>
                      <a:pt x="488783" y="118442"/>
                      <a:pt x="475437" y="116774"/>
                    </a:cubicBezTo>
                    <a:lnTo>
                      <a:pt x="472101" y="108433"/>
                    </a:lnTo>
                    <a:cubicBezTo>
                      <a:pt x="467096" y="108433"/>
                      <a:pt x="465428" y="113438"/>
                      <a:pt x="455419" y="111770"/>
                    </a:cubicBezTo>
                    <a:lnTo>
                      <a:pt x="443741" y="103429"/>
                    </a:lnTo>
                    <a:cubicBezTo>
                      <a:pt x="428728" y="103429"/>
                      <a:pt x="390358" y="126783"/>
                      <a:pt x="387023" y="135124"/>
                    </a:cubicBezTo>
                    <a:cubicBezTo>
                      <a:pt x="387023" y="136793"/>
                      <a:pt x="388691" y="145134"/>
                      <a:pt x="387023" y="146802"/>
                    </a:cubicBezTo>
                    <a:cubicBezTo>
                      <a:pt x="380350" y="151806"/>
                      <a:pt x="382017" y="118442"/>
                      <a:pt x="383686" y="115106"/>
                    </a:cubicBezTo>
                    <a:cubicBezTo>
                      <a:pt x="375345" y="121779"/>
                      <a:pt x="378682" y="108433"/>
                      <a:pt x="372009" y="111770"/>
                    </a:cubicBezTo>
                    <a:cubicBezTo>
                      <a:pt x="372009" y="111770"/>
                      <a:pt x="372009" y="126783"/>
                      <a:pt x="372009" y="128452"/>
                    </a:cubicBezTo>
                    <a:cubicBezTo>
                      <a:pt x="338645" y="125115"/>
                      <a:pt x="340312" y="128452"/>
                      <a:pt x="328636" y="105097"/>
                    </a:cubicBezTo>
                    <a:cubicBezTo>
                      <a:pt x="331971" y="105097"/>
                      <a:pt x="325299" y="116774"/>
                      <a:pt x="325299" y="116774"/>
                    </a:cubicBezTo>
                    <a:cubicBezTo>
                      <a:pt x="325299" y="116774"/>
                      <a:pt x="311954" y="110101"/>
                      <a:pt x="308617" y="108433"/>
                    </a:cubicBezTo>
                    <a:cubicBezTo>
                      <a:pt x="301944" y="121779"/>
                      <a:pt x="285262" y="135124"/>
                      <a:pt x="308617" y="140129"/>
                    </a:cubicBezTo>
                    <a:cubicBezTo>
                      <a:pt x="308617" y="141797"/>
                      <a:pt x="303613" y="145134"/>
                      <a:pt x="305281" y="148470"/>
                    </a:cubicBezTo>
                    <a:cubicBezTo>
                      <a:pt x="293603" y="145134"/>
                      <a:pt x="293603" y="143465"/>
                      <a:pt x="285262" y="140129"/>
                    </a:cubicBezTo>
                    <a:cubicBezTo>
                      <a:pt x="285262" y="141797"/>
                      <a:pt x="291935" y="150138"/>
                      <a:pt x="285262" y="156811"/>
                    </a:cubicBezTo>
                    <a:cubicBezTo>
                      <a:pt x="268580" y="168488"/>
                      <a:pt x="248561" y="156811"/>
                      <a:pt x="225207" y="165152"/>
                    </a:cubicBezTo>
                    <a:lnTo>
                      <a:pt x="221871" y="176829"/>
                    </a:lnTo>
                    <a:lnTo>
                      <a:pt x="0" y="109267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B1DB3201-CFF8-C80C-745E-5C8192EE1052}"/>
                  </a:ext>
                </a:extLst>
              </p:cNvPr>
              <p:cNvSpPr/>
              <p:nvPr/>
            </p:nvSpPr>
            <p:spPr>
              <a:xfrm>
                <a:off x="6461077" y="1721422"/>
                <a:ext cx="2253739" cy="1623320"/>
              </a:xfrm>
              <a:custGeom>
                <a:avLst/>
                <a:gdLst>
                  <a:gd name="connsiteX0" fmla="*/ 2065233 w 2253739"/>
                  <a:gd name="connsiteY0" fmla="*/ 273746 h 1623320"/>
                  <a:gd name="connsiteX1" fmla="*/ 2016855 w 2253739"/>
                  <a:gd name="connsiteY1" fmla="*/ 277083 h 1623320"/>
                  <a:gd name="connsiteX2" fmla="*/ 2060228 w 2253739"/>
                  <a:gd name="connsiteY2" fmla="*/ 265405 h 1623320"/>
                  <a:gd name="connsiteX3" fmla="*/ 2063565 w 2253739"/>
                  <a:gd name="connsiteY3" fmla="*/ 248723 h 1623320"/>
                  <a:gd name="connsiteX4" fmla="*/ 2086920 w 2253739"/>
                  <a:gd name="connsiteY4" fmla="*/ 245387 h 1623320"/>
                  <a:gd name="connsiteX5" fmla="*/ 2135297 w 2253739"/>
                  <a:gd name="connsiteY5" fmla="*/ 185332 h 1623320"/>
                  <a:gd name="connsiteX6" fmla="*/ 2252071 w 2253739"/>
                  <a:gd name="connsiteY6" fmla="*/ 153636 h 1623320"/>
                  <a:gd name="connsiteX7" fmla="*/ 2248736 w 2253739"/>
                  <a:gd name="connsiteY7" fmla="*/ 133617 h 1623320"/>
                  <a:gd name="connsiteX8" fmla="*/ 2245399 w 2253739"/>
                  <a:gd name="connsiteY8" fmla="*/ 133617 h 1623320"/>
                  <a:gd name="connsiteX9" fmla="*/ 2245399 w 2253739"/>
                  <a:gd name="connsiteY9" fmla="*/ 121940 h 1623320"/>
                  <a:gd name="connsiteX10" fmla="*/ 2253740 w 2253739"/>
                  <a:gd name="connsiteY10" fmla="*/ 118604 h 1623320"/>
                  <a:gd name="connsiteX11" fmla="*/ 2253740 w 2253739"/>
                  <a:gd name="connsiteY11" fmla="*/ 106926 h 1623320"/>
                  <a:gd name="connsiteX12" fmla="*/ 2237058 w 2253739"/>
                  <a:gd name="connsiteY12" fmla="*/ 95249 h 1623320"/>
                  <a:gd name="connsiteX13" fmla="*/ 2237058 w 2253739"/>
                  <a:gd name="connsiteY13" fmla="*/ 78567 h 1623320"/>
                  <a:gd name="connsiteX14" fmla="*/ 2213703 w 2253739"/>
                  <a:gd name="connsiteY14" fmla="*/ 75230 h 1623320"/>
                  <a:gd name="connsiteX15" fmla="*/ 2202025 w 2253739"/>
                  <a:gd name="connsiteY15" fmla="*/ 46871 h 1623320"/>
                  <a:gd name="connsiteX16" fmla="*/ 2190349 w 2253739"/>
                  <a:gd name="connsiteY16" fmla="*/ 43535 h 1623320"/>
                  <a:gd name="connsiteX17" fmla="*/ 2161989 w 2253739"/>
                  <a:gd name="connsiteY17" fmla="*/ 55212 h 1623320"/>
                  <a:gd name="connsiteX18" fmla="*/ 2158652 w 2253739"/>
                  <a:gd name="connsiteY18" fmla="*/ 46871 h 1623320"/>
                  <a:gd name="connsiteX19" fmla="*/ 2126956 w 2253739"/>
                  <a:gd name="connsiteY19" fmla="*/ 50207 h 1623320"/>
                  <a:gd name="connsiteX20" fmla="*/ 2098597 w 2253739"/>
                  <a:gd name="connsiteY20" fmla="*/ 73562 h 1623320"/>
                  <a:gd name="connsiteX21" fmla="*/ 2078579 w 2253739"/>
                  <a:gd name="connsiteY21" fmla="*/ 73562 h 1623320"/>
                  <a:gd name="connsiteX22" fmla="*/ 2090256 w 2253739"/>
                  <a:gd name="connsiteY22" fmla="*/ 45203 h 1623320"/>
                  <a:gd name="connsiteX23" fmla="*/ 2038542 w 2253739"/>
                  <a:gd name="connsiteY23" fmla="*/ 36862 h 1623320"/>
                  <a:gd name="connsiteX24" fmla="*/ 2050219 w 2253739"/>
                  <a:gd name="connsiteY24" fmla="*/ 16843 h 1623320"/>
                  <a:gd name="connsiteX25" fmla="*/ 1998505 w 2253739"/>
                  <a:gd name="connsiteY25" fmla="*/ 161 h 1623320"/>
                  <a:gd name="connsiteX26" fmla="*/ 1995169 w 2253739"/>
                  <a:gd name="connsiteY26" fmla="*/ 11839 h 1623320"/>
                  <a:gd name="connsiteX27" fmla="*/ 1935113 w 2253739"/>
                  <a:gd name="connsiteY27" fmla="*/ 31857 h 1623320"/>
                  <a:gd name="connsiteX28" fmla="*/ 1935113 w 2253739"/>
                  <a:gd name="connsiteY28" fmla="*/ 40198 h 1623320"/>
                  <a:gd name="connsiteX29" fmla="*/ 1923436 w 2253739"/>
                  <a:gd name="connsiteY29" fmla="*/ 43535 h 1623320"/>
                  <a:gd name="connsiteX30" fmla="*/ 1923436 w 2253739"/>
                  <a:gd name="connsiteY30" fmla="*/ 55212 h 1623320"/>
                  <a:gd name="connsiteX31" fmla="*/ 1940118 w 2253739"/>
                  <a:gd name="connsiteY31" fmla="*/ 71894 h 1623320"/>
                  <a:gd name="connsiteX32" fmla="*/ 1876726 w 2253739"/>
                  <a:gd name="connsiteY32" fmla="*/ 63553 h 1623320"/>
                  <a:gd name="connsiteX33" fmla="*/ 1880062 w 2253739"/>
                  <a:gd name="connsiteY33" fmla="*/ 75230 h 1623320"/>
                  <a:gd name="connsiteX34" fmla="*/ 1883399 w 2253739"/>
                  <a:gd name="connsiteY34" fmla="*/ 78567 h 1623320"/>
                  <a:gd name="connsiteX35" fmla="*/ 1860044 w 2253739"/>
                  <a:gd name="connsiteY35" fmla="*/ 81903 h 1623320"/>
                  <a:gd name="connsiteX36" fmla="*/ 1860044 w 2253739"/>
                  <a:gd name="connsiteY36" fmla="*/ 93581 h 1623320"/>
                  <a:gd name="connsiteX37" fmla="*/ 1836690 w 2253739"/>
                  <a:gd name="connsiteY37" fmla="*/ 105258 h 1623320"/>
                  <a:gd name="connsiteX38" fmla="*/ 1833353 w 2253739"/>
                  <a:gd name="connsiteY38" fmla="*/ 96917 h 1623320"/>
                  <a:gd name="connsiteX39" fmla="*/ 1813334 w 2253739"/>
                  <a:gd name="connsiteY39" fmla="*/ 105258 h 1623320"/>
                  <a:gd name="connsiteX40" fmla="*/ 1804993 w 2253739"/>
                  <a:gd name="connsiteY40" fmla="*/ 113599 h 1623320"/>
                  <a:gd name="connsiteX41" fmla="*/ 1804993 w 2253739"/>
                  <a:gd name="connsiteY41" fmla="*/ 101922 h 1623320"/>
                  <a:gd name="connsiteX42" fmla="*/ 1813334 w 2253739"/>
                  <a:gd name="connsiteY42" fmla="*/ 78567 h 1623320"/>
                  <a:gd name="connsiteX43" fmla="*/ 1825012 w 2253739"/>
                  <a:gd name="connsiteY43" fmla="*/ 78567 h 1623320"/>
                  <a:gd name="connsiteX44" fmla="*/ 1828349 w 2253739"/>
                  <a:gd name="connsiteY44" fmla="*/ 66889 h 1623320"/>
                  <a:gd name="connsiteX45" fmla="*/ 1796652 w 2253739"/>
                  <a:gd name="connsiteY45" fmla="*/ 66889 h 1623320"/>
                  <a:gd name="connsiteX46" fmla="*/ 1796652 w 2253739"/>
                  <a:gd name="connsiteY46" fmla="*/ 78567 h 1623320"/>
                  <a:gd name="connsiteX47" fmla="*/ 1808330 w 2253739"/>
                  <a:gd name="connsiteY47" fmla="*/ 78567 h 1623320"/>
                  <a:gd name="connsiteX48" fmla="*/ 1804993 w 2253739"/>
                  <a:gd name="connsiteY48" fmla="*/ 86908 h 1623320"/>
                  <a:gd name="connsiteX49" fmla="*/ 1748275 w 2253739"/>
                  <a:gd name="connsiteY49" fmla="*/ 86908 h 1623320"/>
                  <a:gd name="connsiteX50" fmla="*/ 1736598 w 2253739"/>
                  <a:gd name="connsiteY50" fmla="*/ 83571 h 1623320"/>
                  <a:gd name="connsiteX51" fmla="*/ 1736598 w 2253739"/>
                  <a:gd name="connsiteY51" fmla="*/ 95249 h 1623320"/>
                  <a:gd name="connsiteX52" fmla="*/ 1673206 w 2253739"/>
                  <a:gd name="connsiteY52" fmla="*/ 106926 h 1623320"/>
                  <a:gd name="connsiteX53" fmla="*/ 1641510 w 2253739"/>
                  <a:gd name="connsiteY53" fmla="*/ 103590 h 1623320"/>
                  <a:gd name="connsiteX54" fmla="*/ 1624828 w 2253739"/>
                  <a:gd name="connsiteY54" fmla="*/ 115267 h 1623320"/>
                  <a:gd name="connsiteX55" fmla="*/ 1584791 w 2253739"/>
                  <a:gd name="connsiteY55" fmla="*/ 115267 h 1623320"/>
                  <a:gd name="connsiteX56" fmla="*/ 1584791 w 2253739"/>
                  <a:gd name="connsiteY56" fmla="*/ 135286 h 1623320"/>
                  <a:gd name="connsiteX57" fmla="*/ 1581455 w 2253739"/>
                  <a:gd name="connsiteY57" fmla="*/ 155304 h 1623320"/>
                  <a:gd name="connsiteX58" fmla="*/ 1573114 w 2253739"/>
                  <a:gd name="connsiteY58" fmla="*/ 143627 h 1623320"/>
                  <a:gd name="connsiteX59" fmla="*/ 1556432 w 2253739"/>
                  <a:gd name="connsiteY59" fmla="*/ 151968 h 1623320"/>
                  <a:gd name="connsiteX60" fmla="*/ 1573114 w 2253739"/>
                  <a:gd name="connsiteY60" fmla="*/ 163645 h 1623320"/>
                  <a:gd name="connsiteX61" fmla="*/ 1556432 w 2253739"/>
                  <a:gd name="connsiteY61" fmla="*/ 166981 h 1623320"/>
                  <a:gd name="connsiteX62" fmla="*/ 1584791 w 2253739"/>
                  <a:gd name="connsiteY62" fmla="*/ 215359 h 1623320"/>
                  <a:gd name="connsiteX63" fmla="*/ 1564773 w 2253739"/>
                  <a:gd name="connsiteY63" fmla="*/ 215359 h 1623320"/>
                  <a:gd name="connsiteX64" fmla="*/ 1561436 w 2253739"/>
                  <a:gd name="connsiteY64" fmla="*/ 198677 h 1623320"/>
                  <a:gd name="connsiteX65" fmla="*/ 1561436 w 2253739"/>
                  <a:gd name="connsiteY65" fmla="*/ 195341 h 1623320"/>
                  <a:gd name="connsiteX66" fmla="*/ 1524736 w 2253739"/>
                  <a:gd name="connsiteY66" fmla="*/ 203682 h 1623320"/>
                  <a:gd name="connsiteX67" fmla="*/ 1504717 w 2253739"/>
                  <a:gd name="connsiteY67" fmla="*/ 195341 h 1623320"/>
                  <a:gd name="connsiteX68" fmla="*/ 1432985 w 2253739"/>
                  <a:gd name="connsiteY68" fmla="*/ 207018 h 1623320"/>
                  <a:gd name="connsiteX69" fmla="*/ 1421307 w 2253739"/>
                  <a:gd name="connsiteY69" fmla="*/ 215359 h 1623320"/>
                  <a:gd name="connsiteX70" fmla="*/ 1437989 w 2253739"/>
                  <a:gd name="connsiteY70" fmla="*/ 292096 h 1623320"/>
                  <a:gd name="connsiteX71" fmla="*/ 1454671 w 2253739"/>
                  <a:gd name="connsiteY71" fmla="*/ 288760 h 1623320"/>
                  <a:gd name="connsiteX72" fmla="*/ 1466349 w 2253739"/>
                  <a:gd name="connsiteY72" fmla="*/ 305442 h 1623320"/>
                  <a:gd name="connsiteX73" fmla="*/ 1486367 w 2253739"/>
                  <a:gd name="connsiteY73" fmla="*/ 313783 h 1623320"/>
                  <a:gd name="connsiteX74" fmla="*/ 1478026 w 2253739"/>
                  <a:gd name="connsiteY74" fmla="*/ 362161 h 1623320"/>
                  <a:gd name="connsiteX75" fmla="*/ 1481363 w 2253739"/>
                  <a:gd name="connsiteY75" fmla="*/ 373838 h 1623320"/>
                  <a:gd name="connsiteX76" fmla="*/ 1481363 w 2253739"/>
                  <a:gd name="connsiteY76" fmla="*/ 385516 h 1623320"/>
                  <a:gd name="connsiteX77" fmla="*/ 1464681 w 2253739"/>
                  <a:gd name="connsiteY77" fmla="*/ 385516 h 1623320"/>
                  <a:gd name="connsiteX78" fmla="*/ 1464681 w 2253739"/>
                  <a:gd name="connsiteY78" fmla="*/ 397193 h 1623320"/>
                  <a:gd name="connsiteX79" fmla="*/ 1488035 w 2253739"/>
                  <a:gd name="connsiteY79" fmla="*/ 413875 h 1623320"/>
                  <a:gd name="connsiteX80" fmla="*/ 1504717 w 2253739"/>
                  <a:gd name="connsiteY80" fmla="*/ 405534 h 1623320"/>
                  <a:gd name="connsiteX81" fmla="*/ 1533077 w 2253739"/>
                  <a:gd name="connsiteY81" fmla="*/ 413875 h 1623320"/>
                  <a:gd name="connsiteX82" fmla="*/ 1536413 w 2253739"/>
                  <a:gd name="connsiteY82" fmla="*/ 433893 h 1623320"/>
                  <a:gd name="connsiteX83" fmla="*/ 1528072 w 2253739"/>
                  <a:gd name="connsiteY83" fmla="*/ 433893 h 1623320"/>
                  <a:gd name="connsiteX84" fmla="*/ 1524736 w 2253739"/>
                  <a:gd name="connsiteY84" fmla="*/ 417211 h 1623320"/>
                  <a:gd name="connsiteX85" fmla="*/ 1468017 w 2253739"/>
                  <a:gd name="connsiteY85" fmla="*/ 417211 h 1623320"/>
                  <a:gd name="connsiteX86" fmla="*/ 1464681 w 2253739"/>
                  <a:gd name="connsiteY86" fmla="*/ 400529 h 1623320"/>
                  <a:gd name="connsiteX87" fmla="*/ 1447999 w 2253739"/>
                  <a:gd name="connsiteY87" fmla="*/ 392188 h 1623320"/>
                  <a:gd name="connsiteX88" fmla="*/ 1444662 w 2253739"/>
                  <a:gd name="connsiteY88" fmla="*/ 395525 h 1623320"/>
                  <a:gd name="connsiteX89" fmla="*/ 1441326 w 2253739"/>
                  <a:gd name="connsiteY89" fmla="*/ 398861 h 1623320"/>
                  <a:gd name="connsiteX90" fmla="*/ 1432985 w 2253739"/>
                  <a:gd name="connsiteY90" fmla="*/ 398861 h 1623320"/>
                  <a:gd name="connsiteX91" fmla="*/ 1464681 w 2253739"/>
                  <a:gd name="connsiteY91" fmla="*/ 315451 h 1623320"/>
                  <a:gd name="connsiteX92" fmla="*/ 1421307 w 2253739"/>
                  <a:gd name="connsiteY92" fmla="*/ 307110 h 1623320"/>
                  <a:gd name="connsiteX93" fmla="*/ 1424644 w 2253739"/>
                  <a:gd name="connsiteY93" fmla="*/ 315451 h 1623320"/>
                  <a:gd name="connsiteX94" fmla="*/ 1416303 w 2253739"/>
                  <a:gd name="connsiteY94" fmla="*/ 315451 h 1623320"/>
                  <a:gd name="connsiteX95" fmla="*/ 1404625 w 2253739"/>
                  <a:gd name="connsiteY95" fmla="*/ 292096 h 1623320"/>
                  <a:gd name="connsiteX96" fmla="*/ 1396284 w 2253739"/>
                  <a:gd name="connsiteY96" fmla="*/ 295433 h 1623320"/>
                  <a:gd name="connsiteX97" fmla="*/ 1387943 w 2253739"/>
                  <a:gd name="connsiteY97" fmla="*/ 287092 h 1623320"/>
                  <a:gd name="connsiteX98" fmla="*/ 1339566 w 2253739"/>
                  <a:gd name="connsiteY98" fmla="*/ 287092 h 1623320"/>
                  <a:gd name="connsiteX99" fmla="*/ 1342901 w 2253739"/>
                  <a:gd name="connsiteY99" fmla="*/ 298769 h 1623320"/>
                  <a:gd name="connsiteX100" fmla="*/ 1346238 w 2253739"/>
                  <a:gd name="connsiteY100" fmla="*/ 307110 h 1623320"/>
                  <a:gd name="connsiteX101" fmla="*/ 1337897 w 2253739"/>
                  <a:gd name="connsiteY101" fmla="*/ 318788 h 1623320"/>
                  <a:gd name="connsiteX102" fmla="*/ 1326219 w 2253739"/>
                  <a:gd name="connsiteY102" fmla="*/ 315451 h 1623320"/>
                  <a:gd name="connsiteX103" fmla="*/ 1314543 w 2253739"/>
                  <a:gd name="connsiteY103" fmla="*/ 307110 h 1623320"/>
                  <a:gd name="connsiteX104" fmla="*/ 1297861 w 2253739"/>
                  <a:gd name="connsiteY104" fmla="*/ 307110 h 1623320"/>
                  <a:gd name="connsiteX105" fmla="*/ 1286183 w 2253739"/>
                  <a:gd name="connsiteY105" fmla="*/ 327129 h 1623320"/>
                  <a:gd name="connsiteX106" fmla="*/ 1297861 w 2253739"/>
                  <a:gd name="connsiteY106" fmla="*/ 327129 h 1623320"/>
                  <a:gd name="connsiteX107" fmla="*/ 1321215 w 2253739"/>
                  <a:gd name="connsiteY107" fmla="*/ 343811 h 1623320"/>
                  <a:gd name="connsiteX108" fmla="*/ 1297861 w 2253739"/>
                  <a:gd name="connsiteY108" fmla="*/ 360493 h 1623320"/>
                  <a:gd name="connsiteX109" fmla="*/ 1289519 w 2253739"/>
                  <a:gd name="connsiteY109" fmla="*/ 352152 h 1623320"/>
                  <a:gd name="connsiteX110" fmla="*/ 1269501 w 2253739"/>
                  <a:gd name="connsiteY110" fmla="*/ 360493 h 1623320"/>
                  <a:gd name="connsiteX111" fmla="*/ 1257824 w 2253739"/>
                  <a:gd name="connsiteY111" fmla="*/ 348815 h 1623320"/>
                  <a:gd name="connsiteX112" fmla="*/ 1257824 w 2253739"/>
                  <a:gd name="connsiteY112" fmla="*/ 328797 h 1623320"/>
                  <a:gd name="connsiteX113" fmla="*/ 1249483 w 2253739"/>
                  <a:gd name="connsiteY113" fmla="*/ 320456 h 1623320"/>
                  <a:gd name="connsiteX114" fmla="*/ 1252819 w 2253739"/>
                  <a:gd name="connsiteY114" fmla="*/ 268742 h 1623320"/>
                  <a:gd name="connsiteX115" fmla="*/ 1236137 w 2253739"/>
                  <a:gd name="connsiteY115" fmla="*/ 257064 h 1623320"/>
                  <a:gd name="connsiteX116" fmla="*/ 1239473 w 2253739"/>
                  <a:gd name="connsiteY116" fmla="*/ 308778 h 1623320"/>
                  <a:gd name="connsiteX117" fmla="*/ 1219455 w 2253739"/>
                  <a:gd name="connsiteY117" fmla="*/ 328797 h 1623320"/>
                  <a:gd name="connsiteX118" fmla="*/ 1216119 w 2253739"/>
                  <a:gd name="connsiteY118" fmla="*/ 348815 h 1623320"/>
                  <a:gd name="connsiteX119" fmla="*/ 1207778 w 2253739"/>
                  <a:gd name="connsiteY119" fmla="*/ 357156 h 1623320"/>
                  <a:gd name="connsiteX120" fmla="*/ 1227796 w 2253739"/>
                  <a:gd name="connsiteY120" fmla="*/ 380511 h 1623320"/>
                  <a:gd name="connsiteX121" fmla="*/ 1219455 w 2253739"/>
                  <a:gd name="connsiteY121" fmla="*/ 403866 h 1623320"/>
                  <a:gd name="connsiteX122" fmla="*/ 1227796 w 2253739"/>
                  <a:gd name="connsiteY122" fmla="*/ 443903 h 1623320"/>
                  <a:gd name="connsiteX123" fmla="*/ 1256155 w 2253739"/>
                  <a:gd name="connsiteY123" fmla="*/ 440566 h 1623320"/>
                  <a:gd name="connsiteX124" fmla="*/ 1272837 w 2253739"/>
                  <a:gd name="connsiteY124" fmla="*/ 428889 h 1623320"/>
                  <a:gd name="connsiteX125" fmla="*/ 1289519 w 2253739"/>
                  <a:gd name="connsiteY125" fmla="*/ 437230 h 1623320"/>
                  <a:gd name="connsiteX126" fmla="*/ 1297861 w 2253739"/>
                  <a:gd name="connsiteY126" fmla="*/ 433893 h 1623320"/>
                  <a:gd name="connsiteX127" fmla="*/ 1341234 w 2253739"/>
                  <a:gd name="connsiteY127" fmla="*/ 485608 h 1623320"/>
                  <a:gd name="connsiteX128" fmla="*/ 1324552 w 2253739"/>
                  <a:gd name="connsiteY128" fmla="*/ 497285 h 1623320"/>
                  <a:gd name="connsiteX129" fmla="*/ 1324552 w 2253739"/>
                  <a:gd name="connsiteY129" fmla="*/ 513967 h 1623320"/>
                  <a:gd name="connsiteX130" fmla="*/ 1332893 w 2253739"/>
                  <a:gd name="connsiteY130" fmla="*/ 522308 h 1623320"/>
                  <a:gd name="connsiteX131" fmla="*/ 1372930 w 2253739"/>
                  <a:gd name="connsiteY131" fmla="*/ 530649 h 1623320"/>
                  <a:gd name="connsiteX132" fmla="*/ 1376265 w 2253739"/>
                  <a:gd name="connsiteY132" fmla="*/ 538990 h 1623320"/>
                  <a:gd name="connsiteX133" fmla="*/ 1327888 w 2253739"/>
                  <a:gd name="connsiteY133" fmla="*/ 530649 h 1623320"/>
                  <a:gd name="connsiteX134" fmla="*/ 1327888 w 2253739"/>
                  <a:gd name="connsiteY134" fmla="*/ 542327 h 1623320"/>
                  <a:gd name="connsiteX135" fmla="*/ 1319547 w 2253739"/>
                  <a:gd name="connsiteY135" fmla="*/ 533986 h 1623320"/>
                  <a:gd name="connsiteX136" fmla="*/ 1307870 w 2253739"/>
                  <a:gd name="connsiteY136" fmla="*/ 530649 h 1623320"/>
                  <a:gd name="connsiteX137" fmla="*/ 1296192 w 2253739"/>
                  <a:gd name="connsiteY137" fmla="*/ 447239 h 1623320"/>
                  <a:gd name="connsiteX138" fmla="*/ 1236137 w 2253739"/>
                  <a:gd name="connsiteY138" fmla="*/ 478935 h 1623320"/>
                  <a:gd name="connsiteX139" fmla="*/ 1239473 w 2253739"/>
                  <a:gd name="connsiteY139" fmla="*/ 487276 h 1623320"/>
                  <a:gd name="connsiteX140" fmla="*/ 1239473 w 2253739"/>
                  <a:gd name="connsiteY140" fmla="*/ 503958 h 1623320"/>
                  <a:gd name="connsiteX141" fmla="*/ 1179418 w 2253739"/>
                  <a:gd name="connsiteY141" fmla="*/ 572354 h 1623320"/>
                  <a:gd name="connsiteX142" fmla="*/ 1191096 w 2253739"/>
                  <a:gd name="connsiteY142" fmla="*/ 580695 h 1623320"/>
                  <a:gd name="connsiteX143" fmla="*/ 1194432 w 2253739"/>
                  <a:gd name="connsiteY143" fmla="*/ 609055 h 1623320"/>
                  <a:gd name="connsiteX144" fmla="*/ 1182755 w 2253739"/>
                  <a:gd name="connsiteY144" fmla="*/ 609055 h 1623320"/>
                  <a:gd name="connsiteX145" fmla="*/ 1171077 w 2253739"/>
                  <a:gd name="connsiteY145" fmla="*/ 585700 h 1623320"/>
                  <a:gd name="connsiteX146" fmla="*/ 1131040 w 2253739"/>
                  <a:gd name="connsiteY146" fmla="*/ 585700 h 1623320"/>
                  <a:gd name="connsiteX147" fmla="*/ 1102681 w 2253739"/>
                  <a:gd name="connsiteY147" fmla="*/ 565682 h 1623320"/>
                  <a:gd name="connsiteX148" fmla="*/ 1146054 w 2253739"/>
                  <a:gd name="connsiteY148" fmla="*/ 565682 h 1623320"/>
                  <a:gd name="connsiteX149" fmla="*/ 1166073 w 2253739"/>
                  <a:gd name="connsiteY149" fmla="*/ 549000 h 1623320"/>
                  <a:gd name="connsiteX150" fmla="*/ 1177750 w 2253739"/>
                  <a:gd name="connsiteY150" fmla="*/ 557341 h 1623320"/>
                  <a:gd name="connsiteX151" fmla="*/ 1189427 w 2253739"/>
                  <a:gd name="connsiteY151" fmla="*/ 554004 h 1623320"/>
                  <a:gd name="connsiteX152" fmla="*/ 1186091 w 2253739"/>
                  <a:gd name="connsiteY152" fmla="*/ 542327 h 1623320"/>
                  <a:gd name="connsiteX153" fmla="*/ 1206109 w 2253739"/>
                  <a:gd name="connsiteY153" fmla="*/ 525645 h 1623320"/>
                  <a:gd name="connsiteX154" fmla="*/ 1206109 w 2253739"/>
                  <a:gd name="connsiteY154" fmla="*/ 482271 h 1623320"/>
                  <a:gd name="connsiteX155" fmla="*/ 1182755 w 2253739"/>
                  <a:gd name="connsiteY155" fmla="*/ 453912 h 1623320"/>
                  <a:gd name="connsiteX156" fmla="*/ 1194432 w 2253739"/>
                  <a:gd name="connsiteY156" fmla="*/ 390520 h 1623320"/>
                  <a:gd name="connsiteX157" fmla="*/ 1174414 w 2253739"/>
                  <a:gd name="connsiteY157" fmla="*/ 367165 h 1623320"/>
                  <a:gd name="connsiteX158" fmla="*/ 1171077 w 2253739"/>
                  <a:gd name="connsiteY158" fmla="*/ 355488 h 1623320"/>
                  <a:gd name="connsiteX159" fmla="*/ 1174414 w 2253739"/>
                  <a:gd name="connsiteY159" fmla="*/ 338806 h 1623320"/>
                  <a:gd name="connsiteX160" fmla="*/ 1186091 w 2253739"/>
                  <a:gd name="connsiteY160" fmla="*/ 327129 h 1623320"/>
                  <a:gd name="connsiteX161" fmla="*/ 1186091 w 2253739"/>
                  <a:gd name="connsiteY161" fmla="*/ 258732 h 1623320"/>
                  <a:gd name="connsiteX162" fmla="*/ 1106017 w 2253739"/>
                  <a:gd name="connsiteY162" fmla="*/ 255396 h 1623320"/>
                  <a:gd name="connsiteX163" fmla="*/ 1089335 w 2253739"/>
                  <a:gd name="connsiteY163" fmla="*/ 292096 h 1623320"/>
                  <a:gd name="connsiteX164" fmla="*/ 1085999 w 2253739"/>
                  <a:gd name="connsiteY164" fmla="*/ 292096 h 1623320"/>
                  <a:gd name="connsiteX165" fmla="*/ 1057639 w 2253739"/>
                  <a:gd name="connsiteY165" fmla="*/ 332133 h 1623320"/>
                  <a:gd name="connsiteX166" fmla="*/ 1040957 w 2253739"/>
                  <a:gd name="connsiteY166" fmla="*/ 335470 h 1623320"/>
                  <a:gd name="connsiteX167" fmla="*/ 1049298 w 2253739"/>
                  <a:gd name="connsiteY167" fmla="*/ 387184 h 1623320"/>
                  <a:gd name="connsiteX168" fmla="*/ 1049298 w 2253739"/>
                  <a:gd name="connsiteY168" fmla="*/ 395525 h 1623320"/>
                  <a:gd name="connsiteX169" fmla="*/ 1037621 w 2253739"/>
                  <a:gd name="connsiteY169" fmla="*/ 398861 h 1623320"/>
                  <a:gd name="connsiteX170" fmla="*/ 1037621 w 2253739"/>
                  <a:gd name="connsiteY170" fmla="*/ 422216 h 1623320"/>
                  <a:gd name="connsiteX171" fmla="*/ 1065980 w 2253739"/>
                  <a:gd name="connsiteY171" fmla="*/ 425552 h 1623320"/>
                  <a:gd name="connsiteX172" fmla="*/ 1065980 w 2253739"/>
                  <a:gd name="connsiteY172" fmla="*/ 465589 h 1623320"/>
                  <a:gd name="connsiteX173" fmla="*/ 1077658 w 2253739"/>
                  <a:gd name="connsiteY173" fmla="*/ 462253 h 1623320"/>
                  <a:gd name="connsiteX174" fmla="*/ 1057639 w 2253739"/>
                  <a:gd name="connsiteY174" fmla="*/ 502290 h 1623320"/>
                  <a:gd name="connsiteX175" fmla="*/ 1025944 w 2253739"/>
                  <a:gd name="connsiteY175" fmla="*/ 458917 h 1623320"/>
                  <a:gd name="connsiteX176" fmla="*/ 1009262 w 2253739"/>
                  <a:gd name="connsiteY176" fmla="*/ 458917 h 1623320"/>
                  <a:gd name="connsiteX177" fmla="*/ 1009262 w 2253739"/>
                  <a:gd name="connsiteY177" fmla="*/ 447239 h 1623320"/>
                  <a:gd name="connsiteX178" fmla="*/ 992580 w 2253739"/>
                  <a:gd name="connsiteY178" fmla="*/ 447239 h 1623320"/>
                  <a:gd name="connsiteX179" fmla="*/ 984239 w 2253739"/>
                  <a:gd name="connsiteY179" fmla="*/ 438898 h 1623320"/>
                  <a:gd name="connsiteX180" fmla="*/ 975898 w 2253739"/>
                  <a:gd name="connsiteY180" fmla="*/ 455580 h 1623320"/>
                  <a:gd name="connsiteX181" fmla="*/ 979234 w 2253739"/>
                  <a:gd name="connsiteY181" fmla="*/ 432225 h 1623320"/>
                  <a:gd name="connsiteX182" fmla="*/ 927520 w 2253739"/>
                  <a:gd name="connsiteY182" fmla="*/ 428889 h 1623320"/>
                  <a:gd name="connsiteX183" fmla="*/ 915842 w 2253739"/>
                  <a:gd name="connsiteY183" fmla="*/ 420548 h 1623320"/>
                  <a:gd name="connsiteX184" fmla="*/ 912506 w 2253739"/>
                  <a:gd name="connsiteY184" fmla="*/ 432225 h 1623320"/>
                  <a:gd name="connsiteX185" fmla="*/ 872469 w 2253739"/>
                  <a:gd name="connsiteY185" fmla="*/ 428889 h 1623320"/>
                  <a:gd name="connsiteX186" fmla="*/ 869133 w 2253739"/>
                  <a:gd name="connsiteY186" fmla="*/ 437230 h 1623320"/>
                  <a:gd name="connsiteX187" fmla="*/ 877474 w 2253739"/>
                  <a:gd name="connsiteY187" fmla="*/ 480603 h 1623320"/>
                  <a:gd name="connsiteX188" fmla="*/ 865796 w 2253739"/>
                  <a:gd name="connsiteY188" fmla="*/ 483940 h 1623320"/>
                  <a:gd name="connsiteX189" fmla="*/ 857455 w 2253739"/>
                  <a:gd name="connsiteY189" fmla="*/ 475599 h 1623320"/>
                  <a:gd name="connsiteX190" fmla="*/ 849114 w 2253739"/>
                  <a:gd name="connsiteY190" fmla="*/ 478935 h 1623320"/>
                  <a:gd name="connsiteX191" fmla="*/ 849114 w 2253739"/>
                  <a:gd name="connsiteY191" fmla="*/ 498953 h 1623320"/>
                  <a:gd name="connsiteX192" fmla="*/ 837437 w 2253739"/>
                  <a:gd name="connsiteY192" fmla="*/ 462253 h 1623320"/>
                  <a:gd name="connsiteX193" fmla="*/ 800737 w 2253739"/>
                  <a:gd name="connsiteY193" fmla="*/ 473930 h 1623320"/>
                  <a:gd name="connsiteX194" fmla="*/ 792396 w 2253739"/>
                  <a:gd name="connsiteY194" fmla="*/ 470594 h 1623320"/>
                  <a:gd name="connsiteX195" fmla="*/ 795732 w 2253739"/>
                  <a:gd name="connsiteY195" fmla="*/ 482271 h 1623320"/>
                  <a:gd name="connsiteX196" fmla="*/ 784055 w 2253739"/>
                  <a:gd name="connsiteY196" fmla="*/ 482271 h 1623320"/>
                  <a:gd name="connsiteX197" fmla="*/ 752359 w 2253739"/>
                  <a:gd name="connsiteY197" fmla="*/ 470594 h 1623320"/>
                  <a:gd name="connsiteX198" fmla="*/ 729004 w 2253739"/>
                  <a:gd name="connsiteY198" fmla="*/ 487276 h 1623320"/>
                  <a:gd name="connsiteX199" fmla="*/ 729004 w 2253739"/>
                  <a:gd name="connsiteY199" fmla="*/ 498953 h 1623320"/>
                  <a:gd name="connsiteX200" fmla="*/ 717327 w 2253739"/>
                  <a:gd name="connsiteY200" fmla="*/ 487276 h 1623320"/>
                  <a:gd name="connsiteX201" fmla="*/ 708986 w 2253739"/>
                  <a:gd name="connsiteY201" fmla="*/ 495617 h 1623320"/>
                  <a:gd name="connsiteX202" fmla="*/ 680626 w 2253739"/>
                  <a:gd name="connsiteY202" fmla="*/ 495617 h 1623320"/>
                  <a:gd name="connsiteX203" fmla="*/ 680626 w 2253739"/>
                  <a:gd name="connsiteY203" fmla="*/ 487276 h 1623320"/>
                  <a:gd name="connsiteX204" fmla="*/ 697308 w 2253739"/>
                  <a:gd name="connsiteY204" fmla="*/ 483940 h 1623320"/>
                  <a:gd name="connsiteX205" fmla="*/ 693972 w 2253739"/>
                  <a:gd name="connsiteY205" fmla="*/ 472262 h 1623320"/>
                  <a:gd name="connsiteX206" fmla="*/ 682294 w 2253739"/>
                  <a:gd name="connsiteY206" fmla="*/ 468926 h 1623320"/>
                  <a:gd name="connsiteX207" fmla="*/ 685631 w 2253739"/>
                  <a:gd name="connsiteY207" fmla="*/ 460585 h 1623320"/>
                  <a:gd name="connsiteX208" fmla="*/ 657271 w 2253739"/>
                  <a:gd name="connsiteY208" fmla="*/ 477267 h 1623320"/>
                  <a:gd name="connsiteX209" fmla="*/ 657271 w 2253739"/>
                  <a:gd name="connsiteY209" fmla="*/ 488944 h 1623320"/>
                  <a:gd name="connsiteX210" fmla="*/ 637253 w 2253739"/>
                  <a:gd name="connsiteY210" fmla="*/ 480603 h 1623320"/>
                  <a:gd name="connsiteX211" fmla="*/ 633916 w 2253739"/>
                  <a:gd name="connsiteY211" fmla="*/ 488944 h 1623320"/>
                  <a:gd name="connsiteX212" fmla="*/ 617234 w 2253739"/>
                  <a:gd name="connsiteY212" fmla="*/ 488944 h 1623320"/>
                  <a:gd name="connsiteX213" fmla="*/ 577198 w 2253739"/>
                  <a:gd name="connsiteY213" fmla="*/ 512299 h 1623320"/>
                  <a:gd name="connsiteX214" fmla="*/ 560516 w 2253739"/>
                  <a:gd name="connsiteY214" fmla="*/ 512299 h 1623320"/>
                  <a:gd name="connsiteX215" fmla="*/ 560516 w 2253739"/>
                  <a:gd name="connsiteY215" fmla="*/ 520640 h 1623320"/>
                  <a:gd name="connsiteX216" fmla="*/ 540497 w 2253739"/>
                  <a:gd name="connsiteY216" fmla="*/ 523977 h 1623320"/>
                  <a:gd name="connsiteX217" fmla="*/ 532156 w 2253739"/>
                  <a:gd name="connsiteY217" fmla="*/ 564013 h 1623320"/>
                  <a:gd name="connsiteX218" fmla="*/ 523815 w 2253739"/>
                  <a:gd name="connsiteY218" fmla="*/ 560677 h 1623320"/>
                  <a:gd name="connsiteX219" fmla="*/ 515474 w 2253739"/>
                  <a:gd name="connsiteY219" fmla="*/ 572354 h 1623320"/>
                  <a:gd name="connsiteX220" fmla="*/ 483778 w 2253739"/>
                  <a:gd name="connsiteY220" fmla="*/ 580695 h 1623320"/>
                  <a:gd name="connsiteX221" fmla="*/ 472101 w 2253739"/>
                  <a:gd name="connsiteY221" fmla="*/ 540659 h 1623320"/>
                  <a:gd name="connsiteX222" fmla="*/ 480442 w 2253739"/>
                  <a:gd name="connsiteY222" fmla="*/ 528981 h 1623320"/>
                  <a:gd name="connsiteX223" fmla="*/ 500460 w 2253739"/>
                  <a:gd name="connsiteY223" fmla="*/ 525645 h 1623320"/>
                  <a:gd name="connsiteX224" fmla="*/ 512137 w 2253739"/>
                  <a:gd name="connsiteY224" fmla="*/ 525645 h 1623320"/>
                  <a:gd name="connsiteX225" fmla="*/ 480442 w 2253739"/>
                  <a:gd name="connsiteY225" fmla="*/ 477267 h 1623320"/>
                  <a:gd name="connsiteX226" fmla="*/ 457087 w 2253739"/>
                  <a:gd name="connsiteY226" fmla="*/ 477267 h 1623320"/>
                  <a:gd name="connsiteX227" fmla="*/ 428727 w 2253739"/>
                  <a:gd name="connsiteY227" fmla="*/ 465589 h 1623320"/>
                  <a:gd name="connsiteX228" fmla="*/ 440405 w 2253739"/>
                  <a:gd name="connsiteY228" fmla="*/ 482271 h 1623320"/>
                  <a:gd name="connsiteX229" fmla="*/ 432064 w 2253739"/>
                  <a:gd name="connsiteY229" fmla="*/ 530649 h 1623320"/>
                  <a:gd name="connsiteX230" fmla="*/ 428727 w 2253739"/>
                  <a:gd name="connsiteY230" fmla="*/ 538990 h 1623320"/>
                  <a:gd name="connsiteX231" fmla="*/ 428727 w 2253739"/>
                  <a:gd name="connsiteY231" fmla="*/ 579027 h 1623320"/>
                  <a:gd name="connsiteX232" fmla="*/ 420386 w 2253739"/>
                  <a:gd name="connsiteY232" fmla="*/ 590705 h 1623320"/>
                  <a:gd name="connsiteX233" fmla="*/ 417050 w 2253739"/>
                  <a:gd name="connsiteY233" fmla="*/ 602382 h 1623320"/>
                  <a:gd name="connsiteX234" fmla="*/ 405373 w 2253739"/>
                  <a:gd name="connsiteY234" fmla="*/ 582364 h 1623320"/>
                  <a:gd name="connsiteX235" fmla="*/ 393696 w 2253739"/>
                  <a:gd name="connsiteY235" fmla="*/ 582364 h 1623320"/>
                  <a:gd name="connsiteX236" fmla="*/ 382018 w 2253739"/>
                  <a:gd name="connsiteY236" fmla="*/ 574023 h 1623320"/>
                  <a:gd name="connsiteX237" fmla="*/ 333640 w 2253739"/>
                  <a:gd name="connsiteY237" fmla="*/ 610723 h 1623320"/>
                  <a:gd name="connsiteX238" fmla="*/ 336976 w 2253739"/>
                  <a:gd name="connsiteY238" fmla="*/ 634078 h 1623320"/>
                  <a:gd name="connsiteX239" fmla="*/ 345317 w 2253739"/>
                  <a:gd name="connsiteY239" fmla="*/ 657433 h 1623320"/>
                  <a:gd name="connsiteX240" fmla="*/ 273585 w 2253739"/>
                  <a:gd name="connsiteY240" fmla="*/ 620732 h 1623320"/>
                  <a:gd name="connsiteX241" fmla="*/ 281926 w 2253739"/>
                  <a:gd name="connsiteY241" fmla="*/ 664105 h 1623320"/>
                  <a:gd name="connsiteX242" fmla="*/ 293604 w 2253739"/>
                  <a:gd name="connsiteY242" fmla="*/ 664105 h 1623320"/>
                  <a:gd name="connsiteX243" fmla="*/ 293604 w 2253739"/>
                  <a:gd name="connsiteY243" fmla="*/ 692465 h 1623320"/>
                  <a:gd name="connsiteX244" fmla="*/ 285263 w 2253739"/>
                  <a:gd name="connsiteY244" fmla="*/ 700806 h 1623320"/>
                  <a:gd name="connsiteX245" fmla="*/ 276922 w 2253739"/>
                  <a:gd name="connsiteY245" fmla="*/ 697469 h 1623320"/>
                  <a:gd name="connsiteX246" fmla="*/ 245225 w 2253739"/>
                  <a:gd name="connsiteY246" fmla="*/ 694133 h 1623320"/>
                  <a:gd name="connsiteX247" fmla="*/ 241889 w 2253739"/>
                  <a:gd name="connsiteY247" fmla="*/ 694133 h 1623320"/>
                  <a:gd name="connsiteX248" fmla="*/ 241889 w 2253739"/>
                  <a:gd name="connsiteY248" fmla="*/ 677451 h 1623320"/>
                  <a:gd name="connsiteX249" fmla="*/ 225207 w 2253739"/>
                  <a:gd name="connsiteY249" fmla="*/ 677451 h 1623320"/>
                  <a:gd name="connsiteX250" fmla="*/ 213530 w 2253739"/>
                  <a:gd name="connsiteY250" fmla="*/ 605718 h 1623320"/>
                  <a:gd name="connsiteX251" fmla="*/ 165152 w 2253739"/>
                  <a:gd name="connsiteY251" fmla="*/ 589036 h 1623320"/>
                  <a:gd name="connsiteX252" fmla="*/ 168488 w 2253739"/>
                  <a:gd name="connsiteY252" fmla="*/ 577359 h 1623320"/>
                  <a:gd name="connsiteX253" fmla="*/ 151806 w 2253739"/>
                  <a:gd name="connsiteY253" fmla="*/ 577359 h 1623320"/>
                  <a:gd name="connsiteX254" fmla="*/ 151806 w 2253739"/>
                  <a:gd name="connsiteY254" fmla="*/ 565682 h 1623320"/>
                  <a:gd name="connsiteX255" fmla="*/ 148470 w 2253739"/>
                  <a:gd name="connsiteY255" fmla="*/ 557341 h 1623320"/>
                  <a:gd name="connsiteX256" fmla="*/ 131788 w 2253739"/>
                  <a:gd name="connsiteY256" fmla="*/ 533986 h 1623320"/>
                  <a:gd name="connsiteX257" fmla="*/ 163484 w 2253739"/>
                  <a:gd name="connsiteY257" fmla="*/ 554004 h 1623320"/>
                  <a:gd name="connsiteX258" fmla="*/ 171825 w 2253739"/>
                  <a:gd name="connsiteY258" fmla="*/ 550668 h 1623320"/>
                  <a:gd name="connsiteX259" fmla="*/ 188507 w 2253739"/>
                  <a:gd name="connsiteY259" fmla="*/ 570686 h 1623320"/>
                  <a:gd name="connsiteX260" fmla="*/ 200184 w 2253739"/>
                  <a:gd name="connsiteY260" fmla="*/ 559009 h 1623320"/>
                  <a:gd name="connsiteX261" fmla="*/ 200184 w 2253739"/>
                  <a:gd name="connsiteY261" fmla="*/ 570686 h 1623320"/>
                  <a:gd name="connsiteX262" fmla="*/ 308617 w 2253739"/>
                  <a:gd name="connsiteY262" fmla="*/ 594041 h 1623320"/>
                  <a:gd name="connsiteX263" fmla="*/ 331972 w 2253739"/>
                  <a:gd name="connsiteY263" fmla="*/ 577359 h 1623320"/>
                  <a:gd name="connsiteX264" fmla="*/ 355327 w 2253739"/>
                  <a:gd name="connsiteY264" fmla="*/ 520640 h 1623320"/>
                  <a:gd name="connsiteX265" fmla="*/ 346986 w 2253739"/>
                  <a:gd name="connsiteY265" fmla="*/ 520640 h 1623320"/>
                  <a:gd name="connsiteX266" fmla="*/ 346986 w 2253739"/>
                  <a:gd name="connsiteY266" fmla="*/ 512299 h 1623320"/>
                  <a:gd name="connsiteX267" fmla="*/ 318627 w 2253739"/>
                  <a:gd name="connsiteY267" fmla="*/ 500622 h 1623320"/>
                  <a:gd name="connsiteX268" fmla="*/ 318627 w 2253739"/>
                  <a:gd name="connsiteY268" fmla="*/ 492281 h 1623320"/>
                  <a:gd name="connsiteX269" fmla="*/ 306949 w 2253739"/>
                  <a:gd name="connsiteY269" fmla="*/ 492281 h 1623320"/>
                  <a:gd name="connsiteX270" fmla="*/ 306949 w 2253739"/>
                  <a:gd name="connsiteY270" fmla="*/ 483940 h 1623320"/>
                  <a:gd name="connsiteX271" fmla="*/ 243557 w 2253739"/>
                  <a:gd name="connsiteY271" fmla="*/ 452244 h 1623320"/>
                  <a:gd name="connsiteX272" fmla="*/ 223539 w 2253739"/>
                  <a:gd name="connsiteY272" fmla="*/ 452244 h 1623320"/>
                  <a:gd name="connsiteX273" fmla="*/ 215198 w 2253739"/>
                  <a:gd name="connsiteY273" fmla="*/ 440566 h 1623320"/>
                  <a:gd name="connsiteX274" fmla="*/ 198516 w 2253739"/>
                  <a:gd name="connsiteY274" fmla="*/ 440566 h 1623320"/>
                  <a:gd name="connsiteX275" fmla="*/ 195179 w 2253739"/>
                  <a:gd name="connsiteY275" fmla="*/ 432225 h 1623320"/>
                  <a:gd name="connsiteX276" fmla="*/ 135124 w 2253739"/>
                  <a:gd name="connsiteY276" fmla="*/ 423884 h 1623320"/>
                  <a:gd name="connsiteX277" fmla="*/ 135124 w 2253739"/>
                  <a:gd name="connsiteY277" fmla="*/ 415543 h 1623320"/>
                  <a:gd name="connsiteX278" fmla="*/ 131788 w 2253739"/>
                  <a:gd name="connsiteY278" fmla="*/ 403866 h 1623320"/>
                  <a:gd name="connsiteX279" fmla="*/ 128451 w 2253739"/>
                  <a:gd name="connsiteY279" fmla="*/ 403866 h 1623320"/>
                  <a:gd name="connsiteX280" fmla="*/ 105096 w 2253739"/>
                  <a:gd name="connsiteY280" fmla="*/ 402198 h 1623320"/>
                  <a:gd name="connsiteX281" fmla="*/ 95087 w 2253739"/>
                  <a:gd name="connsiteY281" fmla="*/ 413875 h 1623320"/>
                  <a:gd name="connsiteX282" fmla="*/ 83410 w 2253739"/>
                  <a:gd name="connsiteY282" fmla="*/ 420548 h 1623320"/>
                  <a:gd name="connsiteX283" fmla="*/ 83410 w 2253739"/>
                  <a:gd name="connsiteY283" fmla="*/ 425552 h 1623320"/>
                  <a:gd name="connsiteX284" fmla="*/ 80073 w 2253739"/>
                  <a:gd name="connsiteY284" fmla="*/ 447239 h 1623320"/>
                  <a:gd name="connsiteX285" fmla="*/ 73401 w 2253739"/>
                  <a:gd name="connsiteY285" fmla="*/ 443903 h 1623320"/>
                  <a:gd name="connsiteX286" fmla="*/ 73401 w 2253739"/>
                  <a:gd name="connsiteY286" fmla="*/ 438898 h 1623320"/>
                  <a:gd name="connsiteX287" fmla="*/ 63391 w 2253739"/>
                  <a:gd name="connsiteY287" fmla="*/ 448907 h 1623320"/>
                  <a:gd name="connsiteX288" fmla="*/ 63391 w 2253739"/>
                  <a:gd name="connsiteY288" fmla="*/ 482271 h 1623320"/>
                  <a:gd name="connsiteX289" fmla="*/ 71732 w 2253739"/>
                  <a:gd name="connsiteY289" fmla="*/ 485608 h 1623320"/>
                  <a:gd name="connsiteX290" fmla="*/ 78405 w 2253739"/>
                  <a:gd name="connsiteY290" fmla="*/ 505626 h 1623320"/>
                  <a:gd name="connsiteX291" fmla="*/ 63391 w 2253739"/>
                  <a:gd name="connsiteY291" fmla="*/ 530649 h 1623320"/>
                  <a:gd name="connsiteX292" fmla="*/ 78405 w 2253739"/>
                  <a:gd name="connsiteY292" fmla="*/ 582364 h 1623320"/>
                  <a:gd name="connsiteX293" fmla="*/ 80073 w 2253739"/>
                  <a:gd name="connsiteY293" fmla="*/ 599046 h 1623320"/>
                  <a:gd name="connsiteX294" fmla="*/ 81742 w 2253739"/>
                  <a:gd name="connsiteY294" fmla="*/ 612391 h 1623320"/>
                  <a:gd name="connsiteX295" fmla="*/ 80073 w 2253739"/>
                  <a:gd name="connsiteY295" fmla="*/ 627405 h 1623320"/>
                  <a:gd name="connsiteX296" fmla="*/ 83410 w 2253739"/>
                  <a:gd name="connsiteY296" fmla="*/ 644087 h 1623320"/>
                  <a:gd name="connsiteX297" fmla="*/ 91751 w 2253739"/>
                  <a:gd name="connsiteY297" fmla="*/ 659101 h 1623320"/>
                  <a:gd name="connsiteX298" fmla="*/ 100092 w 2253739"/>
                  <a:gd name="connsiteY298" fmla="*/ 672446 h 1623320"/>
                  <a:gd name="connsiteX299" fmla="*/ 103428 w 2253739"/>
                  <a:gd name="connsiteY299" fmla="*/ 690797 h 1623320"/>
                  <a:gd name="connsiteX300" fmla="*/ 95087 w 2253739"/>
                  <a:gd name="connsiteY300" fmla="*/ 707479 h 1623320"/>
                  <a:gd name="connsiteX301" fmla="*/ 98424 w 2253739"/>
                  <a:gd name="connsiteY301" fmla="*/ 725829 h 1623320"/>
                  <a:gd name="connsiteX302" fmla="*/ 115106 w 2253739"/>
                  <a:gd name="connsiteY302" fmla="*/ 734170 h 1623320"/>
                  <a:gd name="connsiteX303" fmla="*/ 120110 w 2253739"/>
                  <a:gd name="connsiteY303" fmla="*/ 752520 h 1623320"/>
                  <a:gd name="connsiteX304" fmla="*/ 30027 w 2253739"/>
                  <a:gd name="connsiteY304" fmla="*/ 812575 h 1623320"/>
                  <a:gd name="connsiteX305" fmla="*/ 8341 w 2253739"/>
                  <a:gd name="connsiteY305" fmla="*/ 830925 h 1623320"/>
                  <a:gd name="connsiteX306" fmla="*/ 15014 w 2253739"/>
                  <a:gd name="connsiteY306" fmla="*/ 830925 h 1623320"/>
                  <a:gd name="connsiteX307" fmla="*/ 33364 w 2253739"/>
                  <a:gd name="connsiteY307" fmla="*/ 824253 h 1623320"/>
                  <a:gd name="connsiteX308" fmla="*/ 30027 w 2253739"/>
                  <a:gd name="connsiteY308" fmla="*/ 835930 h 1623320"/>
                  <a:gd name="connsiteX309" fmla="*/ 53382 w 2253739"/>
                  <a:gd name="connsiteY309" fmla="*/ 855948 h 1623320"/>
                  <a:gd name="connsiteX310" fmla="*/ 73401 w 2253739"/>
                  <a:gd name="connsiteY310" fmla="*/ 852612 h 1623320"/>
                  <a:gd name="connsiteX311" fmla="*/ 81742 w 2253739"/>
                  <a:gd name="connsiteY311" fmla="*/ 864289 h 1623320"/>
                  <a:gd name="connsiteX312" fmla="*/ 93419 w 2253739"/>
                  <a:gd name="connsiteY312" fmla="*/ 864289 h 1623320"/>
                  <a:gd name="connsiteX313" fmla="*/ 61723 w 2253739"/>
                  <a:gd name="connsiteY313" fmla="*/ 867626 h 1623320"/>
                  <a:gd name="connsiteX314" fmla="*/ 58387 w 2253739"/>
                  <a:gd name="connsiteY314" fmla="*/ 875967 h 1623320"/>
                  <a:gd name="connsiteX315" fmla="*/ 30027 w 2253739"/>
                  <a:gd name="connsiteY315" fmla="*/ 872630 h 1623320"/>
                  <a:gd name="connsiteX316" fmla="*/ 30027 w 2253739"/>
                  <a:gd name="connsiteY316" fmla="*/ 884308 h 1623320"/>
                  <a:gd name="connsiteX317" fmla="*/ 35032 w 2253739"/>
                  <a:gd name="connsiteY317" fmla="*/ 895985 h 1623320"/>
                  <a:gd name="connsiteX318" fmla="*/ 30027 w 2253739"/>
                  <a:gd name="connsiteY318" fmla="*/ 905994 h 1623320"/>
                  <a:gd name="connsiteX319" fmla="*/ 23355 w 2253739"/>
                  <a:gd name="connsiteY319" fmla="*/ 914335 h 1623320"/>
                  <a:gd name="connsiteX320" fmla="*/ 26691 w 2253739"/>
                  <a:gd name="connsiteY320" fmla="*/ 937690 h 1623320"/>
                  <a:gd name="connsiteX321" fmla="*/ 18350 w 2253739"/>
                  <a:gd name="connsiteY321" fmla="*/ 949368 h 1623320"/>
                  <a:gd name="connsiteX322" fmla="*/ 18350 w 2253739"/>
                  <a:gd name="connsiteY322" fmla="*/ 946031 h 1623320"/>
                  <a:gd name="connsiteX323" fmla="*/ 6673 w 2253739"/>
                  <a:gd name="connsiteY323" fmla="*/ 954372 h 1623320"/>
                  <a:gd name="connsiteX324" fmla="*/ 0 w 2253739"/>
                  <a:gd name="connsiteY324" fmla="*/ 969386 h 1623320"/>
                  <a:gd name="connsiteX325" fmla="*/ 3336 w 2253739"/>
                  <a:gd name="connsiteY325" fmla="*/ 979395 h 1623320"/>
                  <a:gd name="connsiteX326" fmla="*/ 16682 w 2253739"/>
                  <a:gd name="connsiteY326" fmla="*/ 979395 h 1623320"/>
                  <a:gd name="connsiteX327" fmla="*/ 18350 w 2253739"/>
                  <a:gd name="connsiteY327" fmla="*/ 1001082 h 1623320"/>
                  <a:gd name="connsiteX328" fmla="*/ 28359 w 2253739"/>
                  <a:gd name="connsiteY328" fmla="*/ 1007755 h 1623320"/>
                  <a:gd name="connsiteX329" fmla="*/ 36700 w 2253739"/>
                  <a:gd name="connsiteY329" fmla="*/ 1019432 h 1623320"/>
                  <a:gd name="connsiteX330" fmla="*/ 36700 w 2253739"/>
                  <a:gd name="connsiteY330" fmla="*/ 1031110 h 1623320"/>
                  <a:gd name="connsiteX331" fmla="*/ 46709 w 2253739"/>
                  <a:gd name="connsiteY331" fmla="*/ 1039451 h 1623320"/>
                  <a:gd name="connsiteX332" fmla="*/ 58387 w 2253739"/>
                  <a:gd name="connsiteY332" fmla="*/ 1036114 h 1623320"/>
                  <a:gd name="connsiteX333" fmla="*/ 71732 w 2253739"/>
                  <a:gd name="connsiteY333" fmla="*/ 1039451 h 1623320"/>
                  <a:gd name="connsiteX334" fmla="*/ 86746 w 2253739"/>
                  <a:gd name="connsiteY334" fmla="*/ 1049460 h 1623320"/>
                  <a:gd name="connsiteX335" fmla="*/ 96755 w 2253739"/>
                  <a:gd name="connsiteY335" fmla="*/ 1061137 h 1623320"/>
                  <a:gd name="connsiteX336" fmla="*/ 103428 w 2253739"/>
                  <a:gd name="connsiteY336" fmla="*/ 1082824 h 1623320"/>
                  <a:gd name="connsiteX337" fmla="*/ 106765 w 2253739"/>
                  <a:gd name="connsiteY337" fmla="*/ 1104510 h 1623320"/>
                  <a:gd name="connsiteX338" fmla="*/ 123447 w 2253739"/>
                  <a:gd name="connsiteY338" fmla="*/ 1119524 h 1623320"/>
                  <a:gd name="connsiteX339" fmla="*/ 123447 w 2253739"/>
                  <a:gd name="connsiteY339" fmla="*/ 1139543 h 1623320"/>
                  <a:gd name="connsiteX340" fmla="*/ 105096 w 2253739"/>
                  <a:gd name="connsiteY340" fmla="*/ 1141211 h 1623320"/>
                  <a:gd name="connsiteX341" fmla="*/ 115106 w 2253739"/>
                  <a:gd name="connsiteY341" fmla="*/ 1156225 h 1623320"/>
                  <a:gd name="connsiteX342" fmla="*/ 115106 w 2253739"/>
                  <a:gd name="connsiteY342" fmla="*/ 1187920 h 1623320"/>
                  <a:gd name="connsiteX343" fmla="*/ 130119 w 2253739"/>
                  <a:gd name="connsiteY343" fmla="*/ 1189589 h 1623320"/>
                  <a:gd name="connsiteX344" fmla="*/ 141797 w 2253739"/>
                  <a:gd name="connsiteY344" fmla="*/ 1189589 h 1623320"/>
                  <a:gd name="connsiteX345" fmla="*/ 153474 w 2253739"/>
                  <a:gd name="connsiteY345" fmla="*/ 1192925 h 1623320"/>
                  <a:gd name="connsiteX346" fmla="*/ 156811 w 2253739"/>
                  <a:gd name="connsiteY346" fmla="*/ 1206271 h 1623320"/>
                  <a:gd name="connsiteX347" fmla="*/ 161815 w 2253739"/>
                  <a:gd name="connsiteY347" fmla="*/ 1219616 h 1623320"/>
                  <a:gd name="connsiteX348" fmla="*/ 168488 w 2253739"/>
                  <a:gd name="connsiteY348" fmla="*/ 1229625 h 1623320"/>
                  <a:gd name="connsiteX349" fmla="*/ 186838 w 2253739"/>
                  <a:gd name="connsiteY349" fmla="*/ 1229625 h 1623320"/>
                  <a:gd name="connsiteX350" fmla="*/ 205189 w 2253739"/>
                  <a:gd name="connsiteY350" fmla="*/ 1232962 h 1623320"/>
                  <a:gd name="connsiteX351" fmla="*/ 215198 w 2253739"/>
                  <a:gd name="connsiteY351" fmla="*/ 1244639 h 1623320"/>
                  <a:gd name="connsiteX352" fmla="*/ 221871 w 2253739"/>
                  <a:gd name="connsiteY352" fmla="*/ 1247976 h 1623320"/>
                  <a:gd name="connsiteX353" fmla="*/ 226875 w 2253739"/>
                  <a:gd name="connsiteY353" fmla="*/ 1247976 h 1623320"/>
                  <a:gd name="connsiteX354" fmla="*/ 233548 w 2253739"/>
                  <a:gd name="connsiteY354" fmla="*/ 1266326 h 1623320"/>
                  <a:gd name="connsiteX355" fmla="*/ 248562 w 2253739"/>
                  <a:gd name="connsiteY355" fmla="*/ 1261321 h 1623320"/>
                  <a:gd name="connsiteX356" fmla="*/ 258571 w 2253739"/>
                  <a:gd name="connsiteY356" fmla="*/ 1257985 h 1623320"/>
                  <a:gd name="connsiteX357" fmla="*/ 271917 w 2253739"/>
                  <a:gd name="connsiteY357" fmla="*/ 1261321 h 1623320"/>
                  <a:gd name="connsiteX358" fmla="*/ 278589 w 2253739"/>
                  <a:gd name="connsiteY358" fmla="*/ 1267994 h 1623320"/>
                  <a:gd name="connsiteX359" fmla="*/ 291935 w 2253739"/>
                  <a:gd name="connsiteY359" fmla="*/ 1274667 h 1623320"/>
                  <a:gd name="connsiteX360" fmla="*/ 306949 w 2253739"/>
                  <a:gd name="connsiteY360" fmla="*/ 1283008 h 1623320"/>
                  <a:gd name="connsiteX361" fmla="*/ 308617 w 2253739"/>
                  <a:gd name="connsiteY361" fmla="*/ 1298022 h 1623320"/>
                  <a:gd name="connsiteX362" fmla="*/ 313622 w 2253739"/>
                  <a:gd name="connsiteY362" fmla="*/ 1304694 h 1623320"/>
                  <a:gd name="connsiteX363" fmla="*/ 306949 w 2253739"/>
                  <a:gd name="connsiteY363" fmla="*/ 1316372 h 1623320"/>
                  <a:gd name="connsiteX364" fmla="*/ 313622 w 2253739"/>
                  <a:gd name="connsiteY364" fmla="*/ 1336390 h 1623320"/>
                  <a:gd name="connsiteX365" fmla="*/ 310286 w 2253739"/>
                  <a:gd name="connsiteY365" fmla="*/ 1346400 h 1623320"/>
                  <a:gd name="connsiteX366" fmla="*/ 318627 w 2253739"/>
                  <a:gd name="connsiteY366" fmla="*/ 1371423 h 1623320"/>
                  <a:gd name="connsiteX367" fmla="*/ 296940 w 2253739"/>
                  <a:gd name="connsiteY367" fmla="*/ 1376427 h 1623320"/>
                  <a:gd name="connsiteX368" fmla="*/ 290267 w 2253739"/>
                  <a:gd name="connsiteY368" fmla="*/ 1388105 h 1623320"/>
                  <a:gd name="connsiteX369" fmla="*/ 285263 w 2253739"/>
                  <a:gd name="connsiteY369" fmla="*/ 1403119 h 1623320"/>
                  <a:gd name="connsiteX370" fmla="*/ 288599 w 2253739"/>
                  <a:gd name="connsiteY370" fmla="*/ 1403119 h 1623320"/>
                  <a:gd name="connsiteX371" fmla="*/ 316958 w 2253739"/>
                  <a:gd name="connsiteY371" fmla="*/ 1396446 h 1623320"/>
                  <a:gd name="connsiteX372" fmla="*/ 316958 w 2253739"/>
                  <a:gd name="connsiteY372" fmla="*/ 1404787 h 1623320"/>
                  <a:gd name="connsiteX373" fmla="*/ 288599 w 2253739"/>
                  <a:gd name="connsiteY373" fmla="*/ 1416464 h 1623320"/>
                  <a:gd name="connsiteX374" fmla="*/ 288599 w 2253739"/>
                  <a:gd name="connsiteY374" fmla="*/ 1428142 h 1623320"/>
                  <a:gd name="connsiteX375" fmla="*/ 268581 w 2253739"/>
                  <a:gd name="connsiteY375" fmla="*/ 1428142 h 1623320"/>
                  <a:gd name="connsiteX376" fmla="*/ 268581 w 2253739"/>
                  <a:gd name="connsiteY376" fmla="*/ 1436483 h 1623320"/>
                  <a:gd name="connsiteX377" fmla="*/ 285263 w 2253739"/>
                  <a:gd name="connsiteY377" fmla="*/ 1439819 h 1623320"/>
                  <a:gd name="connsiteX378" fmla="*/ 281926 w 2253739"/>
                  <a:gd name="connsiteY378" fmla="*/ 1448160 h 1623320"/>
                  <a:gd name="connsiteX379" fmla="*/ 281926 w 2253739"/>
                  <a:gd name="connsiteY379" fmla="*/ 1451496 h 1623320"/>
                  <a:gd name="connsiteX380" fmla="*/ 273585 w 2253739"/>
                  <a:gd name="connsiteY380" fmla="*/ 1451496 h 1623320"/>
                  <a:gd name="connsiteX381" fmla="*/ 273585 w 2253739"/>
                  <a:gd name="connsiteY381" fmla="*/ 1463174 h 1623320"/>
                  <a:gd name="connsiteX382" fmla="*/ 241889 w 2253739"/>
                  <a:gd name="connsiteY382" fmla="*/ 1468178 h 1623320"/>
                  <a:gd name="connsiteX383" fmla="*/ 265244 w 2253739"/>
                  <a:gd name="connsiteY383" fmla="*/ 1474851 h 1623320"/>
                  <a:gd name="connsiteX384" fmla="*/ 268581 w 2253739"/>
                  <a:gd name="connsiteY384" fmla="*/ 1491533 h 1623320"/>
                  <a:gd name="connsiteX385" fmla="*/ 280258 w 2253739"/>
                  <a:gd name="connsiteY385" fmla="*/ 1491533 h 1623320"/>
                  <a:gd name="connsiteX386" fmla="*/ 280258 w 2253739"/>
                  <a:gd name="connsiteY386" fmla="*/ 1499874 h 1623320"/>
                  <a:gd name="connsiteX387" fmla="*/ 291935 w 2253739"/>
                  <a:gd name="connsiteY387" fmla="*/ 1503211 h 1623320"/>
                  <a:gd name="connsiteX388" fmla="*/ 315290 w 2253739"/>
                  <a:gd name="connsiteY388" fmla="*/ 1534906 h 1623320"/>
                  <a:gd name="connsiteX389" fmla="*/ 330304 w 2253739"/>
                  <a:gd name="connsiteY389" fmla="*/ 1541579 h 1623320"/>
                  <a:gd name="connsiteX390" fmla="*/ 338645 w 2253739"/>
                  <a:gd name="connsiteY390" fmla="*/ 1521561 h 1623320"/>
                  <a:gd name="connsiteX391" fmla="*/ 356995 w 2253739"/>
                  <a:gd name="connsiteY391" fmla="*/ 1519893 h 1623320"/>
                  <a:gd name="connsiteX392" fmla="*/ 375345 w 2253739"/>
                  <a:gd name="connsiteY392" fmla="*/ 1526565 h 1623320"/>
                  <a:gd name="connsiteX393" fmla="*/ 395363 w 2253739"/>
                  <a:gd name="connsiteY393" fmla="*/ 1526565 h 1623320"/>
                  <a:gd name="connsiteX394" fmla="*/ 407041 w 2253739"/>
                  <a:gd name="connsiteY394" fmla="*/ 1533238 h 1623320"/>
                  <a:gd name="connsiteX395" fmla="*/ 427060 w 2253739"/>
                  <a:gd name="connsiteY395" fmla="*/ 1548252 h 1623320"/>
                  <a:gd name="connsiteX396" fmla="*/ 447078 w 2253739"/>
                  <a:gd name="connsiteY396" fmla="*/ 1546584 h 1623320"/>
                  <a:gd name="connsiteX397" fmla="*/ 458755 w 2253739"/>
                  <a:gd name="connsiteY397" fmla="*/ 1543247 h 1623320"/>
                  <a:gd name="connsiteX398" fmla="*/ 472101 w 2253739"/>
                  <a:gd name="connsiteY398" fmla="*/ 1546584 h 1623320"/>
                  <a:gd name="connsiteX399" fmla="*/ 482110 w 2253739"/>
                  <a:gd name="connsiteY399" fmla="*/ 1558261 h 1623320"/>
                  <a:gd name="connsiteX400" fmla="*/ 492119 w 2253739"/>
                  <a:gd name="connsiteY400" fmla="*/ 1564934 h 1623320"/>
                  <a:gd name="connsiteX401" fmla="*/ 493788 w 2253739"/>
                  <a:gd name="connsiteY401" fmla="*/ 1578280 h 1623320"/>
                  <a:gd name="connsiteX402" fmla="*/ 508801 w 2253739"/>
                  <a:gd name="connsiteY402" fmla="*/ 1579948 h 1623320"/>
                  <a:gd name="connsiteX403" fmla="*/ 515474 w 2253739"/>
                  <a:gd name="connsiteY403" fmla="*/ 1589957 h 1623320"/>
                  <a:gd name="connsiteX404" fmla="*/ 527152 w 2253739"/>
                  <a:gd name="connsiteY404" fmla="*/ 1601634 h 1623320"/>
                  <a:gd name="connsiteX405" fmla="*/ 538829 w 2253739"/>
                  <a:gd name="connsiteY405" fmla="*/ 1613312 h 1623320"/>
                  <a:gd name="connsiteX406" fmla="*/ 548838 w 2253739"/>
                  <a:gd name="connsiteY406" fmla="*/ 1623321 h 1623320"/>
                  <a:gd name="connsiteX407" fmla="*/ 563852 w 2253739"/>
                  <a:gd name="connsiteY407" fmla="*/ 1604971 h 1623320"/>
                  <a:gd name="connsiteX408" fmla="*/ 545501 w 2253739"/>
                  <a:gd name="connsiteY408" fmla="*/ 1588289 h 1623320"/>
                  <a:gd name="connsiteX409" fmla="*/ 542165 w 2253739"/>
                  <a:gd name="connsiteY409" fmla="*/ 1571607 h 1623320"/>
                  <a:gd name="connsiteX410" fmla="*/ 530488 w 2253739"/>
                  <a:gd name="connsiteY410" fmla="*/ 1563266 h 1623320"/>
                  <a:gd name="connsiteX411" fmla="*/ 530488 w 2253739"/>
                  <a:gd name="connsiteY411" fmla="*/ 1531570 h 1623320"/>
                  <a:gd name="connsiteX412" fmla="*/ 522147 w 2253739"/>
                  <a:gd name="connsiteY412" fmla="*/ 1531570 h 1623320"/>
                  <a:gd name="connsiteX413" fmla="*/ 525483 w 2253739"/>
                  <a:gd name="connsiteY413" fmla="*/ 1508215 h 1623320"/>
                  <a:gd name="connsiteX414" fmla="*/ 502129 w 2253739"/>
                  <a:gd name="connsiteY414" fmla="*/ 1508215 h 1623320"/>
                  <a:gd name="connsiteX415" fmla="*/ 522147 w 2253739"/>
                  <a:gd name="connsiteY415" fmla="*/ 1436483 h 1623320"/>
                  <a:gd name="connsiteX416" fmla="*/ 530488 w 2253739"/>
                  <a:gd name="connsiteY416" fmla="*/ 1436483 h 1623320"/>
                  <a:gd name="connsiteX417" fmla="*/ 533824 w 2253739"/>
                  <a:gd name="connsiteY417" fmla="*/ 1428142 h 1623320"/>
                  <a:gd name="connsiteX418" fmla="*/ 542165 w 2253739"/>
                  <a:gd name="connsiteY418" fmla="*/ 1439819 h 1623320"/>
                  <a:gd name="connsiteX419" fmla="*/ 550506 w 2253739"/>
                  <a:gd name="connsiteY419" fmla="*/ 1443155 h 1623320"/>
                  <a:gd name="connsiteX420" fmla="*/ 557179 w 2253739"/>
                  <a:gd name="connsiteY420" fmla="*/ 1428142 h 1623320"/>
                  <a:gd name="connsiteX421" fmla="*/ 557179 w 2253739"/>
                  <a:gd name="connsiteY421" fmla="*/ 1419801 h 1623320"/>
                  <a:gd name="connsiteX422" fmla="*/ 552175 w 2253739"/>
                  <a:gd name="connsiteY422" fmla="*/ 1403119 h 1623320"/>
                  <a:gd name="connsiteX423" fmla="*/ 552175 w 2253739"/>
                  <a:gd name="connsiteY423" fmla="*/ 1389773 h 1623320"/>
                  <a:gd name="connsiteX424" fmla="*/ 540497 w 2253739"/>
                  <a:gd name="connsiteY424" fmla="*/ 1364750 h 1623320"/>
                  <a:gd name="connsiteX425" fmla="*/ 527152 w 2253739"/>
                  <a:gd name="connsiteY425" fmla="*/ 1366418 h 1623320"/>
                  <a:gd name="connsiteX426" fmla="*/ 523815 w 2253739"/>
                  <a:gd name="connsiteY426" fmla="*/ 1344731 h 1623320"/>
                  <a:gd name="connsiteX427" fmla="*/ 513806 w 2253739"/>
                  <a:gd name="connsiteY427" fmla="*/ 1333054 h 1623320"/>
                  <a:gd name="connsiteX428" fmla="*/ 525483 w 2253739"/>
                  <a:gd name="connsiteY428" fmla="*/ 1314704 h 1623320"/>
                  <a:gd name="connsiteX429" fmla="*/ 530488 w 2253739"/>
                  <a:gd name="connsiteY429" fmla="*/ 1306363 h 1623320"/>
                  <a:gd name="connsiteX430" fmla="*/ 522147 w 2253739"/>
                  <a:gd name="connsiteY430" fmla="*/ 1299690 h 1623320"/>
                  <a:gd name="connsiteX431" fmla="*/ 530488 w 2253739"/>
                  <a:gd name="connsiteY431" fmla="*/ 1276335 h 1623320"/>
                  <a:gd name="connsiteX432" fmla="*/ 542165 w 2253739"/>
                  <a:gd name="connsiteY432" fmla="*/ 1269662 h 1623320"/>
                  <a:gd name="connsiteX433" fmla="*/ 555511 w 2253739"/>
                  <a:gd name="connsiteY433" fmla="*/ 1259653 h 1623320"/>
                  <a:gd name="connsiteX434" fmla="*/ 563852 w 2253739"/>
                  <a:gd name="connsiteY434" fmla="*/ 1279671 h 1623320"/>
                  <a:gd name="connsiteX435" fmla="*/ 582202 w 2253739"/>
                  <a:gd name="connsiteY435" fmla="*/ 1269662 h 1623320"/>
                  <a:gd name="connsiteX436" fmla="*/ 570525 w 2253739"/>
                  <a:gd name="connsiteY436" fmla="*/ 1254648 h 1623320"/>
                  <a:gd name="connsiteX437" fmla="*/ 577198 w 2253739"/>
                  <a:gd name="connsiteY437" fmla="*/ 1236298 h 1623320"/>
                  <a:gd name="connsiteX438" fmla="*/ 588875 w 2253739"/>
                  <a:gd name="connsiteY438" fmla="*/ 1226289 h 1623320"/>
                  <a:gd name="connsiteX439" fmla="*/ 607225 w 2253739"/>
                  <a:gd name="connsiteY439" fmla="*/ 1226289 h 1623320"/>
                  <a:gd name="connsiteX440" fmla="*/ 627244 w 2253739"/>
                  <a:gd name="connsiteY440" fmla="*/ 1204602 h 1623320"/>
                  <a:gd name="connsiteX441" fmla="*/ 622239 w 2253739"/>
                  <a:gd name="connsiteY441" fmla="*/ 1197930 h 1623320"/>
                  <a:gd name="connsiteX442" fmla="*/ 645594 w 2253739"/>
                  <a:gd name="connsiteY442" fmla="*/ 1192925 h 1623320"/>
                  <a:gd name="connsiteX443" fmla="*/ 645594 w 2253739"/>
                  <a:gd name="connsiteY443" fmla="*/ 1199598 h 1623320"/>
                  <a:gd name="connsiteX444" fmla="*/ 657271 w 2253739"/>
                  <a:gd name="connsiteY444" fmla="*/ 1199598 h 1623320"/>
                  <a:gd name="connsiteX445" fmla="*/ 657271 w 2253739"/>
                  <a:gd name="connsiteY445" fmla="*/ 1192925 h 1623320"/>
                  <a:gd name="connsiteX446" fmla="*/ 670617 w 2253739"/>
                  <a:gd name="connsiteY446" fmla="*/ 1199598 h 1623320"/>
                  <a:gd name="connsiteX447" fmla="*/ 672285 w 2253739"/>
                  <a:gd name="connsiteY447" fmla="*/ 1212943 h 1623320"/>
                  <a:gd name="connsiteX448" fmla="*/ 687299 w 2253739"/>
                  <a:gd name="connsiteY448" fmla="*/ 1216280 h 1623320"/>
                  <a:gd name="connsiteX449" fmla="*/ 700645 w 2253739"/>
                  <a:gd name="connsiteY449" fmla="*/ 1227957 h 1623320"/>
                  <a:gd name="connsiteX450" fmla="*/ 710654 w 2253739"/>
                  <a:gd name="connsiteY450" fmla="*/ 1237966 h 1623320"/>
                  <a:gd name="connsiteX451" fmla="*/ 725668 w 2253739"/>
                  <a:gd name="connsiteY451" fmla="*/ 1241303 h 1623320"/>
                  <a:gd name="connsiteX452" fmla="*/ 720663 w 2253739"/>
                  <a:gd name="connsiteY452" fmla="*/ 1256317 h 1623320"/>
                  <a:gd name="connsiteX453" fmla="*/ 734009 w 2253739"/>
                  <a:gd name="connsiteY453" fmla="*/ 1259653 h 1623320"/>
                  <a:gd name="connsiteX454" fmla="*/ 737345 w 2253739"/>
                  <a:gd name="connsiteY454" fmla="*/ 1242971 h 1623320"/>
                  <a:gd name="connsiteX455" fmla="*/ 749022 w 2253739"/>
                  <a:gd name="connsiteY455" fmla="*/ 1239635 h 1623320"/>
                  <a:gd name="connsiteX456" fmla="*/ 772377 w 2253739"/>
                  <a:gd name="connsiteY456" fmla="*/ 1246307 h 1623320"/>
                  <a:gd name="connsiteX457" fmla="*/ 792396 w 2253739"/>
                  <a:gd name="connsiteY457" fmla="*/ 1232962 h 1623320"/>
                  <a:gd name="connsiteX458" fmla="*/ 807409 w 2253739"/>
                  <a:gd name="connsiteY458" fmla="*/ 1239635 h 1623320"/>
                  <a:gd name="connsiteX459" fmla="*/ 817419 w 2253739"/>
                  <a:gd name="connsiteY459" fmla="*/ 1236298 h 1623320"/>
                  <a:gd name="connsiteX460" fmla="*/ 829096 w 2253739"/>
                  <a:gd name="connsiteY460" fmla="*/ 1257985 h 1623320"/>
                  <a:gd name="connsiteX461" fmla="*/ 845778 w 2253739"/>
                  <a:gd name="connsiteY461" fmla="*/ 1261321 h 1623320"/>
                  <a:gd name="connsiteX462" fmla="*/ 857455 w 2253739"/>
                  <a:gd name="connsiteY462" fmla="*/ 1261321 h 1623320"/>
                  <a:gd name="connsiteX463" fmla="*/ 869133 w 2253739"/>
                  <a:gd name="connsiteY463" fmla="*/ 1244639 h 1623320"/>
                  <a:gd name="connsiteX464" fmla="*/ 854119 w 2253739"/>
                  <a:gd name="connsiteY464" fmla="*/ 1234630 h 1623320"/>
                  <a:gd name="connsiteX465" fmla="*/ 844110 w 2253739"/>
                  <a:gd name="connsiteY465" fmla="*/ 1224621 h 1623320"/>
                  <a:gd name="connsiteX466" fmla="*/ 854119 w 2253739"/>
                  <a:gd name="connsiteY466" fmla="*/ 1206271 h 1623320"/>
                  <a:gd name="connsiteX467" fmla="*/ 854119 w 2253739"/>
                  <a:gd name="connsiteY467" fmla="*/ 1199598 h 1623320"/>
                  <a:gd name="connsiteX468" fmla="*/ 842442 w 2253739"/>
                  <a:gd name="connsiteY468" fmla="*/ 1182916 h 1623320"/>
                  <a:gd name="connsiteX469" fmla="*/ 842442 w 2253739"/>
                  <a:gd name="connsiteY469" fmla="*/ 1171238 h 1623320"/>
                  <a:gd name="connsiteX470" fmla="*/ 845778 w 2253739"/>
                  <a:gd name="connsiteY470" fmla="*/ 1161229 h 1623320"/>
                  <a:gd name="connsiteX471" fmla="*/ 845778 w 2253739"/>
                  <a:gd name="connsiteY471" fmla="*/ 1146215 h 1623320"/>
                  <a:gd name="connsiteX472" fmla="*/ 857455 w 2253739"/>
                  <a:gd name="connsiteY472" fmla="*/ 1132870 h 1623320"/>
                  <a:gd name="connsiteX473" fmla="*/ 857455 w 2253739"/>
                  <a:gd name="connsiteY473" fmla="*/ 1111183 h 1623320"/>
                  <a:gd name="connsiteX474" fmla="*/ 867465 w 2253739"/>
                  <a:gd name="connsiteY474" fmla="*/ 1104510 h 1623320"/>
                  <a:gd name="connsiteX475" fmla="*/ 882478 w 2253739"/>
                  <a:gd name="connsiteY475" fmla="*/ 1111183 h 1623320"/>
                  <a:gd name="connsiteX476" fmla="*/ 897492 w 2253739"/>
                  <a:gd name="connsiteY476" fmla="*/ 1111183 h 1623320"/>
                  <a:gd name="connsiteX477" fmla="*/ 909170 w 2253739"/>
                  <a:gd name="connsiteY477" fmla="*/ 1117856 h 1623320"/>
                  <a:gd name="connsiteX478" fmla="*/ 932524 w 2253739"/>
                  <a:gd name="connsiteY478" fmla="*/ 1114520 h 1623320"/>
                  <a:gd name="connsiteX479" fmla="*/ 950875 w 2253739"/>
                  <a:gd name="connsiteY479" fmla="*/ 1107847 h 1623320"/>
                  <a:gd name="connsiteX480" fmla="*/ 975898 w 2253739"/>
                  <a:gd name="connsiteY480" fmla="*/ 1107847 h 1623320"/>
                  <a:gd name="connsiteX481" fmla="*/ 1000921 w 2253739"/>
                  <a:gd name="connsiteY481" fmla="*/ 1101174 h 1623320"/>
                  <a:gd name="connsiteX482" fmla="*/ 1010930 w 2253739"/>
                  <a:gd name="connsiteY482" fmla="*/ 1101174 h 1623320"/>
                  <a:gd name="connsiteX483" fmla="*/ 1035953 w 2253739"/>
                  <a:gd name="connsiteY483" fmla="*/ 1087828 h 1623320"/>
                  <a:gd name="connsiteX484" fmla="*/ 1054303 w 2253739"/>
                  <a:gd name="connsiteY484" fmla="*/ 1081156 h 1623320"/>
                  <a:gd name="connsiteX485" fmla="*/ 1065980 w 2253739"/>
                  <a:gd name="connsiteY485" fmla="*/ 1081156 h 1623320"/>
                  <a:gd name="connsiteX486" fmla="*/ 1070985 w 2253739"/>
                  <a:gd name="connsiteY486" fmla="*/ 1086160 h 1623320"/>
                  <a:gd name="connsiteX487" fmla="*/ 1080994 w 2253739"/>
                  <a:gd name="connsiteY487" fmla="*/ 1089497 h 1623320"/>
                  <a:gd name="connsiteX488" fmla="*/ 1080994 w 2253739"/>
                  <a:gd name="connsiteY488" fmla="*/ 1096169 h 1623320"/>
                  <a:gd name="connsiteX489" fmla="*/ 1077658 w 2253739"/>
                  <a:gd name="connsiteY489" fmla="*/ 1109515 h 1623320"/>
                  <a:gd name="connsiteX490" fmla="*/ 1085999 w 2253739"/>
                  <a:gd name="connsiteY490" fmla="*/ 1109515 h 1623320"/>
                  <a:gd name="connsiteX491" fmla="*/ 1097676 w 2253739"/>
                  <a:gd name="connsiteY491" fmla="*/ 1124529 h 1623320"/>
                  <a:gd name="connsiteX492" fmla="*/ 1107686 w 2253739"/>
                  <a:gd name="connsiteY492" fmla="*/ 1119524 h 1623320"/>
                  <a:gd name="connsiteX493" fmla="*/ 1119363 w 2253739"/>
                  <a:gd name="connsiteY493" fmla="*/ 1107847 h 1623320"/>
                  <a:gd name="connsiteX494" fmla="*/ 1137713 w 2253739"/>
                  <a:gd name="connsiteY494" fmla="*/ 1117856 h 1623320"/>
                  <a:gd name="connsiteX495" fmla="*/ 1141050 w 2253739"/>
                  <a:gd name="connsiteY495" fmla="*/ 1122861 h 1623320"/>
                  <a:gd name="connsiteX496" fmla="*/ 1151059 w 2253739"/>
                  <a:gd name="connsiteY496" fmla="*/ 1117856 h 1623320"/>
                  <a:gd name="connsiteX497" fmla="*/ 1159400 w 2253739"/>
                  <a:gd name="connsiteY497" fmla="*/ 1122861 h 1623320"/>
                  <a:gd name="connsiteX498" fmla="*/ 1159400 w 2253739"/>
                  <a:gd name="connsiteY498" fmla="*/ 1132870 h 1623320"/>
                  <a:gd name="connsiteX499" fmla="*/ 1182755 w 2253739"/>
                  <a:gd name="connsiteY499" fmla="*/ 1132870 h 1623320"/>
                  <a:gd name="connsiteX500" fmla="*/ 1204441 w 2253739"/>
                  <a:gd name="connsiteY500" fmla="*/ 1126197 h 1623320"/>
                  <a:gd name="connsiteX501" fmla="*/ 1231132 w 2253739"/>
                  <a:gd name="connsiteY501" fmla="*/ 1114520 h 1623320"/>
                  <a:gd name="connsiteX502" fmla="*/ 1251151 w 2253739"/>
                  <a:gd name="connsiteY502" fmla="*/ 1107847 h 1623320"/>
                  <a:gd name="connsiteX503" fmla="*/ 1272837 w 2253739"/>
                  <a:gd name="connsiteY503" fmla="*/ 1102842 h 1623320"/>
                  <a:gd name="connsiteX504" fmla="*/ 1276174 w 2253739"/>
                  <a:gd name="connsiteY504" fmla="*/ 1107847 h 1623320"/>
                  <a:gd name="connsiteX505" fmla="*/ 1276174 w 2253739"/>
                  <a:gd name="connsiteY505" fmla="*/ 1121192 h 1623320"/>
                  <a:gd name="connsiteX506" fmla="*/ 1291188 w 2253739"/>
                  <a:gd name="connsiteY506" fmla="*/ 1151220 h 1623320"/>
                  <a:gd name="connsiteX507" fmla="*/ 1311206 w 2253739"/>
                  <a:gd name="connsiteY507" fmla="*/ 1194593 h 1623320"/>
                  <a:gd name="connsiteX508" fmla="*/ 1326219 w 2253739"/>
                  <a:gd name="connsiteY508" fmla="*/ 1224621 h 1623320"/>
                  <a:gd name="connsiteX509" fmla="*/ 1342901 w 2253739"/>
                  <a:gd name="connsiteY509" fmla="*/ 1242971 h 1623320"/>
                  <a:gd name="connsiteX510" fmla="*/ 1367924 w 2253739"/>
                  <a:gd name="connsiteY510" fmla="*/ 1237966 h 1623320"/>
                  <a:gd name="connsiteX511" fmla="*/ 1396284 w 2253739"/>
                  <a:gd name="connsiteY511" fmla="*/ 1237966 h 1623320"/>
                  <a:gd name="connsiteX512" fmla="*/ 1419639 w 2253739"/>
                  <a:gd name="connsiteY512" fmla="*/ 1259653 h 1623320"/>
                  <a:gd name="connsiteX513" fmla="*/ 1422976 w 2253739"/>
                  <a:gd name="connsiteY513" fmla="*/ 1274667 h 1623320"/>
                  <a:gd name="connsiteX514" fmla="*/ 1429648 w 2253739"/>
                  <a:gd name="connsiteY514" fmla="*/ 1293017 h 1623320"/>
                  <a:gd name="connsiteX515" fmla="*/ 1434653 w 2253739"/>
                  <a:gd name="connsiteY515" fmla="*/ 1301358 h 1623320"/>
                  <a:gd name="connsiteX516" fmla="*/ 1449667 w 2253739"/>
                  <a:gd name="connsiteY516" fmla="*/ 1309699 h 1623320"/>
                  <a:gd name="connsiteX517" fmla="*/ 1468017 w 2253739"/>
                  <a:gd name="connsiteY517" fmla="*/ 1304694 h 1623320"/>
                  <a:gd name="connsiteX518" fmla="*/ 1499713 w 2253739"/>
                  <a:gd name="connsiteY518" fmla="*/ 1289681 h 1623320"/>
                  <a:gd name="connsiteX519" fmla="*/ 1519731 w 2253739"/>
                  <a:gd name="connsiteY519" fmla="*/ 1284676 h 1623320"/>
                  <a:gd name="connsiteX520" fmla="*/ 1531409 w 2253739"/>
                  <a:gd name="connsiteY520" fmla="*/ 1284676 h 1623320"/>
                  <a:gd name="connsiteX521" fmla="*/ 1538081 w 2253739"/>
                  <a:gd name="connsiteY521" fmla="*/ 1298022 h 1623320"/>
                  <a:gd name="connsiteX522" fmla="*/ 1548091 w 2253739"/>
                  <a:gd name="connsiteY522" fmla="*/ 1308031 h 1623320"/>
                  <a:gd name="connsiteX523" fmla="*/ 1554763 w 2253739"/>
                  <a:gd name="connsiteY523" fmla="*/ 1314704 h 1623320"/>
                  <a:gd name="connsiteX524" fmla="*/ 1573114 w 2253739"/>
                  <a:gd name="connsiteY524" fmla="*/ 1318040 h 1623320"/>
                  <a:gd name="connsiteX525" fmla="*/ 1583123 w 2253739"/>
                  <a:gd name="connsiteY525" fmla="*/ 1311367 h 1623320"/>
                  <a:gd name="connsiteX526" fmla="*/ 1596468 w 2253739"/>
                  <a:gd name="connsiteY526" fmla="*/ 1308031 h 1623320"/>
                  <a:gd name="connsiteX527" fmla="*/ 1606478 w 2253739"/>
                  <a:gd name="connsiteY527" fmla="*/ 1303026 h 1623320"/>
                  <a:gd name="connsiteX528" fmla="*/ 1613150 w 2253739"/>
                  <a:gd name="connsiteY528" fmla="*/ 1294685 h 1623320"/>
                  <a:gd name="connsiteX529" fmla="*/ 1613150 w 2253739"/>
                  <a:gd name="connsiteY529" fmla="*/ 1288012 h 1623320"/>
                  <a:gd name="connsiteX530" fmla="*/ 1618155 w 2253739"/>
                  <a:gd name="connsiteY530" fmla="*/ 1279671 h 1623320"/>
                  <a:gd name="connsiteX531" fmla="*/ 1629832 w 2253739"/>
                  <a:gd name="connsiteY531" fmla="*/ 1272999 h 1623320"/>
                  <a:gd name="connsiteX532" fmla="*/ 1643178 w 2253739"/>
                  <a:gd name="connsiteY532" fmla="*/ 1267994 h 1623320"/>
                  <a:gd name="connsiteX533" fmla="*/ 1661528 w 2253739"/>
                  <a:gd name="connsiteY533" fmla="*/ 1261321 h 1623320"/>
                  <a:gd name="connsiteX534" fmla="*/ 1669870 w 2253739"/>
                  <a:gd name="connsiteY534" fmla="*/ 1254648 h 1623320"/>
                  <a:gd name="connsiteX535" fmla="*/ 1686552 w 2253739"/>
                  <a:gd name="connsiteY535" fmla="*/ 1254648 h 1623320"/>
                  <a:gd name="connsiteX536" fmla="*/ 1701565 w 2253739"/>
                  <a:gd name="connsiteY536" fmla="*/ 1254648 h 1623320"/>
                  <a:gd name="connsiteX537" fmla="*/ 1708238 w 2253739"/>
                  <a:gd name="connsiteY537" fmla="*/ 1262989 h 1623320"/>
                  <a:gd name="connsiteX538" fmla="*/ 1721583 w 2253739"/>
                  <a:gd name="connsiteY538" fmla="*/ 1256317 h 1623320"/>
                  <a:gd name="connsiteX539" fmla="*/ 1741602 w 2253739"/>
                  <a:gd name="connsiteY539" fmla="*/ 1266326 h 1623320"/>
                  <a:gd name="connsiteX540" fmla="*/ 1756616 w 2253739"/>
                  <a:gd name="connsiteY540" fmla="*/ 1274667 h 1623320"/>
                  <a:gd name="connsiteX541" fmla="*/ 1773298 w 2253739"/>
                  <a:gd name="connsiteY541" fmla="*/ 1278003 h 1623320"/>
                  <a:gd name="connsiteX542" fmla="*/ 1791648 w 2253739"/>
                  <a:gd name="connsiteY542" fmla="*/ 1278003 h 1623320"/>
                  <a:gd name="connsiteX543" fmla="*/ 1815003 w 2253739"/>
                  <a:gd name="connsiteY543" fmla="*/ 1276335 h 1623320"/>
                  <a:gd name="connsiteX544" fmla="*/ 1836690 w 2253739"/>
                  <a:gd name="connsiteY544" fmla="*/ 1276335 h 1623320"/>
                  <a:gd name="connsiteX545" fmla="*/ 1841694 w 2253739"/>
                  <a:gd name="connsiteY545" fmla="*/ 1269662 h 1623320"/>
                  <a:gd name="connsiteX546" fmla="*/ 1838357 w 2253739"/>
                  <a:gd name="connsiteY546" fmla="*/ 1252980 h 1623320"/>
                  <a:gd name="connsiteX547" fmla="*/ 1831685 w 2253739"/>
                  <a:gd name="connsiteY547" fmla="*/ 1241303 h 1623320"/>
                  <a:gd name="connsiteX548" fmla="*/ 1818339 w 2253739"/>
                  <a:gd name="connsiteY548" fmla="*/ 1234630 h 1623320"/>
                  <a:gd name="connsiteX549" fmla="*/ 1821675 w 2253739"/>
                  <a:gd name="connsiteY549" fmla="*/ 1221284 h 1623320"/>
                  <a:gd name="connsiteX550" fmla="*/ 1828349 w 2253739"/>
                  <a:gd name="connsiteY550" fmla="*/ 1211275 h 1623320"/>
                  <a:gd name="connsiteX551" fmla="*/ 1833353 w 2253739"/>
                  <a:gd name="connsiteY551" fmla="*/ 1201266 h 1623320"/>
                  <a:gd name="connsiteX552" fmla="*/ 2055224 w 2253739"/>
                  <a:gd name="connsiteY552" fmla="*/ 285424 h 162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Lst>
                <a:rect l="l" t="t" r="r" b="b"/>
                <a:pathLst>
                  <a:path w="2253739" h="1623320">
                    <a:moveTo>
                      <a:pt x="2065233" y="273746"/>
                    </a:moveTo>
                    <a:cubicBezTo>
                      <a:pt x="2050219" y="275414"/>
                      <a:pt x="2036874" y="277083"/>
                      <a:pt x="2016855" y="277083"/>
                    </a:cubicBezTo>
                    <a:cubicBezTo>
                      <a:pt x="2025196" y="275414"/>
                      <a:pt x="2053556" y="270410"/>
                      <a:pt x="2060228" y="265405"/>
                    </a:cubicBezTo>
                    <a:cubicBezTo>
                      <a:pt x="2061897" y="265405"/>
                      <a:pt x="2061897" y="250391"/>
                      <a:pt x="2063565" y="248723"/>
                    </a:cubicBezTo>
                    <a:cubicBezTo>
                      <a:pt x="2070238" y="243719"/>
                      <a:pt x="2078579" y="248723"/>
                      <a:pt x="2086920" y="245387"/>
                    </a:cubicBezTo>
                    <a:cubicBezTo>
                      <a:pt x="2113611" y="237046"/>
                      <a:pt x="2126956" y="213691"/>
                      <a:pt x="2135297" y="185332"/>
                    </a:cubicBezTo>
                    <a:cubicBezTo>
                      <a:pt x="2177002" y="176991"/>
                      <a:pt x="2215372" y="166981"/>
                      <a:pt x="2252071" y="153636"/>
                    </a:cubicBezTo>
                    <a:cubicBezTo>
                      <a:pt x="2248736" y="146963"/>
                      <a:pt x="2252071" y="138622"/>
                      <a:pt x="2248736" y="133617"/>
                    </a:cubicBezTo>
                    <a:lnTo>
                      <a:pt x="2245399" y="133617"/>
                    </a:lnTo>
                    <a:cubicBezTo>
                      <a:pt x="2240395" y="131949"/>
                      <a:pt x="2218707" y="111931"/>
                      <a:pt x="2245399" y="121940"/>
                    </a:cubicBezTo>
                    <a:cubicBezTo>
                      <a:pt x="2240395" y="125276"/>
                      <a:pt x="2252071" y="118604"/>
                      <a:pt x="2253740" y="118604"/>
                    </a:cubicBezTo>
                    <a:cubicBezTo>
                      <a:pt x="2253740" y="118604"/>
                      <a:pt x="2253740" y="106926"/>
                      <a:pt x="2253740" y="106926"/>
                    </a:cubicBezTo>
                    <a:cubicBezTo>
                      <a:pt x="2250403" y="103590"/>
                      <a:pt x="2238726" y="98585"/>
                      <a:pt x="2237058" y="95249"/>
                    </a:cubicBezTo>
                    <a:cubicBezTo>
                      <a:pt x="2237058" y="91912"/>
                      <a:pt x="2238726" y="80235"/>
                      <a:pt x="2237058" y="78567"/>
                    </a:cubicBezTo>
                    <a:cubicBezTo>
                      <a:pt x="2232054" y="73562"/>
                      <a:pt x="2218707" y="78567"/>
                      <a:pt x="2213703" y="75230"/>
                    </a:cubicBezTo>
                    <a:cubicBezTo>
                      <a:pt x="2207031" y="70226"/>
                      <a:pt x="2205362" y="55212"/>
                      <a:pt x="2202025" y="46871"/>
                    </a:cubicBezTo>
                    <a:cubicBezTo>
                      <a:pt x="2192016" y="46871"/>
                      <a:pt x="2197021" y="41866"/>
                      <a:pt x="2190349" y="43535"/>
                    </a:cubicBezTo>
                    <a:cubicBezTo>
                      <a:pt x="2183675" y="43535"/>
                      <a:pt x="2168661" y="55212"/>
                      <a:pt x="2161989" y="55212"/>
                    </a:cubicBezTo>
                    <a:lnTo>
                      <a:pt x="2158652" y="46871"/>
                    </a:lnTo>
                    <a:cubicBezTo>
                      <a:pt x="2145307" y="48539"/>
                      <a:pt x="2138634" y="46871"/>
                      <a:pt x="2126956" y="50207"/>
                    </a:cubicBezTo>
                    <a:cubicBezTo>
                      <a:pt x="2111943" y="55212"/>
                      <a:pt x="2101933" y="73562"/>
                      <a:pt x="2098597" y="73562"/>
                    </a:cubicBezTo>
                    <a:cubicBezTo>
                      <a:pt x="2093592" y="75230"/>
                      <a:pt x="2083583" y="71894"/>
                      <a:pt x="2078579" y="73562"/>
                    </a:cubicBezTo>
                    <a:cubicBezTo>
                      <a:pt x="2081915" y="65221"/>
                      <a:pt x="2086920" y="53544"/>
                      <a:pt x="2090256" y="45203"/>
                    </a:cubicBezTo>
                    <a:cubicBezTo>
                      <a:pt x="2068569" y="38530"/>
                      <a:pt x="2058560" y="38530"/>
                      <a:pt x="2038542" y="36862"/>
                    </a:cubicBezTo>
                    <a:cubicBezTo>
                      <a:pt x="2041878" y="28521"/>
                      <a:pt x="2045215" y="21848"/>
                      <a:pt x="2050219" y="16843"/>
                    </a:cubicBezTo>
                    <a:cubicBezTo>
                      <a:pt x="2036874" y="10170"/>
                      <a:pt x="2016855" y="-1507"/>
                      <a:pt x="1998505" y="161"/>
                    </a:cubicBezTo>
                    <a:lnTo>
                      <a:pt x="1995169" y="11839"/>
                    </a:lnTo>
                    <a:cubicBezTo>
                      <a:pt x="1948459" y="8502"/>
                      <a:pt x="1965141" y="15175"/>
                      <a:pt x="1935113" y="31857"/>
                    </a:cubicBezTo>
                    <a:lnTo>
                      <a:pt x="1935113" y="40198"/>
                    </a:lnTo>
                    <a:cubicBezTo>
                      <a:pt x="1930108" y="43535"/>
                      <a:pt x="1925104" y="40198"/>
                      <a:pt x="1923436" y="43535"/>
                    </a:cubicBezTo>
                    <a:cubicBezTo>
                      <a:pt x="1921767" y="48539"/>
                      <a:pt x="1925104" y="51876"/>
                      <a:pt x="1923436" y="55212"/>
                    </a:cubicBezTo>
                    <a:cubicBezTo>
                      <a:pt x="1928441" y="60217"/>
                      <a:pt x="1935113" y="65221"/>
                      <a:pt x="1940118" y="71894"/>
                    </a:cubicBezTo>
                    <a:cubicBezTo>
                      <a:pt x="1915095" y="65221"/>
                      <a:pt x="1903418" y="65221"/>
                      <a:pt x="1876726" y="63553"/>
                    </a:cubicBezTo>
                    <a:lnTo>
                      <a:pt x="1880062" y="75230"/>
                    </a:lnTo>
                    <a:lnTo>
                      <a:pt x="1883399" y="78567"/>
                    </a:lnTo>
                    <a:cubicBezTo>
                      <a:pt x="1871721" y="78567"/>
                      <a:pt x="1866717" y="78567"/>
                      <a:pt x="1860044" y="81903"/>
                    </a:cubicBezTo>
                    <a:cubicBezTo>
                      <a:pt x="1860044" y="81903"/>
                      <a:pt x="1860044" y="93581"/>
                      <a:pt x="1860044" y="93581"/>
                    </a:cubicBezTo>
                    <a:cubicBezTo>
                      <a:pt x="1853372" y="95249"/>
                      <a:pt x="1841694" y="103590"/>
                      <a:pt x="1836690" y="105258"/>
                    </a:cubicBezTo>
                    <a:cubicBezTo>
                      <a:pt x="1828349" y="106926"/>
                      <a:pt x="1833353" y="101922"/>
                      <a:pt x="1833353" y="96917"/>
                    </a:cubicBezTo>
                    <a:cubicBezTo>
                      <a:pt x="1825012" y="100253"/>
                      <a:pt x="1826680" y="101922"/>
                      <a:pt x="1813334" y="105258"/>
                    </a:cubicBezTo>
                    <a:lnTo>
                      <a:pt x="1804993" y="113599"/>
                    </a:lnTo>
                    <a:cubicBezTo>
                      <a:pt x="1794985" y="113599"/>
                      <a:pt x="1804993" y="101922"/>
                      <a:pt x="1804993" y="101922"/>
                    </a:cubicBezTo>
                    <a:cubicBezTo>
                      <a:pt x="1815003" y="91912"/>
                      <a:pt x="1835021" y="88576"/>
                      <a:pt x="1813334" y="78567"/>
                    </a:cubicBezTo>
                    <a:cubicBezTo>
                      <a:pt x="1816671" y="78567"/>
                      <a:pt x="1823344" y="78567"/>
                      <a:pt x="1825012" y="78567"/>
                    </a:cubicBezTo>
                    <a:cubicBezTo>
                      <a:pt x="1825012" y="78567"/>
                      <a:pt x="1828349" y="70226"/>
                      <a:pt x="1828349" y="66889"/>
                    </a:cubicBezTo>
                    <a:lnTo>
                      <a:pt x="1796652" y="66889"/>
                    </a:lnTo>
                    <a:cubicBezTo>
                      <a:pt x="1796652" y="66889"/>
                      <a:pt x="1796652" y="78567"/>
                      <a:pt x="1796652" y="78567"/>
                    </a:cubicBezTo>
                    <a:cubicBezTo>
                      <a:pt x="1798321" y="78567"/>
                      <a:pt x="1806662" y="78567"/>
                      <a:pt x="1808330" y="78567"/>
                    </a:cubicBezTo>
                    <a:cubicBezTo>
                      <a:pt x="1808330" y="78567"/>
                      <a:pt x="1801657" y="85240"/>
                      <a:pt x="1804993" y="86908"/>
                    </a:cubicBezTo>
                    <a:cubicBezTo>
                      <a:pt x="1786644" y="86908"/>
                      <a:pt x="1769962" y="86908"/>
                      <a:pt x="1748275" y="86908"/>
                    </a:cubicBezTo>
                    <a:cubicBezTo>
                      <a:pt x="1748275" y="86908"/>
                      <a:pt x="1743270" y="80235"/>
                      <a:pt x="1736598" y="83571"/>
                    </a:cubicBezTo>
                    <a:cubicBezTo>
                      <a:pt x="1736598" y="83571"/>
                      <a:pt x="1736598" y="95249"/>
                      <a:pt x="1736598" y="95249"/>
                    </a:cubicBezTo>
                    <a:cubicBezTo>
                      <a:pt x="1708238" y="98585"/>
                      <a:pt x="1699897" y="105258"/>
                      <a:pt x="1673206" y="106926"/>
                    </a:cubicBezTo>
                    <a:cubicBezTo>
                      <a:pt x="1656524" y="106926"/>
                      <a:pt x="1648183" y="101922"/>
                      <a:pt x="1641510" y="103590"/>
                    </a:cubicBezTo>
                    <a:cubicBezTo>
                      <a:pt x="1638173" y="103590"/>
                      <a:pt x="1626496" y="115267"/>
                      <a:pt x="1624828" y="115267"/>
                    </a:cubicBezTo>
                    <a:cubicBezTo>
                      <a:pt x="1613150" y="118604"/>
                      <a:pt x="1596468" y="115267"/>
                      <a:pt x="1584791" y="115267"/>
                    </a:cubicBezTo>
                    <a:cubicBezTo>
                      <a:pt x="1594800" y="120272"/>
                      <a:pt x="1603141" y="133617"/>
                      <a:pt x="1584791" y="135286"/>
                    </a:cubicBezTo>
                    <a:cubicBezTo>
                      <a:pt x="1584791" y="145295"/>
                      <a:pt x="1583123" y="150299"/>
                      <a:pt x="1581455" y="155304"/>
                    </a:cubicBezTo>
                    <a:cubicBezTo>
                      <a:pt x="1581455" y="155304"/>
                      <a:pt x="1573114" y="143627"/>
                      <a:pt x="1573114" y="143627"/>
                    </a:cubicBezTo>
                    <a:cubicBezTo>
                      <a:pt x="1566441" y="141958"/>
                      <a:pt x="1549759" y="148631"/>
                      <a:pt x="1556432" y="151968"/>
                    </a:cubicBezTo>
                    <a:cubicBezTo>
                      <a:pt x="1578118" y="160309"/>
                      <a:pt x="1563104" y="156972"/>
                      <a:pt x="1573114" y="163645"/>
                    </a:cubicBezTo>
                    <a:cubicBezTo>
                      <a:pt x="1566441" y="166981"/>
                      <a:pt x="1561436" y="166981"/>
                      <a:pt x="1556432" y="166981"/>
                    </a:cubicBezTo>
                    <a:cubicBezTo>
                      <a:pt x="1568109" y="181995"/>
                      <a:pt x="1574782" y="195341"/>
                      <a:pt x="1584791" y="215359"/>
                    </a:cubicBezTo>
                    <a:cubicBezTo>
                      <a:pt x="1578118" y="215359"/>
                      <a:pt x="1571445" y="215359"/>
                      <a:pt x="1564773" y="215359"/>
                    </a:cubicBezTo>
                    <a:cubicBezTo>
                      <a:pt x="1564773" y="215359"/>
                      <a:pt x="1578118" y="200345"/>
                      <a:pt x="1561436" y="198677"/>
                    </a:cubicBezTo>
                    <a:lnTo>
                      <a:pt x="1561436" y="195341"/>
                    </a:lnTo>
                    <a:cubicBezTo>
                      <a:pt x="1549759" y="193673"/>
                      <a:pt x="1533077" y="203682"/>
                      <a:pt x="1524736" y="203682"/>
                    </a:cubicBezTo>
                    <a:cubicBezTo>
                      <a:pt x="1514727" y="203682"/>
                      <a:pt x="1509722" y="195341"/>
                      <a:pt x="1504717" y="195341"/>
                    </a:cubicBezTo>
                    <a:lnTo>
                      <a:pt x="1432985" y="207018"/>
                    </a:lnTo>
                    <a:cubicBezTo>
                      <a:pt x="1432985" y="207018"/>
                      <a:pt x="1421307" y="213691"/>
                      <a:pt x="1421307" y="215359"/>
                    </a:cubicBezTo>
                    <a:cubicBezTo>
                      <a:pt x="1406294" y="238714"/>
                      <a:pt x="1411298" y="287092"/>
                      <a:pt x="1437989" y="292096"/>
                    </a:cubicBezTo>
                    <a:cubicBezTo>
                      <a:pt x="1444662" y="292096"/>
                      <a:pt x="1451335" y="287092"/>
                      <a:pt x="1454671" y="288760"/>
                    </a:cubicBezTo>
                    <a:cubicBezTo>
                      <a:pt x="1459676" y="290428"/>
                      <a:pt x="1463012" y="302106"/>
                      <a:pt x="1466349" y="305442"/>
                    </a:cubicBezTo>
                    <a:cubicBezTo>
                      <a:pt x="1473022" y="308778"/>
                      <a:pt x="1479694" y="310447"/>
                      <a:pt x="1486367" y="313783"/>
                    </a:cubicBezTo>
                    <a:cubicBezTo>
                      <a:pt x="1479694" y="332133"/>
                      <a:pt x="1481363" y="338806"/>
                      <a:pt x="1478026" y="362161"/>
                    </a:cubicBezTo>
                    <a:cubicBezTo>
                      <a:pt x="1484699" y="365497"/>
                      <a:pt x="1481363" y="365497"/>
                      <a:pt x="1481363" y="373838"/>
                    </a:cubicBezTo>
                    <a:cubicBezTo>
                      <a:pt x="1489704" y="370502"/>
                      <a:pt x="1481363" y="385516"/>
                      <a:pt x="1481363" y="385516"/>
                    </a:cubicBezTo>
                    <a:cubicBezTo>
                      <a:pt x="1476358" y="387184"/>
                      <a:pt x="1469685" y="383847"/>
                      <a:pt x="1464681" y="385516"/>
                    </a:cubicBezTo>
                    <a:cubicBezTo>
                      <a:pt x="1464681" y="385516"/>
                      <a:pt x="1464681" y="397193"/>
                      <a:pt x="1464681" y="397193"/>
                    </a:cubicBezTo>
                    <a:cubicBezTo>
                      <a:pt x="1469685" y="400529"/>
                      <a:pt x="1486367" y="412207"/>
                      <a:pt x="1488035" y="413875"/>
                    </a:cubicBezTo>
                    <a:cubicBezTo>
                      <a:pt x="1501381" y="415543"/>
                      <a:pt x="1499713" y="407202"/>
                      <a:pt x="1504717" y="405534"/>
                    </a:cubicBezTo>
                    <a:cubicBezTo>
                      <a:pt x="1519731" y="402198"/>
                      <a:pt x="1521399" y="410539"/>
                      <a:pt x="1533077" y="413875"/>
                    </a:cubicBezTo>
                    <a:lnTo>
                      <a:pt x="1536413" y="433893"/>
                    </a:lnTo>
                    <a:lnTo>
                      <a:pt x="1528072" y="433893"/>
                    </a:lnTo>
                    <a:lnTo>
                      <a:pt x="1524736" y="417211"/>
                    </a:lnTo>
                    <a:cubicBezTo>
                      <a:pt x="1509722" y="417211"/>
                      <a:pt x="1491372" y="417211"/>
                      <a:pt x="1468017" y="417211"/>
                    </a:cubicBezTo>
                    <a:cubicBezTo>
                      <a:pt x="1466349" y="413875"/>
                      <a:pt x="1468017" y="405534"/>
                      <a:pt x="1464681" y="400529"/>
                    </a:cubicBezTo>
                    <a:cubicBezTo>
                      <a:pt x="1464681" y="400529"/>
                      <a:pt x="1439658" y="383847"/>
                      <a:pt x="1447999" y="392188"/>
                    </a:cubicBezTo>
                    <a:cubicBezTo>
                      <a:pt x="1447999" y="392188"/>
                      <a:pt x="1434653" y="392188"/>
                      <a:pt x="1444662" y="395525"/>
                    </a:cubicBezTo>
                    <a:lnTo>
                      <a:pt x="1441326" y="398861"/>
                    </a:lnTo>
                    <a:lnTo>
                      <a:pt x="1432985" y="398861"/>
                    </a:lnTo>
                    <a:cubicBezTo>
                      <a:pt x="1441326" y="363829"/>
                      <a:pt x="1444662" y="340474"/>
                      <a:pt x="1464681" y="315451"/>
                    </a:cubicBezTo>
                    <a:cubicBezTo>
                      <a:pt x="1454671" y="315451"/>
                      <a:pt x="1429648" y="308778"/>
                      <a:pt x="1421307" y="307110"/>
                    </a:cubicBezTo>
                    <a:lnTo>
                      <a:pt x="1424644" y="315451"/>
                    </a:lnTo>
                    <a:lnTo>
                      <a:pt x="1416303" y="315451"/>
                    </a:lnTo>
                    <a:cubicBezTo>
                      <a:pt x="1416303" y="313783"/>
                      <a:pt x="1404625" y="292096"/>
                      <a:pt x="1404625" y="292096"/>
                    </a:cubicBezTo>
                    <a:cubicBezTo>
                      <a:pt x="1399621" y="288760"/>
                      <a:pt x="1404625" y="297101"/>
                      <a:pt x="1396284" y="295433"/>
                    </a:cubicBezTo>
                    <a:lnTo>
                      <a:pt x="1387943" y="287092"/>
                    </a:lnTo>
                    <a:cubicBezTo>
                      <a:pt x="1369593" y="280419"/>
                      <a:pt x="1357916" y="278751"/>
                      <a:pt x="1339566" y="287092"/>
                    </a:cubicBezTo>
                    <a:cubicBezTo>
                      <a:pt x="1329556" y="292096"/>
                      <a:pt x="1321215" y="302106"/>
                      <a:pt x="1342901" y="298769"/>
                    </a:cubicBezTo>
                    <a:cubicBezTo>
                      <a:pt x="1342901" y="298769"/>
                      <a:pt x="1346238" y="305442"/>
                      <a:pt x="1346238" y="307110"/>
                    </a:cubicBezTo>
                    <a:cubicBezTo>
                      <a:pt x="1337897" y="312115"/>
                      <a:pt x="1342901" y="310447"/>
                      <a:pt x="1337897" y="318788"/>
                    </a:cubicBezTo>
                    <a:cubicBezTo>
                      <a:pt x="1337897" y="318788"/>
                      <a:pt x="1319547" y="318788"/>
                      <a:pt x="1326219" y="315451"/>
                    </a:cubicBezTo>
                    <a:cubicBezTo>
                      <a:pt x="1322884" y="315451"/>
                      <a:pt x="1314543" y="307110"/>
                      <a:pt x="1314543" y="307110"/>
                    </a:cubicBezTo>
                    <a:cubicBezTo>
                      <a:pt x="1307870" y="305442"/>
                      <a:pt x="1297861" y="307110"/>
                      <a:pt x="1297861" y="307110"/>
                    </a:cubicBezTo>
                    <a:cubicBezTo>
                      <a:pt x="1297861" y="308778"/>
                      <a:pt x="1287851" y="322124"/>
                      <a:pt x="1286183" y="327129"/>
                    </a:cubicBezTo>
                    <a:cubicBezTo>
                      <a:pt x="1286183" y="327129"/>
                      <a:pt x="1297861" y="327129"/>
                      <a:pt x="1297861" y="327129"/>
                    </a:cubicBezTo>
                    <a:cubicBezTo>
                      <a:pt x="1304533" y="333801"/>
                      <a:pt x="1314543" y="337138"/>
                      <a:pt x="1321215" y="343811"/>
                    </a:cubicBezTo>
                    <a:cubicBezTo>
                      <a:pt x="1341234" y="360493"/>
                      <a:pt x="1312874" y="360493"/>
                      <a:pt x="1297861" y="360493"/>
                    </a:cubicBezTo>
                    <a:cubicBezTo>
                      <a:pt x="1297861" y="360493"/>
                      <a:pt x="1292855" y="352152"/>
                      <a:pt x="1289519" y="352152"/>
                    </a:cubicBezTo>
                    <a:cubicBezTo>
                      <a:pt x="1286183" y="352152"/>
                      <a:pt x="1276174" y="360493"/>
                      <a:pt x="1269501" y="360493"/>
                    </a:cubicBezTo>
                    <a:cubicBezTo>
                      <a:pt x="1266165" y="360493"/>
                      <a:pt x="1259492" y="348815"/>
                      <a:pt x="1257824" y="348815"/>
                    </a:cubicBezTo>
                    <a:cubicBezTo>
                      <a:pt x="1257824" y="348815"/>
                      <a:pt x="1257824" y="333801"/>
                      <a:pt x="1257824" y="328797"/>
                    </a:cubicBezTo>
                    <a:lnTo>
                      <a:pt x="1249483" y="320456"/>
                    </a:lnTo>
                    <a:cubicBezTo>
                      <a:pt x="1246146" y="307110"/>
                      <a:pt x="1257824" y="283755"/>
                      <a:pt x="1252819" y="268742"/>
                    </a:cubicBezTo>
                    <a:lnTo>
                      <a:pt x="1236137" y="257064"/>
                    </a:lnTo>
                    <a:cubicBezTo>
                      <a:pt x="1236137" y="268742"/>
                      <a:pt x="1244478" y="290428"/>
                      <a:pt x="1239473" y="308778"/>
                    </a:cubicBezTo>
                    <a:cubicBezTo>
                      <a:pt x="1236137" y="318788"/>
                      <a:pt x="1222791" y="322124"/>
                      <a:pt x="1219455" y="328797"/>
                    </a:cubicBezTo>
                    <a:cubicBezTo>
                      <a:pt x="1214450" y="337138"/>
                      <a:pt x="1219455" y="338806"/>
                      <a:pt x="1216119" y="348815"/>
                    </a:cubicBezTo>
                    <a:cubicBezTo>
                      <a:pt x="1216119" y="348815"/>
                      <a:pt x="1209446" y="357156"/>
                      <a:pt x="1207778" y="357156"/>
                    </a:cubicBezTo>
                    <a:cubicBezTo>
                      <a:pt x="1207778" y="357156"/>
                      <a:pt x="1227796" y="380511"/>
                      <a:pt x="1227796" y="380511"/>
                    </a:cubicBezTo>
                    <a:cubicBezTo>
                      <a:pt x="1231132" y="395525"/>
                      <a:pt x="1221123" y="397193"/>
                      <a:pt x="1219455" y="403866"/>
                    </a:cubicBezTo>
                    <a:cubicBezTo>
                      <a:pt x="1219455" y="415543"/>
                      <a:pt x="1222791" y="430557"/>
                      <a:pt x="1227796" y="443903"/>
                    </a:cubicBezTo>
                    <a:cubicBezTo>
                      <a:pt x="1236137" y="442235"/>
                      <a:pt x="1244478" y="443903"/>
                      <a:pt x="1256155" y="440566"/>
                    </a:cubicBezTo>
                    <a:cubicBezTo>
                      <a:pt x="1259492" y="440566"/>
                      <a:pt x="1267833" y="428889"/>
                      <a:pt x="1272837" y="428889"/>
                    </a:cubicBezTo>
                    <a:cubicBezTo>
                      <a:pt x="1276174" y="428889"/>
                      <a:pt x="1287851" y="435562"/>
                      <a:pt x="1289519" y="437230"/>
                    </a:cubicBezTo>
                    <a:cubicBezTo>
                      <a:pt x="1299529" y="438898"/>
                      <a:pt x="1289519" y="432225"/>
                      <a:pt x="1297861" y="433893"/>
                    </a:cubicBezTo>
                    <a:cubicBezTo>
                      <a:pt x="1319547" y="433893"/>
                      <a:pt x="1332893" y="470594"/>
                      <a:pt x="1341234" y="485608"/>
                    </a:cubicBezTo>
                    <a:cubicBezTo>
                      <a:pt x="1339566" y="487276"/>
                      <a:pt x="1326219" y="495617"/>
                      <a:pt x="1324552" y="497285"/>
                    </a:cubicBezTo>
                    <a:cubicBezTo>
                      <a:pt x="1322884" y="500622"/>
                      <a:pt x="1326219" y="508963"/>
                      <a:pt x="1324552" y="513967"/>
                    </a:cubicBezTo>
                    <a:cubicBezTo>
                      <a:pt x="1327888" y="517304"/>
                      <a:pt x="1331225" y="515636"/>
                      <a:pt x="1332893" y="522308"/>
                    </a:cubicBezTo>
                    <a:cubicBezTo>
                      <a:pt x="1347907" y="527313"/>
                      <a:pt x="1356248" y="525645"/>
                      <a:pt x="1372930" y="530649"/>
                    </a:cubicBezTo>
                    <a:cubicBezTo>
                      <a:pt x="1372930" y="530649"/>
                      <a:pt x="1376265" y="537322"/>
                      <a:pt x="1376265" y="538990"/>
                    </a:cubicBezTo>
                    <a:cubicBezTo>
                      <a:pt x="1354579" y="535654"/>
                      <a:pt x="1347907" y="537322"/>
                      <a:pt x="1327888" y="530649"/>
                    </a:cubicBezTo>
                    <a:cubicBezTo>
                      <a:pt x="1327888" y="530649"/>
                      <a:pt x="1327888" y="542327"/>
                      <a:pt x="1327888" y="542327"/>
                    </a:cubicBezTo>
                    <a:cubicBezTo>
                      <a:pt x="1324552" y="542327"/>
                      <a:pt x="1317878" y="535654"/>
                      <a:pt x="1319547" y="533986"/>
                    </a:cubicBezTo>
                    <a:lnTo>
                      <a:pt x="1307870" y="530649"/>
                    </a:lnTo>
                    <a:cubicBezTo>
                      <a:pt x="1312874" y="483940"/>
                      <a:pt x="1309537" y="480603"/>
                      <a:pt x="1296192" y="447239"/>
                    </a:cubicBezTo>
                    <a:cubicBezTo>
                      <a:pt x="1276174" y="453912"/>
                      <a:pt x="1239473" y="458917"/>
                      <a:pt x="1236137" y="478935"/>
                    </a:cubicBezTo>
                    <a:cubicBezTo>
                      <a:pt x="1236137" y="478935"/>
                      <a:pt x="1237805" y="492281"/>
                      <a:pt x="1239473" y="487276"/>
                    </a:cubicBezTo>
                    <a:cubicBezTo>
                      <a:pt x="1246146" y="492281"/>
                      <a:pt x="1239473" y="503958"/>
                      <a:pt x="1239473" y="503958"/>
                    </a:cubicBezTo>
                    <a:cubicBezTo>
                      <a:pt x="1231132" y="564013"/>
                      <a:pt x="1224460" y="550668"/>
                      <a:pt x="1179418" y="572354"/>
                    </a:cubicBezTo>
                    <a:cubicBezTo>
                      <a:pt x="1181086" y="577359"/>
                      <a:pt x="1189427" y="575691"/>
                      <a:pt x="1191096" y="580695"/>
                    </a:cubicBezTo>
                    <a:cubicBezTo>
                      <a:pt x="1194432" y="587368"/>
                      <a:pt x="1194432" y="604050"/>
                      <a:pt x="1194432" y="609055"/>
                    </a:cubicBezTo>
                    <a:cubicBezTo>
                      <a:pt x="1194432" y="607387"/>
                      <a:pt x="1184423" y="609055"/>
                      <a:pt x="1182755" y="609055"/>
                    </a:cubicBezTo>
                    <a:cubicBezTo>
                      <a:pt x="1182755" y="609055"/>
                      <a:pt x="1172745" y="585700"/>
                      <a:pt x="1171077" y="585700"/>
                    </a:cubicBezTo>
                    <a:cubicBezTo>
                      <a:pt x="1156063" y="577359"/>
                      <a:pt x="1146054" y="587368"/>
                      <a:pt x="1131040" y="585700"/>
                    </a:cubicBezTo>
                    <a:cubicBezTo>
                      <a:pt x="1119363" y="584032"/>
                      <a:pt x="1111022" y="570686"/>
                      <a:pt x="1102681" y="565682"/>
                    </a:cubicBezTo>
                    <a:cubicBezTo>
                      <a:pt x="1111022" y="565682"/>
                      <a:pt x="1137713" y="565682"/>
                      <a:pt x="1146054" y="565682"/>
                    </a:cubicBezTo>
                    <a:cubicBezTo>
                      <a:pt x="1152727" y="565682"/>
                      <a:pt x="1162736" y="550668"/>
                      <a:pt x="1166073" y="549000"/>
                    </a:cubicBezTo>
                    <a:cubicBezTo>
                      <a:pt x="1174414" y="547331"/>
                      <a:pt x="1177750" y="557341"/>
                      <a:pt x="1177750" y="557341"/>
                    </a:cubicBezTo>
                    <a:cubicBezTo>
                      <a:pt x="1182755" y="555672"/>
                      <a:pt x="1181086" y="552336"/>
                      <a:pt x="1189427" y="554004"/>
                    </a:cubicBezTo>
                    <a:cubicBezTo>
                      <a:pt x="1192764" y="547331"/>
                      <a:pt x="1186091" y="545663"/>
                      <a:pt x="1186091" y="542327"/>
                    </a:cubicBezTo>
                    <a:lnTo>
                      <a:pt x="1206109" y="525645"/>
                    </a:lnTo>
                    <a:cubicBezTo>
                      <a:pt x="1206109" y="520640"/>
                      <a:pt x="1206109" y="487276"/>
                      <a:pt x="1206109" y="482271"/>
                    </a:cubicBezTo>
                    <a:cubicBezTo>
                      <a:pt x="1204441" y="475599"/>
                      <a:pt x="1184423" y="463921"/>
                      <a:pt x="1182755" y="453912"/>
                    </a:cubicBezTo>
                    <a:cubicBezTo>
                      <a:pt x="1177750" y="428889"/>
                      <a:pt x="1196100" y="410539"/>
                      <a:pt x="1194432" y="390520"/>
                    </a:cubicBezTo>
                    <a:cubicBezTo>
                      <a:pt x="1194432" y="383847"/>
                      <a:pt x="1177750" y="373838"/>
                      <a:pt x="1174414" y="367165"/>
                    </a:cubicBezTo>
                    <a:cubicBezTo>
                      <a:pt x="1171077" y="360493"/>
                      <a:pt x="1176082" y="358824"/>
                      <a:pt x="1171077" y="355488"/>
                    </a:cubicBezTo>
                    <a:cubicBezTo>
                      <a:pt x="1169409" y="355488"/>
                      <a:pt x="1174414" y="340474"/>
                      <a:pt x="1174414" y="338806"/>
                    </a:cubicBezTo>
                    <a:cubicBezTo>
                      <a:pt x="1174414" y="335470"/>
                      <a:pt x="1186091" y="330465"/>
                      <a:pt x="1186091" y="327129"/>
                    </a:cubicBezTo>
                    <a:cubicBezTo>
                      <a:pt x="1191096" y="308778"/>
                      <a:pt x="1194432" y="273746"/>
                      <a:pt x="1186091" y="258732"/>
                    </a:cubicBezTo>
                    <a:cubicBezTo>
                      <a:pt x="1177750" y="245387"/>
                      <a:pt x="1117695" y="247055"/>
                      <a:pt x="1106017" y="255396"/>
                    </a:cubicBezTo>
                    <a:cubicBezTo>
                      <a:pt x="1096008" y="262069"/>
                      <a:pt x="1097676" y="280419"/>
                      <a:pt x="1089335" y="292096"/>
                    </a:cubicBezTo>
                    <a:lnTo>
                      <a:pt x="1085999" y="292096"/>
                    </a:lnTo>
                    <a:cubicBezTo>
                      <a:pt x="1070985" y="298769"/>
                      <a:pt x="1069317" y="323792"/>
                      <a:pt x="1057639" y="332133"/>
                    </a:cubicBezTo>
                    <a:cubicBezTo>
                      <a:pt x="1050967" y="335470"/>
                      <a:pt x="1047630" y="332133"/>
                      <a:pt x="1040957" y="335470"/>
                    </a:cubicBezTo>
                    <a:cubicBezTo>
                      <a:pt x="1042626" y="357156"/>
                      <a:pt x="1049298" y="380511"/>
                      <a:pt x="1049298" y="387184"/>
                    </a:cubicBezTo>
                    <a:lnTo>
                      <a:pt x="1049298" y="395525"/>
                    </a:lnTo>
                    <a:lnTo>
                      <a:pt x="1037621" y="398861"/>
                    </a:lnTo>
                    <a:cubicBezTo>
                      <a:pt x="1034285" y="405534"/>
                      <a:pt x="1039289" y="415543"/>
                      <a:pt x="1037621" y="422216"/>
                    </a:cubicBezTo>
                    <a:cubicBezTo>
                      <a:pt x="1050967" y="425552"/>
                      <a:pt x="1059308" y="423884"/>
                      <a:pt x="1065980" y="425552"/>
                    </a:cubicBezTo>
                    <a:cubicBezTo>
                      <a:pt x="1065980" y="442235"/>
                      <a:pt x="1065980" y="447239"/>
                      <a:pt x="1065980" y="465589"/>
                    </a:cubicBezTo>
                    <a:lnTo>
                      <a:pt x="1077658" y="462253"/>
                    </a:lnTo>
                    <a:cubicBezTo>
                      <a:pt x="1070985" y="480603"/>
                      <a:pt x="1067649" y="488944"/>
                      <a:pt x="1057639" y="502290"/>
                    </a:cubicBezTo>
                    <a:cubicBezTo>
                      <a:pt x="1055971" y="497285"/>
                      <a:pt x="1025944" y="458917"/>
                      <a:pt x="1025944" y="458917"/>
                    </a:cubicBezTo>
                    <a:cubicBezTo>
                      <a:pt x="1022607" y="457248"/>
                      <a:pt x="1014266" y="460585"/>
                      <a:pt x="1009262" y="458917"/>
                    </a:cubicBezTo>
                    <a:cubicBezTo>
                      <a:pt x="1004257" y="455580"/>
                      <a:pt x="1009262" y="447239"/>
                      <a:pt x="1009262" y="447239"/>
                    </a:cubicBezTo>
                    <a:cubicBezTo>
                      <a:pt x="1005925" y="445571"/>
                      <a:pt x="997584" y="447239"/>
                      <a:pt x="992580" y="447239"/>
                    </a:cubicBezTo>
                    <a:cubicBezTo>
                      <a:pt x="992580" y="447239"/>
                      <a:pt x="987575" y="440566"/>
                      <a:pt x="984239" y="438898"/>
                    </a:cubicBezTo>
                    <a:cubicBezTo>
                      <a:pt x="982570" y="443903"/>
                      <a:pt x="984239" y="457248"/>
                      <a:pt x="975898" y="455580"/>
                    </a:cubicBezTo>
                    <a:cubicBezTo>
                      <a:pt x="970893" y="455580"/>
                      <a:pt x="979234" y="432225"/>
                      <a:pt x="979234" y="432225"/>
                    </a:cubicBezTo>
                    <a:cubicBezTo>
                      <a:pt x="959216" y="428889"/>
                      <a:pt x="942534" y="430557"/>
                      <a:pt x="927520" y="428889"/>
                    </a:cubicBezTo>
                    <a:cubicBezTo>
                      <a:pt x="927520" y="428889"/>
                      <a:pt x="917511" y="420548"/>
                      <a:pt x="915842" y="420548"/>
                    </a:cubicBezTo>
                    <a:cubicBezTo>
                      <a:pt x="912506" y="420548"/>
                      <a:pt x="912506" y="428889"/>
                      <a:pt x="912506" y="432225"/>
                    </a:cubicBezTo>
                    <a:cubicBezTo>
                      <a:pt x="895824" y="430557"/>
                      <a:pt x="887483" y="430557"/>
                      <a:pt x="872469" y="428889"/>
                    </a:cubicBezTo>
                    <a:cubicBezTo>
                      <a:pt x="872469" y="435562"/>
                      <a:pt x="875806" y="435562"/>
                      <a:pt x="869133" y="437230"/>
                    </a:cubicBezTo>
                    <a:cubicBezTo>
                      <a:pt x="877474" y="455580"/>
                      <a:pt x="879142" y="453912"/>
                      <a:pt x="877474" y="480603"/>
                    </a:cubicBezTo>
                    <a:cubicBezTo>
                      <a:pt x="875806" y="480603"/>
                      <a:pt x="869133" y="482271"/>
                      <a:pt x="865796" y="483940"/>
                    </a:cubicBezTo>
                    <a:cubicBezTo>
                      <a:pt x="867465" y="483940"/>
                      <a:pt x="857455" y="475599"/>
                      <a:pt x="857455" y="475599"/>
                    </a:cubicBezTo>
                    <a:cubicBezTo>
                      <a:pt x="857455" y="475599"/>
                      <a:pt x="849114" y="478935"/>
                      <a:pt x="849114" y="478935"/>
                    </a:cubicBezTo>
                    <a:cubicBezTo>
                      <a:pt x="849114" y="483940"/>
                      <a:pt x="850783" y="493949"/>
                      <a:pt x="849114" y="498953"/>
                    </a:cubicBezTo>
                    <a:cubicBezTo>
                      <a:pt x="847446" y="495617"/>
                      <a:pt x="817419" y="468926"/>
                      <a:pt x="837437" y="462253"/>
                    </a:cubicBezTo>
                    <a:cubicBezTo>
                      <a:pt x="830764" y="463921"/>
                      <a:pt x="800737" y="473930"/>
                      <a:pt x="800737" y="473930"/>
                    </a:cubicBezTo>
                    <a:cubicBezTo>
                      <a:pt x="790727" y="473930"/>
                      <a:pt x="804073" y="467258"/>
                      <a:pt x="792396" y="470594"/>
                    </a:cubicBezTo>
                    <a:cubicBezTo>
                      <a:pt x="792396" y="470594"/>
                      <a:pt x="800737" y="480603"/>
                      <a:pt x="795732" y="482271"/>
                    </a:cubicBezTo>
                    <a:cubicBezTo>
                      <a:pt x="792396" y="482271"/>
                      <a:pt x="785723" y="482271"/>
                      <a:pt x="784055" y="482271"/>
                    </a:cubicBezTo>
                    <a:cubicBezTo>
                      <a:pt x="782386" y="482271"/>
                      <a:pt x="769041" y="467258"/>
                      <a:pt x="752359" y="470594"/>
                    </a:cubicBezTo>
                    <a:cubicBezTo>
                      <a:pt x="749022" y="470594"/>
                      <a:pt x="722331" y="488944"/>
                      <a:pt x="729004" y="487276"/>
                    </a:cubicBezTo>
                    <a:cubicBezTo>
                      <a:pt x="729004" y="487276"/>
                      <a:pt x="729004" y="498953"/>
                      <a:pt x="729004" y="498953"/>
                    </a:cubicBezTo>
                    <a:cubicBezTo>
                      <a:pt x="722331" y="500622"/>
                      <a:pt x="718995" y="487276"/>
                      <a:pt x="717327" y="487276"/>
                    </a:cubicBezTo>
                    <a:cubicBezTo>
                      <a:pt x="712322" y="487276"/>
                      <a:pt x="712322" y="493949"/>
                      <a:pt x="708986" y="495617"/>
                    </a:cubicBezTo>
                    <a:cubicBezTo>
                      <a:pt x="700645" y="498953"/>
                      <a:pt x="690635" y="495617"/>
                      <a:pt x="680626" y="495617"/>
                    </a:cubicBezTo>
                    <a:lnTo>
                      <a:pt x="680626" y="487276"/>
                    </a:lnTo>
                    <a:cubicBezTo>
                      <a:pt x="687299" y="487276"/>
                      <a:pt x="710654" y="488944"/>
                      <a:pt x="697308" y="483940"/>
                    </a:cubicBezTo>
                    <a:cubicBezTo>
                      <a:pt x="688967" y="480603"/>
                      <a:pt x="693972" y="472262"/>
                      <a:pt x="693972" y="472262"/>
                    </a:cubicBezTo>
                    <a:cubicBezTo>
                      <a:pt x="690635" y="470594"/>
                      <a:pt x="683962" y="470594"/>
                      <a:pt x="682294" y="468926"/>
                    </a:cubicBezTo>
                    <a:cubicBezTo>
                      <a:pt x="682294" y="468926"/>
                      <a:pt x="688967" y="462253"/>
                      <a:pt x="685631" y="460585"/>
                    </a:cubicBezTo>
                    <a:cubicBezTo>
                      <a:pt x="678958" y="463921"/>
                      <a:pt x="660608" y="470594"/>
                      <a:pt x="657271" y="477267"/>
                    </a:cubicBezTo>
                    <a:cubicBezTo>
                      <a:pt x="657271" y="477267"/>
                      <a:pt x="657271" y="488944"/>
                      <a:pt x="657271" y="488944"/>
                    </a:cubicBezTo>
                    <a:cubicBezTo>
                      <a:pt x="657271" y="488944"/>
                      <a:pt x="647262" y="478935"/>
                      <a:pt x="637253" y="480603"/>
                    </a:cubicBezTo>
                    <a:cubicBezTo>
                      <a:pt x="637253" y="480603"/>
                      <a:pt x="633916" y="488944"/>
                      <a:pt x="633916" y="488944"/>
                    </a:cubicBezTo>
                    <a:cubicBezTo>
                      <a:pt x="628912" y="488944"/>
                      <a:pt x="622239" y="488944"/>
                      <a:pt x="617234" y="488944"/>
                    </a:cubicBezTo>
                    <a:cubicBezTo>
                      <a:pt x="605557" y="492281"/>
                      <a:pt x="588875" y="508963"/>
                      <a:pt x="577198" y="512299"/>
                    </a:cubicBezTo>
                    <a:cubicBezTo>
                      <a:pt x="572193" y="512299"/>
                      <a:pt x="565520" y="510631"/>
                      <a:pt x="560516" y="512299"/>
                    </a:cubicBezTo>
                    <a:lnTo>
                      <a:pt x="560516" y="520640"/>
                    </a:lnTo>
                    <a:cubicBezTo>
                      <a:pt x="553843" y="523977"/>
                      <a:pt x="547170" y="522308"/>
                      <a:pt x="540497" y="523977"/>
                    </a:cubicBezTo>
                    <a:cubicBezTo>
                      <a:pt x="540497" y="530649"/>
                      <a:pt x="533824" y="560677"/>
                      <a:pt x="532156" y="564013"/>
                    </a:cubicBezTo>
                    <a:cubicBezTo>
                      <a:pt x="530488" y="567350"/>
                      <a:pt x="528819" y="559009"/>
                      <a:pt x="523815" y="560677"/>
                    </a:cubicBezTo>
                    <a:cubicBezTo>
                      <a:pt x="522147" y="560677"/>
                      <a:pt x="517142" y="572354"/>
                      <a:pt x="515474" y="572354"/>
                    </a:cubicBezTo>
                    <a:cubicBezTo>
                      <a:pt x="507133" y="575691"/>
                      <a:pt x="490451" y="579027"/>
                      <a:pt x="483778" y="580695"/>
                    </a:cubicBezTo>
                    <a:cubicBezTo>
                      <a:pt x="480442" y="570686"/>
                      <a:pt x="468765" y="552336"/>
                      <a:pt x="472101" y="540659"/>
                    </a:cubicBezTo>
                    <a:cubicBezTo>
                      <a:pt x="472101" y="538990"/>
                      <a:pt x="478773" y="535654"/>
                      <a:pt x="480442" y="528981"/>
                    </a:cubicBezTo>
                    <a:cubicBezTo>
                      <a:pt x="490451" y="528981"/>
                      <a:pt x="495455" y="527313"/>
                      <a:pt x="500460" y="525645"/>
                    </a:cubicBezTo>
                    <a:cubicBezTo>
                      <a:pt x="500460" y="525645"/>
                      <a:pt x="510470" y="525645"/>
                      <a:pt x="512137" y="525645"/>
                    </a:cubicBezTo>
                    <a:cubicBezTo>
                      <a:pt x="505465" y="513967"/>
                      <a:pt x="490451" y="482271"/>
                      <a:pt x="480442" y="477267"/>
                    </a:cubicBezTo>
                    <a:cubicBezTo>
                      <a:pt x="473769" y="473930"/>
                      <a:pt x="463760" y="477267"/>
                      <a:pt x="457087" y="477267"/>
                    </a:cubicBezTo>
                    <a:cubicBezTo>
                      <a:pt x="448746" y="477267"/>
                      <a:pt x="438737" y="468926"/>
                      <a:pt x="428727" y="465589"/>
                    </a:cubicBezTo>
                    <a:cubicBezTo>
                      <a:pt x="430396" y="468926"/>
                      <a:pt x="440405" y="478935"/>
                      <a:pt x="440405" y="482271"/>
                    </a:cubicBezTo>
                    <a:cubicBezTo>
                      <a:pt x="450414" y="503958"/>
                      <a:pt x="445409" y="508963"/>
                      <a:pt x="432064" y="530649"/>
                    </a:cubicBezTo>
                    <a:cubicBezTo>
                      <a:pt x="432064" y="530649"/>
                      <a:pt x="422055" y="537322"/>
                      <a:pt x="428727" y="538990"/>
                    </a:cubicBezTo>
                    <a:cubicBezTo>
                      <a:pt x="450414" y="543995"/>
                      <a:pt x="433732" y="567350"/>
                      <a:pt x="428727" y="579027"/>
                    </a:cubicBezTo>
                    <a:cubicBezTo>
                      <a:pt x="428727" y="579027"/>
                      <a:pt x="420386" y="590705"/>
                      <a:pt x="420386" y="590705"/>
                    </a:cubicBezTo>
                    <a:cubicBezTo>
                      <a:pt x="425391" y="594041"/>
                      <a:pt x="417050" y="602382"/>
                      <a:pt x="417050" y="602382"/>
                    </a:cubicBezTo>
                    <a:cubicBezTo>
                      <a:pt x="413714" y="597377"/>
                      <a:pt x="410378" y="584032"/>
                      <a:pt x="405373" y="582364"/>
                    </a:cubicBezTo>
                    <a:cubicBezTo>
                      <a:pt x="400368" y="580695"/>
                      <a:pt x="398700" y="584032"/>
                      <a:pt x="393696" y="582364"/>
                    </a:cubicBezTo>
                    <a:cubicBezTo>
                      <a:pt x="388691" y="580695"/>
                      <a:pt x="393696" y="574023"/>
                      <a:pt x="382018" y="574023"/>
                    </a:cubicBezTo>
                    <a:cubicBezTo>
                      <a:pt x="380350" y="574023"/>
                      <a:pt x="340313" y="605718"/>
                      <a:pt x="333640" y="610723"/>
                    </a:cubicBezTo>
                    <a:cubicBezTo>
                      <a:pt x="336976" y="620732"/>
                      <a:pt x="333640" y="627405"/>
                      <a:pt x="336976" y="634078"/>
                    </a:cubicBezTo>
                    <a:cubicBezTo>
                      <a:pt x="338645" y="639082"/>
                      <a:pt x="372009" y="660769"/>
                      <a:pt x="345317" y="657433"/>
                    </a:cubicBezTo>
                    <a:cubicBezTo>
                      <a:pt x="326968" y="657433"/>
                      <a:pt x="288599" y="630741"/>
                      <a:pt x="273585" y="620732"/>
                    </a:cubicBezTo>
                    <a:cubicBezTo>
                      <a:pt x="268581" y="637414"/>
                      <a:pt x="265244" y="659101"/>
                      <a:pt x="281926" y="664105"/>
                    </a:cubicBezTo>
                    <a:cubicBezTo>
                      <a:pt x="286930" y="664105"/>
                      <a:pt x="290267" y="660769"/>
                      <a:pt x="293604" y="664105"/>
                    </a:cubicBezTo>
                    <a:cubicBezTo>
                      <a:pt x="293604" y="672446"/>
                      <a:pt x="296940" y="684124"/>
                      <a:pt x="293604" y="692465"/>
                    </a:cubicBezTo>
                    <a:cubicBezTo>
                      <a:pt x="293604" y="692465"/>
                      <a:pt x="286930" y="695801"/>
                      <a:pt x="285263" y="700806"/>
                    </a:cubicBezTo>
                    <a:cubicBezTo>
                      <a:pt x="285263" y="700806"/>
                      <a:pt x="271917" y="700806"/>
                      <a:pt x="276922" y="697469"/>
                    </a:cubicBezTo>
                    <a:cubicBezTo>
                      <a:pt x="266912" y="695801"/>
                      <a:pt x="240221" y="692465"/>
                      <a:pt x="245225" y="694133"/>
                    </a:cubicBezTo>
                    <a:lnTo>
                      <a:pt x="241889" y="694133"/>
                    </a:lnTo>
                    <a:cubicBezTo>
                      <a:pt x="241889" y="694133"/>
                      <a:pt x="241889" y="679119"/>
                      <a:pt x="241889" y="677451"/>
                    </a:cubicBezTo>
                    <a:cubicBezTo>
                      <a:pt x="231880" y="674115"/>
                      <a:pt x="235216" y="677451"/>
                      <a:pt x="225207" y="677451"/>
                    </a:cubicBezTo>
                    <a:cubicBezTo>
                      <a:pt x="215198" y="654096"/>
                      <a:pt x="211861" y="634078"/>
                      <a:pt x="213530" y="605718"/>
                    </a:cubicBezTo>
                    <a:cubicBezTo>
                      <a:pt x="198516" y="597377"/>
                      <a:pt x="185170" y="592373"/>
                      <a:pt x="165152" y="589036"/>
                    </a:cubicBezTo>
                    <a:lnTo>
                      <a:pt x="168488" y="577359"/>
                    </a:lnTo>
                    <a:cubicBezTo>
                      <a:pt x="166820" y="575691"/>
                      <a:pt x="155143" y="577359"/>
                      <a:pt x="151806" y="577359"/>
                    </a:cubicBezTo>
                    <a:cubicBezTo>
                      <a:pt x="151806" y="577359"/>
                      <a:pt x="151806" y="565682"/>
                      <a:pt x="151806" y="565682"/>
                    </a:cubicBezTo>
                    <a:lnTo>
                      <a:pt x="148470" y="557341"/>
                    </a:lnTo>
                    <a:cubicBezTo>
                      <a:pt x="143465" y="549000"/>
                      <a:pt x="138460" y="540659"/>
                      <a:pt x="131788" y="533986"/>
                    </a:cubicBezTo>
                    <a:lnTo>
                      <a:pt x="163484" y="554004"/>
                    </a:lnTo>
                    <a:cubicBezTo>
                      <a:pt x="170156" y="554004"/>
                      <a:pt x="163484" y="547331"/>
                      <a:pt x="171825" y="550668"/>
                    </a:cubicBezTo>
                    <a:cubicBezTo>
                      <a:pt x="178497" y="554004"/>
                      <a:pt x="185170" y="567350"/>
                      <a:pt x="188507" y="570686"/>
                    </a:cubicBezTo>
                    <a:cubicBezTo>
                      <a:pt x="188507" y="569018"/>
                      <a:pt x="191843" y="555672"/>
                      <a:pt x="200184" y="559009"/>
                    </a:cubicBezTo>
                    <a:cubicBezTo>
                      <a:pt x="200184" y="559009"/>
                      <a:pt x="200184" y="570686"/>
                      <a:pt x="200184" y="570686"/>
                    </a:cubicBezTo>
                    <a:cubicBezTo>
                      <a:pt x="223539" y="577359"/>
                      <a:pt x="281926" y="599046"/>
                      <a:pt x="308617" y="594041"/>
                    </a:cubicBezTo>
                    <a:cubicBezTo>
                      <a:pt x="311953" y="594041"/>
                      <a:pt x="328635" y="580695"/>
                      <a:pt x="331972" y="577359"/>
                    </a:cubicBezTo>
                    <a:cubicBezTo>
                      <a:pt x="346986" y="567350"/>
                      <a:pt x="370340" y="549000"/>
                      <a:pt x="355327" y="520640"/>
                    </a:cubicBezTo>
                    <a:lnTo>
                      <a:pt x="346986" y="520640"/>
                    </a:lnTo>
                    <a:lnTo>
                      <a:pt x="346986" y="512299"/>
                    </a:lnTo>
                    <a:cubicBezTo>
                      <a:pt x="336976" y="507295"/>
                      <a:pt x="328635" y="507295"/>
                      <a:pt x="318627" y="500622"/>
                    </a:cubicBezTo>
                    <a:lnTo>
                      <a:pt x="318627" y="492281"/>
                    </a:lnTo>
                    <a:cubicBezTo>
                      <a:pt x="313622" y="488944"/>
                      <a:pt x="310286" y="493949"/>
                      <a:pt x="306949" y="492281"/>
                    </a:cubicBezTo>
                    <a:lnTo>
                      <a:pt x="306949" y="483940"/>
                    </a:lnTo>
                    <a:cubicBezTo>
                      <a:pt x="288599" y="473930"/>
                      <a:pt x="260239" y="457248"/>
                      <a:pt x="243557" y="452244"/>
                    </a:cubicBezTo>
                    <a:cubicBezTo>
                      <a:pt x="233548" y="448907"/>
                      <a:pt x="226875" y="452244"/>
                      <a:pt x="223539" y="452244"/>
                    </a:cubicBezTo>
                    <a:cubicBezTo>
                      <a:pt x="220202" y="452244"/>
                      <a:pt x="218534" y="442235"/>
                      <a:pt x="215198" y="440566"/>
                    </a:cubicBezTo>
                    <a:cubicBezTo>
                      <a:pt x="210193" y="438898"/>
                      <a:pt x="203520" y="440566"/>
                      <a:pt x="198516" y="440566"/>
                    </a:cubicBezTo>
                    <a:lnTo>
                      <a:pt x="195179" y="432225"/>
                    </a:lnTo>
                    <a:cubicBezTo>
                      <a:pt x="175161" y="423884"/>
                      <a:pt x="150138" y="425552"/>
                      <a:pt x="135124" y="423884"/>
                    </a:cubicBezTo>
                    <a:lnTo>
                      <a:pt x="135124" y="415543"/>
                    </a:lnTo>
                    <a:cubicBezTo>
                      <a:pt x="161815" y="412207"/>
                      <a:pt x="143465" y="408870"/>
                      <a:pt x="131788" y="403866"/>
                    </a:cubicBezTo>
                    <a:cubicBezTo>
                      <a:pt x="131788" y="403866"/>
                      <a:pt x="131788" y="403866"/>
                      <a:pt x="128451" y="403866"/>
                    </a:cubicBezTo>
                    <a:cubicBezTo>
                      <a:pt x="118442" y="407202"/>
                      <a:pt x="111769" y="403866"/>
                      <a:pt x="105096" y="402198"/>
                    </a:cubicBezTo>
                    <a:cubicBezTo>
                      <a:pt x="105096" y="402198"/>
                      <a:pt x="96755" y="408870"/>
                      <a:pt x="95087" y="413875"/>
                    </a:cubicBezTo>
                    <a:cubicBezTo>
                      <a:pt x="93419" y="418880"/>
                      <a:pt x="83410" y="420548"/>
                      <a:pt x="83410" y="420548"/>
                    </a:cubicBezTo>
                    <a:cubicBezTo>
                      <a:pt x="83410" y="420548"/>
                      <a:pt x="83410" y="420548"/>
                      <a:pt x="83410" y="425552"/>
                    </a:cubicBezTo>
                    <a:cubicBezTo>
                      <a:pt x="83410" y="430557"/>
                      <a:pt x="83410" y="440566"/>
                      <a:pt x="80073" y="447239"/>
                    </a:cubicBezTo>
                    <a:cubicBezTo>
                      <a:pt x="76737" y="452244"/>
                      <a:pt x="73401" y="443903"/>
                      <a:pt x="73401" y="443903"/>
                    </a:cubicBezTo>
                    <a:lnTo>
                      <a:pt x="73401" y="438898"/>
                    </a:lnTo>
                    <a:cubicBezTo>
                      <a:pt x="73401" y="438898"/>
                      <a:pt x="63391" y="448907"/>
                      <a:pt x="63391" y="448907"/>
                    </a:cubicBezTo>
                    <a:cubicBezTo>
                      <a:pt x="63391" y="448907"/>
                      <a:pt x="58387" y="475599"/>
                      <a:pt x="63391" y="482271"/>
                    </a:cubicBezTo>
                    <a:cubicBezTo>
                      <a:pt x="68396" y="488944"/>
                      <a:pt x="71732" y="485608"/>
                      <a:pt x="71732" y="485608"/>
                    </a:cubicBezTo>
                    <a:cubicBezTo>
                      <a:pt x="71732" y="485608"/>
                      <a:pt x="80073" y="498953"/>
                      <a:pt x="78405" y="505626"/>
                    </a:cubicBezTo>
                    <a:cubicBezTo>
                      <a:pt x="75069" y="512299"/>
                      <a:pt x="63391" y="523977"/>
                      <a:pt x="63391" y="530649"/>
                    </a:cubicBezTo>
                    <a:cubicBezTo>
                      <a:pt x="63391" y="537322"/>
                      <a:pt x="78405" y="582364"/>
                      <a:pt x="78405" y="582364"/>
                    </a:cubicBezTo>
                    <a:cubicBezTo>
                      <a:pt x="78405" y="582364"/>
                      <a:pt x="81742" y="594041"/>
                      <a:pt x="80073" y="599046"/>
                    </a:cubicBezTo>
                    <a:cubicBezTo>
                      <a:pt x="78405" y="604050"/>
                      <a:pt x="85078" y="607387"/>
                      <a:pt x="81742" y="612391"/>
                    </a:cubicBezTo>
                    <a:cubicBezTo>
                      <a:pt x="78405" y="617396"/>
                      <a:pt x="76737" y="622400"/>
                      <a:pt x="80073" y="627405"/>
                    </a:cubicBezTo>
                    <a:cubicBezTo>
                      <a:pt x="81742" y="632410"/>
                      <a:pt x="83410" y="644087"/>
                      <a:pt x="83410" y="644087"/>
                    </a:cubicBezTo>
                    <a:cubicBezTo>
                      <a:pt x="83410" y="644087"/>
                      <a:pt x="83410" y="652428"/>
                      <a:pt x="91751" y="659101"/>
                    </a:cubicBezTo>
                    <a:cubicBezTo>
                      <a:pt x="98424" y="665774"/>
                      <a:pt x="100092" y="664105"/>
                      <a:pt x="100092" y="672446"/>
                    </a:cubicBezTo>
                    <a:cubicBezTo>
                      <a:pt x="100092" y="680787"/>
                      <a:pt x="108433" y="684124"/>
                      <a:pt x="103428" y="690797"/>
                    </a:cubicBezTo>
                    <a:cubicBezTo>
                      <a:pt x="100092" y="697469"/>
                      <a:pt x="95087" y="700806"/>
                      <a:pt x="95087" y="707479"/>
                    </a:cubicBezTo>
                    <a:cubicBezTo>
                      <a:pt x="95087" y="714151"/>
                      <a:pt x="93419" y="720824"/>
                      <a:pt x="98424" y="725829"/>
                    </a:cubicBezTo>
                    <a:cubicBezTo>
                      <a:pt x="105096" y="730833"/>
                      <a:pt x="115106" y="725829"/>
                      <a:pt x="115106" y="734170"/>
                    </a:cubicBezTo>
                    <a:cubicBezTo>
                      <a:pt x="115106" y="740843"/>
                      <a:pt x="121778" y="745847"/>
                      <a:pt x="120110" y="752520"/>
                    </a:cubicBezTo>
                    <a:cubicBezTo>
                      <a:pt x="120110" y="759193"/>
                      <a:pt x="30027" y="812575"/>
                      <a:pt x="30027" y="812575"/>
                    </a:cubicBezTo>
                    <a:lnTo>
                      <a:pt x="8341" y="830925"/>
                    </a:lnTo>
                    <a:lnTo>
                      <a:pt x="15014" y="830925"/>
                    </a:lnTo>
                    <a:cubicBezTo>
                      <a:pt x="20018" y="830925"/>
                      <a:pt x="25023" y="827589"/>
                      <a:pt x="33364" y="824253"/>
                    </a:cubicBezTo>
                    <a:cubicBezTo>
                      <a:pt x="36700" y="827589"/>
                      <a:pt x="30027" y="834262"/>
                      <a:pt x="30027" y="835930"/>
                    </a:cubicBezTo>
                    <a:cubicBezTo>
                      <a:pt x="36700" y="840935"/>
                      <a:pt x="48378" y="854280"/>
                      <a:pt x="53382" y="855948"/>
                    </a:cubicBezTo>
                    <a:cubicBezTo>
                      <a:pt x="53382" y="855948"/>
                      <a:pt x="65060" y="849276"/>
                      <a:pt x="73401" y="852612"/>
                    </a:cubicBezTo>
                    <a:cubicBezTo>
                      <a:pt x="73401" y="852612"/>
                      <a:pt x="80073" y="864289"/>
                      <a:pt x="81742" y="864289"/>
                    </a:cubicBezTo>
                    <a:cubicBezTo>
                      <a:pt x="86746" y="865958"/>
                      <a:pt x="90083" y="862621"/>
                      <a:pt x="93419" y="864289"/>
                    </a:cubicBezTo>
                    <a:cubicBezTo>
                      <a:pt x="90083" y="864289"/>
                      <a:pt x="71732" y="867626"/>
                      <a:pt x="61723" y="867626"/>
                    </a:cubicBezTo>
                    <a:cubicBezTo>
                      <a:pt x="61723" y="867626"/>
                      <a:pt x="58387" y="875967"/>
                      <a:pt x="58387" y="875967"/>
                    </a:cubicBezTo>
                    <a:cubicBezTo>
                      <a:pt x="46709" y="877635"/>
                      <a:pt x="35032" y="872630"/>
                      <a:pt x="30027" y="872630"/>
                    </a:cubicBezTo>
                    <a:cubicBezTo>
                      <a:pt x="30027" y="875967"/>
                      <a:pt x="30027" y="879303"/>
                      <a:pt x="30027" y="884308"/>
                    </a:cubicBezTo>
                    <a:cubicBezTo>
                      <a:pt x="30027" y="884308"/>
                      <a:pt x="35032" y="889312"/>
                      <a:pt x="35032" y="895985"/>
                    </a:cubicBezTo>
                    <a:cubicBezTo>
                      <a:pt x="35032" y="902658"/>
                      <a:pt x="30027" y="905994"/>
                      <a:pt x="30027" y="905994"/>
                    </a:cubicBezTo>
                    <a:lnTo>
                      <a:pt x="23355" y="914335"/>
                    </a:lnTo>
                    <a:cubicBezTo>
                      <a:pt x="23355" y="924345"/>
                      <a:pt x="25023" y="931018"/>
                      <a:pt x="26691" y="937690"/>
                    </a:cubicBezTo>
                    <a:cubicBezTo>
                      <a:pt x="23355" y="937690"/>
                      <a:pt x="18350" y="949368"/>
                      <a:pt x="18350" y="949368"/>
                    </a:cubicBezTo>
                    <a:lnTo>
                      <a:pt x="18350" y="946031"/>
                    </a:lnTo>
                    <a:cubicBezTo>
                      <a:pt x="15014" y="949368"/>
                      <a:pt x="10009" y="954372"/>
                      <a:pt x="6673" y="954372"/>
                    </a:cubicBezTo>
                    <a:cubicBezTo>
                      <a:pt x="1668" y="954372"/>
                      <a:pt x="0" y="969386"/>
                      <a:pt x="0" y="969386"/>
                    </a:cubicBezTo>
                    <a:cubicBezTo>
                      <a:pt x="0" y="969386"/>
                      <a:pt x="3336" y="972723"/>
                      <a:pt x="3336" y="979395"/>
                    </a:cubicBezTo>
                    <a:cubicBezTo>
                      <a:pt x="3336" y="986068"/>
                      <a:pt x="16682" y="979395"/>
                      <a:pt x="16682" y="979395"/>
                    </a:cubicBezTo>
                    <a:cubicBezTo>
                      <a:pt x="16682" y="979395"/>
                      <a:pt x="18350" y="994409"/>
                      <a:pt x="18350" y="1001082"/>
                    </a:cubicBezTo>
                    <a:cubicBezTo>
                      <a:pt x="18350" y="1007755"/>
                      <a:pt x="25023" y="1001082"/>
                      <a:pt x="28359" y="1007755"/>
                    </a:cubicBezTo>
                    <a:cubicBezTo>
                      <a:pt x="31696" y="1014428"/>
                      <a:pt x="36700" y="1019432"/>
                      <a:pt x="36700" y="1019432"/>
                    </a:cubicBezTo>
                    <a:lnTo>
                      <a:pt x="36700" y="1031110"/>
                    </a:lnTo>
                    <a:cubicBezTo>
                      <a:pt x="43373" y="1024437"/>
                      <a:pt x="40037" y="1044455"/>
                      <a:pt x="46709" y="1039451"/>
                    </a:cubicBezTo>
                    <a:cubicBezTo>
                      <a:pt x="53382" y="1034446"/>
                      <a:pt x="58387" y="1036114"/>
                      <a:pt x="58387" y="1036114"/>
                    </a:cubicBezTo>
                    <a:cubicBezTo>
                      <a:pt x="58387" y="1036114"/>
                      <a:pt x="65060" y="1036114"/>
                      <a:pt x="71732" y="1039451"/>
                    </a:cubicBezTo>
                    <a:cubicBezTo>
                      <a:pt x="78405" y="1042787"/>
                      <a:pt x="85078" y="1042787"/>
                      <a:pt x="86746" y="1049460"/>
                    </a:cubicBezTo>
                    <a:cubicBezTo>
                      <a:pt x="86746" y="1056133"/>
                      <a:pt x="96755" y="1051128"/>
                      <a:pt x="96755" y="1061137"/>
                    </a:cubicBezTo>
                    <a:cubicBezTo>
                      <a:pt x="96755" y="1071146"/>
                      <a:pt x="103428" y="1071146"/>
                      <a:pt x="103428" y="1082824"/>
                    </a:cubicBezTo>
                    <a:cubicBezTo>
                      <a:pt x="103428" y="1094501"/>
                      <a:pt x="100092" y="1099506"/>
                      <a:pt x="106765" y="1104510"/>
                    </a:cubicBezTo>
                    <a:cubicBezTo>
                      <a:pt x="113437" y="1109515"/>
                      <a:pt x="120110" y="1111183"/>
                      <a:pt x="123447" y="1119524"/>
                    </a:cubicBezTo>
                    <a:cubicBezTo>
                      <a:pt x="126783" y="1127865"/>
                      <a:pt x="130119" y="1137874"/>
                      <a:pt x="123447" y="1139543"/>
                    </a:cubicBezTo>
                    <a:cubicBezTo>
                      <a:pt x="116774" y="1141211"/>
                      <a:pt x="110101" y="1129533"/>
                      <a:pt x="105096" y="1141211"/>
                    </a:cubicBezTo>
                    <a:cubicBezTo>
                      <a:pt x="101760" y="1149552"/>
                      <a:pt x="115106" y="1149552"/>
                      <a:pt x="115106" y="1156225"/>
                    </a:cubicBezTo>
                    <a:lnTo>
                      <a:pt x="115106" y="1187920"/>
                    </a:lnTo>
                    <a:cubicBezTo>
                      <a:pt x="115106" y="1187920"/>
                      <a:pt x="123447" y="1204602"/>
                      <a:pt x="130119" y="1189589"/>
                    </a:cubicBezTo>
                    <a:cubicBezTo>
                      <a:pt x="133456" y="1182916"/>
                      <a:pt x="135124" y="1187920"/>
                      <a:pt x="141797" y="1189589"/>
                    </a:cubicBezTo>
                    <a:cubicBezTo>
                      <a:pt x="148470" y="1191257"/>
                      <a:pt x="153474" y="1186252"/>
                      <a:pt x="153474" y="1192925"/>
                    </a:cubicBezTo>
                    <a:cubicBezTo>
                      <a:pt x="153474" y="1199598"/>
                      <a:pt x="156811" y="1206271"/>
                      <a:pt x="156811" y="1206271"/>
                    </a:cubicBezTo>
                    <a:cubicBezTo>
                      <a:pt x="156811" y="1206271"/>
                      <a:pt x="156811" y="1219616"/>
                      <a:pt x="161815" y="1219616"/>
                    </a:cubicBezTo>
                    <a:cubicBezTo>
                      <a:pt x="166820" y="1219616"/>
                      <a:pt x="161815" y="1229625"/>
                      <a:pt x="168488" y="1229625"/>
                    </a:cubicBezTo>
                    <a:cubicBezTo>
                      <a:pt x="175161" y="1229625"/>
                      <a:pt x="181834" y="1227957"/>
                      <a:pt x="186838" y="1229625"/>
                    </a:cubicBezTo>
                    <a:cubicBezTo>
                      <a:pt x="195179" y="1236298"/>
                      <a:pt x="198516" y="1234630"/>
                      <a:pt x="205189" y="1232962"/>
                    </a:cubicBezTo>
                    <a:cubicBezTo>
                      <a:pt x="211861" y="1231294"/>
                      <a:pt x="210193" y="1241303"/>
                      <a:pt x="215198" y="1244639"/>
                    </a:cubicBezTo>
                    <a:cubicBezTo>
                      <a:pt x="218534" y="1246307"/>
                      <a:pt x="220202" y="1247976"/>
                      <a:pt x="221871" y="1247976"/>
                    </a:cubicBezTo>
                    <a:cubicBezTo>
                      <a:pt x="221871" y="1247976"/>
                      <a:pt x="223539" y="1247976"/>
                      <a:pt x="226875" y="1247976"/>
                    </a:cubicBezTo>
                    <a:cubicBezTo>
                      <a:pt x="233548" y="1247976"/>
                      <a:pt x="233548" y="1266326"/>
                      <a:pt x="233548" y="1266326"/>
                    </a:cubicBezTo>
                    <a:cubicBezTo>
                      <a:pt x="233548" y="1266326"/>
                      <a:pt x="241889" y="1262989"/>
                      <a:pt x="248562" y="1261321"/>
                    </a:cubicBezTo>
                    <a:cubicBezTo>
                      <a:pt x="255235" y="1259653"/>
                      <a:pt x="258571" y="1257985"/>
                      <a:pt x="258571" y="1257985"/>
                    </a:cubicBezTo>
                    <a:cubicBezTo>
                      <a:pt x="258571" y="1257985"/>
                      <a:pt x="270248" y="1257985"/>
                      <a:pt x="271917" y="1261321"/>
                    </a:cubicBezTo>
                    <a:cubicBezTo>
                      <a:pt x="273585" y="1266326"/>
                      <a:pt x="270248" y="1267994"/>
                      <a:pt x="278589" y="1267994"/>
                    </a:cubicBezTo>
                    <a:cubicBezTo>
                      <a:pt x="286930" y="1267994"/>
                      <a:pt x="285263" y="1272999"/>
                      <a:pt x="291935" y="1274667"/>
                    </a:cubicBezTo>
                    <a:cubicBezTo>
                      <a:pt x="298608" y="1276335"/>
                      <a:pt x="300276" y="1279671"/>
                      <a:pt x="306949" y="1283008"/>
                    </a:cubicBezTo>
                    <a:cubicBezTo>
                      <a:pt x="316958" y="1289681"/>
                      <a:pt x="303612" y="1293017"/>
                      <a:pt x="308617" y="1298022"/>
                    </a:cubicBezTo>
                    <a:cubicBezTo>
                      <a:pt x="313622" y="1303026"/>
                      <a:pt x="316958" y="1298022"/>
                      <a:pt x="313622" y="1304694"/>
                    </a:cubicBezTo>
                    <a:cubicBezTo>
                      <a:pt x="310286" y="1311367"/>
                      <a:pt x="300276" y="1314704"/>
                      <a:pt x="306949" y="1316372"/>
                    </a:cubicBezTo>
                    <a:cubicBezTo>
                      <a:pt x="318627" y="1318040"/>
                      <a:pt x="310286" y="1331386"/>
                      <a:pt x="313622" y="1336390"/>
                    </a:cubicBezTo>
                    <a:cubicBezTo>
                      <a:pt x="316958" y="1341395"/>
                      <a:pt x="313622" y="1338059"/>
                      <a:pt x="310286" y="1346400"/>
                    </a:cubicBezTo>
                    <a:cubicBezTo>
                      <a:pt x="310286" y="1353072"/>
                      <a:pt x="320294" y="1364750"/>
                      <a:pt x="318627" y="1371423"/>
                    </a:cubicBezTo>
                    <a:cubicBezTo>
                      <a:pt x="316958" y="1378095"/>
                      <a:pt x="301945" y="1376427"/>
                      <a:pt x="296940" y="1376427"/>
                    </a:cubicBezTo>
                    <a:lnTo>
                      <a:pt x="290267" y="1388105"/>
                    </a:lnTo>
                    <a:lnTo>
                      <a:pt x="285263" y="1403119"/>
                    </a:lnTo>
                    <a:lnTo>
                      <a:pt x="288599" y="1403119"/>
                    </a:lnTo>
                    <a:cubicBezTo>
                      <a:pt x="298608" y="1399782"/>
                      <a:pt x="305281" y="1398114"/>
                      <a:pt x="316958" y="1396446"/>
                    </a:cubicBezTo>
                    <a:lnTo>
                      <a:pt x="316958" y="1404787"/>
                    </a:lnTo>
                    <a:cubicBezTo>
                      <a:pt x="305281" y="1409791"/>
                      <a:pt x="300276" y="1411460"/>
                      <a:pt x="288599" y="1416464"/>
                    </a:cubicBezTo>
                    <a:cubicBezTo>
                      <a:pt x="288599" y="1416464"/>
                      <a:pt x="288599" y="1428142"/>
                      <a:pt x="288599" y="1428142"/>
                    </a:cubicBezTo>
                    <a:cubicBezTo>
                      <a:pt x="283594" y="1431478"/>
                      <a:pt x="275253" y="1428142"/>
                      <a:pt x="268581" y="1428142"/>
                    </a:cubicBezTo>
                    <a:lnTo>
                      <a:pt x="268581" y="1436483"/>
                    </a:lnTo>
                    <a:cubicBezTo>
                      <a:pt x="273585" y="1438151"/>
                      <a:pt x="280258" y="1439819"/>
                      <a:pt x="285263" y="1439819"/>
                    </a:cubicBezTo>
                    <a:cubicBezTo>
                      <a:pt x="285263" y="1439819"/>
                      <a:pt x="280258" y="1446492"/>
                      <a:pt x="281926" y="1448160"/>
                    </a:cubicBezTo>
                    <a:lnTo>
                      <a:pt x="281926" y="1451496"/>
                    </a:lnTo>
                    <a:lnTo>
                      <a:pt x="273585" y="1451496"/>
                    </a:lnTo>
                    <a:cubicBezTo>
                      <a:pt x="273585" y="1453165"/>
                      <a:pt x="273585" y="1461506"/>
                      <a:pt x="273585" y="1463174"/>
                    </a:cubicBezTo>
                    <a:cubicBezTo>
                      <a:pt x="265244" y="1464842"/>
                      <a:pt x="253566" y="1468178"/>
                      <a:pt x="241889" y="1468178"/>
                    </a:cubicBezTo>
                    <a:cubicBezTo>
                      <a:pt x="241889" y="1469847"/>
                      <a:pt x="256903" y="1474851"/>
                      <a:pt x="265244" y="1474851"/>
                    </a:cubicBezTo>
                    <a:cubicBezTo>
                      <a:pt x="266912" y="1483192"/>
                      <a:pt x="265244" y="1486529"/>
                      <a:pt x="268581" y="1491533"/>
                    </a:cubicBezTo>
                    <a:cubicBezTo>
                      <a:pt x="271917" y="1493201"/>
                      <a:pt x="276922" y="1491533"/>
                      <a:pt x="280258" y="1491533"/>
                    </a:cubicBezTo>
                    <a:lnTo>
                      <a:pt x="280258" y="1499874"/>
                    </a:lnTo>
                    <a:cubicBezTo>
                      <a:pt x="280258" y="1503211"/>
                      <a:pt x="288599" y="1499874"/>
                      <a:pt x="291935" y="1503211"/>
                    </a:cubicBezTo>
                    <a:cubicBezTo>
                      <a:pt x="301945" y="1509883"/>
                      <a:pt x="306949" y="1528234"/>
                      <a:pt x="315290" y="1534906"/>
                    </a:cubicBezTo>
                    <a:cubicBezTo>
                      <a:pt x="318627" y="1538243"/>
                      <a:pt x="325299" y="1539911"/>
                      <a:pt x="330304" y="1541579"/>
                    </a:cubicBezTo>
                    <a:cubicBezTo>
                      <a:pt x="330304" y="1541579"/>
                      <a:pt x="331972" y="1523229"/>
                      <a:pt x="338645" y="1521561"/>
                    </a:cubicBezTo>
                    <a:cubicBezTo>
                      <a:pt x="343650" y="1518224"/>
                      <a:pt x="353658" y="1514888"/>
                      <a:pt x="356995" y="1519893"/>
                    </a:cubicBezTo>
                    <a:cubicBezTo>
                      <a:pt x="360332" y="1524897"/>
                      <a:pt x="365336" y="1523229"/>
                      <a:pt x="375345" y="1526565"/>
                    </a:cubicBezTo>
                    <a:cubicBezTo>
                      <a:pt x="385355" y="1528234"/>
                      <a:pt x="388691" y="1526565"/>
                      <a:pt x="395363" y="1526565"/>
                    </a:cubicBezTo>
                    <a:cubicBezTo>
                      <a:pt x="402037" y="1526565"/>
                      <a:pt x="400368" y="1528234"/>
                      <a:pt x="407041" y="1533238"/>
                    </a:cubicBezTo>
                    <a:cubicBezTo>
                      <a:pt x="413714" y="1538243"/>
                      <a:pt x="418719" y="1548252"/>
                      <a:pt x="427060" y="1548252"/>
                    </a:cubicBezTo>
                    <a:cubicBezTo>
                      <a:pt x="435401" y="1548252"/>
                      <a:pt x="442073" y="1541579"/>
                      <a:pt x="447078" y="1546584"/>
                    </a:cubicBezTo>
                    <a:cubicBezTo>
                      <a:pt x="450414" y="1551588"/>
                      <a:pt x="452083" y="1546584"/>
                      <a:pt x="458755" y="1543247"/>
                    </a:cubicBezTo>
                    <a:cubicBezTo>
                      <a:pt x="465428" y="1539911"/>
                      <a:pt x="468765" y="1541579"/>
                      <a:pt x="472101" y="1546584"/>
                    </a:cubicBezTo>
                    <a:cubicBezTo>
                      <a:pt x="475437" y="1551588"/>
                      <a:pt x="475437" y="1554925"/>
                      <a:pt x="482110" y="1558261"/>
                    </a:cubicBezTo>
                    <a:cubicBezTo>
                      <a:pt x="488783" y="1561598"/>
                      <a:pt x="487114" y="1563266"/>
                      <a:pt x="492119" y="1564934"/>
                    </a:cubicBezTo>
                    <a:cubicBezTo>
                      <a:pt x="497124" y="1564934"/>
                      <a:pt x="487114" y="1574943"/>
                      <a:pt x="493788" y="1578280"/>
                    </a:cubicBezTo>
                    <a:cubicBezTo>
                      <a:pt x="500460" y="1579948"/>
                      <a:pt x="503796" y="1574943"/>
                      <a:pt x="508801" y="1579948"/>
                    </a:cubicBezTo>
                    <a:cubicBezTo>
                      <a:pt x="512137" y="1584952"/>
                      <a:pt x="515474" y="1589957"/>
                      <a:pt x="515474" y="1589957"/>
                    </a:cubicBezTo>
                    <a:cubicBezTo>
                      <a:pt x="515474" y="1589957"/>
                      <a:pt x="522147" y="1594962"/>
                      <a:pt x="527152" y="1601634"/>
                    </a:cubicBezTo>
                    <a:cubicBezTo>
                      <a:pt x="532156" y="1608307"/>
                      <a:pt x="537160" y="1604971"/>
                      <a:pt x="538829" y="1613312"/>
                    </a:cubicBezTo>
                    <a:cubicBezTo>
                      <a:pt x="540497" y="1619985"/>
                      <a:pt x="545501" y="1623321"/>
                      <a:pt x="548838" y="1623321"/>
                    </a:cubicBezTo>
                    <a:cubicBezTo>
                      <a:pt x="552175" y="1623321"/>
                      <a:pt x="563852" y="1604971"/>
                      <a:pt x="563852" y="1604971"/>
                    </a:cubicBezTo>
                    <a:cubicBezTo>
                      <a:pt x="558847" y="1598298"/>
                      <a:pt x="550506" y="1596630"/>
                      <a:pt x="545501" y="1588289"/>
                    </a:cubicBezTo>
                    <a:cubicBezTo>
                      <a:pt x="542165" y="1584952"/>
                      <a:pt x="545501" y="1576611"/>
                      <a:pt x="542165" y="1571607"/>
                    </a:cubicBezTo>
                    <a:cubicBezTo>
                      <a:pt x="542165" y="1569939"/>
                      <a:pt x="530488" y="1566602"/>
                      <a:pt x="530488" y="1563266"/>
                    </a:cubicBezTo>
                    <a:cubicBezTo>
                      <a:pt x="525483" y="1551588"/>
                      <a:pt x="530488" y="1539911"/>
                      <a:pt x="530488" y="1531570"/>
                    </a:cubicBezTo>
                    <a:lnTo>
                      <a:pt x="522147" y="1531570"/>
                    </a:lnTo>
                    <a:cubicBezTo>
                      <a:pt x="515474" y="1524897"/>
                      <a:pt x="533824" y="1511552"/>
                      <a:pt x="525483" y="1508215"/>
                    </a:cubicBezTo>
                    <a:cubicBezTo>
                      <a:pt x="517142" y="1503211"/>
                      <a:pt x="517142" y="1509883"/>
                      <a:pt x="502129" y="1508215"/>
                    </a:cubicBezTo>
                    <a:cubicBezTo>
                      <a:pt x="508801" y="1481524"/>
                      <a:pt x="512137" y="1473183"/>
                      <a:pt x="522147" y="1436483"/>
                    </a:cubicBezTo>
                    <a:lnTo>
                      <a:pt x="530488" y="1436483"/>
                    </a:lnTo>
                    <a:lnTo>
                      <a:pt x="533824" y="1428142"/>
                    </a:lnTo>
                    <a:cubicBezTo>
                      <a:pt x="537160" y="1428142"/>
                      <a:pt x="540497" y="1436483"/>
                      <a:pt x="542165" y="1439819"/>
                    </a:cubicBezTo>
                    <a:cubicBezTo>
                      <a:pt x="545501" y="1439819"/>
                      <a:pt x="548838" y="1441487"/>
                      <a:pt x="550506" y="1443155"/>
                    </a:cubicBezTo>
                    <a:cubicBezTo>
                      <a:pt x="562184" y="1438151"/>
                      <a:pt x="545501" y="1433146"/>
                      <a:pt x="557179" y="1428142"/>
                    </a:cubicBezTo>
                    <a:lnTo>
                      <a:pt x="557179" y="1419801"/>
                    </a:lnTo>
                    <a:cubicBezTo>
                      <a:pt x="557179" y="1419801"/>
                      <a:pt x="548838" y="1408123"/>
                      <a:pt x="552175" y="1403119"/>
                    </a:cubicBezTo>
                    <a:cubicBezTo>
                      <a:pt x="555511" y="1398114"/>
                      <a:pt x="552175" y="1389773"/>
                      <a:pt x="552175" y="1389773"/>
                    </a:cubicBezTo>
                    <a:lnTo>
                      <a:pt x="540497" y="1364750"/>
                    </a:lnTo>
                    <a:cubicBezTo>
                      <a:pt x="540497" y="1364750"/>
                      <a:pt x="528819" y="1373091"/>
                      <a:pt x="527152" y="1366418"/>
                    </a:cubicBezTo>
                    <a:cubicBezTo>
                      <a:pt x="527152" y="1359745"/>
                      <a:pt x="530488" y="1348068"/>
                      <a:pt x="523815" y="1344731"/>
                    </a:cubicBezTo>
                    <a:cubicBezTo>
                      <a:pt x="517142" y="1341395"/>
                      <a:pt x="510470" y="1338059"/>
                      <a:pt x="513806" y="1333054"/>
                    </a:cubicBezTo>
                    <a:cubicBezTo>
                      <a:pt x="517142" y="1328049"/>
                      <a:pt x="525483" y="1314704"/>
                      <a:pt x="525483" y="1314704"/>
                    </a:cubicBezTo>
                    <a:cubicBezTo>
                      <a:pt x="525483" y="1314704"/>
                      <a:pt x="532156" y="1313035"/>
                      <a:pt x="530488" y="1306363"/>
                    </a:cubicBezTo>
                    <a:cubicBezTo>
                      <a:pt x="528819" y="1299690"/>
                      <a:pt x="522147" y="1299690"/>
                      <a:pt x="522147" y="1299690"/>
                    </a:cubicBezTo>
                    <a:cubicBezTo>
                      <a:pt x="522147" y="1299690"/>
                      <a:pt x="535493" y="1286344"/>
                      <a:pt x="530488" y="1276335"/>
                    </a:cubicBezTo>
                    <a:cubicBezTo>
                      <a:pt x="528819" y="1271330"/>
                      <a:pt x="540497" y="1274667"/>
                      <a:pt x="542165" y="1269662"/>
                    </a:cubicBezTo>
                    <a:cubicBezTo>
                      <a:pt x="542165" y="1264658"/>
                      <a:pt x="553843" y="1254648"/>
                      <a:pt x="555511" y="1259653"/>
                    </a:cubicBezTo>
                    <a:cubicBezTo>
                      <a:pt x="557179" y="1264658"/>
                      <a:pt x="563852" y="1279671"/>
                      <a:pt x="563852" y="1279671"/>
                    </a:cubicBezTo>
                    <a:lnTo>
                      <a:pt x="582202" y="1269662"/>
                    </a:lnTo>
                    <a:cubicBezTo>
                      <a:pt x="582202" y="1269662"/>
                      <a:pt x="568857" y="1261321"/>
                      <a:pt x="570525" y="1254648"/>
                    </a:cubicBezTo>
                    <a:cubicBezTo>
                      <a:pt x="572193" y="1247976"/>
                      <a:pt x="572193" y="1236298"/>
                      <a:pt x="577198" y="1236298"/>
                    </a:cubicBezTo>
                    <a:cubicBezTo>
                      <a:pt x="582202" y="1236298"/>
                      <a:pt x="583870" y="1222953"/>
                      <a:pt x="588875" y="1226289"/>
                    </a:cubicBezTo>
                    <a:cubicBezTo>
                      <a:pt x="593880" y="1229625"/>
                      <a:pt x="607225" y="1226289"/>
                      <a:pt x="607225" y="1226289"/>
                    </a:cubicBezTo>
                    <a:cubicBezTo>
                      <a:pt x="607225" y="1226289"/>
                      <a:pt x="625575" y="1209607"/>
                      <a:pt x="627244" y="1204602"/>
                    </a:cubicBezTo>
                    <a:cubicBezTo>
                      <a:pt x="630580" y="1199598"/>
                      <a:pt x="622239" y="1197930"/>
                      <a:pt x="622239" y="1197930"/>
                    </a:cubicBezTo>
                    <a:lnTo>
                      <a:pt x="645594" y="1192925"/>
                    </a:lnTo>
                    <a:lnTo>
                      <a:pt x="645594" y="1199598"/>
                    </a:lnTo>
                    <a:lnTo>
                      <a:pt x="657271" y="1199598"/>
                    </a:lnTo>
                    <a:cubicBezTo>
                      <a:pt x="657271" y="1199598"/>
                      <a:pt x="653935" y="1192925"/>
                      <a:pt x="657271" y="1192925"/>
                    </a:cubicBezTo>
                    <a:cubicBezTo>
                      <a:pt x="660608" y="1192925"/>
                      <a:pt x="667280" y="1192925"/>
                      <a:pt x="670617" y="1199598"/>
                    </a:cubicBezTo>
                    <a:cubicBezTo>
                      <a:pt x="673953" y="1204602"/>
                      <a:pt x="672285" y="1212943"/>
                      <a:pt x="672285" y="1212943"/>
                    </a:cubicBezTo>
                    <a:cubicBezTo>
                      <a:pt x="672285" y="1212943"/>
                      <a:pt x="682294" y="1212943"/>
                      <a:pt x="687299" y="1216280"/>
                    </a:cubicBezTo>
                    <a:cubicBezTo>
                      <a:pt x="692304" y="1219616"/>
                      <a:pt x="697308" y="1221284"/>
                      <a:pt x="700645" y="1227957"/>
                    </a:cubicBezTo>
                    <a:cubicBezTo>
                      <a:pt x="703981" y="1234630"/>
                      <a:pt x="705649" y="1237966"/>
                      <a:pt x="710654" y="1237966"/>
                    </a:cubicBezTo>
                    <a:cubicBezTo>
                      <a:pt x="715658" y="1237966"/>
                      <a:pt x="722331" y="1234630"/>
                      <a:pt x="725668" y="1241303"/>
                    </a:cubicBezTo>
                    <a:cubicBezTo>
                      <a:pt x="729004" y="1247976"/>
                      <a:pt x="720663" y="1256317"/>
                      <a:pt x="720663" y="1256317"/>
                    </a:cubicBezTo>
                    <a:lnTo>
                      <a:pt x="734009" y="1259653"/>
                    </a:lnTo>
                    <a:cubicBezTo>
                      <a:pt x="734009" y="1259653"/>
                      <a:pt x="734009" y="1242971"/>
                      <a:pt x="737345" y="1242971"/>
                    </a:cubicBezTo>
                    <a:cubicBezTo>
                      <a:pt x="740681" y="1242971"/>
                      <a:pt x="739013" y="1234630"/>
                      <a:pt x="749022" y="1239635"/>
                    </a:cubicBezTo>
                    <a:cubicBezTo>
                      <a:pt x="759032" y="1244639"/>
                      <a:pt x="767373" y="1249644"/>
                      <a:pt x="772377" y="1246307"/>
                    </a:cubicBezTo>
                    <a:cubicBezTo>
                      <a:pt x="777382" y="1241303"/>
                      <a:pt x="784055" y="1236298"/>
                      <a:pt x="792396" y="1232962"/>
                    </a:cubicBezTo>
                    <a:cubicBezTo>
                      <a:pt x="800737" y="1229625"/>
                      <a:pt x="800737" y="1242971"/>
                      <a:pt x="807409" y="1239635"/>
                    </a:cubicBezTo>
                    <a:cubicBezTo>
                      <a:pt x="814082" y="1236298"/>
                      <a:pt x="810746" y="1232962"/>
                      <a:pt x="817419" y="1236298"/>
                    </a:cubicBezTo>
                    <a:cubicBezTo>
                      <a:pt x="824091" y="1239635"/>
                      <a:pt x="829096" y="1257985"/>
                      <a:pt x="829096" y="1257985"/>
                    </a:cubicBezTo>
                    <a:lnTo>
                      <a:pt x="845778" y="1261321"/>
                    </a:lnTo>
                    <a:lnTo>
                      <a:pt x="857455" y="1261321"/>
                    </a:lnTo>
                    <a:cubicBezTo>
                      <a:pt x="857455" y="1261321"/>
                      <a:pt x="869133" y="1256317"/>
                      <a:pt x="869133" y="1244639"/>
                    </a:cubicBezTo>
                    <a:cubicBezTo>
                      <a:pt x="862460" y="1236298"/>
                      <a:pt x="854119" y="1234630"/>
                      <a:pt x="854119" y="1234630"/>
                    </a:cubicBezTo>
                    <a:lnTo>
                      <a:pt x="844110" y="1224621"/>
                    </a:lnTo>
                    <a:lnTo>
                      <a:pt x="854119" y="1206271"/>
                    </a:lnTo>
                    <a:lnTo>
                      <a:pt x="854119" y="1199598"/>
                    </a:lnTo>
                    <a:cubicBezTo>
                      <a:pt x="854119" y="1199598"/>
                      <a:pt x="842442" y="1182916"/>
                      <a:pt x="842442" y="1182916"/>
                    </a:cubicBezTo>
                    <a:lnTo>
                      <a:pt x="842442" y="1171238"/>
                    </a:lnTo>
                    <a:lnTo>
                      <a:pt x="845778" y="1161229"/>
                    </a:lnTo>
                    <a:lnTo>
                      <a:pt x="845778" y="1146215"/>
                    </a:lnTo>
                    <a:lnTo>
                      <a:pt x="857455" y="1132870"/>
                    </a:lnTo>
                    <a:lnTo>
                      <a:pt x="857455" y="1111183"/>
                    </a:lnTo>
                    <a:cubicBezTo>
                      <a:pt x="857455" y="1111183"/>
                      <a:pt x="867465" y="1104510"/>
                      <a:pt x="867465" y="1104510"/>
                    </a:cubicBezTo>
                    <a:lnTo>
                      <a:pt x="882478" y="1111183"/>
                    </a:lnTo>
                    <a:lnTo>
                      <a:pt x="897492" y="1111183"/>
                    </a:lnTo>
                    <a:cubicBezTo>
                      <a:pt x="897492" y="1112851"/>
                      <a:pt x="909170" y="1117856"/>
                      <a:pt x="909170" y="1117856"/>
                    </a:cubicBezTo>
                    <a:lnTo>
                      <a:pt x="932524" y="1114520"/>
                    </a:lnTo>
                    <a:lnTo>
                      <a:pt x="950875" y="1107847"/>
                    </a:lnTo>
                    <a:lnTo>
                      <a:pt x="975898" y="1107847"/>
                    </a:lnTo>
                    <a:cubicBezTo>
                      <a:pt x="975898" y="1107847"/>
                      <a:pt x="1000921" y="1101174"/>
                      <a:pt x="1000921" y="1101174"/>
                    </a:cubicBezTo>
                    <a:lnTo>
                      <a:pt x="1010930" y="1101174"/>
                    </a:lnTo>
                    <a:lnTo>
                      <a:pt x="1035953" y="1087828"/>
                    </a:lnTo>
                    <a:lnTo>
                      <a:pt x="1054303" y="1081156"/>
                    </a:lnTo>
                    <a:lnTo>
                      <a:pt x="1065980" y="1081156"/>
                    </a:lnTo>
                    <a:cubicBezTo>
                      <a:pt x="1065980" y="1079487"/>
                      <a:pt x="1070985" y="1086160"/>
                      <a:pt x="1070985" y="1086160"/>
                    </a:cubicBezTo>
                    <a:lnTo>
                      <a:pt x="1080994" y="1089497"/>
                    </a:lnTo>
                    <a:lnTo>
                      <a:pt x="1080994" y="1096169"/>
                    </a:lnTo>
                    <a:lnTo>
                      <a:pt x="1077658" y="1109515"/>
                    </a:lnTo>
                    <a:lnTo>
                      <a:pt x="1085999" y="1109515"/>
                    </a:lnTo>
                    <a:cubicBezTo>
                      <a:pt x="1085999" y="1109515"/>
                      <a:pt x="1097676" y="1124529"/>
                      <a:pt x="1097676" y="1124529"/>
                    </a:cubicBezTo>
                    <a:lnTo>
                      <a:pt x="1107686" y="1119524"/>
                    </a:lnTo>
                    <a:lnTo>
                      <a:pt x="1119363" y="1107847"/>
                    </a:lnTo>
                    <a:lnTo>
                      <a:pt x="1137713" y="1117856"/>
                    </a:lnTo>
                    <a:lnTo>
                      <a:pt x="1141050" y="1122861"/>
                    </a:lnTo>
                    <a:lnTo>
                      <a:pt x="1151059" y="1117856"/>
                    </a:lnTo>
                    <a:cubicBezTo>
                      <a:pt x="1151059" y="1117856"/>
                      <a:pt x="1156063" y="1114520"/>
                      <a:pt x="1159400" y="1122861"/>
                    </a:cubicBezTo>
                    <a:cubicBezTo>
                      <a:pt x="1162736" y="1131202"/>
                      <a:pt x="1159400" y="1132870"/>
                      <a:pt x="1159400" y="1132870"/>
                    </a:cubicBezTo>
                    <a:lnTo>
                      <a:pt x="1182755" y="1132870"/>
                    </a:lnTo>
                    <a:cubicBezTo>
                      <a:pt x="1182755" y="1134538"/>
                      <a:pt x="1204441" y="1126197"/>
                      <a:pt x="1204441" y="1126197"/>
                    </a:cubicBezTo>
                    <a:lnTo>
                      <a:pt x="1231132" y="1114520"/>
                    </a:lnTo>
                    <a:lnTo>
                      <a:pt x="1251151" y="1107847"/>
                    </a:lnTo>
                    <a:lnTo>
                      <a:pt x="1272837" y="1102842"/>
                    </a:lnTo>
                    <a:lnTo>
                      <a:pt x="1276174" y="1107847"/>
                    </a:lnTo>
                    <a:lnTo>
                      <a:pt x="1276174" y="1121192"/>
                    </a:lnTo>
                    <a:cubicBezTo>
                      <a:pt x="1276174" y="1121192"/>
                      <a:pt x="1291188" y="1151220"/>
                      <a:pt x="1291188" y="1151220"/>
                    </a:cubicBezTo>
                    <a:lnTo>
                      <a:pt x="1311206" y="1194593"/>
                    </a:lnTo>
                    <a:lnTo>
                      <a:pt x="1326219" y="1224621"/>
                    </a:lnTo>
                    <a:cubicBezTo>
                      <a:pt x="1326219" y="1224621"/>
                      <a:pt x="1336229" y="1241303"/>
                      <a:pt x="1342901" y="1242971"/>
                    </a:cubicBezTo>
                    <a:cubicBezTo>
                      <a:pt x="1349575" y="1244639"/>
                      <a:pt x="1367924" y="1237966"/>
                      <a:pt x="1367924" y="1237966"/>
                    </a:cubicBezTo>
                    <a:lnTo>
                      <a:pt x="1396284" y="1237966"/>
                    </a:lnTo>
                    <a:cubicBezTo>
                      <a:pt x="1402957" y="1237966"/>
                      <a:pt x="1419639" y="1259653"/>
                      <a:pt x="1419639" y="1259653"/>
                    </a:cubicBezTo>
                    <a:lnTo>
                      <a:pt x="1422976" y="1274667"/>
                    </a:lnTo>
                    <a:lnTo>
                      <a:pt x="1429648" y="1293017"/>
                    </a:lnTo>
                    <a:lnTo>
                      <a:pt x="1434653" y="1301358"/>
                    </a:lnTo>
                    <a:lnTo>
                      <a:pt x="1449667" y="1309699"/>
                    </a:lnTo>
                    <a:lnTo>
                      <a:pt x="1468017" y="1304694"/>
                    </a:lnTo>
                    <a:lnTo>
                      <a:pt x="1499713" y="1289681"/>
                    </a:lnTo>
                    <a:lnTo>
                      <a:pt x="1519731" y="1284676"/>
                    </a:lnTo>
                    <a:lnTo>
                      <a:pt x="1531409" y="1284676"/>
                    </a:lnTo>
                    <a:cubicBezTo>
                      <a:pt x="1531409" y="1284676"/>
                      <a:pt x="1538081" y="1298022"/>
                      <a:pt x="1538081" y="1298022"/>
                    </a:cubicBezTo>
                    <a:lnTo>
                      <a:pt x="1548091" y="1308031"/>
                    </a:lnTo>
                    <a:lnTo>
                      <a:pt x="1554763" y="1314704"/>
                    </a:lnTo>
                    <a:lnTo>
                      <a:pt x="1573114" y="1318040"/>
                    </a:lnTo>
                    <a:lnTo>
                      <a:pt x="1583123" y="1311367"/>
                    </a:lnTo>
                    <a:lnTo>
                      <a:pt x="1596468" y="1308031"/>
                    </a:lnTo>
                    <a:lnTo>
                      <a:pt x="1606478" y="1303026"/>
                    </a:lnTo>
                    <a:lnTo>
                      <a:pt x="1613150" y="1294685"/>
                    </a:lnTo>
                    <a:lnTo>
                      <a:pt x="1613150" y="1288012"/>
                    </a:lnTo>
                    <a:cubicBezTo>
                      <a:pt x="1613150" y="1288012"/>
                      <a:pt x="1618155" y="1279671"/>
                      <a:pt x="1618155" y="1279671"/>
                    </a:cubicBezTo>
                    <a:lnTo>
                      <a:pt x="1629832" y="1272999"/>
                    </a:lnTo>
                    <a:lnTo>
                      <a:pt x="1643178" y="1267994"/>
                    </a:lnTo>
                    <a:lnTo>
                      <a:pt x="1661528" y="1261321"/>
                    </a:lnTo>
                    <a:lnTo>
                      <a:pt x="1669870" y="1254648"/>
                    </a:lnTo>
                    <a:lnTo>
                      <a:pt x="1686552" y="1254648"/>
                    </a:lnTo>
                    <a:cubicBezTo>
                      <a:pt x="1686552" y="1252980"/>
                      <a:pt x="1701565" y="1254648"/>
                      <a:pt x="1701565" y="1254648"/>
                    </a:cubicBezTo>
                    <a:lnTo>
                      <a:pt x="1708238" y="1262989"/>
                    </a:lnTo>
                    <a:lnTo>
                      <a:pt x="1721583" y="1256317"/>
                    </a:lnTo>
                    <a:lnTo>
                      <a:pt x="1741602" y="1266326"/>
                    </a:lnTo>
                    <a:lnTo>
                      <a:pt x="1756616" y="1274667"/>
                    </a:lnTo>
                    <a:lnTo>
                      <a:pt x="1773298" y="1278003"/>
                    </a:lnTo>
                    <a:lnTo>
                      <a:pt x="1791648" y="1278003"/>
                    </a:lnTo>
                    <a:cubicBezTo>
                      <a:pt x="1791648" y="1278003"/>
                      <a:pt x="1815003" y="1276335"/>
                      <a:pt x="1815003" y="1276335"/>
                    </a:cubicBezTo>
                    <a:lnTo>
                      <a:pt x="1836690" y="1276335"/>
                    </a:lnTo>
                    <a:cubicBezTo>
                      <a:pt x="1836690" y="1278003"/>
                      <a:pt x="1841694" y="1269662"/>
                      <a:pt x="1841694" y="1269662"/>
                    </a:cubicBezTo>
                    <a:lnTo>
                      <a:pt x="1838357" y="1252980"/>
                    </a:lnTo>
                    <a:lnTo>
                      <a:pt x="1831685" y="1241303"/>
                    </a:lnTo>
                    <a:lnTo>
                      <a:pt x="1818339" y="1234630"/>
                    </a:lnTo>
                    <a:lnTo>
                      <a:pt x="1821675" y="1221284"/>
                    </a:lnTo>
                    <a:lnTo>
                      <a:pt x="1828349" y="1211275"/>
                    </a:lnTo>
                    <a:lnTo>
                      <a:pt x="1833353" y="1201266"/>
                    </a:lnTo>
                    <a:cubicBezTo>
                      <a:pt x="1866717" y="1174575"/>
                      <a:pt x="2073574" y="375506"/>
                      <a:pt x="2055224" y="28542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C6E5DE33-8721-A050-67D4-61EDD05BEEAA}"/>
                  </a:ext>
                </a:extLst>
              </p:cNvPr>
              <p:cNvSpPr/>
              <p:nvPr/>
            </p:nvSpPr>
            <p:spPr>
              <a:xfrm>
                <a:off x="7012417" y="3127104"/>
                <a:ext cx="5769" cy="9114"/>
              </a:xfrm>
              <a:custGeom>
                <a:avLst/>
                <a:gdLst>
                  <a:gd name="connsiteX0" fmla="*/ 4170 w 5769"/>
                  <a:gd name="connsiteY0" fmla="*/ 773 h 9114"/>
                  <a:gd name="connsiteX1" fmla="*/ 834 w 5769"/>
                  <a:gd name="connsiteY1" fmla="*/ 9114 h 9114"/>
                  <a:gd name="connsiteX2" fmla="*/ 4170 w 5769"/>
                  <a:gd name="connsiteY2" fmla="*/ 773 h 9114"/>
                </a:gdLst>
                <a:ahLst/>
                <a:cxnLst>
                  <a:cxn ang="0">
                    <a:pos x="connsiteX0" y="connsiteY0"/>
                  </a:cxn>
                  <a:cxn ang="0">
                    <a:pos x="connsiteX1" y="connsiteY1"/>
                  </a:cxn>
                  <a:cxn ang="0">
                    <a:pos x="connsiteX2" y="connsiteY2"/>
                  </a:cxn>
                </a:cxnLst>
                <a:rect l="l" t="t" r="r" b="b"/>
                <a:pathLst>
                  <a:path w="5769" h="9114">
                    <a:moveTo>
                      <a:pt x="4170" y="773"/>
                    </a:moveTo>
                    <a:cubicBezTo>
                      <a:pt x="9175" y="4109"/>
                      <a:pt x="834" y="9114"/>
                      <a:pt x="834" y="9114"/>
                    </a:cubicBezTo>
                    <a:cubicBezTo>
                      <a:pt x="834" y="5778"/>
                      <a:pt x="-2502" y="-2563"/>
                      <a:pt x="4170" y="7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D3A28B89-6D4F-9EE1-590C-E7918FA654C8}"/>
                  </a:ext>
                </a:extLst>
              </p:cNvPr>
              <p:cNvSpPr/>
              <p:nvPr/>
            </p:nvSpPr>
            <p:spPr>
              <a:xfrm>
                <a:off x="7280164" y="1446330"/>
                <a:ext cx="20134" cy="8341"/>
              </a:xfrm>
              <a:custGeom>
                <a:avLst/>
                <a:gdLst>
                  <a:gd name="connsiteX0" fmla="*/ 0 w 20134"/>
                  <a:gd name="connsiteY0" fmla="*/ 0 h 8341"/>
                  <a:gd name="connsiteX1" fmla="*/ 0 w 20134"/>
                  <a:gd name="connsiteY1" fmla="*/ 8341 h 8341"/>
                  <a:gd name="connsiteX2" fmla="*/ 20018 w 20134"/>
                  <a:gd name="connsiteY2" fmla="*/ 5005 h 8341"/>
                  <a:gd name="connsiteX3" fmla="*/ 0 w 20134"/>
                  <a:gd name="connsiteY3" fmla="*/ 1668 h 8341"/>
                </a:gdLst>
                <a:ahLst/>
                <a:cxnLst>
                  <a:cxn ang="0">
                    <a:pos x="connsiteX0" y="connsiteY0"/>
                  </a:cxn>
                  <a:cxn ang="0">
                    <a:pos x="connsiteX1" y="connsiteY1"/>
                  </a:cxn>
                  <a:cxn ang="0">
                    <a:pos x="connsiteX2" y="connsiteY2"/>
                  </a:cxn>
                  <a:cxn ang="0">
                    <a:pos x="connsiteX3" y="connsiteY3"/>
                  </a:cxn>
                </a:cxnLst>
                <a:rect l="l" t="t" r="r" b="b"/>
                <a:pathLst>
                  <a:path w="20134" h="8341">
                    <a:moveTo>
                      <a:pt x="0" y="0"/>
                    </a:moveTo>
                    <a:lnTo>
                      <a:pt x="0" y="8341"/>
                    </a:lnTo>
                    <a:cubicBezTo>
                      <a:pt x="5004" y="8341"/>
                      <a:pt x="21686" y="5005"/>
                      <a:pt x="20018" y="5005"/>
                    </a:cubicBezTo>
                    <a:cubicBezTo>
                      <a:pt x="16682" y="5005"/>
                      <a:pt x="6673" y="3336"/>
                      <a:pt x="0"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48D2CFA7-670F-162D-0EB5-224EC71E4256}"/>
                  </a:ext>
                </a:extLst>
              </p:cNvPr>
              <p:cNvSpPr/>
              <p:nvPr/>
            </p:nvSpPr>
            <p:spPr>
              <a:xfrm>
                <a:off x="7253472" y="1463012"/>
                <a:ext cx="18076" cy="17336"/>
              </a:xfrm>
              <a:custGeom>
                <a:avLst/>
                <a:gdLst>
                  <a:gd name="connsiteX0" fmla="*/ 3336 w 18076"/>
                  <a:gd name="connsiteY0" fmla="*/ 0 h 17336"/>
                  <a:gd name="connsiteX1" fmla="*/ 0 w 18076"/>
                  <a:gd name="connsiteY1" fmla="*/ 8341 h 17336"/>
                  <a:gd name="connsiteX2" fmla="*/ 8341 w 18076"/>
                  <a:gd name="connsiteY2" fmla="*/ 16682 h 17336"/>
                  <a:gd name="connsiteX3" fmla="*/ 11677 w 18076"/>
                  <a:gd name="connsiteY3" fmla="*/ 13346 h 17336"/>
                  <a:gd name="connsiteX4" fmla="*/ 3336 w 18076"/>
                  <a:gd name="connsiteY4" fmla="*/ 1668 h 1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6" h="17336">
                    <a:moveTo>
                      <a:pt x="3336" y="0"/>
                    </a:moveTo>
                    <a:cubicBezTo>
                      <a:pt x="3336" y="0"/>
                      <a:pt x="0" y="6673"/>
                      <a:pt x="0" y="8341"/>
                    </a:cubicBezTo>
                    <a:cubicBezTo>
                      <a:pt x="3336" y="11677"/>
                      <a:pt x="6673" y="10009"/>
                      <a:pt x="8341" y="16682"/>
                    </a:cubicBezTo>
                    <a:cubicBezTo>
                      <a:pt x="21686" y="18350"/>
                      <a:pt x="5004" y="16682"/>
                      <a:pt x="11677" y="13346"/>
                    </a:cubicBezTo>
                    <a:cubicBezTo>
                      <a:pt x="26691" y="8341"/>
                      <a:pt x="11677" y="5005"/>
                      <a:pt x="3336"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E81B7313-F7E0-4327-AD34-2AA45DE2511C}"/>
                  </a:ext>
                </a:extLst>
              </p:cNvPr>
              <p:cNvSpPr/>
              <p:nvPr/>
            </p:nvSpPr>
            <p:spPr>
              <a:xfrm>
                <a:off x="7210221" y="1474349"/>
                <a:ext cx="33015" cy="21013"/>
              </a:xfrm>
              <a:custGeom>
                <a:avLst/>
                <a:gdLst>
                  <a:gd name="connsiteX0" fmla="*/ 18228 w 33015"/>
                  <a:gd name="connsiteY0" fmla="*/ 340 h 21013"/>
                  <a:gd name="connsiteX1" fmla="*/ 18228 w 33015"/>
                  <a:gd name="connsiteY1" fmla="*/ 8681 h 21013"/>
                  <a:gd name="connsiteX2" fmla="*/ 1546 w 33015"/>
                  <a:gd name="connsiteY2" fmla="*/ 17022 h 21013"/>
                  <a:gd name="connsiteX3" fmla="*/ 4882 w 33015"/>
                  <a:gd name="connsiteY3" fmla="*/ 20359 h 21013"/>
                  <a:gd name="connsiteX4" fmla="*/ 28237 w 33015"/>
                  <a:gd name="connsiteY4" fmla="*/ 3677 h 21013"/>
                  <a:gd name="connsiteX5" fmla="*/ 16560 w 33015"/>
                  <a:gd name="connsiteY5" fmla="*/ 340 h 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 h="21013">
                    <a:moveTo>
                      <a:pt x="18228" y="340"/>
                    </a:moveTo>
                    <a:lnTo>
                      <a:pt x="18228" y="8681"/>
                    </a:lnTo>
                    <a:cubicBezTo>
                      <a:pt x="11555" y="12018"/>
                      <a:pt x="-5127" y="10350"/>
                      <a:pt x="1546" y="17022"/>
                    </a:cubicBezTo>
                    <a:cubicBezTo>
                      <a:pt x="6550" y="20359"/>
                      <a:pt x="-5127" y="22027"/>
                      <a:pt x="4882" y="20359"/>
                    </a:cubicBezTo>
                    <a:cubicBezTo>
                      <a:pt x="13223" y="20359"/>
                      <a:pt x="44919" y="8681"/>
                      <a:pt x="28237" y="3677"/>
                    </a:cubicBezTo>
                    <a:cubicBezTo>
                      <a:pt x="23232" y="3677"/>
                      <a:pt x="18228" y="-1328"/>
                      <a:pt x="16560" y="34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6" name="Freeform 1215">
                <a:extLst>
                  <a:ext uri="{FF2B5EF4-FFF2-40B4-BE49-F238E27FC236}">
                    <a16:creationId xmlns:a16="http://schemas.microsoft.com/office/drawing/2014/main" id="{9CBBE895-EB12-FC97-35AF-0142E652316D}"/>
                  </a:ext>
                </a:extLst>
              </p:cNvPr>
              <p:cNvSpPr/>
              <p:nvPr/>
            </p:nvSpPr>
            <p:spPr>
              <a:xfrm>
                <a:off x="7276456" y="1479094"/>
                <a:ext cx="7414" cy="9540"/>
              </a:xfrm>
              <a:custGeom>
                <a:avLst/>
                <a:gdLst>
                  <a:gd name="connsiteX0" fmla="*/ 3707 w 7414"/>
                  <a:gd name="connsiteY0" fmla="*/ 599 h 9540"/>
                  <a:gd name="connsiteX1" fmla="*/ 3707 w 7414"/>
                  <a:gd name="connsiteY1" fmla="*/ 8941 h 9540"/>
                  <a:gd name="connsiteX2" fmla="*/ 3707 w 7414"/>
                  <a:gd name="connsiteY2" fmla="*/ 599 h 9540"/>
                </a:gdLst>
                <a:ahLst/>
                <a:cxnLst>
                  <a:cxn ang="0">
                    <a:pos x="connsiteX0" y="connsiteY0"/>
                  </a:cxn>
                  <a:cxn ang="0">
                    <a:pos x="connsiteX1" y="connsiteY1"/>
                  </a:cxn>
                  <a:cxn ang="0">
                    <a:pos x="connsiteX2" y="connsiteY2"/>
                  </a:cxn>
                </a:cxnLst>
                <a:rect l="l" t="t" r="r" b="b"/>
                <a:pathLst>
                  <a:path w="7414" h="9540">
                    <a:moveTo>
                      <a:pt x="3707" y="599"/>
                    </a:moveTo>
                    <a:cubicBezTo>
                      <a:pt x="3707" y="599"/>
                      <a:pt x="-4634" y="12277"/>
                      <a:pt x="3707" y="8941"/>
                    </a:cubicBezTo>
                    <a:cubicBezTo>
                      <a:pt x="3707" y="8941"/>
                      <a:pt x="12048" y="-2737"/>
                      <a:pt x="3707" y="59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7" name="Freeform 1216">
                <a:extLst>
                  <a:ext uri="{FF2B5EF4-FFF2-40B4-BE49-F238E27FC236}">
                    <a16:creationId xmlns:a16="http://schemas.microsoft.com/office/drawing/2014/main" id="{38569523-8E8D-F24C-F933-37DB0D25281E}"/>
                  </a:ext>
                </a:extLst>
              </p:cNvPr>
              <p:cNvSpPr/>
              <p:nvPr/>
            </p:nvSpPr>
            <p:spPr>
              <a:xfrm>
                <a:off x="7193417" y="1503049"/>
                <a:ext cx="14901" cy="14151"/>
              </a:xfrm>
              <a:custGeom>
                <a:avLst/>
                <a:gdLst>
                  <a:gd name="connsiteX0" fmla="*/ 0 w 14901"/>
                  <a:gd name="connsiteY0" fmla="*/ 0 h 14151"/>
                  <a:gd name="connsiteX1" fmla="*/ 3337 w 14901"/>
                  <a:gd name="connsiteY1" fmla="*/ 11677 h 14151"/>
                  <a:gd name="connsiteX2" fmla="*/ 0 w 14901"/>
                  <a:gd name="connsiteY2" fmla="*/ 0 h 14151"/>
                </a:gdLst>
                <a:ahLst/>
                <a:cxnLst>
                  <a:cxn ang="0">
                    <a:pos x="connsiteX0" y="connsiteY0"/>
                  </a:cxn>
                  <a:cxn ang="0">
                    <a:pos x="connsiteX1" y="connsiteY1"/>
                  </a:cxn>
                  <a:cxn ang="0">
                    <a:pos x="connsiteX2" y="connsiteY2"/>
                  </a:cxn>
                </a:cxnLst>
                <a:rect l="l" t="t" r="r" b="b"/>
                <a:pathLst>
                  <a:path w="14901" h="14151">
                    <a:moveTo>
                      <a:pt x="0" y="0"/>
                    </a:moveTo>
                    <a:cubicBezTo>
                      <a:pt x="0" y="0"/>
                      <a:pt x="3337" y="11677"/>
                      <a:pt x="3337" y="11677"/>
                    </a:cubicBezTo>
                    <a:cubicBezTo>
                      <a:pt x="25023" y="20018"/>
                      <a:pt x="11678" y="5005"/>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BCFF780B-56E0-01C8-78D7-53679E9372CC}"/>
                  </a:ext>
                </a:extLst>
              </p:cNvPr>
              <p:cNvSpPr/>
              <p:nvPr/>
            </p:nvSpPr>
            <p:spPr>
              <a:xfrm>
                <a:off x="7268486" y="1503049"/>
                <a:ext cx="7670" cy="8560"/>
              </a:xfrm>
              <a:custGeom>
                <a:avLst/>
                <a:gdLst>
                  <a:gd name="connsiteX0" fmla="*/ 0 w 7670"/>
                  <a:gd name="connsiteY0" fmla="*/ 0 h 8560"/>
                  <a:gd name="connsiteX1" fmla="*/ 3337 w 7670"/>
                  <a:gd name="connsiteY1" fmla="*/ 8341 h 8560"/>
                  <a:gd name="connsiteX2" fmla="*/ 0 w 7670"/>
                  <a:gd name="connsiteY2" fmla="*/ 0 h 8560"/>
                </a:gdLst>
                <a:ahLst/>
                <a:cxnLst>
                  <a:cxn ang="0">
                    <a:pos x="connsiteX0" y="connsiteY0"/>
                  </a:cxn>
                  <a:cxn ang="0">
                    <a:pos x="connsiteX1" y="connsiteY1"/>
                  </a:cxn>
                  <a:cxn ang="0">
                    <a:pos x="connsiteX2" y="connsiteY2"/>
                  </a:cxn>
                </a:cxnLst>
                <a:rect l="l" t="t" r="r" b="b"/>
                <a:pathLst>
                  <a:path w="7670" h="8560">
                    <a:moveTo>
                      <a:pt x="0" y="0"/>
                    </a:moveTo>
                    <a:lnTo>
                      <a:pt x="3337" y="8341"/>
                    </a:lnTo>
                    <a:cubicBezTo>
                      <a:pt x="13345" y="10009"/>
                      <a:pt x="3337"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19" name="Freeform 1218">
                <a:extLst>
                  <a:ext uri="{FF2B5EF4-FFF2-40B4-BE49-F238E27FC236}">
                    <a16:creationId xmlns:a16="http://schemas.microsoft.com/office/drawing/2014/main" id="{EB4B933A-D588-D0E5-A480-E81DC5A6EDFD}"/>
                  </a:ext>
                </a:extLst>
              </p:cNvPr>
              <p:cNvSpPr/>
              <p:nvPr/>
            </p:nvSpPr>
            <p:spPr>
              <a:xfrm>
                <a:off x="7213436" y="1506385"/>
                <a:ext cx="50046" cy="36700"/>
              </a:xfrm>
              <a:custGeom>
                <a:avLst/>
                <a:gdLst>
                  <a:gd name="connsiteX0" fmla="*/ 3336 w 50046"/>
                  <a:gd name="connsiteY0" fmla="*/ 0 h 36700"/>
                  <a:gd name="connsiteX1" fmla="*/ 0 w 50046"/>
                  <a:gd name="connsiteY1" fmla="*/ 11677 h 36700"/>
                  <a:gd name="connsiteX2" fmla="*/ 31696 w 50046"/>
                  <a:gd name="connsiteY2" fmla="*/ 20018 h 36700"/>
                  <a:gd name="connsiteX3" fmla="*/ 35032 w 50046"/>
                  <a:gd name="connsiteY3" fmla="*/ 28359 h 36700"/>
                  <a:gd name="connsiteX4" fmla="*/ 23355 w 50046"/>
                  <a:gd name="connsiteY4" fmla="*/ 25023 h 36700"/>
                  <a:gd name="connsiteX5" fmla="*/ 3336 w 50046"/>
                  <a:gd name="connsiteY5" fmla="*/ 28359 h 36700"/>
                  <a:gd name="connsiteX6" fmla="*/ 3336 w 50046"/>
                  <a:gd name="connsiteY6" fmla="*/ 36700 h 36700"/>
                  <a:gd name="connsiteX7" fmla="*/ 35032 w 50046"/>
                  <a:gd name="connsiteY7" fmla="*/ 36700 h 36700"/>
                  <a:gd name="connsiteX8" fmla="*/ 46709 w 50046"/>
                  <a:gd name="connsiteY8" fmla="*/ 25023 h 36700"/>
                  <a:gd name="connsiteX9" fmla="*/ 38368 w 50046"/>
                  <a:gd name="connsiteY9" fmla="*/ 16682 h 36700"/>
                  <a:gd name="connsiteX10" fmla="*/ 50046 w 50046"/>
                  <a:gd name="connsiteY10" fmla="*/ 13346 h 36700"/>
                  <a:gd name="connsiteX11" fmla="*/ 50046 w 50046"/>
                  <a:gd name="connsiteY11" fmla="*/ 5005 h 36700"/>
                  <a:gd name="connsiteX12" fmla="*/ 38368 w 50046"/>
                  <a:gd name="connsiteY12" fmla="*/ 1668 h 36700"/>
                  <a:gd name="connsiteX13" fmla="*/ 18350 w 50046"/>
                  <a:gd name="connsiteY13" fmla="*/ 5005 h 36700"/>
                  <a:gd name="connsiteX14" fmla="*/ 1668 w 50046"/>
                  <a:gd name="connsiteY14" fmla="*/ 1668 h 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046" h="36700">
                    <a:moveTo>
                      <a:pt x="3336" y="0"/>
                    </a:moveTo>
                    <a:cubicBezTo>
                      <a:pt x="3336" y="0"/>
                      <a:pt x="0" y="10009"/>
                      <a:pt x="0" y="11677"/>
                    </a:cubicBezTo>
                    <a:cubicBezTo>
                      <a:pt x="11677" y="15014"/>
                      <a:pt x="20018" y="15014"/>
                      <a:pt x="31696" y="20018"/>
                    </a:cubicBezTo>
                    <a:lnTo>
                      <a:pt x="35032" y="28359"/>
                    </a:lnTo>
                    <a:cubicBezTo>
                      <a:pt x="35032" y="28359"/>
                      <a:pt x="23355" y="25023"/>
                      <a:pt x="23355" y="25023"/>
                    </a:cubicBezTo>
                    <a:cubicBezTo>
                      <a:pt x="15014" y="26691"/>
                      <a:pt x="13345" y="25023"/>
                      <a:pt x="3336" y="28359"/>
                    </a:cubicBezTo>
                    <a:lnTo>
                      <a:pt x="3336" y="36700"/>
                    </a:lnTo>
                    <a:cubicBezTo>
                      <a:pt x="13345" y="36700"/>
                      <a:pt x="31696" y="36700"/>
                      <a:pt x="35032" y="36700"/>
                    </a:cubicBezTo>
                    <a:cubicBezTo>
                      <a:pt x="35032" y="36700"/>
                      <a:pt x="41705" y="26691"/>
                      <a:pt x="46709" y="25023"/>
                    </a:cubicBezTo>
                    <a:cubicBezTo>
                      <a:pt x="46709" y="25023"/>
                      <a:pt x="38368" y="20018"/>
                      <a:pt x="38368" y="16682"/>
                    </a:cubicBezTo>
                    <a:lnTo>
                      <a:pt x="50046" y="13346"/>
                    </a:lnTo>
                    <a:lnTo>
                      <a:pt x="50046" y="5005"/>
                    </a:lnTo>
                    <a:cubicBezTo>
                      <a:pt x="46709" y="5005"/>
                      <a:pt x="38368" y="1668"/>
                      <a:pt x="38368" y="1668"/>
                    </a:cubicBezTo>
                    <a:cubicBezTo>
                      <a:pt x="30027" y="0"/>
                      <a:pt x="20018" y="5005"/>
                      <a:pt x="18350" y="5005"/>
                    </a:cubicBezTo>
                    <a:cubicBezTo>
                      <a:pt x="28359" y="8341"/>
                      <a:pt x="8341" y="3336"/>
                      <a:pt x="1668"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C83D7E47-98B7-ECD1-408D-28A34A193516}"/>
                  </a:ext>
                </a:extLst>
              </p:cNvPr>
              <p:cNvSpPr/>
              <p:nvPr/>
            </p:nvSpPr>
            <p:spPr>
              <a:xfrm>
                <a:off x="7235678" y="1514539"/>
                <a:ext cx="14496" cy="9128"/>
              </a:xfrm>
              <a:custGeom>
                <a:avLst/>
                <a:gdLst>
                  <a:gd name="connsiteX0" fmla="*/ 4448 w 14496"/>
                  <a:gd name="connsiteY0" fmla="*/ 188 h 9128"/>
                  <a:gd name="connsiteX1" fmla="*/ 4448 w 14496"/>
                  <a:gd name="connsiteY1" fmla="*/ 8529 h 9128"/>
                  <a:gd name="connsiteX2" fmla="*/ 4448 w 14496"/>
                  <a:gd name="connsiteY2" fmla="*/ 188 h 9128"/>
                </a:gdLst>
                <a:ahLst/>
                <a:cxnLst>
                  <a:cxn ang="0">
                    <a:pos x="connsiteX0" y="connsiteY0"/>
                  </a:cxn>
                  <a:cxn ang="0">
                    <a:pos x="connsiteX1" y="connsiteY1"/>
                  </a:cxn>
                  <a:cxn ang="0">
                    <a:pos x="connsiteX2" y="connsiteY2"/>
                  </a:cxn>
                </a:cxnLst>
                <a:rect l="l" t="t" r="r" b="b"/>
                <a:pathLst>
                  <a:path w="14496" h="9128">
                    <a:moveTo>
                      <a:pt x="4448" y="188"/>
                    </a:moveTo>
                    <a:cubicBezTo>
                      <a:pt x="16126" y="188"/>
                      <a:pt x="19463" y="11865"/>
                      <a:pt x="4448" y="8529"/>
                    </a:cubicBezTo>
                    <a:cubicBezTo>
                      <a:pt x="4448" y="8529"/>
                      <a:pt x="-5560" y="-1481"/>
                      <a:pt x="4448" y="18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1" name="Freeform 1220">
                <a:extLst>
                  <a:ext uri="{FF2B5EF4-FFF2-40B4-BE49-F238E27FC236}">
                    <a16:creationId xmlns:a16="http://schemas.microsoft.com/office/drawing/2014/main" id="{35E7D7DD-4247-0AE1-07CD-0F0311C8DBA5}"/>
                  </a:ext>
                </a:extLst>
              </p:cNvPr>
              <p:cNvSpPr/>
              <p:nvPr/>
            </p:nvSpPr>
            <p:spPr>
              <a:xfrm>
                <a:off x="7270260" y="1514059"/>
                <a:ext cx="10738" cy="12488"/>
              </a:xfrm>
              <a:custGeom>
                <a:avLst/>
                <a:gdLst>
                  <a:gd name="connsiteX0" fmla="*/ 6567 w 10738"/>
                  <a:gd name="connsiteY0" fmla="*/ 667 h 12488"/>
                  <a:gd name="connsiteX1" fmla="*/ 9904 w 10738"/>
                  <a:gd name="connsiteY1" fmla="*/ 12344 h 12488"/>
                  <a:gd name="connsiteX2" fmla="*/ 6567 w 10738"/>
                  <a:gd name="connsiteY2" fmla="*/ 667 h 12488"/>
                </a:gdLst>
                <a:ahLst/>
                <a:cxnLst>
                  <a:cxn ang="0">
                    <a:pos x="connsiteX0" y="connsiteY0"/>
                  </a:cxn>
                  <a:cxn ang="0">
                    <a:pos x="connsiteX1" y="connsiteY1"/>
                  </a:cxn>
                  <a:cxn ang="0">
                    <a:pos x="connsiteX2" y="connsiteY2"/>
                  </a:cxn>
                </a:cxnLst>
                <a:rect l="l" t="t" r="r" b="b"/>
                <a:pathLst>
                  <a:path w="10738" h="12488">
                    <a:moveTo>
                      <a:pt x="6567" y="667"/>
                    </a:moveTo>
                    <a:cubicBezTo>
                      <a:pt x="1563" y="667"/>
                      <a:pt x="-6778" y="14013"/>
                      <a:pt x="9904" y="12344"/>
                    </a:cubicBezTo>
                    <a:cubicBezTo>
                      <a:pt x="9904" y="7340"/>
                      <a:pt x="13240" y="-2669"/>
                      <a:pt x="6567" y="66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55E285BE-B0C3-0A93-C28C-40268B0665E1}"/>
                  </a:ext>
                </a:extLst>
              </p:cNvPr>
              <p:cNvSpPr/>
              <p:nvPr/>
            </p:nvSpPr>
            <p:spPr>
              <a:xfrm>
                <a:off x="7188413" y="1526404"/>
                <a:ext cx="25023" cy="8341"/>
              </a:xfrm>
              <a:custGeom>
                <a:avLst/>
                <a:gdLst>
                  <a:gd name="connsiteX0" fmla="*/ 0 w 25023"/>
                  <a:gd name="connsiteY0" fmla="*/ 0 h 8341"/>
                  <a:gd name="connsiteX1" fmla="*/ 8341 w 25023"/>
                  <a:gd name="connsiteY1" fmla="*/ 8341 h 8341"/>
                  <a:gd name="connsiteX2" fmla="*/ 25023 w 25023"/>
                  <a:gd name="connsiteY2" fmla="*/ 8341 h 8341"/>
                  <a:gd name="connsiteX3" fmla="*/ 16682 w 25023"/>
                  <a:gd name="connsiteY3" fmla="*/ 0 h 8341"/>
                  <a:gd name="connsiteX4" fmla="*/ 0 w 25023"/>
                  <a:gd name="connsiteY4" fmla="*/ 0 h 8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3" h="8341">
                    <a:moveTo>
                      <a:pt x="0" y="0"/>
                    </a:moveTo>
                    <a:lnTo>
                      <a:pt x="8341" y="8341"/>
                    </a:lnTo>
                    <a:cubicBezTo>
                      <a:pt x="11677" y="8341"/>
                      <a:pt x="20018" y="8341"/>
                      <a:pt x="25023" y="8341"/>
                    </a:cubicBezTo>
                    <a:cubicBezTo>
                      <a:pt x="25023" y="8341"/>
                      <a:pt x="15014" y="0"/>
                      <a:pt x="16682" y="0"/>
                    </a:cubicBezTo>
                    <a:cubicBezTo>
                      <a:pt x="13345" y="0"/>
                      <a:pt x="5004"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36348CA4-9C6B-28B1-36F8-439C27D5A32A}"/>
                  </a:ext>
                </a:extLst>
              </p:cNvPr>
              <p:cNvSpPr/>
              <p:nvPr/>
            </p:nvSpPr>
            <p:spPr>
              <a:xfrm>
                <a:off x="7395269" y="1534745"/>
                <a:ext cx="61711" cy="40036"/>
              </a:xfrm>
              <a:custGeom>
                <a:avLst/>
                <a:gdLst>
                  <a:gd name="connsiteX0" fmla="*/ 33364 w 61711"/>
                  <a:gd name="connsiteY0" fmla="*/ 0 h 40036"/>
                  <a:gd name="connsiteX1" fmla="*/ 21686 w 61711"/>
                  <a:gd name="connsiteY1" fmla="*/ 11677 h 40036"/>
                  <a:gd name="connsiteX2" fmla="*/ 5004 w 61711"/>
                  <a:gd name="connsiteY2" fmla="*/ 11677 h 40036"/>
                  <a:gd name="connsiteX3" fmla="*/ 8341 w 61711"/>
                  <a:gd name="connsiteY3" fmla="*/ 20018 h 40036"/>
                  <a:gd name="connsiteX4" fmla="*/ 0 w 61711"/>
                  <a:gd name="connsiteY4" fmla="*/ 28359 h 40036"/>
                  <a:gd name="connsiteX5" fmla="*/ 8341 w 61711"/>
                  <a:gd name="connsiteY5" fmla="*/ 28359 h 40036"/>
                  <a:gd name="connsiteX6" fmla="*/ 11677 w 61711"/>
                  <a:gd name="connsiteY6" fmla="*/ 40037 h 40036"/>
                  <a:gd name="connsiteX7" fmla="*/ 23355 w 61711"/>
                  <a:gd name="connsiteY7" fmla="*/ 40037 h 40036"/>
                  <a:gd name="connsiteX8" fmla="*/ 26691 w 61711"/>
                  <a:gd name="connsiteY8" fmla="*/ 28359 h 40036"/>
                  <a:gd name="connsiteX9" fmla="*/ 55050 w 61711"/>
                  <a:gd name="connsiteY9" fmla="*/ 5005 h 40036"/>
                  <a:gd name="connsiteX10" fmla="*/ 31696 w 61711"/>
                  <a:gd name="connsiteY10" fmla="*/ 1668 h 4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1" h="40036">
                    <a:moveTo>
                      <a:pt x="33364" y="0"/>
                    </a:moveTo>
                    <a:cubicBezTo>
                      <a:pt x="33364" y="0"/>
                      <a:pt x="23355" y="11677"/>
                      <a:pt x="21686" y="11677"/>
                    </a:cubicBezTo>
                    <a:cubicBezTo>
                      <a:pt x="18350" y="11677"/>
                      <a:pt x="10009" y="11677"/>
                      <a:pt x="5004" y="11677"/>
                    </a:cubicBezTo>
                    <a:cubicBezTo>
                      <a:pt x="5004" y="11677"/>
                      <a:pt x="10009" y="20018"/>
                      <a:pt x="8341" y="20018"/>
                    </a:cubicBezTo>
                    <a:cubicBezTo>
                      <a:pt x="3336" y="10009"/>
                      <a:pt x="0" y="28359"/>
                      <a:pt x="0" y="28359"/>
                    </a:cubicBezTo>
                    <a:lnTo>
                      <a:pt x="8341" y="28359"/>
                    </a:lnTo>
                    <a:cubicBezTo>
                      <a:pt x="8341" y="28359"/>
                      <a:pt x="11677" y="40037"/>
                      <a:pt x="11677" y="40037"/>
                    </a:cubicBezTo>
                    <a:cubicBezTo>
                      <a:pt x="13345" y="40037"/>
                      <a:pt x="21686" y="40037"/>
                      <a:pt x="23355" y="40037"/>
                    </a:cubicBezTo>
                    <a:cubicBezTo>
                      <a:pt x="23355" y="40037"/>
                      <a:pt x="25023" y="28359"/>
                      <a:pt x="26691" y="28359"/>
                    </a:cubicBezTo>
                    <a:cubicBezTo>
                      <a:pt x="33364" y="23355"/>
                      <a:pt x="78405" y="11677"/>
                      <a:pt x="55050" y="5005"/>
                    </a:cubicBezTo>
                    <a:cubicBezTo>
                      <a:pt x="50046" y="5005"/>
                      <a:pt x="41705" y="-1668"/>
                      <a:pt x="31696"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66B2CFB8-E7A1-7413-9D4D-428E35E846CB}"/>
                  </a:ext>
                </a:extLst>
              </p:cNvPr>
              <p:cNvSpPr/>
              <p:nvPr/>
            </p:nvSpPr>
            <p:spPr>
              <a:xfrm>
                <a:off x="8117601" y="1533076"/>
                <a:ext cx="30333" cy="16682"/>
              </a:xfrm>
              <a:custGeom>
                <a:avLst/>
                <a:gdLst>
                  <a:gd name="connsiteX0" fmla="*/ 11677 w 30333"/>
                  <a:gd name="connsiteY0" fmla="*/ 1668 h 16682"/>
                  <a:gd name="connsiteX1" fmla="*/ 0 w 30333"/>
                  <a:gd name="connsiteY1" fmla="*/ 5005 h 16682"/>
                  <a:gd name="connsiteX2" fmla="*/ 8341 w 30333"/>
                  <a:gd name="connsiteY2" fmla="*/ 16682 h 16682"/>
                  <a:gd name="connsiteX3" fmla="*/ 11677 w 30333"/>
                  <a:gd name="connsiteY3" fmla="*/ 0 h 16682"/>
                </a:gdLst>
                <a:ahLst/>
                <a:cxnLst>
                  <a:cxn ang="0">
                    <a:pos x="connsiteX0" y="connsiteY0"/>
                  </a:cxn>
                  <a:cxn ang="0">
                    <a:pos x="connsiteX1" y="connsiteY1"/>
                  </a:cxn>
                  <a:cxn ang="0">
                    <a:pos x="connsiteX2" y="connsiteY2"/>
                  </a:cxn>
                  <a:cxn ang="0">
                    <a:pos x="connsiteX3" y="connsiteY3"/>
                  </a:cxn>
                </a:cxnLst>
                <a:rect l="l" t="t" r="r" b="b"/>
                <a:pathLst>
                  <a:path w="30333" h="16682">
                    <a:moveTo>
                      <a:pt x="11677" y="1668"/>
                    </a:moveTo>
                    <a:cubicBezTo>
                      <a:pt x="16682" y="1668"/>
                      <a:pt x="1668" y="5005"/>
                      <a:pt x="0" y="5005"/>
                    </a:cubicBezTo>
                    <a:cubicBezTo>
                      <a:pt x="0" y="5005"/>
                      <a:pt x="8341" y="16682"/>
                      <a:pt x="8341" y="16682"/>
                    </a:cubicBezTo>
                    <a:cubicBezTo>
                      <a:pt x="31695" y="6673"/>
                      <a:pt x="41705" y="13346"/>
                      <a:pt x="1167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5" name="Freeform 1224">
                <a:extLst>
                  <a:ext uri="{FF2B5EF4-FFF2-40B4-BE49-F238E27FC236}">
                    <a16:creationId xmlns:a16="http://schemas.microsoft.com/office/drawing/2014/main" id="{09786D9D-71BD-A1CA-CA7F-441EE2D5C719}"/>
                  </a:ext>
                </a:extLst>
              </p:cNvPr>
              <p:cNvSpPr/>
              <p:nvPr/>
            </p:nvSpPr>
            <p:spPr>
              <a:xfrm>
                <a:off x="8177656" y="1539749"/>
                <a:ext cx="181834" cy="126013"/>
              </a:xfrm>
              <a:custGeom>
                <a:avLst/>
                <a:gdLst>
                  <a:gd name="connsiteX0" fmla="*/ 80073 w 181834"/>
                  <a:gd name="connsiteY0" fmla="*/ 0 h 126013"/>
                  <a:gd name="connsiteX1" fmla="*/ 60055 w 181834"/>
                  <a:gd name="connsiteY1" fmla="*/ 20018 h 126013"/>
                  <a:gd name="connsiteX2" fmla="*/ 43373 w 181834"/>
                  <a:gd name="connsiteY2" fmla="*/ 20018 h 126013"/>
                  <a:gd name="connsiteX3" fmla="*/ 35032 w 181834"/>
                  <a:gd name="connsiteY3" fmla="*/ 48378 h 126013"/>
                  <a:gd name="connsiteX4" fmla="*/ 11678 w 181834"/>
                  <a:gd name="connsiteY4" fmla="*/ 48378 h 126013"/>
                  <a:gd name="connsiteX5" fmla="*/ 0 w 181834"/>
                  <a:gd name="connsiteY5" fmla="*/ 60055 h 126013"/>
                  <a:gd name="connsiteX6" fmla="*/ 23355 w 181834"/>
                  <a:gd name="connsiteY6" fmla="*/ 60055 h 126013"/>
                  <a:gd name="connsiteX7" fmla="*/ 26691 w 181834"/>
                  <a:gd name="connsiteY7" fmla="*/ 68396 h 126013"/>
                  <a:gd name="connsiteX8" fmla="*/ 90083 w 181834"/>
                  <a:gd name="connsiteY8" fmla="*/ 65060 h 126013"/>
                  <a:gd name="connsiteX9" fmla="*/ 90083 w 181834"/>
                  <a:gd name="connsiteY9" fmla="*/ 73401 h 126013"/>
                  <a:gd name="connsiteX10" fmla="*/ 58387 w 181834"/>
                  <a:gd name="connsiteY10" fmla="*/ 81742 h 126013"/>
                  <a:gd name="connsiteX11" fmla="*/ 55050 w 181834"/>
                  <a:gd name="connsiteY11" fmla="*/ 93419 h 126013"/>
                  <a:gd name="connsiteX12" fmla="*/ 31696 w 181834"/>
                  <a:gd name="connsiteY12" fmla="*/ 101760 h 126013"/>
                  <a:gd name="connsiteX13" fmla="*/ 31696 w 181834"/>
                  <a:gd name="connsiteY13" fmla="*/ 110101 h 126013"/>
                  <a:gd name="connsiteX14" fmla="*/ 75069 w 181834"/>
                  <a:gd name="connsiteY14" fmla="*/ 113438 h 126013"/>
                  <a:gd name="connsiteX15" fmla="*/ 78406 w 181834"/>
                  <a:gd name="connsiteY15" fmla="*/ 121779 h 126013"/>
                  <a:gd name="connsiteX16" fmla="*/ 106765 w 181834"/>
                  <a:gd name="connsiteY16" fmla="*/ 125115 h 126013"/>
                  <a:gd name="connsiteX17" fmla="*/ 150138 w 181834"/>
                  <a:gd name="connsiteY17" fmla="*/ 116774 h 126013"/>
                  <a:gd name="connsiteX18" fmla="*/ 166820 w 181834"/>
                  <a:gd name="connsiteY18" fmla="*/ 116774 h 126013"/>
                  <a:gd name="connsiteX19" fmla="*/ 170157 w 181834"/>
                  <a:gd name="connsiteY19" fmla="*/ 105097 h 126013"/>
                  <a:gd name="connsiteX20" fmla="*/ 181834 w 181834"/>
                  <a:gd name="connsiteY20" fmla="*/ 96756 h 126013"/>
                  <a:gd name="connsiteX21" fmla="*/ 178498 w 181834"/>
                  <a:gd name="connsiteY21" fmla="*/ 80074 h 126013"/>
                  <a:gd name="connsiteX22" fmla="*/ 166820 w 181834"/>
                  <a:gd name="connsiteY22" fmla="*/ 71733 h 126013"/>
                  <a:gd name="connsiteX23" fmla="*/ 158479 w 181834"/>
                  <a:gd name="connsiteY23" fmla="*/ 88415 h 126013"/>
                  <a:gd name="connsiteX24" fmla="*/ 146802 w 181834"/>
                  <a:gd name="connsiteY24" fmla="*/ 88415 h 126013"/>
                  <a:gd name="connsiteX25" fmla="*/ 150138 w 181834"/>
                  <a:gd name="connsiteY25" fmla="*/ 68396 h 126013"/>
                  <a:gd name="connsiteX26" fmla="*/ 138460 w 181834"/>
                  <a:gd name="connsiteY26" fmla="*/ 60055 h 126013"/>
                  <a:gd name="connsiteX27" fmla="*/ 138460 w 181834"/>
                  <a:gd name="connsiteY27" fmla="*/ 68396 h 126013"/>
                  <a:gd name="connsiteX28" fmla="*/ 110101 w 181834"/>
                  <a:gd name="connsiteY28" fmla="*/ 71733 h 126013"/>
                  <a:gd name="connsiteX29" fmla="*/ 130119 w 181834"/>
                  <a:gd name="connsiteY29" fmla="*/ 63392 h 126013"/>
                  <a:gd name="connsiteX30" fmla="*/ 130119 w 181834"/>
                  <a:gd name="connsiteY30" fmla="*/ 43373 h 126013"/>
                  <a:gd name="connsiteX31" fmla="*/ 133456 w 181834"/>
                  <a:gd name="connsiteY31" fmla="*/ 40037 h 126013"/>
                  <a:gd name="connsiteX32" fmla="*/ 76737 w 181834"/>
                  <a:gd name="connsiteY32" fmla="*/ 0 h 12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834" h="126013">
                    <a:moveTo>
                      <a:pt x="80073" y="0"/>
                    </a:moveTo>
                    <a:cubicBezTo>
                      <a:pt x="73401" y="5005"/>
                      <a:pt x="68396" y="18350"/>
                      <a:pt x="60055" y="20018"/>
                    </a:cubicBezTo>
                    <a:cubicBezTo>
                      <a:pt x="56719" y="20018"/>
                      <a:pt x="46709" y="18350"/>
                      <a:pt x="43373" y="20018"/>
                    </a:cubicBezTo>
                    <a:cubicBezTo>
                      <a:pt x="43373" y="20018"/>
                      <a:pt x="35032" y="48378"/>
                      <a:pt x="35032" y="48378"/>
                    </a:cubicBezTo>
                    <a:cubicBezTo>
                      <a:pt x="30027" y="51714"/>
                      <a:pt x="16682" y="46710"/>
                      <a:pt x="11678" y="48378"/>
                    </a:cubicBezTo>
                    <a:cubicBezTo>
                      <a:pt x="11678" y="48378"/>
                      <a:pt x="1668" y="60055"/>
                      <a:pt x="0" y="60055"/>
                    </a:cubicBezTo>
                    <a:cubicBezTo>
                      <a:pt x="6673" y="60055"/>
                      <a:pt x="18350" y="58387"/>
                      <a:pt x="23355" y="60055"/>
                    </a:cubicBezTo>
                    <a:lnTo>
                      <a:pt x="26691" y="68396"/>
                    </a:lnTo>
                    <a:cubicBezTo>
                      <a:pt x="50046" y="75069"/>
                      <a:pt x="66728" y="70064"/>
                      <a:pt x="90083" y="65060"/>
                    </a:cubicBezTo>
                    <a:lnTo>
                      <a:pt x="90083" y="73401"/>
                    </a:lnTo>
                    <a:cubicBezTo>
                      <a:pt x="73401" y="76737"/>
                      <a:pt x="71732" y="71733"/>
                      <a:pt x="58387" y="81742"/>
                    </a:cubicBezTo>
                    <a:cubicBezTo>
                      <a:pt x="56719" y="81742"/>
                      <a:pt x="56719" y="91751"/>
                      <a:pt x="55050" y="93419"/>
                    </a:cubicBezTo>
                    <a:lnTo>
                      <a:pt x="31696" y="101760"/>
                    </a:lnTo>
                    <a:lnTo>
                      <a:pt x="31696" y="110101"/>
                    </a:lnTo>
                    <a:cubicBezTo>
                      <a:pt x="51714" y="116774"/>
                      <a:pt x="61724" y="110101"/>
                      <a:pt x="75069" y="113438"/>
                    </a:cubicBezTo>
                    <a:lnTo>
                      <a:pt x="78406" y="121779"/>
                    </a:lnTo>
                    <a:lnTo>
                      <a:pt x="106765" y="125115"/>
                    </a:lnTo>
                    <a:cubicBezTo>
                      <a:pt x="133456" y="128451"/>
                      <a:pt x="131788" y="121779"/>
                      <a:pt x="150138" y="116774"/>
                    </a:cubicBezTo>
                    <a:cubicBezTo>
                      <a:pt x="153475" y="116774"/>
                      <a:pt x="161816" y="118442"/>
                      <a:pt x="166820" y="116774"/>
                    </a:cubicBezTo>
                    <a:cubicBezTo>
                      <a:pt x="171825" y="113438"/>
                      <a:pt x="166820" y="108433"/>
                      <a:pt x="170157" y="105097"/>
                    </a:cubicBezTo>
                    <a:cubicBezTo>
                      <a:pt x="170157" y="103428"/>
                      <a:pt x="180166" y="98424"/>
                      <a:pt x="181834" y="96756"/>
                    </a:cubicBezTo>
                    <a:cubicBezTo>
                      <a:pt x="178498" y="93419"/>
                      <a:pt x="181834" y="85078"/>
                      <a:pt x="178498" y="80074"/>
                    </a:cubicBezTo>
                    <a:cubicBezTo>
                      <a:pt x="175161" y="76737"/>
                      <a:pt x="168488" y="76737"/>
                      <a:pt x="166820" y="71733"/>
                    </a:cubicBezTo>
                    <a:cubicBezTo>
                      <a:pt x="166820" y="75069"/>
                      <a:pt x="161816" y="86746"/>
                      <a:pt x="158479" y="88415"/>
                    </a:cubicBezTo>
                    <a:cubicBezTo>
                      <a:pt x="155143" y="88415"/>
                      <a:pt x="148470" y="86746"/>
                      <a:pt x="146802" y="88415"/>
                    </a:cubicBezTo>
                    <a:cubicBezTo>
                      <a:pt x="146802" y="88415"/>
                      <a:pt x="150138" y="75069"/>
                      <a:pt x="150138" y="68396"/>
                    </a:cubicBezTo>
                    <a:cubicBezTo>
                      <a:pt x="145134" y="68396"/>
                      <a:pt x="141797" y="63392"/>
                      <a:pt x="138460" y="60055"/>
                    </a:cubicBezTo>
                    <a:lnTo>
                      <a:pt x="138460" y="68396"/>
                    </a:lnTo>
                    <a:cubicBezTo>
                      <a:pt x="130119" y="68396"/>
                      <a:pt x="121778" y="70064"/>
                      <a:pt x="110101" y="71733"/>
                    </a:cubicBezTo>
                    <a:cubicBezTo>
                      <a:pt x="113437" y="70064"/>
                      <a:pt x="125115" y="65060"/>
                      <a:pt x="130119" y="63392"/>
                    </a:cubicBezTo>
                    <a:cubicBezTo>
                      <a:pt x="130119" y="63392"/>
                      <a:pt x="130119" y="45041"/>
                      <a:pt x="130119" y="43373"/>
                    </a:cubicBezTo>
                    <a:cubicBezTo>
                      <a:pt x="136793" y="48378"/>
                      <a:pt x="131788" y="40037"/>
                      <a:pt x="133456" y="40037"/>
                    </a:cubicBezTo>
                    <a:cubicBezTo>
                      <a:pt x="111770" y="26691"/>
                      <a:pt x="96755" y="13346"/>
                      <a:pt x="7673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465B9D8B-81F3-A2F9-400F-8E04A90283E1}"/>
                  </a:ext>
                </a:extLst>
              </p:cNvPr>
              <p:cNvSpPr/>
              <p:nvPr/>
            </p:nvSpPr>
            <p:spPr>
              <a:xfrm>
                <a:off x="7316333" y="1544272"/>
                <a:ext cx="57249" cy="45523"/>
              </a:xfrm>
              <a:custGeom>
                <a:avLst/>
                <a:gdLst>
                  <a:gd name="connsiteX0" fmla="*/ 20550 w 57249"/>
                  <a:gd name="connsiteY0" fmla="*/ 2150 h 45523"/>
                  <a:gd name="connsiteX1" fmla="*/ 28891 w 57249"/>
                  <a:gd name="connsiteY1" fmla="*/ 45523 h 45523"/>
                  <a:gd name="connsiteX2" fmla="*/ 25554 w 57249"/>
                  <a:gd name="connsiteY2" fmla="*/ 28841 h 45523"/>
                  <a:gd name="connsiteX3" fmla="*/ 57250 w 57249"/>
                  <a:gd name="connsiteY3" fmla="*/ 28841 h 45523"/>
                  <a:gd name="connsiteX4" fmla="*/ 48909 w 57249"/>
                  <a:gd name="connsiteY4" fmla="*/ 12159 h 45523"/>
                  <a:gd name="connsiteX5" fmla="*/ 37232 w 57249"/>
                  <a:gd name="connsiteY5" fmla="*/ 8823 h 45523"/>
                  <a:gd name="connsiteX6" fmla="*/ 37232 w 57249"/>
                  <a:gd name="connsiteY6" fmla="*/ 482 h 45523"/>
                  <a:gd name="connsiteX7" fmla="*/ 20550 w 57249"/>
                  <a:gd name="connsiteY7" fmla="*/ 482 h 4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49" h="45523">
                    <a:moveTo>
                      <a:pt x="20550" y="2150"/>
                    </a:moveTo>
                    <a:cubicBezTo>
                      <a:pt x="-11146" y="28841"/>
                      <a:pt x="-4474" y="45523"/>
                      <a:pt x="28891" y="45523"/>
                    </a:cubicBezTo>
                    <a:cubicBezTo>
                      <a:pt x="28891" y="43855"/>
                      <a:pt x="23886" y="30509"/>
                      <a:pt x="25554" y="28841"/>
                    </a:cubicBezTo>
                    <a:cubicBezTo>
                      <a:pt x="25554" y="28841"/>
                      <a:pt x="47241" y="28841"/>
                      <a:pt x="57250" y="28841"/>
                    </a:cubicBezTo>
                    <a:lnTo>
                      <a:pt x="48909" y="12159"/>
                    </a:lnTo>
                    <a:cubicBezTo>
                      <a:pt x="43904" y="8823"/>
                      <a:pt x="43904" y="12159"/>
                      <a:pt x="37232" y="8823"/>
                    </a:cubicBezTo>
                    <a:lnTo>
                      <a:pt x="37232" y="482"/>
                    </a:lnTo>
                    <a:cubicBezTo>
                      <a:pt x="32227" y="-1187"/>
                      <a:pt x="25554" y="2150"/>
                      <a:pt x="20550" y="48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3596AAA3-12BE-B959-BD72-DF87EDC2CFD4}"/>
                  </a:ext>
                </a:extLst>
              </p:cNvPr>
              <p:cNvSpPr/>
              <p:nvPr/>
            </p:nvSpPr>
            <p:spPr>
              <a:xfrm>
                <a:off x="6863113" y="1551427"/>
                <a:ext cx="235215" cy="56718"/>
              </a:xfrm>
              <a:custGeom>
                <a:avLst/>
                <a:gdLst>
                  <a:gd name="connsiteX0" fmla="*/ 130119 w 235215"/>
                  <a:gd name="connsiteY0" fmla="*/ 0 h 56718"/>
                  <a:gd name="connsiteX1" fmla="*/ 121778 w 235215"/>
                  <a:gd name="connsiteY1" fmla="*/ 8341 h 56718"/>
                  <a:gd name="connsiteX2" fmla="*/ 70064 w 235215"/>
                  <a:gd name="connsiteY2" fmla="*/ 5005 h 56718"/>
                  <a:gd name="connsiteX3" fmla="*/ 33364 w 235215"/>
                  <a:gd name="connsiteY3" fmla="*/ 21687 h 56718"/>
                  <a:gd name="connsiteX4" fmla="*/ 16682 w 235215"/>
                  <a:gd name="connsiteY4" fmla="*/ 18350 h 56718"/>
                  <a:gd name="connsiteX5" fmla="*/ 0 w 235215"/>
                  <a:gd name="connsiteY5" fmla="*/ 38369 h 56718"/>
                  <a:gd name="connsiteX6" fmla="*/ 28359 w 235215"/>
                  <a:gd name="connsiteY6" fmla="*/ 38369 h 56718"/>
                  <a:gd name="connsiteX7" fmla="*/ 28359 w 235215"/>
                  <a:gd name="connsiteY7" fmla="*/ 41705 h 56718"/>
                  <a:gd name="connsiteX8" fmla="*/ 68396 w 235215"/>
                  <a:gd name="connsiteY8" fmla="*/ 33364 h 56718"/>
                  <a:gd name="connsiteX9" fmla="*/ 71732 w 235215"/>
                  <a:gd name="connsiteY9" fmla="*/ 41705 h 56718"/>
                  <a:gd name="connsiteX10" fmla="*/ 100092 w 235215"/>
                  <a:gd name="connsiteY10" fmla="*/ 21687 h 56718"/>
                  <a:gd name="connsiteX11" fmla="*/ 118442 w 235215"/>
                  <a:gd name="connsiteY11" fmla="*/ 30028 h 56718"/>
                  <a:gd name="connsiteX12" fmla="*/ 131788 w 235215"/>
                  <a:gd name="connsiteY12" fmla="*/ 33364 h 56718"/>
                  <a:gd name="connsiteX13" fmla="*/ 123447 w 235215"/>
                  <a:gd name="connsiteY13" fmla="*/ 45041 h 56718"/>
                  <a:gd name="connsiteX14" fmla="*/ 140129 w 235215"/>
                  <a:gd name="connsiteY14" fmla="*/ 48378 h 56718"/>
                  <a:gd name="connsiteX15" fmla="*/ 143465 w 235215"/>
                  <a:gd name="connsiteY15" fmla="*/ 56719 h 56718"/>
                  <a:gd name="connsiteX16" fmla="*/ 180166 w 235215"/>
                  <a:gd name="connsiteY16" fmla="*/ 36700 h 56718"/>
                  <a:gd name="connsiteX17" fmla="*/ 203520 w 235215"/>
                  <a:gd name="connsiteY17" fmla="*/ 40037 h 56718"/>
                  <a:gd name="connsiteX18" fmla="*/ 203520 w 235215"/>
                  <a:gd name="connsiteY18" fmla="*/ 31696 h 56718"/>
                  <a:gd name="connsiteX19" fmla="*/ 235216 w 235215"/>
                  <a:gd name="connsiteY19" fmla="*/ 28359 h 56718"/>
                  <a:gd name="connsiteX20" fmla="*/ 235216 w 235215"/>
                  <a:gd name="connsiteY20" fmla="*/ 11677 h 56718"/>
                  <a:gd name="connsiteX21" fmla="*/ 218534 w 235215"/>
                  <a:gd name="connsiteY21" fmla="*/ 15014 h 56718"/>
                  <a:gd name="connsiteX22" fmla="*/ 221871 w 235215"/>
                  <a:gd name="connsiteY22" fmla="*/ 6673 h 56718"/>
                  <a:gd name="connsiteX23" fmla="*/ 193511 w 235215"/>
                  <a:gd name="connsiteY23" fmla="*/ 6673 h 56718"/>
                  <a:gd name="connsiteX24" fmla="*/ 193511 w 235215"/>
                  <a:gd name="connsiteY24" fmla="*/ 18350 h 56718"/>
                  <a:gd name="connsiteX25" fmla="*/ 116774 w 235215"/>
                  <a:gd name="connsiteY25" fmla="*/ 18350 h 56718"/>
                  <a:gd name="connsiteX26" fmla="*/ 173493 w 235215"/>
                  <a:gd name="connsiteY26" fmla="*/ 15014 h 56718"/>
                  <a:gd name="connsiteX27" fmla="*/ 156811 w 235215"/>
                  <a:gd name="connsiteY27" fmla="*/ 11677 h 56718"/>
                  <a:gd name="connsiteX28" fmla="*/ 125115 w 235215"/>
                  <a:gd name="connsiteY28" fmla="*/ 0 h 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5215" h="56718">
                    <a:moveTo>
                      <a:pt x="130119" y="0"/>
                    </a:moveTo>
                    <a:lnTo>
                      <a:pt x="121778" y="8341"/>
                    </a:lnTo>
                    <a:cubicBezTo>
                      <a:pt x="101760" y="13346"/>
                      <a:pt x="88414" y="1668"/>
                      <a:pt x="70064" y="5005"/>
                    </a:cubicBezTo>
                    <a:cubicBezTo>
                      <a:pt x="63391" y="5005"/>
                      <a:pt x="40037" y="20018"/>
                      <a:pt x="33364" y="21687"/>
                    </a:cubicBezTo>
                    <a:cubicBezTo>
                      <a:pt x="28359" y="21687"/>
                      <a:pt x="26691" y="13346"/>
                      <a:pt x="16682" y="18350"/>
                    </a:cubicBezTo>
                    <a:cubicBezTo>
                      <a:pt x="10009" y="20018"/>
                      <a:pt x="3336" y="35032"/>
                      <a:pt x="0" y="38369"/>
                    </a:cubicBezTo>
                    <a:cubicBezTo>
                      <a:pt x="8341" y="38369"/>
                      <a:pt x="20018" y="38369"/>
                      <a:pt x="28359" y="38369"/>
                    </a:cubicBezTo>
                    <a:lnTo>
                      <a:pt x="28359" y="41705"/>
                    </a:lnTo>
                    <a:cubicBezTo>
                      <a:pt x="45041" y="36700"/>
                      <a:pt x="51714" y="38369"/>
                      <a:pt x="68396" y="33364"/>
                    </a:cubicBezTo>
                    <a:lnTo>
                      <a:pt x="71732" y="41705"/>
                    </a:lnTo>
                    <a:cubicBezTo>
                      <a:pt x="91751" y="41705"/>
                      <a:pt x="88414" y="30028"/>
                      <a:pt x="100092" y="21687"/>
                    </a:cubicBezTo>
                    <a:cubicBezTo>
                      <a:pt x="111769" y="26691"/>
                      <a:pt x="115106" y="28359"/>
                      <a:pt x="118442" y="30028"/>
                    </a:cubicBezTo>
                    <a:cubicBezTo>
                      <a:pt x="121778" y="30028"/>
                      <a:pt x="125115" y="30028"/>
                      <a:pt x="131788" y="33364"/>
                    </a:cubicBezTo>
                    <a:cubicBezTo>
                      <a:pt x="131788" y="33364"/>
                      <a:pt x="123447" y="45041"/>
                      <a:pt x="123447" y="45041"/>
                    </a:cubicBezTo>
                    <a:cubicBezTo>
                      <a:pt x="135124" y="51714"/>
                      <a:pt x="133456" y="45041"/>
                      <a:pt x="140129" y="48378"/>
                    </a:cubicBezTo>
                    <a:lnTo>
                      <a:pt x="143465" y="56719"/>
                    </a:lnTo>
                    <a:cubicBezTo>
                      <a:pt x="153474" y="56719"/>
                      <a:pt x="166820" y="40037"/>
                      <a:pt x="180166" y="36700"/>
                    </a:cubicBezTo>
                    <a:cubicBezTo>
                      <a:pt x="183502" y="36700"/>
                      <a:pt x="195179" y="41705"/>
                      <a:pt x="203520" y="40037"/>
                    </a:cubicBezTo>
                    <a:lnTo>
                      <a:pt x="203520" y="31696"/>
                    </a:lnTo>
                    <a:cubicBezTo>
                      <a:pt x="216866" y="30028"/>
                      <a:pt x="223539" y="30028"/>
                      <a:pt x="235216" y="28359"/>
                    </a:cubicBezTo>
                    <a:cubicBezTo>
                      <a:pt x="235216" y="28359"/>
                      <a:pt x="235216" y="13346"/>
                      <a:pt x="235216" y="11677"/>
                    </a:cubicBezTo>
                    <a:cubicBezTo>
                      <a:pt x="226875" y="15014"/>
                      <a:pt x="213530" y="25023"/>
                      <a:pt x="218534" y="15014"/>
                    </a:cubicBezTo>
                    <a:cubicBezTo>
                      <a:pt x="218534" y="15014"/>
                      <a:pt x="221871" y="6673"/>
                      <a:pt x="221871" y="6673"/>
                    </a:cubicBezTo>
                    <a:cubicBezTo>
                      <a:pt x="206857" y="6673"/>
                      <a:pt x="198516" y="6673"/>
                      <a:pt x="193511" y="6673"/>
                    </a:cubicBezTo>
                    <a:cubicBezTo>
                      <a:pt x="201852" y="6673"/>
                      <a:pt x="200184" y="15014"/>
                      <a:pt x="193511" y="18350"/>
                    </a:cubicBezTo>
                    <a:cubicBezTo>
                      <a:pt x="170156" y="31696"/>
                      <a:pt x="143465" y="20018"/>
                      <a:pt x="116774" y="18350"/>
                    </a:cubicBezTo>
                    <a:cubicBezTo>
                      <a:pt x="138460" y="18350"/>
                      <a:pt x="186838" y="16682"/>
                      <a:pt x="173493" y="15014"/>
                    </a:cubicBezTo>
                    <a:cubicBezTo>
                      <a:pt x="165152" y="15014"/>
                      <a:pt x="163484" y="15014"/>
                      <a:pt x="156811" y="11677"/>
                    </a:cubicBezTo>
                    <a:cubicBezTo>
                      <a:pt x="148470" y="8341"/>
                      <a:pt x="136792" y="0"/>
                      <a:pt x="125115"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0C2B798F-FBC3-48A2-7A4F-4590CB6FDA40}"/>
                  </a:ext>
                </a:extLst>
              </p:cNvPr>
              <p:cNvSpPr/>
              <p:nvPr/>
            </p:nvSpPr>
            <p:spPr>
              <a:xfrm>
                <a:off x="7165057" y="1566440"/>
                <a:ext cx="8341" cy="8341"/>
              </a:xfrm>
              <a:custGeom>
                <a:avLst/>
                <a:gdLst>
                  <a:gd name="connsiteX0" fmla="*/ 0 w 8341"/>
                  <a:gd name="connsiteY0" fmla="*/ 0 h 8341"/>
                  <a:gd name="connsiteX1" fmla="*/ 0 w 8341"/>
                  <a:gd name="connsiteY1" fmla="*/ 8341 h 8341"/>
                  <a:gd name="connsiteX2" fmla="*/ 8341 w 8341"/>
                  <a:gd name="connsiteY2" fmla="*/ 8341 h 8341"/>
                  <a:gd name="connsiteX3" fmla="*/ 0 w 8341"/>
                  <a:gd name="connsiteY3" fmla="*/ 0 h 8341"/>
                </a:gdLst>
                <a:ahLst/>
                <a:cxnLst>
                  <a:cxn ang="0">
                    <a:pos x="connsiteX0" y="connsiteY0"/>
                  </a:cxn>
                  <a:cxn ang="0">
                    <a:pos x="connsiteX1" y="connsiteY1"/>
                  </a:cxn>
                  <a:cxn ang="0">
                    <a:pos x="connsiteX2" y="connsiteY2"/>
                  </a:cxn>
                  <a:cxn ang="0">
                    <a:pos x="connsiteX3" y="connsiteY3"/>
                  </a:cxn>
                </a:cxnLst>
                <a:rect l="l" t="t" r="r" b="b"/>
                <a:pathLst>
                  <a:path w="8341" h="8341">
                    <a:moveTo>
                      <a:pt x="0" y="0"/>
                    </a:moveTo>
                    <a:lnTo>
                      <a:pt x="0" y="8341"/>
                    </a:lnTo>
                    <a:lnTo>
                      <a:pt x="8341" y="8341"/>
                    </a:lnTo>
                    <a:cubicBezTo>
                      <a:pt x="3337" y="5005"/>
                      <a:pt x="13346"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C7829CF8-0FFD-BEB2-00E9-680EE58C9B48}"/>
                  </a:ext>
                </a:extLst>
              </p:cNvPr>
              <p:cNvSpPr/>
              <p:nvPr/>
            </p:nvSpPr>
            <p:spPr>
              <a:xfrm>
                <a:off x="7265149" y="1566440"/>
                <a:ext cx="34148" cy="28840"/>
              </a:xfrm>
              <a:custGeom>
                <a:avLst/>
                <a:gdLst>
                  <a:gd name="connsiteX0" fmla="*/ 0 w 34148"/>
                  <a:gd name="connsiteY0" fmla="*/ 0 h 28840"/>
                  <a:gd name="connsiteX1" fmla="*/ 0 w 34148"/>
                  <a:gd name="connsiteY1" fmla="*/ 28359 h 28840"/>
                  <a:gd name="connsiteX2" fmla="*/ 16682 w 34148"/>
                  <a:gd name="connsiteY2" fmla="*/ 28359 h 28840"/>
                  <a:gd name="connsiteX3" fmla="*/ 20019 w 34148"/>
                  <a:gd name="connsiteY3" fmla="*/ 16682 h 28840"/>
                  <a:gd name="connsiteX4" fmla="*/ 0 w 34148"/>
                  <a:gd name="connsiteY4" fmla="*/ 0 h 2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28840">
                    <a:moveTo>
                      <a:pt x="0" y="0"/>
                    </a:moveTo>
                    <a:cubicBezTo>
                      <a:pt x="1668" y="8341"/>
                      <a:pt x="0" y="20018"/>
                      <a:pt x="0" y="28359"/>
                    </a:cubicBezTo>
                    <a:cubicBezTo>
                      <a:pt x="3337" y="26691"/>
                      <a:pt x="11678" y="30028"/>
                      <a:pt x="16682" y="28359"/>
                    </a:cubicBezTo>
                    <a:cubicBezTo>
                      <a:pt x="20019" y="26691"/>
                      <a:pt x="18350" y="21687"/>
                      <a:pt x="20019" y="16682"/>
                    </a:cubicBezTo>
                    <a:cubicBezTo>
                      <a:pt x="56719" y="13346"/>
                      <a:pt x="11678" y="3336"/>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D3BE6CE4-A550-BE97-6E6C-A35F5C1BBDC1}"/>
                  </a:ext>
                </a:extLst>
              </p:cNvPr>
              <p:cNvSpPr/>
              <p:nvPr/>
            </p:nvSpPr>
            <p:spPr>
              <a:xfrm>
                <a:off x="7125080" y="1574781"/>
                <a:ext cx="34973" cy="20018"/>
              </a:xfrm>
              <a:custGeom>
                <a:avLst/>
                <a:gdLst>
                  <a:gd name="connsiteX0" fmla="*/ 14955 w 34973"/>
                  <a:gd name="connsiteY0" fmla="*/ 0 h 20018"/>
                  <a:gd name="connsiteX1" fmla="*/ 31637 w 34973"/>
                  <a:gd name="connsiteY1" fmla="*/ 20018 h 20018"/>
                  <a:gd name="connsiteX2" fmla="*/ 34973 w 34973"/>
                  <a:gd name="connsiteY2" fmla="*/ 8341 h 20018"/>
                  <a:gd name="connsiteX3" fmla="*/ 14955 w 34973"/>
                  <a:gd name="connsiteY3" fmla="*/ 0 h 20018"/>
                </a:gdLst>
                <a:ahLst/>
                <a:cxnLst>
                  <a:cxn ang="0">
                    <a:pos x="connsiteX0" y="connsiteY0"/>
                  </a:cxn>
                  <a:cxn ang="0">
                    <a:pos x="connsiteX1" y="connsiteY1"/>
                  </a:cxn>
                  <a:cxn ang="0">
                    <a:pos x="connsiteX2" y="connsiteY2"/>
                  </a:cxn>
                  <a:cxn ang="0">
                    <a:pos x="connsiteX3" y="connsiteY3"/>
                  </a:cxn>
                </a:cxnLst>
                <a:rect l="l" t="t" r="r" b="b"/>
                <a:pathLst>
                  <a:path w="34973" h="20018">
                    <a:moveTo>
                      <a:pt x="14955" y="0"/>
                    </a:moveTo>
                    <a:cubicBezTo>
                      <a:pt x="-16741" y="18350"/>
                      <a:pt x="8282" y="15014"/>
                      <a:pt x="31637" y="20018"/>
                    </a:cubicBezTo>
                    <a:lnTo>
                      <a:pt x="34973" y="8341"/>
                    </a:lnTo>
                    <a:cubicBezTo>
                      <a:pt x="28301" y="5005"/>
                      <a:pt x="19960" y="5005"/>
                      <a:pt x="14955"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1" name="Freeform 1230">
                <a:extLst>
                  <a:ext uri="{FF2B5EF4-FFF2-40B4-BE49-F238E27FC236}">
                    <a16:creationId xmlns:a16="http://schemas.microsoft.com/office/drawing/2014/main" id="{20256886-3A15-DBA6-3E65-100102B265B9}"/>
                  </a:ext>
                </a:extLst>
              </p:cNvPr>
              <p:cNvSpPr/>
              <p:nvPr/>
            </p:nvSpPr>
            <p:spPr>
              <a:xfrm>
                <a:off x="7230729" y="1578849"/>
                <a:ext cx="27262" cy="24638"/>
              </a:xfrm>
              <a:custGeom>
                <a:avLst/>
                <a:gdLst>
                  <a:gd name="connsiteX0" fmla="*/ 14403 w 27262"/>
                  <a:gd name="connsiteY0" fmla="*/ 937 h 24638"/>
                  <a:gd name="connsiteX1" fmla="*/ 22744 w 27262"/>
                  <a:gd name="connsiteY1" fmla="*/ 24291 h 24638"/>
                  <a:gd name="connsiteX2" fmla="*/ 22744 w 27262"/>
                  <a:gd name="connsiteY2" fmla="*/ 12614 h 24638"/>
                  <a:gd name="connsiteX3" fmla="*/ 26080 w 27262"/>
                  <a:gd name="connsiteY3" fmla="*/ 12614 h 24638"/>
                  <a:gd name="connsiteX4" fmla="*/ 14403 w 27262"/>
                  <a:gd name="connsiteY4" fmla="*/ 937 h 2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2" h="24638">
                    <a:moveTo>
                      <a:pt x="14403" y="937"/>
                    </a:moveTo>
                    <a:cubicBezTo>
                      <a:pt x="-8952" y="5941"/>
                      <a:pt x="-2279" y="27628"/>
                      <a:pt x="22744" y="24291"/>
                    </a:cubicBezTo>
                    <a:cubicBezTo>
                      <a:pt x="29416" y="24291"/>
                      <a:pt x="22744" y="12614"/>
                      <a:pt x="22744" y="12614"/>
                    </a:cubicBezTo>
                    <a:lnTo>
                      <a:pt x="26080" y="12614"/>
                    </a:lnTo>
                    <a:cubicBezTo>
                      <a:pt x="26080" y="12614"/>
                      <a:pt x="32753" y="-4068"/>
                      <a:pt x="14403" y="9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3D0C2300-689C-8CC8-5A00-B0EDE6F11BF8}"/>
                  </a:ext>
                </a:extLst>
              </p:cNvPr>
              <p:cNvSpPr/>
              <p:nvPr/>
            </p:nvSpPr>
            <p:spPr>
              <a:xfrm>
                <a:off x="7193417" y="1583122"/>
                <a:ext cx="8341" cy="8341"/>
              </a:xfrm>
              <a:custGeom>
                <a:avLst/>
                <a:gdLst>
                  <a:gd name="connsiteX0" fmla="*/ 0 w 8341"/>
                  <a:gd name="connsiteY0" fmla="*/ 0 h 8341"/>
                  <a:gd name="connsiteX1" fmla="*/ 0 w 8341"/>
                  <a:gd name="connsiteY1" fmla="*/ 8341 h 8341"/>
                  <a:gd name="connsiteX2" fmla="*/ 8341 w 8341"/>
                  <a:gd name="connsiteY2" fmla="*/ 8341 h 8341"/>
                  <a:gd name="connsiteX3" fmla="*/ 0 w 8341"/>
                  <a:gd name="connsiteY3" fmla="*/ 0 h 8341"/>
                </a:gdLst>
                <a:ahLst/>
                <a:cxnLst>
                  <a:cxn ang="0">
                    <a:pos x="connsiteX0" y="connsiteY0"/>
                  </a:cxn>
                  <a:cxn ang="0">
                    <a:pos x="connsiteX1" y="connsiteY1"/>
                  </a:cxn>
                  <a:cxn ang="0">
                    <a:pos x="connsiteX2" y="connsiteY2"/>
                  </a:cxn>
                  <a:cxn ang="0">
                    <a:pos x="connsiteX3" y="connsiteY3"/>
                  </a:cxn>
                </a:cxnLst>
                <a:rect l="l" t="t" r="r" b="b"/>
                <a:pathLst>
                  <a:path w="8341" h="8341">
                    <a:moveTo>
                      <a:pt x="0" y="0"/>
                    </a:moveTo>
                    <a:lnTo>
                      <a:pt x="0" y="8341"/>
                    </a:lnTo>
                    <a:lnTo>
                      <a:pt x="8341" y="8341"/>
                    </a:lnTo>
                    <a:cubicBezTo>
                      <a:pt x="3337" y="5005"/>
                      <a:pt x="13345"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3" name="Freeform 1232">
                <a:extLst>
                  <a:ext uri="{FF2B5EF4-FFF2-40B4-BE49-F238E27FC236}">
                    <a16:creationId xmlns:a16="http://schemas.microsoft.com/office/drawing/2014/main" id="{CEC3BF36-3A37-B489-54DC-6BBF798B2034}"/>
                  </a:ext>
                </a:extLst>
              </p:cNvPr>
              <p:cNvSpPr/>
              <p:nvPr/>
            </p:nvSpPr>
            <p:spPr>
              <a:xfrm>
                <a:off x="7059961" y="1594800"/>
                <a:ext cx="20018" cy="11677"/>
              </a:xfrm>
              <a:custGeom>
                <a:avLst/>
                <a:gdLst>
                  <a:gd name="connsiteX0" fmla="*/ 8341 w 20018"/>
                  <a:gd name="connsiteY0" fmla="*/ 0 h 11677"/>
                  <a:gd name="connsiteX1" fmla="*/ 0 w 20018"/>
                  <a:gd name="connsiteY1" fmla="*/ 3336 h 11677"/>
                  <a:gd name="connsiteX2" fmla="*/ 3337 w 20018"/>
                  <a:gd name="connsiteY2" fmla="*/ 11677 h 11677"/>
                  <a:gd name="connsiteX3" fmla="*/ 20019 w 20018"/>
                  <a:gd name="connsiteY3" fmla="*/ 11677 h 11677"/>
                  <a:gd name="connsiteX4" fmla="*/ 11678 w 20018"/>
                  <a:gd name="connsiteY4" fmla="*/ 0 h 11677"/>
                  <a:gd name="connsiteX5" fmla="*/ 8341 w 20018"/>
                  <a:gd name="connsiteY5" fmla="*/ 0 h 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8" h="11677">
                    <a:moveTo>
                      <a:pt x="8341" y="0"/>
                    </a:moveTo>
                    <a:cubicBezTo>
                      <a:pt x="16682" y="1668"/>
                      <a:pt x="0" y="3336"/>
                      <a:pt x="0" y="3336"/>
                    </a:cubicBezTo>
                    <a:cubicBezTo>
                      <a:pt x="0" y="3336"/>
                      <a:pt x="5004" y="10009"/>
                      <a:pt x="3337" y="11677"/>
                    </a:cubicBezTo>
                    <a:cubicBezTo>
                      <a:pt x="6673" y="11677"/>
                      <a:pt x="15014" y="11677"/>
                      <a:pt x="20019" y="11677"/>
                    </a:cubicBezTo>
                    <a:cubicBezTo>
                      <a:pt x="16682" y="5005"/>
                      <a:pt x="20019" y="0"/>
                      <a:pt x="11678" y="0"/>
                    </a:cubicBezTo>
                    <a:lnTo>
                      <a:pt x="8341"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34" name="Freeform 1233">
                <a:extLst>
                  <a:ext uri="{FF2B5EF4-FFF2-40B4-BE49-F238E27FC236}">
                    <a16:creationId xmlns:a16="http://schemas.microsoft.com/office/drawing/2014/main" id="{2E1FC64C-4F3E-9E66-144D-A0A9F16327A1}"/>
                  </a:ext>
                </a:extLst>
              </p:cNvPr>
              <p:cNvSpPr/>
              <p:nvPr/>
            </p:nvSpPr>
            <p:spPr>
              <a:xfrm>
                <a:off x="7294728" y="1599804"/>
                <a:ext cx="22136" cy="23354"/>
              </a:xfrm>
              <a:custGeom>
                <a:avLst/>
                <a:gdLst>
                  <a:gd name="connsiteX0" fmla="*/ 10459 w 22136"/>
                  <a:gd name="connsiteY0" fmla="*/ 0 h 23354"/>
                  <a:gd name="connsiteX1" fmla="*/ 18800 w 22136"/>
                  <a:gd name="connsiteY1" fmla="*/ 23355 h 23354"/>
                  <a:gd name="connsiteX2" fmla="*/ 22136 w 22136"/>
                  <a:gd name="connsiteY2" fmla="*/ 3336 h 23354"/>
                  <a:gd name="connsiteX3" fmla="*/ 10459 w 22136"/>
                  <a:gd name="connsiteY3" fmla="*/ 0 h 23354"/>
                </a:gdLst>
                <a:ahLst/>
                <a:cxnLst>
                  <a:cxn ang="0">
                    <a:pos x="connsiteX0" y="connsiteY0"/>
                  </a:cxn>
                  <a:cxn ang="0">
                    <a:pos x="connsiteX1" y="connsiteY1"/>
                  </a:cxn>
                  <a:cxn ang="0">
                    <a:pos x="connsiteX2" y="connsiteY2"/>
                  </a:cxn>
                  <a:cxn ang="0">
                    <a:pos x="connsiteX3" y="connsiteY3"/>
                  </a:cxn>
                </a:cxnLst>
                <a:rect l="l" t="t" r="r" b="b"/>
                <a:pathLst>
                  <a:path w="22136" h="23354">
                    <a:moveTo>
                      <a:pt x="10459" y="0"/>
                    </a:moveTo>
                    <a:cubicBezTo>
                      <a:pt x="-11228" y="11677"/>
                      <a:pt x="5454" y="15014"/>
                      <a:pt x="18800" y="23355"/>
                    </a:cubicBezTo>
                    <a:lnTo>
                      <a:pt x="22136" y="3336"/>
                    </a:lnTo>
                    <a:lnTo>
                      <a:pt x="10459"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F9302B66-7C76-E017-58C4-D447CC66ACF9}"/>
                  </a:ext>
                </a:extLst>
              </p:cNvPr>
              <p:cNvSpPr/>
              <p:nvPr/>
            </p:nvSpPr>
            <p:spPr>
              <a:xfrm>
                <a:off x="7093325" y="1601311"/>
                <a:ext cx="16682" cy="16843"/>
              </a:xfrm>
              <a:custGeom>
                <a:avLst/>
                <a:gdLst>
                  <a:gd name="connsiteX0" fmla="*/ 3337 w 16682"/>
                  <a:gd name="connsiteY0" fmla="*/ 1829 h 16843"/>
                  <a:gd name="connsiteX1" fmla="*/ 0 w 16682"/>
                  <a:gd name="connsiteY1" fmla="*/ 13507 h 16843"/>
                  <a:gd name="connsiteX2" fmla="*/ 16682 w 16682"/>
                  <a:gd name="connsiteY2" fmla="*/ 16843 h 16843"/>
                  <a:gd name="connsiteX3" fmla="*/ 5004 w 16682"/>
                  <a:gd name="connsiteY3" fmla="*/ 161 h 16843"/>
                </a:gdLst>
                <a:ahLst/>
                <a:cxnLst>
                  <a:cxn ang="0">
                    <a:pos x="connsiteX0" y="connsiteY0"/>
                  </a:cxn>
                  <a:cxn ang="0">
                    <a:pos x="connsiteX1" y="connsiteY1"/>
                  </a:cxn>
                  <a:cxn ang="0">
                    <a:pos x="connsiteX2" y="connsiteY2"/>
                  </a:cxn>
                  <a:cxn ang="0">
                    <a:pos x="connsiteX3" y="connsiteY3"/>
                  </a:cxn>
                </a:cxnLst>
                <a:rect l="l" t="t" r="r" b="b"/>
                <a:pathLst>
                  <a:path w="16682" h="16843">
                    <a:moveTo>
                      <a:pt x="3337" y="1829"/>
                    </a:moveTo>
                    <a:cubicBezTo>
                      <a:pt x="0" y="1829"/>
                      <a:pt x="0" y="10170"/>
                      <a:pt x="0" y="13507"/>
                    </a:cubicBezTo>
                    <a:cubicBezTo>
                      <a:pt x="3337" y="15175"/>
                      <a:pt x="8341" y="16843"/>
                      <a:pt x="16682" y="16843"/>
                    </a:cubicBezTo>
                    <a:cubicBezTo>
                      <a:pt x="13345" y="10170"/>
                      <a:pt x="16682" y="-1507"/>
                      <a:pt x="5004" y="16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6E920CF2-360A-C02C-35A2-63052A26D945}"/>
                  </a:ext>
                </a:extLst>
              </p:cNvPr>
              <p:cNvSpPr/>
              <p:nvPr/>
            </p:nvSpPr>
            <p:spPr>
              <a:xfrm>
                <a:off x="8149229" y="1606477"/>
                <a:ext cx="56415" cy="36700"/>
              </a:xfrm>
              <a:custGeom>
                <a:avLst/>
                <a:gdLst>
                  <a:gd name="connsiteX0" fmla="*/ 5072 w 56415"/>
                  <a:gd name="connsiteY0" fmla="*/ 0 h 36700"/>
                  <a:gd name="connsiteX1" fmla="*/ 1736 w 56415"/>
                  <a:gd name="connsiteY1" fmla="*/ 36700 h 36700"/>
                  <a:gd name="connsiteX2" fmla="*/ 53450 w 56415"/>
                  <a:gd name="connsiteY2" fmla="*/ 33364 h 36700"/>
                  <a:gd name="connsiteX3" fmla="*/ 53450 w 56415"/>
                  <a:gd name="connsiteY3" fmla="*/ 16682 h 36700"/>
                  <a:gd name="connsiteX4" fmla="*/ 5072 w 56415"/>
                  <a:gd name="connsiteY4" fmla="*/ 0 h 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5" h="36700">
                    <a:moveTo>
                      <a:pt x="5072" y="0"/>
                    </a:moveTo>
                    <a:cubicBezTo>
                      <a:pt x="67" y="20018"/>
                      <a:pt x="-1601" y="23355"/>
                      <a:pt x="1736" y="36700"/>
                    </a:cubicBezTo>
                    <a:cubicBezTo>
                      <a:pt x="21754" y="33364"/>
                      <a:pt x="31763" y="35032"/>
                      <a:pt x="53450" y="33364"/>
                    </a:cubicBezTo>
                    <a:cubicBezTo>
                      <a:pt x="53450" y="30028"/>
                      <a:pt x="60123" y="23355"/>
                      <a:pt x="53450" y="16682"/>
                    </a:cubicBezTo>
                    <a:cubicBezTo>
                      <a:pt x="40104" y="5005"/>
                      <a:pt x="25090" y="6673"/>
                      <a:pt x="5072"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7" name="Freeform 1236">
                <a:extLst>
                  <a:ext uri="{FF2B5EF4-FFF2-40B4-BE49-F238E27FC236}">
                    <a16:creationId xmlns:a16="http://schemas.microsoft.com/office/drawing/2014/main" id="{A1ACB502-F4B7-2906-6A12-75FA2B96EE73}"/>
                  </a:ext>
                </a:extLst>
              </p:cNvPr>
              <p:cNvSpPr/>
              <p:nvPr/>
            </p:nvSpPr>
            <p:spPr>
              <a:xfrm>
                <a:off x="8346144" y="1623159"/>
                <a:ext cx="126783" cy="87707"/>
              </a:xfrm>
              <a:custGeom>
                <a:avLst/>
                <a:gdLst>
                  <a:gd name="connsiteX0" fmla="*/ 55051 w 126783"/>
                  <a:gd name="connsiteY0" fmla="*/ 0 h 87707"/>
                  <a:gd name="connsiteX1" fmla="*/ 55051 w 126783"/>
                  <a:gd name="connsiteY1" fmla="*/ 8341 h 87707"/>
                  <a:gd name="connsiteX2" fmla="*/ 51715 w 126783"/>
                  <a:gd name="connsiteY2" fmla="*/ 5005 h 87707"/>
                  <a:gd name="connsiteX3" fmla="*/ 43374 w 126783"/>
                  <a:gd name="connsiteY3" fmla="*/ 5005 h 87707"/>
                  <a:gd name="connsiteX4" fmla="*/ 46710 w 126783"/>
                  <a:gd name="connsiteY4" fmla="*/ 13346 h 87707"/>
                  <a:gd name="connsiteX5" fmla="*/ 23355 w 126783"/>
                  <a:gd name="connsiteY5" fmla="*/ 50046 h 87707"/>
                  <a:gd name="connsiteX6" fmla="*/ 23355 w 126783"/>
                  <a:gd name="connsiteY6" fmla="*/ 66728 h 87707"/>
                  <a:gd name="connsiteX7" fmla="*/ 0 w 126783"/>
                  <a:gd name="connsiteY7" fmla="*/ 86746 h 87707"/>
                  <a:gd name="connsiteX8" fmla="*/ 31696 w 126783"/>
                  <a:gd name="connsiteY8" fmla="*/ 83410 h 87707"/>
                  <a:gd name="connsiteX9" fmla="*/ 43374 w 126783"/>
                  <a:gd name="connsiteY9" fmla="*/ 66728 h 87707"/>
                  <a:gd name="connsiteX10" fmla="*/ 63392 w 126783"/>
                  <a:gd name="connsiteY10" fmla="*/ 75069 h 87707"/>
                  <a:gd name="connsiteX11" fmla="*/ 106765 w 126783"/>
                  <a:gd name="connsiteY11" fmla="*/ 63392 h 87707"/>
                  <a:gd name="connsiteX12" fmla="*/ 123447 w 126783"/>
                  <a:gd name="connsiteY12" fmla="*/ 63392 h 87707"/>
                  <a:gd name="connsiteX13" fmla="*/ 126784 w 126783"/>
                  <a:gd name="connsiteY13" fmla="*/ 46710 h 87707"/>
                  <a:gd name="connsiteX14" fmla="*/ 75069 w 126783"/>
                  <a:gd name="connsiteY14" fmla="*/ 15014 h 87707"/>
                  <a:gd name="connsiteX15" fmla="*/ 63392 w 126783"/>
                  <a:gd name="connsiteY15" fmla="*/ 23355 h 87707"/>
                  <a:gd name="connsiteX16" fmla="*/ 66728 w 126783"/>
                  <a:gd name="connsiteY16" fmla="*/ 6673 h 87707"/>
                  <a:gd name="connsiteX17" fmla="*/ 55051 w 126783"/>
                  <a:gd name="connsiteY17" fmla="*/ 3336 h 8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783" h="87707">
                    <a:moveTo>
                      <a:pt x="55051" y="0"/>
                    </a:moveTo>
                    <a:lnTo>
                      <a:pt x="55051" y="8341"/>
                    </a:lnTo>
                    <a:cubicBezTo>
                      <a:pt x="55051" y="8341"/>
                      <a:pt x="43374" y="8341"/>
                      <a:pt x="51715" y="5005"/>
                    </a:cubicBezTo>
                    <a:lnTo>
                      <a:pt x="43374" y="5005"/>
                    </a:lnTo>
                    <a:cubicBezTo>
                      <a:pt x="43374" y="8341"/>
                      <a:pt x="50046" y="11677"/>
                      <a:pt x="46710" y="13346"/>
                    </a:cubicBezTo>
                    <a:lnTo>
                      <a:pt x="23355" y="50046"/>
                    </a:lnTo>
                    <a:cubicBezTo>
                      <a:pt x="23355" y="53382"/>
                      <a:pt x="25023" y="61723"/>
                      <a:pt x="23355" y="66728"/>
                    </a:cubicBezTo>
                    <a:cubicBezTo>
                      <a:pt x="20019" y="71733"/>
                      <a:pt x="5005" y="81742"/>
                      <a:pt x="0" y="86746"/>
                    </a:cubicBezTo>
                    <a:cubicBezTo>
                      <a:pt x="15014" y="85078"/>
                      <a:pt x="18351" y="91751"/>
                      <a:pt x="31696" y="83410"/>
                    </a:cubicBezTo>
                    <a:cubicBezTo>
                      <a:pt x="35033" y="81742"/>
                      <a:pt x="40037" y="68396"/>
                      <a:pt x="43374" y="66728"/>
                    </a:cubicBezTo>
                    <a:cubicBezTo>
                      <a:pt x="43374" y="66728"/>
                      <a:pt x="63392" y="75069"/>
                      <a:pt x="63392" y="75069"/>
                    </a:cubicBezTo>
                    <a:cubicBezTo>
                      <a:pt x="85079" y="78405"/>
                      <a:pt x="95088" y="66728"/>
                      <a:pt x="106765" y="63392"/>
                    </a:cubicBezTo>
                    <a:cubicBezTo>
                      <a:pt x="110102" y="63392"/>
                      <a:pt x="118443" y="65060"/>
                      <a:pt x="123447" y="63392"/>
                    </a:cubicBezTo>
                    <a:cubicBezTo>
                      <a:pt x="126784" y="63392"/>
                      <a:pt x="125115" y="48378"/>
                      <a:pt x="126784" y="46710"/>
                    </a:cubicBezTo>
                    <a:cubicBezTo>
                      <a:pt x="110102" y="38369"/>
                      <a:pt x="91751" y="23355"/>
                      <a:pt x="75069" y="15014"/>
                    </a:cubicBezTo>
                    <a:cubicBezTo>
                      <a:pt x="75069" y="15014"/>
                      <a:pt x="65060" y="23355"/>
                      <a:pt x="63392" y="23355"/>
                    </a:cubicBezTo>
                    <a:cubicBezTo>
                      <a:pt x="58387" y="21687"/>
                      <a:pt x="66728" y="6673"/>
                      <a:pt x="66728" y="6673"/>
                    </a:cubicBezTo>
                    <a:cubicBezTo>
                      <a:pt x="61724" y="6673"/>
                      <a:pt x="55051" y="6673"/>
                      <a:pt x="55051" y="333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F2314B42-2BFE-40F4-40B4-3325034284F6}"/>
                  </a:ext>
                </a:extLst>
              </p:cNvPr>
              <p:cNvSpPr/>
              <p:nvPr/>
            </p:nvSpPr>
            <p:spPr>
              <a:xfrm>
                <a:off x="7098886" y="1771629"/>
                <a:ext cx="419830" cy="330303"/>
              </a:xfrm>
              <a:custGeom>
                <a:avLst/>
                <a:gdLst>
                  <a:gd name="connsiteX0" fmla="*/ 389803 w 419830"/>
                  <a:gd name="connsiteY0" fmla="*/ 0 h 330303"/>
                  <a:gd name="connsiteX1" fmla="*/ 366448 w 419830"/>
                  <a:gd name="connsiteY1" fmla="*/ 20018 h 330303"/>
                  <a:gd name="connsiteX2" fmla="*/ 354771 w 419830"/>
                  <a:gd name="connsiteY2" fmla="*/ 16682 h 330303"/>
                  <a:gd name="connsiteX3" fmla="*/ 318070 w 419830"/>
                  <a:gd name="connsiteY3" fmla="*/ 36701 h 330303"/>
                  <a:gd name="connsiteX4" fmla="*/ 294715 w 419830"/>
                  <a:gd name="connsiteY4" fmla="*/ 36701 h 330303"/>
                  <a:gd name="connsiteX5" fmla="*/ 283038 w 419830"/>
                  <a:gd name="connsiteY5" fmla="*/ 45042 h 330303"/>
                  <a:gd name="connsiteX6" fmla="*/ 283038 w 419830"/>
                  <a:gd name="connsiteY6" fmla="*/ 36701 h 330303"/>
                  <a:gd name="connsiteX7" fmla="*/ 271361 w 419830"/>
                  <a:gd name="connsiteY7" fmla="*/ 40037 h 330303"/>
                  <a:gd name="connsiteX8" fmla="*/ 248006 w 419830"/>
                  <a:gd name="connsiteY8" fmla="*/ 31696 h 330303"/>
                  <a:gd name="connsiteX9" fmla="*/ 248006 w 419830"/>
                  <a:gd name="connsiteY9" fmla="*/ 43373 h 330303"/>
                  <a:gd name="connsiteX10" fmla="*/ 204633 w 419830"/>
                  <a:gd name="connsiteY10" fmla="*/ 46710 h 330303"/>
                  <a:gd name="connsiteX11" fmla="*/ 201296 w 419830"/>
                  <a:gd name="connsiteY11" fmla="*/ 55051 h 330303"/>
                  <a:gd name="connsiteX12" fmla="*/ 184614 w 419830"/>
                  <a:gd name="connsiteY12" fmla="*/ 55051 h 330303"/>
                  <a:gd name="connsiteX13" fmla="*/ 167932 w 419830"/>
                  <a:gd name="connsiteY13" fmla="*/ 71733 h 330303"/>
                  <a:gd name="connsiteX14" fmla="*/ 131232 w 419830"/>
                  <a:gd name="connsiteY14" fmla="*/ 71733 h 330303"/>
                  <a:gd name="connsiteX15" fmla="*/ 127895 w 419830"/>
                  <a:gd name="connsiteY15" fmla="*/ 83410 h 330303"/>
                  <a:gd name="connsiteX16" fmla="*/ 107877 w 419830"/>
                  <a:gd name="connsiteY16" fmla="*/ 80074 h 330303"/>
                  <a:gd name="connsiteX17" fmla="*/ 104541 w 419830"/>
                  <a:gd name="connsiteY17" fmla="*/ 88415 h 330303"/>
                  <a:gd name="connsiteX18" fmla="*/ 112882 w 419830"/>
                  <a:gd name="connsiteY18" fmla="*/ 91751 h 330303"/>
                  <a:gd name="connsiteX19" fmla="*/ 109545 w 419830"/>
                  <a:gd name="connsiteY19" fmla="*/ 103429 h 330303"/>
                  <a:gd name="connsiteX20" fmla="*/ 92863 w 419830"/>
                  <a:gd name="connsiteY20" fmla="*/ 100092 h 330303"/>
                  <a:gd name="connsiteX21" fmla="*/ 84522 w 419830"/>
                  <a:gd name="connsiteY21" fmla="*/ 116774 h 330303"/>
                  <a:gd name="connsiteX22" fmla="*/ 81186 w 419830"/>
                  <a:gd name="connsiteY22" fmla="*/ 113438 h 330303"/>
                  <a:gd name="connsiteX23" fmla="*/ 81186 w 419830"/>
                  <a:gd name="connsiteY23" fmla="*/ 125115 h 330303"/>
                  <a:gd name="connsiteX24" fmla="*/ 61167 w 419830"/>
                  <a:gd name="connsiteY24" fmla="*/ 128452 h 330303"/>
                  <a:gd name="connsiteX25" fmla="*/ 52826 w 419830"/>
                  <a:gd name="connsiteY25" fmla="*/ 140129 h 330303"/>
                  <a:gd name="connsiteX26" fmla="*/ 36144 w 419830"/>
                  <a:gd name="connsiteY26" fmla="*/ 140129 h 330303"/>
                  <a:gd name="connsiteX27" fmla="*/ 36144 w 419830"/>
                  <a:gd name="connsiteY27" fmla="*/ 148470 h 330303"/>
                  <a:gd name="connsiteX28" fmla="*/ 47822 w 419830"/>
                  <a:gd name="connsiteY28" fmla="*/ 168488 h 330303"/>
                  <a:gd name="connsiteX29" fmla="*/ 56163 w 419830"/>
                  <a:gd name="connsiteY29" fmla="*/ 171825 h 330303"/>
                  <a:gd name="connsiteX30" fmla="*/ 24467 w 419830"/>
                  <a:gd name="connsiteY30" fmla="*/ 191843 h 330303"/>
                  <a:gd name="connsiteX31" fmla="*/ 27803 w 419830"/>
                  <a:gd name="connsiteY31" fmla="*/ 211862 h 330303"/>
                  <a:gd name="connsiteX32" fmla="*/ 24467 w 419830"/>
                  <a:gd name="connsiteY32" fmla="*/ 215198 h 330303"/>
                  <a:gd name="connsiteX33" fmla="*/ 24467 w 419830"/>
                  <a:gd name="connsiteY33" fmla="*/ 220203 h 330303"/>
                  <a:gd name="connsiteX34" fmla="*/ 29472 w 419830"/>
                  <a:gd name="connsiteY34" fmla="*/ 220203 h 330303"/>
                  <a:gd name="connsiteX35" fmla="*/ 29472 w 419830"/>
                  <a:gd name="connsiteY35" fmla="*/ 223539 h 330303"/>
                  <a:gd name="connsiteX36" fmla="*/ 21131 w 419830"/>
                  <a:gd name="connsiteY36" fmla="*/ 226875 h 330303"/>
                  <a:gd name="connsiteX37" fmla="*/ 24467 w 419830"/>
                  <a:gd name="connsiteY37" fmla="*/ 238553 h 330303"/>
                  <a:gd name="connsiteX38" fmla="*/ 4449 w 419830"/>
                  <a:gd name="connsiteY38" fmla="*/ 278590 h 330303"/>
                  <a:gd name="connsiteX39" fmla="*/ 16126 w 419830"/>
                  <a:gd name="connsiteY39" fmla="*/ 278590 h 330303"/>
                  <a:gd name="connsiteX40" fmla="*/ 19462 w 419830"/>
                  <a:gd name="connsiteY40" fmla="*/ 266912 h 330303"/>
                  <a:gd name="connsiteX41" fmla="*/ 31140 w 419830"/>
                  <a:gd name="connsiteY41" fmla="*/ 275253 h 330303"/>
                  <a:gd name="connsiteX42" fmla="*/ 34476 w 419830"/>
                  <a:gd name="connsiteY42" fmla="*/ 266912 h 330303"/>
                  <a:gd name="connsiteX43" fmla="*/ 51158 w 419830"/>
                  <a:gd name="connsiteY43" fmla="*/ 266912 h 330303"/>
                  <a:gd name="connsiteX44" fmla="*/ 51158 w 419830"/>
                  <a:gd name="connsiteY44" fmla="*/ 286931 h 330303"/>
                  <a:gd name="connsiteX45" fmla="*/ 71177 w 419830"/>
                  <a:gd name="connsiteY45" fmla="*/ 283594 h 330303"/>
                  <a:gd name="connsiteX46" fmla="*/ 71177 w 419830"/>
                  <a:gd name="connsiteY46" fmla="*/ 295272 h 330303"/>
                  <a:gd name="connsiteX47" fmla="*/ 51158 w 419830"/>
                  <a:gd name="connsiteY47" fmla="*/ 298608 h 330303"/>
                  <a:gd name="connsiteX48" fmla="*/ 51158 w 419830"/>
                  <a:gd name="connsiteY48" fmla="*/ 306949 h 330303"/>
                  <a:gd name="connsiteX49" fmla="*/ 47822 w 419830"/>
                  <a:gd name="connsiteY49" fmla="*/ 318627 h 330303"/>
                  <a:gd name="connsiteX50" fmla="*/ 79518 w 419830"/>
                  <a:gd name="connsiteY50" fmla="*/ 318627 h 330303"/>
                  <a:gd name="connsiteX51" fmla="*/ 91195 w 419830"/>
                  <a:gd name="connsiteY51" fmla="*/ 330304 h 330303"/>
                  <a:gd name="connsiteX52" fmla="*/ 99536 w 419830"/>
                  <a:gd name="connsiteY52" fmla="*/ 313622 h 330303"/>
                  <a:gd name="connsiteX53" fmla="*/ 107877 w 419830"/>
                  <a:gd name="connsiteY53" fmla="*/ 321963 h 330303"/>
                  <a:gd name="connsiteX54" fmla="*/ 136236 w 419830"/>
                  <a:gd name="connsiteY54" fmla="*/ 321963 h 330303"/>
                  <a:gd name="connsiteX55" fmla="*/ 132900 w 419830"/>
                  <a:gd name="connsiteY55" fmla="*/ 313622 h 330303"/>
                  <a:gd name="connsiteX56" fmla="*/ 129564 w 419830"/>
                  <a:gd name="connsiteY56" fmla="*/ 305281 h 330303"/>
                  <a:gd name="connsiteX57" fmla="*/ 141241 w 419830"/>
                  <a:gd name="connsiteY57" fmla="*/ 305281 h 330303"/>
                  <a:gd name="connsiteX58" fmla="*/ 152918 w 419830"/>
                  <a:gd name="connsiteY58" fmla="*/ 313622 h 330303"/>
                  <a:gd name="connsiteX59" fmla="*/ 169600 w 419830"/>
                  <a:gd name="connsiteY59" fmla="*/ 310286 h 330303"/>
                  <a:gd name="connsiteX60" fmla="*/ 169600 w 419830"/>
                  <a:gd name="connsiteY60" fmla="*/ 301945 h 330303"/>
                  <a:gd name="connsiteX61" fmla="*/ 149582 w 419830"/>
                  <a:gd name="connsiteY61" fmla="*/ 301945 h 330303"/>
                  <a:gd name="connsiteX62" fmla="*/ 106209 w 419830"/>
                  <a:gd name="connsiteY62" fmla="*/ 238553 h 330303"/>
                  <a:gd name="connsiteX63" fmla="*/ 117886 w 419830"/>
                  <a:gd name="connsiteY63" fmla="*/ 230212 h 330303"/>
                  <a:gd name="connsiteX64" fmla="*/ 109545 w 419830"/>
                  <a:gd name="connsiteY64" fmla="*/ 218534 h 330303"/>
                  <a:gd name="connsiteX65" fmla="*/ 126227 w 419830"/>
                  <a:gd name="connsiteY65" fmla="*/ 190175 h 330303"/>
                  <a:gd name="connsiteX66" fmla="*/ 126227 w 419830"/>
                  <a:gd name="connsiteY66" fmla="*/ 181834 h 330303"/>
                  <a:gd name="connsiteX67" fmla="*/ 114550 w 419830"/>
                  <a:gd name="connsiteY67" fmla="*/ 178498 h 330303"/>
                  <a:gd name="connsiteX68" fmla="*/ 134568 w 419830"/>
                  <a:gd name="connsiteY68" fmla="*/ 175161 h 330303"/>
                  <a:gd name="connsiteX69" fmla="*/ 134568 w 419830"/>
                  <a:gd name="connsiteY69" fmla="*/ 155143 h 330303"/>
                  <a:gd name="connsiteX70" fmla="*/ 137905 w 419830"/>
                  <a:gd name="connsiteY70" fmla="*/ 158479 h 330303"/>
                  <a:gd name="connsiteX71" fmla="*/ 146246 w 419830"/>
                  <a:gd name="connsiteY71" fmla="*/ 146802 h 330303"/>
                  <a:gd name="connsiteX72" fmla="*/ 157923 w 419830"/>
                  <a:gd name="connsiteY72" fmla="*/ 146802 h 330303"/>
                  <a:gd name="connsiteX73" fmla="*/ 157923 w 419830"/>
                  <a:gd name="connsiteY73" fmla="*/ 126783 h 330303"/>
                  <a:gd name="connsiteX74" fmla="*/ 169600 w 419830"/>
                  <a:gd name="connsiteY74" fmla="*/ 135124 h 330303"/>
                  <a:gd name="connsiteX75" fmla="*/ 177941 w 419830"/>
                  <a:gd name="connsiteY75" fmla="*/ 118442 h 330303"/>
                  <a:gd name="connsiteX76" fmla="*/ 186282 w 419830"/>
                  <a:gd name="connsiteY76" fmla="*/ 118442 h 330303"/>
                  <a:gd name="connsiteX77" fmla="*/ 194623 w 419830"/>
                  <a:gd name="connsiteY77" fmla="*/ 98424 h 330303"/>
                  <a:gd name="connsiteX78" fmla="*/ 226319 w 419830"/>
                  <a:gd name="connsiteY78" fmla="*/ 98424 h 330303"/>
                  <a:gd name="connsiteX79" fmla="*/ 243001 w 419830"/>
                  <a:gd name="connsiteY79" fmla="*/ 78406 h 330303"/>
                  <a:gd name="connsiteX80" fmla="*/ 286374 w 419830"/>
                  <a:gd name="connsiteY80" fmla="*/ 75069 h 330303"/>
                  <a:gd name="connsiteX81" fmla="*/ 306393 w 419830"/>
                  <a:gd name="connsiteY81" fmla="*/ 63392 h 330303"/>
                  <a:gd name="connsiteX82" fmla="*/ 314734 w 419830"/>
                  <a:gd name="connsiteY82" fmla="*/ 71733 h 330303"/>
                  <a:gd name="connsiteX83" fmla="*/ 331416 w 419830"/>
                  <a:gd name="connsiteY83" fmla="*/ 60055 h 330303"/>
                  <a:gd name="connsiteX84" fmla="*/ 419831 w 419830"/>
                  <a:gd name="connsiteY84" fmla="*/ 31696 h 330303"/>
                  <a:gd name="connsiteX85" fmla="*/ 411490 w 419830"/>
                  <a:gd name="connsiteY85" fmla="*/ 0 h 330303"/>
                  <a:gd name="connsiteX86" fmla="*/ 394808 w 419830"/>
                  <a:gd name="connsiteY86" fmla="*/ 0 h 33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19830" h="330303">
                    <a:moveTo>
                      <a:pt x="389803" y="0"/>
                    </a:moveTo>
                    <a:cubicBezTo>
                      <a:pt x="383130" y="3336"/>
                      <a:pt x="371453" y="16682"/>
                      <a:pt x="366448" y="20018"/>
                    </a:cubicBezTo>
                    <a:cubicBezTo>
                      <a:pt x="361443" y="21687"/>
                      <a:pt x="363112" y="15014"/>
                      <a:pt x="354771" y="16682"/>
                    </a:cubicBezTo>
                    <a:cubicBezTo>
                      <a:pt x="344761" y="16682"/>
                      <a:pt x="328079" y="35032"/>
                      <a:pt x="318070" y="36701"/>
                    </a:cubicBezTo>
                    <a:cubicBezTo>
                      <a:pt x="309729" y="38369"/>
                      <a:pt x="301388" y="35032"/>
                      <a:pt x="294715" y="36701"/>
                    </a:cubicBezTo>
                    <a:cubicBezTo>
                      <a:pt x="294715" y="36701"/>
                      <a:pt x="286374" y="45042"/>
                      <a:pt x="283038" y="45042"/>
                    </a:cubicBezTo>
                    <a:lnTo>
                      <a:pt x="283038" y="36701"/>
                    </a:lnTo>
                    <a:cubicBezTo>
                      <a:pt x="276365" y="35032"/>
                      <a:pt x="281370" y="43373"/>
                      <a:pt x="271361" y="40037"/>
                    </a:cubicBezTo>
                    <a:cubicBezTo>
                      <a:pt x="266356" y="40037"/>
                      <a:pt x="261351" y="30028"/>
                      <a:pt x="248006" y="31696"/>
                    </a:cubicBezTo>
                    <a:cubicBezTo>
                      <a:pt x="248006" y="31696"/>
                      <a:pt x="248006" y="43373"/>
                      <a:pt x="248006" y="43373"/>
                    </a:cubicBezTo>
                    <a:cubicBezTo>
                      <a:pt x="231324" y="43373"/>
                      <a:pt x="221315" y="40037"/>
                      <a:pt x="204633" y="46710"/>
                    </a:cubicBezTo>
                    <a:cubicBezTo>
                      <a:pt x="204633" y="46710"/>
                      <a:pt x="201296" y="55051"/>
                      <a:pt x="201296" y="55051"/>
                    </a:cubicBezTo>
                    <a:cubicBezTo>
                      <a:pt x="196292" y="55051"/>
                      <a:pt x="189619" y="53383"/>
                      <a:pt x="184614" y="55051"/>
                    </a:cubicBezTo>
                    <a:cubicBezTo>
                      <a:pt x="179610" y="56719"/>
                      <a:pt x="174605" y="70065"/>
                      <a:pt x="167932" y="71733"/>
                    </a:cubicBezTo>
                    <a:cubicBezTo>
                      <a:pt x="157923" y="75069"/>
                      <a:pt x="141241" y="71733"/>
                      <a:pt x="131232" y="71733"/>
                    </a:cubicBezTo>
                    <a:cubicBezTo>
                      <a:pt x="131232" y="76737"/>
                      <a:pt x="131232" y="83410"/>
                      <a:pt x="127895" y="83410"/>
                    </a:cubicBezTo>
                    <a:cubicBezTo>
                      <a:pt x="119554" y="86747"/>
                      <a:pt x="111213" y="78406"/>
                      <a:pt x="107877" y="80074"/>
                    </a:cubicBezTo>
                    <a:cubicBezTo>
                      <a:pt x="106209" y="80074"/>
                      <a:pt x="104541" y="86747"/>
                      <a:pt x="104541" y="88415"/>
                    </a:cubicBezTo>
                    <a:cubicBezTo>
                      <a:pt x="111213" y="85078"/>
                      <a:pt x="111213" y="91751"/>
                      <a:pt x="112882" y="91751"/>
                    </a:cubicBezTo>
                    <a:cubicBezTo>
                      <a:pt x="92863" y="95088"/>
                      <a:pt x="109545" y="103429"/>
                      <a:pt x="109545" y="103429"/>
                    </a:cubicBezTo>
                    <a:cubicBezTo>
                      <a:pt x="102872" y="108433"/>
                      <a:pt x="96200" y="100092"/>
                      <a:pt x="92863" y="100092"/>
                    </a:cubicBezTo>
                    <a:cubicBezTo>
                      <a:pt x="91195" y="103429"/>
                      <a:pt x="86190" y="113438"/>
                      <a:pt x="84522" y="116774"/>
                    </a:cubicBezTo>
                    <a:cubicBezTo>
                      <a:pt x="79518" y="115106"/>
                      <a:pt x="89527" y="108433"/>
                      <a:pt x="81186" y="113438"/>
                    </a:cubicBezTo>
                    <a:cubicBezTo>
                      <a:pt x="81186" y="113438"/>
                      <a:pt x="81186" y="125115"/>
                      <a:pt x="81186" y="125115"/>
                    </a:cubicBezTo>
                    <a:cubicBezTo>
                      <a:pt x="79518" y="125115"/>
                      <a:pt x="69508" y="123447"/>
                      <a:pt x="61167" y="128452"/>
                    </a:cubicBezTo>
                    <a:cubicBezTo>
                      <a:pt x="57831" y="131788"/>
                      <a:pt x="57831" y="138461"/>
                      <a:pt x="52826" y="140129"/>
                    </a:cubicBezTo>
                    <a:cubicBezTo>
                      <a:pt x="47822" y="140129"/>
                      <a:pt x="41149" y="138461"/>
                      <a:pt x="36144" y="140129"/>
                    </a:cubicBezTo>
                    <a:lnTo>
                      <a:pt x="36144" y="148470"/>
                    </a:lnTo>
                    <a:cubicBezTo>
                      <a:pt x="52826" y="153475"/>
                      <a:pt x="69508" y="155143"/>
                      <a:pt x="47822" y="168488"/>
                    </a:cubicBezTo>
                    <a:lnTo>
                      <a:pt x="56163" y="171825"/>
                    </a:lnTo>
                    <a:cubicBezTo>
                      <a:pt x="69508" y="176829"/>
                      <a:pt x="27803" y="190175"/>
                      <a:pt x="24467" y="191843"/>
                    </a:cubicBezTo>
                    <a:cubicBezTo>
                      <a:pt x="24467" y="198516"/>
                      <a:pt x="29472" y="213530"/>
                      <a:pt x="27803" y="211862"/>
                    </a:cubicBezTo>
                    <a:cubicBezTo>
                      <a:pt x="27803" y="211862"/>
                      <a:pt x="24467" y="223539"/>
                      <a:pt x="24467" y="215198"/>
                    </a:cubicBezTo>
                    <a:cubicBezTo>
                      <a:pt x="29472" y="216866"/>
                      <a:pt x="24467" y="220203"/>
                      <a:pt x="24467" y="220203"/>
                    </a:cubicBezTo>
                    <a:cubicBezTo>
                      <a:pt x="24467" y="220203"/>
                      <a:pt x="24467" y="220203"/>
                      <a:pt x="29472" y="220203"/>
                    </a:cubicBezTo>
                    <a:lnTo>
                      <a:pt x="29472" y="223539"/>
                    </a:lnTo>
                    <a:cubicBezTo>
                      <a:pt x="29472" y="223539"/>
                      <a:pt x="21131" y="226875"/>
                      <a:pt x="21131" y="226875"/>
                    </a:cubicBezTo>
                    <a:cubicBezTo>
                      <a:pt x="21131" y="233548"/>
                      <a:pt x="26135" y="230212"/>
                      <a:pt x="24467" y="238553"/>
                    </a:cubicBezTo>
                    <a:cubicBezTo>
                      <a:pt x="-2224" y="241889"/>
                      <a:pt x="-3892" y="246894"/>
                      <a:pt x="4449" y="278590"/>
                    </a:cubicBezTo>
                    <a:cubicBezTo>
                      <a:pt x="6117" y="278590"/>
                      <a:pt x="14458" y="278590"/>
                      <a:pt x="16126" y="278590"/>
                    </a:cubicBezTo>
                    <a:lnTo>
                      <a:pt x="19462" y="266912"/>
                    </a:lnTo>
                    <a:cubicBezTo>
                      <a:pt x="27803" y="263576"/>
                      <a:pt x="31140" y="275253"/>
                      <a:pt x="31140" y="275253"/>
                    </a:cubicBezTo>
                    <a:cubicBezTo>
                      <a:pt x="31140" y="275253"/>
                      <a:pt x="41149" y="266912"/>
                      <a:pt x="34476" y="266912"/>
                    </a:cubicBezTo>
                    <a:cubicBezTo>
                      <a:pt x="37813" y="266912"/>
                      <a:pt x="46154" y="266912"/>
                      <a:pt x="51158" y="266912"/>
                    </a:cubicBezTo>
                    <a:cubicBezTo>
                      <a:pt x="51158" y="266912"/>
                      <a:pt x="47822" y="283594"/>
                      <a:pt x="51158" y="286931"/>
                    </a:cubicBezTo>
                    <a:cubicBezTo>
                      <a:pt x="57831" y="291935"/>
                      <a:pt x="67840" y="283594"/>
                      <a:pt x="71177" y="283594"/>
                    </a:cubicBezTo>
                    <a:cubicBezTo>
                      <a:pt x="71177" y="283594"/>
                      <a:pt x="71177" y="295272"/>
                      <a:pt x="71177" y="295272"/>
                    </a:cubicBezTo>
                    <a:cubicBezTo>
                      <a:pt x="62836" y="298608"/>
                      <a:pt x="59499" y="295272"/>
                      <a:pt x="51158" y="298608"/>
                    </a:cubicBezTo>
                    <a:lnTo>
                      <a:pt x="51158" y="306949"/>
                    </a:lnTo>
                    <a:cubicBezTo>
                      <a:pt x="71177" y="298608"/>
                      <a:pt x="51158" y="318627"/>
                      <a:pt x="47822" y="318627"/>
                    </a:cubicBezTo>
                    <a:cubicBezTo>
                      <a:pt x="51158" y="318627"/>
                      <a:pt x="72845" y="318627"/>
                      <a:pt x="79518" y="318627"/>
                    </a:cubicBezTo>
                    <a:cubicBezTo>
                      <a:pt x="79518" y="318627"/>
                      <a:pt x="89527" y="330304"/>
                      <a:pt x="91195" y="330304"/>
                    </a:cubicBezTo>
                    <a:cubicBezTo>
                      <a:pt x="92863" y="328636"/>
                      <a:pt x="96200" y="321963"/>
                      <a:pt x="99536" y="313622"/>
                    </a:cubicBezTo>
                    <a:cubicBezTo>
                      <a:pt x="104541" y="313622"/>
                      <a:pt x="104541" y="320295"/>
                      <a:pt x="107877" y="321963"/>
                    </a:cubicBezTo>
                    <a:cubicBezTo>
                      <a:pt x="112882" y="321963"/>
                      <a:pt x="134568" y="321963"/>
                      <a:pt x="136236" y="321963"/>
                    </a:cubicBezTo>
                    <a:cubicBezTo>
                      <a:pt x="136236" y="321963"/>
                      <a:pt x="131232" y="313622"/>
                      <a:pt x="132900" y="313622"/>
                    </a:cubicBezTo>
                    <a:lnTo>
                      <a:pt x="129564" y="305281"/>
                    </a:lnTo>
                    <a:cubicBezTo>
                      <a:pt x="131232" y="305281"/>
                      <a:pt x="139573" y="305281"/>
                      <a:pt x="141241" y="305281"/>
                    </a:cubicBezTo>
                    <a:cubicBezTo>
                      <a:pt x="157923" y="308617"/>
                      <a:pt x="136236" y="318627"/>
                      <a:pt x="152918" y="313622"/>
                    </a:cubicBezTo>
                    <a:cubicBezTo>
                      <a:pt x="162928" y="310286"/>
                      <a:pt x="159591" y="313622"/>
                      <a:pt x="169600" y="310286"/>
                    </a:cubicBezTo>
                    <a:lnTo>
                      <a:pt x="169600" y="301945"/>
                    </a:lnTo>
                    <a:cubicBezTo>
                      <a:pt x="162928" y="300276"/>
                      <a:pt x="156255" y="303613"/>
                      <a:pt x="149582" y="301945"/>
                    </a:cubicBezTo>
                    <a:cubicBezTo>
                      <a:pt x="122891" y="295272"/>
                      <a:pt x="109545" y="256903"/>
                      <a:pt x="106209" y="238553"/>
                    </a:cubicBezTo>
                    <a:cubicBezTo>
                      <a:pt x="111213" y="235216"/>
                      <a:pt x="114550" y="233548"/>
                      <a:pt x="117886" y="230212"/>
                    </a:cubicBezTo>
                    <a:cubicBezTo>
                      <a:pt x="116218" y="228544"/>
                      <a:pt x="109545" y="221871"/>
                      <a:pt x="109545" y="218534"/>
                    </a:cubicBezTo>
                    <a:lnTo>
                      <a:pt x="126227" y="190175"/>
                    </a:lnTo>
                    <a:lnTo>
                      <a:pt x="126227" y="181834"/>
                    </a:lnTo>
                    <a:cubicBezTo>
                      <a:pt x="121223" y="181834"/>
                      <a:pt x="114550" y="178498"/>
                      <a:pt x="114550" y="178498"/>
                    </a:cubicBezTo>
                    <a:cubicBezTo>
                      <a:pt x="121223" y="175161"/>
                      <a:pt x="127895" y="178498"/>
                      <a:pt x="134568" y="175161"/>
                    </a:cubicBezTo>
                    <a:cubicBezTo>
                      <a:pt x="142909" y="168488"/>
                      <a:pt x="129564" y="160147"/>
                      <a:pt x="134568" y="155143"/>
                    </a:cubicBezTo>
                    <a:cubicBezTo>
                      <a:pt x="139573" y="150138"/>
                      <a:pt x="137905" y="158479"/>
                      <a:pt x="137905" y="158479"/>
                    </a:cubicBezTo>
                    <a:cubicBezTo>
                      <a:pt x="154587" y="165152"/>
                      <a:pt x="146246" y="146802"/>
                      <a:pt x="146246" y="146802"/>
                    </a:cubicBezTo>
                    <a:cubicBezTo>
                      <a:pt x="149582" y="146802"/>
                      <a:pt x="154587" y="146802"/>
                      <a:pt x="157923" y="146802"/>
                    </a:cubicBezTo>
                    <a:cubicBezTo>
                      <a:pt x="157923" y="136793"/>
                      <a:pt x="151250" y="130120"/>
                      <a:pt x="157923" y="126783"/>
                    </a:cubicBezTo>
                    <a:lnTo>
                      <a:pt x="169600" y="135124"/>
                    </a:lnTo>
                    <a:cubicBezTo>
                      <a:pt x="172937" y="131788"/>
                      <a:pt x="176273" y="123447"/>
                      <a:pt x="177941" y="118442"/>
                    </a:cubicBezTo>
                    <a:lnTo>
                      <a:pt x="186282" y="118442"/>
                    </a:lnTo>
                    <a:cubicBezTo>
                      <a:pt x="186282" y="118442"/>
                      <a:pt x="187951" y="101760"/>
                      <a:pt x="194623" y="98424"/>
                    </a:cubicBezTo>
                    <a:lnTo>
                      <a:pt x="226319" y="98424"/>
                    </a:lnTo>
                    <a:cubicBezTo>
                      <a:pt x="231324" y="95088"/>
                      <a:pt x="234660" y="81742"/>
                      <a:pt x="243001" y="78406"/>
                    </a:cubicBezTo>
                    <a:cubicBezTo>
                      <a:pt x="258015" y="71733"/>
                      <a:pt x="271361" y="78406"/>
                      <a:pt x="286374" y="75069"/>
                    </a:cubicBezTo>
                    <a:cubicBezTo>
                      <a:pt x="289711" y="75069"/>
                      <a:pt x="301388" y="65060"/>
                      <a:pt x="306393" y="63392"/>
                    </a:cubicBezTo>
                    <a:cubicBezTo>
                      <a:pt x="306393" y="63392"/>
                      <a:pt x="311397" y="71733"/>
                      <a:pt x="314734" y="71733"/>
                    </a:cubicBezTo>
                    <a:cubicBezTo>
                      <a:pt x="314734" y="71733"/>
                      <a:pt x="328079" y="60055"/>
                      <a:pt x="331416" y="60055"/>
                    </a:cubicBezTo>
                    <a:cubicBezTo>
                      <a:pt x="369784" y="50046"/>
                      <a:pt x="389803" y="46710"/>
                      <a:pt x="419831" y="31696"/>
                    </a:cubicBezTo>
                    <a:cubicBezTo>
                      <a:pt x="416494" y="18350"/>
                      <a:pt x="414826" y="8341"/>
                      <a:pt x="411490" y="0"/>
                    </a:cubicBezTo>
                    <a:cubicBezTo>
                      <a:pt x="408153" y="0"/>
                      <a:pt x="398144" y="0"/>
                      <a:pt x="394808"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39" name="Freeform 1238">
                <a:extLst>
                  <a:ext uri="{FF2B5EF4-FFF2-40B4-BE49-F238E27FC236}">
                    <a16:creationId xmlns:a16="http://schemas.microsoft.com/office/drawing/2014/main" id="{E0136FC8-E10B-9E10-D2B7-04D888ACF628}"/>
                  </a:ext>
                </a:extLst>
              </p:cNvPr>
              <p:cNvSpPr/>
              <p:nvPr/>
            </p:nvSpPr>
            <p:spPr>
              <a:xfrm>
                <a:off x="8337617" y="1803325"/>
                <a:ext cx="11863" cy="20018"/>
              </a:xfrm>
              <a:custGeom>
                <a:avLst/>
                <a:gdLst>
                  <a:gd name="connsiteX0" fmla="*/ 8527 w 11863"/>
                  <a:gd name="connsiteY0" fmla="*/ 0 h 20018"/>
                  <a:gd name="connsiteX1" fmla="*/ 11864 w 11863"/>
                  <a:gd name="connsiteY1" fmla="*/ 20018 h 20018"/>
                  <a:gd name="connsiteX2" fmla="*/ 186 w 11863"/>
                  <a:gd name="connsiteY2" fmla="*/ 20018 h 20018"/>
                  <a:gd name="connsiteX3" fmla="*/ 8527 w 11863"/>
                  <a:gd name="connsiteY3" fmla="*/ 0 h 20018"/>
                </a:gdLst>
                <a:ahLst/>
                <a:cxnLst>
                  <a:cxn ang="0">
                    <a:pos x="connsiteX0" y="connsiteY0"/>
                  </a:cxn>
                  <a:cxn ang="0">
                    <a:pos x="connsiteX1" y="connsiteY1"/>
                  </a:cxn>
                  <a:cxn ang="0">
                    <a:pos x="connsiteX2" y="connsiteY2"/>
                  </a:cxn>
                  <a:cxn ang="0">
                    <a:pos x="connsiteX3" y="connsiteY3"/>
                  </a:cxn>
                </a:cxnLst>
                <a:rect l="l" t="t" r="r" b="b"/>
                <a:pathLst>
                  <a:path w="11863" h="20018">
                    <a:moveTo>
                      <a:pt x="8527" y="0"/>
                    </a:moveTo>
                    <a:cubicBezTo>
                      <a:pt x="8527" y="0"/>
                      <a:pt x="11864" y="15014"/>
                      <a:pt x="11864" y="20018"/>
                    </a:cubicBezTo>
                    <a:cubicBezTo>
                      <a:pt x="8527" y="20018"/>
                      <a:pt x="-1482" y="20018"/>
                      <a:pt x="186" y="20018"/>
                    </a:cubicBezTo>
                    <a:cubicBezTo>
                      <a:pt x="3523" y="20018"/>
                      <a:pt x="8527" y="0"/>
                      <a:pt x="852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0" name="Freeform 1239">
                <a:extLst>
                  <a:ext uri="{FF2B5EF4-FFF2-40B4-BE49-F238E27FC236}">
                    <a16:creationId xmlns:a16="http://schemas.microsoft.com/office/drawing/2014/main" id="{E7DCE3EF-D61E-E58B-CD7C-624504E3F5D8}"/>
                  </a:ext>
                </a:extLst>
              </p:cNvPr>
              <p:cNvSpPr/>
              <p:nvPr/>
            </p:nvSpPr>
            <p:spPr>
              <a:xfrm>
                <a:off x="8387849" y="1815002"/>
                <a:ext cx="74671" cy="51714"/>
              </a:xfrm>
              <a:custGeom>
                <a:avLst/>
                <a:gdLst>
                  <a:gd name="connsiteX0" fmla="*/ 65060 w 74671"/>
                  <a:gd name="connsiteY0" fmla="*/ 0 h 51714"/>
                  <a:gd name="connsiteX1" fmla="*/ 45042 w 74671"/>
                  <a:gd name="connsiteY1" fmla="*/ 28359 h 51714"/>
                  <a:gd name="connsiteX2" fmla="*/ 16682 w 74671"/>
                  <a:gd name="connsiteY2" fmla="*/ 51714 h 51714"/>
                  <a:gd name="connsiteX3" fmla="*/ 16682 w 74671"/>
                  <a:gd name="connsiteY3" fmla="*/ 43373 h 51714"/>
                  <a:gd name="connsiteX4" fmla="*/ 0 w 74671"/>
                  <a:gd name="connsiteY4" fmla="*/ 40037 h 51714"/>
                  <a:gd name="connsiteX5" fmla="*/ 3337 w 74671"/>
                  <a:gd name="connsiteY5" fmla="*/ 16682 h 51714"/>
                  <a:gd name="connsiteX6" fmla="*/ 11678 w 74671"/>
                  <a:gd name="connsiteY6" fmla="*/ 25023 h 51714"/>
                  <a:gd name="connsiteX7" fmla="*/ 63392 w 74671"/>
                  <a:gd name="connsiteY7" fmla="*/ 13346 h 51714"/>
                  <a:gd name="connsiteX8" fmla="*/ 63392 w 74671"/>
                  <a:gd name="connsiteY8" fmla="*/ 1668 h 5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71" h="51714">
                    <a:moveTo>
                      <a:pt x="65060" y="0"/>
                    </a:moveTo>
                    <a:cubicBezTo>
                      <a:pt x="90083" y="16682"/>
                      <a:pt x="60056" y="18350"/>
                      <a:pt x="45042" y="28359"/>
                    </a:cubicBezTo>
                    <a:cubicBezTo>
                      <a:pt x="35033" y="33364"/>
                      <a:pt x="25023" y="45041"/>
                      <a:pt x="16682" y="51714"/>
                    </a:cubicBezTo>
                    <a:lnTo>
                      <a:pt x="16682" y="43373"/>
                    </a:lnTo>
                    <a:cubicBezTo>
                      <a:pt x="6673" y="41705"/>
                      <a:pt x="6673" y="43373"/>
                      <a:pt x="0" y="40037"/>
                    </a:cubicBezTo>
                    <a:cubicBezTo>
                      <a:pt x="0" y="40037"/>
                      <a:pt x="8341" y="16682"/>
                      <a:pt x="3337" y="16682"/>
                    </a:cubicBezTo>
                    <a:cubicBezTo>
                      <a:pt x="11678" y="18350"/>
                      <a:pt x="8341" y="23355"/>
                      <a:pt x="11678" y="25023"/>
                    </a:cubicBezTo>
                    <a:cubicBezTo>
                      <a:pt x="30028" y="31696"/>
                      <a:pt x="51715" y="16682"/>
                      <a:pt x="63392" y="13346"/>
                    </a:cubicBezTo>
                    <a:cubicBezTo>
                      <a:pt x="56719" y="10009"/>
                      <a:pt x="58387" y="5005"/>
                      <a:pt x="63392"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6E312408-2A56-0BE7-E78E-83ECE2620AC9}"/>
                  </a:ext>
                </a:extLst>
              </p:cNvPr>
              <p:cNvSpPr/>
              <p:nvPr/>
            </p:nvSpPr>
            <p:spPr>
              <a:xfrm>
                <a:off x="7588006" y="1926772"/>
                <a:ext cx="23162" cy="24096"/>
              </a:xfrm>
              <a:custGeom>
                <a:avLst/>
                <a:gdLst>
                  <a:gd name="connsiteX0" fmla="*/ 5779 w 23162"/>
                  <a:gd name="connsiteY0" fmla="*/ 0 h 24096"/>
                  <a:gd name="connsiteX1" fmla="*/ 5779 w 23162"/>
                  <a:gd name="connsiteY1" fmla="*/ 23355 h 24096"/>
                  <a:gd name="connsiteX2" fmla="*/ 22461 w 23162"/>
                  <a:gd name="connsiteY2" fmla="*/ 23355 h 24096"/>
                  <a:gd name="connsiteX3" fmla="*/ 22461 w 23162"/>
                  <a:gd name="connsiteY3" fmla="*/ 3336 h 24096"/>
                  <a:gd name="connsiteX4" fmla="*/ 5779 w 23162"/>
                  <a:gd name="connsiteY4" fmla="*/ 0 h 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2" h="24096">
                    <a:moveTo>
                      <a:pt x="5779" y="0"/>
                    </a:moveTo>
                    <a:cubicBezTo>
                      <a:pt x="774" y="16682"/>
                      <a:pt x="-4231" y="25023"/>
                      <a:pt x="5779" y="23355"/>
                    </a:cubicBezTo>
                    <a:cubicBezTo>
                      <a:pt x="9115" y="23355"/>
                      <a:pt x="19124" y="25023"/>
                      <a:pt x="22461" y="23355"/>
                    </a:cubicBezTo>
                    <a:cubicBezTo>
                      <a:pt x="25797" y="21687"/>
                      <a:pt x="15788" y="10009"/>
                      <a:pt x="22461" y="3336"/>
                    </a:cubicBezTo>
                    <a:cubicBezTo>
                      <a:pt x="22461" y="3336"/>
                      <a:pt x="9115" y="1668"/>
                      <a:pt x="5779"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080F8505-CF9C-987A-61E6-190E506CBAA2}"/>
                  </a:ext>
                </a:extLst>
              </p:cNvPr>
              <p:cNvSpPr/>
              <p:nvPr/>
            </p:nvSpPr>
            <p:spPr>
              <a:xfrm>
                <a:off x="7175901" y="1939790"/>
                <a:ext cx="7586" cy="8668"/>
              </a:xfrm>
              <a:custGeom>
                <a:avLst/>
                <a:gdLst>
                  <a:gd name="connsiteX0" fmla="*/ 4171 w 7586"/>
                  <a:gd name="connsiteY0" fmla="*/ 327 h 8668"/>
                  <a:gd name="connsiteX1" fmla="*/ 834 w 7586"/>
                  <a:gd name="connsiteY1" fmla="*/ 8668 h 8668"/>
                  <a:gd name="connsiteX2" fmla="*/ 4171 w 7586"/>
                  <a:gd name="connsiteY2" fmla="*/ 327 h 8668"/>
                </a:gdLst>
                <a:ahLst/>
                <a:cxnLst>
                  <a:cxn ang="0">
                    <a:pos x="connsiteX0" y="connsiteY0"/>
                  </a:cxn>
                  <a:cxn ang="0">
                    <a:pos x="connsiteX1" y="connsiteY1"/>
                  </a:cxn>
                  <a:cxn ang="0">
                    <a:pos x="connsiteX2" y="connsiteY2"/>
                  </a:cxn>
                </a:cxnLst>
                <a:rect l="l" t="t" r="r" b="b"/>
                <a:pathLst>
                  <a:path w="7586" h="8668">
                    <a:moveTo>
                      <a:pt x="4171" y="327"/>
                    </a:moveTo>
                    <a:cubicBezTo>
                      <a:pt x="9175" y="327"/>
                      <a:pt x="9175" y="7000"/>
                      <a:pt x="834" y="8668"/>
                    </a:cubicBezTo>
                    <a:cubicBezTo>
                      <a:pt x="834" y="3664"/>
                      <a:pt x="-2502" y="-1341"/>
                      <a:pt x="4171" y="32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3" name="Freeform 1242">
                <a:extLst>
                  <a:ext uri="{FF2B5EF4-FFF2-40B4-BE49-F238E27FC236}">
                    <a16:creationId xmlns:a16="http://schemas.microsoft.com/office/drawing/2014/main" id="{60EB72F2-1009-264C-C094-883957ADCCCF}"/>
                  </a:ext>
                </a:extLst>
              </p:cNvPr>
              <p:cNvSpPr/>
              <p:nvPr/>
            </p:nvSpPr>
            <p:spPr>
              <a:xfrm>
                <a:off x="7194572" y="1943266"/>
                <a:ext cx="13859" cy="8528"/>
              </a:xfrm>
              <a:custGeom>
                <a:avLst/>
                <a:gdLst>
                  <a:gd name="connsiteX0" fmla="*/ 5518 w 13859"/>
                  <a:gd name="connsiteY0" fmla="*/ 188 h 8528"/>
                  <a:gd name="connsiteX1" fmla="*/ 13859 w 13859"/>
                  <a:gd name="connsiteY1" fmla="*/ 8529 h 8528"/>
                  <a:gd name="connsiteX2" fmla="*/ 5518 w 13859"/>
                  <a:gd name="connsiteY2" fmla="*/ 188 h 8528"/>
                </a:gdLst>
                <a:ahLst/>
                <a:cxnLst>
                  <a:cxn ang="0">
                    <a:pos x="connsiteX0" y="connsiteY0"/>
                  </a:cxn>
                  <a:cxn ang="0">
                    <a:pos x="connsiteX1" y="connsiteY1"/>
                  </a:cxn>
                  <a:cxn ang="0">
                    <a:pos x="connsiteX2" y="connsiteY2"/>
                  </a:cxn>
                </a:cxnLst>
                <a:rect l="l" t="t" r="r" b="b"/>
                <a:pathLst>
                  <a:path w="13859" h="8528">
                    <a:moveTo>
                      <a:pt x="5518" y="188"/>
                    </a:moveTo>
                    <a:cubicBezTo>
                      <a:pt x="12191" y="188"/>
                      <a:pt x="8855" y="5192"/>
                      <a:pt x="13859" y="8529"/>
                    </a:cubicBezTo>
                    <a:cubicBezTo>
                      <a:pt x="10523" y="8529"/>
                      <a:pt x="-9496" y="-1481"/>
                      <a:pt x="5518" y="18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5AD8BF1C-55E0-38E5-AB9C-3B31861B3E02}"/>
                  </a:ext>
                </a:extLst>
              </p:cNvPr>
              <p:cNvSpPr/>
              <p:nvPr/>
            </p:nvSpPr>
            <p:spPr>
              <a:xfrm>
                <a:off x="7984145" y="1943454"/>
                <a:ext cx="16682" cy="20952"/>
              </a:xfrm>
              <a:custGeom>
                <a:avLst/>
                <a:gdLst>
                  <a:gd name="connsiteX0" fmla="*/ 16682 w 16682"/>
                  <a:gd name="connsiteY0" fmla="*/ 0 h 20952"/>
                  <a:gd name="connsiteX1" fmla="*/ 8341 w 16682"/>
                  <a:gd name="connsiteY1" fmla="*/ 20018 h 20952"/>
                  <a:gd name="connsiteX2" fmla="*/ 0 w 16682"/>
                  <a:gd name="connsiteY2" fmla="*/ 16682 h 20952"/>
                  <a:gd name="connsiteX3" fmla="*/ 16682 w 16682"/>
                  <a:gd name="connsiteY3" fmla="*/ 0 h 20952"/>
                </a:gdLst>
                <a:ahLst/>
                <a:cxnLst>
                  <a:cxn ang="0">
                    <a:pos x="connsiteX0" y="connsiteY0"/>
                  </a:cxn>
                  <a:cxn ang="0">
                    <a:pos x="connsiteX1" y="connsiteY1"/>
                  </a:cxn>
                  <a:cxn ang="0">
                    <a:pos x="connsiteX2" y="connsiteY2"/>
                  </a:cxn>
                  <a:cxn ang="0">
                    <a:pos x="connsiteX3" y="connsiteY3"/>
                  </a:cxn>
                </a:cxnLst>
                <a:rect l="l" t="t" r="r" b="b"/>
                <a:pathLst>
                  <a:path w="16682" h="20952">
                    <a:moveTo>
                      <a:pt x="16682" y="0"/>
                    </a:moveTo>
                    <a:cubicBezTo>
                      <a:pt x="13345" y="3336"/>
                      <a:pt x="11677" y="16682"/>
                      <a:pt x="8341" y="20018"/>
                    </a:cubicBezTo>
                    <a:cubicBezTo>
                      <a:pt x="1668" y="23355"/>
                      <a:pt x="0" y="16682"/>
                      <a:pt x="0" y="16682"/>
                    </a:cubicBezTo>
                    <a:cubicBezTo>
                      <a:pt x="3336" y="13346"/>
                      <a:pt x="13345" y="5005"/>
                      <a:pt x="16682"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9CE1A851-9709-E8C4-B937-1DA32D74B20D}"/>
                  </a:ext>
                </a:extLst>
              </p:cNvPr>
              <p:cNvSpPr/>
              <p:nvPr/>
            </p:nvSpPr>
            <p:spPr>
              <a:xfrm>
                <a:off x="7808984" y="1945122"/>
                <a:ext cx="23354" cy="25023"/>
              </a:xfrm>
              <a:custGeom>
                <a:avLst/>
                <a:gdLst>
                  <a:gd name="connsiteX0" fmla="*/ 11677 w 23354"/>
                  <a:gd name="connsiteY0" fmla="*/ 1668 h 25023"/>
                  <a:gd name="connsiteX1" fmla="*/ 0 w 23354"/>
                  <a:gd name="connsiteY1" fmla="*/ 13346 h 25023"/>
                  <a:gd name="connsiteX2" fmla="*/ 8341 w 23354"/>
                  <a:gd name="connsiteY2" fmla="*/ 25023 h 25023"/>
                  <a:gd name="connsiteX3" fmla="*/ 20018 w 23354"/>
                  <a:gd name="connsiteY3" fmla="*/ 25023 h 25023"/>
                  <a:gd name="connsiteX4" fmla="*/ 23354 w 23354"/>
                  <a:gd name="connsiteY4" fmla="*/ 8341 h 25023"/>
                  <a:gd name="connsiteX5" fmla="*/ 11677 w 23354"/>
                  <a:gd name="connsiteY5" fmla="*/ 0 h 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54" h="25023">
                    <a:moveTo>
                      <a:pt x="11677" y="1668"/>
                    </a:moveTo>
                    <a:cubicBezTo>
                      <a:pt x="8341" y="5005"/>
                      <a:pt x="3336" y="10009"/>
                      <a:pt x="0" y="13346"/>
                    </a:cubicBezTo>
                    <a:cubicBezTo>
                      <a:pt x="3336" y="13346"/>
                      <a:pt x="5004" y="25023"/>
                      <a:pt x="8341" y="25023"/>
                    </a:cubicBezTo>
                    <a:cubicBezTo>
                      <a:pt x="11677" y="25023"/>
                      <a:pt x="16682" y="21687"/>
                      <a:pt x="20018" y="25023"/>
                    </a:cubicBezTo>
                    <a:lnTo>
                      <a:pt x="23354" y="8341"/>
                    </a:lnTo>
                    <a:lnTo>
                      <a:pt x="11677"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46" name="Freeform 1245">
                <a:extLst>
                  <a:ext uri="{FF2B5EF4-FFF2-40B4-BE49-F238E27FC236}">
                    <a16:creationId xmlns:a16="http://schemas.microsoft.com/office/drawing/2014/main" id="{97C42BF5-8DF4-E9E2-FFE5-544345CD5BD6}"/>
                  </a:ext>
                </a:extLst>
              </p:cNvPr>
              <p:cNvSpPr/>
              <p:nvPr/>
            </p:nvSpPr>
            <p:spPr>
              <a:xfrm>
                <a:off x="7769238" y="1980154"/>
                <a:ext cx="39745" cy="21847"/>
              </a:xfrm>
              <a:custGeom>
                <a:avLst/>
                <a:gdLst>
                  <a:gd name="connsiteX0" fmla="*/ 19727 w 39745"/>
                  <a:gd name="connsiteY0" fmla="*/ 0 h 21847"/>
                  <a:gd name="connsiteX1" fmla="*/ 3045 w 39745"/>
                  <a:gd name="connsiteY1" fmla="*/ 20018 h 21847"/>
                  <a:gd name="connsiteX2" fmla="*/ 39746 w 39745"/>
                  <a:gd name="connsiteY2" fmla="*/ 16682 h 21847"/>
                  <a:gd name="connsiteX3" fmla="*/ 39746 w 39745"/>
                  <a:gd name="connsiteY3" fmla="*/ 5005 h 21847"/>
                  <a:gd name="connsiteX4" fmla="*/ 19727 w 39745"/>
                  <a:gd name="connsiteY4" fmla="*/ 1668 h 2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5" h="21847">
                    <a:moveTo>
                      <a:pt x="19727" y="0"/>
                    </a:moveTo>
                    <a:cubicBezTo>
                      <a:pt x="13054" y="8341"/>
                      <a:pt x="14723" y="16682"/>
                      <a:pt x="3045" y="20018"/>
                    </a:cubicBezTo>
                    <a:cubicBezTo>
                      <a:pt x="-11969" y="25023"/>
                      <a:pt x="33072" y="18350"/>
                      <a:pt x="39746" y="16682"/>
                    </a:cubicBezTo>
                    <a:cubicBezTo>
                      <a:pt x="39746" y="16682"/>
                      <a:pt x="39746" y="5005"/>
                      <a:pt x="39746" y="5005"/>
                    </a:cubicBezTo>
                    <a:cubicBezTo>
                      <a:pt x="31405" y="3336"/>
                      <a:pt x="26399" y="5005"/>
                      <a:pt x="19727"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7" name="Freeform 1246">
                <a:extLst>
                  <a:ext uri="{FF2B5EF4-FFF2-40B4-BE49-F238E27FC236}">
                    <a16:creationId xmlns:a16="http://schemas.microsoft.com/office/drawing/2014/main" id="{2DCDE64E-F45C-FC38-479E-B87EA678B22F}"/>
                  </a:ext>
                </a:extLst>
              </p:cNvPr>
              <p:cNvSpPr/>
              <p:nvPr/>
            </p:nvSpPr>
            <p:spPr>
              <a:xfrm>
                <a:off x="7789799" y="2083256"/>
                <a:ext cx="7586" cy="8668"/>
              </a:xfrm>
              <a:custGeom>
                <a:avLst/>
                <a:gdLst>
                  <a:gd name="connsiteX0" fmla="*/ 4171 w 7586"/>
                  <a:gd name="connsiteY0" fmla="*/ 327 h 8668"/>
                  <a:gd name="connsiteX1" fmla="*/ 834 w 7586"/>
                  <a:gd name="connsiteY1" fmla="*/ 8668 h 8668"/>
                  <a:gd name="connsiteX2" fmla="*/ 4171 w 7586"/>
                  <a:gd name="connsiteY2" fmla="*/ 327 h 8668"/>
                </a:gdLst>
                <a:ahLst/>
                <a:cxnLst>
                  <a:cxn ang="0">
                    <a:pos x="connsiteX0" y="connsiteY0"/>
                  </a:cxn>
                  <a:cxn ang="0">
                    <a:pos x="connsiteX1" y="connsiteY1"/>
                  </a:cxn>
                  <a:cxn ang="0">
                    <a:pos x="connsiteX2" y="connsiteY2"/>
                  </a:cxn>
                </a:cxnLst>
                <a:rect l="l" t="t" r="r" b="b"/>
                <a:pathLst>
                  <a:path w="7586" h="8668">
                    <a:moveTo>
                      <a:pt x="4171" y="327"/>
                    </a:moveTo>
                    <a:cubicBezTo>
                      <a:pt x="9175" y="327"/>
                      <a:pt x="9175" y="7000"/>
                      <a:pt x="834" y="8668"/>
                    </a:cubicBezTo>
                    <a:cubicBezTo>
                      <a:pt x="834" y="3664"/>
                      <a:pt x="-2502" y="-1341"/>
                      <a:pt x="4171" y="32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2373DFEB-2EB9-FD05-B294-7A0E929D50B2}"/>
                  </a:ext>
                </a:extLst>
              </p:cNvPr>
              <p:cNvSpPr/>
              <p:nvPr/>
            </p:nvSpPr>
            <p:spPr>
              <a:xfrm>
                <a:off x="7283500" y="2098597"/>
                <a:ext cx="45041" cy="37181"/>
              </a:xfrm>
              <a:custGeom>
                <a:avLst/>
                <a:gdLst>
                  <a:gd name="connsiteX0" fmla="*/ 1668 w 45041"/>
                  <a:gd name="connsiteY0" fmla="*/ 1668 h 37181"/>
                  <a:gd name="connsiteX1" fmla="*/ 1668 w 45041"/>
                  <a:gd name="connsiteY1" fmla="*/ 25023 h 37181"/>
                  <a:gd name="connsiteX2" fmla="*/ 25023 w 45041"/>
                  <a:gd name="connsiteY2" fmla="*/ 28359 h 37181"/>
                  <a:gd name="connsiteX3" fmla="*/ 25023 w 45041"/>
                  <a:gd name="connsiteY3" fmla="*/ 36700 h 37181"/>
                  <a:gd name="connsiteX4" fmla="*/ 45042 w 45041"/>
                  <a:gd name="connsiteY4" fmla="*/ 36700 h 37181"/>
                  <a:gd name="connsiteX5" fmla="*/ 45042 w 45041"/>
                  <a:gd name="connsiteY5" fmla="*/ 20018 h 37181"/>
                  <a:gd name="connsiteX6" fmla="*/ 16682 w 45041"/>
                  <a:gd name="connsiteY6" fmla="*/ 0 h 37181"/>
                  <a:gd name="connsiteX7" fmla="*/ 0 w 45041"/>
                  <a:gd name="connsiteY7" fmla="*/ 0 h 3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41" h="37181">
                    <a:moveTo>
                      <a:pt x="1668" y="1668"/>
                    </a:moveTo>
                    <a:cubicBezTo>
                      <a:pt x="3337" y="3336"/>
                      <a:pt x="1668" y="21687"/>
                      <a:pt x="1668" y="25023"/>
                    </a:cubicBezTo>
                    <a:cubicBezTo>
                      <a:pt x="10009" y="28359"/>
                      <a:pt x="18350" y="28359"/>
                      <a:pt x="25023" y="28359"/>
                    </a:cubicBezTo>
                    <a:lnTo>
                      <a:pt x="25023" y="36700"/>
                    </a:lnTo>
                    <a:cubicBezTo>
                      <a:pt x="30028" y="38369"/>
                      <a:pt x="40037" y="35032"/>
                      <a:pt x="45042" y="36700"/>
                    </a:cubicBezTo>
                    <a:cubicBezTo>
                      <a:pt x="45042" y="36700"/>
                      <a:pt x="45042" y="20018"/>
                      <a:pt x="45042" y="20018"/>
                    </a:cubicBezTo>
                    <a:cubicBezTo>
                      <a:pt x="41705" y="16682"/>
                      <a:pt x="16682" y="0"/>
                      <a:pt x="16682" y="0"/>
                    </a:cubicBezTo>
                    <a:cubicBezTo>
                      <a:pt x="11678" y="0"/>
                      <a:pt x="5005"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451DF37B-6AE0-1E28-2536-6071CDC067B0}"/>
                  </a:ext>
                </a:extLst>
              </p:cNvPr>
              <p:cNvSpPr/>
              <p:nvPr/>
            </p:nvSpPr>
            <p:spPr>
              <a:xfrm>
                <a:off x="7028265" y="2135297"/>
                <a:ext cx="31695" cy="36700"/>
              </a:xfrm>
              <a:custGeom>
                <a:avLst/>
                <a:gdLst>
                  <a:gd name="connsiteX0" fmla="*/ 11677 w 31695"/>
                  <a:gd name="connsiteY0" fmla="*/ 0 h 36700"/>
                  <a:gd name="connsiteX1" fmla="*/ 0 w 31695"/>
                  <a:gd name="connsiteY1" fmla="*/ 8341 h 36700"/>
                  <a:gd name="connsiteX2" fmla="*/ 0 w 31695"/>
                  <a:gd name="connsiteY2" fmla="*/ 28359 h 36700"/>
                  <a:gd name="connsiteX3" fmla="*/ 8341 w 31695"/>
                  <a:gd name="connsiteY3" fmla="*/ 36700 h 36700"/>
                  <a:gd name="connsiteX4" fmla="*/ 20018 w 31695"/>
                  <a:gd name="connsiteY4" fmla="*/ 33364 h 36700"/>
                  <a:gd name="connsiteX5" fmla="*/ 31696 w 31695"/>
                  <a:gd name="connsiteY5" fmla="*/ 25023 h 36700"/>
                  <a:gd name="connsiteX6" fmla="*/ 31696 w 31695"/>
                  <a:gd name="connsiteY6" fmla="*/ 8341 h 36700"/>
                  <a:gd name="connsiteX7" fmla="*/ 11677 w 31695"/>
                  <a:gd name="connsiteY7" fmla="*/ 0 h 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5" h="36700">
                    <a:moveTo>
                      <a:pt x="11677" y="0"/>
                    </a:moveTo>
                    <a:cubicBezTo>
                      <a:pt x="10009" y="5005"/>
                      <a:pt x="5004" y="5005"/>
                      <a:pt x="0" y="8341"/>
                    </a:cubicBezTo>
                    <a:cubicBezTo>
                      <a:pt x="1668" y="13346"/>
                      <a:pt x="0" y="23355"/>
                      <a:pt x="0" y="28359"/>
                    </a:cubicBezTo>
                    <a:cubicBezTo>
                      <a:pt x="6673" y="28359"/>
                      <a:pt x="5004" y="35032"/>
                      <a:pt x="8341" y="36700"/>
                    </a:cubicBezTo>
                    <a:cubicBezTo>
                      <a:pt x="11677" y="36700"/>
                      <a:pt x="23355" y="33364"/>
                      <a:pt x="20018" y="33364"/>
                    </a:cubicBezTo>
                    <a:cubicBezTo>
                      <a:pt x="20018" y="31696"/>
                      <a:pt x="31696" y="28359"/>
                      <a:pt x="31696" y="25023"/>
                    </a:cubicBezTo>
                    <a:cubicBezTo>
                      <a:pt x="31696" y="20018"/>
                      <a:pt x="30027" y="13346"/>
                      <a:pt x="31696" y="8341"/>
                    </a:cubicBezTo>
                    <a:cubicBezTo>
                      <a:pt x="25023" y="6673"/>
                      <a:pt x="16682" y="3336"/>
                      <a:pt x="1167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14959A35-1282-8D0B-2FF9-01F2818422A2}"/>
                  </a:ext>
                </a:extLst>
              </p:cNvPr>
              <p:cNvSpPr/>
              <p:nvPr/>
            </p:nvSpPr>
            <p:spPr>
              <a:xfrm>
                <a:off x="6763855" y="2359731"/>
                <a:ext cx="6464" cy="9114"/>
              </a:xfrm>
              <a:custGeom>
                <a:avLst/>
                <a:gdLst>
                  <a:gd name="connsiteX0" fmla="*/ 4171 w 6464"/>
                  <a:gd name="connsiteY0" fmla="*/ 773 h 9114"/>
                  <a:gd name="connsiteX1" fmla="*/ 834 w 6464"/>
                  <a:gd name="connsiteY1" fmla="*/ 9114 h 9114"/>
                  <a:gd name="connsiteX2" fmla="*/ 4171 w 6464"/>
                  <a:gd name="connsiteY2" fmla="*/ 773 h 9114"/>
                </a:gdLst>
                <a:ahLst/>
                <a:cxnLst>
                  <a:cxn ang="0">
                    <a:pos x="connsiteX0" y="connsiteY0"/>
                  </a:cxn>
                  <a:cxn ang="0">
                    <a:pos x="connsiteX1" y="connsiteY1"/>
                  </a:cxn>
                  <a:cxn ang="0">
                    <a:pos x="connsiteX2" y="connsiteY2"/>
                  </a:cxn>
                </a:cxnLst>
                <a:rect l="l" t="t" r="r" b="b"/>
                <a:pathLst>
                  <a:path w="6464" h="9114">
                    <a:moveTo>
                      <a:pt x="4171" y="773"/>
                    </a:moveTo>
                    <a:cubicBezTo>
                      <a:pt x="10843" y="4109"/>
                      <a:pt x="834" y="9114"/>
                      <a:pt x="834" y="9114"/>
                    </a:cubicBezTo>
                    <a:cubicBezTo>
                      <a:pt x="834" y="5778"/>
                      <a:pt x="-2502" y="-2563"/>
                      <a:pt x="4171" y="7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1" name="Freeform 1250">
                <a:extLst>
                  <a:ext uri="{FF2B5EF4-FFF2-40B4-BE49-F238E27FC236}">
                    <a16:creationId xmlns:a16="http://schemas.microsoft.com/office/drawing/2014/main" id="{ED33DD9A-903B-A969-8431-BD69B1E008B3}"/>
                  </a:ext>
                </a:extLst>
              </p:cNvPr>
              <p:cNvSpPr/>
              <p:nvPr/>
            </p:nvSpPr>
            <p:spPr>
              <a:xfrm>
                <a:off x="6652265" y="2412218"/>
                <a:ext cx="27582" cy="25023"/>
              </a:xfrm>
              <a:custGeom>
                <a:avLst/>
                <a:gdLst>
                  <a:gd name="connsiteX0" fmla="*/ 654 w 27582"/>
                  <a:gd name="connsiteY0" fmla="*/ 0 h 25023"/>
                  <a:gd name="connsiteX1" fmla="*/ 20673 w 27582"/>
                  <a:gd name="connsiteY1" fmla="*/ 16682 h 25023"/>
                  <a:gd name="connsiteX2" fmla="*/ 3991 w 27582"/>
                  <a:gd name="connsiteY2" fmla="*/ 25023 h 25023"/>
                  <a:gd name="connsiteX3" fmla="*/ 654 w 27582"/>
                  <a:gd name="connsiteY3" fmla="*/ 1668 h 25023"/>
                </a:gdLst>
                <a:ahLst/>
                <a:cxnLst>
                  <a:cxn ang="0">
                    <a:pos x="connsiteX0" y="connsiteY0"/>
                  </a:cxn>
                  <a:cxn ang="0">
                    <a:pos x="connsiteX1" y="connsiteY1"/>
                  </a:cxn>
                  <a:cxn ang="0">
                    <a:pos x="connsiteX2" y="connsiteY2"/>
                  </a:cxn>
                  <a:cxn ang="0">
                    <a:pos x="connsiteX3" y="connsiteY3"/>
                  </a:cxn>
                </a:cxnLst>
                <a:rect l="l" t="t" r="r" b="b"/>
                <a:pathLst>
                  <a:path w="27582" h="25023">
                    <a:moveTo>
                      <a:pt x="654" y="0"/>
                    </a:moveTo>
                    <a:cubicBezTo>
                      <a:pt x="27346" y="5004"/>
                      <a:pt x="10664" y="8341"/>
                      <a:pt x="20673" y="16682"/>
                    </a:cubicBezTo>
                    <a:cubicBezTo>
                      <a:pt x="37355" y="28359"/>
                      <a:pt x="20673" y="21686"/>
                      <a:pt x="3991" y="25023"/>
                    </a:cubicBezTo>
                    <a:cubicBezTo>
                      <a:pt x="654" y="15014"/>
                      <a:pt x="-1014" y="0"/>
                      <a:pt x="654"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2" name="Freeform 1251">
                <a:extLst>
                  <a:ext uri="{FF2B5EF4-FFF2-40B4-BE49-F238E27FC236}">
                    <a16:creationId xmlns:a16="http://schemas.microsoft.com/office/drawing/2014/main" id="{2F51F5C4-0F85-FB0C-453F-F4E3D980D13D}"/>
                  </a:ext>
                </a:extLst>
              </p:cNvPr>
              <p:cNvSpPr/>
              <p:nvPr/>
            </p:nvSpPr>
            <p:spPr>
              <a:xfrm>
                <a:off x="6657924" y="2457260"/>
                <a:ext cx="48970" cy="83410"/>
              </a:xfrm>
              <a:custGeom>
                <a:avLst/>
                <a:gdLst>
                  <a:gd name="connsiteX0" fmla="*/ 10009 w 48970"/>
                  <a:gd name="connsiteY0" fmla="*/ 3336 h 83410"/>
                  <a:gd name="connsiteX1" fmla="*/ 33364 w 48970"/>
                  <a:gd name="connsiteY1" fmla="*/ 11677 h 83410"/>
                  <a:gd name="connsiteX2" fmla="*/ 36701 w 48970"/>
                  <a:gd name="connsiteY2" fmla="*/ 43373 h 83410"/>
                  <a:gd name="connsiteX3" fmla="*/ 48378 w 48970"/>
                  <a:gd name="connsiteY3" fmla="*/ 71733 h 83410"/>
                  <a:gd name="connsiteX4" fmla="*/ 36701 w 48970"/>
                  <a:gd name="connsiteY4" fmla="*/ 83410 h 83410"/>
                  <a:gd name="connsiteX5" fmla="*/ 0 w 48970"/>
                  <a:gd name="connsiteY5" fmla="*/ 46710 h 83410"/>
                  <a:gd name="connsiteX6" fmla="*/ 0 w 48970"/>
                  <a:gd name="connsiteY6" fmla="*/ 38369 h 83410"/>
                  <a:gd name="connsiteX7" fmla="*/ 11678 w 48970"/>
                  <a:gd name="connsiteY7" fmla="*/ 41705 h 83410"/>
                  <a:gd name="connsiteX8" fmla="*/ 11678 w 48970"/>
                  <a:gd name="connsiteY8" fmla="*/ 30028 h 83410"/>
                  <a:gd name="connsiteX9" fmla="*/ 20019 w 48970"/>
                  <a:gd name="connsiteY9" fmla="*/ 33364 h 83410"/>
                  <a:gd name="connsiteX10" fmla="*/ 16682 w 48970"/>
                  <a:gd name="connsiteY10" fmla="*/ 13346 h 83410"/>
                  <a:gd name="connsiteX11" fmla="*/ 8341 w 48970"/>
                  <a:gd name="connsiteY11" fmla="*/ 16682 h 83410"/>
                  <a:gd name="connsiteX12" fmla="*/ 8341 w 48970"/>
                  <a:gd name="connsiteY12" fmla="*/ 0 h 8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70" h="83410">
                    <a:moveTo>
                      <a:pt x="10009" y="3336"/>
                    </a:moveTo>
                    <a:cubicBezTo>
                      <a:pt x="15014" y="3336"/>
                      <a:pt x="25023" y="8341"/>
                      <a:pt x="33364" y="11677"/>
                    </a:cubicBezTo>
                    <a:cubicBezTo>
                      <a:pt x="36701" y="28359"/>
                      <a:pt x="31696" y="28359"/>
                      <a:pt x="36701" y="43373"/>
                    </a:cubicBezTo>
                    <a:cubicBezTo>
                      <a:pt x="40037" y="50046"/>
                      <a:pt x="51714" y="55051"/>
                      <a:pt x="48378" y="71733"/>
                    </a:cubicBezTo>
                    <a:cubicBezTo>
                      <a:pt x="48378" y="75069"/>
                      <a:pt x="36701" y="81742"/>
                      <a:pt x="36701" y="83410"/>
                    </a:cubicBezTo>
                    <a:cubicBezTo>
                      <a:pt x="25023" y="66728"/>
                      <a:pt x="18350" y="56719"/>
                      <a:pt x="0" y="46710"/>
                    </a:cubicBezTo>
                    <a:lnTo>
                      <a:pt x="0" y="38369"/>
                    </a:lnTo>
                    <a:cubicBezTo>
                      <a:pt x="3337" y="38369"/>
                      <a:pt x="11678" y="43373"/>
                      <a:pt x="11678" y="41705"/>
                    </a:cubicBezTo>
                    <a:cubicBezTo>
                      <a:pt x="13346" y="41705"/>
                      <a:pt x="0" y="30028"/>
                      <a:pt x="11678" y="30028"/>
                    </a:cubicBezTo>
                    <a:cubicBezTo>
                      <a:pt x="11678" y="30028"/>
                      <a:pt x="15014" y="35032"/>
                      <a:pt x="20019" y="33364"/>
                    </a:cubicBezTo>
                    <a:cubicBezTo>
                      <a:pt x="20019" y="33364"/>
                      <a:pt x="28360" y="5005"/>
                      <a:pt x="16682" y="13346"/>
                    </a:cubicBezTo>
                    <a:cubicBezTo>
                      <a:pt x="21687" y="18350"/>
                      <a:pt x="10009" y="18350"/>
                      <a:pt x="8341" y="16682"/>
                    </a:cubicBezTo>
                    <a:cubicBezTo>
                      <a:pt x="6673" y="16682"/>
                      <a:pt x="-1668" y="0"/>
                      <a:pt x="8341"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832E26A0-8E4E-F261-49A0-F9ECEC399926}"/>
                  </a:ext>
                </a:extLst>
              </p:cNvPr>
              <p:cNvSpPr/>
              <p:nvPr/>
            </p:nvSpPr>
            <p:spPr>
              <a:xfrm>
                <a:off x="6537814" y="2495629"/>
                <a:ext cx="78672" cy="76737"/>
              </a:xfrm>
              <a:custGeom>
                <a:avLst/>
                <a:gdLst>
                  <a:gd name="connsiteX0" fmla="*/ 26691 w 78672"/>
                  <a:gd name="connsiteY0" fmla="*/ 0 h 76737"/>
                  <a:gd name="connsiteX1" fmla="*/ 55050 w 78672"/>
                  <a:gd name="connsiteY1" fmla="*/ 23355 h 76737"/>
                  <a:gd name="connsiteX2" fmla="*/ 66728 w 78672"/>
                  <a:gd name="connsiteY2" fmla="*/ 23355 h 76737"/>
                  <a:gd name="connsiteX3" fmla="*/ 75069 w 78672"/>
                  <a:gd name="connsiteY3" fmla="*/ 40037 h 76737"/>
                  <a:gd name="connsiteX4" fmla="*/ 78405 w 78672"/>
                  <a:gd name="connsiteY4" fmla="*/ 60055 h 76737"/>
                  <a:gd name="connsiteX5" fmla="*/ 70064 w 78672"/>
                  <a:gd name="connsiteY5" fmla="*/ 56719 h 76737"/>
                  <a:gd name="connsiteX6" fmla="*/ 70064 w 78672"/>
                  <a:gd name="connsiteY6" fmla="*/ 68396 h 76737"/>
                  <a:gd name="connsiteX7" fmla="*/ 33364 w 78672"/>
                  <a:gd name="connsiteY7" fmla="*/ 76737 h 76737"/>
                  <a:gd name="connsiteX8" fmla="*/ 33364 w 78672"/>
                  <a:gd name="connsiteY8" fmla="*/ 65060 h 76737"/>
                  <a:gd name="connsiteX9" fmla="*/ 16682 w 78672"/>
                  <a:gd name="connsiteY9" fmla="*/ 48378 h 76737"/>
                  <a:gd name="connsiteX10" fmla="*/ 16682 w 78672"/>
                  <a:gd name="connsiteY10" fmla="*/ 36700 h 76737"/>
                  <a:gd name="connsiteX11" fmla="*/ 0 w 78672"/>
                  <a:gd name="connsiteY11" fmla="*/ 16682 h 76737"/>
                  <a:gd name="connsiteX12" fmla="*/ 23355 w 78672"/>
                  <a:gd name="connsiteY12" fmla="*/ 0 h 7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72" h="76737">
                    <a:moveTo>
                      <a:pt x="26691" y="0"/>
                    </a:moveTo>
                    <a:cubicBezTo>
                      <a:pt x="35032" y="5004"/>
                      <a:pt x="46709" y="20018"/>
                      <a:pt x="55050" y="23355"/>
                    </a:cubicBezTo>
                    <a:cubicBezTo>
                      <a:pt x="60055" y="23355"/>
                      <a:pt x="63391" y="20018"/>
                      <a:pt x="66728" y="23355"/>
                    </a:cubicBezTo>
                    <a:cubicBezTo>
                      <a:pt x="70064" y="25023"/>
                      <a:pt x="71732" y="36700"/>
                      <a:pt x="75069" y="40037"/>
                    </a:cubicBezTo>
                    <a:cubicBezTo>
                      <a:pt x="80073" y="35032"/>
                      <a:pt x="78405" y="56719"/>
                      <a:pt x="78405" y="60055"/>
                    </a:cubicBezTo>
                    <a:cubicBezTo>
                      <a:pt x="70064" y="63391"/>
                      <a:pt x="78405" y="53382"/>
                      <a:pt x="70064" y="56719"/>
                    </a:cubicBezTo>
                    <a:cubicBezTo>
                      <a:pt x="70064" y="56719"/>
                      <a:pt x="70064" y="68396"/>
                      <a:pt x="70064" y="68396"/>
                    </a:cubicBezTo>
                    <a:cubicBezTo>
                      <a:pt x="53382" y="73401"/>
                      <a:pt x="48378" y="71732"/>
                      <a:pt x="33364" y="76737"/>
                    </a:cubicBezTo>
                    <a:cubicBezTo>
                      <a:pt x="33364" y="75069"/>
                      <a:pt x="33364" y="66728"/>
                      <a:pt x="33364" y="65060"/>
                    </a:cubicBezTo>
                    <a:cubicBezTo>
                      <a:pt x="33364" y="61723"/>
                      <a:pt x="20018" y="53382"/>
                      <a:pt x="16682" y="48378"/>
                    </a:cubicBezTo>
                    <a:cubicBezTo>
                      <a:pt x="15014" y="45041"/>
                      <a:pt x="16682" y="40037"/>
                      <a:pt x="16682" y="36700"/>
                    </a:cubicBezTo>
                    <a:cubicBezTo>
                      <a:pt x="16682" y="31696"/>
                      <a:pt x="5004" y="21686"/>
                      <a:pt x="0" y="16682"/>
                    </a:cubicBezTo>
                    <a:cubicBezTo>
                      <a:pt x="13345" y="11677"/>
                      <a:pt x="13345" y="6673"/>
                      <a:pt x="23355"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61195313-8833-3C9A-DF82-042768FDC0F0}"/>
                  </a:ext>
                </a:extLst>
              </p:cNvPr>
              <p:cNvSpPr/>
              <p:nvPr/>
            </p:nvSpPr>
            <p:spPr>
              <a:xfrm>
                <a:off x="6720204" y="2555684"/>
                <a:ext cx="18897" cy="9463"/>
              </a:xfrm>
              <a:custGeom>
                <a:avLst/>
                <a:gdLst>
                  <a:gd name="connsiteX0" fmla="*/ 4449 w 18897"/>
                  <a:gd name="connsiteY0" fmla="*/ 0 h 9463"/>
                  <a:gd name="connsiteX1" fmla="*/ 4449 w 18897"/>
                  <a:gd name="connsiteY1" fmla="*/ 8341 h 9463"/>
                  <a:gd name="connsiteX2" fmla="*/ 4449 w 18897"/>
                  <a:gd name="connsiteY2" fmla="*/ 0 h 9463"/>
                </a:gdLst>
                <a:ahLst/>
                <a:cxnLst>
                  <a:cxn ang="0">
                    <a:pos x="connsiteX0" y="connsiteY0"/>
                  </a:cxn>
                  <a:cxn ang="0">
                    <a:pos x="connsiteX1" y="connsiteY1"/>
                  </a:cxn>
                  <a:cxn ang="0">
                    <a:pos x="connsiteX2" y="connsiteY2"/>
                  </a:cxn>
                </a:cxnLst>
                <a:rect l="l" t="t" r="r" b="b"/>
                <a:pathLst>
                  <a:path w="18897" h="9463">
                    <a:moveTo>
                      <a:pt x="4449" y="0"/>
                    </a:moveTo>
                    <a:cubicBezTo>
                      <a:pt x="26136" y="0"/>
                      <a:pt x="21131" y="13346"/>
                      <a:pt x="4449" y="8341"/>
                    </a:cubicBezTo>
                    <a:cubicBezTo>
                      <a:pt x="4449" y="8341"/>
                      <a:pt x="-5561" y="0"/>
                      <a:pt x="4449"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BC7B5B9B-0505-CB3F-0CE1-62E71D37D631}"/>
                  </a:ext>
                </a:extLst>
              </p:cNvPr>
              <p:cNvSpPr/>
              <p:nvPr/>
            </p:nvSpPr>
            <p:spPr>
              <a:xfrm>
                <a:off x="6737627" y="2603125"/>
                <a:ext cx="7414" cy="13550"/>
              </a:xfrm>
              <a:custGeom>
                <a:avLst/>
                <a:gdLst>
                  <a:gd name="connsiteX0" fmla="*/ 3707 w 7414"/>
                  <a:gd name="connsiteY0" fmla="*/ 937 h 13550"/>
                  <a:gd name="connsiteX1" fmla="*/ 3707 w 7414"/>
                  <a:gd name="connsiteY1" fmla="*/ 12614 h 13550"/>
                  <a:gd name="connsiteX2" fmla="*/ 3707 w 7414"/>
                  <a:gd name="connsiteY2" fmla="*/ 937 h 13550"/>
                </a:gdLst>
                <a:ahLst/>
                <a:cxnLst>
                  <a:cxn ang="0">
                    <a:pos x="connsiteX0" y="connsiteY0"/>
                  </a:cxn>
                  <a:cxn ang="0">
                    <a:pos x="connsiteX1" y="connsiteY1"/>
                  </a:cxn>
                  <a:cxn ang="0">
                    <a:pos x="connsiteX2" y="connsiteY2"/>
                  </a:cxn>
                </a:cxnLst>
                <a:rect l="l" t="t" r="r" b="b"/>
                <a:pathLst>
                  <a:path w="7414" h="13550">
                    <a:moveTo>
                      <a:pt x="3707" y="937"/>
                    </a:moveTo>
                    <a:cubicBezTo>
                      <a:pt x="3707" y="937"/>
                      <a:pt x="12048" y="17619"/>
                      <a:pt x="3707" y="12614"/>
                    </a:cubicBezTo>
                    <a:cubicBezTo>
                      <a:pt x="3707" y="12614"/>
                      <a:pt x="-4634" y="-4068"/>
                      <a:pt x="3707" y="9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AA83C13E-5918-B3C9-C09E-4C67608F6E96}"/>
                  </a:ext>
                </a:extLst>
              </p:cNvPr>
              <p:cNvSpPr/>
              <p:nvPr/>
            </p:nvSpPr>
            <p:spPr>
              <a:xfrm>
                <a:off x="6724652" y="2620744"/>
                <a:ext cx="47820" cy="36700"/>
              </a:xfrm>
              <a:custGeom>
                <a:avLst/>
                <a:gdLst>
                  <a:gd name="connsiteX0" fmla="*/ 28360 w 47820"/>
                  <a:gd name="connsiteY0" fmla="*/ 0 h 36700"/>
                  <a:gd name="connsiteX1" fmla="*/ 40037 w 47820"/>
                  <a:gd name="connsiteY1" fmla="*/ 11677 h 36700"/>
                  <a:gd name="connsiteX2" fmla="*/ 43373 w 47820"/>
                  <a:gd name="connsiteY2" fmla="*/ 28359 h 36700"/>
                  <a:gd name="connsiteX3" fmla="*/ 23355 w 47820"/>
                  <a:gd name="connsiteY3" fmla="*/ 36700 h 36700"/>
                  <a:gd name="connsiteX4" fmla="*/ 0 w 47820"/>
                  <a:gd name="connsiteY4" fmla="*/ 8341 h 36700"/>
                  <a:gd name="connsiteX5" fmla="*/ 23355 w 47820"/>
                  <a:gd name="connsiteY5" fmla="*/ 11677 h 36700"/>
                  <a:gd name="connsiteX6" fmla="*/ 26691 w 47820"/>
                  <a:gd name="connsiteY6" fmla="*/ 0 h 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0" h="36700">
                    <a:moveTo>
                      <a:pt x="28360" y="0"/>
                    </a:moveTo>
                    <a:cubicBezTo>
                      <a:pt x="28360" y="0"/>
                      <a:pt x="40037" y="11677"/>
                      <a:pt x="40037" y="11677"/>
                    </a:cubicBezTo>
                    <a:cubicBezTo>
                      <a:pt x="40037" y="11677"/>
                      <a:pt x="55051" y="11677"/>
                      <a:pt x="43373" y="28359"/>
                    </a:cubicBezTo>
                    <a:cubicBezTo>
                      <a:pt x="40037" y="33364"/>
                      <a:pt x="28360" y="31696"/>
                      <a:pt x="23355" y="36700"/>
                    </a:cubicBezTo>
                    <a:cubicBezTo>
                      <a:pt x="11678" y="26691"/>
                      <a:pt x="8341" y="20018"/>
                      <a:pt x="0" y="8341"/>
                    </a:cubicBezTo>
                    <a:cubicBezTo>
                      <a:pt x="6673" y="8341"/>
                      <a:pt x="13346" y="11677"/>
                      <a:pt x="23355" y="11677"/>
                    </a:cubicBezTo>
                    <a:cubicBezTo>
                      <a:pt x="23355" y="6673"/>
                      <a:pt x="20019" y="0"/>
                      <a:pt x="26691"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57" name="Freeform 1256">
                <a:extLst>
                  <a:ext uri="{FF2B5EF4-FFF2-40B4-BE49-F238E27FC236}">
                    <a16:creationId xmlns:a16="http://schemas.microsoft.com/office/drawing/2014/main" id="{FFB6443F-DB8A-4415-4CFE-D3D0AC0B09C0}"/>
                  </a:ext>
                </a:extLst>
              </p:cNvPr>
              <p:cNvSpPr/>
              <p:nvPr/>
            </p:nvSpPr>
            <p:spPr>
              <a:xfrm>
                <a:off x="6265897" y="2779223"/>
                <a:ext cx="90082" cy="60055"/>
              </a:xfrm>
              <a:custGeom>
                <a:avLst/>
                <a:gdLst>
                  <a:gd name="connsiteX0" fmla="*/ 35032 w 90082"/>
                  <a:gd name="connsiteY0" fmla="*/ 5004 h 60055"/>
                  <a:gd name="connsiteX1" fmla="*/ 21687 w 90082"/>
                  <a:gd name="connsiteY1" fmla="*/ 11677 h 60055"/>
                  <a:gd name="connsiteX2" fmla="*/ 25023 w 90082"/>
                  <a:gd name="connsiteY2" fmla="*/ 0 h 60055"/>
                  <a:gd name="connsiteX3" fmla="*/ 16682 w 90082"/>
                  <a:gd name="connsiteY3" fmla="*/ 0 h 60055"/>
                  <a:gd name="connsiteX4" fmla="*/ 5005 w 90082"/>
                  <a:gd name="connsiteY4" fmla="*/ 11677 h 60055"/>
                  <a:gd name="connsiteX5" fmla="*/ 5005 w 90082"/>
                  <a:gd name="connsiteY5" fmla="*/ 31696 h 60055"/>
                  <a:gd name="connsiteX6" fmla="*/ 0 w 90082"/>
                  <a:gd name="connsiteY6" fmla="*/ 40037 h 60055"/>
                  <a:gd name="connsiteX7" fmla="*/ 28360 w 90082"/>
                  <a:gd name="connsiteY7" fmla="*/ 55050 h 60055"/>
                  <a:gd name="connsiteX8" fmla="*/ 63392 w 90082"/>
                  <a:gd name="connsiteY8" fmla="*/ 60055 h 60055"/>
                  <a:gd name="connsiteX9" fmla="*/ 78406 w 90082"/>
                  <a:gd name="connsiteY9" fmla="*/ 60055 h 60055"/>
                  <a:gd name="connsiteX10" fmla="*/ 90083 w 90082"/>
                  <a:gd name="connsiteY10" fmla="*/ 56719 h 60055"/>
                  <a:gd name="connsiteX11" fmla="*/ 85078 w 90082"/>
                  <a:gd name="connsiteY11" fmla="*/ 31696 h 60055"/>
                  <a:gd name="connsiteX12" fmla="*/ 53383 w 90082"/>
                  <a:gd name="connsiteY12" fmla="*/ 25023 h 60055"/>
                  <a:gd name="connsiteX13" fmla="*/ 35032 w 90082"/>
                  <a:gd name="connsiteY13" fmla="*/ 5004 h 6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082" h="60055">
                    <a:moveTo>
                      <a:pt x="35032" y="5004"/>
                    </a:moveTo>
                    <a:cubicBezTo>
                      <a:pt x="30028" y="5004"/>
                      <a:pt x="26691" y="10009"/>
                      <a:pt x="21687" y="11677"/>
                    </a:cubicBezTo>
                    <a:lnTo>
                      <a:pt x="25023" y="0"/>
                    </a:lnTo>
                    <a:lnTo>
                      <a:pt x="16682" y="0"/>
                    </a:lnTo>
                    <a:cubicBezTo>
                      <a:pt x="15014" y="3336"/>
                      <a:pt x="5005" y="10009"/>
                      <a:pt x="5005" y="11677"/>
                    </a:cubicBezTo>
                    <a:cubicBezTo>
                      <a:pt x="1668" y="18350"/>
                      <a:pt x="5005" y="25023"/>
                      <a:pt x="5005" y="31696"/>
                    </a:cubicBezTo>
                    <a:cubicBezTo>
                      <a:pt x="5005" y="31696"/>
                      <a:pt x="1668" y="36700"/>
                      <a:pt x="0" y="40037"/>
                    </a:cubicBezTo>
                    <a:cubicBezTo>
                      <a:pt x="0" y="40037"/>
                      <a:pt x="8341" y="50046"/>
                      <a:pt x="28360" y="55050"/>
                    </a:cubicBezTo>
                    <a:cubicBezTo>
                      <a:pt x="48378" y="60055"/>
                      <a:pt x="53383" y="60055"/>
                      <a:pt x="63392" y="60055"/>
                    </a:cubicBezTo>
                    <a:cubicBezTo>
                      <a:pt x="73401" y="60055"/>
                      <a:pt x="78406" y="60055"/>
                      <a:pt x="78406" y="60055"/>
                    </a:cubicBezTo>
                    <a:lnTo>
                      <a:pt x="90083" y="56719"/>
                    </a:lnTo>
                    <a:lnTo>
                      <a:pt x="85078" y="31696"/>
                    </a:lnTo>
                    <a:cubicBezTo>
                      <a:pt x="85078" y="31696"/>
                      <a:pt x="58387" y="31696"/>
                      <a:pt x="53383" y="25023"/>
                    </a:cubicBezTo>
                    <a:cubicBezTo>
                      <a:pt x="48378" y="18350"/>
                      <a:pt x="35032" y="5004"/>
                      <a:pt x="35032" y="5004"/>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258" name="Freeform 1257">
              <a:extLst>
                <a:ext uri="{FF2B5EF4-FFF2-40B4-BE49-F238E27FC236}">
                  <a16:creationId xmlns:a16="http://schemas.microsoft.com/office/drawing/2014/main" id="{4DAD8E87-29DD-6413-5CA9-F5196F03F8CC}"/>
                </a:ext>
              </a:extLst>
            </p:cNvPr>
            <p:cNvSpPr/>
            <p:nvPr/>
          </p:nvSpPr>
          <p:spPr>
            <a:xfrm>
              <a:off x="6309270" y="3051139"/>
              <a:ext cx="220202" cy="178497"/>
            </a:xfrm>
            <a:custGeom>
              <a:avLst/>
              <a:gdLst>
                <a:gd name="connsiteX0" fmla="*/ 218534 w 220202"/>
                <a:gd name="connsiteY0" fmla="*/ 118442 h 178497"/>
                <a:gd name="connsiteX1" fmla="*/ 208525 w 220202"/>
                <a:gd name="connsiteY1" fmla="*/ 115106 h 178497"/>
                <a:gd name="connsiteX2" fmla="*/ 200184 w 220202"/>
                <a:gd name="connsiteY2" fmla="*/ 116774 h 178497"/>
                <a:gd name="connsiteX3" fmla="*/ 195180 w 220202"/>
                <a:gd name="connsiteY3" fmla="*/ 115106 h 178497"/>
                <a:gd name="connsiteX4" fmla="*/ 188507 w 220202"/>
                <a:gd name="connsiteY4" fmla="*/ 110101 h 178497"/>
                <a:gd name="connsiteX5" fmla="*/ 186839 w 220202"/>
                <a:gd name="connsiteY5" fmla="*/ 96756 h 178497"/>
                <a:gd name="connsiteX6" fmla="*/ 186839 w 220202"/>
                <a:gd name="connsiteY6" fmla="*/ 81742 h 178497"/>
                <a:gd name="connsiteX7" fmla="*/ 186839 w 220202"/>
                <a:gd name="connsiteY7" fmla="*/ 70065 h 178497"/>
                <a:gd name="connsiteX8" fmla="*/ 186839 w 220202"/>
                <a:gd name="connsiteY8" fmla="*/ 55051 h 178497"/>
                <a:gd name="connsiteX9" fmla="*/ 175161 w 220202"/>
                <a:gd name="connsiteY9" fmla="*/ 36701 h 178497"/>
                <a:gd name="connsiteX10" fmla="*/ 165152 w 220202"/>
                <a:gd name="connsiteY10" fmla="*/ 18350 h 178497"/>
                <a:gd name="connsiteX11" fmla="*/ 146802 w 220202"/>
                <a:gd name="connsiteY11" fmla="*/ 0 h 178497"/>
                <a:gd name="connsiteX12" fmla="*/ 136793 w 220202"/>
                <a:gd name="connsiteY12" fmla="*/ 8341 h 178497"/>
                <a:gd name="connsiteX13" fmla="*/ 125115 w 220202"/>
                <a:gd name="connsiteY13" fmla="*/ 15014 h 178497"/>
                <a:gd name="connsiteX14" fmla="*/ 111770 w 220202"/>
                <a:gd name="connsiteY14" fmla="*/ 25023 h 178497"/>
                <a:gd name="connsiteX15" fmla="*/ 100092 w 220202"/>
                <a:gd name="connsiteY15" fmla="*/ 21687 h 178497"/>
                <a:gd name="connsiteX16" fmla="*/ 83410 w 220202"/>
                <a:gd name="connsiteY16" fmla="*/ 15014 h 178497"/>
                <a:gd name="connsiteX17" fmla="*/ 66728 w 220202"/>
                <a:gd name="connsiteY17" fmla="*/ 10009 h 178497"/>
                <a:gd name="connsiteX18" fmla="*/ 56719 w 220202"/>
                <a:gd name="connsiteY18" fmla="*/ 5005 h 178497"/>
                <a:gd name="connsiteX19" fmla="*/ 53383 w 220202"/>
                <a:gd name="connsiteY19" fmla="*/ 28360 h 178497"/>
                <a:gd name="connsiteX20" fmla="*/ 38368 w 220202"/>
                <a:gd name="connsiteY20" fmla="*/ 43373 h 178497"/>
                <a:gd name="connsiteX21" fmla="*/ 25023 w 220202"/>
                <a:gd name="connsiteY21" fmla="*/ 90083 h 178497"/>
                <a:gd name="connsiteX22" fmla="*/ 6673 w 220202"/>
                <a:gd name="connsiteY22" fmla="*/ 105097 h 178497"/>
                <a:gd name="connsiteX23" fmla="*/ 0 w 220202"/>
                <a:gd name="connsiteY23" fmla="*/ 105097 h 178497"/>
                <a:gd name="connsiteX24" fmla="*/ 11678 w 220202"/>
                <a:gd name="connsiteY24" fmla="*/ 123447 h 178497"/>
                <a:gd name="connsiteX25" fmla="*/ 15014 w 220202"/>
                <a:gd name="connsiteY25" fmla="*/ 133456 h 178497"/>
                <a:gd name="connsiteX26" fmla="*/ 25023 w 220202"/>
                <a:gd name="connsiteY26" fmla="*/ 140129 h 178497"/>
                <a:gd name="connsiteX27" fmla="*/ 35032 w 220202"/>
                <a:gd name="connsiteY27" fmla="*/ 136793 h 178497"/>
                <a:gd name="connsiteX28" fmla="*/ 53383 w 220202"/>
                <a:gd name="connsiteY28" fmla="*/ 140129 h 178497"/>
                <a:gd name="connsiteX29" fmla="*/ 51714 w 220202"/>
                <a:gd name="connsiteY29" fmla="*/ 145134 h 178497"/>
                <a:gd name="connsiteX30" fmla="*/ 48378 w 220202"/>
                <a:gd name="connsiteY30" fmla="*/ 155143 h 178497"/>
                <a:gd name="connsiteX31" fmla="*/ 61724 w 220202"/>
                <a:gd name="connsiteY31" fmla="*/ 161816 h 178497"/>
                <a:gd name="connsiteX32" fmla="*/ 71732 w 220202"/>
                <a:gd name="connsiteY32" fmla="*/ 168488 h 178497"/>
                <a:gd name="connsiteX33" fmla="*/ 80073 w 220202"/>
                <a:gd name="connsiteY33" fmla="*/ 178498 h 178497"/>
                <a:gd name="connsiteX34" fmla="*/ 95088 w 220202"/>
                <a:gd name="connsiteY34" fmla="*/ 175161 h 178497"/>
                <a:gd name="connsiteX35" fmla="*/ 116774 w 220202"/>
                <a:gd name="connsiteY35" fmla="*/ 175161 h 178497"/>
                <a:gd name="connsiteX36" fmla="*/ 133456 w 220202"/>
                <a:gd name="connsiteY36" fmla="*/ 168488 h 178497"/>
                <a:gd name="connsiteX37" fmla="*/ 148470 w 220202"/>
                <a:gd name="connsiteY37" fmla="*/ 158479 h 178497"/>
                <a:gd name="connsiteX38" fmla="*/ 166820 w 220202"/>
                <a:gd name="connsiteY38" fmla="*/ 165152 h 178497"/>
                <a:gd name="connsiteX39" fmla="*/ 185170 w 220202"/>
                <a:gd name="connsiteY39" fmla="*/ 161816 h 178497"/>
                <a:gd name="connsiteX40" fmla="*/ 195180 w 220202"/>
                <a:gd name="connsiteY40" fmla="*/ 168488 h 178497"/>
                <a:gd name="connsiteX41" fmla="*/ 203521 w 220202"/>
                <a:gd name="connsiteY41" fmla="*/ 161816 h 178497"/>
                <a:gd name="connsiteX42" fmla="*/ 200184 w 220202"/>
                <a:gd name="connsiteY42" fmla="*/ 153475 h 178497"/>
                <a:gd name="connsiteX43" fmla="*/ 211862 w 220202"/>
                <a:gd name="connsiteY43" fmla="*/ 153475 h 178497"/>
                <a:gd name="connsiteX44" fmla="*/ 211862 w 220202"/>
                <a:gd name="connsiteY44" fmla="*/ 121779 h 178497"/>
                <a:gd name="connsiteX45" fmla="*/ 220203 w 220202"/>
                <a:gd name="connsiteY45" fmla="*/ 121779 h 178497"/>
                <a:gd name="connsiteX46" fmla="*/ 220203 w 220202"/>
                <a:gd name="connsiteY46" fmla="*/ 121779 h 17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202" h="178497">
                  <a:moveTo>
                    <a:pt x="218534" y="118442"/>
                  </a:moveTo>
                  <a:cubicBezTo>
                    <a:pt x="218534" y="118442"/>
                    <a:pt x="215198" y="111770"/>
                    <a:pt x="208525" y="115106"/>
                  </a:cubicBezTo>
                  <a:cubicBezTo>
                    <a:pt x="201852" y="118442"/>
                    <a:pt x="200184" y="116774"/>
                    <a:pt x="200184" y="116774"/>
                  </a:cubicBezTo>
                  <a:cubicBezTo>
                    <a:pt x="200184" y="116774"/>
                    <a:pt x="198516" y="116774"/>
                    <a:pt x="195180" y="115106"/>
                  </a:cubicBezTo>
                  <a:cubicBezTo>
                    <a:pt x="193511" y="115106"/>
                    <a:pt x="190175" y="113438"/>
                    <a:pt x="188507" y="110101"/>
                  </a:cubicBezTo>
                  <a:cubicBezTo>
                    <a:pt x="181834" y="105097"/>
                    <a:pt x="190175" y="96756"/>
                    <a:pt x="186839" y="96756"/>
                  </a:cubicBezTo>
                  <a:cubicBezTo>
                    <a:pt x="183502" y="96756"/>
                    <a:pt x="188507" y="86747"/>
                    <a:pt x="186839" y="81742"/>
                  </a:cubicBezTo>
                  <a:cubicBezTo>
                    <a:pt x="185170" y="76737"/>
                    <a:pt x="191843" y="75069"/>
                    <a:pt x="186839" y="70065"/>
                  </a:cubicBezTo>
                  <a:cubicBezTo>
                    <a:pt x="181834" y="65060"/>
                    <a:pt x="188507" y="60055"/>
                    <a:pt x="186839" y="55051"/>
                  </a:cubicBezTo>
                  <a:cubicBezTo>
                    <a:pt x="183502" y="48378"/>
                    <a:pt x="183502" y="45042"/>
                    <a:pt x="175161" y="36701"/>
                  </a:cubicBezTo>
                  <a:cubicBezTo>
                    <a:pt x="166820" y="26691"/>
                    <a:pt x="168488" y="30028"/>
                    <a:pt x="165152" y="18350"/>
                  </a:cubicBezTo>
                  <a:cubicBezTo>
                    <a:pt x="160147" y="8341"/>
                    <a:pt x="146802" y="0"/>
                    <a:pt x="146802" y="0"/>
                  </a:cubicBezTo>
                  <a:cubicBezTo>
                    <a:pt x="146802" y="0"/>
                    <a:pt x="138460" y="1668"/>
                    <a:pt x="136793" y="8341"/>
                  </a:cubicBezTo>
                  <a:cubicBezTo>
                    <a:pt x="136793" y="15014"/>
                    <a:pt x="131788" y="15014"/>
                    <a:pt x="125115" y="15014"/>
                  </a:cubicBezTo>
                  <a:cubicBezTo>
                    <a:pt x="118442" y="15014"/>
                    <a:pt x="118442" y="21687"/>
                    <a:pt x="111770" y="25023"/>
                  </a:cubicBezTo>
                  <a:cubicBezTo>
                    <a:pt x="105096" y="28360"/>
                    <a:pt x="105096" y="26691"/>
                    <a:pt x="100092" y="21687"/>
                  </a:cubicBezTo>
                  <a:cubicBezTo>
                    <a:pt x="95088" y="16682"/>
                    <a:pt x="91751" y="15014"/>
                    <a:pt x="83410" y="15014"/>
                  </a:cubicBezTo>
                  <a:cubicBezTo>
                    <a:pt x="75069" y="15014"/>
                    <a:pt x="70065" y="15014"/>
                    <a:pt x="66728" y="10009"/>
                  </a:cubicBezTo>
                  <a:cubicBezTo>
                    <a:pt x="63391" y="3337"/>
                    <a:pt x="56719" y="5005"/>
                    <a:pt x="56719" y="5005"/>
                  </a:cubicBezTo>
                  <a:cubicBezTo>
                    <a:pt x="56719" y="5005"/>
                    <a:pt x="55050" y="23355"/>
                    <a:pt x="53383" y="28360"/>
                  </a:cubicBezTo>
                  <a:cubicBezTo>
                    <a:pt x="53383" y="35032"/>
                    <a:pt x="48378" y="35032"/>
                    <a:pt x="38368" y="43373"/>
                  </a:cubicBezTo>
                  <a:cubicBezTo>
                    <a:pt x="28360" y="51714"/>
                    <a:pt x="35032" y="73401"/>
                    <a:pt x="25023" y="90083"/>
                  </a:cubicBezTo>
                  <a:cubicBezTo>
                    <a:pt x="15014" y="106765"/>
                    <a:pt x="6673" y="105097"/>
                    <a:pt x="6673" y="105097"/>
                  </a:cubicBezTo>
                  <a:cubicBezTo>
                    <a:pt x="6673" y="105097"/>
                    <a:pt x="3337" y="105097"/>
                    <a:pt x="0" y="105097"/>
                  </a:cubicBezTo>
                  <a:cubicBezTo>
                    <a:pt x="0" y="105097"/>
                    <a:pt x="13345" y="116774"/>
                    <a:pt x="11678" y="123447"/>
                  </a:cubicBezTo>
                  <a:cubicBezTo>
                    <a:pt x="11678" y="130120"/>
                    <a:pt x="8341" y="133456"/>
                    <a:pt x="15014" y="133456"/>
                  </a:cubicBezTo>
                  <a:cubicBezTo>
                    <a:pt x="21686" y="133456"/>
                    <a:pt x="20019" y="133456"/>
                    <a:pt x="25023" y="140129"/>
                  </a:cubicBezTo>
                  <a:cubicBezTo>
                    <a:pt x="30027" y="146802"/>
                    <a:pt x="31696" y="140129"/>
                    <a:pt x="35032" y="136793"/>
                  </a:cubicBezTo>
                  <a:cubicBezTo>
                    <a:pt x="38368" y="133456"/>
                    <a:pt x="45042" y="136793"/>
                    <a:pt x="53383" y="140129"/>
                  </a:cubicBezTo>
                  <a:cubicBezTo>
                    <a:pt x="60055" y="143465"/>
                    <a:pt x="56719" y="145134"/>
                    <a:pt x="51714" y="145134"/>
                  </a:cubicBezTo>
                  <a:cubicBezTo>
                    <a:pt x="43373" y="145134"/>
                    <a:pt x="45042" y="150138"/>
                    <a:pt x="48378" y="155143"/>
                  </a:cubicBezTo>
                  <a:cubicBezTo>
                    <a:pt x="51714" y="158479"/>
                    <a:pt x="61724" y="161816"/>
                    <a:pt x="61724" y="161816"/>
                  </a:cubicBezTo>
                  <a:cubicBezTo>
                    <a:pt x="61724" y="161816"/>
                    <a:pt x="78406" y="163484"/>
                    <a:pt x="71732" y="168488"/>
                  </a:cubicBezTo>
                  <a:cubicBezTo>
                    <a:pt x="65060" y="173493"/>
                    <a:pt x="68396" y="178498"/>
                    <a:pt x="80073" y="178498"/>
                  </a:cubicBezTo>
                  <a:cubicBezTo>
                    <a:pt x="91751" y="178498"/>
                    <a:pt x="83410" y="171825"/>
                    <a:pt x="95088" y="175161"/>
                  </a:cubicBezTo>
                  <a:cubicBezTo>
                    <a:pt x="105096" y="178498"/>
                    <a:pt x="105096" y="178498"/>
                    <a:pt x="116774" y="175161"/>
                  </a:cubicBezTo>
                  <a:cubicBezTo>
                    <a:pt x="130119" y="171825"/>
                    <a:pt x="126783" y="175161"/>
                    <a:pt x="133456" y="168488"/>
                  </a:cubicBezTo>
                  <a:cubicBezTo>
                    <a:pt x="140129" y="161816"/>
                    <a:pt x="143465" y="158479"/>
                    <a:pt x="148470" y="158479"/>
                  </a:cubicBezTo>
                  <a:cubicBezTo>
                    <a:pt x="155143" y="158479"/>
                    <a:pt x="155143" y="170157"/>
                    <a:pt x="166820" y="165152"/>
                  </a:cubicBezTo>
                  <a:cubicBezTo>
                    <a:pt x="178498" y="160147"/>
                    <a:pt x="178498" y="160147"/>
                    <a:pt x="185170" y="161816"/>
                  </a:cubicBezTo>
                  <a:cubicBezTo>
                    <a:pt x="190175" y="161816"/>
                    <a:pt x="195180" y="168488"/>
                    <a:pt x="195180" y="168488"/>
                  </a:cubicBezTo>
                  <a:cubicBezTo>
                    <a:pt x="195180" y="165152"/>
                    <a:pt x="198516" y="165152"/>
                    <a:pt x="203521" y="161816"/>
                  </a:cubicBezTo>
                  <a:cubicBezTo>
                    <a:pt x="206857" y="160147"/>
                    <a:pt x="198516" y="156811"/>
                    <a:pt x="200184" y="153475"/>
                  </a:cubicBezTo>
                  <a:lnTo>
                    <a:pt x="211862" y="153475"/>
                  </a:lnTo>
                  <a:cubicBezTo>
                    <a:pt x="215198" y="143465"/>
                    <a:pt x="210193" y="125115"/>
                    <a:pt x="211862" y="121779"/>
                  </a:cubicBezTo>
                  <a:lnTo>
                    <a:pt x="220203" y="121779"/>
                  </a:lnTo>
                  <a:lnTo>
                    <a:pt x="220203" y="12177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10D7BCE2-557C-9113-4E89-4695DD1EB1A1}"/>
                </a:ext>
              </a:extLst>
            </p:cNvPr>
            <p:cNvSpPr/>
            <p:nvPr/>
          </p:nvSpPr>
          <p:spPr>
            <a:xfrm>
              <a:off x="7071638" y="3852379"/>
              <a:ext cx="20018" cy="36197"/>
            </a:xfrm>
            <a:custGeom>
              <a:avLst/>
              <a:gdLst>
                <a:gd name="connsiteX0" fmla="*/ 0 w 20018"/>
                <a:gd name="connsiteY0" fmla="*/ 27857 h 36197"/>
                <a:gd name="connsiteX1" fmla="*/ 10009 w 20018"/>
                <a:gd name="connsiteY1" fmla="*/ 36198 h 36197"/>
                <a:gd name="connsiteX2" fmla="*/ 18350 w 20018"/>
                <a:gd name="connsiteY2" fmla="*/ 36198 h 36197"/>
                <a:gd name="connsiteX3" fmla="*/ 13345 w 20018"/>
                <a:gd name="connsiteY3" fmla="*/ 1166 h 36197"/>
                <a:gd name="connsiteX4" fmla="*/ 1668 w 20018"/>
                <a:gd name="connsiteY4" fmla="*/ 29525 h 36197"/>
                <a:gd name="connsiteX5" fmla="*/ 0 w 20018"/>
                <a:gd name="connsiteY5" fmla="*/ 29525 h 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8" h="36197">
                  <a:moveTo>
                    <a:pt x="0" y="27857"/>
                  </a:moveTo>
                  <a:lnTo>
                    <a:pt x="10009" y="36198"/>
                  </a:lnTo>
                  <a:lnTo>
                    <a:pt x="18350" y="36198"/>
                  </a:lnTo>
                  <a:cubicBezTo>
                    <a:pt x="21686" y="17848"/>
                    <a:pt x="20018" y="-5507"/>
                    <a:pt x="13345" y="1166"/>
                  </a:cubicBezTo>
                  <a:cubicBezTo>
                    <a:pt x="8341" y="4502"/>
                    <a:pt x="3336" y="22852"/>
                    <a:pt x="1668" y="29525"/>
                  </a:cubicBezTo>
                  <a:lnTo>
                    <a:pt x="0" y="2952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FFBF6380-76F9-E1EC-F29C-1C13EC3F8578}"/>
                </a:ext>
              </a:extLst>
            </p:cNvPr>
            <p:cNvSpPr/>
            <p:nvPr/>
          </p:nvSpPr>
          <p:spPr>
            <a:xfrm>
              <a:off x="4012157" y="4108779"/>
              <a:ext cx="35144" cy="16682"/>
            </a:xfrm>
            <a:custGeom>
              <a:avLst/>
              <a:gdLst>
                <a:gd name="connsiteX0" fmla="*/ 1668 w 35144"/>
                <a:gd name="connsiteY0" fmla="*/ 0 h 16682"/>
                <a:gd name="connsiteX1" fmla="*/ 5005 w 35144"/>
                <a:gd name="connsiteY1" fmla="*/ 16682 h 16682"/>
                <a:gd name="connsiteX2" fmla="*/ 28360 w 35144"/>
                <a:gd name="connsiteY2" fmla="*/ 16682 h 16682"/>
                <a:gd name="connsiteX3" fmla="*/ 31696 w 35144"/>
                <a:gd name="connsiteY3" fmla="*/ 8341 h 16682"/>
                <a:gd name="connsiteX4" fmla="*/ 0 w 35144"/>
                <a:gd name="connsiteY4" fmla="*/ 0 h 1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4" h="16682">
                  <a:moveTo>
                    <a:pt x="1668" y="0"/>
                  </a:moveTo>
                  <a:lnTo>
                    <a:pt x="5005" y="16682"/>
                  </a:lnTo>
                  <a:cubicBezTo>
                    <a:pt x="11678" y="16682"/>
                    <a:pt x="21687" y="16682"/>
                    <a:pt x="28360" y="16682"/>
                  </a:cubicBezTo>
                  <a:cubicBezTo>
                    <a:pt x="28360" y="16682"/>
                    <a:pt x="31696" y="8341"/>
                    <a:pt x="31696" y="8341"/>
                  </a:cubicBezTo>
                  <a:cubicBezTo>
                    <a:pt x="46710" y="6673"/>
                    <a:pt x="8341"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87134F78-64C1-9C83-2CDF-0A89A0385364}"/>
                </a:ext>
              </a:extLst>
            </p:cNvPr>
            <p:cNvSpPr/>
            <p:nvPr/>
          </p:nvSpPr>
          <p:spPr>
            <a:xfrm>
              <a:off x="5513538" y="3291627"/>
              <a:ext cx="70465" cy="179612"/>
            </a:xfrm>
            <a:custGeom>
              <a:avLst/>
              <a:gdLst>
                <a:gd name="connsiteX0" fmla="*/ 60055 w 70465"/>
                <a:gd name="connsiteY0" fmla="*/ 173226 h 179612"/>
                <a:gd name="connsiteX1" fmla="*/ 60055 w 70465"/>
                <a:gd name="connsiteY1" fmla="*/ 156544 h 179612"/>
                <a:gd name="connsiteX2" fmla="*/ 51714 w 70465"/>
                <a:gd name="connsiteY2" fmla="*/ 148203 h 179612"/>
                <a:gd name="connsiteX3" fmla="*/ 53383 w 70465"/>
                <a:gd name="connsiteY3" fmla="*/ 129853 h 179612"/>
                <a:gd name="connsiteX4" fmla="*/ 53383 w 70465"/>
                <a:gd name="connsiteY4" fmla="*/ 118175 h 179612"/>
                <a:gd name="connsiteX5" fmla="*/ 56719 w 70465"/>
                <a:gd name="connsiteY5" fmla="*/ 98157 h 179612"/>
                <a:gd name="connsiteX6" fmla="*/ 56719 w 70465"/>
                <a:gd name="connsiteY6" fmla="*/ 79807 h 179612"/>
                <a:gd name="connsiteX7" fmla="*/ 61724 w 70465"/>
                <a:gd name="connsiteY7" fmla="*/ 64793 h 179612"/>
                <a:gd name="connsiteX8" fmla="*/ 56719 w 70465"/>
                <a:gd name="connsiteY8" fmla="*/ 38102 h 179612"/>
                <a:gd name="connsiteX9" fmla="*/ 66728 w 70465"/>
                <a:gd name="connsiteY9" fmla="*/ 19752 h 179612"/>
                <a:gd name="connsiteX10" fmla="*/ 65060 w 70465"/>
                <a:gd name="connsiteY10" fmla="*/ 9742 h 179612"/>
                <a:gd name="connsiteX11" fmla="*/ 56719 w 70465"/>
                <a:gd name="connsiteY11" fmla="*/ 4738 h 179612"/>
                <a:gd name="connsiteX12" fmla="*/ 36701 w 70465"/>
                <a:gd name="connsiteY12" fmla="*/ 6406 h 179612"/>
                <a:gd name="connsiteX13" fmla="*/ 30028 w 70465"/>
                <a:gd name="connsiteY13" fmla="*/ 1401 h 179612"/>
                <a:gd name="connsiteX14" fmla="*/ 11678 w 70465"/>
                <a:gd name="connsiteY14" fmla="*/ 6406 h 179612"/>
                <a:gd name="connsiteX15" fmla="*/ 20019 w 70465"/>
                <a:gd name="connsiteY15" fmla="*/ 58120 h 179612"/>
                <a:gd name="connsiteX16" fmla="*/ 11678 w 70465"/>
                <a:gd name="connsiteY16" fmla="*/ 61457 h 179612"/>
                <a:gd name="connsiteX17" fmla="*/ 3337 w 70465"/>
                <a:gd name="connsiteY17" fmla="*/ 93152 h 179612"/>
                <a:gd name="connsiteX18" fmla="*/ 0 w 70465"/>
                <a:gd name="connsiteY18" fmla="*/ 93152 h 179612"/>
                <a:gd name="connsiteX19" fmla="*/ 0 w 70465"/>
                <a:gd name="connsiteY19" fmla="*/ 116507 h 179612"/>
                <a:gd name="connsiteX20" fmla="*/ 8341 w 70465"/>
                <a:gd name="connsiteY20" fmla="*/ 113171 h 179612"/>
                <a:gd name="connsiteX21" fmla="*/ 5005 w 70465"/>
                <a:gd name="connsiteY21" fmla="*/ 129853 h 179612"/>
                <a:gd name="connsiteX22" fmla="*/ 13346 w 70465"/>
                <a:gd name="connsiteY22" fmla="*/ 138194 h 179612"/>
                <a:gd name="connsiteX23" fmla="*/ 10009 w 70465"/>
                <a:gd name="connsiteY23" fmla="*/ 178231 h 179612"/>
                <a:gd name="connsiteX24" fmla="*/ 65060 w 70465"/>
                <a:gd name="connsiteY24" fmla="*/ 174894 h 17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465" h="179612">
                  <a:moveTo>
                    <a:pt x="60055" y="173226"/>
                  </a:moveTo>
                  <a:cubicBezTo>
                    <a:pt x="60055" y="173226"/>
                    <a:pt x="55051" y="164885"/>
                    <a:pt x="60055" y="156544"/>
                  </a:cubicBezTo>
                  <a:cubicBezTo>
                    <a:pt x="63392" y="148203"/>
                    <a:pt x="56719" y="156544"/>
                    <a:pt x="51714" y="148203"/>
                  </a:cubicBezTo>
                  <a:cubicBezTo>
                    <a:pt x="46710" y="139862"/>
                    <a:pt x="51714" y="138194"/>
                    <a:pt x="53383" y="129853"/>
                  </a:cubicBezTo>
                  <a:cubicBezTo>
                    <a:pt x="56719" y="119844"/>
                    <a:pt x="58387" y="126516"/>
                    <a:pt x="53383" y="118175"/>
                  </a:cubicBezTo>
                  <a:cubicBezTo>
                    <a:pt x="43373" y="103162"/>
                    <a:pt x="53383" y="104830"/>
                    <a:pt x="56719" y="98157"/>
                  </a:cubicBezTo>
                  <a:cubicBezTo>
                    <a:pt x="60055" y="91484"/>
                    <a:pt x="56719" y="88148"/>
                    <a:pt x="56719" y="79807"/>
                  </a:cubicBezTo>
                  <a:cubicBezTo>
                    <a:pt x="56719" y="71466"/>
                    <a:pt x="51714" y="73134"/>
                    <a:pt x="61724" y="64793"/>
                  </a:cubicBezTo>
                  <a:cubicBezTo>
                    <a:pt x="68396" y="59788"/>
                    <a:pt x="63392" y="48111"/>
                    <a:pt x="56719" y="38102"/>
                  </a:cubicBezTo>
                  <a:cubicBezTo>
                    <a:pt x="50046" y="29761"/>
                    <a:pt x="60055" y="31429"/>
                    <a:pt x="66728" y="19752"/>
                  </a:cubicBezTo>
                  <a:cubicBezTo>
                    <a:pt x="73401" y="8074"/>
                    <a:pt x="70065" y="11411"/>
                    <a:pt x="65060" y="9742"/>
                  </a:cubicBezTo>
                  <a:cubicBezTo>
                    <a:pt x="60055" y="8074"/>
                    <a:pt x="65060" y="4738"/>
                    <a:pt x="56719" y="4738"/>
                  </a:cubicBezTo>
                  <a:cubicBezTo>
                    <a:pt x="48378" y="4738"/>
                    <a:pt x="50046" y="4738"/>
                    <a:pt x="36701" y="6406"/>
                  </a:cubicBezTo>
                  <a:cubicBezTo>
                    <a:pt x="23355" y="8074"/>
                    <a:pt x="33364" y="6406"/>
                    <a:pt x="30028" y="1401"/>
                  </a:cubicBezTo>
                  <a:cubicBezTo>
                    <a:pt x="26691" y="-3603"/>
                    <a:pt x="11678" y="6406"/>
                    <a:pt x="11678" y="6406"/>
                  </a:cubicBezTo>
                  <a:cubicBezTo>
                    <a:pt x="11678" y="18083"/>
                    <a:pt x="21687" y="38102"/>
                    <a:pt x="20019" y="58120"/>
                  </a:cubicBezTo>
                  <a:lnTo>
                    <a:pt x="11678" y="61457"/>
                  </a:lnTo>
                  <a:cubicBezTo>
                    <a:pt x="6673" y="73134"/>
                    <a:pt x="6673" y="84811"/>
                    <a:pt x="3337" y="93152"/>
                  </a:cubicBezTo>
                  <a:lnTo>
                    <a:pt x="0" y="93152"/>
                  </a:lnTo>
                  <a:cubicBezTo>
                    <a:pt x="0" y="101493"/>
                    <a:pt x="0" y="108166"/>
                    <a:pt x="0" y="116507"/>
                  </a:cubicBezTo>
                  <a:cubicBezTo>
                    <a:pt x="0" y="116507"/>
                    <a:pt x="8341" y="111503"/>
                    <a:pt x="8341" y="113171"/>
                  </a:cubicBezTo>
                  <a:cubicBezTo>
                    <a:pt x="10009" y="123180"/>
                    <a:pt x="3337" y="119844"/>
                    <a:pt x="5005" y="129853"/>
                  </a:cubicBezTo>
                  <a:lnTo>
                    <a:pt x="13346" y="138194"/>
                  </a:lnTo>
                  <a:cubicBezTo>
                    <a:pt x="16682" y="151539"/>
                    <a:pt x="11678" y="164885"/>
                    <a:pt x="10009" y="178231"/>
                  </a:cubicBezTo>
                  <a:cubicBezTo>
                    <a:pt x="23355" y="181567"/>
                    <a:pt x="45042" y="178231"/>
                    <a:pt x="65060" y="17489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BC070B3D-8B7E-3416-B544-80FE47252EA8}"/>
                </a:ext>
              </a:extLst>
            </p:cNvPr>
            <p:cNvSpPr/>
            <p:nvPr/>
          </p:nvSpPr>
          <p:spPr>
            <a:xfrm>
              <a:off x="6125087" y="2807452"/>
              <a:ext cx="280517" cy="232010"/>
            </a:xfrm>
            <a:custGeom>
              <a:avLst/>
              <a:gdLst>
                <a:gd name="connsiteX0" fmla="*/ 142478 w 280517"/>
                <a:gd name="connsiteY0" fmla="*/ 13476 h 232010"/>
                <a:gd name="connsiteX1" fmla="*/ 132469 w 280517"/>
                <a:gd name="connsiteY1" fmla="*/ 8471 h 232010"/>
                <a:gd name="connsiteX2" fmla="*/ 124128 w 280517"/>
                <a:gd name="connsiteY2" fmla="*/ 16812 h 232010"/>
                <a:gd name="connsiteX3" fmla="*/ 112451 w 280517"/>
                <a:gd name="connsiteY3" fmla="*/ 20149 h 232010"/>
                <a:gd name="connsiteX4" fmla="*/ 109114 w 280517"/>
                <a:gd name="connsiteY4" fmla="*/ 8471 h 232010"/>
                <a:gd name="connsiteX5" fmla="*/ 100773 w 280517"/>
                <a:gd name="connsiteY5" fmla="*/ 130 h 232010"/>
                <a:gd name="connsiteX6" fmla="*/ 17363 w 280517"/>
                <a:gd name="connsiteY6" fmla="*/ 31826 h 232010"/>
                <a:gd name="connsiteX7" fmla="*/ 4018 w 280517"/>
                <a:gd name="connsiteY7" fmla="*/ 31826 h 232010"/>
                <a:gd name="connsiteX8" fmla="*/ 681 w 280517"/>
                <a:gd name="connsiteY8" fmla="*/ 55181 h 232010"/>
                <a:gd name="connsiteX9" fmla="*/ 7354 w 280517"/>
                <a:gd name="connsiteY9" fmla="*/ 73531 h 232010"/>
                <a:gd name="connsiteX10" fmla="*/ 5685 w 280517"/>
                <a:gd name="connsiteY10" fmla="*/ 91881 h 232010"/>
                <a:gd name="connsiteX11" fmla="*/ 10690 w 280517"/>
                <a:gd name="connsiteY11" fmla="*/ 106895 h 232010"/>
                <a:gd name="connsiteX12" fmla="*/ 12359 w 280517"/>
                <a:gd name="connsiteY12" fmla="*/ 140259 h 232010"/>
                <a:gd name="connsiteX13" fmla="*/ 20700 w 280517"/>
                <a:gd name="connsiteY13" fmla="*/ 145264 h 232010"/>
                <a:gd name="connsiteX14" fmla="*/ 34045 w 280517"/>
                <a:gd name="connsiteY14" fmla="*/ 148600 h 232010"/>
                <a:gd name="connsiteX15" fmla="*/ 45723 w 280517"/>
                <a:gd name="connsiteY15" fmla="*/ 155273 h 232010"/>
                <a:gd name="connsiteX16" fmla="*/ 64072 w 280517"/>
                <a:gd name="connsiteY16" fmla="*/ 166950 h 232010"/>
                <a:gd name="connsiteX17" fmla="*/ 80754 w 280517"/>
                <a:gd name="connsiteY17" fmla="*/ 168618 h 232010"/>
                <a:gd name="connsiteX18" fmla="*/ 95769 w 280517"/>
                <a:gd name="connsiteY18" fmla="*/ 181964 h 232010"/>
                <a:gd name="connsiteX19" fmla="*/ 105777 w 280517"/>
                <a:gd name="connsiteY19" fmla="*/ 196978 h 232010"/>
                <a:gd name="connsiteX20" fmla="*/ 115787 w 280517"/>
                <a:gd name="connsiteY20" fmla="*/ 196978 h 232010"/>
                <a:gd name="connsiteX21" fmla="*/ 130800 w 280517"/>
                <a:gd name="connsiteY21" fmla="*/ 196978 h 232010"/>
                <a:gd name="connsiteX22" fmla="*/ 145815 w 280517"/>
                <a:gd name="connsiteY22" fmla="*/ 205319 h 232010"/>
                <a:gd name="connsiteX23" fmla="*/ 164164 w 280517"/>
                <a:gd name="connsiteY23" fmla="*/ 205319 h 232010"/>
                <a:gd name="connsiteX24" fmla="*/ 180846 w 280517"/>
                <a:gd name="connsiteY24" fmla="*/ 198646 h 232010"/>
                <a:gd name="connsiteX25" fmla="*/ 205870 w 280517"/>
                <a:gd name="connsiteY25" fmla="*/ 186969 h 232010"/>
                <a:gd name="connsiteX26" fmla="*/ 224220 w 280517"/>
                <a:gd name="connsiteY26" fmla="*/ 196978 h 232010"/>
                <a:gd name="connsiteX27" fmla="*/ 235897 w 280517"/>
                <a:gd name="connsiteY27" fmla="*/ 206987 h 232010"/>
                <a:gd name="connsiteX28" fmla="*/ 242570 w 280517"/>
                <a:gd name="connsiteY28" fmla="*/ 218664 h 232010"/>
                <a:gd name="connsiteX29" fmla="*/ 254248 w 280517"/>
                <a:gd name="connsiteY29" fmla="*/ 232010 h 232010"/>
                <a:gd name="connsiteX30" fmla="*/ 269261 w 280517"/>
                <a:gd name="connsiteY30" fmla="*/ 220333 h 232010"/>
                <a:gd name="connsiteX31" fmla="*/ 265925 w 280517"/>
                <a:gd name="connsiteY31" fmla="*/ 201982 h 232010"/>
                <a:gd name="connsiteX32" fmla="*/ 272598 w 280517"/>
                <a:gd name="connsiteY32" fmla="*/ 186969 h 232010"/>
                <a:gd name="connsiteX33" fmla="*/ 279271 w 280517"/>
                <a:gd name="connsiteY33" fmla="*/ 170287 h 232010"/>
                <a:gd name="connsiteX34" fmla="*/ 269261 w 280517"/>
                <a:gd name="connsiteY34" fmla="*/ 150268 h 232010"/>
                <a:gd name="connsiteX35" fmla="*/ 272598 w 280517"/>
                <a:gd name="connsiteY35" fmla="*/ 131918 h 232010"/>
                <a:gd name="connsiteX36" fmla="*/ 272598 w 280517"/>
                <a:gd name="connsiteY36" fmla="*/ 121909 h 232010"/>
                <a:gd name="connsiteX37" fmla="*/ 272598 w 280517"/>
                <a:gd name="connsiteY37" fmla="*/ 103559 h 232010"/>
                <a:gd name="connsiteX38" fmla="*/ 272598 w 280517"/>
                <a:gd name="connsiteY38" fmla="*/ 81872 h 232010"/>
                <a:gd name="connsiteX39" fmla="*/ 279271 w 280517"/>
                <a:gd name="connsiteY39" fmla="*/ 58517 h 232010"/>
                <a:gd name="connsiteX40" fmla="*/ 272598 w 280517"/>
                <a:gd name="connsiteY40" fmla="*/ 36831 h 232010"/>
                <a:gd name="connsiteX41" fmla="*/ 269261 w 280517"/>
                <a:gd name="connsiteY41" fmla="*/ 28490 h 232010"/>
                <a:gd name="connsiteX42" fmla="*/ 234229 w 280517"/>
                <a:gd name="connsiteY42" fmla="*/ 25153 h 232010"/>
                <a:gd name="connsiteX43" fmla="*/ 222552 w 280517"/>
                <a:gd name="connsiteY43" fmla="*/ 28490 h 232010"/>
                <a:gd name="connsiteX44" fmla="*/ 207538 w 280517"/>
                <a:gd name="connsiteY44" fmla="*/ 28490 h 232010"/>
                <a:gd name="connsiteX45" fmla="*/ 172505 w 280517"/>
                <a:gd name="connsiteY45" fmla="*/ 23485 h 232010"/>
                <a:gd name="connsiteX46" fmla="*/ 144146 w 280517"/>
                <a:gd name="connsiteY46" fmla="*/ 8471 h 232010"/>
                <a:gd name="connsiteX47" fmla="*/ 144146 w 280517"/>
                <a:gd name="connsiteY47" fmla="*/ 10139 h 2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0517" h="232010">
                  <a:moveTo>
                    <a:pt x="142478" y="13476"/>
                  </a:moveTo>
                  <a:cubicBezTo>
                    <a:pt x="127464" y="13476"/>
                    <a:pt x="142478" y="6803"/>
                    <a:pt x="132469" y="8471"/>
                  </a:cubicBezTo>
                  <a:lnTo>
                    <a:pt x="124128" y="16812"/>
                  </a:lnTo>
                  <a:cubicBezTo>
                    <a:pt x="120792" y="18480"/>
                    <a:pt x="115787" y="20149"/>
                    <a:pt x="112451" y="20149"/>
                  </a:cubicBezTo>
                  <a:cubicBezTo>
                    <a:pt x="112451" y="20149"/>
                    <a:pt x="109114" y="11808"/>
                    <a:pt x="109114" y="8471"/>
                  </a:cubicBezTo>
                  <a:cubicBezTo>
                    <a:pt x="120792" y="13476"/>
                    <a:pt x="115787" y="-1538"/>
                    <a:pt x="100773" y="130"/>
                  </a:cubicBezTo>
                  <a:cubicBezTo>
                    <a:pt x="79087" y="1798"/>
                    <a:pt x="49059" y="31826"/>
                    <a:pt x="17363" y="31826"/>
                  </a:cubicBezTo>
                  <a:cubicBezTo>
                    <a:pt x="9022" y="31826"/>
                    <a:pt x="10690" y="33494"/>
                    <a:pt x="4018" y="31826"/>
                  </a:cubicBezTo>
                  <a:cubicBezTo>
                    <a:pt x="4018" y="31826"/>
                    <a:pt x="4018" y="50176"/>
                    <a:pt x="681" y="55181"/>
                  </a:cubicBezTo>
                  <a:cubicBezTo>
                    <a:pt x="-2656" y="60185"/>
                    <a:pt x="7354" y="73531"/>
                    <a:pt x="7354" y="73531"/>
                  </a:cubicBezTo>
                  <a:cubicBezTo>
                    <a:pt x="7354" y="73531"/>
                    <a:pt x="5685" y="83540"/>
                    <a:pt x="5685" y="91881"/>
                  </a:cubicBezTo>
                  <a:cubicBezTo>
                    <a:pt x="5685" y="100222"/>
                    <a:pt x="10690" y="100222"/>
                    <a:pt x="10690" y="106895"/>
                  </a:cubicBezTo>
                  <a:cubicBezTo>
                    <a:pt x="10690" y="113568"/>
                    <a:pt x="12359" y="140259"/>
                    <a:pt x="12359" y="140259"/>
                  </a:cubicBezTo>
                  <a:lnTo>
                    <a:pt x="20700" y="145264"/>
                  </a:lnTo>
                  <a:cubicBezTo>
                    <a:pt x="20700" y="145264"/>
                    <a:pt x="27372" y="148600"/>
                    <a:pt x="34045" y="148600"/>
                  </a:cubicBezTo>
                  <a:cubicBezTo>
                    <a:pt x="40718" y="148600"/>
                    <a:pt x="40718" y="158609"/>
                    <a:pt x="45723" y="155273"/>
                  </a:cubicBezTo>
                  <a:cubicBezTo>
                    <a:pt x="50727" y="151936"/>
                    <a:pt x="55731" y="161946"/>
                    <a:pt x="64072" y="166950"/>
                  </a:cubicBezTo>
                  <a:cubicBezTo>
                    <a:pt x="72413" y="171955"/>
                    <a:pt x="74082" y="171955"/>
                    <a:pt x="80754" y="168618"/>
                  </a:cubicBezTo>
                  <a:cubicBezTo>
                    <a:pt x="87428" y="165282"/>
                    <a:pt x="90764" y="183632"/>
                    <a:pt x="95769" y="181964"/>
                  </a:cubicBezTo>
                  <a:cubicBezTo>
                    <a:pt x="100773" y="180296"/>
                    <a:pt x="105777" y="196978"/>
                    <a:pt x="105777" y="196978"/>
                  </a:cubicBezTo>
                  <a:cubicBezTo>
                    <a:pt x="105777" y="196978"/>
                    <a:pt x="105777" y="196978"/>
                    <a:pt x="115787" y="196978"/>
                  </a:cubicBezTo>
                  <a:cubicBezTo>
                    <a:pt x="125796" y="196978"/>
                    <a:pt x="120792" y="191973"/>
                    <a:pt x="130800" y="196978"/>
                  </a:cubicBezTo>
                  <a:cubicBezTo>
                    <a:pt x="137474" y="200314"/>
                    <a:pt x="140810" y="203651"/>
                    <a:pt x="145815" y="205319"/>
                  </a:cubicBezTo>
                  <a:cubicBezTo>
                    <a:pt x="154156" y="208655"/>
                    <a:pt x="160828" y="213660"/>
                    <a:pt x="164164" y="205319"/>
                  </a:cubicBezTo>
                  <a:cubicBezTo>
                    <a:pt x="167501" y="196978"/>
                    <a:pt x="172505" y="201982"/>
                    <a:pt x="180846" y="198646"/>
                  </a:cubicBezTo>
                  <a:cubicBezTo>
                    <a:pt x="190856" y="195310"/>
                    <a:pt x="199197" y="180296"/>
                    <a:pt x="205870" y="186969"/>
                  </a:cubicBezTo>
                  <a:cubicBezTo>
                    <a:pt x="212543" y="193641"/>
                    <a:pt x="217547" y="196978"/>
                    <a:pt x="224220" y="196978"/>
                  </a:cubicBezTo>
                  <a:cubicBezTo>
                    <a:pt x="230893" y="196978"/>
                    <a:pt x="230893" y="203651"/>
                    <a:pt x="235897" y="206987"/>
                  </a:cubicBezTo>
                  <a:cubicBezTo>
                    <a:pt x="242570" y="211992"/>
                    <a:pt x="239234" y="211992"/>
                    <a:pt x="242570" y="218664"/>
                  </a:cubicBezTo>
                  <a:cubicBezTo>
                    <a:pt x="245907" y="225337"/>
                    <a:pt x="254248" y="232010"/>
                    <a:pt x="254248" y="232010"/>
                  </a:cubicBezTo>
                  <a:cubicBezTo>
                    <a:pt x="254248" y="232010"/>
                    <a:pt x="270930" y="227005"/>
                    <a:pt x="269261" y="220333"/>
                  </a:cubicBezTo>
                  <a:cubicBezTo>
                    <a:pt x="267593" y="213660"/>
                    <a:pt x="262589" y="206987"/>
                    <a:pt x="265925" y="201982"/>
                  </a:cubicBezTo>
                  <a:cubicBezTo>
                    <a:pt x="269261" y="195310"/>
                    <a:pt x="270930" y="193641"/>
                    <a:pt x="272598" y="186969"/>
                  </a:cubicBezTo>
                  <a:cubicBezTo>
                    <a:pt x="274266" y="180296"/>
                    <a:pt x="279271" y="170287"/>
                    <a:pt x="279271" y="170287"/>
                  </a:cubicBezTo>
                  <a:cubicBezTo>
                    <a:pt x="279271" y="170287"/>
                    <a:pt x="267593" y="156941"/>
                    <a:pt x="269261" y="150268"/>
                  </a:cubicBezTo>
                  <a:cubicBezTo>
                    <a:pt x="270930" y="143595"/>
                    <a:pt x="275934" y="140259"/>
                    <a:pt x="272598" y="131918"/>
                  </a:cubicBezTo>
                  <a:cubicBezTo>
                    <a:pt x="270930" y="123577"/>
                    <a:pt x="277602" y="126913"/>
                    <a:pt x="272598" y="121909"/>
                  </a:cubicBezTo>
                  <a:cubicBezTo>
                    <a:pt x="267593" y="116904"/>
                    <a:pt x="265925" y="108563"/>
                    <a:pt x="272598" y="103559"/>
                  </a:cubicBezTo>
                  <a:cubicBezTo>
                    <a:pt x="272598" y="103559"/>
                    <a:pt x="272598" y="88545"/>
                    <a:pt x="272598" y="81872"/>
                  </a:cubicBezTo>
                  <a:cubicBezTo>
                    <a:pt x="272598" y="75199"/>
                    <a:pt x="284275" y="65190"/>
                    <a:pt x="279271" y="58517"/>
                  </a:cubicBezTo>
                  <a:cubicBezTo>
                    <a:pt x="272598" y="51844"/>
                    <a:pt x="272598" y="36831"/>
                    <a:pt x="272598" y="36831"/>
                  </a:cubicBezTo>
                  <a:cubicBezTo>
                    <a:pt x="272598" y="36831"/>
                    <a:pt x="275934" y="31826"/>
                    <a:pt x="269261" y="28490"/>
                  </a:cubicBezTo>
                  <a:cubicBezTo>
                    <a:pt x="262589" y="25153"/>
                    <a:pt x="234229" y="25153"/>
                    <a:pt x="234229" y="25153"/>
                  </a:cubicBezTo>
                  <a:lnTo>
                    <a:pt x="222552" y="28490"/>
                  </a:lnTo>
                  <a:cubicBezTo>
                    <a:pt x="222552" y="28490"/>
                    <a:pt x="217547" y="28490"/>
                    <a:pt x="207538" y="28490"/>
                  </a:cubicBezTo>
                  <a:cubicBezTo>
                    <a:pt x="197529" y="28490"/>
                    <a:pt x="192524" y="28490"/>
                    <a:pt x="172505" y="23485"/>
                  </a:cubicBezTo>
                  <a:cubicBezTo>
                    <a:pt x="157492" y="20149"/>
                    <a:pt x="147482" y="11808"/>
                    <a:pt x="144146" y="8471"/>
                  </a:cubicBezTo>
                  <a:cubicBezTo>
                    <a:pt x="144146" y="8471"/>
                    <a:pt x="144146" y="10139"/>
                    <a:pt x="144146" y="1013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9E537B18-0170-D0F4-7B27-C8EE0895FDDF}"/>
                </a:ext>
              </a:extLst>
            </p:cNvPr>
            <p:cNvSpPr/>
            <p:nvPr/>
          </p:nvSpPr>
          <p:spPr>
            <a:xfrm>
              <a:off x="8793825" y="4107111"/>
              <a:ext cx="245289" cy="427059"/>
            </a:xfrm>
            <a:custGeom>
              <a:avLst/>
              <a:gdLst>
                <a:gd name="connsiteX0" fmla="*/ 216263 w 245289"/>
                <a:gd name="connsiteY0" fmla="*/ 306949 h 427059"/>
                <a:gd name="connsiteX1" fmla="*/ 216263 w 245289"/>
                <a:gd name="connsiteY1" fmla="*/ 326967 h 427059"/>
                <a:gd name="connsiteX2" fmla="*/ 199581 w 245289"/>
                <a:gd name="connsiteY2" fmla="*/ 326967 h 427059"/>
                <a:gd name="connsiteX3" fmla="*/ 199581 w 245289"/>
                <a:gd name="connsiteY3" fmla="*/ 338645 h 427059"/>
                <a:gd name="connsiteX4" fmla="*/ 171221 w 245289"/>
                <a:gd name="connsiteY4" fmla="*/ 341982 h 427059"/>
                <a:gd name="connsiteX5" fmla="*/ 167885 w 245289"/>
                <a:gd name="connsiteY5" fmla="*/ 345318 h 427059"/>
                <a:gd name="connsiteX6" fmla="*/ 151203 w 245289"/>
                <a:gd name="connsiteY6" fmla="*/ 333640 h 427059"/>
                <a:gd name="connsiteX7" fmla="*/ 134521 w 245289"/>
                <a:gd name="connsiteY7" fmla="*/ 345318 h 427059"/>
                <a:gd name="connsiteX8" fmla="*/ 126180 w 245289"/>
                <a:gd name="connsiteY8" fmla="*/ 348654 h 427059"/>
                <a:gd name="connsiteX9" fmla="*/ 126180 w 245289"/>
                <a:gd name="connsiteY9" fmla="*/ 368672 h 427059"/>
                <a:gd name="connsiteX10" fmla="*/ 126180 w 245289"/>
                <a:gd name="connsiteY10" fmla="*/ 380350 h 427059"/>
                <a:gd name="connsiteX11" fmla="*/ 137857 w 245289"/>
                <a:gd name="connsiteY11" fmla="*/ 363668 h 427059"/>
                <a:gd name="connsiteX12" fmla="*/ 141194 w 245289"/>
                <a:gd name="connsiteY12" fmla="*/ 367005 h 427059"/>
                <a:gd name="connsiteX13" fmla="*/ 177894 w 245289"/>
                <a:gd name="connsiteY13" fmla="*/ 367005 h 427059"/>
                <a:gd name="connsiteX14" fmla="*/ 177894 w 245289"/>
                <a:gd name="connsiteY14" fmla="*/ 375346 h 427059"/>
                <a:gd name="connsiteX15" fmla="*/ 169553 w 245289"/>
                <a:gd name="connsiteY15" fmla="*/ 378682 h 427059"/>
                <a:gd name="connsiteX16" fmla="*/ 181230 w 245289"/>
                <a:gd name="connsiteY16" fmla="*/ 407041 h 427059"/>
                <a:gd name="connsiteX17" fmla="*/ 204585 w 245289"/>
                <a:gd name="connsiteY17" fmla="*/ 415382 h 427059"/>
                <a:gd name="connsiteX18" fmla="*/ 204585 w 245289"/>
                <a:gd name="connsiteY18" fmla="*/ 427059 h 427059"/>
                <a:gd name="connsiteX19" fmla="*/ 216263 w 245289"/>
                <a:gd name="connsiteY19" fmla="*/ 418718 h 427059"/>
                <a:gd name="connsiteX20" fmla="*/ 212926 w 245289"/>
                <a:gd name="connsiteY20" fmla="*/ 390359 h 427059"/>
                <a:gd name="connsiteX21" fmla="*/ 221267 w 245289"/>
                <a:gd name="connsiteY21" fmla="*/ 393695 h 427059"/>
                <a:gd name="connsiteX22" fmla="*/ 217931 w 245289"/>
                <a:gd name="connsiteY22" fmla="*/ 373677 h 427059"/>
                <a:gd name="connsiteX23" fmla="*/ 226272 w 245289"/>
                <a:gd name="connsiteY23" fmla="*/ 373677 h 427059"/>
                <a:gd name="connsiteX24" fmla="*/ 234613 w 245289"/>
                <a:gd name="connsiteY24" fmla="*/ 356995 h 427059"/>
                <a:gd name="connsiteX25" fmla="*/ 242954 w 245289"/>
                <a:gd name="connsiteY25" fmla="*/ 336977 h 427059"/>
                <a:gd name="connsiteX26" fmla="*/ 231276 w 245289"/>
                <a:gd name="connsiteY26" fmla="*/ 300276 h 427059"/>
                <a:gd name="connsiteX27" fmla="*/ 214594 w 245289"/>
                <a:gd name="connsiteY27" fmla="*/ 300276 h 427059"/>
                <a:gd name="connsiteX28" fmla="*/ 187903 w 245289"/>
                <a:gd name="connsiteY28" fmla="*/ 278590 h 427059"/>
                <a:gd name="connsiteX29" fmla="*/ 179562 w 245289"/>
                <a:gd name="connsiteY29" fmla="*/ 281926 h 427059"/>
                <a:gd name="connsiteX30" fmla="*/ 179562 w 245289"/>
                <a:gd name="connsiteY30" fmla="*/ 293603 h 427059"/>
                <a:gd name="connsiteX31" fmla="*/ 196244 w 245289"/>
                <a:gd name="connsiteY31" fmla="*/ 285262 h 427059"/>
                <a:gd name="connsiteX32" fmla="*/ 187903 w 245289"/>
                <a:gd name="connsiteY32" fmla="*/ 276921 h 427059"/>
                <a:gd name="connsiteX33" fmla="*/ 164548 w 245289"/>
                <a:gd name="connsiteY33" fmla="*/ 278590 h 427059"/>
                <a:gd name="connsiteX34" fmla="*/ 161212 w 245289"/>
                <a:gd name="connsiteY34" fmla="*/ 290267 h 427059"/>
                <a:gd name="connsiteX35" fmla="*/ 164548 w 245289"/>
                <a:gd name="connsiteY35" fmla="*/ 278590 h 427059"/>
                <a:gd name="connsiteX36" fmla="*/ 152871 w 245289"/>
                <a:gd name="connsiteY36" fmla="*/ 258571 h 427059"/>
                <a:gd name="connsiteX37" fmla="*/ 149535 w 245289"/>
                <a:gd name="connsiteY37" fmla="*/ 281926 h 427059"/>
                <a:gd name="connsiteX38" fmla="*/ 132853 w 245289"/>
                <a:gd name="connsiteY38" fmla="*/ 281926 h 427059"/>
                <a:gd name="connsiteX39" fmla="*/ 136189 w 245289"/>
                <a:gd name="connsiteY39" fmla="*/ 298608 h 427059"/>
                <a:gd name="connsiteX40" fmla="*/ 147866 w 245289"/>
                <a:gd name="connsiteY40" fmla="*/ 301944 h 427059"/>
                <a:gd name="connsiteX41" fmla="*/ 159544 w 245289"/>
                <a:gd name="connsiteY41" fmla="*/ 310285 h 427059"/>
                <a:gd name="connsiteX42" fmla="*/ 156207 w 245289"/>
                <a:gd name="connsiteY42" fmla="*/ 293603 h 427059"/>
                <a:gd name="connsiteX43" fmla="*/ 164548 w 245289"/>
                <a:gd name="connsiteY43" fmla="*/ 296940 h 427059"/>
                <a:gd name="connsiteX44" fmla="*/ 184567 w 245289"/>
                <a:gd name="connsiteY44" fmla="*/ 273585 h 427059"/>
                <a:gd name="connsiteX45" fmla="*/ 184567 w 245289"/>
                <a:gd name="connsiteY45" fmla="*/ 261908 h 427059"/>
                <a:gd name="connsiteX46" fmla="*/ 176226 w 245289"/>
                <a:gd name="connsiteY46" fmla="*/ 258571 h 427059"/>
                <a:gd name="connsiteX47" fmla="*/ 167885 w 245289"/>
                <a:gd name="connsiteY47" fmla="*/ 270249 h 427059"/>
                <a:gd name="connsiteX48" fmla="*/ 167885 w 245289"/>
                <a:gd name="connsiteY48" fmla="*/ 258571 h 427059"/>
                <a:gd name="connsiteX49" fmla="*/ 151203 w 245289"/>
                <a:gd name="connsiteY49" fmla="*/ 258571 h 427059"/>
                <a:gd name="connsiteX50" fmla="*/ 196244 w 245289"/>
                <a:gd name="connsiteY50" fmla="*/ 241889 h 427059"/>
                <a:gd name="connsiteX51" fmla="*/ 204585 w 245289"/>
                <a:gd name="connsiteY51" fmla="*/ 250230 h 427059"/>
                <a:gd name="connsiteX52" fmla="*/ 204585 w 245289"/>
                <a:gd name="connsiteY52" fmla="*/ 270249 h 427059"/>
                <a:gd name="connsiteX53" fmla="*/ 221267 w 245289"/>
                <a:gd name="connsiteY53" fmla="*/ 281926 h 427059"/>
                <a:gd name="connsiteX54" fmla="*/ 217931 w 245289"/>
                <a:gd name="connsiteY54" fmla="*/ 273585 h 427059"/>
                <a:gd name="connsiteX55" fmla="*/ 217931 w 245289"/>
                <a:gd name="connsiteY55" fmla="*/ 245226 h 427059"/>
                <a:gd name="connsiteX56" fmla="*/ 197912 w 245289"/>
                <a:gd name="connsiteY56" fmla="*/ 241889 h 427059"/>
                <a:gd name="connsiteX57" fmla="*/ 59452 w 245289"/>
                <a:gd name="connsiteY57" fmla="*/ 241889 h 427059"/>
                <a:gd name="connsiteX58" fmla="*/ 59452 w 245289"/>
                <a:gd name="connsiteY58" fmla="*/ 258571 h 427059"/>
                <a:gd name="connsiteX59" fmla="*/ 51111 w 245289"/>
                <a:gd name="connsiteY59" fmla="*/ 258571 h 427059"/>
                <a:gd name="connsiteX60" fmla="*/ 27755 w 245289"/>
                <a:gd name="connsiteY60" fmla="*/ 310285 h 427059"/>
                <a:gd name="connsiteX61" fmla="*/ 4401 w 245289"/>
                <a:gd name="connsiteY61" fmla="*/ 321963 h 427059"/>
                <a:gd name="connsiteX62" fmla="*/ 4401 w 245289"/>
                <a:gd name="connsiteY62" fmla="*/ 333640 h 427059"/>
                <a:gd name="connsiteX63" fmla="*/ 36096 w 245289"/>
                <a:gd name="connsiteY63" fmla="*/ 316958 h 427059"/>
                <a:gd name="connsiteX64" fmla="*/ 44437 w 245289"/>
                <a:gd name="connsiteY64" fmla="*/ 293603 h 427059"/>
                <a:gd name="connsiteX65" fmla="*/ 67793 w 245289"/>
                <a:gd name="connsiteY65" fmla="*/ 270249 h 427059"/>
                <a:gd name="connsiteX66" fmla="*/ 59452 w 245289"/>
                <a:gd name="connsiteY66" fmla="*/ 241889 h 427059"/>
                <a:gd name="connsiteX67" fmla="*/ 127848 w 245289"/>
                <a:gd name="connsiteY67" fmla="*/ 235216 h 427059"/>
                <a:gd name="connsiteX68" fmla="*/ 147866 w 245289"/>
                <a:gd name="connsiteY68" fmla="*/ 263576 h 427059"/>
                <a:gd name="connsiteX69" fmla="*/ 151203 w 245289"/>
                <a:gd name="connsiteY69" fmla="*/ 243557 h 427059"/>
                <a:gd name="connsiteX70" fmla="*/ 127848 w 245289"/>
                <a:gd name="connsiteY70" fmla="*/ 235216 h 427059"/>
                <a:gd name="connsiteX71" fmla="*/ 159544 w 245289"/>
                <a:gd name="connsiteY71" fmla="*/ 215198 h 427059"/>
                <a:gd name="connsiteX72" fmla="*/ 156207 w 245289"/>
                <a:gd name="connsiteY72" fmla="*/ 226875 h 427059"/>
                <a:gd name="connsiteX73" fmla="*/ 172889 w 245289"/>
                <a:gd name="connsiteY73" fmla="*/ 223539 h 427059"/>
                <a:gd name="connsiteX74" fmla="*/ 161212 w 245289"/>
                <a:gd name="connsiteY74" fmla="*/ 215198 h 427059"/>
                <a:gd name="connsiteX75" fmla="*/ 67793 w 245289"/>
                <a:gd name="connsiteY75" fmla="*/ 215198 h 427059"/>
                <a:gd name="connsiteX76" fmla="*/ 76134 w 245289"/>
                <a:gd name="connsiteY76" fmla="*/ 226875 h 427059"/>
                <a:gd name="connsiteX77" fmla="*/ 79470 w 245289"/>
                <a:gd name="connsiteY77" fmla="*/ 223539 h 427059"/>
                <a:gd name="connsiteX78" fmla="*/ 67793 w 245289"/>
                <a:gd name="connsiteY78" fmla="*/ 215198 h 427059"/>
                <a:gd name="connsiteX79" fmla="*/ 124512 w 245289"/>
                <a:gd name="connsiteY79" fmla="*/ 206857 h 427059"/>
                <a:gd name="connsiteX80" fmla="*/ 127848 w 245289"/>
                <a:gd name="connsiteY80" fmla="*/ 215198 h 427059"/>
                <a:gd name="connsiteX81" fmla="*/ 124512 w 245289"/>
                <a:gd name="connsiteY81" fmla="*/ 206857 h 427059"/>
                <a:gd name="connsiteX82" fmla="*/ 196244 w 245289"/>
                <a:gd name="connsiteY82" fmla="*/ 198516 h 427059"/>
                <a:gd name="connsiteX83" fmla="*/ 204585 w 245289"/>
                <a:gd name="connsiteY83" fmla="*/ 226875 h 427059"/>
                <a:gd name="connsiteX84" fmla="*/ 212926 w 245289"/>
                <a:gd name="connsiteY84" fmla="*/ 238553 h 427059"/>
                <a:gd name="connsiteX85" fmla="*/ 212926 w 245289"/>
                <a:gd name="connsiteY85" fmla="*/ 230212 h 427059"/>
                <a:gd name="connsiteX86" fmla="*/ 212926 w 245289"/>
                <a:gd name="connsiteY86" fmla="*/ 198516 h 427059"/>
                <a:gd name="connsiteX87" fmla="*/ 196244 w 245289"/>
                <a:gd name="connsiteY87" fmla="*/ 198516 h 427059"/>
                <a:gd name="connsiteX88" fmla="*/ 87811 w 245289"/>
                <a:gd name="connsiteY88" fmla="*/ 170156 h 427059"/>
                <a:gd name="connsiteX89" fmla="*/ 84475 w 245289"/>
                <a:gd name="connsiteY89" fmla="*/ 178497 h 427059"/>
                <a:gd name="connsiteX90" fmla="*/ 107830 w 245289"/>
                <a:gd name="connsiteY90" fmla="*/ 195179 h 427059"/>
                <a:gd name="connsiteX91" fmla="*/ 107830 w 245289"/>
                <a:gd name="connsiteY91" fmla="*/ 211862 h 427059"/>
                <a:gd name="connsiteX92" fmla="*/ 116171 w 245289"/>
                <a:gd name="connsiteY92" fmla="*/ 211862 h 427059"/>
                <a:gd name="connsiteX93" fmla="*/ 107830 w 245289"/>
                <a:gd name="connsiteY93" fmla="*/ 175161 h 427059"/>
                <a:gd name="connsiteX94" fmla="*/ 87811 w 245289"/>
                <a:gd name="connsiteY94" fmla="*/ 171825 h 427059"/>
                <a:gd name="connsiteX95" fmla="*/ 187903 w 245289"/>
                <a:gd name="connsiteY95" fmla="*/ 158479 h 427059"/>
                <a:gd name="connsiteX96" fmla="*/ 191240 w 245289"/>
                <a:gd name="connsiteY96" fmla="*/ 166820 h 427059"/>
                <a:gd name="connsiteX97" fmla="*/ 187903 w 245289"/>
                <a:gd name="connsiteY97" fmla="*/ 158479 h 427059"/>
                <a:gd name="connsiteX98" fmla="*/ 96152 w 245289"/>
                <a:gd name="connsiteY98" fmla="*/ 1668 h 427059"/>
                <a:gd name="connsiteX99" fmla="*/ 92816 w 245289"/>
                <a:gd name="connsiteY99" fmla="*/ 61723 h 427059"/>
                <a:gd name="connsiteX100" fmla="*/ 84475 w 245289"/>
                <a:gd name="connsiteY100" fmla="*/ 65060 h 427059"/>
                <a:gd name="connsiteX101" fmla="*/ 84475 w 245289"/>
                <a:gd name="connsiteY101" fmla="*/ 76737 h 427059"/>
                <a:gd name="connsiteX102" fmla="*/ 87811 w 245289"/>
                <a:gd name="connsiteY102" fmla="*/ 85078 h 427059"/>
                <a:gd name="connsiteX103" fmla="*/ 79470 w 245289"/>
                <a:gd name="connsiteY103" fmla="*/ 85078 h 427059"/>
                <a:gd name="connsiteX104" fmla="*/ 71129 w 245289"/>
                <a:gd name="connsiteY104" fmla="*/ 81742 h 427059"/>
                <a:gd name="connsiteX105" fmla="*/ 74466 w 245289"/>
                <a:gd name="connsiteY105" fmla="*/ 98424 h 427059"/>
                <a:gd name="connsiteX106" fmla="*/ 86142 w 245289"/>
                <a:gd name="connsiteY106" fmla="*/ 135124 h 427059"/>
                <a:gd name="connsiteX107" fmla="*/ 97820 w 245289"/>
                <a:gd name="connsiteY107" fmla="*/ 126783 h 427059"/>
                <a:gd name="connsiteX108" fmla="*/ 101157 w 245289"/>
                <a:gd name="connsiteY108" fmla="*/ 170156 h 427059"/>
                <a:gd name="connsiteX109" fmla="*/ 144530 w 245289"/>
                <a:gd name="connsiteY109" fmla="*/ 178497 h 427059"/>
                <a:gd name="connsiteX110" fmla="*/ 144530 w 245289"/>
                <a:gd name="connsiteY110" fmla="*/ 161815 h 427059"/>
                <a:gd name="connsiteX111" fmla="*/ 167885 w 245289"/>
                <a:gd name="connsiteY111" fmla="*/ 193511 h 427059"/>
                <a:gd name="connsiteX112" fmla="*/ 176226 w 245289"/>
                <a:gd name="connsiteY112" fmla="*/ 196848 h 427059"/>
                <a:gd name="connsiteX113" fmla="*/ 179562 w 245289"/>
                <a:gd name="connsiteY113" fmla="*/ 185170 h 427059"/>
                <a:gd name="connsiteX114" fmla="*/ 167885 w 245289"/>
                <a:gd name="connsiteY114" fmla="*/ 148470 h 427059"/>
                <a:gd name="connsiteX115" fmla="*/ 151203 w 245289"/>
                <a:gd name="connsiteY115" fmla="*/ 151806 h 427059"/>
                <a:gd name="connsiteX116" fmla="*/ 151203 w 245289"/>
                <a:gd name="connsiteY116" fmla="*/ 140129 h 427059"/>
                <a:gd name="connsiteX117" fmla="*/ 114502 w 245289"/>
                <a:gd name="connsiteY117" fmla="*/ 148470 h 427059"/>
                <a:gd name="connsiteX118" fmla="*/ 111166 w 245289"/>
                <a:gd name="connsiteY118" fmla="*/ 128451 h 427059"/>
                <a:gd name="connsiteX119" fmla="*/ 107830 w 245289"/>
                <a:gd name="connsiteY119" fmla="*/ 116774 h 427059"/>
                <a:gd name="connsiteX120" fmla="*/ 107830 w 245289"/>
                <a:gd name="connsiteY120" fmla="*/ 96756 h 427059"/>
                <a:gd name="connsiteX121" fmla="*/ 111166 w 245289"/>
                <a:gd name="connsiteY121" fmla="*/ 96756 h 427059"/>
                <a:gd name="connsiteX122" fmla="*/ 139525 w 245289"/>
                <a:gd name="connsiteY122" fmla="*/ 56719 h 427059"/>
                <a:gd name="connsiteX123" fmla="*/ 127848 w 245289"/>
                <a:gd name="connsiteY123" fmla="*/ 36700 h 427059"/>
                <a:gd name="connsiteX124" fmla="*/ 131184 w 245289"/>
                <a:gd name="connsiteY124" fmla="*/ 0 h 427059"/>
                <a:gd name="connsiteX125" fmla="*/ 122843 w 245289"/>
                <a:gd name="connsiteY125" fmla="*/ 8341 h 427059"/>
                <a:gd name="connsiteX126" fmla="*/ 91148 w 245289"/>
                <a:gd name="connsiteY126" fmla="*/ 0 h 42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45289" h="427059">
                  <a:moveTo>
                    <a:pt x="216263" y="306949"/>
                  </a:moveTo>
                  <a:cubicBezTo>
                    <a:pt x="214594" y="306949"/>
                    <a:pt x="216263" y="323631"/>
                    <a:pt x="216263" y="326967"/>
                  </a:cubicBezTo>
                  <a:cubicBezTo>
                    <a:pt x="211258" y="328636"/>
                    <a:pt x="204585" y="325299"/>
                    <a:pt x="199581" y="326967"/>
                  </a:cubicBezTo>
                  <a:cubicBezTo>
                    <a:pt x="199581" y="326967"/>
                    <a:pt x="199581" y="338645"/>
                    <a:pt x="199581" y="338645"/>
                  </a:cubicBezTo>
                  <a:cubicBezTo>
                    <a:pt x="186235" y="341982"/>
                    <a:pt x="187903" y="336977"/>
                    <a:pt x="171221" y="341982"/>
                  </a:cubicBezTo>
                  <a:cubicBezTo>
                    <a:pt x="164548" y="343649"/>
                    <a:pt x="179562" y="348654"/>
                    <a:pt x="167885" y="345318"/>
                  </a:cubicBezTo>
                  <a:cubicBezTo>
                    <a:pt x="167885" y="345318"/>
                    <a:pt x="169553" y="328636"/>
                    <a:pt x="151203" y="333640"/>
                  </a:cubicBezTo>
                  <a:cubicBezTo>
                    <a:pt x="147866" y="333640"/>
                    <a:pt x="151203" y="341982"/>
                    <a:pt x="134521" y="345318"/>
                  </a:cubicBezTo>
                  <a:lnTo>
                    <a:pt x="126180" y="348654"/>
                  </a:lnTo>
                  <a:cubicBezTo>
                    <a:pt x="124512" y="351990"/>
                    <a:pt x="126180" y="365336"/>
                    <a:pt x="126180" y="368672"/>
                  </a:cubicBezTo>
                  <a:cubicBezTo>
                    <a:pt x="112834" y="368672"/>
                    <a:pt x="121175" y="383687"/>
                    <a:pt x="126180" y="380350"/>
                  </a:cubicBezTo>
                  <a:cubicBezTo>
                    <a:pt x="126180" y="380350"/>
                    <a:pt x="137857" y="365336"/>
                    <a:pt x="137857" y="363668"/>
                  </a:cubicBezTo>
                  <a:cubicBezTo>
                    <a:pt x="129516" y="360331"/>
                    <a:pt x="152871" y="360331"/>
                    <a:pt x="141194" y="367005"/>
                  </a:cubicBezTo>
                  <a:cubicBezTo>
                    <a:pt x="159544" y="367005"/>
                    <a:pt x="164548" y="367005"/>
                    <a:pt x="177894" y="367005"/>
                  </a:cubicBezTo>
                  <a:lnTo>
                    <a:pt x="177894" y="375346"/>
                  </a:lnTo>
                  <a:cubicBezTo>
                    <a:pt x="177894" y="375346"/>
                    <a:pt x="171221" y="378682"/>
                    <a:pt x="169553" y="378682"/>
                  </a:cubicBezTo>
                  <a:cubicBezTo>
                    <a:pt x="176226" y="397032"/>
                    <a:pt x="169553" y="397032"/>
                    <a:pt x="181230" y="407041"/>
                  </a:cubicBezTo>
                  <a:cubicBezTo>
                    <a:pt x="189571" y="413714"/>
                    <a:pt x="189571" y="412046"/>
                    <a:pt x="204585" y="415382"/>
                  </a:cubicBezTo>
                  <a:cubicBezTo>
                    <a:pt x="204585" y="415382"/>
                    <a:pt x="204585" y="427059"/>
                    <a:pt x="204585" y="427059"/>
                  </a:cubicBezTo>
                  <a:cubicBezTo>
                    <a:pt x="206253" y="425392"/>
                    <a:pt x="212926" y="418718"/>
                    <a:pt x="216263" y="418718"/>
                  </a:cubicBezTo>
                  <a:cubicBezTo>
                    <a:pt x="214594" y="407041"/>
                    <a:pt x="212926" y="402036"/>
                    <a:pt x="212926" y="390359"/>
                  </a:cubicBezTo>
                  <a:cubicBezTo>
                    <a:pt x="217931" y="392028"/>
                    <a:pt x="217931" y="392028"/>
                    <a:pt x="221267" y="393695"/>
                  </a:cubicBezTo>
                  <a:cubicBezTo>
                    <a:pt x="232945" y="400369"/>
                    <a:pt x="216263" y="382018"/>
                    <a:pt x="217931" y="373677"/>
                  </a:cubicBezTo>
                  <a:lnTo>
                    <a:pt x="226272" y="373677"/>
                  </a:lnTo>
                  <a:cubicBezTo>
                    <a:pt x="229608" y="365336"/>
                    <a:pt x="231276" y="363668"/>
                    <a:pt x="234613" y="356995"/>
                  </a:cubicBezTo>
                  <a:cubicBezTo>
                    <a:pt x="234613" y="356995"/>
                    <a:pt x="251295" y="340313"/>
                    <a:pt x="242954" y="336977"/>
                  </a:cubicBezTo>
                  <a:cubicBezTo>
                    <a:pt x="231276" y="331972"/>
                    <a:pt x="232945" y="310285"/>
                    <a:pt x="231276" y="300276"/>
                  </a:cubicBezTo>
                  <a:cubicBezTo>
                    <a:pt x="227940" y="300276"/>
                    <a:pt x="217931" y="300276"/>
                    <a:pt x="214594" y="300276"/>
                  </a:cubicBezTo>
                  <a:close/>
                  <a:moveTo>
                    <a:pt x="187903" y="278590"/>
                  </a:moveTo>
                  <a:cubicBezTo>
                    <a:pt x="194576" y="280258"/>
                    <a:pt x="179562" y="281926"/>
                    <a:pt x="179562" y="281926"/>
                  </a:cubicBezTo>
                  <a:cubicBezTo>
                    <a:pt x="179562" y="283594"/>
                    <a:pt x="179562" y="291935"/>
                    <a:pt x="179562" y="293603"/>
                  </a:cubicBezTo>
                  <a:cubicBezTo>
                    <a:pt x="192908" y="290267"/>
                    <a:pt x="202917" y="298608"/>
                    <a:pt x="196244" y="285262"/>
                  </a:cubicBezTo>
                  <a:cubicBezTo>
                    <a:pt x="192908" y="280258"/>
                    <a:pt x="192908" y="278590"/>
                    <a:pt x="187903" y="276921"/>
                  </a:cubicBezTo>
                  <a:close/>
                  <a:moveTo>
                    <a:pt x="164548" y="278590"/>
                  </a:moveTo>
                  <a:cubicBezTo>
                    <a:pt x="164548" y="278590"/>
                    <a:pt x="162880" y="290267"/>
                    <a:pt x="161212" y="290267"/>
                  </a:cubicBezTo>
                  <a:cubicBezTo>
                    <a:pt x="152871" y="295272"/>
                    <a:pt x="161212" y="278590"/>
                    <a:pt x="164548" y="278590"/>
                  </a:cubicBezTo>
                  <a:close/>
                  <a:moveTo>
                    <a:pt x="152871" y="258571"/>
                  </a:moveTo>
                  <a:cubicBezTo>
                    <a:pt x="151203" y="263576"/>
                    <a:pt x="149535" y="280258"/>
                    <a:pt x="149535" y="281926"/>
                  </a:cubicBezTo>
                  <a:cubicBezTo>
                    <a:pt x="146198" y="281926"/>
                    <a:pt x="136189" y="280258"/>
                    <a:pt x="132853" y="281926"/>
                  </a:cubicBezTo>
                  <a:cubicBezTo>
                    <a:pt x="136189" y="286931"/>
                    <a:pt x="132853" y="293603"/>
                    <a:pt x="136189" y="298608"/>
                  </a:cubicBezTo>
                  <a:cubicBezTo>
                    <a:pt x="136189" y="298608"/>
                    <a:pt x="147866" y="301944"/>
                    <a:pt x="147866" y="301944"/>
                  </a:cubicBezTo>
                  <a:cubicBezTo>
                    <a:pt x="142862" y="301944"/>
                    <a:pt x="159544" y="310285"/>
                    <a:pt x="159544" y="310285"/>
                  </a:cubicBezTo>
                  <a:cubicBezTo>
                    <a:pt x="159544" y="306949"/>
                    <a:pt x="152871" y="296940"/>
                    <a:pt x="156207" y="293603"/>
                  </a:cubicBezTo>
                  <a:cubicBezTo>
                    <a:pt x="156207" y="293603"/>
                    <a:pt x="162880" y="296940"/>
                    <a:pt x="164548" y="296940"/>
                  </a:cubicBezTo>
                  <a:cubicBezTo>
                    <a:pt x="167885" y="290267"/>
                    <a:pt x="182899" y="278590"/>
                    <a:pt x="184567" y="273585"/>
                  </a:cubicBezTo>
                  <a:cubicBezTo>
                    <a:pt x="186235" y="268580"/>
                    <a:pt x="182899" y="265244"/>
                    <a:pt x="184567" y="261908"/>
                  </a:cubicBezTo>
                  <a:cubicBezTo>
                    <a:pt x="184567" y="261908"/>
                    <a:pt x="177894" y="258571"/>
                    <a:pt x="176226" y="258571"/>
                  </a:cubicBezTo>
                  <a:cubicBezTo>
                    <a:pt x="171221" y="266912"/>
                    <a:pt x="164548" y="288599"/>
                    <a:pt x="167885" y="270249"/>
                  </a:cubicBezTo>
                  <a:cubicBezTo>
                    <a:pt x="167885" y="270249"/>
                    <a:pt x="167885" y="258571"/>
                    <a:pt x="167885" y="258571"/>
                  </a:cubicBezTo>
                  <a:cubicBezTo>
                    <a:pt x="164548" y="258571"/>
                    <a:pt x="154539" y="258571"/>
                    <a:pt x="151203" y="258571"/>
                  </a:cubicBezTo>
                  <a:close/>
                  <a:moveTo>
                    <a:pt x="196244" y="241889"/>
                  </a:moveTo>
                  <a:cubicBezTo>
                    <a:pt x="199581" y="251898"/>
                    <a:pt x="196244" y="245226"/>
                    <a:pt x="204585" y="250230"/>
                  </a:cubicBezTo>
                  <a:cubicBezTo>
                    <a:pt x="204585" y="255235"/>
                    <a:pt x="202917" y="265244"/>
                    <a:pt x="204585" y="270249"/>
                  </a:cubicBezTo>
                  <a:cubicBezTo>
                    <a:pt x="206253" y="273585"/>
                    <a:pt x="217931" y="278590"/>
                    <a:pt x="221267" y="281926"/>
                  </a:cubicBezTo>
                  <a:cubicBezTo>
                    <a:pt x="219599" y="275253"/>
                    <a:pt x="224604" y="275253"/>
                    <a:pt x="217931" y="273585"/>
                  </a:cubicBezTo>
                  <a:cubicBezTo>
                    <a:pt x="217931" y="273585"/>
                    <a:pt x="217931" y="250230"/>
                    <a:pt x="217931" y="245226"/>
                  </a:cubicBezTo>
                  <a:cubicBezTo>
                    <a:pt x="211258" y="245226"/>
                    <a:pt x="204585" y="245226"/>
                    <a:pt x="197912" y="241889"/>
                  </a:cubicBezTo>
                  <a:close/>
                  <a:moveTo>
                    <a:pt x="59452" y="241889"/>
                  </a:moveTo>
                  <a:cubicBezTo>
                    <a:pt x="56115" y="250230"/>
                    <a:pt x="61119" y="253567"/>
                    <a:pt x="59452" y="258571"/>
                  </a:cubicBezTo>
                  <a:lnTo>
                    <a:pt x="51111" y="258571"/>
                  </a:lnTo>
                  <a:cubicBezTo>
                    <a:pt x="44437" y="273585"/>
                    <a:pt x="37765" y="300276"/>
                    <a:pt x="27755" y="310285"/>
                  </a:cubicBezTo>
                  <a:cubicBezTo>
                    <a:pt x="21083" y="315290"/>
                    <a:pt x="7738" y="315290"/>
                    <a:pt x="4401" y="321963"/>
                  </a:cubicBezTo>
                  <a:cubicBezTo>
                    <a:pt x="-603" y="330304"/>
                    <a:pt x="-2272" y="336977"/>
                    <a:pt x="4401" y="333640"/>
                  </a:cubicBezTo>
                  <a:cubicBezTo>
                    <a:pt x="12742" y="330304"/>
                    <a:pt x="29424" y="323631"/>
                    <a:pt x="36096" y="316958"/>
                  </a:cubicBezTo>
                  <a:cubicBezTo>
                    <a:pt x="41102" y="311954"/>
                    <a:pt x="39433" y="300276"/>
                    <a:pt x="44437" y="293603"/>
                  </a:cubicBezTo>
                  <a:cubicBezTo>
                    <a:pt x="49443" y="286931"/>
                    <a:pt x="66125" y="278590"/>
                    <a:pt x="67793" y="270249"/>
                  </a:cubicBezTo>
                  <a:cubicBezTo>
                    <a:pt x="67793" y="266912"/>
                    <a:pt x="59452" y="245226"/>
                    <a:pt x="59452" y="241889"/>
                  </a:cubicBezTo>
                  <a:close/>
                  <a:moveTo>
                    <a:pt x="127848" y="235216"/>
                  </a:moveTo>
                  <a:cubicBezTo>
                    <a:pt x="122843" y="275253"/>
                    <a:pt x="119507" y="268580"/>
                    <a:pt x="147866" y="263576"/>
                  </a:cubicBezTo>
                  <a:cubicBezTo>
                    <a:pt x="147866" y="256903"/>
                    <a:pt x="147866" y="248562"/>
                    <a:pt x="151203" y="243557"/>
                  </a:cubicBezTo>
                  <a:cubicBezTo>
                    <a:pt x="142862" y="240221"/>
                    <a:pt x="136189" y="240221"/>
                    <a:pt x="127848" y="235216"/>
                  </a:cubicBezTo>
                  <a:close/>
                  <a:moveTo>
                    <a:pt x="159544" y="215198"/>
                  </a:moveTo>
                  <a:cubicBezTo>
                    <a:pt x="162880" y="216866"/>
                    <a:pt x="156207" y="226875"/>
                    <a:pt x="156207" y="226875"/>
                  </a:cubicBezTo>
                  <a:cubicBezTo>
                    <a:pt x="171221" y="226875"/>
                    <a:pt x="192908" y="236885"/>
                    <a:pt x="172889" y="223539"/>
                  </a:cubicBezTo>
                  <a:cubicBezTo>
                    <a:pt x="169553" y="221871"/>
                    <a:pt x="166217" y="218534"/>
                    <a:pt x="161212" y="215198"/>
                  </a:cubicBezTo>
                  <a:close/>
                  <a:moveTo>
                    <a:pt x="67793" y="215198"/>
                  </a:moveTo>
                  <a:cubicBezTo>
                    <a:pt x="67793" y="215198"/>
                    <a:pt x="74466" y="226875"/>
                    <a:pt x="76134" y="226875"/>
                  </a:cubicBezTo>
                  <a:cubicBezTo>
                    <a:pt x="86142" y="230212"/>
                    <a:pt x="76134" y="226875"/>
                    <a:pt x="79470" y="223539"/>
                  </a:cubicBezTo>
                  <a:cubicBezTo>
                    <a:pt x="76134" y="223539"/>
                    <a:pt x="71129" y="216866"/>
                    <a:pt x="67793" y="215198"/>
                  </a:cubicBezTo>
                  <a:close/>
                  <a:moveTo>
                    <a:pt x="124512" y="206857"/>
                  </a:moveTo>
                  <a:lnTo>
                    <a:pt x="127848" y="215198"/>
                  </a:lnTo>
                  <a:cubicBezTo>
                    <a:pt x="137857" y="216866"/>
                    <a:pt x="127848" y="208525"/>
                    <a:pt x="124512" y="206857"/>
                  </a:cubicBezTo>
                  <a:close/>
                  <a:moveTo>
                    <a:pt x="196244" y="198516"/>
                  </a:moveTo>
                  <a:cubicBezTo>
                    <a:pt x="199581" y="220203"/>
                    <a:pt x="189571" y="203520"/>
                    <a:pt x="204585" y="226875"/>
                  </a:cubicBezTo>
                  <a:cubicBezTo>
                    <a:pt x="211258" y="238553"/>
                    <a:pt x="199581" y="233548"/>
                    <a:pt x="212926" y="238553"/>
                  </a:cubicBezTo>
                  <a:cubicBezTo>
                    <a:pt x="224604" y="243557"/>
                    <a:pt x="219599" y="236885"/>
                    <a:pt x="212926" y="230212"/>
                  </a:cubicBezTo>
                  <a:cubicBezTo>
                    <a:pt x="212926" y="230212"/>
                    <a:pt x="221267" y="201852"/>
                    <a:pt x="212926" y="198516"/>
                  </a:cubicBezTo>
                  <a:cubicBezTo>
                    <a:pt x="209590" y="196848"/>
                    <a:pt x="201249" y="201852"/>
                    <a:pt x="196244" y="198516"/>
                  </a:cubicBezTo>
                  <a:close/>
                  <a:moveTo>
                    <a:pt x="87811" y="170156"/>
                  </a:moveTo>
                  <a:cubicBezTo>
                    <a:pt x="87811" y="171825"/>
                    <a:pt x="84475" y="176829"/>
                    <a:pt x="84475" y="178497"/>
                  </a:cubicBezTo>
                  <a:lnTo>
                    <a:pt x="107830" y="195179"/>
                  </a:lnTo>
                  <a:cubicBezTo>
                    <a:pt x="109498" y="200184"/>
                    <a:pt x="106161" y="206857"/>
                    <a:pt x="107830" y="211862"/>
                  </a:cubicBezTo>
                  <a:lnTo>
                    <a:pt x="116171" y="211862"/>
                  </a:lnTo>
                  <a:cubicBezTo>
                    <a:pt x="114502" y="198516"/>
                    <a:pt x="116171" y="180166"/>
                    <a:pt x="107830" y="175161"/>
                  </a:cubicBezTo>
                  <a:cubicBezTo>
                    <a:pt x="101157" y="170156"/>
                    <a:pt x="94483" y="175161"/>
                    <a:pt x="87811" y="171825"/>
                  </a:cubicBezTo>
                  <a:close/>
                  <a:moveTo>
                    <a:pt x="187903" y="158479"/>
                  </a:moveTo>
                  <a:lnTo>
                    <a:pt x="191240" y="166820"/>
                  </a:lnTo>
                  <a:cubicBezTo>
                    <a:pt x="191240" y="161815"/>
                    <a:pt x="194576" y="158479"/>
                    <a:pt x="187903" y="158479"/>
                  </a:cubicBezTo>
                  <a:close/>
                  <a:moveTo>
                    <a:pt x="96152" y="1668"/>
                  </a:moveTo>
                  <a:cubicBezTo>
                    <a:pt x="89479" y="26691"/>
                    <a:pt x="94483" y="38369"/>
                    <a:pt x="92816" y="61723"/>
                  </a:cubicBezTo>
                  <a:lnTo>
                    <a:pt x="84475" y="65060"/>
                  </a:lnTo>
                  <a:cubicBezTo>
                    <a:pt x="84475" y="68396"/>
                    <a:pt x="84475" y="73401"/>
                    <a:pt x="84475" y="76737"/>
                  </a:cubicBezTo>
                  <a:cubicBezTo>
                    <a:pt x="91148" y="71733"/>
                    <a:pt x="87811" y="83410"/>
                    <a:pt x="87811" y="85078"/>
                  </a:cubicBezTo>
                  <a:cubicBezTo>
                    <a:pt x="87811" y="85078"/>
                    <a:pt x="72797" y="88415"/>
                    <a:pt x="79470" y="85078"/>
                  </a:cubicBezTo>
                  <a:cubicBezTo>
                    <a:pt x="79470" y="85078"/>
                    <a:pt x="64456" y="81742"/>
                    <a:pt x="71129" y="81742"/>
                  </a:cubicBezTo>
                  <a:cubicBezTo>
                    <a:pt x="71129" y="81742"/>
                    <a:pt x="61119" y="96756"/>
                    <a:pt x="74466" y="98424"/>
                  </a:cubicBezTo>
                  <a:cubicBezTo>
                    <a:pt x="79470" y="118442"/>
                    <a:pt x="79470" y="120110"/>
                    <a:pt x="86142" y="135124"/>
                  </a:cubicBezTo>
                  <a:cubicBezTo>
                    <a:pt x="91148" y="131788"/>
                    <a:pt x="87811" y="126783"/>
                    <a:pt x="97820" y="126783"/>
                  </a:cubicBezTo>
                  <a:cubicBezTo>
                    <a:pt x="91148" y="151806"/>
                    <a:pt x="92816" y="150138"/>
                    <a:pt x="101157" y="170156"/>
                  </a:cubicBezTo>
                  <a:cubicBezTo>
                    <a:pt x="131184" y="161815"/>
                    <a:pt x="121175" y="160147"/>
                    <a:pt x="144530" y="178497"/>
                  </a:cubicBezTo>
                  <a:cubicBezTo>
                    <a:pt x="144530" y="168488"/>
                    <a:pt x="136189" y="156811"/>
                    <a:pt x="144530" y="161815"/>
                  </a:cubicBezTo>
                  <a:cubicBezTo>
                    <a:pt x="154539" y="168488"/>
                    <a:pt x="161212" y="183502"/>
                    <a:pt x="167885" y="193511"/>
                  </a:cubicBezTo>
                  <a:cubicBezTo>
                    <a:pt x="167885" y="193511"/>
                    <a:pt x="174558" y="196848"/>
                    <a:pt x="176226" y="196848"/>
                  </a:cubicBezTo>
                  <a:cubicBezTo>
                    <a:pt x="176226" y="188507"/>
                    <a:pt x="174558" y="188507"/>
                    <a:pt x="179562" y="185170"/>
                  </a:cubicBezTo>
                  <a:cubicBezTo>
                    <a:pt x="172889" y="170156"/>
                    <a:pt x="169553" y="163484"/>
                    <a:pt x="167885" y="148470"/>
                  </a:cubicBezTo>
                  <a:cubicBezTo>
                    <a:pt x="162880" y="148470"/>
                    <a:pt x="151203" y="151806"/>
                    <a:pt x="151203" y="151806"/>
                  </a:cubicBezTo>
                  <a:cubicBezTo>
                    <a:pt x="151203" y="151806"/>
                    <a:pt x="151203" y="140129"/>
                    <a:pt x="151203" y="140129"/>
                  </a:cubicBezTo>
                  <a:cubicBezTo>
                    <a:pt x="134521" y="145133"/>
                    <a:pt x="129516" y="143465"/>
                    <a:pt x="114502" y="148470"/>
                  </a:cubicBezTo>
                  <a:cubicBezTo>
                    <a:pt x="114502" y="146802"/>
                    <a:pt x="112834" y="130120"/>
                    <a:pt x="111166" y="128451"/>
                  </a:cubicBezTo>
                  <a:cubicBezTo>
                    <a:pt x="111166" y="133456"/>
                    <a:pt x="107830" y="118442"/>
                    <a:pt x="107830" y="116774"/>
                  </a:cubicBezTo>
                  <a:cubicBezTo>
                    <a:pt x="117839" y="111769"/>
                    <a:pt x="107830" y="101760"/>
                    <a:pt x="107830" y="96756"/>
                  </a:cubicBezTo>
                  <a:lnTo>
                    <a:pt x="111166" y="96756"/>
                  </a:lnTo>
                  <a:cubicBezTo>
                    <a:pt x="117839" y="81742"/>
                    <a:pt x="127848" y="66728"/>
                    <a:pt x="139525" y="56719"/>
                  </a:cubicBezTo>
                  <a:cubicBezTo>
                    <a:pt x="142862" y="53382"/>
                    <a:pt x="127848" y="36700"/>
                    <a:pt x="127848" y="36700"/>
                  </a:cubicBezTo>
                  <a:cubicBezTo>
                    <a:pt x="124512" y="21687"/>
                    <a:pt x="131184" y="11677"/>
                    <a:pt x="131184" y="0"/>
                  </a:cubicBezTo>
                  <a:cubicBezTo>
                    <a:pt x="126180" y="0"/>
                    <a:pt x="124512" y="6673"/>
                    <a:pt x="122843" y="8341"/>
                  </a:cubicBezTo>
                  <a:cubicBezTo>
                    <a:pt x="109498" y="13346"/>
                    <a:pt x="101157" y="3336"/>
                    <a:pt x="91148"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64" name="Freeform 1263">
              <a:extLst>
                <a:ext uri="{FF2B5EF4-FFF2-40B4-BE49-F238E27FC236}">
                  <a16:creationId xmlns:a16="http://schemas.microsoft.com/office/drawing/2014/main" id="{665D82AD-9680-B929-2A5A-B899A6135641}"/>
                </a:ext>
              </a:extLst>
            </p:cNvPr>
            <p:cNvSpPr/>
            <p:nvPr/>
          </p:nvSpPr>
          <p:spPr>
            <a:xfrm>
              <a:off x="3638480" y="4710999"/>
              <a:ext cx="320109" cy="577197"/>
            </a:xfrm>
            <a:custGeom>
              <a:avLst/>
              <a:gdLst>
                <a:gd name="connsiteX0" fmla="*/ 145134 w 320109"/>
                <a:gd name="connsiteY0" fmla="*/ 5005 h 577197"/>
                <a:gd name="connsiteX1" fmla="*/ 135124 w 320109"/>
                <a:gd name="connsiteY1" fmla="*/ 11678 h 577197"/>
                <a:gd name="connsiteX2" fmla="*/ 143465 w 320109"/>
                <a:gd name="connsiteY2" fmla="*/ 16682 h 577197"/>
                <a:gd name="connsiteX3" fmla="*/ 146802 w 320109"/>
                <a:gd name="connsiteY3" fmla="*/ 33364 h 577197"/>
                <a:gd name="connsiteX4" fmla="*/ 146802 w 320109"/>
                <a:gd name="connsiteY4" fmla="*/ 51714 h 577197"/>
                <a:gd name="connsiteX5" fmla="*/ 141797 w 320109"/>
                <a:gd name="connsiteY5" fmla="*/ 51714 h 577197"/>
                <a:gd name="connsiteX6" fmla="*/ 123447 w 320109"/>
                <a:gd name="connsiteY6" fmla="*/ 83410 h 577197"/>
                <a:gd name="connsiteX7" fmla="*/ 90083 w 320109"/>
                <a:gd name="connsiteY7" fmla="*/ 105097 h 577197"/>
                <a:gd name="connsiteX8" fmla="*/ 80074 w 320109"/>
                <a:gd name="connsiteY8" fmla="*/ 120111 h 577197"/>
                <a:gd name="connsiteX9" fmla="*/ 63392 w 320109"/>
                <a:gd name="connsiteY9" fmla="*/ 148470 h 577197"/>
                <a:gd name="connsiteX10" fmla="*/ 48378 w 320109"/>
                <a:gd name="connsiteY10" fmla="*/ 161816 h 577197"/>
                <a:gd name="connsiteX11" fmla="*/ 41705 w 320109"/>
                <a:gd name="connsiteY11" fmla="*/ 156811 h 577197"/>
                <a:gd name="connsiteX12" fmla="*/ 35032 w 320109"/>
                <a:gd name="connsiteY12" fmla="*/ 141797 h 577197"/>
                <a:gd name="connsiteX13" fmla="*/ 25023 w 320109"/>
                <a:gd name="connsiteY13" fmla="*/ 148470 h 577197"/>
                <a:gd name="connsiteX14" fmla="*/ 13346 w 320109"/>
                <a:gd name="connsiteY14" fmla="*/ 140129 h 577197"/>
                <a:gd name="connsiteX15" fmla="*/ 25023 w 320109"/>
                <a:gd name="connsiteY15" fmla="*/ 131788 h 577197"/>
                <a:gd name="connsiteX16" fmla="*/ 21687 w 320109"/>
                <a:gd name="connsiteY16" fmla="*/ 126783 h 577197"/>
                <a:gd name="connsiteX17" fmla="*/ 21687 w 320109"/>
                <a:gd name="connsiteY17" fmla="*/ 120111 h 577197"/>
                <a:gd name="connsiteX18" fmla="*/ 16682 w 320109"/>
                <a:gd name="connsiteY18" fmla="*/ 121779 h 577197"/>
                <a:gd name="connsiteX19" fmla="*/ 0 w 320109"/>
                <a:gd name="connsiteY19" fmla="*/ 145134 h 577197"/>
                <a:gd name="connsiteX20" fmla="*/ 8341 w 320109"/>
                <a:gd name="connsiteY20" fmla="*/ 165152 h 577197"/>
                <a:gd name="connsiteX21" fmla="*/ 5005 w 320109"/>
                <a:gd name="connsiteY21" fmla="*/ 173493 h 577197"/>
                <a:gd name="connsiteX22" fmla="*/ 13346 w 320109"/>
                <a:gd name="connsiteY22" fmla="*/ 176829 h 577197"/>
                <a:gd name="connsiteX23" fmla="*/ 10009 w 320109"/>
                <a:gd name="connsiteY23" fmla="*/ 196848 h 577197"/>
                <a:gd name="connsiteX24" fmla="*/ 38369 w 320109"/>
                <a:gd name="connsiteY24" fmla="*/ 216866 h 577197"/>
                <a:gd name="connsiteX25" fmla="*/ 46710 w 320109"/>
                <a:gd name="connsiteY25" fmla="*/ 236885 h 577197"/>
                <a:gd name="connsiteX26" fmla="*/ 63392 w 320109"/>
                <a:gd name="connsiteY26" fmla="*/ 245226 h 577197"/>
                <a:gd name="connsiteX27" fmla="*/ 71733 w 320109"/>
                <a:gd name="connsiteY27" fmla="*/ 265244 h 577197"/>
                <a:gd name="connsiteX28" fmla="*/ 88415 w 320109"/>
                <a:gd name="connsiteY28" fmla="*/ 276922 h 577197"/>
                <a:gd name="connsiteX29" fmla="*/ 108433 w 320109"/>
                <a:gd name="connsiteY29" fmla="*/ 345318 h 577197"/>
                <a:gd name="connsiteX30" fmla="*/ 148470 w 320109"/>
                <a:gd name="connsiteY30" fmla="*/ 448746 h 577197"/>
                <a:gd name="connsiteX31" fmla="*/ 145134 w 320109"/>
                <a:gd name="connsiteY31" fmla="*/ 457087 h 577197"/>
                <a:gd name="connsiteX32" fmla="*/ 161816 w 320109"/>
                <a:gd name="connsiteY32" fmla="*/ 473769 h 577197"/>
                <a:gd name="connsiteX33" fmla="*/ 170157 w 320109"/>
                <a:gd name="connsiteY33" fmla="*/ 497124 h 577197"/>
                <a:gd name="connsiteX34" fmla="*/ 198516 w 320109"/>
                <a:gd name="connsiteY34" fmla="*/ 513806 h 577197"/>
                <a:gd name="connsiteX35" fmla="*/ 206857 w 320109"/>
                <a:gd name="connsiteY35" fmla="*/ 525483 h 577197"/>
                <a:gd name="connsiteX36" fmla="*/ 280258 w 320109"/>
                <a:gd name="connsiteY36" fmla="*/ 577198 h 577197"/>
                <a:gd name="connsiteX37" fmla="*/ 280258 w 320109"/>
                <a:gd name="connsiteY37" fmla="*/ 577198 h 577197"/>
                <a:gd name="connsiteX38" fmla="*/ 288599 w 320109"/>
                <a:gd name="connsiteY38" fmla="*/ 565520 h 577197"/>
                <a:gd name="connsiteX39" fmla="*/ 303613 w 320109"/>
                <a:gd name="connsiteY39" fmla="*/ 552175 h 577197"/>
                <a:gd name="connsiteX40" fmla="*/ 318627 w 320109"/>
                <a:gd name="connsiteY40" fmla="*/ 528820 h 577197"/>
                <a:gd name="connsiteX41" fmla="*/ 318627 w 320109"/>
                <a:gd name="connsiteY41" fmla="*/ 517142 h 577197"/>
                <a:gd name="connsiteX42" fmla="*/ 300276 w 320109"/>
                <a:gd name="connsiteY42" fmla="*/ 510470 h 577197"/>
                <a:gd name="connsiteX43" fmla="*/ 303613 w 320109"/>
                <a:gd name="connsiteY43" fmla="*/ 502129 h 577197"/>
                <a:gd name="connsiteX44" fmla="*/ 303613 w 320109"/>
                <a:gd name="connsiteY44" fmla="*/ 493788 h 577197"/>
                <a:gd name="connsiteX45" fmla="*/ 311954 w 320109"/>
                <a:gd name="connsiteY45" fmla="*/ 500460 h 577197"/>
                <a:gd name="connsiteX46" fmla="*/ 308617 w 320109"/>
                <a:gd name="connsiteY46" fmla="*/ 492119 h 577197"/>
                <a:gd name="connsiteX47" fmla="*/ 310286 w 320109"/>
                <a:gd name="connsiteY47" fmla="*/ 482110 h 577197"/>
                <a:gd name="connsiteX48" fmla="*/ 303613 w 320109"/>
                <a:gd name="connsiteY48" fmla="*/ 467096 h 577197"/>
                <a:gd name="connsiteX49" fmla="*/ 305281 w 320109"/>
                <a:gd name="connsiteY49" fmla="*/ 445410 h 577197"/>
                <a:gd name="connsiteX50" fmla="*/ 311954 w 320109"/>
                <a:gd name="connsiteY50" fmla="*/ 425391 h 577197"/>
                <a:gd name="connsiteX51" fmla="*/ 295272 w 320109"/>
                <a:gd name="connsiteY51" fmla="*/ 392027 h 577197"/>
                <a:gd name="connsiteX52" fmla="*/ 265244 w 320109"/>
                <a:gd name="connsiteY52" fmla="*/ 382018 h 577197"/>
                <a:gd name="connsiteX53" fmla="*/ 270249 w 320109"/>
                <a:gd name="connsiteY53" fmla="*/ 303613 h 577197"/>
                <a:gd name="connsiteX54" fmla="*/ 266912 w 320109"/>
                <a:gd name="connsiteY54" fmla="*/ 296940 h 577197"/>
                <a:gd name="connsiteX55" fmla="*/ 246894 w 320109"/>
                <a:gd name="connsiteY55" fmla="*/ 310286 h 577197"/>
                <a:gd name="connsiteX56" fmla="*/ 223539 w 320109"/>
                <a:gd name="connsiteY56" fmla="*/ 310286 h 577197"/>
                <a:gd name="connsiteX57" fmla="*/ 218534 w 320109"/>
                <a:gd name="connsiteY57" fmla="*/ 298608 h 577197"/>
                <a:gd name="connsiteX58" fmla="*/ 200184 w 320109"/>
                <a:gd name="connsiteY58" fmla="*/ 280258 h 577197"/>
                <a:gd name="connsiteX59" fmla="*/ 185170 w 320109"/>
                <a:gd name="connsiteY59" fmla="*/ 266912 h 577197"/>
                <a:gd name="connsiteX60" fmla="*/ 188507 w 320109"/>
                <a:gd name="connsiteY60" fmla="*/ 253567 h 577197"/>
                <a:gd name="connsiteX61" fmla="*/ 185170 w 320109"/>
                <a:gd name="connsiteY61" fmla="*/ 240221 h 577197"/>
                <a:gd name="connsiteX62" fmla="*/ 180166 w 320109"/>
                <a:gd name="connsiteY62" fmla="*/ 221871 h 577197"/>
                <a:gd name="connsiteX63" fmla="*/ 191843 w 320109"/>
                <a:gd name="connsiteY63" fmla="*/ 221871 h 577197"/>
                <a:gd name="connsiteX64" fmla="*/ 191843 w 320109"/>
                <a:gd name="connsiteY64" fmla="*/ 208525 h 577197"/>
                <a:gd name="connsiteX65" fmla="*/ 200184 w 320109"/>
                <a:gd name="connsiteY65" fmla="*/ 190175 h 577197"/>
                <a:gd name="connsiteX66" fmla="*/ 206857 w 320109"/>
                <a:gd name="connsiteY66" fmla="*/ 166820 h 577197"/>
                <a:gd name="connsiteX67" fmla="*/ 228544 w 320109"/>
                <a:gd name="connsiteY67" fmla="*/ 150138 h 577197"/>
                <a:gd name="connsiteX68" fmla="*/ 251898 w 320109"/>
                <a:gd name="connsiteY68" fmla="*/ 140129 h 577197"/>
                <a:gd name="connsiteX69" fmla="*/ 271917 w 320109"/>
                <a:gd name="connsiteY69" fmla="*/ 138461 h 577197"/>
                <a:gd name="connsiteX70" fmla="*/ 280258 w 320109"/>
                <a:gd name="connsiteY70" fmla="*/ 128452 h 577197"/>
                <a:gd name="connsiteX71" fmla="*/ 271917 w 320109"/>
                <a:gd name="connsiteY71" fmla="*/ 123447 h 577197"/>
                <a:gd name="connsiteX72" fmla="*/ 260239 w 320109"/>
                <a:gd name="connsiteY72" fmla="*/ 123447 h 577197"/>
                <a:gd name="connsiteX73" fmla="*/ 286931 w 320109"/>
                <a:gd name="connsiteY73" fmla="*/ 73401 h 577197"/>
                <a:gd name="connsiteX74" fmla="*/ 275253 w 320109"/>
                <a:gd name="connsiteY74" fmla="*/ 65060 h 577197"/>
                <a:gd name="connsiteX75" fmla="*/ 255235 w 320109"/>
                <a:gd name="connsiteY75" fmla="*/ 58387 h 577197"/>
                <a:gd name="connsiteX76" fmla="*/ 236885 w 320109"/>
                <a:gd name="connsiteY76" fmla="*/ 55051 h 577197"/>
                <a:gd name="connsiteX77" fmla="*/ 236885 w 320109"/>
                <a:gd name="connsiteY77" fmla="*/ 63392 h 577197"/>
                <a:gd name="connsiteX78" fmla="*/ 220203 w 320109"/>
                <a:gd name="connsiteY78" fmla="*/ 60055 h 577197"/>
                <a:gd name="connsiteX79" fmla="*/ 211862 w 320109"/>
                <a:gd name="connsiteY79" fmla="*/ 50046 h 577197"/>
                <a:gd name="connsiteX80" fmla="*/ 211862 w 320109"/>
                <a:gd name="connsiteY80" fmla="*/ 40037 h 577197"/>
                <a:gd name="connsiteX81" fmla="*/ 196848 w 320109"/>
                <a:gd name="connsiteY81" fmla="*/ 40037 h 577197"/>
                <a:gd name="connsiteX82" fmla="*/ 185170 w 320109"/>
                <a:gd name="connsiteY82" fmla="*/ 28360 h 577197"/>
                <a:gd name="connsiteX83" fmla="*/ 173493 w 320109"/>
                <a:gd name="connsiteY83" fmla="*/ 13346 h 577197"/>
                <a:gd name="connsiteX84" fmla="*/ 168488 w 320109"/>
                <a:gd name="connsiteY84" fmla="*/ 0 h 577197"/>
                <a:gd name="connsiteX85" fmla="*/ 151806 w 320109"/>
                <a:gd name="connsiteY85" fmla="*/ 0 h 57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20109" h="577197">
                  <a:moveTo>
                    <a:pt x="145134" y="5005"/>
                  </a:moveTo>
                  <a:lnTo>
                    <a:pt x="135124" y="11678"/>
                  </a:lnTo>
                  <a:lnTo>
                    <a:pt x="143465" y="16682"/>
                  </a:lnTo>
                  <a:cubicBezTo>
                    <a:pt x="143465" y="16682"/>
                    <a:pt x="143465" y="23355"/>
                    <a:pt x="146802" y="33364"/>
                  </a:cubicBezTo>
                  <a:cubicBezTo>
                    <a:pt x="148470" y="43373"/>
                    <a:pt x="146802" y="51714"/>
                    <a:pt x="146802" y="51714"/>
                  </a:cubicBezTo>
                  <a:lnTo>
                    <a:pt x="141797" y="51714"/>
                  </a:lnTo>
                  <a:cubicBezTo>
                    <a:pt x="141797" y="51714"/>
                    <a:pt x="143465" y="71733"/>
                    <a:pt x="123447" y="83410"/>
                  </a:cubicBezTo>
                  <a:cubicBezTo>
                    <a:pt x="103429" y="96756"/>
                    <a:pt x="95088" y="100092"/>
                    <a:pt x="90083" y="105097"/>
                  </a:cubicBezTo>
                  <a:cubicBezTo>
                    <a:pt x="85078" y="110101"/>
                    <a:pt x="85078" y="113438"/>
                    <a:pt x="80074" y="120111"/>
                  </a:cubicBezTo>
                  <a:cubicBezTo>
                    <a:pt x="73401" y="128452"/>
                    <a:pt x="68396" y="133456"/>
                    <a:pt x="63392" y="148470"/>
                  </a:cubicBezTo>
                  <a:cubicBezTo>
                    <a:pt x="60055" y="156811"/>
                    <a:pt x="48378" y="161816"/>
                    <a:pt x="48378" y="161816"/>
                  </a:cubicBezTo>
                  <a:cubicBezTo>
                    <a:pt x="48378" y="161816"/>
                    <a:pt x="43373" y="165152"/>
                    <a:pt x="41705" y="156811"/>
                  </a:cubicBezTo>
                  <a:cubicBezTo>
                    <a:pt x="40037" y="148470"/>
                    <a:pt x="35032" y="141797"/>
                    <a:pt x="35032" y="141797"/>
                  </a:cubicBezTo>
                  <a:cubicBezTo>
                    <a:pt x="35032" y="141797"/>
                    <a:pt x="30028" y="148470"/>
                    <a:pt x="25023" y="148470"/>
                  </a:cubicBezTo>
                  <a:cubicBezTo>
                    <a:pt x="20019" y="148470"/>
                    <a:pt x="13346" y="140129"/>
                    <a:pt x="13346" y="140129"/>
                  </a:cubicBezTo>
                  <a:lnTo>
                    <a:pt x="25023" y="131788"/>
                  </a:lnTo>
                  <a:lnTo>
                    <a:pt x="21687" y="126783"/>
                  </a:lnTo>
                  <a:lnTo>
                    <a:pt x="21687" y="120111"/>
                  </a:lnTo>
                  <a:cubicBezTo>
                    <a:pt x="20019" y="120111"/>
                    <a:pt x="16682" y="121779"/>
                    <a:pt x="16682" y="121779"/>
                  </a:cubicBezTo>
                  <a:cubicBezTo>
                    <a:pt x="8341" y="128452"/>
                    <a:pt x="1668" y="136793"/>
                    <a:pt x="0" y="145134"/>
                  </a:cubicBezTo>
                  <a:cubicBezTo>
                    <a:pt x="0" y="151806"/>
                    <a:pt x="8341" y="165152"/>
                    <a:pt x="8341" y="165152"/>
                  </a:cubicBezTo>
                  <a:cubicBezTo>
                    <a:pt x="8341" y="165152"/>
                    <a:pt x="-1668" y="168488"/>
                    <a:pt x="5005" y="173493"/>
                  </a:cubicBezTo>
                  <a:cubicBezTo>
                    <a:pt x="5005" y="173493"/>
                    <a:pt x="13346" y="176829"/>
                    <a:pt x="13346" y="176829"/>
                  </a:cubicBezTo>
                  <a:cubicBezTo>
                    <a:pt x="13346" y="186839"/>
                    <a:pt x="6673" y="190175"/>
                    <a:pt x="10009" y="196848"/>
                  </a:cubicBezTo>
                  <a:cubicBezTo>
                    <a:pt x="11678" y="201852"/>
                    <a:pt x="33364" y="211862"/>
                    <a:pt x="38369" y="216866"/>
                  </a:cubicBezTo>
                  <a:cubicBezTo>
                    <a:pt x="43373" y="221871"/>
                    <a:pt x="41705" y="231880"/>
                    <a:pt x="46710" y="236885"/>
                  </a:cubicBezTo>
                  <a:cubicBezTo>
                    <a:pt x="50046" y="240221"/>
                    <a:pt x="58387" y="241889"/>
                    <a:pt x="63392" y="245226"/>
                  </a:cubicBezTo>
                  <a:cubicBezTo>
                    <a:pt x="68396" y="250230"/>
                    <a:pt x="66728" y="260239"/>
                    <a:pt x="71733" y="265244"/>
                  </a:cubicBezTo>
                  <a:cubicBezTo>
                    <a:pt x="75069" y="270249"/>
                    <a:pt x="85078" y="271917"/>
                    <a:pt x="88415" y="276922"/>
                  </a:cubicBezTo>
                  <a:cubicBezTo>
                    <a:pt x="101760" y="296940"/>
                    <a:pt x="101760" y="316958"/>
                    <a:pt x="108433" y="345318"/>
                  </a:cubicBezTo>
                  <a:cubicBezTo>
                    <a:pt x="113438" y="367004"/>
                    <a:pt x="153475" y="428728"/>
                    <a:pt x="148470" y="448746"/>
                  </a:cubicBezTo>
                  <a:lnTo>
                    <a:pt x="145134" y="457087"/>
                  </a:lnTo>
                  <a:cubicBezTo>
                    <a:pt x="146802" y="460424"/>
                    <a:pt x="158479" y="468765"/>
                    <a:pt x="161816" y="473769"/>
                  </a:cubicBezTo>
                  <a:cubicBezTo>
                    <a:pt x="166820" y="483778"/>
                    <a:pt x="161816" y="490451"/>
                    <a:pt x="170157" y="497124"/>
                  </a:cubicBezTo>
                  <a:cubicBezTo>
                    <a:pt x="173493" y="502129"/>
                    <a:pt x="191843" y="508801"/>
                    <a:pt x="198516" y="513806"/>
                  </a:cubicBezTo>
                  <a:cubicBezTo>
                    <a:pt x="201852" y="515474"/>
                    <a:pt x="203521" y="523815"/>
                    <a:pt x="206857" y="525483"/>
                  </a:cubicBezTo>
                  <a:cubicBezTo>
                    <a:pt x="231880" y="542165"/>
                    <a:pt x="261908" y="553843"/>
                    <a:pt x="280258" y="577198"/>
                  </a:cubicBezTo>
                  <a:lnTo>
                    <a:pt x="280258" y="577198"/>
                  </a:lnTo>
                  <a:cubicBezTo>
                    <a:pt x="280258" y="577198"/>
                    <a:pt x="286931" y="572193"/>
                    <a:pt x="288599" y="565520"/>
                  </a:cubicBezTo>
                  <a:cubicBezTo>
                    <a:pt x="290267" y="558847"/>
                    <a:pt x="303613" y="552175"/>
                    <a:pt x="303613" y="552175"/>
                  </a:cubicBezTo>
                  <a:cubicBezTo>
                    <a:pt x="303613" y="552175"/>
                    <a:pt x="315290" y="535493"/>
                    <a:pt x="318627" y="528820"/>
                  </a:cubicBezTo>
                  <a:cubicBezTo>
                    <a:pt x="321963" y="523815"/>
                    <a:pt x="318627" y="518811"/>
                    <a:pt x="318627" y="517142"/>
                  </a:cubicBezTo>
                  <a:cubicBezTo>
                    <a:pt x="315290" y="517142"/>
                    <a:pt x="301945" y="512138"/>
                    <a:pt x="300276" y="510470"/>
                  </a:cubicBezTo>
                  <a:cubicBezTo>
                    <a:pt x="300276" y="510470"/>
                    <a:pt x="305281" y="502129"/>
                    <a:pt x="303613" y="502129"/>
                  </a:cubicBezTo>
                  <a:cubicBezTo>
                    <a:pt x="298608" y="502129"/>
                    <a:pt x="296940" y="492119"/>
                    <a:pt x="303613" y="493788"/>
                  </a:cubicBezTo>
                  <a:cubicBezTo>
                    <a:pt x="308617" y="493788"/>
                    <a:pt x="310286" y="497124"/>
                    <a:pt x="311954" y="500460"/>
                  </a:cubicBezTo>
                  <a:cubicBezTo>
                    <a:pt x="311954" y="498792"/>
                    <a:pt x="311954" y="495456"/>
                    <a:pt x="308617" y="492119"/>
                  </a:cubicBezTo>
                  <a:cubicBezTo>
                    <a:pt x="305281" y="488783"/>
                    <a:pt x="310286" y="482110"/>
                    <a:pt x="310286" y="482110"/>
                  </a:cubicBezTo>
                  <a:cubicBezTo>
                    <a:pt x="310286" y="482110"/>
                    <a:pt x="306949" y="473769"/>
                    <a:pt x="303613" y="467096"/>
                  </a:cubicBezTo>
                  <a:cubicBezTo>
                    <a:pt x="300276" y="460424"/>
                    <a:pt x="305281" y="445410"/>
                    <a:pt x="305281" y="445410"/>
                  </a:cubicBezTo>
                  <a:lnTo>
                    <a:pt x="311954" y="425391"/>
                  </a:lnTo>
                  <a:lnTo>
                    <a:pt x="295272" y="392027"/>
                  </a:lnTo>
                  <a:lnTo>
                    <a:pt x="265244" y="382018"/>
                  </a:lnTo>
                  <a:lnTo>
                    <a:pt x="270249" y="303613"/>
                  </a:lnTo>
                  <a:cubicBezTo>
                    <a:pt x="270249" y="303613"/>
                    <a:pt x="271917" y="291935"/>
                    <a:pt x="266912" y="296940"/>
                  </a:cubicBezTo>
                  <a:cubicBezTo>
                    <a:pt x="260239" y="301945"/>
                    <a:pt x="246894" y="310286"/>
                    <a:pt x="246894" y="310286"/>
                  </a:cubicBezTo>
                  <a:lnTo>
                    <a:pt x="223539" y="310286"/>
                  </a:lnTo>
                  <a:cubicBezTo>
                    <a:pt x="223539" y="310286"/>
                    <a:pt x="218534" y="305281"/>
                    <a:pt x="218534" y="298608"/>
                  </a:cubicBezTo>
                  <a:cubicBezTo>
                    <a:pt x="218534" y="291935"/>
                    <a:pt x="203521" y="288599"/>
                    <a:pt x="200184" y="280258"/>
                  </a:cubicBezTo>
                  <a:cubicBezTo>
                    <a:pt x="198516" y="273585"/>
                    <a:pt x="185170" y="266912"/>
                    <a:pt x="185170" y="266912"/>
                  </a:cubicBezTo>
                  <a:lnTo>
                    <a:pt x="188507" y="253567"/>
                  </a:lnTo>
                  <a:cubicBezTo>
                    <a:pt x="188507" y="253567"/>
                    <a:pt x="188507" y="241889"/>
                    <a:pt x="185170" y="240221"/>
                  </a:cubicBezTo>
                  <a:cubicBezTo>
                    <a:pt x="181834" y="240221"/>
                    <a:pt x="181834" y="226875"/>
                    <a:pt x="180166" y="221871"/>
                  </a:cubicBezTo>
                  <a:cubicBezTo>
                    <a:pt x="180166" y="216866"/>
                    <a:pt x="191843" y="221871"/>
                    <a:pt x="191843" y="221871"/>
                  </a:cubicBezTo>
                  <a:cubicBezTo>
                    <a:pt x="191843" y="221871"/>
                    <a:pt x="191843" y="215198"/>
                    <a:pt x="191843" y="208525"/>
                  </a:cubicBezTo>
                  <a:cubicBezTo>
                    <a:pt x="191843" y="201852"/>
                    <a:pt x="195180" y="198516"/>
                    <a:pt x="200184" y="190175"/>
                  </a:cubicBezTo>
                  <a:cubicBezTo>
                    <a:pt x="203521" y="183502"/>
                    <a:pt x="203521" y="173493"/>
                    <a:pt x="206857" y="166820"/>
                  </a:cubicBezTo>
                  <a:cubicBezTo>
                    <a:pt x="210193" y="160147"/>
                    <a:pt x="221871" y="156811"/>
                    <a:pt x="228544" y="150138"/>
                  </a:cubicBezTo>
                  <a:cubicBezTo>
                    <a:pt x="235216" y="143465"/>
                    <a:pt x="245226" y="143465"/>
                    <a:pt x="251898" y="140129"/>
                  </a:cubicBezTo>
                  <a:cubicBezTo>
                    <a:pt x="258571" y="136793"/>
                    <a:pt x="265244" y="138461"/>
                    <a:pt x="271917" y="138461"/>
                  </a:cubicBezTo>
                  <a:cubicBezTo>
                    <a:pt x="278590" y="138461"/>
                    <a:pt x="280258" y="128452"/>
                    <a:pt x="280258" y="128452"/>
                  </a:cubicBezTo>
                  <a:lnTo>
                    <a:pt x="271917" y="123447"/>
                  </a:lnTo>
                  <a:lnTo>
                    <a:pt x="260239" y="123447"/>
                  </a:lnTo>
                  <a:lnTo>
                    <a:pt x="286931" y="73401"/>
                  </a:lnTo>
                  <a:cubicBezTo>
                    <a:pt x="286931" y="73401"/>
                    <a:pt x="281926" y="65060"/>
                    <a:pt x="275253" y="65060"/>
                  </a:cubicBezTo>
                  <a:cubicBezTo>
                    <a:pt x="268581" y="65060"/>
                    <a:pt x="258571" y="63392"/>
                    <a:pt x="255235" y="58387"/>
                  </a:cubicBezTo>
                  <a:cubicBezTo>
                    <a:pt x="251898" y="53383"/>
                    <a:pt x="236885" y="55051"/>
                    <a:pt x="236885" y="55051"/>
                  </a:cubicBezTo>
                  <a:lnTo>
                    <a:pt x="236885" y="63392"/>
                  </a:lnTo>
                  <a:cubicBezTo>
                    <a:pt x="235216" y="63392"/>
                    <a:pt x="225207" y="60055"/>
                    <a:pt x="220203" y="60055"/>
                  </a:cubicBezTo>
                  <a:cubicBezTo>
                    <a:pt x="215198" y="60055"/>
                    <a:pt x="211862" y="50046"/>
                    <a:pt x="211862" y="50046"/>
                  </a:cubicBezTo>
                  <a:lnTo>
                    <a:pt x="211862" y="40037"/>
                  </a:lnTo>
                  <a:cubicBezTo>
                    <a:pt x="211862" y="40037"/>
                    <a:pt x="196848" y="40037"/>
                    <a:pt x="196848" y="40037"/>
                  </a:cubicBezTo>
                  <a:cubicBezTo>
                    <a:pt x="196848" y="40037"/>
                    <a:pt x="183502" y="33364"/>
                    <a:pt x="185170" y="28360"/>
                  </a:cubicBezTo>
                  <a:cubicBezTo>
                    <a:pt x="185170" y="23355"/>
                    <a:pt x="178498" y="13346"/>
                    <a:pt x="173493" y="13346"/>
                  </a:cubicBezTo>
                  <a:cubicBezTo>
                    <a:pt x="168488" y="13346"/>
                    <a:pt x="168488" y="0"/>
                    <a:pt x="168488" y="0"/>
                  </a:cubicBezTo>
                  <a:lnTo>
                    <a:pt x="151806"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65" name="Freeform 1264">
              <a:extLst>
                <a:ext uri="{FF2B5EF4-FFF2-40B4-BE49-F238E27FC236}">
                  <a16:creationId xmlns:a16="http://schemas.microsoft.com/office/drawing/2014/main" id="{F268BC62-ABC4-971B-4C36-A9A819C3945B}"/>
                </a:ext>
              </a:extLst>
            </p:cNvPr>
            <p:cNvSpPr/>
            <p:nvPr/>
          </p:nvSpPr>
          <p:spPr>
            <a:xfrm>
              <a:off x="4128931" y="5328234"/>
              <a:ext cx="203520" cy="274326"/>
            </a:xfrm>
            <a:custGeom>
              <a:avLst/>
              <a:gdLst>
                <a:gd name="connsiteX0" fmla="*/ 105097 w 203520"/>
                <a:gd name="connsiteY0" fmla="*/ 16682 h 274326"/>
                <a:gd name="connsiteX1" fmla="*/ 95088 w 203520"/>
                <a:gd name="connsiteY1" fmla="*/ 6673 h 274326"/>
                <a:gd name="connsiteX2" fmla="*/ 71733 w 203520"/>
                <a:gd name="connsiteY2" fmla="*/ 0 h 274326"/>
                <a:gd name="connsiteX3" fmla="*/ 40037 w 203520"/>
                <a:gd name="connsiteY3" fmla="*/ 3337 h 274326"/>
                <a:gd name="connsiteX4" fmla="*/ 25023 w 203520"/>
                <a:gd name="connsiteY4" fmla="*/ 26691 h 274326"/>
                <a:gd name="connsiteX5" fmla="*/ 15014 w 203520"/>
                <a:gd name="connsiteY5" fmla="*/ 45042 h 274326"/>
                <a:gd name="connsiteX6" fmla="*/ 15014 w 203520"/>
                <a:gd name="connsiteY6" fmla="*/ 55051 h 274326"/>
                <a:gd name="connsiteX7" fmla="*/ 0 w 203520"/>
                <a:gd name="connsiteY7" fmla="*/ 91751 h 274326"/>
                <a:gd name="connsiteX8" fmla="*/ 15014 w 203520"/>
                <a:gd name="connsiteY8" fmla="*/ 101760 h 274326"/>
                <a:gd name="connsiteX9" fmla="*/ 21687 w 203520"/>
                <a:gd name="connsiteY9" fmla="*/ 113438 h 274326"/>
                <a:gd name="connsiteX10" fmla="*/ 31696 w 203520"/>
                <a:gd name="connsiteY10" fmla="*/ 125115 h 274326"/>
                <a:gd name="connsiteX11" fmla="*/ 41705 w 203520"/>
                <a:gd name="connsiteY11" fmla="*/ 136793 h 274326"/>
                <a:gd name="connsiteX12" fmla="*/ 53383 w 203520"/>
                <a:gd name="connsiteY12" fmla="*/ 155143 h 274326"/>
                <a:gd name="connsiteX13" fmla="*/ 68396 w 203520"/>
                <a:gd name="connsiteY13" fmla="*/ 166820 h 274326"/>
                <a:gd name="connsiteX14" fmla="*/ 86747 w 203520"/>
                <a:gd name="connsiteY14" fmla="*/ 173493 h 274326"/>
                <a:gd name="connsiteX15" fmla="*/ 96756 w 203520"/>
                <a:gd name="connsiteY15" fmla="*/ 183502 h 274326"/>
                <a:gd name="connsiteX16" fmla="*/ 113438 w 203520"/>
                <a:gd name="connsiteY16" fmla="*/ 201852 h 274326"/>
                <a:gd name="connsiteX17" fmla="*/ 113438 w 203520"/>
                <a:gd name="connsiteY17" fmla="*/ 221871 h 274326"/>
                <a:gd name="connsiteX18" fmla="*/ 101760 w 203520"/>
                <a:gd name="connsiteY18" fmla="*/ 246894 h 274326"/>
                <a:gd name="connsiteX19" fmla="*/ 91751 w 203520"/>
                <a:gd name="connsiteY19" fmla="*/ 266912 h 274326"/>
                <a:gd name="connsiteX20" fmla="*/ 101760 w 203520"/>
                <a:gd name="connsiteY20" fmla="*/ 266912 h 274326"/>
                <a:gd name="connsiteX21" fmla="*/ 120111 w 203520"/>
                <a:gd name="connsiteY21" fmla="*/ 270249 h 274326"/>
                <a:gd name="connsiteX22" fmla="*/ 138461 w 203520"/>
                <a:gd name="connsiteY22" fmla="*/ 271917 h 274326"/>
                <a:gd name="connsiteX23" fmla="*/ 160147 w 203520"/>
                <a:gd name="connsiteY23" fmla="*/ 273585 h 274326"/>
                <a:gd name="connsiteX24" fmla="*/ 175161 w 203520"/>
                <a:gd name="connsiteY24" fmla="*/ 273585 h 274326"/>
                <a:gd name="connsiteX25" fmla="*/ 178498 w 203520"/>
                <a:gd name="connsiteY25" fmla="*/ 268581 h 274326"/>
                <a:gd name="connsiteX26" fmla="*/ 191843 w 203520"/>
                <a:gd name="connsiteY26" fmla="*/ 253567 h 274326"/>
                <a:gd name="connsiteX27" fmla="*/ 193511 w 203520"/>
                <a:gd name="connsiteY27" fmla="*/ 228544 h 274326"/>
                <a:gd name="connsiteX28" fmla="*/ 196848 w 203520"/>
                <a:gd name="connsiteY28" fmla="*/ 213530 h 274326"/>
                <a:gd name="connsiteX29" fmla="*/ 200184 w 203520"/>
                <a:gd name="connsiteY29" fmla="*/ 183502 h 274326"/>
                <a:gd name="connsiteX30" fmla="*/ 203521 w 203520"/>
                <a:gd name="connsiteY30" fmla="*/ 156811 h 274326"/>
                <a:gd name="connsiteX31" fmla="*/ 188507 w 203520"/>
                <a:gd name="connsiteY31" fmla="*/ 158479 h 274326"/>
                <a:gd name="connsiteX32" fmla="*/ 181834 w 203520"/>
                <a:gd name="connsiteY32" fmla="*/ 143465 h 274326"/>
                <a:gd name="connsiteX33" fmla="*/ 181834 w 203520"/>
                <a:gd name="connsiteY33" fmla="*/ 113438 h 274326"/>
                <a:gd name="connsiteX34" fmla="*/ 168488 w 203520"/>
                <a:gd name="connsiteY34" fmla="*/ 100092 h 274326"/>
                <a:gd name="connsiteX35" fmla="*/ 161816 w 203520"/>
                <a:gd name="connsiteY35" fmla="*/ 90083 h 274326"/>
                <a:gd name="connsiteX36" fmla="*/ 156811 w 203520"/>
                <a:gd name="connsiteY36" fmla="*/ 83410 h 274326"/>
                <a:gd name="connsiteX37" fmla="*/ 150138 w 203520"/>
                <a:gd name="connsiteY37" fmla="*/ 86747 h 274326"/>
                <a:gd name="connsiteX38" fmla="*/ 121779 w 203520"/>
                <a:gd name="connsiteY38" fmla="*/ 80074 h 274326"/>
                <a:gd name="connsiteX39" fmla="*/ 118442 w 203520"/>
                <a:gd name="connsiteY39" fmla="*/ 58387 h 274326"/>
                <a:gd name="connsiteX40" fmla="*/ 118442 w 203520"/>
                <a:gd name="connsiteY40" fmla="*/ 33364 h 274326"/>
                <a:gd name="connsiteX41" fmla="*/ 111770 w 203520"/>
                <a:gd name="connsiteY41" fmla="*/ 21687 h 274326"/>
                <a:gd name="connsiteX42" fmla="*/ 105097 w 203520"/>
                <a:gd name="connsiteY42" fmla="*/ 11678 h 27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3520" h="274326">
                  <a:moveTo>
                    <a:pt x="105097" y="16682"/>
                  </a:moveTo>
                  <a:lnTo>
                    <a:pt x="95088" y="6673"/>
                  </a:lnTo>
                  <a:lnTo>
                    <a:pt x="71733" y="0"/>
                  </a:lnTo>
                  <a:lnTo>
                    <a:pt x="40037" y="3337"/>
                  </a:lnTo>
                  <a:cubicBezTo>
                    <a:pt x="40037" y="3337"/>
                    <a:pt x="25023" y="23355"/>
                    <a:pt x="25023" y="26691"/>
                  </a:cubicBezTo>
                  <a:cubicBezTo>
                    <a:pt x="25023" y="30028"/>
                    <a:pt x="15014" y="45042"/>
                    <a:pt x="15014" y="45042"/>
                  </a:cubicBezTo>
                  <a:lnTo>
                    <a:pt x="15014" y="55051"/>
                  </a:lnTo>
                  <a:lnTo>
                    <a:pt x="0" y="91751"/>
                  </a:lnTo>
                  <a:lnTo>
                    <a:pt x="15014" y="101760"/>
                  </a:lnTo>
                  <a:cubicBezTo>
                    <a:pt x="15014" y="101760"/>
                    <a:pt x="18350" y="108433"/>
                    <a:pt x="21687" y="113438"/>
                  </a:cubicBezTo>
                  <a:cubicBezTo>
                    <a:pt x="25023" y="118442"/>
                    <a:pt x="25023" y="125115"/>
                    <a:pt x="31696" y="125115"/>
                  </a:cubicBezTo>
                  <a:cubicBezTo>
                    <a:pt x="38369" y="125115"/>
                    <a:pt x="38369" y="131788"/>
                    <a:pt x="41705" y="136793"/>
                  </a:cubicBezTo>
                  <a:cubicBezTo>
                    <a:pt x="45042" y="141797"/>
                    <a:pt x="45042" y="155143"/>
                    <a:pt x="53383" y="155143"/>
                  </a:cubicBezTo>
                  <a:cubicBezTo>
                    <a:pt x="61724" y="155143"/>
                    <a:pt x="61724" y="158479"/>
                    <a:pt x="68396" y="166820"/>
                  </a:cubicBezTo>
                  <a:cubicBezTo>
                    <a:pt x="75069" y="176829"/>
                    <a:pt x="81742" y="168488"/>
                    <a:pt x="86747" y="173493"/>
                  </a:cubicBezTo>
                  <a:cubicBezTo>
                    <a:pt x="91751" y="178498"/>
                    <a:pt x="93419" y="180166"/>
                    <a:pt x="96756" y="183502"/>
                  </a:cubicBezTo>
                  <a:cubicBezTo>
                    <a:pt x="100092" y="186839"/>
                    <a:pt x="105097" y="196848"/>
                    <a:pt x="113438" y="201852"/>
                  </a:cubicBezTo>
                  <a:cubicBezTo>
                    <a:pt x="121779" y="206857"/>
                    <a:pt x="113438" y="213530"/>
                    <a:pt x="113438" y="221871"/>
                  </a:cubicBezTo>
                  <a:cubicBezTo>
                    <a:pt x="113438" y="230212"/>
                    <a:pt x="106765" y="240221"/>
                    <a:pt x="101760" y="246894"/>
                  </a:cubicBezTo>
                  <a:cubicBezTo>
                    <a:pt x="96756" y="253567"/>
                    <a:pt x="91751" y="266912"/>
                    <a:pt x="91751" y="266912"/>
                  </a:cubicBezTo>
                  <a:cubicBezTo>
                    <a:pt x="91751" y="266912"/>
                    <a:pt x="95088" y="270249"/>
                    <a:pt x="101760" y="266912"/>
                  </a:cubicBezTo>
                  <a:cubicBezTo>
                    <a:pt x="108433" y="263576"/>
                    <a:pt x="113438" y="266912"/>
                    <a:pt x="120111" y="270249"/>
                  </a:cubicBezTo>
                  <a:cubicBezTo>
                    <a:pt x="126783" y="273585"/>
                    <a:pt x="131788" y="273585"/>
                    <a:pt x="138461" y="271917"/>
                  </a:cubicBezTo>
                  <a:cubicBezTo>
                    <a:pt x="145134" y="270249"/>
                    <a:pt x="153475" y="271917"/>
                    <a:pt x="160147" y="273585"/>
                  </a:cubicBezTo>
                  <a:cubicBezTo>
                    <a:pt x="166820" y="275253"/>
                    <a:pt x="175161" y="273585"/>
                    <a:pt x="175161" y="273585"/>
                  </a:cubicBezTo>
                  <a:cubicBezTo>
                    <a:pt x="175161" y="273585"/>
                    <a:pt x="175161" y="273585"/>
                    <a:pt x="178498" y="268581"/>
                  </a:cubicBezTo>
                  <a:cubicBezTo>
                    <a:pt x="180166" y="261908"/>
                    <a:pt x="186839" y="256903"/>
                    <a:pt x="191843" y="253567"/>
                  </a:cubicBezTo>
                  <a:cubicBezTo>
                    <a:pt x="196848" y="250230"/>
                    <a:pt x="196848" y="231880"/>
                    <a:pt x="193511" y="228544"/>
                  </a:cubicBezTo>
                  <a:cubicBezTo>
                    <a:pt x="190175" y="225207"/>
                    <a:pt x="196848" y="213530"/>
                    <a:pt x="196848" y="213530"/>
                  </a:cubicBezTo>
                  <a:cubicBezTo>
                    <a:pt x="196848" y="213530"/>
                    <a:pt x="196848" y="190175"/>
                    <a:pt x="200184" y="183502"/>
                  </a:cubicBezTo>
                  <a:cubicBezTo>
                    <a:pt x="203521" y="176829"/>
                    <a:pt x="203521" y="161816"/>
                    <a:pt x="203521" y="156811"/>
                  </a:cubicBezTo>
                  <a:cubicBezTo>
                    <a:pt x="203521" y="151806"/>
                    <a:pt x="193511" y="156811"/>
                    <a:pt x="188507" y="158479"/>
                  </a:cubicBezTo>
                  <a:cubicBezTo>
                    <a:pt x="183502" y="160147"/>
                    <a:pt x="181834" y="151806"/>
                    <a:pt x="181834" y="143465"/>
                  </a:cubicBezTo>
                  <a:cubicBezTo>
                    <a:pt x="181834" y="135124"/>
                    <a:pt x="181834" y="123447"/>
                    <a:pt x="181834" y="113438"/>
                  </a:cubicBezTo>
                  <a:cubicBezTo>
                    <a:pt x="181834" y="103429"/>
                    <a:pt x="176829" y="101760"/>
                    <a:pt x="168488" y="100092"/>
                  </a:cubicBezTo>
                  <a:cubicBezTo>
                    <a:pt x="160147" y="98424"/>
                    <a:pt x="161816" y="90083"/>
                    <a:pt x="161816" y="90083"/>
                  </a:cubicBezTo>
                  <a:lnTo>
                    <a:pt x="156811" y="83410"/>
                  </a:lnTo>
                  <a:lnTo>
                    <a:pt x="150138" y="86747"/>
                  </a:lnTo>
                  <a:cubicBezTo>
                    <a:pt x="150138" y="86747"/>
                    <a:pt x="120111" y="86747"/>
                    <a:pt x="121779" y="80074"/>
                  </a:cubicBezTo>
                  <a:cubicBezTo>
                    <a:pt x="123447" y="73401"/>
                    <a:pt x="115106" y="68396"/>
                    <a:pt x="118442" y="58387"/>
                  </a:cubicBezTo>
                  <a:cubicBezTo>
                    <a:pt x="121779" y="48378"/>
                    <a:pt x="121779" y="40037"/>
                    <a:pt x="118442" y="33364"/>
                  </a:cubicBezTo>
                  <a:cubicBezTo>
                    <a:pt x="115106" y="26691"/>
                    <a:pt x="111770" y="21687"/>
                    <a:pt x="111770" y="21687"/>
                  </a:cubicBezTo>
                  <a:lnTo>
                    <a:pt x="105097" y="11678"/>
                  </a:ln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266" name="Graphic 1159">
              <a:extLst>
                <a:ext uri="{FF2B5EF4-FFF2-40B4-BE49-F238E27FC236}">
                  <a16:creationId xmlns:a16="http://schemas.microsoft.com/office/drawing/2014/main" id="{297B62D2-6B4B-B7B2-0EFB-AAA9116946A9}"/>
                </a:ext>
              </a:extLst>
            </p:cNvPr>
            <p:cNvGrpSpPr/>
            <p:nvPr/>
          </p:nvGrpSpPr>
          <p:grpSpPr>
            <a:xfrm>
              <a:off x="9397110" y="4786068"/>
              <a:ext cx="392482" cy="275253"/>
              <a:chOff x="9397110" y="4786068"/>
              <a:chExt cx="392482" cy="275253"/>
            </a:xfrm>
            <a:solidFill>
              <a:srgbClr val="009EE0"/>
            </a:solidFill>
          </p:grpSpPr>
          <p:sp>
            <p:nvSpPr>
              <p:cNvPr id="1267" name="Freeform 1266">
                <a:extLst>
                  <a:ext uri="{FF2B5EF4-FFF2-40B4-BE49-F238E27FC236}">
                    <a16:creationId xmlns:a16="http://schemas.microsoft.com/office/drawing/2014/main" id="{D44E20FB-1004-A996-410E-C5F093AB0392}"/>
                  </a:ext>
                </a:extLst>
              </p:cNvPr>
              <p:cNvSpPr/>
              <p:nvPr/>
            </p:nvSpPr>
            <p:spPr>
              <a:xfrm>
                <a:off x="9397110" y="4802750"/>
                <a:ext cx="250230" cy="258571"/>
              </a:xfrm>
              <a:custGeom>
                <a:avLst/>
                <a:gdLst>
                  <a:gd name="connsiteX0" fmla="*/ 3337 w 250230"/>
                  <a:gd name="connsiteY0" fmla="*/ 211862 h 258571"/>
                  <a:gd name="connsiteX1" fmla="*/ 73401 w 250230"/>
                  <a:gd name="connsiteY1" fmla="*/ 191843 h 258571"/>
                  <a:gd name="connsiteX2" fmla="*/ 73401 w 250230"/>
                  <a:gd name="connsiteY2" fmla="*/ 171825 h 258571"/>
                  <a:gd name="connsiteX3" fmla="*/ 145134 w 250230"/>
                  <a:gd name="connsiteY3" fmla="*/ 191843 h 258571"/>
                  <a:gd name="connsiteX4" fmla="*/ 153475 w 250230"/>
                  <a:gd name="connsiteY4" fmla="*/ 215198 h 258571"/>
                  <a:gd name="connsiteX5" fmla="*/ 170157 w 250230"/>
                  <a:gd name="connsiteY5" fmla="*/ 218534 h 258571"/>
                  <a:gd name="connsiteX6" fmla="*/ 181834 w 250230"/>
                  <a:gd name="connsiteY6" fmla="*/ 241889 h 258571"/>
                  <a:gd name="connsiteX7" fmla="*/ 250230 w 250230"/>
                  <a:gd name="connsiteY7" fmla="*/ 258571 h 258571"/>
                  <a:gd name="connsiteX8" fmla="*/ 250230 w 250230"/>
                  <a:gd name="connsiteY8" fmla="*/ 246894 h 258571"/>
                  <a:gd name="connsiteX9" fmla="*/ 233548 w 250230"/>
                  <a:gd name="connsiteY9" fmla="*/ 238553 h 258571"/>
                  <a:gd name="connsiteX10" fmla="*/ 236885 w 250230"/>
                  <a:gd name="connsiteY10" fmla="*/ 230212 h 258571"/>
                  <a:gd name="connsiteX11" fmla="*/ 216866 w 250230"/>
                  <a:gd name="connsiteY11" fmla="*/ 226875 h 258571"/>
                  <a:gd name="connsiteX12" fmla="*/ 216866 w 250230"/>
                  <a:gd name="connsiteY12" fmla="*/ 210193 h 258571"/>
                  <a:gd name="connsiteX13" fmla="*/ 200184 w 250230"/>
                  <a:gd name="connsiteY13" fmla="*/ 206857 h 258571"/>
                  <a:gd name="connsiteX14" fmla="*/ 191843 w 250230"/>
                  <a:gd name="connsiteY14" fmla="*/ 178498 h 258571"/>
                  <a:gd name="connsiteX15" fmla="*/ 175161 w 250230"/>
                  <a:gd name="connsiteY15" fmla="*/ 175161 h 258571"/>
                  <a:gd name="connsiteX16" fmla="*/ 163485 w 250230"/>
                  <a:gd name="connsiteY16" fmla="*/ 138461 h 258571"/>
                  <a:gd name="connsiteX17" fmla="*/ 183502 w 250230"/>
                  <a:gd name="connsiteY17" fmla="*/ 130120 h 258571"/>
                  <a:gd name="connsiteX18" fmla="*/ 180167 w 250230"/>
                  <a:gd name="connsiteY18" fmla="*/ 106765 h 258571"/>
                  <a:gd name="connsiteX19" fmla="*/ 160148 w 250230"/>
                  <a:gd name="connsiteY19" fmla="*/ 106765 h 258571"/>
                  <a:gd name="connsiteX20" fmla="*/ 151807 w 250230"/>
                  <a:gd name="connsiteY20" fmla="*/ 90083 h 258571"/>
                  <a:gd name="connsiteX21" fmla="*/ 128452 w 250230"/>
                  <a:gd name="connsiteY21" fmla="*/ 86747 h 258571"/>
                  <a:gd name="connsiteX22" fmla="*/ 128452 w 250230"/>
                  <a:gd name="connsiteY22" fmla="*/ 70065 h 258571"/>
                  <a:gd name="connsiteX23" fmla="*/ 111770 w 250230"/>
                  <a:gd name="connsiteY23" fmla="*/ 50046 h 258571"/>
                  <a:gd name="connsiteX24" fmla="*/ 100092 w 250230"/>
                  <a:gd name="connsiteY24" fmla="*/ 50046 h 258571"/>
                  <a:gd name="connsiteX25" fmla="*/ 88415 w 250230"/>
                  <a:gd name="connsiteY25" fmla="*/ 33364 h 258571"/>
                  <a:gd name="connsiteX26" fmla="*/ 25023 w 250230"/>
                  <a:gd name="connsiteY26" fmla="*/ 13346 h 258571"/>
                  <a:gd name="connsiteX27" fmla="*/ 1669 w 250230"/>
                  <a:gd name="connsiteY27" fmla="*/ 0 h 258571"/>
                  <a:gd name="connsiteX28" fmla="*/ 1669 w 250230"/>
                  <a:gd name="connsiteY28" fmla="*/ 118442 h 258571"/>
                  <a:gd name="connsiteX29" fmla="*/ 0 w 250230"/>
                  <a:gd name="connsiteY29" fmla="*/ 126783 h 258571"/>
                  <a:gd name="connsiteX30" fmla="*/ 3337 w 250230"/>
                  <a:gd name="connsiteY30" fmla="*/ 138461 h 258571"/>
                  <a:gd name="connsiteX31" fmla="*/ 3337 w 250230"/>
                  <a:gd name="connsiteY31" fmla="*/ 208525 h 25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0230" h="258571">
                    <a:moveTo>
                      <a:pt x="3337" y="211862"/>
                    </a:moveTo>
                    <a:cubicBezTo>
                      <a:pt x="28360" y="208525"/>
                      <a:pt x="66728" y="211862"/>
                      <a:pt x="73401" y="191843"/>
                    </a:cubicBezTo>
                    <a:cubicBezTo>
                      <a:pt x="75069" y="185170"/>
                      <a:pt x="71733" y="178498"/>
                      <a:pt x="73401" y="171825"/>
                    </a:cubicBezTo>
                    <a:cubicBezTo>
                      <a:pt x="91751" y="171825"/>
                      <a:pt x="131788" y="171825"/>
                      <a:pt x="145134" y="191843"/>
                    </a:cubicBezTo>
                    <a:cubicBezTo>
                      <a:pt x="148470" y="196848"/>
                      <a:pt x="145134" y="211862"/>
                      <a:pt x="153475" y="215198"/>
                    </a:cubicBezTo>
                    <a:cubicBezTo>
                      <a:pt x="156811" y="216866"/>
                      <a:pt x="166820" y="215198"/>
                      <a:pt x="170157" y="218534"/>
                    </a:cubicBezTo>
                    <a:lnTo>
                      <a:pt x="181834" y="241889"/>
                    </a:lnTo>
                    <a:cubicBezTo>
                      <a:pt x="196849" y="250230"/>
                      <a:pt x="231880" y="251898"/>
                      <a:pt x="250230" y="258571"/>
                    </a:cubicBezTo>
                    <a:cubicBezTo>
                      <a:pt x="250230" y="258571"/>
                      <a:pt x="250230" y="246894"/>
                      <a:pt x="250230" y="246894"/>
                    </a:cubicBezTo>
                    <a:cubicBezTo>
                      <a:pt x="241889" y="241889"/>
                      <a:pt x="240221" y="243557"/>
                      <a:pt x="233548" y="238553"/>
                    </a:cubicBezTo>
                    <a:cubicBezTo>
                      <a:pt x="233548" y="238553"/>
                      <a:pt x="240221" y="231880"/>
                      <a:pt x="236885" y="230212"/>
                    </a:cubicBezTo>
                    <a:cubicBezTo>
                      <a:pt x="231880" y="225207"/>
                      <a:pt x="223539" y="230212"/>
                      <a:pt x="216866" y="226875"/>
                    </a:cubicBezTo>
                    <a:cubicBezTo>
                      <a:pt x="211862" y="223539"/>
                      <a:pt x="216866" y="210193"/>
                      <a:pt x="216866" y="210193"/>
                    </a:cubicBezTo>
                    <a:cubicBezTo>
                      <a:pt x="213531" y="206857"/>
                      <a:pt x="205190" y="210193"/>
                      <a:pt x="200184" y="206857"/>
                    </a:cubicBezTo>
                    <a:cubicBezTo>
                      <a:pt x="191843" y="200184"/>
                      <a:pt x="198516" y="186839"/>
                      <a:pt x="191843" y="178498"/>
                    </a:cubicBezTo>
                    <a:cubicBezTo>
                      <a:pt x="188508" y="175161"/>
                      <a:pt x="180167" y="178498"/>
                      <a:pt x="175161" y="175161"/>
                    </a:cubicBezTo>
                    <a:cubicBezTo>
                      <a:pt x="168489" y="170157"/>
                      <a:pt x="165152" y="148470"/>
                      <a:pt x="163485" y="138461"/>
                    </a:cubicBezTo>
                    <a:cubicBezTo>
                      <a:pt x="173493" y="135124"/>
                      <a:pt x="171826" y="135124"/>
                      <a:pt x="183502" y="130120"/>
                    </a:cubicBezTo>
                    <a:cubicBezTo>
                      <a:pt x="183502" y="125115"/>
                      <a:pt x="180167" y="106765"/>
                      <a:pt x="180167" y="106765"/>
                    </a:cubicBezTo>
                    <a:cubicBezTo>
                      <a:pt x="173493" y="105097"/>
                      <a:pt x="166820" y="108433"/>
                      <a:pt x="160148" y="106765"/>
                    </a:cubicBezTo>
                    <a:cubicBezTo>
                      <a:pt x="155144" y="105097"/>
                      <a:pt x="155144" y="93419"/>
                      <a:pt x="151807" y="90083"/>
                    </a:cubicBezTo>
                    <a:cubicBezTo>
                      <a:pt x="145134" y="85078"/>
                      <a:pt x="133456" y="90083"/>
                      <a:pt x="128452" y="86747"/>
                    </a:cubicBezTo>
                    <a:cubicBezTo>
                      <a:pt x="126784" y="85078"/>
                      <a:pt x="128452" y="73401"/>
                      <a:pt x="128452" y="70065"/>
                    </a:cubicBezTo>
                    <a:cubicBezTo>
                      <a:pt x="128452" y="68396"/>
                      <a:pt x="115106" y="51714"/>
                      <a:pt x="111770" y="50046"/>
                    </a:cubicBezTo>
                    <a:cubicBezTo>
                      <a:pt x="110102" y="48378"/>
                      <a:pt x="103429" y="50046"/>
                      <a:pt x="100092" y="50046"/>
                    </a:cubicBezTo>
                    <a:cubicBezTo>
                      <a:pt x="96756" y="50046"/>
                      <a:pt x="91751" y="35032"/>
                      <a:pt x="88415" y="33364"/>
                    </a:cubicBezTo>
                    <a:cubicBezTo>
                      <a:pt x="71733" y="23355"/>
                      <a:pt x="41705" y="21687"/>
                      <a:pt x="25023" y="13346"/>
                    </a:cubicBezTo>
                    <a:cubicBezTo>
                      <a:pt x="25023" y="13346"/>
                      <a:pt x="10010" y="5005"/>
                      <a:pt x="1669" y="0"/>
                    </a:cubicBezTo>
                    <a:lnTo>
                      <a:pt x="1669" y="118442"/>
                    </a:lnTo>
                    <a:cubicBezTo>
                      <a:pt x="3337" y="118442"/>
                      <a:pt x="0" y="126783"/>
                      <a:pt x="0" y="126783"/>
                    </a:cubicBezTo>
                    <a:lnTo>
                      <a:pt x="3337" y="138461"/>
                    </a:lnTo>
                    <a:lnTo>
                      <a:pt x="3337" y="20852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CDC310FE-A2E4-9407-AAA0-9F188E79B11D}"/>
                  </a:ext>
                </a:extLst>
              </p:cNvPr>
              <p:cNvSpPr/>
              <p:nvPr/>
            </p:nvSpPr>
            <p:spPr>
              <a:xfrm>
                <a:off x="9650677" y="5026289"/>
                <a:ext cx="6930" cy="8560"/>
              </a:xfrm>
              <a:custGeom>
                <a:avLst/>
                <a:gdLst>
                  <a:gd name="connsiteX0" fmla="*/ 0 w 6930"/>
                  <a:gd name="connsiteY0" fmla="*/ 0 h 8560"/>
                  <a:gd name="connsiteX1" fmla="*/ 3337 w 6930"/>
                  <a:gd name="connsiteY1" fmla="*/ 8341 h 8560"/>
                  <a:gd name="connsiteX2" fmla="*/ 0 w 6930"/>
                  <a:gd name="connsiteY2" fmla="*/ 0 h 8560"/>
                </a:gdLst>
                <a:ahLst/>
                <a:cxnLst>
                  <a:cxn ang="0">
                    <a:pos x="connsiteX0" y="connsiteY0"/>
                  </a:cxn>
                  <a:cxn ang="0">
                    <a:pos x="connsiteX1" y="connsiteY1"/>
                  </a:cxn>
                  <a:cxn ang="0">
                    <a:pos x="connsiteX2" y="connsiteY2"/>
                  </a:cxn>
                </a:cxnLst>
                <a:rect l="l" t="t" r="r" b="b"/>
                <a:pathLst>
                  <a:path w="6930" h="8560">
                    <a:moveTo>
                      <a:pt x="0" y="0"/>
                    </a:moveTo>
                    <a:lnTo>
                      <a:pt x="3337" y="8341"/>
                    </a:lnTo>
                    <a:cubicBezTo>
                      <a:pt x="11678" y="10009"/>
                      <a:pt x="3337"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5A40D353-FFC8-DEFE-6F7C-E23790259ED8}"/>
                  </a:ext>
                </a:extLst>
              </p:cNvPr>
              <p:cNvSpPr/>
              <p:nvPr/>
            </p:nvSpPr>
            <p:spPr>
              <a:xfrm>
                <a:off x="9749101" y="4877820"/>
                <a:ext cx="40491" cy="63391"/>
              </a:xfrm>
              <a:custGeom>
                <a:avLst/>
                <a:gdLst>
                  <a:gd name="connsiteX0" fmla="*/ 1668 w 40491"/>
                  <a:gd name="connsiteY0" fmla="*/ 0 h 63391"/>
                  <a:gd name="connsiteX1" fmla="*/ 25023 w 40491"/>
                  <a:gd name="connsiteY1" fmla="*/ 63392 h 63391"/>
                  <a:gd name="connsiteX2" fmla="*/ 36701 w 40491"/>
                  <a:gd name="connsiteY2" fmla="*/ 60055 h 63391"/>
                  <a:gd name="connsiteX3" fmla="*/ 40036 w 40491"/>
                  <a:gd name="connsiteY3" fmla="*/ 48378 h 63391"/>
                  <a:gd name="connsiteX4" fmla="*/ 0 w 40491"/>
                  <a:gd name="connsiteY4" fmla="*/ 0 h 63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91" h="63391">
                    <a:moveTo>
                      <a:pt x="1668" y="0"/>
                    </a:moveTo>
                    <a:cubicBezTo>
                      <a:pt x="5004" y="35032"/>
                      <a:pt x="10009" y="43373"/>
                      <a:pt x="25023" y="63392"/>
                    </a:cubicBezTo>
                    <a:cubicBezTo>
                      <a:pt x="25023" y="63392"/>
                      <a:pt x="43373" y="63392"/>
                      <a:pt x="36701" y="60055"/>
                    </a:cubicBezTo>
                    <a:cubicBezTo>
                      <a:pt x="38368" y="65060"/>
                      <a:pt x="41705" y="50046"/>
                      <a:pt x="40036" y="48378"/>
                    </a:cubicBezTo>
                    <a:cubicBezTo>
                      <a:pt x="40036" y="48378"/>
                      <a:pt x="3337" y="6673"/>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0E8002B9-B5C7-C011-E356-C2D772FE9A0A}"/>
                  </a:ext>
                </a:extLst>
              </p:cNvPr>
              <p:cNvSpPr/>
              <p:nvPr/>
            </p:nvSpPr>
            <p:spPr>
              <a:xfrm>
                <a:off x="9603968" y="4856133"/>
                <a:ext cx="95087" cy="60709"/>
              </a:xfrm>
              <a:custGeom>
                <a:avLst/>
                <a:gdLst>
                  <a:gd name="connsiteX0" fmla="*/ 83410 w 95087"/>
                  <a:gd name="connsiteY0" fmla="*/ 1668 h 60709"/>
                  <a:gd name="connsiteX1" fmla="*/ 75069 w 95087"/>
                  <a:gd name="connsiteY1" fmla="*/ 5004 h 60709"/>
                  <a:gd name="connsiteX2" fmla="*/ 78406 w 95087"/>
                  <a:gd name="connsiteY2" fmla="*/ 16682 h 60709"/>
                  <a:gd name="connsiteX3" fmla="*/ 70065 w 95087"/>
                  <a:gd name="connsiteY3" fmla="*/ 16682 h 60709"/>
                  <a:gd name="connsiteX4" fmla="*/ 66728 w 95087"/>
                  <a:gd name="connsiteY4" fmla="*/ 33364 h 60709"/>
                  <a:gd name="connsiteX5" fmla="*/ 63391 w 95087"/>
                  <a:gd name="connsiteY5" fmla="*/ 33364 h 60709"/>
                  <a:gd name="connsiteX6" fmla="*/ 63391 w 95087"/>
                  <a:gd name="connsiteY6" fmla="*/ 36700 h 60709"/>
                  <a:gd name="connsiteX7" fmla="*/ 43373 w 95087"/>
                  <a:gd name="connsiteY7" fmla="*/ 36700 h 60709"/>
                  <a:gd name="connsiteX8" fmla="*/ 40037 w 95087"/>
                  <a:gd name="connsiteY8" fmla="*/ 28359 h 60709"/>
                  <a:gd name="connsiteX9" fmla="*/ 36701 w 95087"/>
                  <a:gd name="connsiteY9" fmla="*/ 40037 h 60709"/>
                  <a:gd name="connsiteX10" fmla="*/ 0 w 95087"/>
                  <a:gd name="connsiteY10" fmla="*/ 40037 h 60709"/>
                  <a:gd name="connsiteX11" fmla="*/ 20019 w 95087"/>
                  <a:gd name="connsiteY11" fmla="*/ 60055 h 60709"/>
                  <a:gd name="connsiteX12" fmla="*/ 76737 w 95087"/>
                  <a:gd name="connsiteY12" fmla="*/ 43373 h 60709"/>
                  <a:gd name="connsiteX13" fmla="*/ 80073 w 95087"/>
                  <a:gd name="connsiteY13" fmla="*/ 31696 h 60709"/>
                  <a:gd name="connsiteX14" fmla="*/ 91751 w 95087"/>
                  <a:gd name="connsiteY14" fmla="*/ 31696 h 60709"/>
                  <a:gd name="connsiteX15" fmla="*/ 95088 w 95087"/>
                  <a:gd name="connsiteY15" fmla="*/ 3336 h 60709"/>
                  <a:gd name="connsiteX16" fmla="*/ 83410 w 95087"/>
                  <a:gd name="connsiteY16" fmla="*/ 0 h 6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087" h="60709">
                    <a:moveTo>
                      <a:pt x="83410" y="1668"/>
                    </a:moveTo>
                    <a:cubicBezTo>
                      <a:pt x="80073" y="10009"/>
                      <a:pt x="83410" y="1668"/>
                      <a:pt x="75069" y="5004"/>
                    </a:cubicBezTo>
                    <a:cubicBezTo>
                      <a:pt x="75069" y="5004"/>
                      <a:pt x="80073" y="11677"/>
                      <a:pt x="78406" y="16682"/>
                    </a:cubicBezTo>
                    <a:lnTo>
                      <a:pt x="70065" y="16682"/>
                    </a:lnTo>
                    <a:cubicBezTo>
                      <a:pt x="68396" y="23355"/>
                      <a:pt x="70065" y="26691"/>
                      <a:pt x="66728" y="33364"/>
                    </a:cubicBezTo>
                    <a:lnTo>
                      <a:pt x="63391" y="33364"/>
                    </a:lnTo>
                    <a:lnTo>
                      <a:pt x="63391" y="36700"/>
                    </a:lnTo>
                    <a:cubicBezTo>
                      <a:pt x="56719" y="40037"/>
                      <a:pt x="50046" y="33364"/>
                      <a:pt x="43373" y="36700"/>
                    </a:cubicBezTo>
                    <a:cubicBezTo>
                      <a:pt x="43373" y="31696"/>
                      <a:pt x="46709" y="26691"/>
                      <a:pt x="40037" y="28359"/>
                    </a:cubicBezTo>
                    <a:cubicBezTo>
                      <a:pt x="36701" y="28359"/>
                      <a:pt x="36701" y="36700"/>
                      <a:pt x="36701" y="40037"/>
                    </a:cubicBezTo>
                    <a:cubicBezTo>
                      <a:pt x="20019" y="40037"/>
                      <a:pt x="16682" y="40037"/>
                      <a:pt x="0" y="40037"/>
                    </a:cubicBezTo>
                    <a:cubicBezTo>
                      <a:pt x="3337" y="43373"/>
                      <a:pt x="10009" y="58387"/>
                      <a:pt x="20019" y="60055"/>
                    </a:cubicBezTo>
                    <a:cubicBezTo>
                      <a:pt x="36701" y="63391"/>
                      <a:pt x="70065" y="53382"/>
                      <a:pt x="76737" y="43373"/>
                    </a:cubicBezTo>
                    <a:cubicBezTo>
                      <a:pt x="80073" y="40037"/>
                      <a:pt x="76737" y="33364"/>
                      <a:pt x="80073" y="31696"/>
                    </a:cubicBezTo>
                    <a:cubicBezTo>
                      <a:pt x="81742" y="31696"/>
                      <a:pt x="91751" y="31696"/>
                      <a:pt x="91751" y="31696"/>
                    </a:cubicBezTo>
                    <a:cubicBezTo>
                      <a:pt x="96755" y="23355"/>
                      <a:pt x="91751" y="13345"/>
                      <a:pt x="95088" y="3336"/>
                    </a:cubicBezTo>
                    <a:lnTo>
                      <a:pt x="83410"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71" name="Freeform 1270">
                <a:extLst>
                  <a:ext uri="{FF2B5EF4-FFF2-40B4-BE49-F238E27FC236}">
                    <a16:creationId xmlns:a16="http://schemas.microsoft.com/office/drawing/2014/main" id="{CDFD5608-DB74-AB68-0C39-A18899ADE604}"/>
                  </a:ext>
                </a:extLst>
              </p:cNvPr>
              <p:cNvSpPr/>
              <p:nvPr/>
            </p:nvSpPr>
            <p:spPr>
              <a:xfrm>
                <a:off x="9690714" y="4829442"/>
                <a:ext cx="23621" cy="40036"/>
              </a:xfrm>
              <a:custGeom>
                <a:avLst/>
                <a:gdLst>
                  <a:gd name="connsiteX0" fmla="*/ 0 w 23621"/>
                  <a:gd name="connsiteY0" fmla="*/ 0 h 40036"/>
                  <a:gd name="connsiteX1" fmla="*/ 11678 w 23621"/>
                  <a:gd name="connsiteY1" fmla="*/ 40037 h 40036"/>
                  <a:gd name="connsiteX2" fmla="*/ 20019 w 23621"/>
                  <a:gd name="connsiteY2" fmla="*/ 28360 h 40036"/>
                  <a:gd name="connsiteX3" fmla="*/ 23354 w 23621"/>
                  <a:gd name="connsiteY3" fmla="*/ 20019 h 40036"/>
                  <a:gd name="connsiteX4" fmla="*/ 0 w 23621"/>
                  <a:gd name="connsiteY4" fmla="*/ 0 h 4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 h="40036">
                    <a:moveTo>
                      <a:pt x="0" y="0"/>
                    </a:moveTo>
                    <a:cubicBezTo>
                      <a:pt x="10009" y="16682"/>
                      <a:pt x="6672" y="16682"/>
                      <a:pt x="11678" y="40037"/>
                    </a:cubicBezTo>
                    <a:cubicBezTo>
                      <a:pt x="11678" y="40037"/>
                      <a:pt x="30027" y="33364"/>
                      <a:pt x="20019" y="28360"/>
                    </a:cubicBezTo>
                    <a:cubicBezTo>
                      <a:pt x="25023" y="35032"/>
                      <a:pt x="23354" y="20019"/>
                      <a:pt x="23354" y="20019"/>
                    </a:cubicBezTo>
                    <a:cubicBezTo>
                      <a:pt x="15013" y="11678"/>
                      <a:pt x="6672" y="8341"/>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CDFEEF43-A05D-E974-3901-709B24F66947}"/>
                  </a:ext>
                </a:extLst>
              </p:cNvPr>
              <p:cNvSpPr/>
              <p:nvPr/>
            </p:nvSpPr>
            <p:spPr>
              <a:xfrm>
                <a:off x="9659018" y="4809423"/>
                <a:ext cx="28359" cy="21256"/>
              </a:xfrm>
              <a:custGeom>
                <a:avLst/>
                <a:gdLst>
                  <a:gd name="connsiteX0" fmla="*/ 0 w 28359"/>
                  <a:gd name="connsiteY0" fmla="*/ 0 h 21256"/>
                  <a:gd name="connsiteX1" fmla="*/ 0 w 28359"/>
                  <a:gd name="connsiteY1" fmla="*/ 8341 h 21256"/>
                  <a:gd name="connsiteX2" fmla="*/ 20019 w 28359"/>
                  <a:gd name="connsiteY2" fmla="*/ 20019 h 21256"/>
                  <a:gd name="connsiteX3" fmla="*/ 28360 w 28359"/>
                  <a:gd name="connsiteY3" fmla="*/ 11678 h 21256"/>
                  <a:gd name="connsiteX4" fmla="*/ 0 w 28359"/>
                  <a:gd name="connsiteY4" fmla="*/ 0 h 2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9" h="21256">
                    <a:moveTo>
                      <a:pt x="0" y="0"/>
                    </a:moveTo>
                    <a:lnTo>
                      <a:pt x="0" y="8341"/>
                    </a:lnTo>
                    <a:cubicBezTo>
                      <a:pt x="5004" y="11678"/>
                      <a:pt x="16682" y="18350"/>
                      <a:pt x="20019" y="20019"/>
                    </a:cubicBezTo>
                    <a:cubicBezTo>
                      <a:pt x="31696" y="25023"/>
                      <a:pt x="25023" y="13346"/>
                      <a:pt x="28360" y="11678"/>
                    </a:cubicBezTo>
                    <a:cubicBezTo>
                      <a:pt x="18351" y="6673"/>
                      <a:pt x="10010" y="3337"/>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710CCD55-3107-13C7-D169-F31342DEAEDC}"/>
                  </a:ext>
                </a:extLst>
              </p:cNvPr>
              <p:cNvSpPr/>
              <p:nvPr/>
            </p:nvSpPr>
            <p:spPr>
              <a:xfrm>
                <a:off x="9638999" y="4802750"/>
                <a:ext cx="14337" cy="12018"/>
              </a:xfrm>
              <a:custGeom>
                <a:avLst/>
                <a:gdLst>
                  <a:gd name="connsiteX0" fmla="*/ 0 w 14337"/>
                  <a:gd name="connsiteY0" fmla="*/ 0 h 12018"/>
                  <a:gd name="connsiteX1" fmla="*/ 3337 w 14337"/>
                  <a:gd name="connsiteY1" fmla="*/ 11678 h 12018"/>
                  <a:gd name="connsiteX2" fmla="*/ 11678 w 14337"/>
                  <a:gd name="connsiteY2" fmla="*/ 8341 h 12018"/>
                  <a:gd name="connsiteX3" fmla="*/ 0 w 14337"/>
                  <a:gd name="connsiteY3" fmla="*/ 0 h 12018"/>
                </a:gdLst>
                <a:ahLst/>
                <a:cxnLst>
                  <a:cxn ang="0">
                    <a:pos x="connsiteX0" y="connsiteY0"/>
                  </a:cxn>
                  <a:cxn ang="0">
                    <a:pos x="connsiteX1" y="connsiteY1"/>
                  </a:cxn>
                  <a:cxn ang="0">
                    <a:pos x="connsiteX2" y="connsiteY2"/>
                  </a:cxn>
                  <a:cxn ang="0">
                    <a:pos x="connsiteX3" y="connsiteY3"/>
                  </a:cxn>
                </a:cxnLst>
                <a:rect l="l" t="t" r="r" b="b"/>
                <a:pathLst>
                  <a:path w="14337" h="12018">
                    <a:moveTo>
                      <a:pt x="0" y="0"/>
                    </a:moveTo>
                    <a:cubicBezTo>
                      <a:pt x="0" y="0"/>
                      <a:pt x="3337" y="11678"/>
                      <a:pt x="3337" y="11678"/>
                    </a:cubicBezTo>
                    <a:cubicBezTo>
                      <a:pt x="11678" y="13346"/>
                      <a:pt x="8341" y="8341"/>
                      <a:pt x="11678" y="8341"/>
                    </a:cubicBezTo>
                    <a:cubicBezTo>
                      <a:pt x="20019" y="3337"/>
                      <a:pt x="6673"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235CBEDB-538D-EAAF-01EF-941A7EF958AD}"/>
                  </a:ext>
                </a:extLst>
              </p:cNvPr>
              <p:cNvSpPr/>
              <p:nvPr/>
            </p:nvSpPr>
            <p:spPr>
              <a:xfrm>
                <a:off x="9547248" y="4786068"/>
                <a:ext cx="19037" cy="9017"/>
              </a:xfrm>
              <a:custGeom>
                <a:avLst/>
                <a:gdLst>
                  <a:gd name="connsiteX0" fmla="*/ 0 w 19037"/>
                  <a:gd name="connsiteY0" fmla="*/ 0 h 9017"/>
                  <a:gd name="connsiteX1" fmla="*/ 0 w 19037"/>
                  <a:gd name="connsiteY1" fmla="*/ 8341 h 9017"/>
                  <a:gd name="connsiteX2" fmla="*/ 16682 w 19037"/>
                  <a:gd name="connsiteY2" fmla="*/ 8341 h 9017"/>
                  <a:gd name="connsiteX3" fmla="*/ 0 w 19037"/>
                  <a:gd name="connsiteY3" fmla="*/ 0 h 9017"/>
                </a:gdLst>
                <a:ahLst/>
                <a:cxnLst>
                  <a:cxn ang="0">
                    <a:pos x="connsiteX0" y="connsiteY0"/>
                  </a:cxn>
                  <a:cxn ang="0">
                    <a:pos x="connsiteX1" y="connsiteY1"/>
                  </a:cxn>
                  <a:cxn ang="0">
                    <a:pos x="connsiteX2" y="connsiteY2"/>
                  </a:cxn>
                  <a:cxn ang="0">
                    <a:pos x="connsiteX3" y="connsiteY3"/>
                  </a:cxn>
                </a:cxnLst>
                <a:rect l="l" t="t" r="r" b="b"/>
                <a:pathLst>
                  <a:path w="19037" h="9017">
                    <a:moveTo>
                      <a:pt x="0" y="0"/>
                    </a:moveTo>
                    <a:lnTo>
                      <a:pt x="0" y="8341"/>
                    </a:lnTo>
                    <a:cubicBezTo>
                      <a:pt x="6673" y="8341"/>
                      <a:pt x="18351" y="8341"/>
                      <a:pt x="16682" y="8341"/>
                    </a:cubicBezTo>
                    <a:cubicBezTo>
                      <a:pt x="26692" y="11678"/>
                      <a:pt x="1669"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275" name="Freeform 1274">
              <a:extLst>
                <a:ext uri="{FF2B5EF4-FFF2-40B4-BE49-F238E27FC236}">
                  <a16:creationId xmlns:a16="http://schemas.microsoft.com/office/drawing/2014/main" id="{D71B76DC-32F2-6AC2-D912-4FDAEFF36FA9}"/>
                </a:ext>
              </a:extLst>
            </p:cNvPr>
            <p:cNvSpPr/>
            <p:nvPr/>
          </p:nvSpPr>
          <p:spPr>
            <a:xfrm>
              <a:off x="3596089" y="4392373"/>
              <a:ext cx="159164" cy="90083"/>
            </a:xfrm>
            <a:custGeom>
              <a:avLst/>
              <a:gdLst>
                <a:gd name="connsiteX0" fmla="*/ 12363 w 159164"/>
                <a:gd name="connsiteY0" fmla="*/ 0 h 90083"/>
                <a:gd name="connsiteX1" fmla="*/ 5691 w 159164"/>
                <a:gd name="connsiteY1" fmla="*/ 0 h 90083"/>
                <a:gd name="connsiteX2" fmla="*/ 686 w 159164"/>
                <a:gd name="connsiteY2" fmla="*/ 0 h 90083"/>
                <a:gd name="connsiteX3" fmla="*/ 686 w 159164"/>
                <a:gd name="connsiteY3" fmla="*/ 13346 h 90083"/>
                <a:gd name="connsiteX4" fmla="*/ 5691 w 159164"/>
                <a:gd name="connsiteY4" fmla="*/ 31696 h 90083"/>
                <a:gd name="connsiteX5" fmla="*/ 2354 w 159164"/>
                <a:gd name="connsiteY5" fmla="*/ 45042 h 90083"/>
                <a:gd name="connsiteX6" fmla="*/ 39055 w 159164"/>
                <a:gd name="connsiteY6" fmla="*/ 48378 h 90083"/>
                <a:gd name="connsiteX7" fmla="*/ 39055 w 159164"/>
                <a:gd name="connsiteY7" fmla="*/ 60055 h 90083"/>
                <a:gd name="connsiteX8" fmla="*/ 55737 w 159164"/>
                <a:gd name="connsiteY8" fmla="*/ 60055 h 90083"/>
                <a:gd name="connsiteX9" fmla="*/ 55737 w 159164"/>
                <a:gd name="connsiteY9" fmla="*/ 68396 h 90083"/>
                <a:gd name="connsiteX10" fmla="*/ 84096 w 159164"/>
                <a:gd name="connsiteY10" fmla="*/ 71733 h 90083"/>
                <a:gd name="connsiteX11" fmla="*/ 75755 w 159164"/>
                <a:gd name="connsiteY11" fmla="*/ 68396 h 90083"/>
                <a:gd name="connsiteX12" fmla="*/ 79091 w 159164"/>
                <a:gd name="connsiteY12" fmla="*/ 65060 h 90083"/>
                <a:gd name="connsiteX13" fmla="*/ 75755 w 159164"/>
                <a:gd name="connsiteY13" fmla="*/ 53383 h 90083"/>
                <a:gd name="connsiteX14" fmla="*/ 67414 w 159164"/>
                <a:gd name="connsiteY14" fmla="*/ 53383 h 90083"/>
                <a:gd name="connsiteX15" fmla="*/ 67414 w 159164"/>
                <a:gd name="connsiteY15" fmla="*/ 45042 h 90083"/>
                <a:gd name="connsiteX16" fmla="*/ 87432 w 159164"/>
                <a:gd name="connsiteY16" fmla="*/ 33364 h 90083"/>
                <a:gd name="connsiteX17" fmla="*/ 90769 w 159164"/>
                <a:gd name="connsiteY17" fmla="*/ 25023 h 90083"/>
                <a:gd name="connsiteX18" fmla="*/ 99110 w 159164"/>
                <a:gd name="connsiteY18" fmla="*/ 21687 h 90083"/>
                <a:gd name="connsiteX19" fmla="*/ 115792 w 159164"/>
                <a:gd name="connsiteY19" fmla="*/ 50046 h 90083"/>
                <a:gd name="connsiteX20" fmla="*/ 132474 w 159164"/>
                <a:gd name="connsiteY20" fmla="*/ 46710 h 90083"/>
                <a:gd name="connsiteX21" fmla="*/ 129137 w 159164"/>
                <a:gd name="connsiteY21" fmla="*/ 55051 h 90083"/>
                <a:gd name="connsiteX22" fmla="*/ 125801 w 159164"/>
                <a:gd name="connsiteY22" fmla="*/ 78406 h 90083"/>
                <a:gd name="connsiteX23" fmla="*/ 137478 w 159164"/>
                <a:gd name="connsiteY23" fmla="*/ 90083 h 90083"/>
                <a:gd name="connsiteX24" fmla="*/ 149156 w 159164"/>
                <a:gd name="connsiteY24" fmla="*/ 90083 h 90083"/>
                <a:gd name="connsiteX25" fmla="*/ 152492 w 159164"/>
                <a:gd name="connsiteY25" fmla="*/ 81742 h 90083"/>
                <a:gd name="connsiteX26" fmla="*/ 159165 w 159164"/>
                <a:gd name="connsiteY26" fmla="*/ 68396 h 90083"/>
                <a:gd name="connsiteX27" fmla="*/ 152492 w 159164"/>
                <a:gd name="connsiteY27" fmla="*/ 58387 h 90083"/>
                <a:gd name="connsiteX28" fmla="*/ 152492 w 159164"/>
                <a:gd name="connsiteY28" fmla="*/ 46710 h 90083"/>
                <a:gd name="connsiteX29" fmla="*/ 117460 w 159164"/>
                <a:gd name="connsiteY29" fmla="*/ 6673 h 90083"/>
                <a:gd name="connsiteX30" fmla="*/ 94105 w 159164"/>
                <a:gd name="connsiteY30" fmla="*/ 3337 h 90083"/>
                <a:gd name="connsiteX31" fmla="*/ 90769 w 159164"/>
                <a:gd name="connsiteY31" fmla="*/ 15014 h 90083"/>
                <a:gd name="connsiteX32" fmla="*/ 47396 w 159164"/>
                <a:gd name="connsiteY32" fmla="*/ 26691 h 90083"/>
                <a:gd name="connsiteX33" fmla="*/ 39055 w 159164"/>
                <a:gd name="connsiteY33" fmla="*/ 18350 h 90083"/>
                <a:gd name="connsiteX34" fmla="*/ 27377 w 159164"/>
                <a:gd name="connsiteY34" fmla="*/ 21687 h 90083"/>
                <a:gd name="connsiteX35" fmla="*/ 17368 w 159164"/>
                <a:gd name="connsiteY35" fmla="*/ 0 h 90083"/>
                <a:gd name="connsiteX36" fmla="*/ 34050 w 159164"/>
                <a:gd name="connsiteY36" fmla="*/ 70065 h 90083"/>
                <a:gd name="connsiteX37" fmla="*/ 37386 w 159164"/>
                <a:gd name="connsiteY37" fmla="*/ 78406 h 90083"/>
                <a:gd name="connsiteX38" fmla="*/ 34050 w 159164"/>
                <a:gd name="connsiteY38" fmla="*/ 70065 h 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9164" h="90083">
                  <a:moveTo>
                    <a:pt x="12363" y="0"/>
                  </a:moveTo>
                  <a:lnTo>
                    <a:pt x="5691" y="0"/>
                  </a:lnTo>
                  <a:cubicBezTo>
                    <a:pt x="5691" y="1668"/>
                    <a:pt x="686" y="0"/>
                    <a:pt x="686" y="0"/>
                  </a:cubicBezTo>
                  <a:cubicBezTo>
                    <a:pt x="686" y="0"/>
                    <a:pt x="2354" y="6673"/>
                    <a:pt x="686" y="13346"/>
                  </a:cubicBezTo>
                  <a:cubicBezTo>
                    <a:pt x="-2650" y="21687"/>
                    <a:pt x="7358" y="25023"/>
                    <a:pt x="5691" y="31696"/>
                  </a:cubicBezTo>
                  <a:cubicBezTo>
                    <a:pt x="4022" y="38369"/>
                    <a:pt x="2354" y="45042"/>
                    <a:pt x="2354" y="45042"/>
                  </a:cubicBezTo>
                  <a:cubicBezTo>
                    <a:pt x="15699" y="46710"/>
                    <a:pt x="22373" y="40037"/>
                    <a:pt x="39055" y="48378"/>
                  </a:cubicBezTo>
                  <a:cubicBezTo>
                    <a:pt x="39055" y="48378"/>
                    <a:pt x="39055" y="60055"/>
                    <a:pt x="39055" y="60055"/>
                  </a:cubicBezTo>
                  <a:cubicBezTo>
                    <a:pt x="42391" y="61724"/>
                    <a:pt x="50732" y="58387"/>
                    <a:pt x="55737" y="60055"/>
                  </a:cubicBezTo>
                  <a:lnTo>
                    <a:pt x="55737" y="68396"/>
                  </a:lnTo>
                  <a:cubicBezTo>
                    <a:pt x="69082" y="70065"/>
                    <a:pt x="70750" y="73401"/>
                    <a:pt x="84096" y="71733"/>
                  </a:cubicBezTo>
                  <a:cubicBezTo>
                    <a:pt x="90769" y="71733"/>
                    <a:pt x="75755" y="68396"/>
                    <a:pt x="75755" y="68396"/>
                  </a:cubicBezTo>
                  <a:cubicBezTo>
                    <a:pt x="75755" y="73401"/>
                    <a:pt x="67414" y="68396"/>
                    <a:pt x="79091" y="65060"/>
                  </a:cubicBezTo>
                  <a:cubicBezTo>
                    <a:pt x="79091" y="61724"/>
                    <a:pt x="74087" y="55051"/>
                    <a:pt x="75755" y="53383"/>
                  </a:cubicBezTo>
                  <a:lnTo>
                    <a:pt x="67414" y="53383"/>
                  </a:lnTo>
                  <a:lnTo>
                    <a:pt x="67414" y="45042"/>
                  </a:lnTo>
                  <a:cubicBezTo>
                    <a:pt x="74087" y="41705"/>
                    <a:pt x="82428" y="36701"/>
                    <a:pt x="87432" y="33364"/>
                  </a:cubicBezTo>
                  <a:cubicBezTo>
                    <a:pt x="77423" y="38369"/>
                    <a:pt x="90769" y="25023"/>
                    <a:pt x="90769" y="25023"/>
                  </a:cubicBezTo>
                  <a:cubicBezTo>
                    <a:pt x="92437" y="25023"/>
                    <a:pt x="97442" y="21687"/>
                    <a:pt x="99110" y="21687"/>
                  </a:cubicBezTo>
                  <a:cubicBezTo>
                    <a:pt x="105783" y="30028"/>
                    <a:pt x="109119" y="40037"/>
                    <a:pt x="115792" y="50046"/>
                  </a:cubicBezTo>
                  <a:cubicBezTo>
                    <a:pt x="120796" y="50046"/>
                    <a:pt x="130806" y="46710"/>
                    <a:pt x="132474" y="46710"/>
                  </a:cubicBezTo>
                  <a:cubicBezTo>
                    <a:pt x="132474" y="51714"/>
                    <a:pt x="129137" y="53383"/>
                    <a:pt x="129137" y="55051"/>
                  </a:cubicBezTo>
                  <a:cubicBezTo>
                    <a:pt x="129137" y="55051"/>
                    <a:pt x="125801" y="75069"/>
                    <a:pt x="125801" y="78406"/>
                  </a:cubicBezTo>
                  <a:cubicBezTo>
                    <a:pt x="130806" y="80074"/>
                    <a:pt x="132474" y="88415"/>
                    <a:pt x="137478" y="90083"/>
                  </a:cubicBezTo>
                  <a:cubicBezTo>
                    <a:pt x="140815" y="90083"/>
                    <a:pt x="145819" y="90083"/>
                    <a:pt x="149156" y="90083"/>
                  </a:cubicBezTo>
                  <a:lnTo>
                    <a:pt x="152492" y="81742"/>
                  </a:lnTo>
                  <a:cubicBezTo>
                    <a:pt x="152492" y="81742"/>
                    <a:pt x="159165" y="75069"/>
                    <a:pt x="159165" y="68396"/>
                  </a:cubicBezTo>
                  <a:cubicBezTo>
                    <a:pt x="159165" y="61724"/>
                    <a:pt x="152492" y="58387"/>
                    <a:pt x="152492" y="58387"/>
                  </a:cubicBezTo>
                  <a:lnTo>
                    <a:pt x="152492" y="46710"/>
                  </a:lnTo>
                  <a:cubicBezTo>
                    <a:pt x="139147" y="35032"/>
                    <a:pt x="127469" y="21687"/>
                    <a:pt x="117460" y="6673"/>
                  </a:cubicBezTo>
                  <a:cubicBezTo>
                    <a:pt x="109119" y="6673"/>
                    <a:pt x="95773" y="1668"/>
                    <a:pt x="94105" y="3337"/>
                  </a:cubicBezTo>
                  <a:cubicBezTo>
                    <a:pt x="94105" y="3337"/>
                    <a:pt x="90769" y="15014"/>
                    <a:pt x="90769" y="15014"/>
                  </a:cubicBezTo>
                  <a:cubicBezTo>
                    <a:pt x="72419" y="23355"/>
                    <a:pt x="64078" y="20019"/>
                    <a:pt x="47396" y="26691"/>
                  </a:cubicBezTo>
                  <a:cubicBezTo>
                    <a:pt x="44059" y="23355"/>
                    <a:pt x="47396" y="18350"/>
                    <a:pt x="39055" y="18350"/>
                  </a:cubicBezTo>
                  <a:cubicBezTo>
                    <a:pt x="39055" y="18350"/>
                    <a:pt x="32381" y="26691"/>
                    <a:pt x="27377" y="21687"/>
                  </a:cubicBezTo>
                  <a:cubicBezTo>
                    <a:pt x="27377" y="21687"/>
                    <a:pt x="22373" y="10009"/>
                    <a:pt x="17368" y="0"/>
                  </a:cubicBezTo>
                  <a:close/>
                  <a:moveTo>
                    <a:pt x="34050" y="70065"/>
                  </a:moveTo>
                  <a:lnTo>
                    <a:pt x="37386" y="78406"/>
                  </a:lnTo>
                  <a:cubicBezTo>
                    <a:pt x="44059" y="81742"/>
                    <a:pt x="37386" y="71733"/>
                    <a:pt x="34050" y="70065"/>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276" name="Graphic 1159">
              <a:extLst>
                <a:ext uri="{FF2B5EF4-FFF2-40B4-BE49-F238E27FC236}">
                  <a16:creationId xmlns:a16="http://schemas.microsoft.com/office/drawing/2014/main" id="{4F2BBFDF-40C5-CA71-A8D3-84FF7275D53A}"/>
                </a:ext>
              </a:extLst>
            </p:cNvPr>
            <p:cNvGrpSpPr/>
            <p:nvPr/>
          </p:nvGrpSpPr>
          <p:grpSpPr>
            <a:xfrm>
              <a:off x="6652920" y="3639878"/>
              <a:ext cx="39059" cy="40173"/>
              <a:chOff x="6652920" y="3639878"/>
              <a:chExt cx="39059" cy="40173"/>
            </a:xfrm>
            <a:solidFill>
              <a:srgbClr val="009EE0"/>
            </a:solidFill>
          </p:grpSpPr>
          <p:sp>
            <p:nvSpPr>
              <p:cNvPr id="1277" name="Freeform 1276">
                <a:extLst>
                  <a:ext uri="{FF2B5EF4-FFF2-40B4-BE49-F238E27FC236}">
                    <a16:creationId xmlns:a16="http://schemas.microsoft.com/office/drawing/2014/main" id="{707FA1C1-29DE-05D1-4B54-F513667C1D0E}"/>
                  </a:ext>
                </a:extLst>
              </p:cNvPr>
              <p:cNvSpPr/>
              <p:nvPr/>
            </p:nvSpPr>
            <p:spPr>
              <a:xfrm>
                <a:off x="6652920" y="3656696"/>
                <a:ext cx="11677" cy="13345"/>
              </a:xfrm>
              <a:custGeom>
                <a:avLst/>
                <a:gdLst>
                  <a:gd name="connsiteX0" fmla="*/ 8341 w 11677"/>
                  <a:gd name="connsiteY0" fmla="*/ 0 h 13345"/>
                  <a:gd name="connsiteX1" fmla="*/ 11677 w 11677"/>
                  <a:gd name="connsiteY1" fmla="*/ 5005 h 13345"/>
                  <a:gd name="connsiteX2" fmla="*/ 1668 w 11677"/>
                  <a:gd name="connsiteY2" fmla="*/ 13346 h 13345"/>
                  <a:gd name="connsiteX3" fmla="*/ 0 w 11677"/>
                  <a:gd name="connsiteY3" fmla="*/ 5005 h 13345"/>
                  <a:gd name="connsiteX4" fmla="*/ 8341 w 11677"/>
                  <a:gd name="connsiteY4" fmla="*/ 0 h 1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7" h="13345">
                    <a:moveTo>
                      <a:pt x="8341" y="0"/>
                    </a:moveTo>
                    <a:lnTo>
                      <a:pt x="11677" y="5005"/>
                    </a:lnTo>
                    <a:lnTo>
                      <a:pt x="1668" y="13346"/>
                    </a:lnTo>
                    <a:lnTo>
                      <a:pt x="0" y="5005"/>
                    </a:lnTo>
                    <a:lnTo>
                      <a:pt x="8341" y="0"/>
                    </a:lnTo>
                  </a:path>
                </a:pathLst>
              </a:custGeom>
              <a:solidFill>
                <a:srgbClr val="009EE0"/>
              </a:solidFill>
              <a:ln w="8340" cap="flat">
                <a:solidFill>
                  <a:srgbClr val="FFFFFF"/>
                </a:solid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F3C916ED-1F4D-A5D4-FDA0-8A9D18FD4CF4}"/>
                  </a:ext>
                </a:extLst>
              </p:cNvPr>
              <p:cNvSpPr/>
              <p:nvPr/>
            </p:nvSpPr>
            <p:spPr>
              <a:xfrm>
                <a:off x="6679611" y="3639878"/>
                <a:ext cx="12368" cy="40173"/>
              </a:xfrm>
              <a:custGeom>
                <a:avLst/>
                <a:gdLst>
                  <a:gd name="connsiteX0" fmla="*/ 1668 w 12368"/>
                  <a:gd name="connsiteY0" fmla="*/ 1804 h 40173"/>
                  <a:gd name="connsiteX1" fmla="*/ 1668 w 12368"/>
                  <a:gd name="connsiteY1" fmla="*/ 11814 h 40173"/>
                  <a:gd name="connsiteX2" fmla="*/ 1668 w 12368"/>
                  <a:gd name="connsiteY2" fmla="*/ 21823 h 40173"/>
                  <a:gd name="connsiteX3" fmla="*/ 5004 w 12368"/>
                  <a:gd name="connsiteY3" fmla="*/ 25159 h 40173"/>
                  <a:gd name="connsiteX4" fmla="*/ 5004 w 12368"/>
                  <a:gd name="connsiteY4" fmla="*/ 28496 h 40173"/>
                  <a:gd name="connsiteX5" fmla="*/ 0 w 12368"/>
                  <a:gd name="connsiteY5" fmla="*/ 31832 h 40173"/>
                  <a:gd name="connsiteX6" fmla="*/ 3336 w 12368"/>
                  <a:gd name="connsiteY6" fmla="*/ 40173 h 40173"/>
                  <a:gd name="connsiteX7" fmla="*/ 11677 w 12368"/>
                  <a:gd name="connsiteY7" fmla="*/ 36837 h 40173"/>
                  <a:gd name="connsiteX8" fmla="*/ 11677 w 12368"/>
                  <a:gd name="connsiteY8" fmla="*/ 21823 h 40173"/>
                  <a:gd name="connsiteX9" fmla="*/ 11677 w 12368"/>
                  <a:gd name="connsiteY9" fmla="*/ 6809 h 40173"/>
                  <a:gd name="connsiteX10" fmla="*/ 10009 w 12368"/>
                  <a:gd name="connsiteY10" fmla="*/ 136 h 40173"/>
                  <a:gd name="connsiteX11" fmla="*/ 5004 w 12368"/>
                  <a:gd name="connsiteY11" fmla="*/ 136 h 4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68" h="40173">
                    <a:moveTo>
                      <a:pt x="1668" y="1804"/>
                    </a:moveTo>
                    <a:cubicBezTo>
                      <a:pt x="1668" y="1804"/>
                      <a:pt x="0" y="5141"/>
                      <a:pt x="1668" y="11814"/>
                    </a:cubicBezTo>
                    <a:cubicBezTo>
                      <a:pt x="1668" y="15150"/>
                      <a:pt x="1668" y="18486"/>
                      <a:pt x="1668" y="21823"/>
                    </a:cubicBezTo>
                    <a:cubicBezTo>
                      <a:pt x="1668" y="25159"/>
                      <a:pt x="5004" y="25159"/>
                      <a:pt x="5004" y="25159"/>
                    </a:cubicBezTo>
                    <a:cubicBezTo>
                      <a:pt x="5004" y="25159"/>
                      <a:pt x="5004" y="28496"/>
                      <a:pt x="5004" y="28496"/>
                    </a:cubicBezTo>
                    <a:cubicBezTo>
                      <a:pt x="5004" y="28496"/>
                      <a:pt x="0" y="30164"/>
                      <a:pt x="0" y="31832"/>
                    </a:cubicBezTo>
                    <a:cubicBezTo>
                      <a:pt x="0" y="35168"/>
                      <a:pt x="0" y="40173"/>
                      <a:pt x="3336" y="40173"/>
                    </a:cubicBezTo>
                    <a:cubicBezTo>
                      <a:pt x="6673" y="40173"/>
                      <a:pt x="11677" y="40173"/>
                      <a:pt x="11677" y="36837"/>
                    </a:cubicBezTo>
                    <a:cubicBezTo>
                      <a:pt x="11677" y="33500"/>
                      <a:pt x="11677" y="26827"/>
                      <a:pt x="11677" y="21823"/>
                    </a:cubicBezTo>
                    <a:cubicBezTo>
                      <a:pt x="11677" y="16818"/>
                      <a:pt x="8341" y="10145"/>
                      <a:pt x="11677" y="6809"/>
                    </a:cubicBezTo>
                    <a:cubicBezTo>
                      <a:pt x="13345" y="-1532"/>
                      <a:pt x="11677" y="136"/>
                      <a:pt x="10009" y="136"/>
                    </a:cubicBezTo>
                    <a:cubicBezTo>
                      <a:pt x="6673" y="136"/>
                      <a:pt x="5004" y="136"/>
                      <a:pt x="5004" y="136"/>
                    </a:cubicBezTo>
                  </a:path>
                </a:pathLst>
              </a:custGeom>
              <a:solidFill>
                <a:srgbClr val="009EE0"/>
              </a:solidFill>
              <a:ln w="8340" cap="flat">
                <a:solidFill>
                  <a:srgbClr val="FFFFFF"/>
                </a:solidFill>
                <a:prstDash val="solid"/>
                <a:miter/>
              </a:ln>
            </p:spPr>
            <p:txBody>
              <a:bodyPr rtlCol="0" anchor="ctr"/>
              <a:lstStyle/>
              <a:p>
                <a:endParaRPr lang="en-US"/>
              </a:p>
            </p:txBody>
          </p:sp>
        </p:grpSp>
        <p:sp>
          <p:nvSpPr>
            <p:cNvPr id="1279" name="Freeform 1278">
              <a:extLst>
                <a:ext uri="{FF2B5EF4-FFF2-40B4-BE49-F238E27FC236}">
                  <a16:creationId xmlns:a16="http://schemas.microsoft.com/office/drawing/2014/main" id="{B7B3F9C9-E4C0-A2BD-1654-EEEE5E1FBBD6}"/>
                </a:ext>
              </a:extLst>
            </p:cNvPr>
            <p:cNvSpPr/>
            <p:nvPr/>
          </p:nvSpPr>
          <p:spPr>
            <a:xfrm>
              <a:off x="7350229" y="3484872"/>
              <a:ext cx="397031" cy="457087"/>
            </a:xfrm>
            <a:custGeom>
              <a:avLst/>
              <a:gdLst>
                <a:gd name="connsiteX0" fmla="*/ 181834 w 397031"/>
                <a:gd name="connsiteY0" fmla="*/ 453751 h 457087"/>
                <a:gd name="connsiteX1" fmla="*/ 190175 w 397031"/>
                <a:gd name="connsiteY1" fmla="*/ 443742 h 457087"/>
                <a:gd name="connsiteX2" fmla="*/ 195179 w 397031"/>
                <a:gd name="connsiteY2" fmla="*/ 428728 h 457087"/>
                <a:gd name="connsiteX3" fmla="*/ 210193 w 397031"/>
                <a:gd name="connsiteY3" fmla="*/ 423723 h 457087"/>
                <a:gd name="connsiteX4" fmla="*/ 225207 w 397031"/>
                <a:gd name="connsiteY4" fmla="*/ 417050 h 457087"/>
                <a:gd name="connsiteX5" fmla="*/ 221871 w 397031"/>
                <a:gd name="connsiteY5" fmla="*/ 402037 h 457087"/>
                <a:gd name="connsiteX6" fmla="*/ 210193 w 397031"/>
                <a:gd name="connsiteY6" fmla="*/ 388691 h 457087"/>
                <a:gd name="connsiteX7" fmla="*/ 210193 w 397031"/>
                <a:gd name="connsiteY7" fmla="*/ 380350 h 457087"/>
                <a:gd name="connsiteX8" fmla="*/ 216866 w 397031"/>
                <a:gd name="connsiteY8" fmla="*/ 368673 h 457087"/>
                <a:gd name="connsiteX9" fmla="*/ 201852 w 397031"/>
                <a:gd name="connsiteY9" fmla="*/ 350322 h 457087"/>
                <a:gd name="connsiteX10" fmla="*/ 211861 w 397031"/>
                <a:gd name="connsiteY10" fmla="*/ 340313 h 457087"/>
                <a:gd name="connsiteX11" fmla="*/ 221871 w 397031"/>
                <a:gd name="connsiteY11" fmla="*/ 331972 h 457087"/>
                <a:gd name="connsiteX12" fmla="*/ 225207 w 397031"/>
                <a:gd name="connsiteY12" fmla="*/ 321963 h 457087"/>
                <a:gd name="connsiteX13" fmla="*/ 235216 w 397031"/>
                <a:gd name="connsiteY13" fmla="*/ 328636 h 457087"/>
                <a:gd name="connsiteX14" fmla="*/ 245225 w 397031"/>
                <a:gd name="connsiteY14" fmla="*/ 315290 h 457087"/>
                <a:gd name="connsiteX15" fmla="*/ 256903 w 397031"/>
                <a:gd name="connsiteY15" fmla="*/ 305281 h 457087"/>
                <a:gd name="connsiteX16" fmla="*/ 265244 w 397031"/>
                <a:gd name="connsiteY16" fmla="*/ 293604 h 457087"/>
                <a:gd name="connsiteX17" fmla="*/ 271917 w 397031"/>
                <a:gd name="connsiteY17" fmla="*/ 280258 h 457087"/>
                <a:gd name="connsiteX18" fmla="*/ 288599 w 397031"/>
                <a:gd name="connsiteY18" fmla="*/ 271917 h 457087"/>
                <a:gd name="connsiteX19" fmla="*/ 296940 w 397031"/>
                <a:gd name="connsiteY19" fmla="*/ 261908 h 457087"/>
                <a:gd name="connsiteX20" fmla="*/ 300276 w 397031"/>
                <a:gd name="connsiteY20" fmla="*/ 250230 h 457087"/>
                <a:gd name="connsiteX21" fmla="*/ 311953 w 397031"/>
                <a:gd name="connsiteY21" fmla="*/ 240221 h 457087"/>
                <a:gd name="connsiteX22" fmla="*/ 311953 w 397031"/>
                <a:gd name="connsiteY22" fmla="*/ 226875 h 457087"/>
                <a:gd name="connsiteX23" fmla="*/ 315290 w 397031"/>
                <a:gd name="connsiteY23" fmla="*/ 210193 h 457087"/>
                <a:gd name="connsiteX24" fmla="*/ 325299 w 397031"/>
                <a:gd name="connsiteY24" fmla="*/ 198516 h 457087"/>
                <a:gd name="connsiteX25" fmla="*/ 331972 w 397031"/>
                <a:gd name="connsiteY25" fmla="*/ 186838 h 457087"/>
                <a:gd name="connsiteX26" fmla="*/ 331972 w 397031"/>
                <a:gd name="connsiteY26" fmla="*/ 173493 h 457087"/>
                <a:gd name="connsiteX27" fmla="*/ 320294 w 397031"/>
                <a:gd name="connsiteY27" fmla="*/ 160147 h 457087"/>
                <a:gd name="connsiteX28" fmla="*/ 310285 w 397031"/>
                <a:gd name="connsiteY28" fmla="*/ 153474 h 457087"/>
                <a:gd name="connsiteX29" fmla="*/ 305281 w 397031"/>
                <a:gd name="connsiteY29" fmla="*/ 146802 h 457087"/>
                <a:gd name="connsiteX30" fmla="*/ 300276 w 397031"/>
                <a:gd name="connsiteY30" fmla="*/ 123447 h 457087"/>
                <a:gd name="connsiteX31" fmla="*/ 291935 w 397031"/>
                <a:gd name="connsiteY31" fmla="*/ 113438 h 457087"/>
                <a:gd name="connsiteX32" fmla="*/ 295271 w 397031"/>
                <a:gd name="connsiteY32" fmla="*/ 101760 h 457087"/>
                <a:gd name="connsiteX33" fmla="*/ 306949 w 397031"/>
                <a:gd name="connsiteY33" fmla="*/ 96756 h 457087"/>
                <a:gd name="connsiteX34" fmla="*/ 316958 w 397031"/>
                <a:gd name="connsiteY34" fmla="*/ 93419 h 457087"/>
                <a:gd name="connsiteX35" fmla="*/ 326967 w 397031"/>
                <a:gd name="connsiteY35" fmla="*/ 96756 h 457087"/>
                <a:gd name="connsiteX36" fmla="*/ 333640 w 397031"/>
                <a:gd name="connsiteY36" fmla="*/ 91751 h 457087"/>
                <a:gd name="connsiteX37" fmla="*/ 333640 w 397031"/>
                <a:gd name="connsiteY37" fmla="*/ 86746 h 457087"/>
                <a:gd name="connsiteX38" fmla="*/ 346986 w 397031"/>
                <a:gd name="connsiteY38" fmla="*/ 81742 h 457087"/>
                <a:gd name="connsiteX39" fmla="*/ 363668 w 397031"/>
                <a:gd name="connsiteY39" fmla="*/ 76737 h 457087"/>
                <a:gd name="connsiteX40" fmla="*/ 377013 w 397031"/>
                <a:gd name="connsiteY40" fmla="*/ 66728 h 457087"/>
                <a:gd name="connsiteX41" fmla="*/ 382018 w 397031"/>
                <a:gd name="connsiteY41" fmla="*/ 60055 h 457087"/>
                <a:gd name="connsiteX42" fmla="*/ 390359 w 397031"/>
                <a:gd name="connsiteY42" fmla="*/ 51714 h 457087"/>
                <a:gd name="connsiteX43" fmla="*/ 397032 w 397031"/>
                <a:gd name="connsiteY43" fmla="*/ 36700 h 457087"/>
                <a:gd name="connsiteX44" fmla="*/ 387022 w 397031"/>
                <a:gd name="connsiteY44" fmla="*/ 26691 h 457087"/>
                <a:gd name="connsiteX45" fmla="*/ 380350 w 397031"/>
                <a:gd name="connsiteY45" fmla="*/ 18350 h 457087"/>
                <a:gd name="connsiteX46" fmla="*/ 350322 w 397031"/>
                <a:gd name="connsiteY46" fmla="*/ 0 h 457087"/>
                <a:gd name="connsiteX47" fmla="*/ 331972 w 397031"/>
                <a:gd name="connsiteY47" fmla="*/ 0 h 457087"/>
                <a:gd name="connsiteX48" fmla="*/ 325299 w 397031"/>
                <a:gd name="connsiteY48" fmla="*/ 6673 h 457087"/>
                <a:gd name="connsiteX49" fmla="*/ 316958 w 397031"/>
                <a:gd name="connsiteY49" fmla="*/ 6673 h 457087"/>
                <a:gd name="connsiteX50" fmla="*/ 300276 w 397031"/>
                <a:gd name="connsiteY50" fmla="*/ 6673 h 457087"/>
                <a:gd name="connsiteX51" fmla="*/ 281926 w 397031"/>
                <a:gd name="connsiteY51" fmla="*/ 13346 h 457087"/>
                <a:gd name="connsiteX52" fmla="*/ 265244 w 397031"/>
                <a:gd name="connsiteY52" fmla="*/ 18350 h 457087"/>
                <a:gd name="connsiteX53" fmla="*/ 236884 w 397031"/>
                <a:gd name="connsiteY53" fmla="*/ 36700 h 457087"/>
                <a:gd name="connsiteX54" fmla="*/ 236884 w 397031"/>
                <a:gd name="connsiteY54" fmla="*/ 51714 h 457087"/>
                <a:gd name="connsiteX55" fmla="*/ 228543 w 397031"/>
                <a:gd name="connsiteY55" fmla="*/ 58387 h 457087"/>
                <a:gd name="connsiteX56" fmla="*/ 235216 w 397031"/>
                <a:gd name="connsiteY56" fmla="*/ 68396 h 457087"/>
                <a:gd name="connsiteX57" fmla="*/ 231880 w 397031"/>
                <a:gd name="connsiteY57" fmla="*/ 85078 h 457087"/>
                <a:gd name="connsiteX58" fmla="*/ 218534 w 397031"/>
                <a:gd name="connsiteY58" fmla="*/ 85078 h 457087"/>
                <a:gd name="connsiteX59" fmla="*/ 208525 w 397031"/>
                <a:gd name="connsiteY59" fmla="*/ 85078 h 457087"/>
                <a:gd name="connsiteX60" fmla="*/ 203520 w 397031"/>
                <a:gd name="connsiteY60" fmla="*/ 95087 h 457087"/>
                <a:gd name="connsiteX61" fmla="*/ 213530 w 397031"/>
                <a:gd name="connsiteY61" fmla="*/ 105097 h 457087"/>
                <a:gd name="connsiteX62" fmla="*/ 213530 w 397031"/>
                <a:gd name="connsiteY62" fmla="*/ 120110 h 457087"/>
                <a:gd name="connsiteX63" fmla="*/ 201852 w 397031"/>
                <a:gd name="connsiteY63" fmla="*/ 130120 h 457087"/>
                <a:gd name="connsiteX64" fmla="*/ 201852 w 397031"/>
                <a:gd name="connsiteY64" fmla="*/ 140129 h 457087"/>
                <a:gd name="connsiteX65" fmla="*/ 200184 w 397031"/>
                <a:gd name="connsiteY65" fmla="*/ 151806 h 457087"/>
                <a:gd name="connsiteX66" fmla="*/ 190175 w 397031"/>
                <a:gd name="connsiteY66" fmla="*/ 151806 h 457087"/>
                <a:gd name="connsiteX67" fmla="*/ 178497 w 397031"/>
                <a:gd name="connsiteY67" fmla="*/ 151806 h 457087"/>
                <a:gd name="connsiteX68" fmla="*/ 173493 w 397031"/>
                <a:gd name="connsiteY68" fmla="*/ 145133 h 457087"/>
                <a:gd name="connsiteX69" fmla="*/ 166820 w 397031"/>
                <a:gd name="connsiteY69" fmla="*/ 153474 h 457087"/>
                <a:gd name="connsiteX70" fmla="*/ 153474 w 397031"/>
                <a:gd name="connsiteY70" fmla="*/ 160147 h 457087"/>
                <a:gd name="connsiteX71" fmla="*/ 163484 w 397031"/>
                <a:gd name="connsiteY71" fmla="*/ 171825 h 457087"/>
                <a:gd name="connsiteX72" fmla="*/ 160147 w 397031"/>
                <a:gd name="connsiteY72" fmla="*/ 178497 h 457087"/>
                <a:gd name="connsiteX73" fmla="*/ 153474 w 397031"/>
                <a:gd name="connsiteY73" fmla="*/ 181834 h 457087"/>
                <a:gd name="connsiteX74" fmla="*/ 146802 w 397031"/>
                <a:gd name="connsiteY74" fmla="*/ 178497 h 457087"/>
                <a:gd name="connsiteX75" fmla="*/ 128451 w 397031"/>
                <a:gd name="connsiteY75" fmla="*/ 201852 h 457087"/>
                <a:gd name="connsiteX76" fmla="*/ 116774 w 397031"/>
                <a:gd name="connsiteY76" fmla="*/ 208525 h 457087"/>
                <a:gd name="connsiteX77" fmla="*/ 113437 w 397031"/>
                <a:gd name="connsiteY77" fmla="*/ 220203 h 457087"/>
                <a:gd name="connsiteX78" fmla="*/ 113437 w 397031"/>
                <a:gd name="connsiteY78" fmla="*/ 231880 h 457087"/>
                <a:gd name="connsiteX79" fmla="*/ 96755 w 397031"/>
                <a:gd name="connsiteY79" fmla="*/ 235216 h 457087"/>
                <a:gd name="connsiteX80" fmla="*/ 93419 w 397031"/>
                <a:gd name="connsiteY80" fmla="*/ 245226 h 457087"/>
                <a:gd name="connsiteX81" fmla="*/ 80073 w 397031"/>
                <a:gd name="connsiteY81" fmla="*/ 241889 h 457087"/>
                <a:gd name="connsiteX82" fmla="*/ 46709 w 397031"/>
                <a:gd name="connsiteY82" fmla="*/ 241889 h 457087"/>
                <a:gd name="connsiteX83" fmla="*/ 36700 w 397031"/>
                <a:gd name="connsiteY83" fmla="*/ 245226 h 457087"/>
                <a:gd name="connsiteX84" fmla="*/ 10009 w 397031"/>
                <a:gd name="connsiteY84" fmla="*/ 230212 h 457087"/>
                <a:gd name="connsiteX85" fmla="*/ 20018 w 397031"/>
                <a:gd name="connsiteY85" fmla="*/ 258571 h 457087"/>
                <a:gd name="connsiteX86" fmla="*/ 16682 w 397031"/>
                <a:gd name="connsiteY86" fmla="*/ 265244 h 457087"/>
                <a:gd name="connsiteX87" fmla="*/ 20018 w 397031"/>
                <a:gd name="connsiteY87" fmla="*/ 275253 h 457087"/>
                <a:gd name="connsiteX88" fmla="*/ 31696 w 397031"/>
                <a:gd name="connsiteY88" fmla="*/ 291935 h 457087"/>
                <a:gd name="connsiteX89" fmla="*/ 41705 w 397031"/>
                <a:gd name="connsiteY89" fmla="*/ 295272 h 457087"/>
                <a:gd name="connsiteX90" fmla="*/ 50046 w 397031"/>
                <a:gd name="connsiteY90" fmla="*/ 308617 h 457087"/>
                <a:gd name="connsiteX91" fmla="*/ 50046 w 397031"/>
                <a:gd name="connsiteY91" fmla="*/ 323631 h 457087"/>
                <a:gd name="connsiteX92" fmla="*/ 63391 w 397031"/>
                <a:gd name="connsiteY92" fmla="*/ 330304 h 457087"/>
                <a:gd name="connsiteX93" fmla="*/ 63391 w 397031"/>
                <a:gd name="connsiteY93" fmla="*/ 340313 h 457087"/>
                <a:gd name="connsiteX94" fmla="*/ 53382 w 397031"/>
                <a:gd name="connsiteY94" fmla="*/ 348654 h 457087"/>
                <a:gd name="connsiteX95" fmla="*/ 36700 w 397031"/>
                <a:gd name="connsiteY95" fmla="*/ 351991 h 457087"/>
                <a:gd name="connsiteX96" fmla="*/ 21686 w 397031"/>
                <a:gd name="connsiteY96" fmla="*/ 356995 h 457087"/>
                <a:gd name="connsiteX97" fmla="*/ 5004 w 397031"/>
                <a:gd name="connsiteY97" fmla="*/ 380350 h 457087"/>
                <a:gd name="connsiteX98" fmla="*/ 0 w 397031"/>
                <a:gd name="connsiteY98" fmla="*/ 407041 h 457087"/>
                <a:gd name="connsiteX99" fmla="*/ 125115 w 397031"/>
                <a:gd name="connsiteY99" fmla="*/ 397032 h 457087"/>
                <a:gd name="connsiteX100" fmla="*/ 136792 w 397031"/>
                <a:gd name="connsiteY100" fmla="*/ 413714 h 457087"/>
                <a:gd name="connsiteX101" fmla="*/ 133456 w 397031"/>
                <a:gd name="connsiteY101" fmla="*/ 425391 h 457087"/>
                <a:gd name="connsiteX102" fmla="*/ 150138 w 397031"/>
                <a:gd name="connsiteY102" fmla="*/ 425391 h 457087"/>
                <a:gd name="connsiteX103" fmla="*/ 158479 w 397031"/>
                <a:gd name="connsiteY103" fmla="*/ 430396 h 457087"/>
                <a:gd name="connsiteX104" fmla="*/ 160147 w 397031"/>
                <a:gd name="connsiteY104" fmla="*/ 438737 h 457087"/>
                <a:gd name="connsiteX105" fmla="*/ 160147 w 397031"/>
                <a:gd name="connsiteY105" fmla="*/ 447078 h 457087"/>
                <a:gd name="connsiteX106" fmla="*/ 163484 w 397031"/>
                <a:gd name="connsiteY106" fmla="*/ 450414 h 457087"/>
                <a:gd name="connsiteX107" fmla="*/ 181834 w 397031"/>
                <a:gd name="connsiteY107" fmla="*/ 457087 h 45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97031" h="457087">
                  <a:moveTo>
                    <a:pt x="181834" y="453751"/>
                  </a:moveTo>
                  <a:lnTo>
                    <a:pt x="190175" y="443742"/>
                  </a:lnTo>
                  <a:lnTo>
                    <a:pt x="195179" y="428728"/>
                  </a:lnTo>
                  <a:lnTo>
                    <a:pt x="210193" y="423723"/>
                  </a:lnTo>
                  <a:lnTo>
                    <a:pt x="225207" y="417050"/>
                  </a:lnTo>
                  <a:lnTo>
                    <a:pt x="221871" y="402037"/>
                  </a:lnTo>
                  <a:lnTo>
                    <a:pt x="210193" y="388691"/>
                  </a:lnTo>
                  <a:lnTo>
                    <a:pt x="210193" y="380350"/>
                  </a:lnTo>
                  <a:cubicBezTo>
                    <a:pt x="208525" y="380350"/>
                    <a:pt x="216866" y="368673"/>
                    <a:pt x="216866" y="368673"/>
                  </a:cubicBezTo>
                  <a:lnTo>
                    <a:pt x="201852" y="350322"/>
                  </a:lnTo>
                  <a:lnTo>
                    <a:pt x="211861" y="340313"/>
                  </a:lnTo>
                  <a:lnTo>
                    <a:pt x="221871" y="331972"/>
                  </a:lnTo>
                  <a:lnTo>
                    <a:pt x="225207" y="321963"/>
                  </a:lnTo>
                  <a:lnTo>
                    <a:pt x="235216" y="328636"/>
                  </a:lnTo>
                  <a:lnTo>
                    <a:pt x="245225" y="315290"/>
                  </a:lnTo>
                  <a:lnTo>
                    <a:pt x="256903" y="305281"/>
                  </a:lnTo>
                  <a:lnTo>
                    <a:pt x="265244" y="293604"/>
                  </a:lnTo>
                  <a:lnTo>
                    <a:pt x="271917" y="280258"/>
                  </a:lnTo>
                  <a:lnTo>
                    <a:pt x="288599" y="271917"/>
                  </a:lnTo>
                  <a:lnTo>
                    <a:pt x="296940" y="261908"/>
                  </a:lnTo>
                  <a:lnTo>
                    <a:pt x="300276" y="250230"/>
                  </a:lnTo>
                  <a:lnTo>
                    <a:pt x="311953" y="240221"/>
                  </a:lnTo>
                  <a:lnTo>
                    <a:pt x="311953" y="226875"/>
                  </a:lnTo>
                  <a:cubicBezTo>
                    <a:pt x="313622" y="226875"/>
                    <a:pt x="315290" y="210193"/>
                    <a:pt x="315290" y="210193"/>
                  </a:cubicBezTo>
                  <a:lnTo>
                    <a:pt x="325299" y="198516"/>
                  </a:lnTo>
                  <a:lnTo>
                    <a:pt x="331972" y="186838"/>
                  </a:lnTo>
                  <a:lnTo>
                    <a:pt x="331972" y="173493"/>
                  </a:lnTo>
                  <a:lnTo>
                    <a:pt x="320294" y="160147"/>
                  </a:lnTo>
                  <a:lnTo>
                    <a:pt x="310285" y="153474"/>
                  </a:lnTo>
                  <a:lnTo>
                    <a:pt x="305281" y="146802"/>
                  </a:lnTo>
                  <a:lnTo>
                    <a:pt x="300276" y="123447"/>
                  </a:lnTo>
                  <a:lnTo>
                    <a:pt x="291935" y="113438"/>
                  </a:lnTo>
                  <a:lnTo>
                    <a:pt x="295271" y="101760"/>
                  </a:lnTo>
                  <a:lnTo>
                    <a:pt x="306949" y="96756"/>
                  </a:lnTo>
                  <a:lnTo>
                    <a:pt x="316958" y="93419"/>
                  </a:lnTo>
                  <a:lnTo>
                    <a:pt x="326967" y="96756"/>
                  </a:lnTo>
                  <a:lnTo>
                    <a:pt x="333640" y="91751"/>
                  </a:lnTo>
                  <a:lnTo>
                    <a:pt x="333640" y="86746"/>
                  </a:lnTo>
                  <a:cubicBezTo>
                    <a:pt x="335308" y="86746"/>
                    <a:pt x="346986" y="81742"/>
                    <a:pt x="346986" y="81742"/>
                  </a:cubicBezTo>
                  <a:lnTo>
                    <a:pt x="363668" y="76737"/>
                  </a:lnTo>
                  <a:lnTo>
                    <a:pt x="377013" y="66728"/>
                  </a:lnTo>
                  <a:lnTo>
                    <a:pt x="382018" y="60055"/>
                  </a:lnTo>
                  <a:lnTo>
                    <a:pt x="390359" y="51714"/>
                  </a:lnTo>
                  <a:lnTo>
                    <a:pt x="397032" y="36700"/>
                  </a:lnTo>
                  <a:lnTo>
                    <a:pt x="387022" y="26691"/>
                  </a:lnTo>
                  <a:lnTo>
                    <a:pt x="380350" y="18350"/>
                  </a:lnTo>
                  <a:lnTo>
                    <a:pt x="350322" y="0"/>
                  </a:lnTo>
                  <a:lnTo>
                    <a:pt x="331972" y="0"/>
                  </a:lnTo>
                  <a:cubicBezTo>
                    <a:pt x="331972" y="0"/>
                    <a:pt x="325299" y="6673"/>
                    <a:pt x="325299" y="6673"/>
                  </a:cubicBezTo>
                  <a:lnTo>
                    <a:pt x="316958" y="6673"/>
                  </a:lnTo>
                  <a:cubicBezTo>
                    <a:pt x="316958" y="6673"/>
                    <a:pt x="300276" y="6673"/>
                    <a:pt x="300276" y="6673"/>
                  </a:cubicBezTo>
                  <a:lnTo>
                    <a:pt x="281926" y="13346"/>
                  </a:lnTo>
                  <a:lnTo>
                    <a:pt x="265244" y="18350"/>
                  </a:lnTo>
                  <a:lnTo>
                    <a:pt x="236884" y="36700"/>
                  </a:lnTo>
                  <a:lnTo>
                    <a:pt x="236884" y="51714"/>
                  </a:lnTo>
                  <a:cubicBezTo>
                    <a:pt x="236884" y="51714"/>
                    <a:pt x="228543" y="58387"/>
                    <a:pt x="228543" y="58387"/>
                  </a:cubicBezTo>
                  <a:lnTo>
                    <a:pt x="235216" y="68396"/>
                  </a:lnTo>
                  <a:lnTo>
                    <a:pt x="231880" y="85078"/>
                  </a:lnTo>
                  <a:lnTo>
                    <a:pt x="218534" y="85078"/>
                  </a:lnTo>
                  <a:cubicBezTo>
                    <a:pt x="218534" y="86746"/>
                    <a:pt x="208525" y="85078"/>
                    <a:pt x="208525" y="85078"/>
                  </a:cubicBezTo>
                  <a:lnTo>
                    <a:pt x="203520" y="95087"/>
                  </a:lnTo>
                  <a:lnTo>
                    <a:pt x="213530" y="105097"/>
                  </a:lnTo>
                  <a:lnTo>
                    <a:pt x="213530" y="120110"/>
                  </a:lnTo>
                  <a:cubicBezTo>
                    <a:pt x="213530" y="120110"/>
                    <a:pt x="201852" y="130120"/>
                    <a:pt x="201852" y="130120"/>
                  </a:cubicBezTo>
                  <a:lnTo>
                    <a:pt x="201852" y="140129"/>
                  </a:lnTo>
                  <a:cubicBezTo>
                    <a:pt x="201852" y="140129"/>
                    <a:pt x="200184" y="151806"/>
                    <a:pt x="200184" y="151806"/>
                  </a:cubicBezTo>
                  <a:lnTo>
                    <a:pt x="190175" y="151806"/>
                  </a:lnTo>
                  <a:cubicBezTo>
                    <a:pt x="190175" y="153474"/>
                    <a:pt x="178497" y="151806"/>
                    <a:pt x="178497" y="151806"/>
                  </a:cubicBezTo>
                  <a:lnTo>
                    <a:pt x="173493" y="145133"/>
                  </a:lnTo>
                  <a:lnTo>
                    <a:pt x="166820" y="153474"/>
                  </a:lnTo>
                  <a:lnTo>
                    <a:pt x="153474" y="160147"/>
                  </a:lnTo>
                  <a:lnTo>
                    <a:pt x="163484" y="171825"/>
                  </a:lnTo>
                  <a:lnTo>
                    <a:pt x="160147" y="178497"/>
                  </a:lnTo>
                  <a:lnTo>
                    <a:pt x="153474" y="181834"/>
                  </a:lnTo>
                  <a:lnTo>
                    <a:pt x="146802" y="178497"/>
                  </a:lnTo>
                  <a:lnTo>
                    <a:pt x="128451" y="201852"/>
                  </a:lnTo>
                  <a:lnTo>
                    <a:pt x="116774" y="208525"/>
                  </a:lnTo>
                  <a:lnTo>
                    <a:pt x="113437" y="220203"/>
                  </a:lnTo>
                  <a:lnTo>
                    <a:pt x="113437" y="231880"/>
                  </a:lnTo>
                  <a:cubicBezTo>
                    <a:pt x="111769" y="231880"/>
                    <a:pt x="96755" y="235216"/>
                    <a:pt x="96755" y="235216"/>
                  </a:cubicBezTo>
                  <a:lnTo>
                    <a:pt x="93419" y="245226"/>
                  </a:lnTo>
                  <a:lnTo>
                    <a:pt x="80073" y="241889"/>
                  </a:lnTo>
                  <a:lnTo>
                    <a:pt x="46709" y="241889"/>
                  </a:lnTo>
                  <a:cubicBezTo>
                    <a:pt x="46709" y="241889"/>
                    <a:pt x="36700" y="245226"/>
                    <a:pt x="36700" y="245226"/>
                  </a:cubicBezTo>
                  <a:lnTo>
                    <a:pt x="10009" y="230212"/>
                  </a:lnTo>
                  <a:lnTo>
                    <a:pt x="20018" y="258571"/>
                  </a:lnTo>
                  <a:lnTo>
                    <a:pt x="16682" y="265244"/>
                  </a:lnTo>
                  <a:lnTo>
                    <a:pt x="20018" y="275253"/>
                  </a:lnTo>
                  <a:lnTo>
                    <a:pt x="31696" y="291935"/>
                  </a:lnTo>
                  <a:lnTo>
                    <a:pt x="41705" y="295272"/>
                  </a:lnTo>
                  <a:lnTo>
                    <a:pt x="50046" y="308617"/>
                  </a:lnTo>
                  <a:lnTo>
                    <a:pt x="50046" y="323631"/>
                  </a:lnTo>
                  <a:cubicBezTo>
                    <a:pt x="50046" y="323631"/>
                    <a:pt x="63391" y="330304"/>
                    <a:pt x="63391" y="330304"/>
                  </a:cubicBezTo>
                  <a:lnTo>
                    <a:pt x="63391" y="340313"/>
                  </a:lnTo>
                  <a:lnTo>
                    <a:pt x="53382" y="348654"/>
                  </a:lnTo>
                  <a:lnTo>
                    <a:pt x="36700" y="351991"/>
                  </a:lnTo>
                  <a:lnTo>
                    <a:pt x="21686" y="356995"/>
                  </a:lnTo>
                  <a:lnTo>
                    <a:pt x="5004" y="380350"/>
                  </a:lnTo>
                  <a:lnTo>
                    <a:pt x="0" y="407041"/>
                  </a:lnTo>
                  <a:cubicBezTo>
                    <a:pt x="20018" y="410378"/>
                    <a:pt x="101760" y="383686"/>
                    <a:pt x="125115" y="397032"/>
                  </a:cubicBezTo>
                  <a:lnTo>
                    <a:pt x="136792" y="413714"/>
                  </a:lnTo>
                  <a:cubicBezTo>
                    <a:pt x="140129" y="417050"/>
                    <a:pt x="126783" y="420387"/>
                    <a:pt x="133456" y="425391"/>
                  </a:cubicBezTo>
                  <a:cubicBezTo>
                    <a:pt x="136792" y="427060"/>
                    <a:pt x="145133" y="425391"/>
                    <a:pt x="150138" y="425391"/>
                  </a:cubicBezTo>
                  <a:lnTo>
                    <a:pt x="158479" y="430396"/>
                  </a:lnTo>
                  <a:cubicBezTo>
                    <a:pt x="160147" y="430396"/>
                    <a:pt x="160147" y="435401"/>
                    <a:pt x="160147" y="438737"/>
                  </a:cubicBezTo>
                  <a:cubicBezTo>
                    <a:pt x="160147" y="442073"/>
                    <a:pt x="160147" y="443742"/>
                    <a:pt x="160147" y="447078"/>
                  </a:cubicBezTo>
                  <a:cubicBezTo>
                    <a:pt x="160147" y="450414"/>
                    <a:pt x="163484" y="450414"/>
                    <a:pt x="163484" y="450414"/>
                  </a:cubicBezTo>
                  <a:lnTo>
                    <a:pt x="181834" y="457087"/>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DAA9A576-64A6-D0C8-7F56-DDA6F961FCB3}"/>
                </a:ext>
              </a:extLst>
            </p:cNvPr>
            <p:cNvSpPr/>
            <p:nvPr/>
          </p:nvSpPr>
          <p:spPr>
            <a:xfrm>
              <a:off x="7101666" y="3853544"/>
              <a:ext cx="202550" cy="316958"/>
            </a:xfrm>
            <a:custGeom>
              <a:avLst/>
              <a:gdLst>
                <a:gd name="connsiteX0" fmla="*/ 116774 w 202550"/>
                <a:gd name="connsiteY0" fmla="*/ 28359 h 316958"/>
                <a:gd name="connsiteX1" fmla="*/ 105096 w 202550"/>
                <a:gd name="connsiteY1" fmla="*/ 21687 h 316958"/>
                <a:gd name="connsiteX2" fmla="*/ 105096 w 202550"/>
                <a:gd name="connsiteY2" fmla="*/ 11677 h 316958"/>
                <a:gd name="connsiteX3" fmla="*/ 101760 w 202550"/>
                <a:gd name="connsiteY3" fmla="*/ 11677 h 316958"/>
                <a:gd name="connsiteX4" fmla="*/ 110101 w 202550"/>
                <a:gd name="connsiteY4" fmla="*/ 0 h 316958"/>
                <a:gd name="connsiteX5" fmla="*/ 116774 w 202550"/>
                <a:gd name="connsiteY5" fmla="*/ 28359 h 316958"/>
                <a:gd name="connsiteX6" fmla="*/ 43373 w 202550"/>
                <a:gd name="connsiteY6" fmla="*/ 310286 h 316958"/>
                <a:gd name="connsiteX7" fmla="*/ 51714 w 202550"/>
                <a:gd name="connsiteY7" fmla="*/ 308617 h 316958"/>
                <a:gd name="connsiteX8" fmla="*/ 63391 w 202550"/>
                <a:gd name="connsiteY8" fmla="*/ 296940 h 316958"/>
                <a:gd name="connsiteX9" fmla="*/ 80073 w 202550"/>
                <a:gd name="connsiteY9" fmla="*/ 296940 h 316958"/>
                <a:gd name="connsiteX10" fmla="*/ 91751 w 202550"/>
                <a:gd name="connsiteY10" fmla="*/ 273585 h 316958"/>
                <a:gd name="connsiteX11" fmla="*/ 115106 w 202550"/>
                <a:gd name="connsiteY11" fmla="*/ 273585 h 316958"/>
                <a:gd name="connsiteX12" fmla="*/ 155143 w 202550"/>
                <a:gd name="connsiteY12" fmla="*/ 241889 h 316958"/>
                <a:gd name="connsiteX13" fmla="*/ 158479 w 202550"/>
                <a:gd name="connsiteY13" fmla="*/ 198516 h 316958"/>
                <a:gd name="connsiteX14" fmla="*/ 170157 w 202550"/>
                <a:gd name="connsiteY14" fmla="*/ 198516 h 316958"/>
                <a:gd name="connsiteX15" fmla="*/ 178498 w 202550"/>
                <a:gd name="connsiteY15" fmla="*/ 166820 h 316958"/>
                <a:gd name="connsiteX16" fmla="*/ 201852 w 202550"/>
                <a:gd name="connsiteY16" fmla="*/ 118442 h 316958"/>
                <a:gd name="connsiteX17" fmla="*/ 190175 w 202550"/>
                <a:gd name="connsiteY17" fmla="*/ 115106 h 316958"/>
                <a:gd name="connsiteX18" fmla="*/ 178498 w 202550"/>
                <a:gd name="connsiteY18" fmla="*/ 83410 h 316958"/>
                <a:gd name="connsiteX19" fmla="*/ 146802 w 202550"/>
                <a:gd name="connsiteY19" fmla="*/ 71733 h 316958"/>
                <a:gd name="connsiteX20" fmla="*/ 118442 w 202550"/>
                <a:gd name="connsiteY20" fmla="*/ 36700 h 316958"/>
                <a:gd name="connsiteX21" fmla="*/ 110101 w 202550"/>
                <a:gd name="connsiteY21" fmla="*/ 45041 h 316958"/>
                <a:gd name="connsiteX22" fmla="*/ 98424 w 202550"/>
                <a:gd name="connsiteY22" fmla="*/ 45041 h 316958"/>
                <a:gd name="connsiteX23" fmla="*/ 103429 w 202550"/>
                <a:gd name="connsiteY23" fmla="*/ 53382 h 316958"/>
                <a:gd name="connsiteX24" fmla="*/ 96755 w 202550"/>
                <a:gd name="connsiteY24" fmla="*/ 60055 h 316958"/>
                <a:gd name="connsiteX25" fmla="*/ 96755 w 202550"/>
                <a:gd name="connsiteY25" fmla="*/ 68396 h 316958"/>
                <a:gd name="connsiteX26" fmla="*/ 93419 w 202550"/>
                <a:gd name="connsiteY26" fmla="*/ 90083 h 316958"/>
                <a:gd name="connsiteX27" fmla="*/ 86747 w 202550"/>
                <a:gd name="connsiteY27" fmla="*/ 110101 h 316958"/>
                <a:gd name="connsiteX28" fmla="*/ 103429 w 202550"/>
                <a:gd name="connsiteY28" fmla="*/ 131788 h 316958"/>
                <a:gd name="connsiteX29" fmla="*/ 85078 w 202550"/>
                <a:gd name="connsiteY29" fmla="*/ 208525 h 316958"/>
                <a:gd name="connsiteX30" fmla="*/ 0 w 202550"/>
                <a:gd name="connsiteY30" fmla="*/ 245226 h 316958"/>
                <a:gd name="connsiteX31" fmla="*/ 0 w 202550"/>
                <a:gd name="connsiteY31" fmla="*/ 253567 h 316958"/>
                <a:gd name="connsiteX32" fmla="*/ 25023 w 202550"/>
                <a:gd name="connsiteY32" fmla="*/ 301945 h 316958"/>
                <a:gd name="connsiteX33" fmla="*/ 40037 w 202550"/>
                <a:gd name="connsiteY33" fmla="*/ 316958 h 3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550" h="316958">
                  <a:moveTo>
                    <a:pt x="116774" y="28359"/>
                  </a:moveTo>
                  <a:lnTo>
                    <a:pt x="105096" y="21687"/>
                  </a:lnTo>
                  <a:lnTo>
                    <a:pt x="105096" y="11677"/>
                  </a:lnTo>
                  <a:cubicBezTo>
                    <a:pt x="106765" y="11677"/>
                    <a:pt x="101760" y="11677"/>
                    <a:pt x="101760" y="11677"/>
                  </a:cubicBezTo>
                  <a:cubicBezTo>
                    <a:pt x="105096" y="6673"/>
                    <a:pt x="106765" y="5005"/>
                    <a:pt x="110101" y="0"/>
                  </a:cubicBezTo>
                  <a:cubicBezTo>
                    <a:pt x="110101" y="10009"/>
                    <a:pt x="113437" y="18350"/>
                    <a:pt x="116774" y="28359"/>
                  </a:cubicBezTo>
                  <a:close/>
                  <a:moveTo>
                    <a:pt x="43373" y="310286"/>
                  </a:moveTo>
                  <a:cubicBezTo>
                    <a:pt x="46709" y="310286"/>
                    <a:pt x="48378" y="310286"/>
                    <a:pt x="51714" y="308617"/>
                  </a:cubicBezTo>
                  <a:cubicBezTo>
                    <a:pt x="51714" y="308617"/>
                    <a:pt x="60055" y="296940"/>
                    <a:pt x="63391" y="296940"/>
                  </a:cubicBezTo>
                  <a:cubicBezTo>
                    <a:pt x="68396" y="296940"/>
                    <a:pt x="71732" y="303613"/>
                    <a:pt x="80073" y="296940"/>
                  </a:cubicBezTo>
                  <a:cubicBezTo>
                    <a:pt x="86747" y="291935"/>
                    <a:pt x="83410" y="276922"/>
                    <a:pt x="91751" y="273585"/>
                  </a:cubicBezTo>
                  <a:cubicBezTo>
                    <a:pt x="96755" y="271917"/>
                    <a:pt x="110101" y="273585"/>
                    <a:pt x="115106" y="273585"/>
                  </a:cubicBezTo>
                  <a:cubicBezTo>
                    <a:pt x="130119" y="245226"/>
                    <a:pt x="123447" y="253567"/>
                    <a:pt x="155143" y="241889"/>
                  </a:cubicBezTo>
                  <a:cubicBezTo>
                    <a:pt x="148470" y="236885"/>
                    <a:pt x="155143" y="205189"/>
                    <a:pt x="158479" y="198516"/>
                  </a:cubicBezTo>
                  <a:cubicBezTo>
                    <a:pt x="158479" y="198516"/>
                    <a:pt x="170157" y="198516"/>
                    <a:pt x="170157" y="198516"/>
                  </a:cubicBezTo>
                  <a:cubicBezTo>
                    <a:pt x="176829" y="188507"/>
                    <a:pt x="173493" y="176829"/>
                    <a:pt x="178498" y="166820"/>
                  </a:cubicBezTo>
                  <a:cubicBezTo>
                    <a:pt x="183502" y="155143"/>
                    <a:pt x="206857" y="140129"/>
                    <a:pt x="201852" y="118442"/>
                  </a:cubicBezTo>
                  <a:cubicBezTo>
                    <a:pt x="201852" y="115106"/>
                    <a:pt x="191843" y="116774"/>
                    <a:pt x="190175" y="115106"/>
                  </a:cubicBezTo>
                  <a:cubicBezTo>
                    <a:pt x="186839" y="111769"/>
                    <a:pt x="183502" y="86746"/>
                    <a:pt x="178498" y="83410"/>
                  </a:cubicBezTo>
                  <a:cubicBezTo>
                    <a:pt x="170157" y="75069"/>
                    <a:pt x="156811" y="78405"/>
                    <a:pt x="146802" y="71733"/>
                  </a:cubicBezTo>
                  <a:cubicBezTo>
                    <a:pt x="135124" y="65060"/>
                    <a:pt x="125115" y="51714"/>
                    <a:pt x="118442" y="36700"/>
                  </a:cubicBezTo>
                  <a:cubicBezTo>
                    <a:pt x="118442" y="36700"/>
                    <a:pt x="111770" y="41705"/>
                    <a:pt x="110101" y="45041"/>
                  </a:cubicBezTo>
                  <a:cubicBezTo>
                    <a:pt x="110101" y="48378"/>
                    <a:pt x="98424" y="40037"/>
                    <a:pt x="98424" y="45041"/>
                  </a:cubicBezTo>
                  <a:cubicBezTo>
                    <a:pt x="98424" y="50046"/>
                    <a:pt x="103429" y="53382"/>
                    <a:pt x="103429" y="53382"/>
                  </a:cubicBezTo>
                  <a:cubicBezTo>
                    <a:pt x="103429" y="53382"/>
                    <a:pt x="101760" y="55051"/>
                    <a:pt x="96755" y="60055"/>
                  </a:cubicBezTo>
                  <a:cubicBezTo>
                    <a:pt x="91751" y="63392"/>
                    <a:pt x="91751" y="70064"/>
                    <a:pt x="96755" y="68396"/>
                  </a:cubicBezTo>
                  <a:cubicBezTo>
                    <a:pt x="100092" y="68396"/>
                    <a:pt x="100092" y="80074"/>
                    <a:pt x="93419" y="90083"/>
                  </a:cubicBezTo>
                  <a:cubicBezTo>
                    <a:pt x="88414" y="98424"/>
                    <a:pt x="86747" y="110101"/>
                    <a:pt x="86747" y="110101"/>
                  </a:cubicBezTo>
                  <a:lnTo>
                    <a:pt x="103429" y="131788"/>
                  </a:lnTo>
                  <a:cubicBezTo>
                    <a:pt x="103429" y="136792"/>
                    <a:pt x="91751" y="206857"/>
                    <a:pt x="85078" y="208525"/>
                  </a:cubicBezTo>
                  <a:cubicBezTo>
                    <a:pt x="70065" y="215198"/>
                    <a:pt x="0" y="245226"/>
                    <a:pt x="0" y="245226"/>
                  </a:cubicBezTo>
                  <a:lnTo>
                    <a:pt x="0" y="253567"/>
                  </a:lnTo>
                  <a:cubicBezTo>
                    <a:pt x="0" y="253567"/>
                    <a:pt x="25023" y="301945"/>
                    <a:pt x="25023" y="301945"/>
                  </a:cubicBezTo>
                  <a:lnTo>
                    <a:pt x="40037" y="316958"/>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81" name="Freeform 1280">
              <a:extLst>
                <a:ext uri="{FF2B5EF4-FFF2-40B4-BE49-F238E27FC236}">
                  <a16:creationId xmlns:a16="http://schemas.microsoft.com/office/drawing/2014/main" id="{5CB749DE-6CCD-BB90-1102-9D1819702D87}"/>
                </a:ext>
              </a:extLst>
            </p:cNvPr>
            <p:cNvSpPr/>
            <p:nvPr/>
          </p:nvSpPr>
          <p:spPr>
            <a:xfrm>
              <a:off x="5872201" y="1563104"/>
              <a:ext cx="690635" cy="1104349"/>
            </a:xfrm>
            <a:custGeom>
              <a:avLst/>
              <a:gdLst>
                <a:gd name="connsiteX0" fmla="*/ 183502 w 690635"/>
                <a:gd name="connsiteY0" fmla="*/ 1065981 h 1104349"/>
                <a:gd name="connsiteX1" fmla="*/ 190175 w 690635"/>
                <a:gd name="connsiteY1" fmla="*/ 1065981 h 1104349"/>
                <a:gd name="connsiteX2" fmla="*/ 195180 w 690635"/>
                <a:gd name="connsiteY2" fmla="*/ 1050967 h 1104349"/>
                <a:gd name="connsiteX3" fmla="*/ 190175 w 690635"/>
                <a:gd name="connsiteY3" fmla="*/ 1035953 h 1104349"/>
                <a:gd name="connsiteX4" fmla="*/ 191843 w 690635"/>
                <a:gd name="connsiteY4" fmla="*/ 1027612 h 1104349"/>
                <a:gd name="connsiteX5" fmla="*/ 198516 w 690635"/>
                <a:gd name="connsiteY5" fmla="*/ 1015935 h 1104349"/>
                <a:gd name="connsiteX6" fmla="*/ 198516 w 690635"/>
                <a:gd name="connsiteY6" fmla="*/ 1004257 h 1104349"/>
                <a:gd name="connsiteX7" fmla="*/ 198516 w 690635"/>
                <a:gd name="connsiteY7" fmla="*/ 989243 h 1104349"/>
                <a:gd name="connsiteX8" fmla="*/ 198516 w 690635"/>
                <a:gd name="connsiteY8" fmla="*/ 972561 h 1104349"/>
                <a:gd name="connsiteX9" fmla="*/ 206857 w 690635"/>
                <a:gd name="connsiteY9" fmla="*/ 970893 h 1104349"/>
                <a:gd name="connsiteX10" fmla="*/ 210193 w 690635"/>
                <a:gd name="connsiteY10" fmla="*/ 952543 h 1104349"/>
                <a:gd name="connsiteX11" fmla="*/ 203521 w 690635"/>
                <a:gd name="connsiteY11" fmla="*/ 939197 h 1104349"/>
                <a:gd name="connsiteX12" fmla="*/ 203521 w 690635"/>
                <a:gd name="connsiteY12" fmla="*/ 924184 h 1104349"/>
                <a:gd name="connsiteX13" fmla="*/ 203521 w 690635"/>
                <a:gd name="connsiteY13" fmla="*/ 900829 h 1104349"/>
                <a:gd name="connsiteX14" fmla="*/ 203521 w 690635"/>
                <a:gd name="connsiteY14" fmla="*/ 879142 h 1104349"/>
                <a:gd name="connsiteX15" fmla="*/ 200184 w 690635"/>
                <a:gd name="connsiteY15" fmla="*/ 860792 h 1104349"/>
                <a:gd name="connsiteX16" fmla="*/ 213530 w 690635"/>
                <a:gd name="connsiteY16" fmla="*/ 842442 h 1104349"/>
                <a:gd name="connsiteX17" fmla="*/ 226875 w 690635"/>
                <a:gd name="connsiteY17" fmla="*/ 819087 h 1104349"/>
                <a:gd name="connsiteX18" fmla="*/ 246894 w 690635"/>
                <a:gd name="connsiteY18" fmla="*/ 802405 h 1104349"/>
                <a:gd name="connsiteX19" fmla="*/ 265244 w 690635"/>
                <a:gd name="connsiteY19" fmla="*/ 814082 h 1104349"/>
                <a:gd name="connsiteX20" fmla="*/ 275253 w 690635"/>
                <a:gd name="connsiteY20" fmla="*/ 799069 h 1104349"/>
                <a:gd name="connsiteX21" fmla="*/ 275253 w 690635"/>
                <a:gd name="connsiteY21" fmla="*/ 772377 h 1104349"/>
                <a:gd name="connsiteX22" fmla="*/ 290267 w 690635"/>
                <a:gd name="connsiteY22" fmla="*/ 759032 h 1104349"/>
                <a:gd name="connsiteX23" fmla="*/ 303613 w 690635"/>
                <a:gd name="connsiteY23" fmla="*/ 725668 h 1104349"/>
                <a:gd name="connsiteX24" fmla="*/ 310286 w 690635"/>
                <a:gd name="connsiteY24" fmla="*/ 705649 h 1104349"/>
                <a:gd name="connsiteX25" fmla="*/ 320295 w 690635"/>
                <a:gd name="connsiteY25" fmla="*/ 700645 h 1104349"/>
                <a:gd name="connsiteX26" fmla="*/ 331972 w 690635"/>
                <a:gd name="connsiteY26" fmla="*/ 687299 h 1104349"/>
                <a:gd name="connsiteX27" fmla="*/ 340313 w 690635"/>
                <a:gd name="connsiteY27" fmla="*/ 675621 h 1104349"/>
                <a:gd name="connsiteX28" fmla="*/ 346986 w 690635"/>
                <a:gd name="connsiteY28" fmla="*/ 653935 h 1104349"/>
                <a:gd name="connsiteX29" fmla="*/ 356995 w 690635"/>
                <a:gd name="connsiteY29" fmla="*/ 643926 h 1104349"/>
                <a:gd name="connsiteX30" fmla="*/ 377014 w 690635"/>
                <a:gd name="connsiteY30" fmla="*/ 658939 h 1104349"/>
                <a:gd name="connsiteX31" fmla="*/ 377014 w 690635"/>
                <a:gd name="connsiteY31" fmla="*/ 643926 h 1104349"/>
                <a:gd name="connsiteX32" fmla="*/ 385355 w 690635"/>
                <a:gd name="connsiteY32" fmla="*/ 637253 h 1104349"/>
                <a:gd name="connsiteX33" fmla="*/ 403705 w 690635"/>
                <a:gd name="connsiteY33" fmla="*/ 640589 h 1104349"/>
                <a:gd name="connsiteX34" fmla="*/ 412046 w 690635"/>
                <a:gd name="connsiteY34" fmla="*/ 628912 h 1104349"/>
                <a:gd name="connsiteX35" fmla="*/ 417050 w 690635"/>
                <a:gd name="connsiteY35" fmla="*/ 612230 h 1104349"/>
                <a:gd name="connsiteX36" fmla="*/ 412046 w 690635"/>
                <a:gd name="connsiteY36" fmla="*/ 602221 h 1104349"/>
                <a:gd name="connsiteX37" fmla="*/ 423724 w 690635"/>
                <a:gd name="connsiteY37" fmla="*/ 602221 h 1104349"/>
                <a:gd name="connsiteX38" fmla="*/ 437069 w 690635"/>
                <a:gd name="connsiteY38" fmla="*/ 595548 h 1104349"/>
                <a:gd name="connsiteX39" fmla="*/ 437069 w 690635"/>
                <a:gd name="connsiteY39" fmla="*/ 588875 h 1104349"/>
                <a:gd name="connsiteX40" fmla="*/ 448747 w 690635"/>
                <a:gd name="connsiteY40" fmla="*/ 585539 h 1104349"/>
                <a:gd name="connsiteX41" fmla="*/ 478774 w 690635"/>
                <a:gd name="connsiteY41" fmla="*/ 617234 h 1104349"/>
                <a:gd name="connsiteX42" fmla="*/ 505465 w 690635"/>
                <a:gd name="connsiteY42" fmla="*/ 615566 h 1104349"/>
                <a:gd name="connsiteX43" fmla="*/ 518811 w 690635"/>
                <a:gd name="connsiteY43" fmla="*/ 613898 h 1104349"/>
                <a:gd name="connsiteX44" fmla="*/ 525483 w 690635"/>
                <a:gd name="connsiteY44" fmla="*/ 618903 h 1104349"/>
                <a:gd name="connsiteX45" fmla="*/ 542165 w 690635"/>
                <a:gd name="connsiteY45" fmla="*/ 630580 h 1104349"/>
                <a:gd name="connsiteX46" fmla="*/ 545502 w 690635"/>
                <a:gd name="connsiteY46" fmla="*/ 620571 h 1104349"/>
                <a:gd name="connsiteX47" fmla="*/ 558847 w 690635"/>
                <a:gd name="connsiteY47" fmla="*/ 602221 h 1104349"/>
                <a:gd name="connsiteX48" fmla="*/ 555511 w 690635"/>
                <a:gd name="connsiteY48" fmla="*/ 585539 h 1104349"/>
                <a:gd name="connsiteX49" fmla="*/ 560516 w 690635"/>
                <a:gd name="connsiteY49" fmla="*/ 577198 h 1104349"/>
                <a:gd name="connsiteX50" fmla="*/ 572193 w 690635"/>
                <a:gd name="connsiteY50" fmla="*/ 567188 h 1104349"/>
                <a:gd name="connsiteX51" fmla="*/ 580534 w 690635"/>
                <a:gd name="connsiteY51" fmla="*/ 555511 h 1104349"/>
                <a:gd name="connsiteX52" fmla="*/ 597216 w 690635"/>
                <a:gd name="connsiteY52" fmla="*/ 558847 h 1104349"/>
                <a:gd name="connsiteX53" fmla="*/ 617234 w 690635"/>
                <a:gd name="connsiteY53" fmla="*/ 547170 h 1104349"/>
                <a:gd name="connsiteX54" fmla="*/ 630580 w 690635"/>
                <a:gd name="connsiteY54" fmla="*/ 570525 h 1104349"/>
                <a:gd name="connsiteX55" fmla="*/ 648931 w 690635"/>
                <a:gd name="connsiteY55" fmla="*/ 582202 h 1104349"/>
                <a:gd name="connsiteX56" fmla="*/ 658939 w 690635"/>
                <a:gd name="connsiteY56" fmla="*/ 583870 h 1104349"/>
                <a:gd name="connsiteX57" fmla="*/ 658939 w 690635"/>
                <a:gd name="connsiteY57" fmla="*/ 592211 h 1104349"/>
                <a:gd name="connsiteX58" fmla="*/ 665613 w 690635"/>
                <a:gd name="connsiteY58" fmla="*/ 595548 h 1104349"/>
                <a:gd name="connsiteX59" fmla="*/ 668949 w 690635"/>
                <a:gd name="connsiteY59" fmla="*/ 573861 h 1104349"/>
                <a:gd name="connsiteX60" fmla="*/ 668949 w 690635"/>
                <a:gd name="connsiteY60" fmla="*/ 568857 h 1104349"/>
                <a:gd name="connsiteX61" fmla="*/ 680626 w 690635"/>
                <a:gd name="connsiteY61" fmla="*/ 562184 h 1104349"/>
                <a:gd name="connsiteX62" fmla="*/ 688967 w 690635"/>
                <a:gd name="connsiteY62" fmla="*/ 550506 h 1104349"/>
                <a:gd name="connsiteX63" fmla="*/ 677290 w 690635"/>
                <a:gd name="connsiteY63" fmla="*/ 548838 h 1104349"/>
                <a:gd name="connsiteX64" fmla="*/ 673954 w 690635"/>
                <a:gd name="connsiteY64" fmla="*/ 557179 h 1104349"/>
                <a:gd name="connsiteX65" fmla="*/ 653935 w 690635"/>
                <a:gd name="connsiteY65" fmla="*/ 560516 h 1104349"/>
                <a:gd name="connsiteX66" fmla="*/ 645594 w 690635"/>
                <a:gd name="connsiteY66" fmla="*/ 543834 h 1104349"/>
                <a:gd name="connsiteX67" fmla="*/ 665613 w 690635"/>
                <a:gd name="connsiteY67" fmla="*/ 543834 h 1104349"/>
                <a:gd name="connsiteX68" fmla="*/ 673954 w 690635"/>
                <a:gd name="connsiteY68" fmla="*/ 532156 h 1104349"/>
                <a:gd name="connsiteX69" fmla="*/ 690636 w 690635"/>
                <a:gd name="connsiteY69" fmla="*/ 535493 h 1104349"/>
                <a:gd name="connsiteX70" fmla="*/ 682295 w 690635"/>
                <a:gd name="connsiteY70" fmla="*/ 515474 h 1104349"/>
                <a:gd name="connsiteX71" fmla="*/ 678958 w 690635"/>
                <a:gd name="connsiteY71" fmla="*/ 518811 h 1104349"/>
                <a:gd name="connsiteX72" fmla="*/ 667280 w 690635"/>
                <a:gd name="connsiteY72" fmla="*/ 518811 h 1104349"/>
                <a:gd name="connsiteX73" fmla="*/ 670617 w 690635"/>
                <a:gd name="connsiteY73" fmla="*/ 510470 h 1104349"/>
                <a:gd name="connsiteX74" fmla="*/ 658939 w 690635"/>
                <a:gd name="connsiteY74" fmla="*/ 513806 h 1104349"/>
                <a:gd name="connsiteX75" fmla="*/ 658939 w 690635"/>
                <a:gd name="connsiteY75" fmla="*/ 505465 h 1104349"/>
                <a:gd name="connsiteX76" fmla="*/ 650598 w 690635"/>
                <a:gd name="connsiteY76" fmla="*/ 505465 h 1104349"/>
                <a:gd name="connsiteX77" fmla="*/ 653935 w 690635"/>
                <a:gd name="connsiteY77" fmla="*/ 497124 h 1104349"/>
                <a:gd name="connsiteX78" fmla="*/ 642257 w 690635"/>
                <a:gd name="connsiteY78" fmla="*/ 493788 h 1104349"/>
                <a:gd name="connsiteX79" fmla="*/ 638921 w 690635"/>
                <a:gd name="connsiteY79" fmla="*/ 505465 h 1104349"/>
                <a:gd name="connsiteX80" fmla="*/ 622239 w 690635"/>
                <a:gd name="connsiteY80" fmla="*/ 508801 h 1104349"/>
                <a:gd name="connsiteX81" fmla="*/ 622239 w 690635"/>
                <a:gd name="connsiteY81" fmla="*/ 492119 h 1104349"/>
                <a:gd name="connsiteX82" fmla="*/ 625575 w 690635"/>
                <a:gd name="connsiteY82" fmla="*/ 483778 h 1104349"/>
                <a:gd name="connsiteX83" fmla="*/ 608893 w 690635"/>
                <a:gd name="connsiteY83" fmla="*/ 475437 h 1104349"/>
                <a:gd name="connsiteX84" fmla="*/ 605557 w 690635"/>
                <a:gd name="connsiteY84" fmla="*/ 487115 h 1104349"/>
                <a:gd name="connsiteX85" fmla="*/ 597216 w 690635"/>
                <a:gd name="connsiteY85" fmla="*/ 490451 h 1104349"/>
                <a:gd name="connsiteX86" fmla="*/ 600552 w 690635"/>
                <a:gd name="connsiteY86" fmla="*/ 502129 h 1104349"/>
                <a:gd name="connsiteX87" fmla="*/ 583870 w 690635"/>
                <a:gd name="connsiteY87" fmla="*/ 513806 h 1104349"/>
                <a:gd name="connsiteX88" fmla="*/ 583870 w 690635"/>
                <a:gd name="connsiteY88" fmla="*/ 517142 h 1104349"/>
                <a:gd name="connsiteX89" fmla="*/ 580534 w 690635"/>
                <a:gd name="connsiteY89" fmla="*/ 500460 h 1104349"/>
                <a:gd name="connsiteX90" fmla="*/ 580534 w 690635"/>
                <a:gd name="connsiteY90" fmla="*/ 488783 h 1104349"/>
                <a:gd name="connsiteX91" fmla="*/ 572193 w 690635"/>
                <a:gd name="connsiteY91" fmla="*/ 500460 h 1104349"/>
                <a:gd name="connsiteX92" fmla="*/ 552175 w 690635"/>
                <a:gd name="connsiteY92" fmla="*/ 520479 h 1104349"/>
                <a:gd name="connsiteX93" fmla="*/ 552175 w 690635"/>
                <a:gd name="connsiteY93" fmla="*/ 532156 h 1104349"/>
                <a:gd name="connsiteX94" fmla="*/ 540498 w 690635"/>
                <a:gd name="connsiteY94" fmla="*/ 540497 h 1104349"/>
                <a:gd name="connsiteX95" fmla="*/ 543834 w 690635"/>
                <a:gd name="connsiteY95" fmla="*/ 512138 h 1104349"/>
                <a:gd name="connsiteX96" fmla="*/ 555511 w 690635"/>
                <a:gd name="connsiteY96" fmla="*/ 508801 h 1104349"/>
                <a:gd name="connsiteX97" fmla="*/ 547170 w 690635"/>
                <a:gd name="connsiteY97" fmla="*/ 488783 h 1104349"/>
                <a:gd name="connsiteX98" fmla="*/ 543834 w 690635"/>
                <a:gd name="connsiteY98" fmla="*/ 497124 h 1104349"/>
                <a:gd name="connsiteX99" fmla="*/ 535493 w 690635"/>
                <a:gd name="connsiteY99" fmla="*/ 488783 h 1104349"/>
                <a:gd name="connsiteX100" fmla="*/ 523816 w 690635"/>
                <a:gd name="connsiteY100" fmla="*/ 485447 h 1104349"/>
                <a:gd name="connsiteX101" fmla="*/ 523816 w 690635"/>
                <a:gd name="connsiteY101" fmla="*/ 508801 h 1104349"/>
                <a:gd name="connsiteX102" fmla="*/ 515475 w 690635"/>
                <a:gd name="connsiteY102" fmla="*/ 505465 h 1104349"/>
                <a:gd name="connsiteX103" fmla="*/ 507134 w 690635"/>
                <a:gd name="connsiteY103" fmla="*/ 497124 h 1104349"/>
                <a:gd name="connsiteX104" fmla="*/ 507134 w 690635"/>
                <a:gd name="connsiteY104" fmla="*/ 508801 h 1104349"/>
                <a:gd name="connsiteX105" fmla="*/ 483778 w 690635"/>
                <a:gd name="connsiteY105" fmla="*/ 528820 h 1104349"/>
                <a:gd name="connsiteX106" fmla="*/ 443742 w 690635"/>
                <a:gd name="connsiteY106" fmla="*/ 508801 h 1104349"/>
                <a:gd name="connsiteX107" fmla="*/ 435401 w 690635"/>
                <a:gd name="connsiteY107" fmla="*/ 520479 h 1104349"/>
                <a:gd name="connsiteX108" fmla="*/ 447078 w 690635"/>
                <a:gd name="connsiteY108" fmla="*/ 520479 h 1104349"/>
                <a:gd name="connsiteX109" fmla="*/ 450414 w 690635"/>
                <a:gd name="connsiteY109" fmla="*/ 537161 h 1104349"/>
                <a:gd name="connsiteX110" fmla="*/ 430396 w 690635"/>
                <a:gd name="connsiteY110" fmla="*/ 528820 h 1104349"/>
                <a:gd name="connsiteX111" fmla="*/ 433732 w 690635"/>
                <a:gd name="connsiteY111" fmla="*/ 545502 h 1104349"/>
                <a:gd name="connsiteX112" fmla="*/ 422055 w 690635"/>
                <a:gd name="connsiteY112" fmla="*/ 545502 h 1104349"/>
                <a:gd name="connsiteX113" fmla="*/ 422055 w 690635"/>
                <a:gd name="connsiteY113" fmla="*/ 528820 h 1104349"/>
                <a:gd name="connsiteX114" fmla="*/ 405373 w 690635"/>
                <a:gd name="connsiteY114" fmla="*/ 528820 h 1104349"/>
                <a:gd name="connsiteX115" fmla="*/ 402037 w 690635"/>
                <a:gd name="connsiteY115" fmla="*/ 545502 h 1104349"/>
                <a:gd name="connsiteX116" fmla="*/ 385355 w 690635"/>
                <a:gd name="connsiteY116" fmla="*/ 553843 h 1104349"/>
                <a:gd name="connsiteX117" fmla="*/ 377014 w 690635"/>
                <a:gd name="connsiteY117" fmla="*/ 542165 h 1104349"/>
                <a:gd name="connsiteX118" fmla="*/ 373677 w 690635"/>
                <a:gd name="connsiteY118" fmla="*/ 558847 h 1104349"/>
                <a:gd name="connsiteX119" fmla="*/ 377014 w 690635"/>
                <a:gd name="connsiteY119" fmla="*/ 562184 h 1104349"/>
                <a:gd name="connsiteX120" fmla="*/ 368673 w 690635"/>
                <a:gd name="connsiteY120" fmla="*/ 565520 h 1104349"/>
                <a:gd name="connsiteX121" fmla="*/ 368673 w 690635"/>
                <a:gd name="connsiteY121" fmla="*/ 573861 h 1104349"/>
                <a:gd name="connsiteX122" fmla="*/ 351991 w 690635"/>
                <a:gd name="connsiteY122" fmla="*/ 570525 h 1104349"/>
                <a:gd name="connsiteX123" fmla="*/ 351991 w 690635"/>
                <a:gd name="connsiteY123" fmla="*/ 582202 h 1104349"/>
                <a:gd name="connsiteX124" fmla="*/ 335309 w 690635"/>
                <a:gd name="connsiteY124" fmla="*/ 558847 h 1104349"/>
                <a:gd name="connsiteX125" fmla="*/ 323631 w 690635"/>
                <a:gd name="connsiteY125" fmla="*/ 567188 h 1104349"/>
                <a:gd name="connsiteX126" fmla="*/ 343650 w 690635"/>
                <a:gd name="connsiteY126" fmla="*/ 583870 h 1104349"/>
                <a:gd name="connsiteX127" fmla="*/ 311954 w 690635"/>
                <a:gd name="connsiteY127" fmla="*/ 627244 h 1104349"/>
                <a:gd name="connsiteX128" fmla="*/ 320295 w 690635"/>
                <a:gd name="connsiteY128" fmla="*/ 635585 h 1104349"/>
                <a:gd name="connsiteX129" fmla="*/ 320295 w 690635"/>
                <a:gd name="connsiteY129" fmla="*/ 652267 h 1104349"/>
                <a:gd name="connsiteX130" fmla="*/ 296940 w 690635"/>
                <a:gd name="connsiteY130" fmla="*/ 640589 h 1104349"/>
                <a:gd name="connsiteX131" fmla="*/ 313622 w 690635"/>
                <a:gd name="connsiteY131" fmla="*/ 677290 h 1104349"/>
                <a:gd name="connsiteX132" fmla="*/ 293604 w 690635"/>
                <a:gd name="connsiteY132" fmla="*/ 677290 h 1104349"/>
                <a:gd name="connsiteX133" fmla="*/ 293604 w 690635"/>
                <a:gd name="connsiteY133" fmla="*/ 693972 h 1104349"/>
                <a:gd name="connsiteX134" fmla="*/ 270249 w 690635"/>
                <a:gd name="connsiteY134" fmla="*/ 705649 h 1104349"/>
                <a:gd name="connsiteX135" fmla="*/ 266912 w 690635"/>
                <a:gd name="connsiteY135" fmla="*/ 702313 h 1104349"/>
                <a:gd name="connsiteX136" fmla="*/ 258571 w 690635"/>
                <a:gd name="connsiteY136" fmla="*/ 718995 h 1104349"/>
                <a:gd name="connsiteX137" fmla="*/ 246894 w 690635"/>
                <a:gd name="connsiteY137" fmla="*/ 718995 h 1104349"/>
                <a:gd name="connsiteX138" fmla="*/ 246894 w 690635"/>
                <a:gd name="connsiteY138" fmla="*/ 727336 h 1104349"/>
                <a:gd name="connsiteX139" fmla="*/ 255235 w 690635"/>
                <a:gd name="connsiteY139" fmla="*/ 727336 h 1104349"/>
                <a:gd name="connsiteX140" fmla="*/ 251898 w 690635"/>
                <a:gd name="connsiteY140" fmla="*/ 747354 h 1104349"/>
                <a:gd name="connsiteX141" fmla="*/ 240221 w 690635"/>
                <a:gd name="connsiteY141" fmla="*/ 750691 h 1104349"/>
                <a:gd name="connsiteX142" fmla="*/ 211862 w 690635"/>
                <a:gd name="connsiteY142" fmla="*/ 787391 h 1104349"/>
                <a:gd name="connsiteX143" fmla="*/ 195180 w 690635"/>
                <a:gd name="connsiteY143" fmla="*/ 779050 h 1104349"/>
                <a:gd name="connsiteX144" fmla="*/ 175161 w 690635"/>
                <a:gd name="connsiteY144" fmla="*/ 807410 h 1104349"/>
                <a:gd name="connsiteX145" fmla="*/ 163484 w 690635"/>
                <a:gd name="connsiteY145" fmla="*/ 810746 h 1104349"/>
                <a:gd name="connsiteX146" fmla="*/ 155143 w 690635"/>
                <a:gd name="connsiteY146" fmla="*/ 830764 h 1104349"/>
                <a:gd name="connsiteX147" fmla="*/ 158479 w 690635"/>
                <a:gd name="connsiteY147" fmla="*/ 839105 h 1104349"/>
                <a:gd name="connsiteX148" fmla="*/ 170157 w 690635"/>
                <a:gd name="connsiteY148" fmla="*/ 827428 h 1104349"/>
                <a:gd name="connsiteX149" fmla="*/ 178498 w 690635"/>
                <a:gd name="connsiteY149" fmla="*/ 835769 h 1104349"/>
                <a:gd name="connsiteX150" fmla="*/ 161816 w 690635"/>
                <a:gd name="connsiteY150" fmla="*/ 844110 h 1104349"/>
                <a:gd name="connsiteX151" fmla="*/ 161816 w 690635"/>
                <a:gd name="connsiteY151" fmla="*/ 852451 h 1104349"/>
                <a:gd name="connsiteX152" fmla="*/ 141797 w 690635"/>
                <a:gd name="connsiteY152" fmla="*/ 852451 h 1104349"/>
                <a:gd name="connsiteX153" fmla="*/ 138461 w 690635"/>
                <a:gd name="connsiteY153" fmla="*/ 835769 h 1104349"/>
                <a:gd name="connsiteX154" fmla="*/ 130120 w 690635"/>
                <a:gd name="connsiteY154" fmla="*/ 844110 h 1104349"/>
                <a:gd name="connsiteX155" fmla="*/ 110101 w 690635"/>
                <a:gd name="connsiteY155" fmla="*/ 832433 h 1104349"/>
                <a:gd name="connsiteX156" fmla="*/ 101760 w 690635"/>
                <a:gd name="connsiteY156" fmla="*/ 844110 h 1104349"/>
                <a:gd name="connsiteX157" fmla="*/ 113438 w 690635"/>
                <a:gd name="connsiteY157" fmla="*/ 840774 h 1104349"/>
                <a:gd name="connsiteX158" fmla="*/ 116774 w 690635"/>
                <a:gd name="connsiteY158" fmla="*/ 857456 h 1104349"/>
                <a:gd name="connsiteX159" fmla="*/ 113438 w 690635"/>
                <a:gd name="connsiteY159" fmla="*/ 865797 h 1104349"/>
                <a:gd name="connsiteX160" fmla="*/ 101760 w 690635"/>
                <a:gd name="connsiteY160" fmla="*/ 865797 h 1104349"/>
                <a:gd name="connsiteX161" fmla="*/ 93419 w 690635"/>
                <a:gd name="connsiteY161" fmla="*/ 882479 h 1104349"/>
                <a:gd name="connsiteX162" fmla="*/ 65060 w 690635"/>
                <a:gd name="connsiteY162" fmla="*/ 882479 h 1104349"/>
                <a:gd name="connsiteX163" fmla="*/ 65060 w 690635"/>
                <a:gd name="connsiteY163" fmla="*/ 890820 h 1104349"/>
                <a:gd name="connsiteX164" fmla="*/ 73401 w 690635"/>
                <a:gd name="connsiteY164" fmla="*/ 899161 h 1104349"/>
                <a:gd name="connsiteX165" fmla="*/ 61724 w 690635"/>
                <a:gd name="connsiteY165" fmla="*/ 902497 h 1104349"/>
                <a:gd name="connsiteX166" fmla="*/ 45042 w 690635"/>
                <a:gd name="connsiteY166" fmla="*/ 902497 h 1104349"/>
                <a:gd name="connsiteX167" fmla="*/ 45042 w 690635"/>
                <a:gd name="connsiteY167" fmla="*/ 914174 h 1104349"/>
                <a:gd name="connsiteX168" fmla="*/ 48378 w 690635"/>
                <a:gd name="connsiteY168" fmla="*/ 917511 h 1104349"/>
                <a:gd name="connsiteX169" fmla="*/ 11678 w 690635"/>
                <a:gd name="connsiteY169" fmla="*/ 925852 h 1104349"/>
                <a:gd name="connsiteX170" fmla="*/ 11678 w 690635"/>
                <a:gd name="connsiteY170" fmla="*/ 934193 h 1104349"/>
                <a:gd name="connsiteX171" fmla="*/ 28360 w 690635"/>
                <a:gd name="connsiteY171" fmla="*/ 937529 h 1104349"/>
                <a:gd name="connsiteX172" fmla="*/ 8341 w 690635"/>
                <a:gd name="connsiteY172" fmla="*/ 937529 h 1104349"/>
                <a:gd name="connsiteX173" fmla="*/ 0 w 690635"/>
                <a:gd name="connsiteY173" fmla="*/ 945870 h 1104349"/>
                <a:gd name="connsiteX174" fmla="*/ 23355 w 690635"/>
                <a:gd name="connsiteY174" fmla="*/ 962552 h 1104349"/>
                <a:gd name="connsiteX175" fmla="*/ 3337 w 690635"/>
                <a:gd name="connsiteY175" fmla="*/ 970893 h 1104349"/>
                <a:gd name="connsiteX176" fmla="*/ 6673 w 690635"/>
                <a:gd name="connsiteY176" fmla="*/ 979234 h 1104349"/>
                <a:gd name="connsiteX177" fmla="*/ 15014 w 690635"/>
                <a:gd name="connsiteY177" fmla="*/ 979234 h 1104349"/>
                <a:gd name="connsiteX178" fmla="*/ 15014 w 690635"/>
                <a:gd name="connsiteY178" fmla="*/ 987575 h 1104349"/>
                <a:gd name="connsiteX179" fmla="*/ 3337 w 690635"/>
                <a:gd name="connsiteY179" fmla="*/ 990912 h 1104349"/>
                <a:gd name="connsiteX180" fmla="*/ 15014 w 690635"/>
                <a:gd name="connsiteY180" fmla="*/ 994248 h 1104349"/>
                <a:gd name="connsiteX181" fmla="*/ 18350 w 690635"/>
                <a:gd name="connsiteY181" fmla="*/ 994248 h 1104349"/>
                <a:gd name="connsiteX182" fmla="*/ 15014 w 690635"/>
                <a:gd name="connsiteY182" fmla="*/ 1005925 h 1104349"/>
                <a:gd name="connsiteX183" fmla="*/ 25023 w 690635"/>
                <a:gd name="connsiteY183" fmla="*/ 1009262 h 1104349"/>
                <a:gd name="connsiteX184" fmla="*/ 26691 w 690635"/>
                <a:gd name="connsiteY184" fmla="*/ 1014266 h 1104349"/>
                <a:gd name="connsiteX185" fmla="*/ 38369 w 690635"/>
                <a:gd name="connsiteY185" fmla="*/ 997584 h 1104349"/>
                <a:gd name="connsiteX186" fmla="*/ 50046 w 690635"/>
                <a:gd name="connsiteY186" fmla="*/ 1000921 h 1104349"/>
                <a:gd name="connsiteX187" fmla="*/ 41705 w 690635"/>
                <a:gd name="connsiteY187" fmla="*/ 1000921 h 1104349"/>
                <a:gd name="connsiteX188" fmla="*/ 25023 w 690635"/>
                <a:gd name="connsiteY188" fmla="*/ 1032617 h 1104349"/>
                <a:gd name="connsiteX189" fmla="*/ 8341 w 690635"/>
                <a:gd name="connsiteY189" fmla="*/ 1032617 h 1104349"/>
                <a:gd name="connsiteX190" fmla="*/ 8341 w 690635"/>
                <a:gd name="connsiteY190" fmla="*/ 1044294 h 1104349"/>
                <a:gd name="connsiteX191" fmla="*/ 20019 w 690635"/>
                <a:gd name="connsiteY191" fmla="*/ 1052635 h 1104349"/>
                <a:gd name="connsiteX192" fmla="*/ 23355 w 690635"/>
                <a:gd name="connsiteY192" fmla="*/ 1044294 h 1104349"/>
                <a:gd name="connsiteX193" fmla="*/ 31696 w 690635"/>
                <a:gd name="connsiteY193" fmla="*/ 1044294 h 1104349"/>
                <a:gd name="connsiteX194" fmla="*/ 31696 w 690635"/>
                <a:gd name="connsiteY194" fmla="*/ 1055971 h 1104349"/>
                <a:gd name="connsiteX195" fmla="*/ 20019 w 690635"/>
                <a:gd name="connsiteY195" fmla="*/ 1067649 h 1104349"/>
                <a:gd name="connsiteX196" fmla="*/ 20019 w 690635"/>
                <a:gd name="connsiteY196" fmla="*/ 1084331 h 1104349"/>
                <a:gd name="connsiteX197" fmla="*/ 28360 w 690635"/>
                <a:gd name="connsiteY197" fmla="*/ 1084331 h 1104349"/>
                <a:gd name="connsiteX198" fmla="*/ 31696 w 690635"/>
                <a:gd name="connsiteY198" fmla="*/ 1096008 h 1104349"/>
                <a:gd name="connsiteX199" fmla="*/ 48378 w 690635"/>
                <a:gd name="connsiteY199" fmla="*/ 1092672 h 1104349"/>
                <a:gd name="connsiteX200" fmla="*/ 51714 w 690635"/>
                <a:gd name="connsiteY200" fmla="*/ 1092672 h 1104349"/>
                <a:gd name="connsiteX201" fmla="*/ 51714 w 690635"/>
                <a:gd name="connsiteY201" fmla="*/ 1104349 h 1104349"/>
                <a:gd name="connsiteX202" fmla="*/ 108433 w 690635"/>
                <a:gd name="connsiteY202" fmla="*/ 1084331 h 1104349"/>
                <a:gd name="connsiteX203" fmla="*/ 116774 w 690635"/>
                <a:gd name="connsiteY203" fmla="*/ 1072653 h 1104349"/>
                <a:gd name="connsiteX204" fmla="*/ 133456 w 690635"/>
                <a:gd name="connsiteY204" fmla="*/ 1072653 h 1104349"/>
                <a:gd name="connsiteX205" fmla="*/ 165152 w 690635"/>
                <a:gd name="connsiteY205" fmla="*/ 1052635 h 1104349"/>
                <a:gd name="connsiteX206" fmla="*/ 168488 w 690635"/>
                <a:gd name="connsiteY206" fmla="*/ 1060976 h 1104349"/>
                <a:gd name="connsiteX207" fmla="*/ 31696 w 690635"/>
                <a:gd name="connsiteY207" fmla="*/ 1012598 h 1104349"/>
                <a:gd name="connsiteX208" fmla="*/ 35032 w 690635"/>
                <a:gd name="connsiteY208" fmla="*/ 1020939 h 1104349"/>
                <a:gd name="connsiteX209" fmla="*/ 31696 w 690635"/>
                <a:gd name="connsiteY209" fmla="*/ 1012598 h 1104349"/>
                <a:gd name="connsiteX210" fmla="*/ 71733 w 690635"/>
                <a:gd name="connsiteY210" fmla="*/ 960884 h 1104349"/>
                <a:gd name="connsiteX211" fmla="*/ 68396 w 690635"/>
                <a:gd name="connsiteY211" fmla="*/ 969225 h 1104349"/>
                <a:gd name="connsiteX212" fmla="*/ 71733 w 690635"/>
                <a:gd name="connsiteY212" fmla="*/ 960884 h 1104349"/>
                <a:gd name="connsiteX213" fmla="*/ 51714 w 690635"/>
                <a:gd name="connsiteY213" fmla="*/ 960884 h 1104349"/>
                <a:gd name="connsiteX214" fmla="*/ 60055 w 690635"/>
                <a:gd name="connsiteY214" fmla="*/ 977566 h 1104349"/>
                <a:gd name="connsiteX215" fmla="*/ 48378 w 690635"/>
                <a:gd name="connsiteY215" fmla="*/ 969225 h 1104349"/>
                <a:gd name="connsiteX216" fmla="*/ 51714 w 690635"/>
                <a:gd name="connsiteY216" fmla="*/ 960884 h 1104349"/>
                <a:gd name="connsiteX217" fmla="*/ 75069 w 690635"/>
                <a:gd name="connsiteY217" fmla="*/ 920847 h 1104349"/>
                <a:gd name="connsiteX218" fmla="*/ 71733 w 690635"/>
                <a:gd name="connsiteY218" fmla="*/ 929188 h 1104349"/>
                <a:gd name="connsiteX219" fmla="*/ 75069 w 690635"/>
                <a:gd name="connsiteY219" fmla="*/ 920847 h 1104349"/>
                <a:gd name="connsiteX220" fmla="*/ 248562 w 690635"/>
                <a:gd name="connsiteY220" fmla="*/ 640589 h 1104349"/>
                <a:gd name="connsiteX221" fmla="*/ 248562 w 690635"/>
                <a:gd name="connsiteY221" fmla="*/ 648930 h 1104349"/>
                <a:gd name="connsiteX222" fmla="*/ 248562 w 690635"/>
                <a:gd name="connsiteY222" fmla="*/ 640589 h 1104349"/>
                <a:gd name="connsiteX223" fmla="*/ 343650 w 690635"/>
                <a:gd name="connsiteY223" fmla="*/ 637253 h 1104349"/>
                <a:gd name="connsiteX224" fmla="*/ 346986 w 690635"/>
                <a:gd name="connsiteY224" fmla="*/ 645594 h 1104349"/>
                <a:gd name="connsiteX225" fmla="*/ 343650 w 690635"/>
                <a:gd name="connsiteY225" fmla="*/ 637253 h 1104349"/>
                <a:gd name="connsiteX226" fmla="*/ 275253 w 690635"/>
                <a:gd name="connsiteY226" fmla="*/ 628912 h 1104349"/>
                <a:gd name="connsiteX227" fmla="*/ 278590 w 690635"/>
                <a:gd name="connsiteY227" fmla="*/ 637253 h 1104349"/>
                <a:gd name="connsiteX228" fmla="*/ 275253 w 690635"/>
                <a:gd name="connsiteY228" fmla="*/ 628912 h 1104349"/>
                <a:gd name="connsiteX229" fmla="*/ 283594 w 690635"/>
                <a:gd name="connsiteY229" fmla="*/ 603889 h 1104349"/>
                <a:gd name="connsiteX230" fmla="*/ 286931 w 690635"/>
                <a:gd name="connsiteY230" fmla="*/ 615566 h 1104349"/>
                <a:gd name="connsiteX231" fmla="*/ 283594 w 690635"/>
                <a:gd name="connsiteY231" fmla="*/ 603889 h 1104349"/>
                <a:gd name="connsiteX232" fmla="*/ 303613 w 690635"/>
                <a:gd name="connsiteY232" fmla="*/ 600552 h 1104349"/>
                <a:gd name="connsiteX233" fmla="*/ 295272 w 690635"/>
                <a:gd name="connsiteY233" fmla="*/ 620571 h 1104349"/>
                <a:gd name="connsiteX234" fmla="*/ 286931 w 690635"/>
                <a:gd name="connsiteY234" fmla="*/ 620571 h 1104349"/>
                <a:gd name="connsiteX235" fmla="*/ 295272 w 690635"/>
                <a:gd name="connsiteY235" fmla="*/ 640589 h 1104349"/>
                <a:gd name="connsiteX236" fmla="*/ 323631 w 690635"/>
                <a:gd name="connsiteY236" fmla="*/ 620571 h 1104349"/>
                <a:gd name="connsiteX237" fmla="*/ 323631 w 690635"/>
                <a:gd name="connsiteY237" fmla="*/ 612230 h 1104349"/>
                <a:gd name="connsiteX238" fmla="*/ 306949 w 690635"/>
                <a:gd name="connsiteY238" fmla="*/ 612230 h 1104349"/>
                <a:gd name="connsiteX239" fmla="*/ 303613 w 690635"/>
                <a:gd name="connsiteY239" fmla="*/ 600552 h 1104349"/>
                <a:gd name="connsiteX240" fmla="*/ 323631 w 690635"/>
                <a:gd name="connsiteY240" fmla="*/ 583870 h 1104349"/>
                <a:gd name="connsiteX241" fmla="*/ 323631 w 690635"/>
                <a:gd name="connsiteY241" fmla="*/ 592211 h 1104349"/>
                <a:gd name="connsiteX242" fmla="*/ 323631 w 690635"/>
                <a:gd name="connsiteY242" fmla="*/ 583870 h 1104349"/>
                <a:gd name="connsiteX243" fmla="*/ 368673 w 690635"/>
                <a:gd name="connsiteY243" fmla="*/ 543834 h 1104349"/>
                <a:gd name="connsiteX244" fmla="*/ 365336 w 690635"/>
                <a:gd name="connsiteY244" fmla="*/ 560516 h 1104349"/>
                <a:gd name="connsiteX245" fmla="*/ 382018 w 690635"/>
                <a:gd name="connsiteY245" fmla="*/ 557179 h 1104349"/>
                <a:gd name="connsiteX246" fmla="*/ 370341 w 690635"/>
                <a:gd name="connsiteY246" fmla="*/ 545502 h 1104349"/>
                <a:gd name="connsiteX247" fmla="*/ 380350 w 690635"/>
                <a:gd name="connsiteY247" fmla="*/ 528820 h 1104349"/>
                <a:gd name="connsiteX248" fmla="*/ 383686 w 690635"/>
                <a:gd name="connsiteY248" fmla="*/ 545502 h 1104349"/>
                <a:gd name="connsiteX249" fmla="*/ 380350 w 690635"/>
                <a:gd name="connsiteY249" fmla="*/ 528820 h 1104349"/>
                <a:gd name="connsiteX250" fmla="*/ 420387 w 690635"/>
                <a:gd name="connsiteY250" fmla="*/ 520479 h 1104349"/>
                <a:gd name="connsiteX251" fmla="*/ 423724 w 690635"/>
                <a:gd name="connsiteY251" fmla="*/ 528820 h 1104349"/>
                <a:gd name="connsiteX252" fmla="*/ 420387 w 690635"/>
                <a:gd name="connsiteY252" fmla="*/ 520479 h 1104349"/>
                <a:gd name="connsiteX253" fmla="*/ 400368 w 690635"/>
                <a:gd name="connsiteY253" fmla="*/ 517142 h 1104349"/>
                <a:gd name="connsiteX254" fmla="*/ 403705 w 690635"/>
                <a:gd name="connsiteY254" fmla="*/ 528820 h 1104349"/>
                <a:gd name="connsiteX255" fmla="*/ 400368 w 690635"/>
                <a:gd name="connsiteY255" fmla="*/ 517142 h 1104349"/>
                <a:gd name="connsiteX256" fmla="*/ 640590 w 690635"/>
                <a:gd name="connsiteY256" fmla="*/ 512138 h 1104349"/>
                <a:gd name="connsiteX257" fmla="*/ 643926 w 690635"/>
                <a:gd name="connsiteY257" fmla="*/ 523815 h 1104349"/>
                <a:gd name="connsiteX258" fmla="*/ 635585 w 690635"/>
                <a:gd name="connsiteY258" fmla="*/ 527152 h 1104349"/>
                <a:gd name="connsiteX259" fmla="*/ 638921 w 690635"/>
                <a:gd name="connsiteY259" fmla="*/ 510470 h 1104349"/>
                <a:gd name="connsiteX260" fmla="*/ 468765 w 690635"/>
                <a:gd name="connsiteY260" fmla="*/ 512138 h 1104349"/>
                <a:gd name="connsiteX261" fmla="*/ 468765 w 690635"/>
                <a:gd name="connsiteY261" fmla="*/ 520479 h 1104349"/>
                <a:gd name="connsiteX262" fmla="*/ 477106 w 690635"/>
                <a:gd name="connsiteY262" fmla="*/ 520479 h 1104349"/>
                <a:gd name="connsiteX263" fmla="*/ 468765 w 690635"/>
                <a:gd name="connsiteY263" fmla="*/ 512138 h 1104349"/>
                <a:gd name="connsiteX264" fmla="*/ 495456 w 690635"/>
                <a:gd name="connsiteY264" fmla="*/ 503797 h 1104349"/>
                <a:gd name="connsiteX265" fmla="*/ 495456 w 690635"/>
                <a:gd name="connsiteY265" fmla="*/ 523815 h 1104349"/>
                <a:gd name="connsiteX266" fmla="*/ 495456 w 690635"/>
                <a:gd name="connsiteY266" fmla="*/ 503797 h 1104349"/>
                <a:gd name="connsiteX267" fmla="*/ 512138 w 690635"/>
                <a:gd name="connsiteY267" fmla="*/ 483778 h 1104349"/>
                <a:gd name="connsiteX268" fmla="*/ 515475 w 690635"/>
                <a:gd name="connsiteY268" fmla="*/ 492119 h 1104349"/>
                <a:gd name="connsiteX269" fmla="*/ 512138 w 690635"/>
                <a:gd name="connsiteY269" fmla="*/ 483778 h 1104349"/>
                <a:gd name="connsiteX270" fmla="*/ 480442 w 690635"/>
                <a:gd name="connsiteY270" fmla="*/ 483778 h 1104349"/>
                <a:gd name="connsiteX271" fmla="*/ 472101 w 690635"/>
                <a:gd name="connsiteY271" fmla="*/ 495456 h 1104349"/>
                <a:gd name="connsiteX272" fmla="*/ 452083 w 690635"/>
                <a:gd name="connsiteY272" fmla="*/ 498792 h 1104349"/>
                <a:gd name="connsiteX273" fmla="*/ 452083 w 690635"/>
                <a:gd name="connsiteY273" fmla="*/ 510470 h 1104349"/>
                <a:gd name="connsiteX274" fmla="*/ 455419 w 690635"/>
                <a:gd name="connsiteY274" fmla="*/ 510470 h 1104349"/>
                <a:gd name="connsiteX275" fmla="*/ 478774 w 690635"/>
                <a:gd name="connsiteY275" fmla="*/ 482110 h 1104349"/>
                <a:gd name="connsiteX276" fmla="*/ 555511 w 690635"/>
                <a:gd name="connsiteY276" fmla="*/ 480442 h 1104349"/>
                <a:gd name="connsiteX277" fmla="*/ 555511 w 690635"/>
                <a:gd name="connsiteY277" fmla="*/ 497124 h 1104349"/>
                <a:gd name="connsiteX278" fmla="*/ 555511 w 690635"/>
                <a:gd name="connsiteY278" fmla="*/ 480442 h 1104349"/>
                <a:gd name="connsiteX279" fmla="*/ 435401 w 690635"/>
                <a:gd name="connsiteY279" fmla="*/ 163484 h 1104349"/>
                <a:gd name="connsiteX280" fmla="*/ 432065 w 690635"/>
                <a:gd name="connsiteY280" fmla="*/ 191843 h 1104349"/>
                <a:gd name="connsiteX281" fmla="*/ 423724 w 690635"/>
                <a:gd name="connsiteY281" fmla="*/ 203521 h 1104349"/>
                <a:gd name="connsiteX282" fmla="*/ 515475 w 690635"/>
                <a:gd name="connsiteY282" fmla="*/ 195180 h 1104349"/>
                <a:gd name="connsiteX283" fmla="*/ 518811 w 690635"/>
                <a:gd name="connsiteY283" fmla="*/ 178498 h 1104349"/>
                <a:gd name="connsiteX284" fmla="*/ 498793 w 690635"/>
                <a:gd name="connsiteY284" fmla="*/ 181834 h 1104349"/>
                <a:gd name="connsiteX285" fmla="*/ 475437 w 690635"/>
                <a:gd name="connsiteY285" fmla="*/ 161816 h 1104349"/>
                <a:gd name="connsiteX286" fmla="*/ 435401 w 690635"/>
                <a:gd name="connsiteY286" fmla="*/ 161816 h 1104349"/>
                <a:gd name="connsiteX287" fmla="*/ 428728 w 690635"/>
                <a:gd name="connsiteY287" fmla="*/ 131788 h 1104349"/>
                <a:gd name="connsiteX288" fmla="*/ 448747 w 690635"/>
                <a:gd name="connsiteY288" fmla="*/ 160147 h 1104349"/>
                <a:gd name="connsiteX289" fmla="*/ 448747 w 690635"/>
                <a:gd name="connsiteY289" fmla="*/ 148470 h 1104349"/>
                <a:gd name="connsiteX290" fmla="*/ 428728 w 690635"/>
                <a:gd name="connsiteY290" fmla="*/ 131788 h 1104349"/>
                <a:gd name="connsiteX291" fmla="*/ 592211 w 690635"/>
                <a:gd name="connsiteY291" fmla="*/ 116774 h 1104349"/>
                <a:gd name="connsiteX292" fmla="*/ 595548 w 690635"/>
                <a:gd name="connsiteY292" fmla="*/ 128452 h 1104349"/>
                <a:gd name="connsiteX293" fmla="*/ 592211 w 690635"/>
                <a:gd name="connsiteY293" fmla="*/ 116774 h 1104349"/>
                <a:gd name="connsiteX294" fmla="*/ 635585 w 690635"/>
                <a:gd name="connsiteY294" fmla="*/ 100092 h 1104349"/>
                <a:gd name="connsiteX295" fmla="*/ 632249 w 690635"/>
                <a:gd name="connsiteY295" fmla="*/ 111770 h 1104349"/>
                <a:gd name="connsiteX296" fmla="*/ 663944 w 690635"/>
                <a:gd name="connsiteY296" fmla="*/ 103429 h 1104349"/>
                <a:gd name="connsiteX297" fmla="*/ 635585 w 690635"/>
                <a:gd name="connsiteY297" fmla="*/ 100092 h 1104349"/>
                <a:gd name="connsiteX298" fmla="*/ 300276 w 690635"/>
                <a:gd name="connsiteY298" fmla="*/ 96756 h 1104349"/>
                <a:gd name="connsiteX299" fmla="*/ 296940 w 690635"/>
                <a:gd name="connsiteY299" fmla="*/ 105097 h 1104349"/>
                <a:gd name="connsiteX300" fmla="*/ 300276 w 690635"/>
                <a:gd name="connsiteY300" fmla="*/ 96756 h 1104349"/>
                <a:gd name="connsiteX301" fmla="*/ 188507 w 690635"/>
                <a:gd name="connsiteY301" fmla="*/ 88415 h 1104349"/>
                <a:gd name="connsiteX302" fmla="*/ 196848 w 690635"/>
                <a:gd name="connsiteY302" fmla="*/ 125115 h 1104349"/>
                <a:gd name="connsiteX303" fmla="*/ 205189 w 690635"/>
                <a:gd name="connsiteY303" fmla="*/ 121779 h 1104349"/>
                <a:gd name="connsiteX304" fmla="*/ 188507 w 690635"/>
                <a:gd name="connsiteY304" fmla="*/ 90083 h 1104349"/>
                <a:gd name="connsiteX305" fmla="*/ 311954 w 690635"/>
                <a:gd name="connsiteY305" fmla="*/ 31696 h 1104349"/>
                <a:gd name="connsiteX306" fmla="*/ 295272 w 690635"/>
                <a:gd name="connsiteY306" fmla="*/ 95088 h 1104349"/>
                <a:gd name="connsiteX307" fmla="*/ 258571 w 690635"/>
                <a:gd name="connsiteY307" fmla="*/ 46710 h 1104349"/>
                <a:gd name="connsiteX308" fmla="*/ 246894 w 690635"/>
                <a:gd name="connsiteY308" fmla="*/ 63392 h 1104349"/>
                <a:gd name="connsiteX309" fmla="*/ 246894 w 690635"/>
                <a:gd name="connsiteY309" fmla="*/ 71733 h 1104349"/>
                <a:gd name="connsiteX310" fmla="*/ 246894 w 690635"/>
                <a:gd name="connsiteY310" fmla="*/ 48378 h 1104349"/>
                <a:gd name="connsiteX311" fmla="*/ 243557 w 690635"/>
                <a:gd name="connsiteY311" fmla="*/ 45042 h 1104349"/>
                <a:gd name="connsiteX312" fmla="*/ 215198 w 690635"/>
                <a:gd name="connsiteY312" fmla="*/ 45042 h 1104349"/>
                <a:gd name="connsiteX313" fmla="*/ 211862 w 690635"/>
                <a:gd name="connsiteY313" fmla="*/ 53383 h 1104349"/>
                <a:gd name="connsiteX314" fmla="*/ 200184 w 690635"/>
                <a:gd name="connsiteY314" fmla="*/ 50046 h 1104349"/>
                <a:gd name="connsiteX315" fmla="*/ 196848 w 690635"/>
                <a:gd name="connsiteY315" fmla="*/ 73401 h 1104349"/>
                <a:gd name="connsiteX316" fmla="*/ 208525 w 690635"/>
                <a:gd name="connsiteY316" fmla="*/ 70065 h 1104349"/>
                <a:gd name="connsiteX317" fmla="*/ 208525 w 690635"/>
                <a:gd name="connsiteY317" fmla="*/ 86747 h 1104349"/>
                <a:gd name="connsiteX318" fmla="*/ 200184 w 690635"/>
                <a:gd name="connsiteY318" fmla="*/ 98424 h 1104349"/>
                <a:gd name="connsiteX319" fmla="*/ 216866 w 690635"/>
                <a:gd name="connsiteY319" fmla="*/ 106765 h 1104349"/>
                <a:gd name="connsiteX320" fmla="*/ 220203 w 690635"/>
                <a:gd name="connsiteY320" fmla="*/ 135124 h 1104349"/>
                <a:gd name="connsiteX321" fmla="*/ 240221 w 690635"/>
                <a:gd name="connsiteY321" fmla="*/ 135124 h 1104349"/>
                <a:gd name="connsiteX322" fmla="*/ 243557 w 690635"/>
                <a:gd name="connsiteY322" fmla="*/ 123447 h 1104349"/>
                <a:gd name="connsiteX323" fmla="*/ 260239 w 690635"/>
                <a:gd name="connsiteY323" fmla="*/ 126783 h 1104349"/>
                <a:gd name="connsiteX324" fmla="*/ 263576 w 690635"/>
                <a:gd name="connsiteY324" fmla="*/ 110101 h 1104349"/>
                <a:gd name="connsiteX325" fmla="*/ 280258 w 690635"/>
                <a:gd name="connsiteY325" fmla="*/ 110101 h 1104349"/>
                <a:gd name="connsiteX326" fmla="*/ 280258 w 690635"/>
                <a:gd name="connsiteY326" fmla="*/ 126783 h 1104349"/>
                <a:gd name="connsiteX327" fmla="*/ 323631 w 690635"/>
                <a:gd name="connsiteY327" fmla="*/ 138461 h 1104349"/>
                <a:gd name="connsiteX328" fmla="*/ 300276 w 690635"/>
                <a:gd name="connsiteY328" fmla="*/ 141797 h 1104349"/>
                <a:gd name="connsiteX329" fmla="*/ 268581 w 690635"/>
                <a:gd name="connsiteY329" fmla="*/ 145134 h 1104349"/>
                <a:gd name="connsiteX330" fmla="*/ 256903 w 690635"/>
                <a:gd name="connsiteY330" fmla="*/ 148470 h 1104349"/>
                <a:gd name="connsiteX331" fmla="*/ 253567 w 690635"/>
                <a:gd name="connsiteY331" fmla="*/ 140129 h 1104349"/>
                <a:gd name="connsiteX332" fmla="*/ 236885 w 690635"/>
                <a:gd name="connsiteY332" fmla="*/ 143465 h 1104349"/>
                <a:gd name="connsiteX333" fmla="*/ 240221 w 690635"/>
                <a:gd name="connsiteY333" fmla="*/ 166820 h 1104349"/>
                <a:gd name="connsiteX334" fmla="*/ 248562 w 690635"/>
                <a:gd name="connsiteY334" fmla="*/ 158479 h 1104349"/>
                <a:gd name="connsiteX335" fmla="*/ 291935 w 690635"/>
                <a:gd name="connsiteY335" fmla="*/ 158479 h 1104349"/>
                <a:gd name="connsiteX336" fmla="*/ 280258 w 690635"/>
                <a:gd name="connsiteY336" fmla="*/ 186839 h 1104349"/>
                <a:gd name="connsiteX337" fmla="*/ 243557 w 690635"/>
                <a:gd name="connsiteY337" fmla="*/ 183502 h 1104349"/>
                <a:gd name="connsiteX338" fmla="*/ 246894 w 690635"/>
                <a:gd name="connsiteY338" fmla="*/ 203521 h 1104349"/>
                <a:gd name="connsiteX339" fmla="*/ 275253 w 690635"/>
                <a:gd name="connsiteY339" fmla="*/ 206857 h 1104349"/>
                <a:gd name="connsiteX340" fmla="*/ 275253 w 690635"/>
                <a:gd name="connsiteY340" fmla="*/ 215198 h 1104349"/>
                <a:gd name="connsiteX341" fmla="*/ 286931 w 690635"/>
                <a:gd name="connsiteY341" fmla="*/ 218534 h 1104349"/>
                <a:gd name="connsiteX342" fmla="*/ 298608 w 690635"/>
                <a:gd name="connsiteY342" fmla="*/ 215198 h 1104349"/>
                <a:gd name="connsiteX343" fmla="*/ 301945 w 690635"/>
                <a:gd name="connsiteY343" fmla="*/ 235216 h 1104349"/>
                <a:gd name="connsiteX344" fmla="*/ 310286 w 690635"/>
                <a:gd name="connsiteY344" fmla="*/ 238553 h 1104349"/>
                <a:gd name="connsiteX345" fmla="*/ 321963 w 690635"/>
                <a:gd name="connsiteY345" fmla="*/ 235216 h 1104349"/>
                <a:gd name="connsiteX346" fmla="*/ 318627 w 690635"/>
                <a:gd name="connsiteY346" fmla="*/ 223539 h 1104349"/>
                <a:gd name="connsiteX347" fmla="*/ 318627 w 690635"/>
                <a:gd name="connsiteY347" fmla="*/ 215198 h 1104349"/>
                <a:gd name="connsiteX348" fmla="*/ 338645 w 690635"/>
                <a:gd name="connsiteY348" fmla="*/ 215198 h 1104349"/>
                <a:gd name="connsiteX349" fmla="*/ 350322 w 690635"/>
                <a:gd name="connsiteY349" fmla="*/ 203521 h 1104349"/>
                <a:gd name="connsiteX350" fmla="*/ 353659 w 690635"/>
                <a:gd name="connsiteY350" fmla="*/ 191843 h 1104349"/>
                <a:gd name="connsiteX351" fmla="*/ 370341 w 690635"/>
                <a:gd name="connsiteY351" fmla="*/ 191843 h 1104349"/>
                <a:gd name="connsiteX352" fmla="*/ 370341 w 690635"/>
                <a:gd name="connsiteY352" fmla="*/ 171825 h 1104349"/>
                <a:gd name="connsiteX353" fmla="*/ 382018 w 690635"/>
                <a:gd name="connsiteY353" fmla="*/ 168488 h 1104349"/>
                <a:gd name="connsiteX354" fmla="*/ 378682 w 690635"/>
                <a:gd name="connsiteY354" fmla="*/ 165152 h 1104349"/>
                <a:gd name="connsiteX355" fmla="*/ 378682 w 690635"/>
                <a:gd name="connsiteY355" fmla="*/ 136793 h 1104349"/>
                <a:gd name="connsiteX356" fmla="*/ 418719 w 690635"/>
                <a:gd name="connsiteY356" fmla="*/ 128452 h 1104349"/>
                <a:gd name="connsiteX357" fmla="*/ 415383 w 690635"/>
                <a:gd name="connsiteY357" fmla="*/ 116774 h 1104349"/>
                <a:gd name="connsiteX358" fmla="*/ 378682 w 690635"/>
                <a:gd name="connsiteY358" fmla="*/ 108433 h 1104349"/>
                <a:gd name="connsiteX359" fmla="*/ 370341 w 690635"/>
                <a:gd name="connsiteY359" fmla="*/ 80074 h 1104349"/>
                <a:gd name="connsiteX360" fmla="*/ 353659 w 690635"/>
                <a:gd name="connsiteY360" fmla="*/ 80074 h 1104349"/>
                <a:gd name="connsiteX361" fmla="*/ 356995 w 690635"/>
                <a:gd name="connsiteY361" fmla="*/ 60055 h 1104349"/>
                <a:gd name="connsiteX362" fmla="*/ 345318 w 690635"/>
                <a:gd name="connsiteY362" fmla="*/ 56719 h 1104349"/>
                <a:gd name="connsiteX363" fmla="*/ 333640 w 690635"/>
                <a:gd name="connsiteY363" fmla="*/ 45042 h 1104349"/>
                <a:gd name="connsiteX364" fmla="*/ 321963 w 690635"/>
                <a:gd name="connsiteY364" fmla="*/ 48378 h 1104349"/>
                <a:gd name="connsiteX365" fmla="*/ 310286 w 690635"/>
                <a:gd name="connsiteY365" fmla="*/ 31696 h 1104349"/>
                <a:gd name="connsiteX366" fmla="*/ 408709 w 690635"/>
                <a:gd name="connsiteY366" fmla="*/ 0 h 1104349"/>
                <a:gd name="connsiteX367" fmla="*/ 408709 w 690635"/>
                <a:gd name="connsiteY367" fmla="*/ 11677 h 1104349"/>
                <a:gd name="connsiteX368" fmla="*/ 412046 w 690635"/>
                <a:gd name="connsiteY368" fmla="*/ 20018 h 1104349"/>
                <a:gd name="connsiteX369" fmla="*/ 400368 w 690635"/>
                <a:gd name="connsiteY369" fmla="*/ 20018 h 1104349"/>
                <a:gd name="connsiteX370" fmla="*/ 400368 w 690635"/>
                <a:gd name="connsiteY370" fmla="*/ 36701 h 1104349"/>
                <a:gd name="connsiteX371" fmla="*/ 363668 w 690635"/>
                <a:gd name="connsiteY371" fmla="*/ 25023 h 1104349"/>
                <a:gd name="connsiteX372" fmla="*/ 363668 w 690635"/>
                <a:gd name="connsiteY372" fmla="*/ 33364 h 1104349"/>
                <a:gd name="connsiteX373" fmla="*/ 387023 w 690635"/>
                <a:gd name="connsiteY373" fmla="*/ 36701 h 1104349"/>
                <a:gd name="connsiteX374" fmla="*/ 375345 w 690635"/>
                <a:gd name="connsiteY374" fmla="*/ 48378 h 1104349"/>
                <a:gd name="connsiteX375" fmla="*/ 375345 w 690635"/>
                <a:gd name="connsiteY375" fmla="*/ 60055 h 1104349"/>
                <a:gd name="connsiteX376" fmla="*/ 443742 w 690635"/>
                <a:gd name="connsiteY376" fmla="*/ 56719 h 1104349"/>
                <a:gd name="connsiteX377" fmla="*/ 443742 w 690635"/>
                <a:gd name="connsiteY377" fmla="*/ 68396 h 1104349"/>
                <a:gd name="connsiteX378" fmla="*/ 415383 w 690635"/>
                <a:gd name="connsiteY378" fmla="*/ 71733 h 1104349"/>
                <a:gd name="connsiteX379" fmla="*/ 398700 w 690635"/>
                <a:gd name="connsiteY379" fmla="*/ 68396 h 1104349"/>
                <a:gd name="connsiteX380" fmla="*/ 395364 w 690635"/>
                <a:gd name="connsiteY380" fmla="*/ 80074 h 1104349"/>
                <a:gd name="connsiteX381" fmla="*/ 455419 w 690635"/>
                <a:gd name="connsiteY381" fmla="*/ 88415 h 1104349"/>
                <a:gd name="connsiteX382" fmla="*/ 463760 w 690635"/>
                <a:gd name="connsiteY382" fmla="*/ 96756 h 1104349"/>
                <a:gd name="connsiteX383" fmla="*/ 475437 w 690635"/>
                <a:gd name="connsiteY383" fmla="*/ 93419 h 1104349"/>
                <a:gd name="connsiteX384" fmla="*/ 538829 w 690635"/>
                <a:gd name="connsiteY384" fmla="*/ 101760 h 1104349"/>
                <a:gd name="connsiteX385" fmla="*/ 542165 w 690635"/>
                <a:gd name="connsiteY385" fmla="*/ 85078 h 1104349"/>
                <a:gd name="connsiteX386" fmla="*/ 570525 w 690635"/>
                <a:gd name="connsiteY386" fmla="*/ 81742 h 1104349"/>
                <a:gd name="connsiteX387" fmla="*/ 570525 w 690635"/>
                <a:gd name="connsiteY387" fmla="*/ 65060 h 1104349"/>
                <a:gd name="connsiteX388" fmla="*/ 587207 w 690635"/>
                <a:gd name="connsiteY388" fmla="*/ 65060 h 1104349"/>
                <a:gd name="connsiteX389" fmla="*/ 607226 w 690635"/>
                <a:gd name="connsiteY389" fmla="*/ 36701 h 1104349"/>
                <a:gd name="connsiteX390" fmla="*/ 567188 w 690635"/>
                <a:gd name="connsiteY390" fmla="*/ 33364 h 1104349"/>
                <a:gd name="connsiteX391" fmla="*/ 570525 w 690635"/>
                <a:gd name="connsiteY391" fmla="*/ 25023 h 1104349"/>
                <a:gd name="connsiteX392" fmla="*/ 558847 w 690635"/>
                <a:gd name="connsiteY392" fmla="*/ 33364 h 1104349"/>
                <a:gd name="connsiteX393" fmla="*/ 547170 w 690635"/>
                <a:gd name="connsiteY393" fmla="*/ 30028 h 1104349"/>
                <a:gd name="connsiteX394" fmla="*/ 555511 w 690635"/>
                <a:gd name="connsiteY394" fmla="*/ 21687 h 1104349"/>
                <a:gd name="connsiteX395" fmla="*/ 535493 w 690635"/>
                <a:gd name="connsiteY395" fmla="*/ 33364 h 1104349"/>
                <a:gd name="connsiteX396" fmla="*/ 527152 w 690635"/>
                <a:gd name="connsiteY396" fmla="*/ 36701 h 1104349"/>
                <a:gd name="connsiteX397" fmla="*/ 518811 w 690635"/>
                <a:gd name="connsiteY397" fmla="*/ 36701 h 1104349"/>
                <a:gd name="connsiteX398" fmla="*/ 522147 w 690635"/>
                <a:gd name="connsiteY398" fmla="*/ 25023 h 1104349"/>
                <a:gd name="connsiteX399" fmla="*/ 513806 w 690635"/>
                <a:gd name="connsiteY399" fmla="*/ 13346 h 1104349"/>
                <a:gd name="connsiteX400" fmla="*/ 513806 w 690635"/>
                <a:gd name="connsiteY400" fmla="*/ 33364 h 1104349"/>
                <a:gd name="connsiteX401" fmla="*/ 502129 w 690635"/>
                <a:gd name="connsiteY401" fmla="*/ 25023 h 1104349"/>
                <a:gd name="connsiteX402" fmla="*/ 498793 w 690635"/>
                <a:gd name="connsiteY402" fmla="*/ 41705 h 1104349"/>
                <a:gd name="connsiteX403" fmla="*/ 470433 w 690635"/>
                <a:gd name="connsiteY403" fmla="*/ 33364 h 1104349"/>
                <a:gd name="connsiteX404" fmla="*/ 467096 w 690635"/>
                <a:gd name="connsiteY404" fmla="*/ 25023 h 1104349"/>
                <a:gd name="connsiteX405" fmla="*/ 438737 w 690635"/>
                <a:gd name="connsiteY405" fmla="*/ 21687 h 1104349"/>
                <a:gd name="connsiteX406" fmla="*/ 407042 w 690635"/>
                <a:gd name="connsiteY406" fmla="*/ 1668 h 110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Lst>
              <a:rect l="l" t="t" r="r" b="b"/>
              <a:pathLst>
                <a:path w="690635" h="1104349">
                  <a:moveTo>
                    <a:pt x="183502" y="1065981"/>
                  </a:moveTo>
                  <a:cubicBezTo>
                    <a:pt x="183502" y="1065981"/>
                    <a:pt x="185170" y="1065981"/>
                    <a:pt x="190175" y="1065981"/>
                  </a:cubicBezTo>
                  <a:cubicBezTo>
                    <a:pt x="195180" y="1065981"/>
                    <a:pt x="195180" y="1055971"/>
                    <a:pt x="195180" y="1050967"/>
                  </a:cubicBezTo>
                  <a:cubicBezTo>
                    <a:pt x="195180" y="1045962"/>
                    <a:pt x="190175" y="1042626"/>
                    <a:pt x="190175" y="1035953"/>
                  </a:cubicBezTo>
                  <a:cubicBezTo>
                    <a:pt x="190175" y="1029280"/>
                    <a:pt x="185170" y="1030948"/>
                    <a:pt x="191843" y="1027612"/>
                  </a:cubicBezTo>
                  <a:cubicBezTo>
                    <a:pt x="198516" y="1024276"/>
                    <a:pt x="191843" y="1019271"/>
                    <a:pt x="198516" y="1015935"/>
                  </a:cubicBezTo>
                  <a:cubicBezTo>
                    <a:pt x="205189" y="1012598"/>
                    <a:pt x="203521" y="1009262"/>
                    <a:pt x="198516" y="1004257"/>
                  </a:cubicBezTo>
                  <a:cubicBezTo>
                    <a:pt x="193511" y="997584"/>
                    <a:pt x="198516" y="994248"/>
                    <a:pt x="198516" y="989243"/>
                  </a:cubicBezTo>
                  <a:cubicBezTo>
                    <a:pt x="198516" y="984239"/>
                    <a:pt x="198516" y="972561"/>
                    <a:pt x="198516" y="972561"/>
                  </a:cubicBezTo>
                  <a:cubicBezTo>
                    <a:pt x="198516" y="972561"/>
                    <a:pt x="200184" y="974230"/>
                    <a:pt x="206857" y="970893"/>
                  </a:cubicBezTo>
                  <a:cubicBezTo>
                    <a:pt x="213530" y="967557"/>
                    <a:pt x="210193" y="962552"/>
                    <a:pt x="210193" y="952543"/>
                  </a:cubicBezTo>
                  <a:cubicBezTo>
                    <a:pt x="210193" y="942534"/>
                    <a:pt x="206857" y="939197"/>
                    <a:pt x="203521" y="939197"/>
                  </a:cubicBezTo>
                  <a:cubicBezTo>
                    <a:pt x="200184" y="939197"/>
                    <a:pt x="198516" y="932525"/>
                    <a:pt x="203521" y="924184"/>
                  </a:cubicBezTo>
                  <a:cubicBezTo>
                    <a:pt x="206857" y="917511"/>
                    <a:pt x="203521" y="909170"/>
                    <a:pt x="203521" y="900829"/>
                  </a:cubicBezTo>
                  <a:cubicBezTo>
                    <a:pt x="203521" y="892488"/>
                    <a:pt x="203521" y="884147"/>
                    <a:pt x="203521" y="879142"/>
                  </a:cubicBezTo>
                  <a:cubicBezTo>
                    <a:pt x="205189" y="874138"/>
                    <a:pt x="203521" y="867465"/>
                    <a:pt x="200184" y="860792"/>
                  </a:cubicBezTo>
                  <a:cubicBezTo>
                    <a:pt x="196848" y="854119"/>
                    <a:pt x="213530" y="847446"/>
                    <a:pt x="213530" y="842442"/>
                  </a:cubicBezTo>
                  <a:cubicBezTo>
                    <a:pt x="213530" y="837437"/>
                    <a:pt x="226875" y="825760"/>
                    <a:pt x="226875" y="819087"/>
                  </a:cubicBezTo>
                  <a:cubicBezTo>
                    <a:pt x="226875" y="812414"/>
                    <a:pt x="240221" y="805741"/>
                    <a:pt x="246894" y="802405"/>
                  </a:cubicBezTo>
                  <a:cubicBezTo>
                    <a:pt x="253567" y="799069"/>
                    <a:pt x="258571" y="812414"/>
                    <a:pt x="265244" y="814082"/>
                  </a:cubicBezTo>
                  <a:cubicBezTo>
                    <a:pt x="271917" y="817419"/>
                    <a:pt x="271917" y="807410"/>
                    <a:pt x="275253" y="799069"/>
                  </a:cubicBezTo>
                  <a:cubicBezTo>
                    <a:pt x="278590" y="789059"/>
                    <a:pt x="275253" y="777382"/>
                    <a:pt x="275253" y="772377"/>
                  </a:cubicBezTo>
                  <a:cubicBezTo>
                    <a:pt x="275253" y="767373"/>
                    <a:pt x="285263" y="764036"/>
                    <a:pt x="290267" y="759032"/>
                  </a:cubicBezTo>
                  <a:cubicBezTo>
                    <a:pt x="295272" y="754027"/>
                    <a:pt x="303613" y="730672"/>
                    <a:pt x="303613" y="725668"/>
                  </a:cubicBezTo>
                  <a:cubicBezTo>
                    <a:pt x="303613" y="720663"/>
                    <a:pt x="303613" y="705649"/>
                    <a:pt x="310286" y="705649"/>
                  </a:cubicBezTo>
                  <a:cubicBezTo>
                    <a:pt x="316958" y="705649"/>
                    <a:pt x="320295" y="705649"/>
                    <a:pt x="320295" y="700645"/>
                  </a:cubicBezTo>
                  <a:cubicBezTo>
                    <a:pt x="320295" y="695640"/>
                    <a:pt x="328636" y="692304"/>
                    <a:pt x="331972" y="687299"/>
                  </a:cubicBezTo>
                  <a:cubicBezTo>
                    <a:pt x="335309" y="683963"/>
                    <a:pt x="340313" y="680626"/>
                    <a:pt x="340313" y="675621"/>
                  </a:cubicBezTo>
                  <a:cubicBezTo>
                    <a:pt x="340313" y="670617"/>
                    <a:pt x="343650" y="660608"/>
                    <a:pt x="346986" y="653935"/>
                  </a:cubicBezTo>
                  <a:cubicBezTo>
                    <a:pt x="348654" y="647262"/>
                    <a:pt x="356995" y="643926"/>
                    <a:pt x="356995" y="643926"/>
                  </a:cubicBezTo>
                  <a:cubicBezTo>
                    <a:pt x="356995" y="643926"/>
                    <a:pt x="383686" y="667280"/>
                    <a:pt x="377014" y="658939"/>
                  </a:cubicBezTo>
                  <a:cubicBezTo>
                    <a:pt x="373677" y="653935"/>
                    <a:pt x="380350" y="650598"/>
                    <a:pt x="377014" y="643926"/>
                  </a:cubicBezTo>
                  <a:cubicBezTo>
                    <a:pt x="375345" y="637253"/>
                    <a:pt x="383686" y="638921"/>
                    <a:pt x="385355" y="637253"/>
                  </a:cubicBezTo>
                  <a:cubicBezTo>
                    <a:pt x="387023" y="635585"/>
                    <a:pt x="398700" y="640589"/>
                    <a:pt x="403705" y="640589"/>
                  </a:cubicBezTo>
                  <a:cubicBezTo>
                    <a:pt x="408709" y="640589"/>
                    <a:pt x="412046" y="628912"/>
                    <a:pt x="412046" y="628912"/>
                  </a:cubicBezTo>
                  <a:lnTo>
                    <a:pt x="417050" y="612230"/>
                  </a:lnTo>
                  <a:lnTo>
                    <a:pt x="412046" y="602221"/>
                  </a:lnTo>
                  <a:lnTo>
                    <a:pt x="423724" y="602221"/>
                  </a:lnTo>
                  <a:cubicBezTo>
                    <a:pt x="423724" y="602221"/>
                    <a:pt x="437069" y="595548"/>
                    <a:pt x="437069" y="595548"/>
                  </a:cubicBezTo>
                  <a:lnTo>
                    <a:pt x="437069" y="588875"/>
                  </a:lnTo>
                  <a:cubicBezTo>
                    <a:pt x="437069" y="582202"/>
                    <a:pt x="448747" y="585539"/>
                    <a:pt x="448747" y="585539"/>
                  </a:cubicBezTo>
                  <a:lnTo>
                    <a:pt x="478774" y="617234"/>
                  </a:lnTo>
                  <a:cubicBezTo>
                    <a:pt x="478774" y="617234"/>
                    <a:pt x="498793" y="612230"/>
                    <a:pt x="505465" y="615566"/>
                  </a:cubicBezTo>
                  <a:cubicBezTo>
                    <a:pt x="518811" y="622239"/>
                    <a:pt x="510470" y="613898"/>
                    <a:pt x="518811" y="613898"/>
                  </a:cubicBezTo>
                  <a:cubicBezTo>
                    <a:pt x="527152" y="613898"/>
                    <a:pt x="525483" y="618903"/>
                    <a:pt x="525483" y="618903"/>
                  </a:cubicBezTo>
                  <a:lnTo>
                    <a:pt x="542165" y="630580"/>
                  </a:lnTo>
                  <a:cubicBezTo>
                    <a:pt x="542165" y="630580"/>
                    <a:pt x="538829" y="623907"/>
                    <a:pt x="545502" y="620571"/>
                  </a:cubicBezTo>
                  <a:cubicBezTo>
                    <a:pt x="552175" y="617234"/>
                    <a:pt x="557180" y="612230"/>
                    <a:pt x="558847" y="602221"/>
                  </a:cubicBezTo>
                  <a:cubicBezTo>
                    <a:pt x="560516" y="593880"/>
                    <a:pt x="555511" y="592211"/>
                    <a:pt x="555511" y="585539"/>
                  </a:cubicBezTo>
                  <a:cubicBezTo>
                    <a:pt x="555511" y="578866"/>
                    <a:pt x="558847" y="582202"/>
                    <a:pt x="560516" y="577198"/>
                  </a:cubicBezTo>
                  <a:cubicBezTo>
                    <a:pt x="560516" y="572193"/>
                    <a:pt x="565521" y="568857"/>
                    <a:pt x="572193" y="567188"/>
                  </a:cubicBezTo>
                  <a:cubicBezTo>
                    <a:pt x="578866" y="567188"/>
                    <a:pt x="580534" y="555511"/>
                    <a:pt x="580534" y="555511"/>
                  </a:cubicBezTo>
                  <a:cubicBezTo>
                    <a:pt x="580534" y="555511"/>
                    <a:pt x="592211" y="557179"/>
                    <a:pt x="597216" y="558847"/>
                  </a:cubicBezTo>
                  <a:cubicBezTo>
                    <a:pt x="602221" y="560516"/>
                    <a:pt x="617234" y="547170"/>
                    <a:pt x="617234" y="547170"/>
                  </a:cubicBezTo>
                  <a:cubicBezTo>
                    <a:pt x="617234" y="547170"/>
                    <a:pt x="625575" y="567188"/>
                    <a:pt x="630580" y="570525"/>
                  </a:cubicBezTo>
                  <a:cubicBezTo>
                    <a:pt x="637253" y="573861"/>
                    <a:pt x="643926" y="578866"/>
                    <a:pt x="648931" y="582202"/>
                  </a:cubicBezTo>
                  <a:cubicBezTo>
                    <a:pt x="655603" y="587207"/>
                    <a:pt x="658939" y="583870"/>
                    <a:pt x="658939" y="583870"/>
                  </a:cubicBezTo>
                  <a:lnTo>
                    <a:pt x="658939" y="592211"/>
                  </a:lnTo>
                  <a:cubicBezTo>
                    <a:pt x="658939" y="592211"/>
                    <a:pt x="662276" y="600552"/>
                    <a:pt x="665613" y="595548"/>
                  </a:cubicBezTo>
                  <a:cubicBezTo>
                    <a:pt x="668949" y="590543"/>
                    <a:pt x="668949" y="580534"/>
                    <a:pt x="668949" y="573861"/>
                  </a:cubicBezTo>
                  <a:cubicBezTo>
                    <a:pt x="668949" y="567188"/>
                    <a:pt x="668949" y="568857"/>
                    <a:pt x="668949" y="568857"/>
                  </a:cubicBezTo>
                  <a:cubicBezTo>
                    <a:pt x="668949" y="568857"/>
                    <a:pt x="680626" y="568857"/>
                    <a:pt x="680626" y="562184"/>
                  </a:cubicBezTo>
                  <a:cubicBezTo>
                    <a:pt x="680626" y="555511"/>
                    <a:pt x="688967" y="550506"/>
                    <a:pt x="688967" y="550506"/>
                  </a:cubicBezTo>
                  <a:cubicBezTo>
                    <a:pt x="685631" y="550506"/>
                    <a:pt x="682295" y="548838"/>
                    <a:pt x="677290" y="548838"/>
                  </a:cubicBezTo>
                  <a:lnTo>
                    <a:pt x="673954" y="557179"/>
                  </a:lnTo>
                  <a:cubicBezTo>
                    <a:pt x="665613" y="558847"/>
                    <a:pt x="665613" y="557179"/>
                    <a:pt x="653935" y="560516"/>
                  </a:cubicBezTo>
                  <a:cubicBezTo>
                    <a:pt x="650598" y="553843"/>
                    <a:pt x="650598" y="547170"/>
                    <a:pt x="645594" y="543834"/>
                  </a:cubicBezTo>
                  <a:cubicBezTo>
                    <a:pt x="650598" y="542165"/>
                    <a:pt x="660608" y="545502"/>
                    <a:pt x="665613" y="543834"/>
                  </a:cubicBezTo>
                  <a:cubicBezTo>
                    <a:pt x="667280" y="543834"/>
                    <a:pt x="672285" y="532156"/>
                    <a:pt x="673954" y="532156"/>
                  </a:cubicBezTo>
                  <a:cubicBezTo>
                    <a:pt x="683962" y="530488"/>
                    <a:pt x="680626" y="538829"/>
                    <a:pt x="690636" y="535493"/>
                  </a:cubicBezTo>
                  <a:cubicBezTo>
                    <a:pt x="685631" y="530488"/>
                    <a:pt x="685631" y="522147"/>
                    <a:pt x="682295" y="515474"/>
                  </a:cubicBezTo>
                  <a:cubicBezTo>
                    <a:pt x="682295" y="515474"/>
                    <a:pt x="673954" y="513806"/>
                    <a:pt x="678958" y="518811"/>
                  </a:cubicBezTo>
                  <a:cubicBezTo>
                    <a:pt x="675621" y="518811"/>
                    <a:pt x="670617" y="518811"/>
                    <a:pt x="667280" y="518811"/>
                  </a:cubicBezTo>
                  <a:cubicBezTo>
                    <a:pt x="667280" y="518811"/>
                    <a:pt x="670617" y="512138"/>
                    <a:pt x="670617" y="510470"/>
                  </a:cubicBezTo>
                  <a:cubicBezTo>
                    <a:pt x="677290" y="497124"/>
                    <a:pt x="662276" y="515474"/>
                    <a:pt x="658939" y="513806"/>
                  </a:cubicBezTo>
                  <a:lnTo>
                    <a:pt x="658939" y="505465"/>
                  </a:lnTo>
                  <a:lnTo>
                    <a:pt x="650598" y="505465"/>
                  </a:lnTo>
                  <a:cubicBezTo>
                    <a:pt x="650598" y="505465"/>
                    <a:pt x="653935" y="498792"/>
                    <a:pt x="653935" y="497124"/>
                  </a:cubicBezTo>
                  <a:cubicBezTo>
                    <a:pt x="647262" y="500460"/>
                    <a:pt x="653935" y="488783"/>
                    <a:pt x="642257" y="493788"/>
                  </a:cubicBezTo>
                  <a:cubicBezTo>
                    <a:pt x="638921" y="493788"/>
                    <a:pt x="640590" y="503797"/>
                    <a:pt x="638921" y="505465"/>
                  </a:cubicBezTo>
                  <a:cubicBezTo>
                    <a:pt x="638921" y="505465"/>
                    <a:pt x="627244" y="507133"/>
                    <a:pt x="622239" y="508801"/>
                  </a:cubicBezTo>
                  <a:cubicBezTo>
                    <a:pt x="622239" y="508801"/>
                    <a:pt x="622239" y="492119"/>
                    <a:pt x="622239" y="492119"/>
                  </a:cubicBezTo>
                  <a:cubicBezTo>
                    <a:pt x="638921" y="492119"/>
                    <a:pt x="632249" y="483778"/>
                    <a:pt x="625575" y="483778"/>
                  </a:cubicBezTo>
                  <a:cubicBezTo>
                    <a:pt x="630580" y="483778"/>
                    <a:pt x="615567" y="477106"/>
                    <a:pt x="608893" y="475437"/>
                  </a:cubicBezTo>
                  <a:lnTo>
                    <a:pt x="605557" y="487115"/>
                  </a:lnTo>
                  <a:cubicBezTo>
                    <a:pt x="605557" y="487115"/>
                    <a:pt x="598885" y="490451"/>
                    <a:pt x="597216" y="490451"/>
                  </a:cubicBezTo>
                  <a:lnTo>
                    <a:pt x="600552" y="502129"/>
                  </a:lnTo>
                  <a:cubicBezTo>
                    <a:pt x="595548" y="505465"/>
                    <a:pt x="588875" y="512138"/>
                    <a:pt x="583870" y="513806"/>
                  </a:cubicBezTo>
                  <a:lnTo>
                    <a:pt x="583870" y="517142"/>
                  </a:lnTo>
                  <a:cubicBezTo>
                    <a:pt x="577198" y="518811"/>
                    <a:pt x="580534" y="505465"/>
                    <a:pt x="580534" y="500460"/>
                  </a:cubicBezTo>
                  <a:cubicBezTo>
                    <a:pt x="588875" y="500460"/>
                    <a:pt x="583870" y="490451"/>
                    <a:pt x="580534" y="488783"/>
                  </a:cubicBezTo>
                  <a:cubicBezTo>
                    <a:pt x="580534" y="488783"/>
                    <a:pt x="565521" y="500460"/>
                    <a:pt x="572193" y="500460"/>
                  </a:cubicBezTo>
                  <a:cubicBezTo>
                    <a:pt x="568857" y="505465"/>
                    <a:pt x="553843" y="513806"/>
                    <a:pt x="552175" y="520479"/>
                  </a:cubicBezTo>
                  <a:cubicBezTo>
                    <a:pt x="550506" y="525483"/>
                    <a:pt x="553843" y="528820"/>
                    <a:pt x="552175" y="532156"/>
                  </a:cubicBezTo>
                  <a:cubicBezTo>
                    <a:pt x="550506" y="535493"/>
                    <a:pt x="542165" y="537161"/>
                    <a:pt x="540498" y="540497"/>
                  </a:cubicBezTo>
                  <a:cubicBezTo>
                    <a:pt x="543834" y="528820"/>
                    <a:pt x="540498" y="525483"/>
                    <a:pt x="543834" y="512138"/>
                  </a:cubicBezTo>
                  <a:cubicBezTo>
                    <a:pt x="548839" y="510470"/>
                    <a:pt x="553843" y="512138"/>
                    <a:pt x="555511" y="508801"/>
                  </a:cubicBezTo>
                  <a:lnTo>
                    <a:pt x="547170" y="488783"/>
                  </a:lnTo>
                  <a:cubicBezTo>
                    <a:pt x="547170" y="488783"/>
                    <a:pt x="538829" y="492119"/>
                    <a:pt x="543834" y="497124"/>
                  </a:cubicBezTo>
                  <a:cubicBezTo>
                    <a:pt x="537161" y="493788"/>
                    <a:pt x="540498" y="492119"/>
                    <a:pt x="535493" y="488783"/>
                  </a:cubicBezTo>
                  <a:cubicBezTo>
                    <a:pt x="530488" y="492119"/>
                    <a:pt x="525483" y="485447"/>
                    <a:pt x="523816" y="485447"/>
                  </a:cubicBezTo>
                  <a:cubicBezTo>
                    <a:pt x="523816" y="488783"/>
                    <a:pt x="525483" y="507133"/>
                    <a:pt x="523816" y="508801"/>
                  </a:cubicBezTo>
                  <a:cubicBezTo>
                    <a:pt x="523816" y="508801"/>
                    <a:pt x="515475" y="503797"/>
                    <a:pt x="515475" y="505465"/>
                  </a:cubicBezTo>
                  <a:cubicBezTo>
                    <a:pt x="523816" y="498792"/>
                    <a:pt x="507134" y="497124"/>
                    <a:pt x="507134" y="497124"/>
                  </a:cubicBezTo>
                  <a:cubicBezTo>
                    <a:pt x="505465" y="498792"/>
                    <a:pt x="507134" y="507133"/>
                    <a:pt x="507134" y="508801"/>
                  </a:cubicBezTo>
                  <a:lnTo>
                    <a:pt x="483778" y="528820"/>
                  </a:lnTo>
                  <a:cubicBezTo>
                    <a:pt x="475437" y="522147"/>
                    <a:pt x="452083" y="507133"/>
                    <a:pt x="443742" y="508801"/>
                  </a:cubicBezTo>
                  <a:cubicBezTo>
                    <a:pt x="443742" y="508801"/>
                    <a:pt x="435401" y="520479"/>
                    <a:pt x="435401" y="520479"/>
                  </a:cubicBezTo>
                  <a:cubicBezTo>
                    <a:pt x="435401" y="520479"/>
                    <a:pt x="445410" y="520479"/>
                    <a:pt x="447078" y="520479"/>
                  </a:cubicBezTo>
                  <a:cubicBezTo>
                    <a:pt x="448747" y="528820"/>
                    <a:pt x="447078" y="530488"/>
                    <a:pt x="450414" y="537161"/>
                  </a:cubicBezTo>
                  <a:cubicBezTo>
                    <a:pt x="440406" y="533824"/>
                    <a:pt x="438737" y="533824"/>
                    <a:pt x="430396" y="528820"/>
                  </a:cubicBezTo>
                  <a:lnTo>
                    <a:pt x="433732" y="545502"/>
                  </a:lnTo>
                  <a:cubicBezTo>
                    <a:pt x="433732" y="545502"/>
                    <a:pt x="422055" y="545502"/>
                    <a:pt x="422055" y="545502"/>
                  </a:cubicBezTo>
                  <a:cubicBezTo>
                    <a:pt x="422055" y="535493"/>
                    <a:pt x="427060" y="532156"/>
                    <a:pt x="422055" y="528820"/>
                  </a:cubicBezTo>
                  <a:cubicBezTo>
                    <a:pt x="412046" y="545502"/>
                    <a:pt x="412046" y="558847"/>
                    <a:pt x="405373" y="528820"/>
                  </a:cubicBezTo>
                  <a:cubicBezTo>
                    <a:pt x="400368" y="533824"/>
                    <a:pt x="405373" y="538829"/>
                    <a:pt x="402037" y="545502"/>
                  </a:cubicBezTo>
                  <a:cubicBezTo>
                    <a:pt x="400368" y="548838"/>
                    <a:pt x="388691" y="550506"/>
                    <a:pt x="385355" y="553843"/>
                  </a:cubicBezTo>
                  <a:cubicBezTo>
                    <a:pt x="378682" y="547170"/>
                    <a:pt x="390359" y="545502"/>
                    <a:pt x="377014" y="542165"/>
                  </a:cubicBezTo>
                  <a:cubicBezTo>
                    <a:pt x="377014" y="542165"/>
                    <a:pt x="373677" y="555511"/>
                    <a:pt x="373677" y="558847"/>
                  </a:cubicBezTo>
                  <a:cubicBezTo>
                    <a:pt x="378682" y="558847"/>
                    <a:pt x="387023" y="558847"/>
                    <a:pt x="377014" y="562184"/>
                  </a:cubicBezTo>
                  <a:cubicBezTo>
                    <a:pt x="373677" y="562184"/>
                    <a:pt x="358663" y="565520"/>
                    <a:pt x="368673" y="565520"/>
                  </a:cubicBezTo>
                  <a:lnTo>
                    <a:pt x="368673" y="573861"/>
                  </a:lnTo>
                  <a:cubicBezTo>
                    <a:pt x="358663" y="575529"/>
                    <a:pt x="362000" y="567188"/>
                    <a:pt x="351991" y="570525"/>
                  </a:cubicBezTo>
                  <a:lnTo>
                    <a:pt x="351991" y="582202"/>
                  </a:lnTo>
                  <a:cubicBezTo>
                    <a:pt x="331972" y="582202"/>
                    <a:pt x="363668" y="545502"/>
                    <a:pt x="335309" y="558847"/>
                  </a:cubicBezTo>
                  <a:cubicBezTo>
                    <a:pt x="331972" y="560516"/>
                    <a:pt x="330304" y="563852"/>
                    <a:pt x="323631" y="567188"/>
                  </a:cubicBezTo>
                  <a:cubicBezTo>
                    <a:pt x="326968" y="595548"/>
                    <a:pt x="318627" y="587207"/>
                    <a:pt x="343650" y="583870"/>
                  </a:cubicBezTo>
                  <a:cubicBezTo>
                    <a:pt x="335309" y="615566"/>
                    <a:pt x="341981" y="613898"/>
                    <a:pt x="311954" y="627244"/>
                  </a:cubicBezTo>
                  <a:cubicBezTo>
                    <a:pt x="315290" y="637253"/>
                    <a:pt x="311954" y="630580"/>
                    <a:pt x="320295" y="635585"/>
                  </a:cubicBezTo>
                  <a:cubicBezTo>
                    <a:pt x="320295" y="635585"/>
                    <a:pt x="320295" y="650598"/>
                    <a:pt x="320295" y="652267"/>
                  </a:cubicBezTo>
                  <a:cubicBezTo>
                    <a:pt x="313622" y="648930"/>
                    <a:pt x="303613" y="643926"/>
                    <a:pt x="296940" y="640589"/>
                  </a:cubicBezTo>
                  <a:cubicBezTo>
                    <a:pt x="303613" y="662276"/>
                    <a:pt x="305281" y="653935"/>
                    <a:pt x="313622" y="677290"/>
                  </a:cubicBezTo>
                  <a:cubicBezTo>
                    <a:pt x="308617" y="680626"/>
                    <a:pt x="298608" y="673953"/>
                    <a:pt x="293604" y="677290"/>
                  </a:cubicBezTo>
                  <a:cubicBezTo>
                    <a:pt x="293604" y="677290"/>
                    <a:pt x="293604" y="692304"/>
                    <a:pt x="293604" y="693972"/>
                  </a:cubicBezTo>
                  <a:cubicBezTo>
                    <a:pt x="288599" y="695640"/>
                    <a:pt x="273585" y="707317"/>
                    <a:pt x="270249" y="705649"/>
                  </a:cubicBezTo>
                  <a:cubicBezTo>
                    <a:pt x="268581" y="705649"/>
                    <a:pt x="273585" y="697308"/>
                    <a:pt x="266912" y="702313"/>
                  </a:cubicBezTo>
                  <a:cubicBezTo>
                    <a:pt x="263576" y="702313"/>
                    <a:pt x="261908" y="717327"/>
                    <a:pt x="258571" y="718995"/>
                  </a:cubicBezTo>
                  <a:cubicBezTo>
                    <a:pt x="255235" y="718995"/>
                    <a:pt x="248562" y="717327"/>
                    <a:pt x="246894" y="718995"/>
                  </a:cubicBezTo>
                  <a:lnTo>
                    <a:pt x="246894" y="727336"/>
                  </a:lnTo>
                  <a:lnTo>
                    <a:pt x="255235" y="727336"/>
                  </a:lnTo>
                  <a:cubicBezTo>
                    <a:pt x="240221" y="735677"/>
                    <a:pt x="256903" y="737345"/>
                    <a:pt x="251898" y="747354"/>
                  </a:cubicBezTo>
                  <a:cubicBezTo>
                    <a:pt x="248562" y="752359"/>
                    <a:pt x="243557" y="747354"/>
                    <a:pt x="240221" y="750691"/>
                  </a:cubicBezTo>
                  <a:cubicBezTo>
                    <a:pt x="221871" y="762368"/>
                    <a:pt x="215198" y="759032"/>
                    <a:pt x="211862" y="787391"/>
                  </a:cubicBezTo>
                  <a:cubicBezTo>
                    <a:pt x="206857" y="787391"/>
                    <a:pt x="200184" y="780718"/>
                    <a:pt x="195180" y="779050"/>
                  </a:cubicBezTo>
                  <a:cubicBezTo>
                    <a:pt x="191843" y="782387"/>
                    <a:pt x="178498" y="805741"/>
                    <a:pt x="175161" y="807410"/>
                  </a:cubicBezTo>
                  <a:cubicBezTo>
                    <a:pt x="170157" y="810746"/>
                    <a:pt x="166820" y="807410"/>
                    <a:pt x="163484" y="810746"/>
                  </a:cubicBezTo>
                  <a:cubicBezTo>
                    <a:pt x="158479" y="815751"/>
                    <a:pt x="158479" y="824092"/>
                    <a:pt x="155143" y="830764"/>
                  </a:cubicBezTo>
                  <a:cubicBezTo>
                    <a:pt x="140129" y="830764"/>
                    <a:pt x="148470" y="840774"/>
                    <a:pt x="158479" y="839105"/>
                  </a:cubicBezTo>
                  <a:cubicBezTo>
                    <a:pt x="160147" y="839105"/>
                    <a:pt x="168488" y="827428"/>
                    <a:pt x="170157" y="827428"/>
                  </a:cubicBezTo>
                  <a:cubicBezTo>
                    <a:pt x="175161" y="827428"/>
                    <a:pt x="183502" y="830764"/>
                    <a:pt x="178498" y="835769"/>
                  </a:cubicBezTo>
                  <a:cubicBezTo>
                    <a:pt x="173493" y="839105"/>
                    <a:pt x="166820" y="840774"/>
                    <a:pt x="161816" y="844110"/>
                  </a:cubicBezTo>
                  <a:lnTo>
                    <a:pt x="161816" y="852451"/>
                  </a:lnTo>
                  <a:cubicBezTo>
                    <a:pt x="150138" y="849115"/>
                    <a:pt x="148470" y="852451"/>
                    <a:pt x="141797" y="852451"/>
                  </a:cubicBezTo>
                  <a:cubicBezTo>
                    <a:pt x="141797" y="845778"/>
                    <a:pt x="141797" y="837437"/>
                    <a:pt x="138461" y="835769"/>
                  </a:cubicBezTo>
                  <a:cubicBezTo>
                    <a:pt x="133456" y="834101"/>
                    <a:pt x="133456" y="842442"/>
                    <a:pt x="130120" y="844110"/>
                  </a:cubicBezTo>
                  <a:cubicBezTo>
                    <a:pt x="115106" y="834101"/>
                    <a:pt x="120111" y="839105"/>
                    <a:pt x="110101" y="832433"/>
                  </a:cubicBezTo>
                  <a:cubicBezTo>
                    <a:pt x="108433" y="835769"/>
                    <a:pt x="105097" y="842442"/>
                    <a:pt x="101760" y="844110"/>
                  </a:cubicBezTo>
                  <a:cubicBezTo>
                    <a:pt x="106765" y="847446"/>
                    <a:pt x="111770" y="840774"/>
                    <a:pt x="113438" y="840774"/>
                  </a:cubicBezTo>
                  <a:cubicBezTo>
                    <a:pt x="111770" y="850783"/>
                    <a:pt x="115106" y="850783"/>
                    <a:pt x="116774" y="857456"/>
                  </a:cubicBezTo>
                  <a:cubicBezTo>
                    <a:pt x="110101" y="860792"/>
                    <a:pt x="115106" y="857456"/>
                    <a:pt x="113438" y="865797"/>
                  </a:cubicBezTo>
                  <a:cubicBezTo>
                    <a:pt x="113438" y="865797"/>
                    <a:pt x="101760" y="865797"/>
                    <a:pt x="101760" y="865797"/>
                  </a:cubicBezTo>
                  <a:cubicBezTo>
                    <a:pt x="101760" y="865797"/>
                    <a:pt x="93419" y="882479"/>
                    <a:pt x="93419" y="882479"/>
                  </a:cubicBezTo>
                  <a:cubicBezTo>
                    <a:pt x="85078" y="885815"/>
                    <a:pt x="75069" y="880810"/>
                    <a:pt x="65060" y="882479"/>
                  </a:cubicBezTo>
                  <a:lnTo>
                    <a:pt x="65060" y="890820"/>
                  </a:lnTo>
                  <a:cubicBezTo>
                    <a:pt x="73401" y="884147"/>
                    <a:pt x="71733" y="897492"/>
                    <a:pt x="73401" y="899161"/>
                  </a:cubicBezTo>
                  <a:cubicBezTo>
                    <a:pt x="71733" y="899161"/>
                    <a:pt x="56719" y="907502"/>
                    <a:pt x="61724" y="902497"/>
                  </a:cubicBezTo>
                  <a:cubicBezTo>
                    <a:pt x="56719" y="902497"/>
                    <a:pt x="50046" y="902497"/>
                    <a:pt x="45042" y="902497"/>
                  </a:cubicBezTo>
                  <a:cubicBezTo>
                    <a:pt x="45042" y="902497"/>
                    <a:pt x="45042" y="914174"/>
                    <a:pt x="45042" y="914174"/>
                  </a:cubicBezTo>
                  <a:cubicBezTo>
                    <a:pt x="61724" y="910838"/>
                    <a:pt x="61724" y="914174"/>
                    <a:pt x="48378" y="917511"/>
                  </a:cubicBezTo>
                  <a:cubicBezTo>
                    <a:pt x="40037" y="920847"/>
                    <a:pt x="33364" y="924184"/>
                    <a:pt x="11678" y="925852"/>
                  </a:cubicBezTo>
                  <a:lnTo>
                    <a:pt x="11678" y="934193"/>
                  </a:lnTo>
                  <a:lnTo>
                    <a:pt x="28360" y="937529"/>
                  </a:lnTo>
                  <a:cubicBezTo>
                    <a:pt x="58387" y="945870"/>
                    <a:pt x="15014" y="937529"/>
                    <a:pt x="8341" y="937529"/>
                  </a:cubicBezTo>
                  <a:lnTo>
                    <a:pt x="0" y="945870"/>
                  </a:lnTo>
                  <a:cubicBezTo>
                    <a:pt x="5005" y="967557"/>
                    <a:pt x="5005" y="964220"/>
                    <a:pt x="23355" y="962552"/>
                  </a:cubicBezTo>
                  <a:cubicBezTo>
                    <a:pt x="18350" y="965889"/>
                    <a:pt x="11678" y="967557"/>
                    <a:pt x="3337" y="970893"/>
                  </a:cubicBezTo>
                  <a:cubicBezTo>
                    <a:pt x="3337" y="970893"/>
                    <a:pt x="8341" y="977566"/>
                    <a:pt x="6673" y="979234"/>
                  </a:cubicBezTo>
                  <a:lnTo>
                    <a:pt x="15014" y="979234"/>
                  </a:lnTo>
                  <a:lnTo>
                    <a:pt x="15014" y="987575"/>
                  </a:lnTo>
                  <a:cubicBezTo>
                    <a:pt x="15014" y="987575"/>
                    <a:pt x="3337" y="990912"/>
                    <a:pt x="3337" y="990912"/>
                  </a:cubicBezTo>
                  <a:lnTo>
                    <a:pt x="15014" y="994248"/>
                  </a:lnTo>
                  <a:lnTo>
                    <a:pt x="18350" y="994248"/>
                  </a:lnTo>
                  <a:cubicBezTo>
                    <a:pt x="21687" y="995916"/>
                    <a:pt x="15014" y="1005925"/>
                    <a:pt x="15014" y="1005925"/>
                  </a:cubicBezTo>
                  <a:cubicBezTo>
                    <a:pt x="23355" y="1009262"/>
                    <a:pt x="25023" y="1009262"/>
                    <a:pt x="25023" y="1009262"/>
                  </a:cubicBezTo>
                  <a:cubicBezTo>
                    <a:pt x="25023" y="1009262"/>
                    <a:pt x="18350" y="1005925"/>
                    <a:pt x="26691" y="1014266"/>
                  </a:cubicBezTo>
                  <a:cubicBezTo>
                    <a:pt x="33364" y="1009262"/>
                    <a:pt x="35032" y="1005925"/>
                    <a:pt x="38369" y="997584"/>
                  </a:cubicBezTo>
                  <a:cubicBezTo>
                    <a:pt x="38369" y="997584"/>
                    <a:pt x="56719" y="1000921"/>
                    <a:pt x="50046" y="1000921"/>
                  </a:cubicBezTo>
                  <a:lnTo>
                    <a:pt x="41705" y="1000921"/>
                  </a:lnTo>
                  <a:cubicBezTo>
                    <a:pt x="35032" y="1012598"/>
                    <a:pt x="31696" y="1020939"/>
                    <a:pt x="25023" y="1032617"/>
                  </a:cubicBezTo>
                  <a:cubicBezTo>
                    <a:pt x="21687" y="1032617"/>
                    <a:pt x="11678" y="1030948"/>
                    <a:pt x="8341" y="1032617"/>
                  </a:cubicBezTo>
                  <a:cubicBezTo>
                    <a:pt x="10009" y="1034285"/>
                    <a:pt x="8341" y="1040958"/>
                    <a:pt x="8341" y="1044294"/>
                  </a:cubicBezTo>
                  <a:cubicBezTo>
                    <a:pt x="8341" y="1044294"/>
                    <a:pt x="18350" y="1049299"/>
                    <a:pt x="20019" y="1052635"/>
                  </a:cubicBezTo>
                  <a:cubicBezTo>
                    <a:pt x="23355" y="1039289"/>
                    <a:pt x="23355" y="1044294"/>
                    <a:pt x="23355" y="1044294"/>
                  </a:cubicBezTo>
                  <a:lnTo>
                    <a:pt x="31696" y="1044294"/>
                  </a:lnTo>
                  <a:cubicBezTo>
                    <a:pt x="31696" y="1047630"/>
                    <a:pt x="36701" y="1060976"/>
                    <a:pt x="31696" y="1055971"/>
                  </a:cubicBezTo>
                  <a:cubicBezTo>
                    <a:pt x="28360" y="1062644"/>
                    <a:pt x="20019" y="1067649"/>
                    <a:pt x="20019" y="1067649"/>
                  </a:cubicBezTo>
                  <a:cubicBezTo>
                    <a:pt x="18350" y="1072653"/>
                    <a:pt x="21687" y="1079326"/>
                    <a:pt x="20019" y="1084331"/>
                  </a:cubicBezTo>
                  <a:lnTo>
                    <a:pt x="28360" y="1084331"/>
                  </a:lnTo>
                  <a:lnTo>
                    <a:pt x="31696" y="1096008"/>
                  </a:lnTo>
                  <a:cubicBezTo>
                    <a:pt x="40037" y="1099345"/>
                    <a:pt x="43373" y="1094340"/>
                    <a:pt x="48378" y="1092672"/>
                  </a:cubicBezTo>
                  <a:cubicBezTo>
                    <a:pt x="48378" y="1092672"/>
                    <a:pt x="50046" y="1092672"/>
                    <a:pt x="51714" y="1092672"/>
                  </a:cubicBezTo>
                  <a:cubicBezTo>
                    <a:pt x="51714" y="1092672"/>
                    <a:pt x="51714" y="1104349"/>
                    <a:pt x="51714" y="1104349"/>
                  </a:cubicBezTo>
                  <a:cubicBezTo>
                    <a:pt x="70065" y="1104349"/>
                    <a:pt x="95088" y="1092672"/>
                    <a:pt x="108433" y="1084331"/>
                  </a:cubicBezTo>
                  <a:cubicBezTo>
                    <a:pt x="111770" y="1082663"/>
                    <a:pt x="113438" y="1074322"/>
                    <a:pt x="116774" y="1072653"/>
                  </a:cubicBezTo>
                  <a:cubicBezTo>
                    <a:pt x="120111" y="1070985"/>
                    <a:pt x="128452" y="1072653"/>
                    <a:pt x="133456" y="1072653"/>
                  </a:cubicBezTo>
                  <a:cubicBezTo>
                    <a:pt x="141797" y="1070985"/>
                    <a:pt x="156811" y="1057640"/>
                    <a:pt x="165152" y="1052635"/>
                  </a:cubicBezTo>
                  <a:cubicBezTo>
                    <a:pt x="165152" y="1057640"/>
                    <a:pt x="168488" y="1057640"/>
                    <a:pt x="168488" y="1060976"/>
                  </a:cubicBezTo>
                  <a:close/>
                  <a:moveTo>
                    <a:pt x="31696" y="1012598"/>
                  </a:moveTo>
                  <a:lnTo>
                    <a:pt x="35032" y="1020939"/>
                  </a:lnTo>
                  <a:cubicBezTo>
                    <a:pt x="35032" y="1015935"/>
                    <a:pt x="38369" y="1012598"/>
                    <a:pt x="31696" y="1012598"/>
                  </a:cubicBezTo>
                  <a:close/>
                  <a:moveTo>
                    <a:pt x="71733" y="960884"/>
                  </a:moveTo>
                  <a:cubicBezTo>
                    <a:pt x="78406" y="964220"/>
                    <a:pt x="68396" y="969225"/>
                    <a:pt x="68396" y="969225"/>
                  </a:cubicBezTo>
                  <a:cubicBezTo>
                    <a:pt x="68396" y="965889"/>
                    <a:pt x="65060" y="957548"/>
                    <a:pt x="71733" y="960884"/>
                  </a:cubicBezTo>
                  <a:close/>
                  <a:moveTo>
                    <a:pt x="51714" y="960884"/>
                  </a:moveTo>
                  <a:cubicBezTo>
                    <a:pt x="63392" y="960884"/>
                    <a:pt x="60055" y="977566"/>
                    <a:pt x="60055" y="977566"/>
                  </a:cubicBezTo>
                  <a:cubicBezTo>
                    <a:pt x="55051" y="977566"/>
                    <a:pt x="20019" y="964220"/>
                    <a:pt x="48378" y="969225"/>
                  </a:cubicBezTo>
                  <a:cubicBezTo>
                    <a:pt x="48378" y="964220"/>
                    <a:pt x="45042" y="960884"/>
                    <a:pt x="51714" y="960884"/>
                  </a:cubicBezTo>
                  <a:close/>
                  <a:moveTo>
                    <a:pt x="75069" y="920847"/>
                  </a:moveTo>
                  <a:cubicBezTo>
                    <a:pt x="80074" y="924184"/>
                    <a:pt x="71733" y="929188"/>
                    <a:pt x="71733" y="929188"/>
                  </a:cubicBezTo>
                  <a:cubicBezTo>
                    <a:pt x="71733" y="925852"/>
                    <a:pt x="68396" y="917511"/>
                    <a:pt x="75069" y="920847"/>
                  </a:cubicBezTo>
                  <a:close/>
                  <a:moveTo>
                    <a:pt x="248562" y="640589"/>
                  </a:moveTo>
                  <a:lnTo>
                    <a:pt x="248562" y="648930"/>
                  </a:lnTo>
                  <a:cubicBezTo>
                    <a:pt x="261908" y="652267"/>
                    <a:pt x="253567" y="642257"/>
                    <a:pt x="248562" y="640589"/>
                  </a:cubicBezTo>
                  <a:close/>
                  <a:moveTo>
                    <a:pt x="343650" y="637253"/>
                  </a:moveTo>
                  <a:cubicBezTo>
                    <a:pt x="351991" y="637253"/>
                    <a:pt x="346986" y="640589"/>
                    <a:pt x="346986" y="645594"/>
                  </a:cubicBezTo>
                  <a:cubicBezTo>
                    <a:pt x="328636" y="645594"/>
                    <a:pt x="328636" y="638921"/>
                    <a:pt x="343650" y="637253"/>
                  </a:cubicBezTo>
                  <a:close/>
                  <a:moveTo>
                    <a:pt x="275253" y="628912"/>
                  </a:moveTo>
                  <a:cubicBezTo>
                    <a:pt x="261908" y="637253"/>
                    <a:pt x="256903" y="647262"/>
                    <a:pt x="278590" y="637253"/>
                  </a:cubicBezTo>
                  <a:cubicBezTo>
                    <a:pt x="278590" y="635585"/>
                    <a:pt x="280258" y="625575"/>
                    <a:pt x="275253" y="628912"/>
                  </a:cubicBezTo>
                  <a:close/>
                  <a:moveTo>
                    <a:pt x="283594" y="603889"/>
                  </a:moveTo>
                  <a:cubicBezTo>
                    <a:pt x="273585" y="605557"/>
                    <a:pt x="283594" y="613898"/>
                    <a:pt x="286931" y="615566"/>
                  </a:cubicBezTo>
                  <a:cubicBezTo>
                    <a:pt x="286931" y="615566"/>
                    <a:pt x="296940" y="600552"/>
                    <a:pt x="283594" y="603889"/>
                  </a:cubicBezTo>
                  <a:close/>
                  <a:moveTo>
                    <a:pt x="303613" y="600552"/>
                  </a:moveTo>
                  <a:cubicBezTo>
                    <a:pt x="298608" y="607225"/>
                    <a:pt x="298608" y="612230"/>
                    <a:pt x="295272" y="620571"/>
                  </a:cubicBezTo>
                  <a:lnTo>
                    <a:pt x="286931" y="620571"/>
                  </a:lnTo>
                  <a:cubicBezTo>
                    <a:pt x="286931" y="620571"/>
                    <a:pt x="295272" y="640589"/>
                    <a:pt x="295272" y="640589"/>
                  </a:cubicBezTo>
                  <a:cubicBezTo>
                    <a:pt x="300276" y="637253"/>
                    <a:pt x="321963" y="627244"/>
                    <a:pt x="323631" y="620571"/>
                  </a:cubicBezTo>
                  <a:lnTo>
                    <a:pt x="323631" y="612230"/>
                  </a:lnTo>
                  <a:cubicBezTo>
                    <a:pt x="341981" y="597216"/>
                    <a:pt x="306949" y="612230"/>
                    <a:pt x="306949" y="612230"/>
                  </a:cubicBezTo>
                  <a:cubicBezTo>
                    <a:pt x="306949" y="605557"/>
                    <a:pt x="310286" y="600552"/>
                    <a:pt x="303613" y="600552"/>
                  </a:cubicBezTo>
                  <a:close/>
                  <a:moveTo>
                    <a:pt x="323631" y="583870"/>
                  </a:moveTo>
                  <a:cubicBezTo>
                    <a:pt x="323631" y="583870"/>
                    <a:pt x="315290" y="595548"/>
                    <a:pt x="323631" y="592211"/>
                  </a:cubicBezTo>
                  <a:cubicBezTo>
                    <a:pt x="323631" y="592211"/>
                    <a:pt x="331972" y="580534"/>
                    <a:pt x="323631" y="583870"/>
                  </a:cubicBezTo>
                  <a:close/>
                  <a:moveTo>
                    <a:pt x="368673" y="543834"/>
                  </a:moveTo>
                  <a:cubicBezTo>
                    <a:pt x="368673" y="543834"/>
                    <a:pt x="365336" y="557179"/>
                    <a:pt x="365336" y="560516"/>
                  </a:cubicBezTo>
                  <a:cubicBezTo>
                    <a:pt x="370341" y="557179"/>
                    <a:pt x="373677" y="558847"/>
                    <a:pt x="382018" y="557179"/>
                  </a:cubicBezTo>
                  <a:cubicBezTo>
                    <a:pt x="377014" y="553843"/>
                    <a:pt x="387023" y="540497"/>
                    <a:pt x="370341" y="545502"/>
                  </a:cubicBezTo>
                  <a:close/>
                  <a:moveTo>
                    <a:pt x="380350" y="528820"/>
                  </a:moveTo>
                  <a:cubicBezTo>
                    <a:pt x="380350" y="528820"/>
                    <a:pt x="383686" y="543834"/>
                    <a:pt x="383686" y="545502"/>
                  </a:cubicBezTo>
                  <a:cubicBezTo>
                    <a:pt x="393696" y="548838"/>
                    <a:pt x="400368" y="533824"/>
                    <a:pt x="380350" y="528820"/>
                  </a:cubicBezTo>
                  <a:close/>
                  <a:moveTo>
                    <a:pt x="420387" y="520479"/>
                  </a:moveTo>
                  <a:lnTo>
                    <a:pt x="423724" y="528820"/>
                  </a:lnTo>
                  <a:cubicBezTo>
                    <a:pt x="423724" y="523815"/>
                    <a:pt x="427060" y="520479"/>
                    <a:pt x="420387" y="520479"/>
                  </a:cubicBezTo>
                  <a:close/>
                  <a:moveTo>
                    <a:pt x="400368" y="517142"/>
                  </a:moveTo>
                  <a:cubicBezTo>
                    <a:pt x="400368" y="517142"/>
                    <a:pt x="403705" y="528820"/>
                    <a:pt x="403705" y="528820"/>
                  </a:cubicBezTo>
                  <a:cubicBezTo>
                    <a:pt x="412046" y="532156"/>
                    <a:pt x="410378" y="520479"/>
                    <a:pt x="400368" y="517142"/>
                  </a:cubicBezTo>
                  <a:close/>
                  <a:moveTo>
                    <a:pt x="640590" y="512138"/>
                  </a:moveTo>
                  <a:cubicBezTo>
                    <a:pt x="640590" y="512138"/>
                    <a:pt x="643926" y="520479"/>
                    <a:pt x="643926" y="523815"/>
                  </a:cubicBezTo>
                  <a:cubicBezTo>
                    <a:pt x="640590" y="523815"/>
                    <a:pt x="637253" y="527152"/>
                    <a:pt x="635585" y="527152"/>
                  </a:cubicBezTo>
                  <a:cubicBezTo>
                    <a:pt x="635585" y="520479"/>
                    <a:pt x="632249" y="510470"/>
                    <a:pt x="638921" y="510470"/>
                  </a:cubicBezTo>
                  <a:close/>
                  <a:moveTo>
                    <a:pt x="468765" y="512138"/>
                  </a:moveTo>
                  <a:lnTo>
                    <a:pt x="468765" y="520479"/>
                  </a:lnTo>
                  <a:lnTo>
                    <a:pt x="477106" y="520479"/>
                  </a:lnTo>
                  <a:cubicBezTo>
                    <a:pt x="472101" y="517142"/>
                    <a:pt x="482111" y="512138"/>
                    <a:pt x="468765" y="512138"/>
                  </a:cubicBezTo>
                  <a:close/>
                  <a:moveTo>
                    <a:pt x="495456" y="503797"/>
                  </a:moveTo>
                  <a:cubicBezTo>
                    <a:pt x="480442" y="505465"/>
                    <a:pt x="480442" y="520479"/>
                    <a:pt x="495456" y="523815"/>
                  </a:cubicBezTo>
                  <a:cubicBezTo>
                    <a:pt x="495456" y="520479"/>
                    <a:pt x="505465" y="502129"/>
                    <a:pt x="495456" y="503797"/>
                  </a:cubicBezTo>
                  <a:close/>
                  <a:moveTo>
                    <a:pt x="512138" y="483778"/>
                  </a:moveTo>
                  <a:lnTo>
                    <a:pt x="515475" y="492119"/>
                  </a:lnTo>
                  <a:cubicBezTo>
                    <a:pt x="515475" y="487115"/>
                    <a:pt x="518811" y="483778"/>
                    <a:pt x="512138" y="483778"/>
                  </a:cubicBezTo>
                  <a:close/>
                  <a:moveTo>
                    <a:pt x="480442" y="483778"/>
                  </a:moveTo>
                  <a:cubicBezTo>
                    <a:pt x="480442" y="483778"/>
                    <a:pt x="473770" y="495456"/>
                    <a:pt x="472101" y="495456"/>
                  </a:cubicBezTo>
                  <a:cubicBezTo>
                    <a:pt x="465429" y="498792"/>
                    <a:pt x="457088" y="497124"/>
                    <a:pt x="452083" y="498792"/>
                  </a:cubicBezTo>
                  <a:cubicBezTo>
                    <a:pt x="452083" y="498792"/>
                    <a:pt x="452083" y="510470"/>
                    <a:pt x="452083" y="510470"/>
                  </a:cubicBezTo>
                  <a:lnTo>
                    <a:pt x="455419" y="510470"/>
                  </a:lnTo>
                  <a:cubicBezTo>
                    <a:pt x="465429" y="507133"/>
                    <a:pt x="503797" y="473769"/>
                    <a:pt x="478774" y="482110"/>
                  </a:cubicBezTo>
                  <a:close/>
                  <a:moveTo>
                    <a:pt x="555511" y="480442"/>
                  </a:moveTo>
                  <a:lnTo>
                    <a:pt x="555511" y="497124"/>
                  </a:lnTo>
                  <a:cubicBezTo>
                    <a:pt x="567188" y="497124"/>
                    <a:pt x="573862" y="478774"/>
                    <a:pt x="555511" y="480442"/>
                  </a:cubicBezTo>
                  <a:close/>
                  <a:moveTo>
                    <a:pt x="435401" y="163484"/>
                  </a:moveTo>
                  <a:cubicBezTo>
                    <a:pt x="422055" y="166820"/>
                    <a:pt x="422055" y="183502"/>
                    <a:pt x="432065" y="191843"/>
                  </a:cubicBezTo>
                  <a:cubicBezTo>
                    <a:pt x="423724" y="191843"/>
                    <a:pt x="427060" y="198516"/>
                    <a:pt x="423724" y="203521"/>
                  </a:cubicBezTo>
                  <a:cubicBezTo>
                    <a:pt x="452083" y="193511"/>
                    <a:pt x="477106" y="203521"/>
                    <a:pt x="515475" y="195180"/>
                  </a:cubicBezTo>
                  <a:lnTo>
                    <a:pt x="518811" y="178498"/>
                  </a:lnTo>
                  <a:cubicBezTo>
                    <a:pt x="508801" y="178498"/>
                    <a:pt x="510470" y="183502"/>
                    <a:pt x="498793" y="181834"/>
                  </a:cubicBezTo>
                  <a:cubicBezTo>
                    <a:pt x="487115" y="181834"/>
                    <a:pt x="482111" y="163484"/>
                    <a:pt x="475437" y="161816"/>
                  </a:cubicBezTo>
                  <a:lnTo>
                    <a:pt x="435401" y="161816"/>
                  </a:lnTo>
                  <a:close/>
                  <a:moveTo>
                    <a:pt x="428728" y="131788"/>
                  </a:moveTo>
                  <a:cubicBezTo>
                    <a:pt x="375345" y="136793"/>
                    <a:pt x="423724" y="168488"/>
                    <a:pt x="448747" y="160147"/>
                  </a:cubicBezTo>
                  <a:cubicBezTo>
                    <a:pt x="448747" y="160147"/>
                    <a:pt x="448747" y="148470"/>
                    <a:pt x="448747" y="148470"/>
                  </a:cubicBezTo>
                  <a:cubicBezTo>
                    <a:pt x="458755" y="156811"/>
                    <a:pt x="448747" y="130120"/>
                    <a:pt x="428728" y="131788"/>
                  </a:cubicBezTo>
                  <a:close/>
                  <a:moveTo>
                    <a:pt x="592211" y="116774"/>
                  </a:moveTo>
                  <a:lnTo>
                    <a:pt x="595548" y="128452"/>
                  </a:lnTo>
                  <a:cubicBezTo>
                    <a:pt x="607226" y="135124"/>
                    <a:pt x="598885" y="120111"/>
                    <a:pt x="592211" y="116774"/>
                  </a:cubicBezTo>
                  <a:close/>
                  <a:moveTo>
                    <a:pt x="635585" y="100092"/>
                  </a:moveTo>
                  <a:lnTo>
                    <a:pt x="632249" y="111770"/>
                  </a:lnTo>
                  <a:cubicBezTo>
                    <a:pt x="632249" y="111770"/>
                    <a:pt x="687299" y="111770"/>
                    <a:pt x="663944" y="103429"/>
                  </a:cubicBezTo>
                  <a:cubicBezTo>
                    <a:pt x="653935" y="100092"/>
                    <a:pt x="648931" y="103429"/>
                    <a:pt x="635585" y="100092"/>
                  </a:cubicBezTo>
                  <a:close/>
                  <a:moveTo>
                    <a:pt x="300276" y="96756"/>
                  </a:moveTo>
                  <a:cubicBezTo>
                    <a:pt x="306949" y="100092"/>
                    <a:pt x="296940" y="105097"/>
                    <a:pt x="296940" y="105097"/>
                  </a:cubicBezTo>
                  <a:cubicBezTo>
                    <a:pt x="296940" y="101760"/>
                    <a:pt x="293604" y="93419"/>
                    <a:pt x="300276" y="96756"/>
                  </a:cubicBezTo>
                  <a:close/>
                  <a:moveTo>
                    <a:pt x="188507" y="88415"/>
                  </a:moveTo>
                  <a:cubicBezTo>
                    <a:pt x="193511" y="105097"/>
                    <a:pt x="191843" y="110101"/>
                    <a:pt x="196848" y="125115"/>
                  </a:cubicBezTo>
                  <a:cubicBezTo>
                    <a:pt x="200184" y="125115"/>
                    <a:pt x="206857" y="128452"/>
                    <a:pt x="205189" y="121779"/>
                  </a:cubicBezTo>
                  <a:cubicBezTo>
                    <a:pt x="201852" y="113438"/>
                    <a:pt x="191843" y="100092"/>
                    <a:pt x="188507" y="90083"/>
                  </a:cubicBezTo>
                  <a:close/>
                  <a:moveTo>
                    <a:pt x="311954" y="31696"/>
                  </a:moveTo>
                  <a:cubicBezTo>
                    <a:pt x="290267" y="56719"/>
                    <a:pt x="285263" y="56719"/>
                    <a:pt x="295272" y="95088"/>
                  </a:cubicBezTo>
                  <a:cubicBezTo>
                    <a:pt x="285263" y="78406"/>
                    <a:pt x="270249" y="63392"/>
                    <a:pt x="258571" y="46710"/>
                  </a:cubicBezTo>
                  <a:cubicBezTo>
                    <a:pt x="258571" y="48378"/>
                    <a:pt x="248562" y="61724"/>
                    <a:pt x="246894" y="63392"/>
                  </a:cubicBezTo>
                  <a:lnTo>
                    <a:pt x="246894" y="71733"/>
                  </a:lnTo>
                  <a:cubicBezTo>
                    <a:pt x="231880" y="58387"/>
                    <a:pt x="228544" y="60055"/>
                    <a:pt x="246894" y="48378"/>
                  </a:cubicBezTo>
                  <a:cubicBezTo>
                    <a:pt x="246894" y="48378"/>
                    <a:pt x="235216" y="48378"/>
                    <a:pt x="243557" y="45042"/>
                  </a:cubicBezTo>
                  <a:cubicBezTo>
                    <a:pt x="228544" y="45042"/>
                    <a:pt x="228544" y="45042"/>
                    <a:pt x="215198" y="45042"/>
                  </a:cubicBezTo>
                  <a:cubicBezTo>
                    <a:pt x="215198" y="45042"/>
                    <a:pt x="211862" y="53383"/>
                    <a:pt x="211862" y="53383"/>
                  </a:cubicBezTo>
                  <a:cubicBezTo>
                    <a:pt x="201852" y="55051"/>
                    <a:pt x="206857" y="48378"/>
                    <a:pt x="200184" y="50046"/>
                  </a:cubicBezTo>
                  <a:cubicBezTo>
                    <a:pt x="198516" y="60055"/>
                    <a:pt x="200184" y="63392"/>
                    <a:pt x="196848" y="73401"/>
                  </a:cubicBezTo>
                  <a:cubicBezTo>
                    <a:pt x="200184" y="73401"/>
                    <a:pt x="203521" y="65060"/>
                    <a:pt x="208525" y="70065"/>
                  </a:cubicBezTo>
                  <a:cubicBezTo>
                    <a:pt x="208525" y="70065"/>
                    <a:pt x="203521" y="83410"/>
                    <a:pt x="208525" y="86747"/>
                  </a:cubicBezTo>
                  <a:cubicBezTo>
                    <a:pt x="198516" y="78406"/>
                    <a:pt x="201852" y="98424"/>
                    <a:pt x="200184" y="98424"/>
                  </a:cubicBezTo>
                  <a:cubicBezTo>
                    <a:pt x="205189" y="101760"/>
                    <a:pt x="213530" y="101760"/>
                    <a:pt x="216866" y="106765"/>
                  </a:cubicBezTo>
                  <a:cubicBezTo>
                    <a:pt x="221871" y="118442"/>
                    <a:pt x="220203" y="128452"/>
                    <a:pt x="220203" y="135124"/>
                  </a:cubicBezTo>
                  <a:cubicBezTo>
                    <a:pt x="225207" y="133456"/>
                    <a:pt x="235216" y="136793"/>
                    <a:pt x="240221" y="135124"/>
                  </a:cubicBezTo>
                  <a:cubicBezTo>
                    <a:pt x="240221" y="135124"/>
                    <a:pt x="241889" y="123447"/>
                    <a:pt x="243557" y="123447"/>
                  </a:cubicBezTo>
                  <a:cubicBezTo>
                    <a:pt x="248562" y="123447"/>
                    <a:pt x="251898" y="131788"/>
                    <a:pt x="260239" y="126783"/>
                  </a:cubicBezTo>
                  <a:lnTo>
                    <a:pt x="263576" y="110101"/>
                  </a:lnTo>
                  <a:cubicBezTo>
                    <a:pt x="271917" y="110101"/>
                    <a:pt x="268581" y="115106"/>
                    <a:pt x="280258" y="110101"/>
                  </a:cubicBezTo>
                  <a:cubicBezTo>
                    <a:pt x="280258" y="110101"/>
                    <a:pt x="280258" y="125115"/>
                    <a:pt x="280258" y="126783"/>
                  </a:cubicBezTo>
                  <a:cubicBezTo>
                    <a:pt x="286931" y="130120"/>
                    <a:pt x="346986" y="133456"/>
                    <a:pt x="323631" y="138461"/>
                  </a:cubicBezTo>
                  <a:cubicBezTo>
                    <a:pt x="320295" y="138461"/>
                    <a:pt x="308617" y="140129"/>
                    <a:pt x="300276" y="141797"/>
                  </a:cubicBezTo>
                  <a:cubicBezTo>
                    <a:pt x="300276" y="141797"/>
                    <a:pt x="278590" y="145134"/>
                    <a:pt x="268581" y="145134"/>
                  </a:cubicBezTo>
                  <a:cubicBezTo>
                    <a:pt x="263576" y="148470"/>
                    <a:pt x="256903" y="148470"/>
                    <a:pt x="256903" y="148470"/>
                  </a:cubicBezTo>
                  <a:lnTo>
                    <a:pt x="253567" y="140129"/>
                  </a:lnTo>
                  <a:cubicBezTo>
                    <a:pt x="248562" y="140129"/>
                    <a:pt x="246894" y="145134"/>
                    <a:pt x="236885" y="143465"/>
                  </a:cubicBezTo>
                  <a:lnTo>
                    <a:pt x="240221" y="166820"/>
                  </a:lnTo>
                  <a:cubicBezTo>
                    <a:pt x="245226" y="166820"/>
                    <a:pt x="245226" y="158479"/>
                    <a:pt x="248562" y="158479"/>
                  </a:cubicBezTo>
                  <a:cubicBezTo>
                    <a:pt x="258571" y="156811"/>
                    <a:pt x="276922" y="160147"/>
                    <a:pt x="291935" y="158479"/>
                  </a:cubicBezTo>
                  <a:cubicBezTo>
                    <a:pt x="281926" y="163484"/>
                    <a:pt x="258571" y="175161"/>
                    <a:pt x="280258" y="186839"/>
                  </a:cubicBezTo>
                  <a:cubicBezTo>
                    <a:pt x="270249" y="185170"/>
                    <a:pt x="236885" y="181834"/>
                    <a:pt x="243557" y="183502"/>
                  </a:cubicBezTo>
                  <a:cubicBezTo>
                    <a:pt x="241889" y="180166"/>
                    <a:pt x="243557" y="201852"/>
                    <a:pt x="246894" y="203521"/>
                  </a:cubicBezTo>
                  <a:cubicBezTo>
                    <a:pt x="255235" y="208525"/>
                    <a:pt x="266912" y="203521"/>
                    <a:pt x="275253" y="206857"/>
                  </a:cubicBezTo>
                  <a:lnTo>
                    <a:pt x="275253" y="215198"/>
                  </a:lnTo>
                  <a:cubicBezTo>
                    <a:pt x="278590" y="215198"/>
                    <a:pt x="286931" y="218534"/>
                    <a:pt x="286931" y="218534"/>
                  </a:cubicBezTo>
                  <a:cubicBezTo>
                    <a:pt x="293604" y="218534"/>
                    <a:pt x="296940" y="213530"/>
                    <a:pt x="298608" y="215198"/>
                  </a:cubicBezTo>
                  <a:cubicBezTo>
                    <a:pt x="300276" y="215198"/>
                    <a:pt x="300276" y="231880"/>
                    <a:pt x="301945" y="235216"/>
                  </a:cubicBezTo>
                  <a:cubicBezTo>
                    <a:pt x="301945" y="235216"/>
                    <a:pt x="308617" y="238553"/>
                    <a:pt x="310286" y="238553"/>
                  </a:cubicBezTo>
                  <a:cubicBezTo>
                    <a:pt x="315290" y="235216"/>
                    <a:pt x="313622" y="235216"/>
                    <a:pt x="321963" y="235216"/>
                  </a:cubicBezTo>
                  <a:cubicBezTo>
                    <a:pt x="321963" y="233548"/>
                    <a:pt x="323631" y="218534"/>
                    <a:pt x="318627" y="223539"/>
                  </a:cubicBezTo>
                  <a:lnTo>
                    <a:pt x="318627" y="215198"/>
                  </a:lnTo>
                  <a:cubicBezTo>
                    <a:pt x="328636" y="206857"/>
                    <a:pt x="328636" y="218534"/>
                    <a:pt x="338645" y="215198"/>
                  </a:cubicBezTo>
                  <a:cubicBezTo>
                    <a:pt x="340313" y="215198"/>
                    <a:pt x="346986" y="205189"/>
                    <a:pt x="350322" y="203521"/>
                  </a:cubicBezTo>
                  <a:cubicBezTo>
                    <a:pt x="355327" y="200184"/>
                    <a:pt x="351991" y="196848"/>
                    <a:pt x="353659" y="191843"/>
                  </a:cubicBezTo>
                  <a:cubicBezTo>
                    <a:pt x="355327" y="191843"/>
                    <a:pt x="368673" y="191843"/>
                    <a:pt x="370341" y="191843"/>
                  </a:cubicBezTo>
                  <a:cubicBezTo>
                    <a:pt x="372009" y="188507"/>
                    <a:pt x="370341" y="176829"/>
                    <a:pt x="370341" y="171825"/>
                  </a:cubicBezTo>
                  <a:lnTo>
                    <a:pt x="382018" y="168488"/>
                  </a:lnTo>
                  <a:cubicBezTo>
                    <a:pt x="382018" y="168488"/>
                    <a:pt x="382018" y="158479"/>
                    <a:pt x="378682" y="165152"/>
                  </a:cubicBezTo>
                  <a:cubicBezTo>
                    <a:pt x="378682" y="156811"/>
                    <a:pt x="378682" y="146802"/>
                    <a:pt x="378682" y="136793"/>
                  </a:cubicBezTo>
                  <a:cubicBezTo>
                    <a:pt x="397032" y="128452"/>
                    <a:pt x="400368" y="131788"/>
                    <a:pt x="418719" y="128452"/>
                  </a:cubicBezTo>
                  <a:cubicBezTo>
                    <a:pt x="417050" y="128452"/>
                    <a:pt x="418719" y="118442"/>
                    <a:pt x="415383" y="116774"/>
                  </a:cubicBezTo>
                  <a:cubicBezTo>
                    <a:pt x="405373" y="110101"/>
                    <a:pt x="388691" y="116774"/>
                    <a:pt x="378682" y="108433"/>
                  </a:cubicBezTo>
                  <a:cubicBezTo>
                    <a:pt x="373677" y="105097"/>
                    <a:pt x="372009" y="86747"/>
                    <a:pt x="370341" y="80074"/>
                  </a:cubicBezTo>
                  <a:cubicBezTo>
                    <a:pt x="358663" y="80074"/>
                    <a:pt x="363668" y="83410"/>
                    <a:pt x="353659" y="80074"/>
                  </a:cubicBezTo>
                  <a:cubicBezTo>
                    <a:pt x="353659" y="76737"/>
                    <a:pt x="362000" y="68396"/>
                    <a:pt x="356995" y="60055"/>
                  </a:cubicBezTo>
                  <a:lnTo>
                    <a:pt x="345318" y="56719"/>
                  </a:lnTo>
                  <a:cubicBezTo>
                    <a:pt x="345318" y="56719"/>
                    <a:pt x="328636" y="36701"/>
                    <a:pt x="333640" y="45042"/>
                  </a:cubicBezTo>
                  <a:cubicBezTo>
                    <a:pt x="328636" y="46710"/>
                    <a:pt x="325299" y="48378"/>
                    <a:pt x="321963" y="48378"/>
                  </a:cubicBezTo>
                  <a:cubicBezTo>
                    <a:pt x="316958" y="38369"/>
                    <a:pt x="318627" y="40037"/>
                    <a:pt x="310286" y="31696"/>
                  </a:cubicBezTo>
                  <a:close/>
                  <a:moveTo>
                    <a:pt x="408709" y="0"/>
                  </a:moveTo>
                  <a:cubicBezTo>
                    <a:pt x="408709" y="0"/>
                    <a:pt x="408709" y="11677"/>
                    <a:pt x="408709" y="11677"/>
                  </a:cubicBezTo>
                  <a:cubicBezTo>
                    <a:pt x="413714" y="15014"/>
                    <a:pt x="412046" y="20018"/>
                    <a:pt x="412046" y="20018"/>
                  </a:cubicBezTo>
                  <a:cubicBezTo>
                    <a:pt x="408709" y="20018"/>
                    <a:pt x="403705" y="20018"/>
                    <a:pt x="400368" y="20018"/>
                  </a:cubicBezTo>
                  <a:cubicBezTo>
                    <a:pt x="400368" y="23355"/>
                    <a:pt x="400368" y="33364"/>
                    <a:pt x="400368" y="36701"/>
                  </a:cubicBezTo>
                  <a:cubicBezTo>
                    <a:pt x="387023" y="30028"/>
                    <a:pt x="378682" y="30028"/>
                    <a:pt x="363668" y="25023"/>
                  </a:cubicBezTo>
                  <a:lnTo>
                    <a:pt x="363668" y="33364"/>
                  </a:lnTo>
                  <a:cubicBezTo>
                    <a:pt x="372009" y="36701"/>
                    <a:pt x="378682" y="33364"/>
                    <a:pt x="387023" y="36701"/>
                  </a:cubicBezTo>
                  <a:cubicBezTo>
                    <a:pt x="378682" y="51714"/>
                    <a:pt x="388691" y="40037"/>
                    <a:pt x="375345" y="48378"/>
                  </a:cubicBezTo>
                  <a:cubicBezTo>
                    <a:pt x="373677" y="48378"/>
                    <a:pt x="375345" y="58387"/>
                    <a:pt x="375345" y="60055"/>
                  </a:cubicBezTo>
                  <a:cubicBezTo>
                    <a:pt x="397032" y="60055"/>
                    <a:pt x="420387" y="60055"/>
                    <a:pt x="443742" y="56719"/>
                  </a:cubicBezTo>
                  <a:cubicBezTo>
                    <a:pt x="443742" y="56719"/>
                    <a:pt x="448747" y="66728"/>
                    <a:pt x="443742" y="68396"/>
                  </a:cubicBezTo>
                  <a:cubicBezTo>
                    <a:pt x="438737" y="68396"/>
                    <a:pt x="415383" y="71733"/>
                    <a:pt x="415383" y="71733"/>
                  </a:cubicBezTo>
                  <a:cubicBezTo>
                    <a:pt x="408709" y="71733"/>
                    <a:pt x="402037" y="68396"/>
                    <a:pt x="398700" y="68396"/>
                  </a:cubicBezTo>
                  <a:lnTo>
                    <a:pt x="395364" y="80074"/>
                  </a:lnTo>
                  <a:cubicBezTo>
                    <a:pt x="418719" y="85078"/>
                    <a:pt x="428728" y="83410"/>
                    <a:pt x="455419" y="88415"/>
                  </a:cubicBezTo>
                  <a:lnTo>
                    <a:pt x="463760" y="96756"/>
                  </a:lnTo>
                  <a:cubicBezTo>
                    <a:pt x="473770" y="96756"/>
                    <a:pt x="468765" y="91751"/>
                    <a:pt x="475437" y="93419"/>
                  </a:cubicBezTo>
                  <a:cubicBezTo>
                    <a:pt x="485447" y="93419"/>
                    <a:pt x="515475" y="108433"/>
                    <a:pt x="538829" y="101760"/>
                  </a:cubicBezTo>
                  <a:cubicBezTo>
                    <a:pt x="547170" y="98424"/>
                    <a:pt x="542165" y="85078"/>
                    <a:pt x="542165" y="85078"/>
                  </a:cubicBezTo>
                  <a:cubicBezTo>
                    <a:pt x="550506" y="80074"/>
                    <a:pt x="562184" y="85078"/>
                    <a:pt x="570525" y="81742"/>
                  </a:cubicBezTo>
                  <a:cubicBezTo>
                    <a:pt x="573862" y="80074"/>
                    <a:pt x="573862" y="68396"/>
                    <a:pt x="570525" y="65060"/>
                  </a:cubicBezTo>
                  <a:cubicBezTo>
                    <a:pt x="573862" y="63392"/>
                    <a:pt x="582203" y="65060"/>
                    <a:pt x="587207" y="65060"/>
                  </a:cubicBezTo>
                  <a:cubicBezTo>
                    <a:pt x="593880" y="61724"/>
                    <a:pt x="602221" y="43373"/>
                    <a:pt x="607226" y="36701"/>
                  </a:cubicBezTo>
                  <a:cubicBezTo>
                    <a:pt x="590544" y="36701"/>
                    <a:pt x="585539" y="36701"/>
                    <a:pt x="567188" y="33364"/>
                  </a:cubicBezTo>
                  <a:cubicBezTo>
                    <a:pt x="567188" y="33364"/>
                    <a:pt x="572193" y="25023"/>
                    <a:pt x="570525" y="25023"/>
                  </a:cubicBezTo>
                  <a:cubicBezTo>
                    <a:pt x="563852" y="25023"/>
                    <a:pt x="560516" y="28359"/>
                    <a:pt x="558847" y="33364"/>
                  </a:cubicBezTo>
                  <a:lnTo>
                    <a:pt x="547170" y="30028"/>
                  </a:lnTo>
                  <a:cubicBezTo>
                    <a:pt x="553843" y="28359"/>
                    <a:pt x="550506" y="25023"/>
                    <a:pt x="555511" y="21687"/>
                  </a:cubicBezTo>
                  <a:cubicBezTo>
                    <a:pt x="548839" y="26691"/>
                    <a:pt x="542165" y="30028"/>
                    <a:pt x="535493" y="33364"/>
                  </a:cubicBezTo>
                  <a:cubicBezTo>
                    <a:pt x="532157" y="35032"/>
                    <a:pt x="535493" y="35032"/>
                    <a:pt x="527152" y="36701"/>
                  </a:cubicBezTo>
                  <a:lnTo>
                    <a:pt x="518811" y="36701"/>
                  </a:lnTo>
                  <a:cubicBezTo>
                    <a:pt x="518811" y="36701"/>
                    <a:pt x="528820" y="25023"/>
                    <a:pt x="522147" y="25023"/>
                  </a:cubicBezTo>
                  <a:lnTo>
                    <a:pt x="513806" y="13346"/>
                  </a:lnTo>
                  <a:cubicBezTo>
                    <a:pt x="513806" y="13346"/>
                    <a:pt x="513806" y="31696"/>
                    <a:pt x="513806" y="33364"/>
                  </a:cubicBezTo>
                  <a:cubicBezTo>
                    <a:pt x="505465" y="35032"/>
                    <a:pt x="510470" y="23355"/>
                    <a:pt x="502129" y="25023"/>
                  </a:cubicBezTo>
                  <a:cubicBezTo>
                    <a:pt x="502129" y="25023"/>
                    <a:pt x="498793" y="38369"/>
                    <a:pt x="498793" y="41705"/>
                  </a:cubicBezTo>
                  <a:cubicBezTo>
                    <a:pt x="488783" y="38369"/>
                    <a:pt x="482111" y="38369"/>
                    <a:pt x="470433" y="33364"/>
                  </a:cubicBezTo>
                  <a:cubicBezTo>
                    <a:pt x="470433" y="33364"/>
                    <a:pt x="467096" y="25023"/>
                    <a:pt x="467096" y="25023"/>
                  </a:cubicBezTo>
                  <a:cubicBezTo>
                    <a:pt x="467096" y="25023"/>
                    <a:pt x="447078" y="25023"/>
                    <a:pt x="438737" y="21687"/>
                  </a:cubicBezTo>
                  <a:cubicBezTo>
                    <a:pt x="435401" y="21687"/>
                    <a:pt x="413714" y="0"/>
                    <a:pt x="407042"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2" name="Freeform 1281">
              <a:extLst>
                <a:ext uri="{FF2B5EF4-FFF2-40B4-BE49-F238E27FC236}">
                  <a16:creationId xmlns:a16="http://schemas.microsoft.com/office/drawing/2014/main" id="{2B3B13E6-34F0-C3DD-D52A-B67A45D87219}"/>
                </a:ext>
              </a:extLst>
            </p:cNvPr>
            <p:cNvSpPr/>
            <p:nvPr/>
          </p:nvSpPr>
          <p:spPr>
            <a:xfrm>
              <a:off x="8993406" y="3242982"/>
              <a:ext cx="158479" cy="211676"/>
            </a:xfrm>
            <a:custGeom>
              <a:avLst/>
              <a:gdLst>
                <a:gd name="connsiteX0" fmla="*/ 158479 w 158479"/>
                <a:gd name="connsiteY0" fmla="*/ 25023 h 211676"/>
                <a:gd name="connsiteX1" fmla="*/ 121778 w 158479"/>
                <a:gd name="connsiteY1" fmla="*/ 56719 h 211676"/>
                <a:gd name="connsiteX2" fmla="*/ 121778 w 158479"/>
                <a:gd name="connsiteY2" fmla="*/ 68396 h 211676"/>
                <a:gd name="connsiteX3" fmla="*/ 133456 w 158479"/>
                <a:gd name="connsiteY3" fmla="*/ 71733 h 211676"/>
                <a:gd name="connsiteX4" fmla="*/ 125115 w 158479"/>
                <a:gd name="connsiteY4" fmla="*/ 103429 h 211676"/>
                <a:gd name="connsiteX5" fmla="*/ 105096 w 158479"/>
                <a:gd name="connsiteY5" fmla="*/ 106765 h 211676"/>
                <a:gd name="connsiteX6" fmla="*/ 96755 w 158479"/>
                <a:gd name="connsiteY6" fmla="*/ 123447 h 211676"/>
                <a:gd name="connsiteX7" fmla="*/ 76737 w 158479"/>
                <a:gd name="connsiteY7" fmla="*/ 131788 h 211676"/>
                <a:gd name="connsiteX8" fmla="*/ 68396 w 158479"/>
                <a:gd name="connsiteY8" fmla="*/ 160147 h 211676"/>
                <a:gd name="connsiteX9" fmla="*/ 96755 w 158479"/>
                <a:gd name="connsiteY9" fmla="*/ 171825 h 211676"/>
                <a:gd name="connsiteX10" fmla="*/ 93419 w 158479"/>
                <a:gd name="connsiteY10" fmla="*/ 183502 h 211676"/>
                <a:gd name="connsiteX11" fmla="*/ 98423 w 158479"/>
                <a:gd name="connsiteY11" fmla="*/ 190175 h 211676"/>
                <a:gd name="connsiteX12" fmla="*/ 86746 w 158479"/>
                <a:gd name="connsiteY12" fmla="*/ 196848 h 211676"/>
                <a:gd name="connsiteX13" fmla="*/ 73400 w 158479"/>
                <a:gd name="connsiteY13" fmla="*/ 190175 h 211676"/>
                <a:gd name="connsiteX14" fmla="*/ 65059 w 158479"/>
                <a:gd name="connsiteY14" fmla="*/ 193511 h 211676"/>
                <a:gd name="connsiteX15" fmla="*/ 48377 w 158479"/>
                <a:gd name="connsiteY15" fmla="*/ 210193 h 211676"/>
                <a:gd name="connsiteX16" fmla="*/ 30027 w 158479"/>
                <a:gd name="connsiteY16" fmla="*/ 210193 h 211676"/>
                <a:gd name="connsiteX17" fmla="*/ 13345 w 158479"/>
                <a:gd name="connsiteY17" fmla="*/ 210193 h 211676"/>
                <a:gd name="connsiteX18" fmla="*/ 16682 w 158479"/>
                <a:gd name="connsiteY18" fmla="*/ 198516 h 211676"/>
                <a:gd name="connsiteX19" fmla="*/ 0 w 158479"/>
                <a:gd name="connsiteY19" fmla="*/ 195180 h 211676"/>
                <a:gd name="connsiteX20" fmla="*/ 0 w 158479"/>
                <a:gd name="connsiteY20" fmla="*/ 183502 h 211676"/>
                <a:gd name="connsiteX21" fmla="*/ 3336 w 158479"/>
                <a:gd name="connsiteY21" fmla="*/ 183502 h 211676"/>
                <a:gd name="connsiteX22" fmla="*/ 6672 w 158479"/>
                <a:gd name="connsiteY22" fmla="*/ 175161 h 211676"/>
                <a:gd name="connsiteX23" fmla="*/ 18350 w 158479"/>
                <a:gd name="connsiteY23" fmla="*/ 175161 h 211676"/>
                <a:gd name="connsiteX24" fmla="*/ 10009 w 158479"/>
                <a:gd name="connsiteY24" fmla="*/ 163484 h 211676"/>
                <a:gd name="connsiteX25" fmla="*/ 13345 w 158479"/>
                <a:gd name="connsiteY25" fmla="*/ 146802 h 211676"/>
                <a:gd name="connsiteX26" fmla="*/ 0 w 158479"/>
                <a:gd name="connsiteY26" fmla="*/ 138461 h 211676"/>
                <a:gd name="connsiteX27" fmla="*/ 10009 w 158479"/>
                <a:gd name="connsiteY27" fmla="*/ 116774 h 211676"/>
                <a:gd name="connsiteX28" fmla="*/ 20018 w 158479"/>
                <a:gd name="connsiteY28" fmla="*/ 106765 h 211676"/>
                <a:gd name="connsiteX29" fmla="*/ 30027 w 158479"/>
                <a:gd name="connsiteY29" fmla="*/ 88415 h 211676"/>
                <a:gd name="connsiteX30" fmla="*/ 38368 w 158479"/>
                <a:gd name="connsiteY30" fmla="*/ 76737 h 211676"/>
                <a:gd name="connsiteX31" fmla="*/ 53382 w 158479"/>
                <a:gd name="connsiteY31" fmla="*/ 63392 h 211676"/>
                <a:gd name="connsiteX32" fmla="*/ 53382 w 158479"/>
                <a:gd name="connsiteY32" fmla="*/ 48378 h 211676"/>
                <a:gd name="connsiteX33" fmla="*/ 63391 w 158479"/>
                <a:gd name="connsiteY33" fmla="*/ 43373 h 211676"/>
                <a:gd name="connsiteX34" fmla="*/ 70064 w 158479"/>
                <a:gd name="connsiteY34" fmla="*/ 53383 h 211676"/>
                <a:gd name="connsiteX35" fmla="*/ 80073 w 158479"/>
                <a:gd name="connsiteY35" fmla="*/ 56719 h 211676"/>
                <a:gd name="connsiteX36" fmla="*/ 95087 w 158479"/>
                <a:gd name="connsiteY36" fmla="*/ 60055 h 211676"/>
                <a:gd name="connsiteX37" fmla="*/ 95087 w 158479"/>
                <a:gd name="connsiteY37" fmla="*/ 41705 h 211676"/>
                <a:gd name="connsiteX38" fmla="*/ 103428 w 158479"/>
                <a:gd name="connsiteY38" fmla="*/ 35032 h 211676"/>
                <a:gd name="connsiteX39" fmla="*/ 115105 w 158479"/>
                <a:gd name="connsiteY39" fmla="*/ 35032 h 211676"/>
                <a:gd name="connsiteX40" fmla="*/ 121778 w 158479"/>
                <a:gd name="connsiteY40" fmla="*/ 30028 h 211676"/>
                <a:gd name="connsiteX41" fmla="*/ 121778 w 158479"/>
                <a:gd name="connsiteY41" fmla="*/ 23355 h 211676"/>
                <a:gd name="connsiteX42" fmla="*/ 133456 w 158479"/>
                <a:gd name="connsiteY42" fmla="*/ 18350 h 211676"/>
                <a:gd name="connsiteX43" fmla="*/ 133456 w 158479"/>
                <a:gd name="connsiteY43" fmla="*/ 0 h 211676"/>
                <a:gd name="connsiteX44" fmla="*/ 153474 w 158479"/>
                <a:gd name="connsiteY44" fmla="*/ 26691 h 21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8479" h="211676">
                  <a:moveTo>
                    <a:pt x="158479" y="25023"/>
                  </a:moveTo>
                  <a:cubicBezTo>
                    <a:pt x="145133" y="36701"/>
                    <a:pt x="133456" y="45042"/>
                    <a:pt x="121778" y="56719"/>
                  </a:cubicBezTo>
                  <a:cubicBezTo>
                    <a:pt x="123446" y="60055"/>
                    <a:pt x="120110" y="63392"/>
                    <a:pt x="121778" y="68396"/>
                  </a:cubicBezTo>
                  <a:cubicBezTo>
                    <a:pt x="121778" y="71733"/>
                    <a:pt x="128451" y="70065"/>
                    <a:pt x="133456" y="71733"/>
                  </a:cubicBezTo>
                  <a:cubicBezTo>
                    <a:pt x="128451" y="86747"/>
                    <a:pt x="133456" y="93419"/>
                    <a:pt x="125115" y="103429"/>
                  </a:cubicBezTo>
                  <a:cubicBezTo>
                    <a:pt x="123446" y="106765"/>
                    <a:pt x="108433" y="105097"/>
                    <a:pt x="105096" y="106765"/>
                  </a:cubicBezTo>
                  <a:cubicBezTo>
                    <a:pt x="101760" y="108433"/>
                    <a:pt x="100092" y="120111"/>
                    <a:pt x="96755" y="123447"/>
                  </a:cubicBezTo>
                  <a:cubicBezTo>
                    <a:pt x="93419" y="126783"/>
                    <a:pt x="80073" y="126783"/>
                    <a:pt x="76737" y="131788"/>
                  </a:cubicBezTo>
                  <a:cubicBezTo>
                    <a:pt x="76737" y="131788"/>
                    <a:pt x="68396" y="158479"/>
                    <a:pt x="68396" y="160147"/>
                  </a:cubicBezTo>
                  <a:cubicBezTo>
                    <a:pt x="78405" y="165152"/>
                    <a:pt x="90082" y="163484"/>
                    <a:pt x="96755" y="171825"/>
                  </a:cubicBezTo>
                  <a:cubicBezTo>
                    <a:pt x="98423" y="175161"/>
                    <a:pt x="91751" y="176829"/>
                    <a:pt x="93419" y="183502"/>
                  </a:cubicBezTo>
                  <a:cubicBezTo>
                    <a:pt x="93419" y="185170"/>
                    <a:pt x="96755" y="188507"/>
                    <a:pt x="98423" y="190175"/>
                  </a:cubicBezTo>
                  <a:cubicBezTo>
                    <a:pt x="98423" y="190175"/>
                    <a:pt x="91751" y="195180"/>
                    <a:pt x="86746" y="196848"/>
                  </a:cubicBezTo>
                  <a:cubicBezTo>
                    <a:pt x="81741" y="196848"/>
                    <a:pt x="73400" y="190175"/>
                    <a:pt x="73400" y="190175"/>
                  </a:cubicBezTo>
                  <a:lnTo>
                    <a:pt x="65059" y="193511"/>
                  </a:lnTo>
                  <a:lnTo>
                    <a:pt x="48377" y="210193"/>
                  </a:lnTo>
                  <a:cubicBezTo>
                    <a:pt x="41705" y="210193"/>
                    <a:pt x="36700" y="210193"/>
                    <a:pt x="30027" y="210193"/>
                  </a:cubicBezTo>
                  <a:cubicBezTo>
                    <a:pt x="36700" y="213530"/>
                    <a:pt x="13345" y="210193"/>
                    <a:pt x="13345" y="210193"/>
                  </a:cubicBezTo>
                  <a:cubicBezTo>
                    <a:pt x="13345" y="206857"/>
                    <a:pt x="16682" y="198516"/>
                    <a:pt x="16682" y="198516"/>
                  </a:cubicBezTo>
                  <a:cubicBezTo>
                    <a:pt x="11677" y="195180"/>
                    <a:pt x="5004" y="198516"/>
                    <a:pt x="0" y="195180"/>
                  </a:cubicBezTo>
                  <a:cubicBezTo>
                    <a:pt x="0" y="195180"/>
                    <a:pt x="0" y="185170"/>
                    <a:pt x="0" y="183502"/>
                  </a:cubicBezTo>
                  <a:lnTo>
                    <a:pt x="3336" y="183502"/>
                  </a:lnTo>
                  <a:cubicBezTo>
                    <a:pt x="3336" y="183502"/>
                    <a:pt x="6672" y="176829"/>
                    <a:pt x="6672" y="175161"/>
                  </a:cubicBezTo>
                  <a:cubicBezTo>
                    <a:pt x="6672" y="175161"/>
                    <a:pt x="18350" y="175161"/>
                    <a:pt x="18350" y="175161"/>
                  </a:cubicBezTo>
                  <a:cubicBezTo>
                    <a:pt x="18350" y="171825"/>
                    <a:pt x="10009" y="163484"/>
                    <a:pt x="10009" y="163484"/>
                  </a:cubicBezTo>
                  <a:cubicBezTo>
                    <a:pt x="10009" y="158479"/>
                    <a:pt x="18350" y="155143"/>
                    <a:pt x="13345" y="146802"/>
                  </a:cubicBezTo>
                  <a:cubicBezTo>
                    <a:pt x="10009" y="141797"/>
                    <a:pt x="0" y="138461"/>
                    <a:pt x="0" y="138461"/>
                  </a:cubicBezTo>
                  <a:lnTo>
                    <a:pt x="10009" y="116774"/>
                  </a:lnTo>
                  <a:lnTo>
                    <a:pt x="20018" y="106765"/>
                  </a:lnTo>
                  <a:lnTo>
                    <a:pt x="30027" y="88415"/>
                  </a:lnTo>
                  <a:lnTo>
                    <a:pt x="38368" y="76737"/>
                  </a:lnTo>
                  <a:lnTo>
                    <a:pt x="53382" y="63392"/>
                  </a:lnTo>
                  <a:lnTo>
                    <a:pt x="53382" y="48378"/>
                  </a:lnTo>
                  <a:cubicBezTo>
                    <a:pt x="53382" y="48378"/>
                    <a:pt x="63391" y="43373"/>
                    <a:pt x="63391" y="43373"/>
                  </a:cubicBezTo>
                  <a:lnTo>
                    <a:pt x="70064" y="53383"/>
                  </a:lnTo>
                  <a:lnTo>
                    <a:pt x="80073" y="56719"/>
                  </a:lnTo>
                  <a:lnTo>
                    <a:pt x="95087" y="60055"/>
                  </a:lnTo>
                  <a:lnTo>
                    <a:pt x="95087" y="41705"/>
                  </a:lnTo>
                  <a:cubicBezTo>
                    <a:pt x="95087" y="41705"/>
                    <a:pt x="103428" y="35032"/>
                    <a:pt x="103428" y="35032"/>
                  </a:cubicBezTo>
                  <a:lnTo>
                    <a:pt x="115105" y="35032"/>
                  </a:lnTo>
                  <a:cubicBezTo>
                    <a:pt x="115105" y="35032"/>
                    <a:pt x="121778" y="30028"/>
                    <a:pt x="121778" y="30028"/>
                  </a:cubicBezTo>
                  <a:lnTo>
                    <a:pt x="121778" y="23355"/>
                  </a:lnTo>
                  <a:cubicBezTo>
                    <a:pt x="121778" y="23355"/>
                    <a:pt x="133456" y="18350"/>
                    <a:pt x="133456" y="18350"/>
                  </a:cubicBezTo>
                  <a:lnTo>
                    <a:pt x="133456" y="0"/>
                  </a:lnTo>
                  <a:cubicBezTo>
                    <a:pt x="135124" y="0"/>
                    <a:pt x="153474" y="26691"/>
                    <a:pt x="153474" y="2669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3818A799-D00B-C727-F66A-8F5C6621F3DB}"/>
                </a:ext>
              </a:extLst>
            </p:cNvPr>
            <p:cNvSpPr/>
            <p:nvPr/>
          </p:nvSpPr>
          <p:spPr>
            <a:xfrm>
              <a:off x="5824063" y="4242235"/>
              <a:ext cx="310046" cy="331972"/>
            </a:xfrm>
            <a:custGeom>
              <a:avLst/>
              <a:gdLst>
                <a:gd name="connsiteX0" fmla="*/ 305042 w 310046"/>
                <a:gd name="connsiteY0" fmla="*/ 28359 h 331972"/>
                <a:gd name="connsiteX1" fmla="*/ 301706 w 310046"/>
                <a:gd name="connsiteY1" fmla="*/ 51714 h 331972"/>
                <a:gd name="connsiteX2" fmla="*/ 310047 w 310046"/>
                <a:gd name="connsiteY2" fmla="*/ 58387 h 331972"/>
                <a:gd name="connsiteX3" fmla="*/ 300037 w 310046"/>
                <a:gd name="connsiteY3" fmla="*/ 81742 h 331972"/>
                <a:gd name="connsiteX4" fmla="*/ 291696 w 310046"/>
                <a:gd name="connsiteY4" fmla="*/ 88415 h 331972"/>
                <a:gd name="connsiteX5" fmla="*/ 281687 w 310046"/>
                <a:gd name="connsiteY5" fmla="*/ 103428 h 331972"/>
                <a:gd name="connsiteX6" fmla="*/ 281687 w 310046"/>
                <a:gd name="connsiteY6" fmla="*/ 116774 h 331972"/>
                <a:gd name="connsiteX7" fmla="*/ 275014 w 310046"/>
                <a:gd name="connsiteY7" fmla="*/ 128451 h 331972"/>
                <a:gd name="connsiteX8" fmla="*/ 271678 w 310046"/>
                <a:gd name="connsiteY8" fmla="*/ 140129 h 331972"/>
                <a:gd name="connsiteX9" fmla="*/ 271678 w 310046"/>
                <a:gd name="connsiteY9" fmla="*/ 153474 h 331972"/>
                <a:gd name="connsiteX10" fmla="*/ 253328 w 310046"/>
                <a:gd name="connsiteY10" fmla="*/ 163484 h 331972"/>
                <a:gd name="connsiteX11" fmla="*/ 244987 w 310046"/>
                <a:gd name="connsiteY11" fmla="*/ 175161 h 331972"/>
                <a:gd name="connsiteX12" fmla="*/ 241650 w 310046"/>
                <a:gd name="connsiteY12" fmla="*/ 191843 h 331972"/>
                <a:gd name="connsiteX13" fmla="*/ 234978 w 310046"/>
                <a:gd name="connsiteY13" fmla="*/ 205189 h 331972"/>
                <a:gd name="connsiteX14" fmla="*/ 223300 w 310046"/>
                <a:gd name="connsiteY14" fmla="*/ 218534 h 331972"/>
                <a:gd name="connsiteX15" fmla="*/ 216627 w 310046"/>
                <a:gd name="connsiteY15" fmla="*/ 236885 h 331972"/>
                <a:gd name="connsiteX16" fmla="*/ 216627 w 310046"/>
                <a:gd name="connsiteY16" fmla="*/ 250230 h 331972"/>
                <a:gd name="connsiteX17" fmla="*/ 198277 w 310046"/>
                <a:gd name="connsiteY17" fmla="*/ 265244 h 331972"/>
                <a:gd name="connsiteX18" fmla="*/ 196609 w 310046"/>
                <a:gd name="connsiteY18" fmla="*/ 246894 h 331972"/>
                <a:gd name="connsiteX19" fmla="*/ 186600 w 310046"/>
                <a:gd name="connsiteY19" fmla="*/ 243557 h 331972"/>
                <a:gd name="connsiteX20" fmla="*/ 176590 w 310046"/>
                <a:gd name="connsiteY20" fmla="*/ 246894 h 331972"/>
                <a:gd name="connsiteX21" fmla="*/ 158240 w 310046"/>
                <a:gd name="connsiteY21" fmla="*/ 256903 h 331972"/>
                <a:gd name="connsiteX22" fmla="*/ 151567 w 310046"/>
                <a:gd name="connsiteY22" fmla="*/ 275253 h 331972"/>
                <a:gd name="connsiteX23" fmla="*/ 149899 w 310046"/>
                <a:gd name="connsiteY23" fmla="*/ 283594 h 331972"/>
                <a:gd name="connsiteX24" fmla="*/ 153236 w 310046"/>
                <a:gd name="connsiteY24" fmla="*/ 290267 h 331972"/>
                <a:gd name="connsiteX25" fmla="*/ 149899 w 310046"/>
                <a:gd name="connsiteY25" fmla="*/ 301944 h 331972"/>
                <a:gd name="connsiteX26" fmla="*/ 149899 w 310046"/>
                <a:gd name="connsiteY26" fmla="*/ 323631 h 331972"/>
                <a:gd name="connsiteX27" fmla="*/ 146563 w 310046"/>
                <a:gd name="connsiteY27" fmla="*/ 315290 h 331972"/>
                <a:gd name="connsiteX28" fmla="*/ 138222 w 310046"/>
                <a:gd name="connsiteY28" fmla="*/ 323631 h 331972"/>
                <a:gd name="connsiteX29" fmla="*/ 126544 w 310046"/>
                <a:gd name="connsiteY29" fmla="*/ 315290 h 331972"/>
                <a:gd name="connsiteX30" fmla="*/ 126544 w 310046"/>
                <a:gd name="connsiteY30" fmla="*/ 323631 h 331972"/>
                <a:gd name="connsiteX31" fmla="*/ 86508 w 310046"/>
                <a:gd name="connsiteY31" fmla="*/ 331972 h 331972"/>
                <a:gd name="connsiteX32" fmla="*/ 69826 w 310046"/>
                <a:gd name="connsiteY32" fmla="*/ 311954 h 331972"/>
                <a:gd name="connsiteX33" fmla="*/ 73162 w 310046"/>
                <a:gd name="connsiteY33" fmla="*/ 288599 h 331972"/>
                <a:gd name="connsiteX34" fmla="*/ 41466 w 310046"/>
                <a:gd name="connsiteY34" fmla="*/ 260239 h 331972"/>
                <a:gd name="connsiteX35" fmla="*/ 3098 w 310046"/>
                <a:gd name="connsiteY35" fmla="*/ 258571 h 331972"/>
                <a:gd name="connsiteX36" fmla="*/ 4766 w 310046"/>
                <a:gd name="connsiteY36" fmla="*/ 235216 h 331972"/>
                <a:gd name="connsiteX37" fmla="*/ 1429 w 310046"/>
                <a:gd name="connsiteY37" fmla="*/ 216866 h 331972"/>
                <a:gd name="connsiteX38" fmla="*/ 3098 w 310046"/>
                <a:gd name="connsiteY38" fmla="*/ 181834 h 331972"/>
                <a:gd name="connsiteX39" fmla="*/ 4766 w 310046"/>
                <a:gd name="connsiteY39" fmla="*/ 171825 h 331972"/>
                <a:gd name="connsiteX40" fmla="*/ 8102 w 310046"/>
                <a:gd name="connsiteY40" fmla="*/ 161815 h 331972"/>
                <a:gd name="connsiteX41" fmla="*/ 13107 w 310046"/>
                <a:gd name="connsiteY41" fmla="*/ 150138 h 331972"/>
                <a:gd name="connsiteX42" fmla="*/ 14775 w 310046"/>
                <a:gd name="connsiteY42" fmla="*/ 133456 h 331972"/>
                <a:gd name="connsiteX43" fmla="*/ 21448 w 310046"/>
                <a:gd name="connsiteY43" fmla="*/ 123447 h 331972"/>
                <a:gd name="connsiteX44" fmla="*/ 21448 w 310046"/>
                <a:gd name="connsiteY44" fmla="*/ 108433 h 331972"/>
                <a:gd name="connsiteX45" fmla="*/ 19780 w 310046"/>
                <a:gd name="connsiteY45" fmla="*/ 93419 h 331972"/>
                <a:gd name="connsiteX46" fmla="*/ 16443 w 310046"/>
                <a:gd name="connsiteY46" fmla="*/ 83410 h 331972"/>
                <a:gd name="connsiteX47" fmla="*/ 16443 w 310046"/>
                <a:gd name="connsiteY47" fmla="*/ 68396 h 331972"/>
                <a:gd name="connsiteX48" fmla="*/ 26452 w 310046"/>
                <a:gd name="connsiteY48" fmla="*/ 46710 h 331972"/>
                <a:gd name="connsiteX49" fmla="*/ 36462 w 310046"/>
                <a:gd name="connsiteY49" fmla="*/ 31696 h 331972"/>
                <a:gd name="connsiteX50" fmla="*/ 38130 w 310046"/>
                <a:gd name="connsiteY50" fmla="*/ 16682 h 331972"/>
                <a:gd name="connsiteX51" fmla="*/ 64821 w 310046"/>
                <a:gd name="connsiteY51" fmla="*/ 3336 h 331972"/>
                <a:gd name="connsiteX52" fmla="*/ 84839 w 310046"/>
                <a:gd name="connsiteY52" fmla="*/ 0 h 331972"/>
                <a:gd name="connsiteX53" fmla="*/ 96517 w 310046"/>
                <a:gd name="connsiteY53" fmla="*/ 6673 h 331972"/>
                <a:gd name="connsiteX54" fmla="*/ 109862 w 310046"/>
                <a:gd name="connsiteY54" fmla="*/ 21687 h 331972"/>
                <a:gd name="connsiteX55" fmla="*/ 126544 w 310046"/>
                <a:gd name="connsiteY55" fmla="*/ 20018 h 331972"/>
                <a:gd name="connsiteX56" fmla="*/ 146563 w 310046"/>
                <a:gd name="connsiteY56" fmla="*/ 18350 h 331972"/>
                <a:gd name="connsiteX57" fmla="*/ 159908 w 310046"/>
                <a:gd name="connsiteY57" fmla="*/ 25023 h 331972"/>
                <a:gd name="connsiteX58" fmla="*/ 184931 w 310046"/>
                <a:gd name="connsiteY58" fmla="*/ 25023 h 331972"/>
                <a:gd name="connsiteX59" fmla="*/ 201614 w 310046"/>
                <a:gd name="connsiteY59" fmla="*/ 16682 h 331972"/>
                <a:gd name="connsiteX60" fmla="*/ 228305 w 310046"/>
                <a:gd name="connsiteY60" fmla="*/ 16682 h 331972"/>
                <a:gd name="connsiteX61" fmla="*/ 258332 w 310046"/>
                <a:gd name="connsiteY61" fmla="*/ 16682 h 331972"/>
                <a:gd name="connsiteX62" fmla="*/ 271678 w 310046"/>
                <a:gd name="connsiteY62" fmla="*/ 5005 h 331972"/>
                <a:gd name="connsiteX63" fmla="*/ 288360 w 310046"/>
                <a:gd name="connsiteY63" fmla="*/ 0 h 331972"/>
                <a:gd name="connsiteX64" fmla="*/ 300037 w 310046"/>
                <a:gd name="connsiteY64" fmla="*/ 21687 h 331972"/>
                <a:gd name="connsiteX65" fmla="*/ 303374 w 310046"/>
                <a:gd name="connsiteY65" fmla="*/ 21687 h 331972"/>
                <a:gd name="connsiteX66" fmla="*/ 305042 w 310046"/>
                <a:gd name="connsiteY66" fmla="*/ 26691 h 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0046" h="331972">
                  <a:moveTo>
                    <a:pt x="305042" y="28359"/>
                  </a:moveTo>
                  <a:lnTo>
                    <a:pt x="301706" y="51714"/>
                  </a:lnTo>
                  <a:cubicBezTo>
                    <a:pt x="301706" y="51714"/>
                    <a:pt x="310047" y="55051"/>
                    <a:pt x="310047" y="58387"/>
                  </a:cubicBezTo>
                  <a:cubicBezTo>
                    <a:pt x="310047" y="61723"/>
                    <a:pt x="305042" y="81742"/>
                    <a:pt x="300037" y="81742"/>
                  </a:cubicBezTo>
                  <a:cubicBezTo>
                    <a:pt x="295033" y="81742"/>
                    <a:pt x="291696" y="81742"/>
                    <a:pt x="291696" y="88415"/>
                  </a:cubicBezTo>
                  <a:cubicBezTo>
                    <a:pt x="291696" y="95087"/>
                    <a:pt x="285024" y="98424"/>
                    <a:pt x="281687" y="103428"/>
                  </a:cubicBezTo>
                  <a:cubicBezTo>
                    <a:pt x="278351" y="108433"/>
                    <a:pt x="283355" y="110101"/>
                    <a:pt x="281687" y="116774"/>
                  </a:cubicBezTo>
                  <a:cubicBezTo>
                    <a:pt x="280019" y="123447"/>
                    <a:pt x="278351" y="128451"/>
                    <a:pt x="275014" y="128451"/>
                  </a:cubicBezTo>
                  <a:cubicBezTo>
                    <a:pt x="271678" y="128451"/>
                    <a:pt x="271678" y="140129"/>
                    <a:pt x="271678" y="140129"/>
                  </a:cubicBezTo>
                  <a:cubicBezTo>
                    <a:pt x="271678" y="140129"/>
                    <a:pt x="275014" y="150138"/>
                    <a:pt x="271678" y="153474"/>
                  </a:cubicBezTo>
                  <a:cubicBezTo>
                    <a:pt x="268342" y="156811"/>
                    <a:pt x="260001" y="160147"/>
                    <a:pt x="253328" y="163484"/>
                  </a:cubicBezTo>
                  <a:cubicBezTo>
                    <a:pt x="246655" y="166820"/>
                    <a:pt x="246655" y="166820"/>
                    <a:pt x="244987" y="175161"/>
                  </a:cubicBezTo>
                  <a:cubicBezTo>
                    <a:pt x="244987" y="183502"/>
                    <a:pt x="244987" y="186838"/>
                    <a:pt x="241650" y="191843"/>
                  </a:cubicBezTo>
                  <a:cubicBezTo>
                    <a:pt x="236646" y="196848"/>
                    <a:pt x="239982" y="196848"/>
                    <a:pt x="234978" y="205189"/>
                  </a:cubicBezTo>
                  <a:cubicBezTo>
                    <a:pt x="229973" y="213530"/>
                    <a:pt x="226637" y="210193"/>
                    <a:pt x="223300" y="218534"/>
                  </a:cubicBezTo>
                  <a:cubicBezTo>
                    <a:pt x="219964" y="225207"/>
                    <a:pt x="216627" y="230212"/>
                    <a:pt x="216627" y="236885"/>
                  </a:cubicBezTo>
                  <a:cubicBezTo>
                    <a:pt x="216627" y="243557"/>
                    <a:pt x="223300" y="246894"/>
                    <a:pt x="216627" y="250230"/>
                  </a:cubicBezTo>
                  <a:cubicBezTo>
                    <a:pt x="209955" y="253567"/>
                    <a:pt x="209955" y="268580"/>
                    <a:pt x="198277" y="265244"/>
                  </a:cubicBezTo>
                  <a:cubicBezTo>
                    <a:pt x="198277" y="258571"/>
                    <a:pt x="201614" y="250230"/>
                    <a:pt x="196609" y="246894"/>
                  </a:cubicBezTo>
                  <a:cubicBezTo>
                    <a:pt x="191604" y="243557"/>
                    <a:pt x="186600" y="243557"/>
                    <a:pt x="186600" y="243557"/>
                  </a:cubicBezTo>
                  <a:cubicBezTo>
                    <a:pt x="186600" y="243557"/>
                    <a:pt x="183263" y="241889"/>
                    <a:pt x="176590" y="246894"/>
                  </a:cubicBezTo>
                  <a:cubicBezTo>
                    <a:pt x="169918" y="251898"/>
                    <a:pt x="159908" y="250230"/>
                    <a:pt x="158240" y="256903"/>
                  </a:cubicBezTo>
                  <a:cubicBezTo>
                    <a:pt x="156572" y="263576"/>
                    <a:pt x="156572" y="273585"/>
                    <a:pt x="151567" y="275253"/>
                  </a:cubicBezTo>
                  <a:cubicBezTo>
                    <a:pt x="148231" y="275253"/>
                    <a:pt x="149899" y="276921"/>
                    <a:pt x="149899" y="283594"/>
                  </a:cubicBezTo>
                  <a:cubicBezTo>
                    <a:pt x="149899" y="290267"/>
                    <a:pt x="153236" y="290267"/>
                    <a:pt x="153236" y="290267"/>
                  </a:cubicBezTo>
                  <a:lnTo>
                    <a:pt x="149899" y="301944"/>
                  </a:lnTo>
                  <a:lnTo>
                    <a:pt x="149899" y="323631"/>
                  </a:lnTo>
                  <a:cubicBezTo>
                    <a:pt x="148231" y="323631"/>
                    <a:pt x="149899" y="316958"/>
                    <a:pt x="146563" y="315290"/>
                  </a:cubicBezTo>
                  <a:cubicBezTo>
                    <a:pt x="146563" y="315290"/>
                    <a:pt x="141558" y="323631"/>
                    <a:pt x="138222" y="323631"/>
                  </a:cubicBezTo>
                  <a:cubicBezTo>
                    <a:pt x="136554" y="323631"/>
                    <a:pt x="138222" y="313622"/>
                    <a:pt x="126544" y="315290"/>
                  </a:cubicBezTo>
                  <a:lnTo>
                    <a:pt x="126544" y="323631"/>
                  </a:lnTo>
                  <a:cubicBezTo>
                    <a:pt x="106526" y="326967"/>
                    <a:pt x="106526" y="326967"/>
                    <a:pt x="86508" y="331972"/>
                  </a:cubicBezTo>
                  <a:cubicBezTo>
                    <a:pt x="83171" y="326967"/>
                    <a:pt x="71494" y="316958"/>
                    <a:pt x="69826" y="311954"/>
                  </a:cubicBezTo>
                  <a:cubicBezTo>
                    <a:pt x="66489" y="298608"/>
                    <a:pt x="76498" y="300276"/>
                    <a:pt x="73162" y="288599"/>
                  </a:cubicBezTo>
                  <a:cubicBezTo>
                    <a:pt x="73162" y="283594"/>
                    <a:pt x="46471" y="261908"/>
                    <a:pt x="41466" y="260239"/>
                  </a:cubicBezTo>
                  <a:cubicBezTo>
                    <a:pt x="31457" y="256903"/>
                    <a:pt x="16443" y="256903"/>
                    <a:pt x="3098" y="258571"/>
                  </a:cubicBezTo>
                  <a:cubicBezTo>
                    <a:pt x="3098" y="258571"/>
                    <a:pt x="4766" y="241889"/>
                    <a:pt x="4766" y="235216"/>
                  </a:cubicBezTo>
                  <a:cubicBezTo>
                    <a:pt x="4766" y="228544"/>
                    <a:pt x="6434" y="223539"/>
                    <a:pt x="1429" y="216866"/>
                  </a:cubicBezTo>
                  <a:cubicBezTo>
                    <a:pt x="-3575" y="210193"/>
                    <a:pt x="6434" y="186838"/>
                    <a:pt x="3098" y="181834"/>
                  </a:cubicBezTo>
                  <a:cubicBezTo>
                    <a:pt x="-239" y="176829"/>
                    <a:pt x="-239" y="168488"/>
                    <a:pt x="4766" y="171825"/>
                  </a:cubicBezTo>
                  <a:cubicBezTo>
                    <a:pt x="9770" y="175161"/>
                    <a:pt x="11439" y="168488"/>
                    <a:pt x="8102" y="161815"/>
                  </a:cubicBezTo>
                  <a:cubicBezTo>
                    <a:pt x="4766" y="156811"/>
                    <a:pt x="8102" y="156811"/>
                    <a:pt x="13107" y="150138"/>
                  </a:cubicBezTo>
                  <a:cubicBezTo>
                    <a:pt x="16443" y="143465"/>
                    <a:pt x="14775" y="141797"/>
                    <a:pt x="14775" y="133456"/>
                  </a:cubicBezTo>
                  <a:cubicBezTo>
                    <a:pt x="14775" y="125115"/>
                    <a:pt x="14775" y="123447"/>
                    <a:pt x="21448" y="123447"/>
                  </a:cubicBezTo>
                  <a:cubicBezTo>
                    <a:pt x="28121" y="123447"/>
                    <a:pt x="18111" y="116774"/>
                    <a:pt x="21448" y="108433"/>
                  </a:cubicBezTo>
                  <a:cubicBezTo>
                    <a:pt x="24784" y="98424"/>
                    <a:pt x="24784" y="95087"/>
                    <a:pt x="19780" y="93419"/>
                  </a:cubicBezTo>
                  <a:cubicBezTo>
                    <a:pt x="14775" y="90083"/>
                    <a:pt x="11439" y="88415"/>
                    <a:pt x="16443" y="83410"/>
                  </a:cubicBezTo>
                  <a:cubicBezTo>
                    <a:pt x="21448" y="78405"/>
                    <a:pt x="16443" y="68396"/>
                    <a:pt x="16443" y="68396"/>
                  </a:cubicBezTo>
                  <a:lnTo>
                    <a:pt x="26452" y="46710"/>
                  </a:lnTo>
                  <a:cubicBezTo>
                    <a:pt x="26452" y="46710"/>
                    <a:pt x="36462" y="36700"/>
                    <a:pt x="36462" y="31696"/>
                  </a:cubicBezTo>
                  <a:cubicBezTo>
                    <a:pt x="36462" y="26691"/>
                    <a:pt x="38130" y="16682"/>
                    <a:pt x="38130" y="16682"/>
                  </a:cubicBezTo>
                  <a:cubicBezTo>
                    <a:pt x="38130" y="16682"/>
                    <a:pt x="56480" y="6673"/>
                    <a:pt x="64821" y="3336"/>
                  </a:cubicBezTo>
                  <a:cubicBezTo>
                    <a:pt x="71494" y="0"/>
                    <a:pt x="78167" y="0"/>
                    <a:pt x="84839" y="0"/>
                  </a:cubicBezTo>
                  <a:cubicBezTo>
                    <a:pt x="91512" y="0"/>
                    <a:pt x="91512" y="6673"/>
                    <a:pt x="96517" y="6673"/>
                  </a:cubicBezTo>
                  <a:cubicBezTo>
                    <a:pt x="101521" y="6673"/>
                    <a:pt x="109862" y="21687"/>
                    <a:pt x="109862" y="21687"/>
                  </a:cubicBezTo>
                  <a:cubicBezTo>
                    <a:pt x="109862" y="21687"/>
                    <a:pt x="119872" y="23355"/>
                    <a:pt x="126544" y="20018"/>
                  </a:cubicBezTo>
                  <a:cubicBezTo>
                    <a:pt x="133217" y="16682"/>
                    <a:pt x="141558" y="13346"/>
                    <a:pt x="146563" y="18350"/>
                  </a:cubicBezTo>
                  <a:cubicBezTo>
                    <a:pt x="151567" y="23355"/>
                    <a:pt x="146563" y="25023"/>
                    <a:pt x="159908" y="25023"/>
                  </a:cubicBezTo>
                  <a:cubicBezTo>
                    <a:pt x="174922" y="25023"/>
                    <a:pt x="183263" y="28359"/>
                    <a:pt x="184931" y="25023"/>
                  </a:cubicBezTo>
                  <a:cubicBezTo>
                    <a:pt x="184931" y="21687"/>
                    <a:pt x="194941" y="16682"/>
                    <a:pt x="201614" y="16682"/>
                  </a:cubicBezTo>
                  <a:cubicBezTo>
                    <a:pt x="208286" y="16682"/>
                    <a:pt x="216627" y="13346"/>
                    <a:pt x="228305" y="16682"/>
                  </a:cubicBezTo>
                  <a:cubicBezTo>
                    <a:pt x="239982" y="20018"/>
                    <a:pt x="249991" y="16682"/>
                    <a:pt x="258332" y="16682"/>
                  </a:cubicBezTo>
                  <a:cubicBezTo>
                    <a:pt x="266673" y="16682"/>
                    <a:pt x="271678" y="5005"/>
                    <a:pt x="271678" y="5005"/>
                  </a:cubicBezTo>
                  <a:lnTo>
                    <a:pt x="288360" y="0"/>
                  </a:lnTo>
                  <a:lnTo>
                    <a:pt x="300037" y="21687"/>
                  </a:lnTo>
                  <a:lnTo>
                    <a:pt x="303374" y="21687"/>
                  </a:lnTo>
                  <a:cubicBezTo>
                    <a:pt x="303374" y="21687"/>
                    <a:pt x="305042" y="26691"/>
                    <a:pt x="305042" y="2669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4D3330FA-C5D3-A7A0-14C8-F05C712E8CD9}"/>
                </a:ext>
              </a:extLst>
            </p:cNvPr>
            <p:cNvSpPr/>
            <p:nvPr/>
          </p:nvSpPr>
          <p:spPr>
            <a:xfrm>
              <a:off x="5750423" y="3935286"/>
              <a:ext cx="413621" cy="377013"/>
            </a:xfrm>
            <a:custGeom>
              <a:avLst/>
              <a:gdLst>
                <a:gd name="connsiteX0" fmla="*/ 363668 w 413621"/>
                <a:gd name="connsiteY0" fmla="*/ 308617 h 377013"/>
                <a:gd name="connsiteX1" fmla="*/ 346986 w 413621"/>
                <a:gd name="connsiteY1" fmla="*/ 313622 h 377013"/>
                <a:gd name="connsiteX2" fmla="*/ 333640 w 413621"/>
                <a:gd name="connsiteY2" fmla="*/ 325299 h 377013"/>
                <a:gd name="connsiteX3" fmla="*/ 303613 w 413621"/>
                <a:gd name="connsiteY3" fmla="*/ 325299 h 377013"/>
                <a:gd name="connsiteX4" fmla="*/ 276922 w 413621"/>
                <a:gd name="connsiteY4" fmla="*/ 325299 h 377013"/>
                <a:gd name="connsiteX5" fmla="*/ 260239 w 413621"/>
                <a:gd name="connsiteY5" fmla="*/ 333640 h 377013"/>
                <a:gd name="connsiteX6" fmla="*/ 235216 w 413621"/>
                <a:gd name="connsiteY6" fmla="*/ 333640 h 377013"/>
                <a:gd name="connsiteX7" fmla="*/ 221871 w 413621"/>
                <a:gd name="connsiteY7" fmla="*/ 326968 h 377013"/>
                <a:gd name="connsiteX8" fmla="*/ 201852 w 413621"/>
                <a:gd name="connsiteY8" fmla="*/ 328636 h 377013"/>
                <a:gd name="connsiteX9" fmla="*/ 185170 w 413621"/>
                <a:gd name="connsiteY9" fmla="*/ 330304 h 377013"/>
                <a:gd name="connsiteX10" fmla="*/ 171825 w 413621"/>
                <a:gd name="connsiteY10" fmla="*/ 315290 h 377013"/>
                <a:gd name="connsiteX11" fmla="*/ 160147 w 413621"/>
                <a:gd name="connsiteY11" fmla="*/ 308617 h 377013"/>
                <a:gd name="connsiteX12" fmla="*/ 140129 w 413621"/>
                <a:gd name="connsiteY12" fmla="*/ 311954 h 377013"/>
                <a:gd name="connsiteX13" fmla="*/ 113437 w 413621"/>
                <a:gd name="connsiteY13" fmla="*/ 325299 h 377013"/>
                <a:gd name="connsiteX14" fmla="*/ 111770 w 413621"/>
                <a:gd name="connsiteY14" fmla="*/ 340313 h 377013"/>
                <a:gd name="connsiteX15" fmla="*/ 101760 w 413621"/>
                <a:gd name="connsiteY15" fmla="*/ 355327 h 377013"/>
                <a:gd name="connsiteX16" fmla="*/ 91751 w 413621"/>
                <a:gd name="connsiteY16" fmla="*/ 377014 h 377013"/>
                <a:gd name="connsiteX17" fmla="*/ 76737 w 413621"/>
                <a:gd name="connsiteY17" fmla="*/ 370341 h 377013"/>
                <a:gd name="connsiteX18" fmla="*/ 73401 w 413621"/>
                <a:gd name="connsiteY18" fmla="*/ 360332 h 377013"/>
                <a:gd name="connsiteX19" fmla="*/ 61724 w 413621"/>
                <a:gd name="connsiteY19" fmla="*/ 358663 h 377013"/>
                <a:gd name="connsiteX20" fmla="*/ 51714 w 413621"/>
                <a:gd name="connsiteY20" fmla="*/ 372009 h 377013"/>
                <a:gd name="connsiteX21" fmla="*/ 45042 w 413621"/>
                <a:gd name="connsiteY21" fmla="*/ 346986 h 377013"/>
                <a:gd name="connsiteX22" fmla="*/ 48378 w 413621"/>
                <a:gd name="connsiteY22" fmla="*/ 335309 h 377013"/>
                <a:gd name="connsiteX23" fmla="*/ 38368 w 413621"/>
                <a:gd name="connsiteY23" fmla="*/ 333640 h 377013"/>
                <a:gd name="connsiteX24" fmla="*/ 26691 w 413621"/>
                <a:gd name="connsiteY24" fmla="*/ 310286 h 377013"/>
                <a:gd name="connsiteX25" fmla="*/ 26691 w 413621"/>
                <a:gd name="connsiteY25" fmla="*/ 300276 h 377013"/>
                <a:gd name="connsiteX26" fmla="*/ 10009 w 413621"/>
                <a:gd name="connsiteY26" fmla="*/ 288599 h 377013"/>
                <a:gd name="connsiteX27" fmla="*/ 0 w 413621"/>
                <a:gd name="connsiteY27" fmla="*/ 275253 h 377013"/>
                <a:gd name="connsiteX28" fmla="*/ 3337 w 413621"/>
                <a:gd name="connsiteY28" fmla="*/ 265244 h 377013"/>
                <a:gd name="connsiteX29" fmla="*/ 8341 w 413621"/>
                <a:gd name="connsiteY29" fmla="*/ 265244 h 377013"/>
                <a:gd name="connsiteX30" fmla="*/ 11678 w 413621"/>
                <a:gd name="connsiteY30" fmla="*/ 261908 h 377013"/>
                <a:gd name="connsiteX31" fmla="*/ 28360 w 413621"/>
                <a:gd name="connsiteY31" fmla="*/ 258571 h 377013"/>
                <a:gd name="connsiteX32" fmla="*/ 55050 w 413621"/>
                <a:gd name="connsiteY32" fmla="*/ 253567 h 377013"/>
                <a:gd name="connsiteX33" fmla="*/ 88414 w 413621"/>
                <a:gd name="connsiteY33" fmla="*/ 240221 h 377013"/>
                <a:gd name="connsiteX34" fmla="*/ 103429 w 413621"/>
                <a:gd name="connsiteY34" fmla="*/ 240221 h 377013"/>
                <a:gd name="connsiteX35" fmla="*/ 106765 w 413621"/>
                <a:gd name="connsiteY35" fmla="*/ 233548 h 377013"/>
                <a:gd name="connsiteX36" fmla="*/ 106765 w 413621"/>
                <a:gd name="connsiteY36" fmla="*/ 220203 h 377013"/>
                <a:gd name="connsiteX37" fmla="*/ 115106 w 413621"/>
                <a:gd name="connsiteY37" fmla="*/ 215198 h 377013"/>
                <a:gd name="connsiteX38" fmla="*/ 111770 w 413621"/>
                <a:gd name="connsiteY38" fmla="*/ 138461 h 377013"/>
                <a:gd name="connsiteX39" fmla="*/ 148470 w 413621"/>
                <a:gd name="connsiteY39" fmla="*/ 131788 h 377013"/>
                <a:gd name="connsiteX40" fmla="*/ 163484 w 413621"/>
                <a:gd name="connsiteY40" fmla="*/ 106765 h 377013"/>
                <a:gd name="connsiteX41" fmla="*/ 303613 w 413621"/>
                <a:gd name="connsiteY41" fmla="*/ 0 h 377013"/>
                <a:gd name="connsiteX42" fmla="*/ 365336 w 413621"/>
                <a:gd name="connsiteY42" fmla="*/ 36701 h 377013"/>
                <a:gd name="connsiteX43" fmla="*/ 368673 w 413621"/>
                <a:gd name="connsiteY43" fmla="*/ 30028 h 377013"/>
                <a:gd name="connsiteX44" fmla="*/ 387023 w 413621"/>
                <a:gd name="connsiteY44" fmla="*/ 16682 h 377013"/>
                <a:gd name="connsiteX45" fmla="*/ 402037 w 413621"/>
                <a:gd name="connsiteY45" fmla="*/ 81742 h 377013"/>
                <a:gd name="connsiteX46" fmla="*/ 412046 w 413621"/>
                <a:gd name="connsiteY46" fmla="*/ 110101 h 377013"/>
                <a:gd name="connsiteX47" fmla="*/ 403705 w 413621"/>
                <a:gd name="connsiteY47" fmla="*/ 136793 h 377013"/>
                <a:gd name="connsiteX48" fmla="*/ 403705 w 413621"/>
                <a:gd name="connsiteY48" fmla="*/ 245226 h 377013"/>
                <a:gd name="connsiteX49" fmla="*/ 363668 w 413621"/>
                <a:gd name="connsiteY49" fmla="*/ 278590 h 377013"/>
                <a:gd name="connsiteX50" fmla="*/ 363668 w 413621"/>
                <a:gd name="connsiteY50" fmla="*/ 301945 h 377013"/>
                <a:gd name="connsiteX51" fmla="*/ 362000 w 413621"/>
                <a:gd name="connsiteY51" fmla="*/ 301945 h 377013"/>
                <a:gd name="connsiteX52" fmla="*/ 362000 w 413621"/>
                <a:gd name="connsiteY52" fmla="*/ 308617 h 37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3621" h="377013">
                  <a:moveTo>
                    <a:pt x="363668" y="308617"/>
                  </a:moveTo>
                  <a:lnTo>
                    <a:pt x="346986" y="313622"/>
                  </a:lnTo>
                  <a:cubicBezTo>
                    <a:pt x="346986" y="313622"/>
                    <a:pt x="341981" y="325299"/>
                    <a:pt x="333640" y="325299"/>
                  </a:cubicBezTo>
                  <a:cubicBezTo>
                    <a:pt x="325299" y="325299"/>
                    <a:pt x="315290" y="328636"/>
                    <a:pt x="303613" y="325299"/>
                  </a:cubicBezTo>
                  <a:cubicBezTo>
                    <a:pt x="291935" y="321963"/>
                    <a:pt x="283594" y="325299"/>
                    <a:pt x="276922" y="325299"/>
                  </a:cubicBezTo>
                  <a:cubicBezTo>
                    <a:pt x="270249" y="325299"/>
                    <a:pt x="260239" y="330304"/>
                    <a:pt x="260239" y="333640"/>
                  </a:cubicBezTo>
                  <a:cubicBezTo>
                    <a:pt x="260239" y="338645"/>
                    <a:pt x="250230" y="335309"/>
                    <a:pt x="235216" y="333640"/>
                  </a:cubicBezTo>
                  <a:cubicBezTo>
                    <a:pt x="220203" y="333640"/>
                    <a:pt x="225207" y="331972"/>
                    <a:pt x="221871" y="326968"/>
                  </a:cubicBezTo>
                  <a:cubicBezTo>
                    <a:pt x="218534" y="321963"/>
                    <a:pt x="210193" y="325299"/>
                    <a:pt x="201852" y="328636"/>
                  </a:cubicBezTo>
                  <a:cubicBezTo>
                    <a:pt x="193511" y="331972"/>
                    <a:pt x="185170" y="330304"/>
                    <a:pt x="185170" y="330304"/>
                  </a:cubicBezTo>
                  <a:cubicBezTo>
                    <a:pt x="185170" y="330304"/>
                    <a:pt x="176829" y="315290"/>
                    <a:pt x="171825" y="315290"/>
                  </a:cubicBezTo>
                  <a:cubicBezTo>
                    <a:pt x="166820" y="315290"/>
                    <a:pt x="166820" y="308617"/>
                    <a:pt x="160147" y="308617"/>
                  </a:cubicBezTo>
                  <a:cubicBezTo>
                    <a:pt x="153475" y="308617"/>
                    <a:pt x="146802" y="308617"/>
                    <a:pt x="140129" y="311954"/>
                  </a:cubicBezTo>
                  <a:cubicBezTo>
                    <a:pt x="133456" y="315290"/>
                    <a:pt x="113437" y="325299"/>
                    <a:pt x="113437" y="325299"/>
                  </a:cubicBezTo>
                  <a:cubicBezTo>
                    <a:pt x="113437" y="325299"/>
                    <a:pt x="111770" y="333640"/>
                    <a:pt x="111770" y="340313"/>
                  </a:cubicBezTo>
                  <a:cubicBezTo>
                    <a:pt x="111770" y="346986"/>
                    <a:pt x="101760" y="355327"/>
                    <a:pt x="101760" y="355327"/>
                  </a:cubicBezTo>
                  <a:lnTo>
                    <a:pt x="91751" y="377014"/>
                  </a:lnTo>
                  <a:lnTo>
                    <a:pt x="76737" y="370341"/>
                  </a:lnTo>
                  <a:cubicBezTo>
                    <a:pt x="76737" y="370341"/>
                    <a:pt x="80073" y="365336"/>
                    <a:pt x="73401" y="360332"/>
                  </a:cubicBezTo>
                  <a:cubicBezTo>
                    <a:pt x="66728" y="355327"/>
                    <a:pt x="61724" y="358663"/>
                    <a:pt x="61724" y="358663"/>
                  </a:cubicBezTo>
                  <a:lnTo>
                    <a:pt x="51714" y="372009"/>
                  </a:lnTo>
                  <a:lnTo>
                    <a:pt x="45042" y="346986"/>
                  </a:lnTo>
                  <a:cubicBezTo>
                    <a:pt x="45042" y="346986"/>
                    <a:pt x="48378" y="340313"/>
                    <a:pt x="48378" y="335309"/>
                  </a:cubicBezTo>
                  <a:cubicBezTo>
                    <a:pt x="48378" y="330304"/>
                    <a:pt x="38368" y="333640"/>
                    <a:pt x="38368" y="333640"/>
                  </a:cubicBezTo>
                  <a:lnTo>
                    <a:pt x="26691" y="310286"/>
                  </a:lnTo>
                  <a:lnTo>
                    <a:pt x="26691" y="300276"/>
                  </a:lnTo>
                  <a:cubicBezTo>
                    <a:pt x="28360" y="300276"/>
                    <a:pt x="10009" y="288599"/>
                    <a:pt x="10009" y="288599"/>
                  </a:cubicBezTo>
                  <a:lnTo>
                    <a:pt x="0" y="275253"/>
                  </a:lnTo>
                  <a:lnTo>
                    <a:pt x="3337" y="265244"/>
                  </a:lnTo>
                  <a:lnTo>
                    <a:pt x="8341" y="265244"/>
                  </a:lnTo>
                  <a:cubicBezTo>
                    <a:pt x="8341" y="265244"/>
                    <a:pt x="11678" y="261908"/>
                    <a:pt x="11678" y="261908"/>
                  </a:cubicBezTo>
                  <a:cubicBezTo>
                    <a:pt x="11678" y="261908"/>
                    <a:pt x="23355" y="261908"/>
                    <a:pt x="28360" y="258571"/>
                  </a:cubicBezTo>
                  <a:cubicBezTo>
                    <a:pt x="33364" y="255235"/>
                    <a:pt x="46709" y="255235"/>
                    <a:pt x="55050" y="253567"/>
                  </a:cubicBezTo>
                  <a:cubicBezTo>
                    <a:pt x="63391" y="253567"/>
                    <a:pt x="88414" y="240221"/>
                    <a:pt x="88414" y="240221"/>
                  </a:cubicBezTo>
                  <a:lnTo>
                    <a:pt x="103429" y="240221"/>
                  </a:lnTo>
                  <a:cubicBezTo>
                    <a:pt x="103429" y="240221"/>
                    <a:pt x="105096" y="240221"/>
                    <a:pt x="106765" y="233548"/>
                  </a:cubicBezTo>
                  <a:cubicBezTo>
                    <a:pt x="106765" y="226875"/>
                    <a:pt x="106765" y="220203"/>
                    <a:pt x="106765" y="220203"/>
                  </a:cubicBezTo>
                  <a:lnTo>
                    <a:pt x="115106" y="215198"/>
                  </a:lnTo>
                  <a:lnTo>
                    <a:pt x="111770" y="138461"/>
                  </a:lnTo>
                  <a:lnTo>
                    <a:pt x="148470" y="131788"/>
                  </a:lnTo>
                  <a:lnTo>
                    <a:pt x="163484" y="106765"/>
                  </a:lnTo>
                  <a:lnTo>
                    <a:pt x="303613" y="0"/>
                  </a:lnTo>
                  <a:lnTo>
                    <a:pt x="365336" y="36701"/>
                  </a:lnTo>
                  <a:lnTo>
                    <a:pt x="368673" y="30028"/>
                  </a:lnTo>
                  <a:lnTo>
                    <a:pt x="387023" y="16682"/>
                  </a:lnTo>
                  <a:lnTo>
                    <a:pt x="402037" y="81742"/>
                  </a:lnTo>
                  <a:cubicBezTo>
                    <a:pt x="402037" y="81742"/>
                    <a:pt x="418719" y="103429"/>
                    <a:pt x="412046" y="110101"/>
                  </a:cubicBezTo>
                  <a:cubicBezTo>
                    <a:pt x="405373" y="116774"/>
                    <a:pt x="405373" y="125115"/>
                    <a:pt x="403705" y="136793"/>
                  </a:cubicBezTo>
                  <a:cubicBezTo>
                    <a:pt x="402037" y="146802"/>
                    <a:pt x="403705" y="245226"/>
                    <a:pt x="403705" y="245226"/>
                  </a:cubicBezTo>
                  <a:lnTo>
                    <a:pt x="363668" y="278590"/>
                  </a:lnTo>
                  <a:lnTo>
                    <a:pt x="363668" y="301945"/>
                  </a:lnTo>
                  <a:cubicBezTo>
                    <a:pt x="363668" y="301945"/>
                    <a:pt x="363668" y="301945"/>
                    <a:pt x="362000" y="301945"/>
                  </a:cubicBezTo>
                  <a:cubicBezTo>
                    <a:pt x="362000" y="305281"/>
                    <a:pt x="362000" y="308617"/>
                    <a:pt x="362000" y="30861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7A7923C7-9A0E-F5EC-A7A8-A52B990979A1}"/>
                </a:ext>
              </a:extLst>
            </p:cNvPr>
            <p:cNvSpPr/>
            <p:nvPr/>
          </p:nvSpPr>
          <p:spPr>
            <a:xfrm>
              <a:off x="3485527" y="4225553"/>
              <a:ext cx="107912" cy="123447"/>
            </a:xfrm>
            <a:custGeom>
              <a:avLst/>
              <a:gdLst>
                <a:gd name="connsiteX0" fmla="*/ 44520 w 107912"/>
                <a:gd name="connsiteY0" fmla="*/ 108433 h 123447"/>
                <a:gd name="connsiteX1" fmla="*/ 44520 w 107912"/>
                <a:gd name="connsiteY1" fmla="*/ 88415 h 123447"/>
                <a:gd name="connsiteX2" fmla="*/ 66207 w 107912"/>
                <a:gd name="connsiteY2" fmla="*/ 116774 h 123447"/>
                <a:gd name="connsiteX3" fmla="*/ 77884 w 107912"/>
                <a:gd name="connsiteY3" fmla="*/ 116774 h 123447"/>
                <a:gd name="connsiteX4" fmla="*/ 86225 w 107912"/>
                <a:gd name="connsiteY4" fmla="*/ 123447 h 123447"/>
                <a:gd name="connsiteX5" fmla="*/ 92898 w 107912"/>
                <a:gd name="connsiteY5" fmla="*/ 123447 h 123447"/>
                <a:gd name="connsiteX6" fmla="*/ 89562 w 107912"/>
                <a:gd name="connsiteY6" fmla="*/ 118442 h 123447"/>
                <a:gd name="connsiteX7" fmla="*/ 107912 w 107912"/>
                <a:gd name="connsiteY7" fmla="*/ 0 h 123447"/>
                <a:gd name="connsiteX8" fmla="*/ 87893 w 107912"/>
                <a:gd name="connsiteY8" fmla="*/ 3336 h 123447"/>
                <a:gd name="connsiteX9" fmla="*/ 77884 w 107912"/>
                <a:gd name="connsiteY9" fmla="*/ 15014 h 123447"/>
                <a:gd name="connsiteX10" fmla="*/ 59534 w 107912"/>
                <a:gd name="connsiteY10" fmla="*/ 21687 h 123447"/>
                <a:gd name="connsiteX11" fmla="*/ 46188 w 107912"/>
                <a:gd name="connsiteY11" fmla="*/ 21687 h 123447"/>
                <a:gd name="connsiteX12" fmla="*/ 31175 w 107912"/>
                <a:gd name="connsiteY12" fmla="*/ 18350 h 123447"/>
                <a:gd name="connsiteX13" fmla="*/ 11156 w 107912"/>
                <a:gd name="connsiteY13" fmla="*/ 26691 h 123447"/>
                <a:gd name="connsiteX14" fmla="*/ 11156 w 107912"/>
                <a:gd name="connsiteY14" fmla="*/ 50046 h 123447"/>
                <a:gd name="connsiteX15" fmla="*/ 2815 w 107912"/>
                <a:gd name="connsiteY15" fmla="*/ 55051 h 123447"/>
                <a:gd name="connsiteX16" fmla="*/ 1147 w 107912"/>
                <a:gd name="connsiteY16" fmla="*/ 65060 h 123447"/>
                <a:gd name="connsiteX17" fmla="*/ 17829 w 107912"/>
                <a:gd name="connsiteY17" fmla="*/ 76737 h 123447"/>
                <a:gd name="connsiteX18" fmla="*/ 26170 w 107912"/>
                <a:gd name="connsiteY18" fmla="*/ 100092 h 123447"/>
                <a:gd name="connsiteX19" fmla="*/ 37847 w 107912"/>
                <a:gd name="connsiteY19" fmla="*/ 106765 h 123447"/>
                <a:gd name="connsiteX20" fmla="*/ 46188 w 107912"/>
                <a:gd name="connsiteY20" fmla="*/ 106765 h 123447"/>
                <a:gd name="connsiteX21" fmla="*/ 24502 w 107912"/>
                <a:gd name="connsiteY21" fmla="*/ 71733 h 123447"/>
                <a:gd name="connsiteX22" fmla="*/ 24502 w 107912"/>
                <a:gd name="connsiteY22" fmla="*/ 80074 h 123447"/>
                <a:gd name="connsiteX23" fmla="*/ 24502 w 107912"/>
                <a:gd name="connsiteY23" fmla="*/ 71733 h 12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912" h="123447">
                  <a:moveTo>
                    <a:pt x="44520" y="108433"/>
                  </a:moveTo>
                  <a:cubicBezTo>
                    <a:pt x="39516" y="98424"/>
                    <a:pt x="32843" y="85078"/>
                    <a:pt x="44520" y="88415"/>
                  </a:cubicBezTo>
                  <a:cubicBezTo>
                    <a:pt x="54529" y="91751"/>
                    <a:pt x="61202" y="106765"/>
                    <a:pt x="66207" y="116774"/>
                  </a:cubicBezTo>
                  <a:cubicBezTo>
                    <a:pt x="71211" y="115106"/>
                    <a:pt x="77884" y="116774"/>
                    <a:pt x="77884" y="116774"/>
                  </a:cubicBezTo>
                  <a:cubicBezTo>
                    <a:pt x="77884" y="116774"/>
                    <a:pt x="79552" y="123447"/>
                    <a:pt x="86225" y="123447"/>
                  </a:cubicBezTo>
                  <a:cubicBezTo>
                    <a:pt x="92898" y="123447"/>
                    <a:pt x="92898" y="123447"/>
                    <a:pt x="92898" y="123447"/>
                  </a:cubicBezTo>
                  <a:cubicBezTo>
                    <a:pt x="92898" y="121779"/>
                    <a:pt x="91230" y="120110"/>
                    <a:pt x="89562" y="118442"/>
                  </a:cubicBezTo>
                  <a:lnTo>
                    <a:pt x="107912" y="0"/>
                  </a:lnTo>
                  <a:lnTo>
                    <a:pt x="87893" y="3336"/>
                  </a:lnTo>
                  <a:cubicBezTo>
                    <a:pt x="87893" y="3336"/>
                    <a:pt x="77884" y="10009"/>
                    <a:pt x="77884" y="15014"/>
                  </a:cubicBezTo>
                  <a:cubicBezTo>
                    <a:pt x="77884" y="20018"/>
                    <a:pt x="66207" y="20018"/>
                    <a:pt x="59534" y="21687"/>
                  </a:cubicBezTo>
                  <a:cubicBezTo>
                    <a:pt x="52861" y="23355"/>
                    <a:pt x="47857" y="26691"/>
                    <a:pt x="46188" y="21687"/>
                  </a:cubicBezTo>
                  <a:cubicBezTo>
                    <a:pt x="44520" y="18350"/>
                    <a:pt x="39516" y="16682"/>
                    <a:pt x="31175" y="18350"/>
                  </a:cubicBezTo>
                  <a:cubicBezTo>
                    <a:pt x="22834" y="20018"/>
                    <a:pt x="11156" y="26691"/>
                    <a:pt x="11156" y="26691"/>
                  </a:cubicBezTo>
                  <a:cubicBezTo>
                    <a:pt x="11156" y="26691"/>
                    <a:pt x="14493" y="43373"/>
                    <a:pt x="11156" y="50046"/>
                  </a:cubicBezTo>
                  <a:cubicBezTo>
                    <a:pt x="9488" y="55051"/>
                    <a:pt x="4483" y="55051"/>
                    <a:pt x="2815" y="55051"/>
                  </a:cubicBezTo>
                  <a:cubicBezTo>
                    <a:pt x="2815" y="60055"/>
                    <a:pt x="-2189" y="58387"/>
                    <a:pt x="1147" y="65060"/>
                  </a:cubicBezTo>
                  <a:cubicBezTo>
                    <a:pt x="1147" y="68396"/>
                    <a:pt x="14493" y="73401"/>
                    <a:pt x="17829" y="76737"/>
                  </a:cubicBezTo>
                  <a:cubicBezTo>
                    <a:pt x="22834" y="85078"/>
                    <a:pt x="21165" y="91751"/>
                    <a:pt x="26170" y="100092"/>
                  </a:cubicBezTo>
                  <a:cubicBezTo>
                    <a:pt x="27838" y="103428"/>
                    <a:pt x="34511" y="105097"/>
                    <a:pt x="37847" y="106765"/>
                  </a:cubicBezTo>
                  <a:cubicBezTo>
                    <a:pt x="39516" y="106765"/>
                    <a:pt x="42852" y="106765"/>
                    <a:pt x="46188" y="106765"/>
                  </a:cubicBezTo>
                  <a:close/>
                  <a:moveTo>
                    <a:pt x="24502" y="71733"/>
                  </a:moveTo>
                  <a:cubicBezTo>
                    <a:pt x="34511" y="71733"/>
                    <a:pt x="36179" y="81742"/>
                    <a:pt x="24502" y="80074"/>
                  </a:cubicBezTo>
                  <a:cubicBezTo>
                    <a:pt x="24502" y="80074"/>
                    <a:pt x="14493" y="71733"/>
                    <a:pt x="24502" y="7173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0301D2B1-493A-6434-E4DE-616E3869BB71}"/>
                </a:ext>
              </a:extLst>
            </p:cNvPr>
            <p:cNvSpPr/>
            <p:nvPr/>
          </p:nvSpPr>
          <p:spPr>
            <a:xfrm>
              <a:off x="10060220" y="5867063"/>
              <a:ext cx="319460" cy="473019"/>
            </a:xfrm>
            <a:custGeom>
              <a:avLst/>
              <a:gdLst>
                <a:gd name="connsiteX0" fmla="*/ 25858 w 319460"/>
                <a:gd name="connsiteY0" fmla="*/ 448746 h 473019"/>
                <a:gd name="connsiteX1" fmla="*/ 22521 w 319460"/>
                <a:gd name="connsiteY1" fmla="*/ 472101 h 473019"/>
                <a:gd name="connsiteX2" fmla="*/ 42540 w 319460"/>
                <a:gd name="connsiteY2" fmla="*/ 463760 h 473019"/>
                <a:gd name="connsiteX3" fmla="*/ 39203 w 319460"/>
                <a:gd name="connsiteY3" fmla="*/ 452082 h 473019"/>
                <a:gd name="connsiteX4" fmla="*/ 27525 w 319460"/>
                <a:gd name="connsiteY4" fmla="*/ 448746 h 473019"/>
                <a:gd name="connsiteX5" fmla="*/ 154308 w 319460"/>
                <a:gd name="connsiteY5" fmla="*/ 220202 h 473019"/>
                <a:gd name="connsiteX6" fmla="*/ 142632 w 319460"/>
                <a:gd name="connsiteY6" fmla="*/ 231880 h 473019"/>
                <a:gd name="connsiteX7" fmla="*/ 142632 w 319460"/>
                <a:gd name="connsiteY7" fmla="*/ 260239 h 473019"/>
                <a:gd name="connsiteX8" fmla="*/ 130954 w 319460"/>
                <a:gd name="connsiteY8" fmla="*/ 268580 h 473019"/>
                <a:gd name="connsiteX9" fmla="*/ 130954 w 319460"/>
                <a:gd name="connsiteY9" fmla="*/ 280258 h 473019"/>
                <a:gd name="connsiteX10" fmla="*/ 122613 w 319460"/>
                <a:gd name="connsiteY10" fmla="*/ 283594 h 473019"/>
                <a:gd name="connsiteX11" fmla="*/ 85913 w 319460"/>
                <a:gd name="connsiteY11" fmla="*/ 340313 h 473019"/>
                <a:gd name="connsiteX12" fmla="*/ 49212 w 319460"/>
                <a:gd name="connsiteY12" fmla="*/ 351990 h 473019"/>
                <a:gd name="connsiteX13" fmla="*/ 45875 w 319460"/>
                <a:gd name="connsiteY13" fmla="*/ 363668 h 473019"/>
                <a:gd name="connsiteX14" fmla="*/ 37534 w 319460"/>
                <a:gd name="connsiteY14" fmla="*/ 363668 h 473019"/>
                <a:gd name="connsiteX15" fmla="*/ 37534 w 319460"/>
                <a:gd name="connsiteY15" fmla="*/ 372009 h 473019"/>
                <a:gd name="connsiteX16" fmla="*/ 25858 w 319460"/>
                <a:gd name="connsiteY16" fmla="*/ 372009 h 473019"/>
                <a:gd name="connsiteX17" fmla="*/ 14180 w 319460"/>
                <a:gd name="connsiteY17" fmla="*/ 392027 h 473019"/>
                <a:gd name="connsiteX18" fmla="*/ 5839 w 319460"/>
                <a:gd name="connsiteY18" fmla="*/ 392027 h 473019"/>
                <a:gd name="connsiteX19" fmla="*/ 2502 w 319460"/>
                <a:gd name="connsiteY19" fmla="*/ 415382 h 473019"/>
                <a:gd name="connsiteX20" fmla="*/ 2502 w 319460"/>
                <a:gd name="connsiteY20" fmla="*/ 432064 h 473019"/>
                <a:gd name="connsiteX21" fmla="*/ 30862 w 319460"/>
                <a:gd name="connsiteY21" fmla="*/ 432064 h 473019"/>
                <a:gd name="connsiteX22" fmla="*/ 34199 w 319460"/>
                <a:gd name="connsiteY22" fmla="*/ 443741 h 473019"/>
                <a:gd name="connsiteX23" fmla="*/ 74235 w 319460"/>
                <a:gd name="connsiteY23" fmla="*/ 447078 h 473019"/>
                <a:gd name="connsiteX24" fmla="*/ 117609 w 319460"/>
                <a:gd name="connsiteY24" fmla="*/ 383686 h 473019"/>
                <a:gd name="connsiteX25" fmla="*/ 117609 w 319460"/>
                <a:gd name="connsiteY25" fmla="*/ 363668 h 473019"/>
                <a:gd name="connsiteX26" fmla="*/ 160982 w 319460"/>
                <a:gd name="connsiteY26" fmla="*/ 346986 h 473019"/>
                <a:gd name="connsiteX27" fmla="*/ 157645 w 319460"/>
                <a:gd name="connsiteY27" fmla="*/ 326967 h 473019"/>
                <a:gd name="connsiteX28" fmla="*/ 201019 w 319460"/>
                <a:gd name="connsiteY28" fmla="*/ 275253 h 473019"/>
                <a:gd name="connsiteX29" fmla="*/ 201019 w 319460"/>
                <a:gd name="connsiteY29" fmla="*/ 238553 h 473019"/>
                <a:gd name="connsiteX30" fmla="*/ 197682 w 319460"/>
                <a:gd name="connsiteY30" fmla="*/ 246894 h 473019"/>
                <a:gd name="connsiteX31" fmla="*/ 186005 w 319460"/>
                <a:gd name="connsiteY31" fmla="*/ 235216 h 473019"/>
                <a:gd name="connsiteX32" fmla="*/ 182668 w 319460"/>
                <a:gd name="connsiteY32" fmla="*/ 246894 h 473019"/>
                <a:gd name="connsiteX33" fmla="*/ 170990 w 319460"/>
                <a:gd name="connsiteY33" fmla="*/ 246894 h 473019"/>
                <a:gd name="connsiteX34" fmla="*/ 167655 w 319460"/>
                <a:gd name="connsiteY34" fmla="*/ 218534 h 473019"/>
                <a:gd name="connsiteX35" fmla="*/ 155977 w 319460"/>
                <a:gd name="connsiteY35" fmla="*/ 218534 h 473019"/>
                <a:gd name="connsiteX36" fmla="*/ 162649 w 319460"/>
                <a:gd name="connsiteY36" fmla="*/ 0 h 473019"/>
                <a:gd name="connsiteX37" fmla="*/ 159314 w 319460"/>
                <a:gd name="connsiteY37" fmla="*/ 8341 h 473019"/>
                <a:gd name="connsiteX38" fmla="*/ 182668 w 319460"/>
                <a:gd name="connsiteY38" fmla="*/ 48378 h 473019"/>
                <a:gd name="connsiteX39" fmla="*/ 199350 w 319460"/>
                <a:gd name="connsiteY39" fmla="*/ 68396 h 473019"/>
                <a:gd name="connsiteX40" fmla="*/ 199350 w 319460"/>
                <a:gd name="connsiteY40" fmla="*/ 71732 h 473019"/>
                <a:gd name="connsiteX41" fmla="*/ 207691 w 319460"/>
                <a:gd name="connsiteY41" fmla="*/ 71732 h 473019"/>
                <a:gd name="connsiteX42" fmla="*/ 204354 w 319460"/>
                <a:gd name="connsiteY42" fmla="*/ 91751 h 473019"/>
                <a:gd name="connsiteX43" fmla="*/ 216032 w 319460"/>
                <a:gd name="connsiteY43" fmla="*/ 100092 h 473019"/>
                <a:gd name="connsiteX44" fmla="*/ 212695 w 319460"/>
                <a:gd name="connsiteY44" fmla="*/ 111769 h 473019"/>
                <a:gd name="connsiteX45" fmla="*/ 209360 w 319460"/>
                <a:gd name="connsiteY45" fmla="*/ 168488 h 473019"/>
                <a:gd name="connsiteX46" fmla="*/ 189341 w 319460"/>
                <a:gd name="connsiteY46" fmla="*/ 180166 h 473019"/>
                <a:gd name="connsiteX47" fmla="*/ 229377 w 319460"/>
                <a:gd name="connsiteY47" fmla="*/ 228543 h 473019"/>
                <a:gd name="connsiteX48" fmla="*/ 221036 w 319460"/>
                <a:gd name="connsiteY48" fmla="*/ 236884 h 473019"/>
                <a:gd name="connsiteX49" fmla="*/ 221036 w 319460"/>
                <a:gd name="connsiteY49" fmla="*/ 253566 h 473019"/>
                <a:gd name="connsiteX50" fmla="*/ 264410 w 319460"/>
                <a:gd name="connsiteY50" fmla="*/ 221871 h 473019"/>
                <a:gd name="connsiteX51" fmla="*/ 281092 w 319460"/>
                <a:gd name="connsiteY51" fmla="*/ 201852 h 473019"/>
                <a:gd name="connsiteX52" fmla="*/ 277756 w 319460"/>
                <a:gd name="connsiteY52" fmla="*/ 190175 h 473019"/>
                <a:gd name="connsiteX53" fmla="*/ 297774 w 319460"/>
                <a:gd name="connsiteY53" fmla="*/ 178497 h 473019"/>
                <a:gd name="connsiteX54" fmla="*/ 306115 w 319460"/>
                <a:gd name="connsiteY54" fmla="*/ 185170 h 473019"/>
                <a:gd name="connsiteX55" fmla="*/ 302779 w 319460"/>
                <a:gd name="connsiteY55" fmla="*/ 168488 h 473019"/>
                <a:gd name="connsiteX56" fmla="*/ 319461 w 319460"/>
                <a:gd name="connsiteY56" fmla="*/ 145133 h 473019"/>
                <a:gd name="connsiteX57" fmla="*/ 319461 w 319460"/>
                <a:gd name="connsiteY57" fmla="*/ 128451 h 473019"/>
                <a:gd name="connsiteX58" fmla="*/ 307783 w 319460"/>
                <a:gd name="connsiteY58" fmla="*/ 125115 h 473019"/>
                <a:gd name="connsiteX59" fmla="*/ 296105 w 319460"/>
                <a:gd name="connsiteY59" fmla="*/ 136792 h 473019"/>
                <a:gd name="connsiteX60" fmla="*/ 256069 w 319460"/>
                <a:gd name="connsiteY60" fmla="*/ 125115 h 473019"/>
                <a:gd name="connsiteX61" fmla="*/ 256069 w 319460"/>
                <a:gd name="connsiteY61" fmla="*/ 96755 h 473019"/>
                <a:gd name="connsiteX62" fmla="*/ 247728 w 319460"/>
                <a:gd name="connsiteY62" fmla="*/ 85078 h 473019"/>
                <a:gd name="connsiteX63" fmla="*/ 236051 w 319460"/>
                <a:gd name="connsiteY63" fmla="*/ 101760 h 473019"/>
                <a:gd name="connsiteX64" fmla="*/ 219369 w 319460"/>
                <a:gd name="connsiteY64" fmla="*/ 41705 h 473019"/>
                <a:gd name="connsiteX65" fmla="*/ 207691 w 319460"/>
                <a:gd name="connsiteY65" fmla="*/ 41705 h 473019"/>
                <a:gd name="connsiteX66" fmla="*/ 211028 w 319460"/>
                <a:gd name="connsiteY66" fmla="*/ 33364 h 473019"/>
                <a:gd name="connsiteX67" fmla="*/ 191009 w 319460"/>
                <a:gd name="connsiteY67" fmla="*/ 16682 h 473019"/>
                <a:gd name="connsiteX68" fmla="*/ 182668 w 319460"/>
                <a:gd name="connsiteY68" fmla="*/ 25023 h 473019"/>
                <a:gd name="connsiteX69" fmla="*/ 170990 w 319460"/>
                <a:gd name="connsiteY69" fmla="*/ 8341 h 473019"/>
                <a:gd name="connsiteX70" fmla="*/ 174327 w 319460"/>
                <a:gd name="connsiteY70" fmla="*/ 0 h 473019"/>
                <a:gd name="connsiteX71" fmla="*/ 165986 w 319460"/>
                <a:gd name="connsiteY71" fmla="*/ 0 h 47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460" h="473019">
                  <a:moveTo>
                    <a:pt x="25858" y="448746"/>
                  </a:moveTo>
                  <a:cubicBezTo>
                    <a:pt x="25858" y="457087"/>
                    <a:pt x="22521" y="472101"/>
                    <a:pt x="22521" y="472101"/>
                  </a:cubicBezTo>
                  <a:cubicBezTo>
                    <a:pt x="25858" y="472101"/>
                    <a:pt x="60889" y="477105"/>
                    <a:pt x="42540" y="463760"/>
                  </a:cubicBezTo>
                  <a:cubicBezTo>
                    <a:pt x="40871" y="463760"/>
                    <a:pt x="40871" y="453750"/>
                    <a:pt x="39203" y="452082"/>
                  </a:cubicBezTo>
                  <a:cubicBezTo>
                    <a:pt x="35866" y="448746"/>
                    <a:pt x="30862" y="452082"/>
                    <a:pt x="27525" y="448746"/>
                  </a:cubicBezTo>
                  <a:close/>
                  <a:moveTo>
                    <a:pt x="154308" y="220202"/>
                  </a:moveTo>
                  <a:cubicBezTo>
                    <a:pt x="152641" y="223539"/>
                    <a:pt x="142632" y="230212"/>
                    <a:pt x="142632" y="231880"/>
                  </a:cubicBezTo>
                  <a:cubicBezTo>
                    <a:pt x="139295" y="240221"/>
                    <a:pt x="145967" y="250230"/>
                    <a:pt x="142632" y="260239"/>
                  </a:cubicBezTo>
                  <a:cubicBezTo>
                    <a:pt x="142632" y="261907"/>
                    <a:pt x="130954" y="265244"/>
                    <a:pt x="130954" y="268580"/>
                  </a:cubicBezTo>
                  <a:cubicBezTo>
                    <a:pt x="129285" y="273585"/>
                    <a:pt x="132622" y="275253"/>
                    <a:pt x="130954" y="280258"/>
                  </a:cubicBezTo>
                  <a:cubicBezTo>
                    <a:pt x="130954" y="281926"/>
                    <a:pt x="124281" y="280258"/>
                    <a:pt x="122613" y="283594"/>
                  </a:cubicBezTo>
                  <a:cubicBezTo>
                    <a:pt x="112603" y="306949"/>
                    <a:pt x="105931" y="326967"/>
                    <a:pt x="85913" y="340313"/>
                  </a:cubicBezTo>
                  <a:cubicBezTo>
                    <a:pt x="75904" y="346986"/>
                    <a:pt x="59222" y="346986"/>
                    <a:pt x="49212" y="351990"/>
                  </a:cubicBezTo>
                  <a:cubicBezTo>
                    <a:pt x="44207" y="355327"/>
                    <a:pt x="49212" y="358663"/>
                    <a:pt x="45875" y="363668"/>
                  </a:cubicBezTo>
                  <a:lnTo>
                    <a:pt x="37534" y="363668"/>
                  </a:lnTo>
                  <a:lnTo>
                    <a:pt x="37534" y="372009"/>
                  </a:lnTo>
                  <a:cubicBezTo>
                    <a:pt x="32530" y="373677"/>
                    <a:pt x="30862" y="370340"/>
                    <a:pt x="25858" y="372009"/>
                  </a:cubicBezTo>
                  <a:cubicBezTo>
                    <a:pt x="19184" y="375345"/>
                    <a:pt x="17517" y="385354"/>
                    <a:pt x="14180" y="392027"/>
                  </a:cubicBezTo>
                  <a:lnTo>
                    <a:pt x="5839" y="392027"/>
                  </a:lnTo>
                  <a:cubicBezTo>
                    <a:pt x="4170" y="403704"/>
                    <a:pt x="5839" y="407041"/>
                    <a:pt x="2502" y="415382"/>
                  </a:cubicBezTo>
                  <a:cubicBezTo>
                    <a:pt x="-834" y="412045"/>
                    <a:pt x="-834" y="428727"/>
                    <a:pt x="2502" y="432064"/>
                  </a:cubicBezTo>
                  <a:cubicBezTo>
                    <a:pt x="14180" y="440405"/>
                    <a:pt x="20852" y="428727"/>
                    <a:pt x="30862" y="432064"/>
                  </a:cubicBezTo>
                  <a:lnTo>
                    <a:pt x="34199" y="443741"/>
                  </a:lnTo>
                  <a:cubicBezTo>
                    <a:pt x="34199" y="443741"/>
                    <a:pt x="62557" y="450414"/>
                    <a:pt x="74235" y="447078"/>
                  </a:cubicBezTo>
                  <a:cubicBezTo>
                    <a:pt x="85913" y="443741"/>
                    <a:pt x="114272" y="397032"/>
                    <a:pt x="117609" y="383686"/>
                  </a:cubicBezTo>
                  <a:cubicBezTo>
                    <a:pt x="117609" y="378681"/>
                    <a:pt x="114272" y="367004"/>
                    <a:pt x="117609" y="363668"/>
                  </a:cubicBezTo>
                  <a:cubicBezTo>
                    <a:pt x="120944" y="358663"/>
                    <a:pt x="152641" y="351990"/>
                    <a:pt x="160982" y="346986"/>
                  </a:cubicBezTo>
                  <a:cubicBezTo>
                    <a:pt x="160982" y="338645"/>
                    <a:pt x="155977" y="330304"/>
                    <a:pt x="157645" y="326967"/>
                  </a:cubicBezTo>
                  <a:cubicBezTo>
                    <a:pt x="157645" y="326967"/>
                    <a:pt x="199350" y="280258"/>
                    <a:pt x="201019" y="275253"/>
                  </a:cubicBezTo>
                  <a:cubicBezTo>
                    <a:pt x="201019" y="270248"/>
                    <a:pt x="201019" y="251898"/>
                    <a:pt x="201019" y="238553"/>
                  </a:cubicBezTo>
                  <a:cubicBezTo>
                    <a:pt x="194346" y="236884"/>
                    <a:pt x="197682" y="241889"/>
                    <a:pt x="197682" y="246894"/>
                  </a:cubicBezTo>
                  <a:cubicBezTo>
                    <a:pt x="189341" y="245225"/>
                    <a:pt x="187672" y="240221"/>
                    <a:pt x="186005" y="235216"/>
                  </a:cubicBezTo>
                  <a:cubicBezTo>
                    <a:pt x="186005" y="235216"/>
                    <a:pt x="177664" y="246894"/>
                    <a:pt x="182668" y="246894"/>
                  </a:cubicBezTo>
                  <a:cubicBezTo>
                    <a:pt x="179331" y="246894"/>
                    <a:pt x="172659" y="246894"/>
                    <a:pt x="170990" y="246894"/>
                  </a:cubicBezTo>
                  <a:cubicBezTo>
                    <a:pt x="167655" y="235216"/>
                    <a:pt x="167655" y="223539"/>
                    <a:pt x="167655" y="218534"/>
                  </a:cubicBezTo>
                  <a:cubicBezTo>
                    <a:pt x="167655" y="218534"/>
                    <a:pt x="155977" y="218534"/>
                    <a:pt x="155977" y="218534"/>
                  </a:cubicBezTo>
                  <a:close/>
                  <a:moveTo>
                    <a:pt x="162649" y="0"/>
                  </a:moveTo>
                  <a:cubicBezTo>
                    <a:pt x="164318" y="5004"/>
                    <a:pt x="154308" y="5004"/>
                    <a:pt x="159314" y="8341"/>
                  </a:cubicBezTo>
                  <a:cubicBezTo>
                    <a:pt x="174327" y="18350"/>
                    <a:pt x="174327" y="31696"/>
                    <a:pt x="182668" y="48378"/>
                  </a:cubicBezTo>
                  <a:cubicBezTo>
                    <a:pt x="186005" y="53382"/>
                    <a:pt x="199350" y="60055"/>
                    <a:pt x="199350" y="68396"/>
                  </a:cubicBezTo>
                  <a:lnTo>
                    <a:pt x="199350" y="71732"/>
                  </a:lnTo>
                  <a:lnTo>
                    <a:pt x="207691" y="71732"/>
                  </a:lnTo>
                  <a:cubicBezTo>
                    <a:pt x="212695" y="83410"/>
                    <a:pt x="201019" y="81742"/>
                    <a:pt x="204354" y="91751"/>
                  </a:cubicBezTo>
                  <a:cubicBezTo>
                    <a:pt x="204354" y="95087"/>
                    <a:pt x="216032" y="98424"/>
                    <a:pt x="216032" y="100092"/>
                  </a:cubicBezTo>
                  <a:cubicBezTo>
                    <a:pt x="217701" y="105096"/>
                    <a:pt x="211028" y="111769"/>
                    <a:pt x="212695" y="111769"/>
                  </a:cubicBezTo>
                  <a:cubicBezTo>
                    <a:pt x="222705" y="116774"/>
                    <a:pt x="216032" y="158479"/>
                    <a:pt x="209360" y="168488"/>
                  </a:cubicBezTo>
                  <a:lnTo>
                    <a:pt x="189341" y="180166"/>
                  </a:lnTo>
                  <a:cubicBezTo>
                    <a:pt x="202687" y="188507"/>
                    <a:pt x="236051" y="201852"/>
                    <a:pt x="229377" y="228543"/>
                  </a:cubicBezTo>
                  <a:lnTo>
                    <a:pt x="221036" y="236884"/>
                  </a:lnTo>
                  <a:cubicBezTo>
                    <a:pt x="221036" y="236884"/>
                    <a:pt x="221036" y="253566"/>
                    <a:pt x="221036" y="253566"/>
                  </a:cubicBezTo>
                  <a:cubicBezTo>
                    <a:pt x="262741" y="265244"/>
                    <a:pt x="247728" y="253566"/>
                    <a:pt x="264410" y="221871"/>
                  </a:cubicBezTo>
                  <a:cubicBezTo>
                    <a:pt x="264410" y="218534"/>
                    <a:pt x="279423" y="215198"/>
                    <a:pt x="281092" y="201852"/>
                  </a:cubicBezTo>
                  <a:cubicBezTo>
                    <a:pt x="281092" y="195179"/>
                    <a:pt x="276088" y="193511"/>
                    <a:pt x="277756" y="190175"/>
                  </a:cubicBezTo>
                  <a:cubicBezTo>
                    <a:pt x="281092" y="181834"/>
                    <a:pt x="282760" y="185170"/>
                    <a:pt x="297774" y="178497"/>
                  </a:cubicBezTo>
                  <a:lnTo>
                    <a:pt x="306115" y="185170"/>
                  </a:lnTo>
                  <a:cubicBezTo>
                    <a:pt x="306115" y="176829"/>
                    <a:pt x="301111" y="173493"/>
                    <a:pt x="302779" y="168488"/>
                  </a:cubicBezTo>
                  <a:cubicBezTo>
                    <a:pt x="302779" y="165152"/>
                    <a:pt x="317793" y="150138"/>
                    <a:pt x="319461" y="145133"/>
                  </a:cubicBezTo>
                  <a:cubicBezTo>
                    <a:pt x="319461" y="140129"/>
                    <a:pt x="319461" y="133456"/>
                    <a:pt x="319461" y="128451"/>
                  </a:cubicBezTo>
                  <a:cubicBezTo>
                    <a:pt x="309452" y="131788"/>
                    <a:pt x="314456" y="123447"/>
                    <a:pt x="307783" y="125115"/>
                  </a:cubicBezTo>
                  <a:cubicBezTo>
                    <a:pt x="304446" y="125115"/>
                    <a:pt x="297774" y="136792"/>
                    <a:pt x="296105" y="136792"/>
                  </a:cubicBezTo>
                  <a:cubicBezTo>
                    <a:pt x="281092" y="143465"/>
                    <a:pt x="269415" y="130119"/>
                    <a:pt x="256069" y="125115"/>
                  </a:cubicBezTo>
                  <a:cubicBezTo>
                    <a:pt x="256069" y="116774"/>
                    <a:pt x="256069" y="105096"/>
                    <a:pt x="256069" y="96755"/>
                  </a:cubicBezTo>
                  <a:cubicBezTo>
                    <a:pt x="241055" y="93419"/>
                    <a:pt x="256069" y="91751"/>
                    <a:pt x="247728" y="85078"/>
                  </a:cubicBezTo>
                  <a:cubicBezTo>
                    <a:pt x="242724" y="95087"/>
                    <a:pt x="239387" y="101760"/>
                    <a:pt x="236051" y="101760"/>
                  </a:cubicBezTo>
                  <a:cubicBezTo>
                    <a:pt x="216032" y="101760"/>
                    <a:pt x="229377" y="65060"/>
                    <a:pt x="219369" y="41705"/>
                  </a:cubicBezTo>
                  <a:cubicBezTo>
                    <a:pt x="219369" y="41705"/>
                    <a:pt x="207691" y="41705"/>
                    <a:pt x="207691" y="41705"/>
                  </a:cubicBezTo>
                  <a:cubicBezTo>
                    <a:pt x="207691" y="41705"/>
                    <a:pt x="211028" y="35032"/>
                    <a:pt x="211028" y="33364"/>
                  </a:cubicBezTo>
                  <a:cubicBezTo>
                    <a:pt x="204354" y="28359"/>
                    <a:pt x="197682" y="21686"/>
                    <a:pt x="191009" y="16682"/>
                  </a:cubicBezTo>
                  <a:cubicBezTo>
                    <a:pt x="191009" y="16682"/>
                    <a:pt x="184337" y="25023"/>
                    <a:pt x="182668" y="25023"/>
                  </a:cubicBezTo>
                  <a:cubicBezTo>
                    <a:pt x="179331" y="25023"/>
                    <a:pt x="174327" y="11677"/>
                    <a:pt x="170990" y="8341"/>
                  </a:cubicBezTo>
                  <a:cubicBezTo>
                    <a:pt x="170990" y="6673"/>
                    <a:pt x="175996" y="3336"/>
                    <a:pt x="174327" y="0"/>
                  </a:cubicBezTo>
                  <a:lnTo>
                    <a:pt x="165986"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4727F879-A08D-4CDC-A567-94179A25D1B8}"/>
                </a:ext>
              </a:extLst>
            </p:cNvPr>
            <p:cNvSpPr/>
            <p:nvPr/>
          </p:nvSpPr>
          <p:spPr>
            <a:xfrm>
              <a:off x="5848847" y="2866038"/>
              <a:ext cx="104726" cy="86677"/>
            </a:xfrm>
            <a:custGeom>
              <a:avLst/>
              <a:gdLst>
                <a:gd name="connsiteX0" fmla="*/ 100092 w 104726"/>
                <a:gd name="connsiteY0" fmla="*/ 13277 h 86677"/>
                <a:gd name="connsiteX1" fmla="*/ 100092 w 104726"/>
                <a:gd name="connsiteY1" fmla="*/ 13277 h 86677"/>
                <a:gd name="connsiteX2" fmla="*/ 100092 w 104726"/>
                <a:gd name="connsiteY2" fmla="*/ 4936 h 86677"/>
                <a:gd name="connsiteX3" fmla="*/ 56719 w 104726"/>
                <a:gd name="connsiteY3" fmla="*/ 1599 h 86677"/>
                <a:gd name="connsiteX4" fmla="*/ 53383 w 104726"/>
                <a:gd name="connsiteY4" fmla="*/ 13277 h 86677"/>
                <a:gd name="connsiteX5" fmla="*/ 36701 w 104726"/>
                <a:gd name="connsiteY5" fmla="*/ 16613 h 86677"/>
                <a:gd name="connsiteX6" fmla="*/ 25023 w 104726"/>
                <a:gd name="connsiteY6" fmla="*/ 68327 h 86677"/>
                <a:gd name="connsiteX7" fmla="*/ 0 w 104726"/>
                <a:gd name="connsiteY7" fmla="*/ 69995 h 86677"/>
                <a:gd name="connsiteX8" fmla="*/ 15014 w 104726"/>
                <a:gd name="connsiteY8" fmla="*/ 81673 h 86677"/>
                <a:gd name="connsiteX9" fmla="*/ 31696 w 104726"/>
                <a:gd name="connsiteY9" fmla="*/ 76668 h 86677"/>
                <a:gd name="connsiteX10" fmla="*/ 43373 w 104726"/>
                <a:gd name="connsiteY10" fmla="*/ 80005 h 86677"/>
                <a:gd name="connsiteX11" fmla="*/ 53383 w 104726"/>
                <a:gd name="connsiteY11" fmla="*/ 86677 h 86677"/>
                <a:gd name="connsiteX12" fmla="*/ 63392 w 104726"/>
                <a:gd name="connsiteY12" fmla="*/ 61654 h 86677"/>
                <a:gd name="connsiteX13" fmla="*/ 78406 w 104726"/>
                <a:gd name="connsiteY13" fmla="*/ 53313 h 86677"/>
                <a:gd name="connsiteX14" fmla="*/ 91751 w 104726"/>
                <a:gd name="connsiteY14" fmla="*/ 48309 h 86677"/>
                <a:gd name="connsiteX15" fmla="*/ 101760 w 104726"/>
                <a:gd name="connsiteY15" fmla="*/ 39968 h 86677"/>
                <a:gd name="connsiteX16" fmla="*/ 101760 w 104726"/>
                <a:gd name="connsiteY16" fmla="*/ 31627 h 86677"/>
                <a:gd name="connsiteX17" fmla="*/ 101760 w 104726"/>
                <a:gd name="connsiteY17" fmla="*/ 9940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26" h="86677">
                  <a:moveTo>
                    <a:pt x="100092" y="13277"/>
                  </a:moveTo>
                  <a:cubicBezTo>
                    <a:pt x="100092" y="13277"/>
                    <a:pt x="100092" y="13277"/>
                    <a:pt x="100092" y="13277"/>
                  </a:cubicBezTo>
                  <a:cubicBezTo>
                    <a:pt x="100092" y="11608"/>
                    <a:pt x="100092" y="6604"/>
                    <a:pt x="100092" y="4936"/>
                  </a:cubicBezTo>
                  <a:cubicBezTo>
                    <a:pt x="91751" y="4936"/>
                    <a:pt x="71733" y="-3405"/>
                    <a:pt x="56719" y="1599"/>
                  </a:cubicBezTo>
                  <a:cubicBezTo>
                    <a:pt x="56719" y="1599"/>
                    <a:pt x="53383" y="13277"/>
                    <a:pt x="53383" y="13277"/>
                  </a:cubicBezTo>
                  <a:cubicBezTo>
                    <a:pt x="48378" y="16613"/>
                    <a:pt x="41705" y="13277"/>
                    <a:pt x="36701" y="16613"/>
                  </a:cubicBezTo>
                  <a:cubicBezTo>
                    <a:pt x="26691" y="24954"/>
                    <a:pt x="25023" y="54982"/>
                    <a:pt x="25023" y="68327"/>
                  </a:cubicBezTo>
                  <a:cubicBezTo>
                    <a:pt x="16682" y="68327"/>
                    <a:pt x="8341" y="68327"/>
                    <a:pt x="0" y="69995"/>
                  </a:cubicBezTo>
                  <a:cubicBezTo>
                    <a:pt x="0" y="69995"/>
                    <a:pt x="0" y="80005"/>
                    <a:pt x="15014" y="81673"/>
                  </a:cubicBezTo>
                  <a:cubicBezTo>
                    <a:pt x="23355" y="81673"/>
                    <a:pt x="25023" y="76668"/>
                    <a:pt x="31696" y="76668"/>
                  </a:cubicBezTo>
                  <a:cubicBezTo>
                    <a:pt x="38369" y="76668"/>
                    <a:pt x="43373" y="73332"/>
                    <a:pt x="43373" y="80005"/>
                  </a:cubicBezTo>
                  <a:cubicBezTo>
                    <a:pt x="43373" y="86677"/>
                    <a:pt x="53383" y="86677"/>
                    <a:pt x="53383" y="86677"/>
                  </a:cubicBezTo>
                  <a:cubicBezTo>
                    <a:pt x="53383" y="86677"/>
                    <a:pt x="60055" y="68327"/>
                    <a:pt x="63392" y="61654"/>
                  </a:cubicBezTo>
                  <a:cubicBezTo>
                    <a:pt x="66728" y="54982"/>
                    <a:pt x="65060" y="48309"/>
                    <a:pt x="78406" y="53313"/>
                  </a:cubicBezTo>
                  <a:cubicBezTo>
                    <a:pt x="90083" y="58318"/>
                    <a:pt x="91751" y="48309"/>
                    <a:pt x="91751" y="48309"/>
                  </a:cubicBezTo>
                  <a:cubicBezTo>
                    <a:pt x="91751" y="48309"/>
                    <a:pt x="106765" y="43304"/>
                    <a:pt x="101760" y="39968"/>
                  </a:cubicBezTo>
                  <a:cubicBezTo>
                    <a:pt x="96756" y="36631"/>
                    <a:pt x="96756" y="29959"/>
                    <a:pt x="101760" y="31627"/>
                  </a:cubicBezTo>
                  <a:cubicBezTo>
                    <a:pt x="108433" y="33295"/>
                    <a:pt x="101760" y="9940"/>
                    <a:pt x="101760" y="994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88" name="Freeform 1287">
              <a:extLst>
                <a:ext uri="{FF2B5EF4-FFF2-40B4-BE49-F238E27FC236}">
                  <a16:creationId xmlns:a16="http://schemas.microsoft.com/office/drawing/2014/main" id="{B59E4A18-A25B-1A01-B35F-8F62B64B7F6C}"/>
                </a:ext>
              </a:extLst>
            </p:cNvPr>
            <p:cNvSpPr/>
            <p:nvPr/>
          </p:nvSpPr>
          <p:spPr>
            <a:xfrm>
              <a:off x="7837342" y="3725093"/>
              <a:ext cx="211861" cy="126783"/>
            </a:xfrm>
            <a:custGeom>
              <a:avLst/>
              <a:gdLst>
                <a:gd name="connsiteX0" fmla="*/ 210194 w 211861"/>
                <a:gd name="connsiteY0" fmla="*/ 80074 h 126783"/>
                <a:gd name="connsiteX1" fmla="*/ 190175 w 211861"/>
                <a:gd name="connsiteY1" fmla="*/ 76737 h 126783"/>
                <a:gd name="connsiteX2" fmla="*/ 168489 w 211861"/>
                <a:gd name="connsiteY2" fmla="*/ 75069 h 126783"/>
                <a:gd name="connsiteX3" fmla="*/ 156811 w 211861"/>
                <a:gd name="connsiteY3" fmla="*/ 66728 h 126783"/>
                <a:gd name="connsiteX4" fmla="*/ 143466 w 211861"/>
                <a:gd name="connsiteY4" fmla="*/ 66728 h 126783"/>
                <a:gd name="connsiteX5" fmla="*/ 136793 w 211861"/>
                <a:gd name="connsiteY5" fmla="*/ 56719 h 126783"/>
                <a:gd name="connsiteX6" fmla="*/ 126784 w 211861"/>
                <a:gd name="connsiteY6" fmla="*/ 45041 h 126783"/>
                <a:gd name="connsiteX7" fmla="*/ 111770 w 211861"/>
                <a:gd name="connsiteY7" fmla="*/ 36700 h 126783"/>
                <a:gd name="connsiteX8" fmla="*/ 111770 w 211861"/>
                <a:gd name="connsiteY8" fmla="*/ 25023 h 126783"/>
                <a:gd name="connsiteX9" fmla="*/ 103429 w 211861"/>
                <a:gd name="connsiteY9" fmla="*/ 18350 h 126783"/>
                <a:gd name="connsiteX10" fmla="*/ 88415 w 211861"/>
                <a:gd name="connsiteY10" fmla="*/ 21687 h 126783"/>
                <a:gd name="connsiteX11" fmla="*/ 76738 w 211861"/>
                <a:gd name="connsiteY11" fmla="*/ 21687 h 126783"/>
                <a:gd name="connsiteX12" fmla="*/ 65060 w 211861"/>
                <a:gd name="connsiteY12" fmla="*/ 3336 h 126783"/>
                <a:gd name="connsiteX13" fmla="*/ 56719 w 211861"/>
                <a:gd name="connsiteY13" fmla="*/ 0 h 126783"/>
                <a:gd name="connsiteX14" fmla="*/ 41705 w 211861"/>
                <a:gd name="connsiteY14" fmla="*/ 0 h 126783"/>
                <a:gd name="connsiteX15" fmla="*/ 31696 w 211861"/>
                <a:gd name="connsiteY15" fmla="*/ 0 h 126783"/>
                <a:gd name="connsiteX16" fmla="*/ 25023 w 211861"/>
                <a:gd name="connsiteY16" fmla="*/ 0 h 126783"/>
                <a:gd name="connsiteX17" fmla="*/ 10010 w 211861"/>
                <a:gd name="connsiteY17" fmla="*/ 11677 h 126783"/>
                <a:gd name="connsiteX18" fmla="*/ 0 w 211861"/>
                <a:gd name="connsiteY18" fmla="*/ 28359 h 126783"/>
                <a:gd name="connsiteX19" fmla="*/ 3337 w 211861"/>
                <a:gd name="connsiteY19" fmla="*/ 43373 h 126783"/>
                <a:gd name="connsiteX20" fmla="*/ 18351 w 211861"/>
                <a:gd name="connsiteY20" fmla="*/ 48378 h 126783"/>
                <a:gd name="connsiteX21" fmla="*/ 21687 w 211861"/>
                <a:gd name="connsiteY21" fmla="*/ 60055 h 126783"/>
                <a:gd name="connsiteX22" fmla="*/ 35033 w 211861"/>
                <a:gd name="connsiteY22" fmla="*/ 65060 h 126783"/>
                <a:gd name="connsiteX23" fmla="*/ 48378 w 211861"/>
                <a:gd name="connsiteY23" fmla="*/ 71733 h 126783"/>
                <a:gd name="connsiteX24" fmla="*/ 66728 w 211861"/>
                <a:gd name="connsiteY24" fmla="*/ 80074 h 126783"/>
                <a:gd name="connsiteX25" fmla="*/ 81742 w 211861"/>
                <a:gd name="connsiteY25" fmla="*/ 80074 h 126783"/>
                <a:gd name="connsiteX26" fmla="*/ 93420 w 211861"/>
                <a:gd name="connsiteY26" fmla="*/ 88415 h 126783"/>
                <a:gd name="connsiteX27" fmla="*/ 101761 w 211861"/>
                <a:gd name="connsiteY27" fmla="*/ 98424 h 126783"/>
                <a:gd name="connsiteX28" fmla="*/ 113438 w 211861"/>
                <a:gd name="connsiteY28" fmla="*/ 98424 h 126783"/>
                <a:gd name="connsiteX29" fmla="*/ 125115 w 211861"/>
                <a:gd name="connsiteY29" fmla="*/ 111769 h 126783"/>
                <a:gd name="connsiteX30" fmla="*/ 145134 w 211861"/>
                <a:gd name="connsiteY30" fmla="*/ 111769 h 126783"/>
                <a:gd name="connsiteX31" fmla="*/ 168489 w 211861"/>
                <a:gd name="connsiteY31" fmla="*/ 123447 h 126783"/>
                <a:gd name="connsiteX32" fmla="*/ 181834 w 211861"/>
                <a:gd name="connsiteY32" fmla="*/ 123447 h 126783"/>
                <a:gd name="connsiteX33" fmla="*/ 195180 w 211861"/>
                <a:gd name="connsiteY33" fmla="*/ 126783 h 126783"/>
                <a:gd name="connsiteX34" fmla="*/ 206857 w 211861"/>
                <a:gd name="connsiteY34" fmla="*/ 125115 h 126783"/>
                <a:gd name="connsiteX35" fmla="*/ 211862 w 211861"/>
                <a:gd name="connsiteY35" fmla="*/ 118442 h 126783"/>
                <a:gd name="connsiteX36" fmla="*/ 211862 w 211861"/>
                <a:gd name="connsiteY36" fmla="*/ 110101 h 126783"/>
                <a:gd name="connsiteX37" fmla="*/ 205190 w 211861"/>
                <a:gd name="connsiteY37" fmla="*/ 103428 h 126783"/>
                <a:gd name="connsiteX38" fmla="*/ 210194 w 211861"/>
                <a:gd name="connsiteY38" fmla="*/ 95087 h 126783"/>
                <a:gd name="connsiteX39" fmla="*/ 210194 w 211861"/>
                <a:gd name="connsiteY39" fmla="*/ 80074 h 12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1861" h="126783">
                  <a:moveTo>
                    <a:pt x="210194" y="80074"/>
                  </a:moveTo>
                  <a:lnTo>
                    <a:pt x="190175" y="76737"/>
                  </a:lnTo>
                  <a:lnTo>
                    <a:pt x="168489" y="75069"/>
                  </a:lnTo>
                  <a:lnTo>
                    <a:pt x="156811" y="66728"/>
                  </a:lnTo>
                  <a:lnTo>
                    <a:pt x="143466" y="66728"/>
                  </a:lnTo>
                  <a:lnTo>
                    <a:pt x="136793" y="56719"/>
                  </a:lnTo>
                  <a:lnTo>
                    <a:pt x="126784" y="45041"/>
                  </a:lnTo>
                  <a:lnTo>
                    <a:pt x="111770" y="36700"/>
                  </a:lnTo>
                  <a:lnTo>
                    <a:pt x="111770" y="25023"/>
                  </a:lnTo>
                  <a:lnTo>
                    <a:pt x="103429" y="18350"/>
                  </a:lnTo>
                  <a:lnTo>
                    <a:pt x="88415" y="21687"/>
                  </a:lnTo>
                  <a:lnTo>
                    <a:pt x="76738" y="21687"/>
                  </a:lnTo>
                  <a:lnTo>
                    <a:pt x="65060" y="3336"/>
                  </a:lnTo>
                  <a:lnTo>
                    <a:pt x="56719" y="0"/>
                  </a:lnTo>
                  <a:lnTo>
                    <a:pt x="41705" y="0"/>
                  </a:lnTo>
                  <a:lnTo>
                    <a:pt x="31696" y="0"/>
                  </a:lnTo>
                  <a:lnTo>
                    <a:pt x="25023" y="0"/>
                  </a:lnTo>
                  <a:lnTo>
                    <a:pt x="10010" y="11677"/>
                  </a:lnTo>
                  <a:lnTo>
                    <a:pt x="0" y="28359"/>
                  </a:lnTo>
                  <a:lnTo>
                    <a:pt x="3337" y="43373"/>
                  </a:lnTo>
                  <a:lnTo>
                    <a:pt x="18351" y="48378"/>
                  </a:lnTo>
                  <a:lnTo>
                    <a:pt x="21687" y="60055"/>
                  </a:lnTo>
                  <a:lnTo>
                    <a:pt x="35033" y="65060"/>
                  </a:lnTo>
                  <a:lnTo>
                    <a:pt x="48378" y="71733"/>
                  </a:lnTo>
                  <a:lnTo>
                    <a:pt x="66728" y="80074"/>
                  </a:lnTo>
                  <a:lnTo>
                    <a:pt x="81742" y="80074"/>
                  </a:lnTo>
                  <a:lnTo>
                    <a:pt x="93420" y="88415"/>
                  </a:lnTo>
                  <a:lnTo>
                    <a:pt x="101761" y="98424"/>
                  </a:lnTo>
                  <a:lnTo>
                    <a:pt x="113438" y="98424"/>
                  </a:lnTo>
                  <a:lnTo>
                    <a:pt x="125115" y="111769"/>
                  </a:lnTo>
                  <a:lnTo>
                    <a:pt x="145134" y="111769"/>
                  </a:lnTo>
                  <a:lnTo>
                    <a:pt x="168489" y="123447"/>
                  </a:lnTo>
                  <a:lnTo>
                    <a:pt x="181834" y="123447"/>
                  </a:lnTo>
                  <a:lnTo>
                    <a:pt x="195180" y="126783"/>
                  </a:lnTo>
                  <a:lnTo>
                    <a:pt x="206857" y="125115"/>
                  </a:lnTo>
                  <a:lnTo>
                    <a:pt x="211862" y="118442"/>
                  </a:lnTo>
                  <a:lnTo>
                    <a:pt x="211862" y="110101"/>
                  </a:lnTo>
                  <a:lnTo>
                    <a:pt x="205190" y="103428"/>
                  </a:lnTo>
                  <a:lnTo>
                    <a:pt x="210194" y="95087"/>
                  </a:lnTo>
                  <a:lnTo>
                    <a:pt x="210194" y="8007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89" name="Freeform 1288">
              <a:extLst>
                <a:ext uri="{FF2B5EF4-FFF2-40B4-BE49-F238E27FC236}">
                  <a16:creationId xmlns:a16="http://schemas.microsoft.com/office/drawing/2014/main" id="{94996FC4-3517-64DF-4423-9F6E202A57FD}"/>
                </a:ext>
              </a:extLst>
            </p:cNvPr>
            <p:cNvSpPr/>
            <p:nvPr/>
          </p:nvSpPr>
          <p:spPr>
            <a:xfrm>
              <a:off x="6052367" y="5258170"/>
              <a:ext cx="355326" cy="397031"/>
            </a:xfrm>
            <a:custGeom>
              <a:avLst/>
              <a:gdLst>
                <a:gd name="connsiteX0" fmla="*/ 125115 w 355326"/>
                <a:gd name="connsiteY0" fmla="*/ 397032 h 397031"/>
                <a:gd name="connsiteX1" fmla="*/ 141797 w 355326"/>
                <a:gd name="connsiteY1" fmla="*/ 380350 h 397031"/>
                <a:gd name="connsiteX2" fmla="*/ 151806 w 355326"/>
                <a:gd name="connsiteY2" fmla="*/ 377013 h 397031"/>
                <a:gd name="connsiteX3" fmla="*/ 153474 w 355326"/>
                <a:gd name="connsiteY3" fmla="*/ 388691 h 397031"/>
                <a:gd name="connsiteX4" fmla="*/ 166820 w 355326"/>
                <a:gd name="connsiteY4" fmla="*/ 395363 h 397031"/>
                <a:gd name="connsiteX5" fmla="*/ 181834 w 355326"/>
                <a:gd name="connsiteY5" fmla="*/ 395363 h 397031"/>
                <a:gd name="connsiteX6" fmla="*/ 193511 w 355326"/>
                <a:gd name="connsiteY6" fmla="*/ 385354 h 397031"/>
                <a:gd name="connsiteX7" fmla="*/ 208525 w 355326"/>
                <a:gd name="connsiteY7" fmla="*/ 380350 h 397031"/>
                <a:gd name="connsiteX8" fmla="*/ 208525 w 355326"/>
                <a:gd name="connsiteY8" fmla="*/ 278589 h 397031"/>
                <a:gd name="connsiteX9" fmla="*/ 211861 w 355326"/>
                <a:gd name="connsiteY9" fmla="*/ 160147 h 397031"/>
                <a:gd name="connsiteX10" fmla="*/ 240221 w 355326"/>
                <a:gd name="connsiteY10" fmla="*/ 160147 h 397031"/>
                <a:gd name="connsiteX11" fmla="*/ 240221 w 355326"/>
                <a:gd name="connsiteY11" fmla="*/ 50046 h 397031"/>
                <a:gd name="connsiteX12" fmla="*/ 260239 w 355326"/>
                <a:gd name="connsiteY12" fmla="*/ 50046 h 397031"/>
                <a:gd name="connsiteX13" fmla="*/ 318627 w 355326"/>
                <a:gd name="connsiteY13" fmla="*/ 45041 h 397031"/>
                <a:gd name="connsiteX14" fmla="*/ 328635 w 355326"/>
                <a:gd name="connsiteY14" fmla="*/ 41705 h 397031"/>
                <a:gd name="connsiteX15" fmla="*/ 343650 w 355326"/>
                <a:gd name="connsiteY15" fmla="*/ 40037 h 397031"/>
                <a:gd name="connsiteX16" fmla="*/ 355327 w 355326"/>
                <a:gd name="connsiteY16" fmla="*/ 33364 h 397031"/>
                <a:gd name="connsiteX17" fmla="*/ 348654 w 355326"/>
                <a:gd name="connsiteY17" fmla="*/ 26691 h 397031"/>
                <a:gd name="connsiteX18" fmla="*/ 338645 w 355326"/>
                <a:gd name="connsiteY18" fmla="*/ 23355 h 397031"/>
                <a:gd name="connsiteX19" fmla="*/ 305281 w 355326"/>
                <a:gd name="connsiteY19" fmla="*/ 26691 h 397031"/>
                <a:gd name="connsiteX20" fmla="*/ 248562 w 355326"/>
                <a:gd name="connsiteY20" fmla="*/ 36700 h 397031"/>
                <a:gd name="connsiteX21" fmla="*/ 228543 w 355326"/>
                <a:gd name="connsiteY21" fmla="*/ 31696 h 397031"/>
                <a:gd name="connsiteX22" fmla="*/ 218534 w 355326"/>
                <a:gd name="connsiteY22" fmla="*/ 31696 h 397031"/>
                <a:gd name="connsiteX23" fmla="*/ 198516 w 355326"/>
                <a:gd name="connsiteY23" fmla="*/ 26691 h 397031"/>
                <a:gd name="connsiteX24" fmla="*/ 185170 w 355326"/>
                <a:gd name="connsiteY24" fmla="*/ 21686 h 397031"/>
                <a:gd name="connsiteX25" fmla="*/ 175161 w 355326"/>
                <a:gd name="connsiteY25" fmla="*/ 11677 h 397031"/>
                <a:gd name="connsiteX26" fmla="*/ 60055 w 355326"/>
                <a:gd name="connsiteY26" fmla="*/ 8341 h 397031"/>
                <a:gd name="connsiteX27" fmla="*/ 45041 w 355326"/>
                <a:gd name="connsiteY27" fmla="*/ 0 h 397031"/>
                <a:gd name="connsiteX28" fmla="*/ 30027 w 355326"/>
                <a:gd name="connsiteY28" fmla="*/ 8341 h 397031"/>
                <a:gd name="connsiteX29" fmla="*/ 0 w 355326"/>
                <a:gd name="connsiteY29" fmla="*/ 10009 h 397031"/>
                <a:gd name="connsiteX30" fmla="*/ 3336 w 355326"/>
                <a:gd name="connsiteY30" fmla="*/ 48378 h 397031"/>
                <a:gd name="connsiteX31" fmla="*/ 11677 w 355326"/>
                <a:gd name="connsiteY31" fmla="*/ 48378 h 397031"/>
                <a:gd name="connsiteX32" fmla="*/ 35032 w 355326"/>
                <a:gd name="connsiteY32" fmla="*/ 76737 h 397031"/>
                <a:gd name="connsiteX33" fmla="*/ 38368 w 355326"/>
                <a:gd name="connsiteY33" fmla="*/ 120110 h 397031"/>
                <a:gd name="connsiteX34" fmla="*/ 58387 w 355326"/>
                <a:gd name="connsiteY34" fmla="*/ 143465 h 397031"/>
                <a:gd name="connsiteX35" fmla="*/ 58387 w 355326"/>
                <a:gd name="connsiteY35" fmla="*/ 163484 h 397031"/>
                <a:gd name="connsiteX36" fmla="*/ 75069 w 355326"/>
                <a:gd name="connsiteY36" fmla="*/ 180166 h 397031"/>
                <a:gd name="connsiteX37" fmla="*/ 71732 w 355326"/>
                <a:gd name="connsiteY37" fmla="*/ 228543 h 397031"/>
                <a:gd name="connsiteX38" fmla="*/ 83410 w 355326"/>
                <a:gd name="connsiteY38" fmla="*/ 260239 h 397031"/>
                <a:gd name="connsiteX39" fmla="*/ 91751 w 355326"/>
                <a:gd name="connsiteY39" fmla="*/ 351990 h 397031"/>
                <a:gd name="connsiteX40" fmla="*/ 108433 w 355326"/>
                <a:gd name="connsiteY40" fmla="*/ 375345 h 397031"/>
                <a:gd name="connsiteX41" fmla="*/ 120110 w 355326"/>
                <a:gd name="connsiteY41" fmla="*/ 375345 h 397031"/>
                <a:gd name="connsiteX42" fmla="*/ 123447 w 355326"/>
                <a:gd name="connsiteY42" fmla="*/ 395363 h 397031"/>
                <a:gd name="connsiteX43" fmla="*/ 123447 w 355326"/>
                <a:gd name="connsiteY43" fmla="*/ 395363 h 397031"/>
                <a:gd name="connsiteX44" fmla="*/ 80073 w 355326"/>
                <a:gd name="connsiteY44" fmla="*/ 91751 h 397031"/>
                <a:gd name="connsiteX45" fmla="*/ 76737 w 355326"/>
                <a:gd name="connsiteY45" fmla="*/ 100092 h 397031"/>
                <a:gd name="connsiteX46" fmla="*/ 80073 w 355326"/>
                <a:gd name="connsiteY46" fmla="*/ 91751 h 39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5326" h="397031">
                  <a:moveTo>
                    <a:pt x="125115" y="397032"/>
                  </a:moveTo>
                  <a:cubicBezTo>
                    <a:pt x="125115" y="397032"/>
                    <a:pt x="140129" y="383686"/>
                    <a:pt x="141797" y="380350"/>
                  </a:cubicBezTo>
                  <a:cubicBezTo>
                    <a:pt x="143465" y="377013"/>
                    <a:pt x="145133" y="377013"/>
                    <a:pt x="151806" y="377013"/>
                  </a:cubicBezTo>
                  <a:cubicBezTo>
                    <a:pt x="158479" y="377013"/>
                    <a:pt x="151806" y="382018"/>
                    <a:pt x="153474" y="388691"/>
                  </a:cubicBezTo>
                  <a:cubicBezTo>
                    <a:pt x="156811" y="395363"/>
                    <a:pt x="156811" y="395363"/>
                    <a:pt x="166820" y="395363"/>
                  </a:cubicBezTo>
                  <a:cubicBezTo>
                    <a:pt x="176829" y="395363"/>
                    <a:pt x="176829" y="398700"/>
                    <a:pt x="181834" y="395363"/>
                  </a:cubicBezTo>
                  <a:cubicBezTo>
                    <a:pt x="186838" y="392027"/>
                    <a:pt x="190175" y="392027"/>
                    <a:pt x="193511" y="385354"/>
                  </a:cubicBezTo>
                  <a:cubicBezTo>
                    <a:pt x="196848" y="378681"/>
                    <a:pt x="208525" y="380350"/>
                    <a:pt x="208525" y="380350"/>
                  </a:cubicBezTo>
                  <a:lnTo>
                    <a:pt x="208525" y="278589"/>
                  </a:lnTo>
                  <a:cubicBezTo>
                    <a:pt x="208525" y="278589"/>
                    <a:pt x="211861" y="160147"/>
                    <a:pt x="211861" y="160147"/>
                  </a:cubicBezTo>
                  <a:lnTo>
                    <a:pt x="240221" y="160147"/>
                  </a:lnTo>
                  <a:lnTo>
                    <a:pt x="240221" y="50046"/>
                  </a:lnTo>
                  <a:lnTo>
                    <a:pt x="260239" y="50046"/>
                  </a:lnTo>
                  <a:lnTo>
                    <a:pt x="318627" y="45041"/>
                  </a:lnTo>
                  <a:cubicBezTo>
                    <a:pt x="318627" y="45041"/>
                    <a:pt x="326968" y="48378"/>
                    <a:pt x="328635" y="41705"/>
                  </a:cubicBezTo>
                  <a:cubicBezTo>
                    <a:pt x="328635" y="33364"/>
                    <a:pt x="341981" y="48378"/>
                    <a:pt x="343650" y="40037"/>
                  </a:cubicBezTo>
                  <a:cubicBezTo>
                    <a:pt x="343650" y="30027"/>
                    <a:pt x="355327" y="33364"/>
                    <a:pt x="355327" y="33364"/>
                  </a:cubicBezTo>
                  <a:cubicBezTo>
                    <a:pt x="355327" y="33364"/>
                    <a:pt x="351991" y="33364"/>
                    <a:pt x="348654" y="26691"/>
                  </a:cubicBezTo>
                  <a:cubicBezTo>
                    <a:pt x="345317" y="21686"/>
                    <a:pt x="338645" y="23355"/>
                    <a:pt x="338645" y="23355"/>
                  </a:cubicBezTo>
                  <a:lnTo>
                    <a:pt x="305281" y="26691"/>
                  </a:lnTo>
                  <a:lnTo>
                    <a:pt x="248562" y="36700"/>
                  </a:lnTo>
                  <a:cubicBezTo>
                    <a:pt x="248562" y="36700"/>
                    <a:pt x="235216" y="30027"/>
                    <a:pt x="228543" y="31696"/>
                  </a:cubicBezTo>
                  <a:cubicBezTo>
                    <a:pt x="221871" y="33364"/>
                    <a:pt x="226875" y="28359"/>
                    <a:pt x="218534" y="31696"/>
                  </a:cubicBezTo>
                  <a:cubicBezTo>
                    <a:pt x="210193" y="35032"/>
                    <a:pt x="208525" y="23355"/>
                    <a:pt x="198516" y="26691"/>
                  </a:cubicBezTo>
                  <a:cubicBezTo>
                    <a:pt x="188507" y="30027"/>
                    <a:pt x="191843" y="21686"/>
                    <a:pt x="185170" y="21686"/>
                  </a:cubicBezTo>
                  <a:cubicBezTo>
                    <a:pt x="178497" y="21686"/>
                    <a:pt x="175161" y="11677"/>
                    <a:pt x="175161" y="11677"/>
                  </a:cubicBezTo>
                  <a:lnTo>
                    <a:pt x="60055" y="8341"/>
                  </a:lnTo>
                  <a:cubicBezTo>
                    <a:pt x="60055" y="8341"/>
                    <a:pt x="51714" y="0"/>
                    <a:pt x="45041" y="0"/>
                  </a:cubicBezTo>
                  <a:cubicBezTo>
                    <a:pt x="38368" y="0"/>
                    <a:pt x="40037" y="11677"/>
                    <a:pt x="30027" y="8341"/>
                  </a:cubicBezTo>
                  <a:cubicBezTo>
                    <a:pt x="20018" y="5004"/>
                    <a:pt x="0" y="10009"/>
                    <a:pt x="0" y="10009"/>
                  </a:cubicBezTo>
                  <a:cubicBezTo>
                    <a:pt x="0" y="28359"/>
                    <a:pt x="3336" y="45041"/>
                    <a:pt x="3336" y="48378"/>
                  </a:cubicBezTo>
                  <a:lnTo>
                    <a:pt x="11677" y="48378"/>
                  </a:lnTo>
                  <a:lnTo>
                    <a:pt x="35032" y="76737"/>
                  </a:lnTo>
                  <a:cubicBezTo>
                    <a:pt x="41705" y="91751"/>
                    <a:pt x="35032" y="106765"/>
                    <a:pt x="38368" y="120110"/>
                  </a:cubicBezTo>
                  <a:cubicBezTo>
                    <a:pt x="41705" y="128451"/>
                    <a:pt x="56719" y="136792"/>
                    <a:pt x="58387" y="143465"/>
                  </a:cubicBezTo>
                  <a:cubicBezTo>
                    <a:pt x="60055" y="150138"/>
                    <a:pt x="55050" y="156811"/>
                    <a:pt x="58387" y="163484"/>
                  </a:cubicBezTo>
                  <a:cubicBezTo>
                    <a:pt x="60055" y="168488"/>
                    <a:pt x="73401" y="173493"/>
                    <a:pt x="75069" y="180166"/>
                  </a:cubicBezTo>
                  <a:cubicBezTo>
                    <a:pt x="78405" y="195179"/>
                    <a:pt x="70064" y="215198"/>
                    <a:pt x="71732" y="228543"/>
                  </a:cubicBezTo>
                  <a:cubicBezTo>
                    <a:pt x="71732" y="235216"/>
                    <a:pt x="83410" y="256903"/>
                    <a:pt x="83410" y="260239"/>
                  </a:cubicBezTo>
                  <a:cubicBezTo>
                    <a:pt x="88414" y="300276"/>
                    <a:pt x="78405" y="313622"/>
                    <a:pt x="91751" y="351990"/>
                  </a:cubicBezTo>
                  <a:cubicBezTo>
                    <a:pt x="91751" y="355327"/>
                    <a:pt x="105096" y="375345"/>
                    <a:pt x="108433" y="375345"/>
                  </a:cubicBezTo>
                  <a:cubicBezTo>
                    <a:pt x="110101" y="375345"/>
                    <a:pt x="118442" y="373677"/>
                    <a:pt x="120110" y="375345"/>
                  </a:cubicBezTo>
                  <a:cubicBezTo>
                    <a:pt x="125115" y="382018"/>
                    <a:pt x="120110" y="388691"/>
                    <a:pt x="123447" y="395363"/>
                  </a:cubicBezTo>
                  <a:lnTo>
                    <a:pt x="123447" y="395363"/>
                  </a:lnTo>
                  <a:close/>
                  <a:moveTo>
                    <a:pt x="80073" y="91751"/>
                  </a:moveTo>
                  <a:cubicBezTo>
                    <a:pt x="86746" y="95087"/>
                    <a:pt x="76737" y="100092"/>
                    <a:pt x="76737" y="100092"/>
                  </a:cubicBezTo>
                  <a:cubicBezTo>
                    <a:pt x="76737" y="96755"/>
                    <a:pt x="75069" y="88414"/>
                    <a:pt x="80073" y="9175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038E87B0-796F-6FAF-F6FA-57C50F30E859}"/>
                </a:ext>
              </a:extLst>
            </p:cNvPr>
            <p:cNvSpPr/>
            <p:nvPr/>
          </p:nvSpPr>
          <p:spPr>
            <a:xfrm>
              <a:off x="6971546" y="3339738"/>
              <a:ext cx="26690" cy="33364"/>
            </a:xfrm>
            <a:custGeom>
              <a:avLst/>
              <a:gdLst>
                <a:gd name="connsiteX0" fmla="*/ 20018 w 26690"/>
                <a:gd name="connsiteY0" fmla="*/ 33364 h 33364"/>
                <a:gd name="connsiteX1" fmla="*/ 0 w 26690"/>
                <a:gd name="connsiteY1" fmla="*/ 3336 h 33364"/>
                <a:gd name="connsiteX2" fmla="*/ 11677 w 26690"/>
                <a:gd name="connsiteY2" fmla="*/ 0 h 33364"/>
                <a:gd name="connsiteX3" fmla="*/ 16682 w 26690"/>
                <a:gd name="connsiteY3" fmla="*/ 8341 h 33364"/>
                <a:gd name="connsiteX4" fmla="*/ 13345 w 26690"/>
                <a:gd name="connsiteY4" fmla="*/ 8341 h 33364"/>
                <a:gd name="connsiteX5" fmla="*/ 13345 w 26690"/>
                <a:gd name="connsiteY5" fmla="*/ 18350 h 33364"/>
                <a:gd name="connsiteX6" fmla="*/ 26691 w 26690"/>
                <a:gd name="connsiteY6" fmla="*/ 26691 h 33364"/>
                <a:gd name="connsiteX7" fmla="*/ 20018 w 26690"/>
                <a:gd name="connsiteY7" fmla="*/ 33364 h 3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90" h="33364">
                  <a:moveTo>
                    <a:pt x="20018" y="33364"/>
                  </a:moveTo>
                  <a:cubicBezTo>
                    <a:pt x="13345" y="25023"/>
                    <a:pt x="1668" y="15014"/>
                    <a:pt x="0" y="3336"/>
                  </a:cubicBezTo>
                  <a:lnTo>
                    <a:pt x="11677" y="0"/>
                  </a:lnTo>
                  <a:lnTo>
                    <a:pt x="16682" y="8341"/>
                  </a:lnTo>
                  <a:lnTo>
                    <a:pt x="13345" y="8341"/>
                  </a:lnTo>
                  <a:lnTo>
                    <a:pt x="13345" y="18350"/>
                  </a:lnTo>
                  <a:cubicBezTo>
                    <a:pt x="23355" y="18350"/>
                    <a:pt x="26691" y="21687"/>
                    <a:pt x="26691" y="26691"/>
                  </a:cubicBezTo>
                  <a:cubicBezTo>
                    <a:pt x="26691" y="31696"/>
                    <a:pt x="23355" y="33364"/>
                    <a:pt x="20018" y="3336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1" name="Freeform 1290">
              <a:extLst>
                <a:ext uri="{FF2B5EF4-FFF2-40B4-BE49-F238E27FC236}">
                  <a16:creationId xmlns:a16="http://schemas.microsoft.com/office/drawing/2014/main" id="{380C8154-5E06-7E30-183A-09E83D854306}"/>
                </a:ext>
              </a:extLst>
            </p:cNvPr>
            <p:cNvSpPr/>
            <p:nvPr/>
          </p:nvSpPr>
          <p:spPr>
            <a:xfrm>
              <a:off x="8160974" y="3821848"/>
              <a:ext cx="221870" cy="533824"/>
            </a:xfrm>
            <a:custGeom>
              <a:avLst/>
              <a:gdLst>
                <a:gd name="connsiteX0" fmla="*/ 168488 w 221870"/>
                <a:gd name="connsiteY0" fmla="*/ 532156 h 533824"/>
                <a:gd name="connsiteX1" fmla="*/ 171825 w 221870"/>
                <a:gd name="connsiteY1" fmla="*/ 532156 h 533824"/>
                <a:gd name="connsiteX2" fmla="*/ 173493 w 221870"/>
                <a:gd name="connsiteY2" fmla="*/ 520478 h 533824"/>
                <a:gd name="connsiteX3" fmla="*/ 178498 w 221870"/>
                <a:gd name="connsiteY3" fmla="*/ 503796 h 533824"/>
                <a:gd name="connsiteX4" fmla="*/ 183502 w 221870"/>
                <a:gd name="connsiteY4" fmla="*/ 490451 h 533824"/>
                <a:gd name="connsiteX5" fmla="*/ 183502 w 221870"/>
                <a:gd name="connsiteY5" fmla="*/ 473769 h 533824"/>
                <a:gd name="connsiteX6" fmla="*/ 176829 w 221870"/>
                <a:gd name="connsiteY6" fmla="*/ 452083 h 533824"/>
                <a:gd name="connsiteX7" fmla="*/ 163484 w 221870"/>
                <a:gd name="connsiteY7" fmla="*/ 438737 h 533824"/>
                <a:gd name="connsiteX8" fmla="*/ 155143 w 221870"/>
                <a:gd name="connsiteY8" fmla="*/ 415382 h 533824"/>
                <a:gd name="connsiteX9" fmla="*/ 150138 w 221870"/>
                <a:gd name="connsiteY9" fmla="*/ 390359 h 533824"/>
                <a:gd name="connsiteX10" fmla="*/ 163484 w 221870"/>
                <a:gd name="connsiteY10" fmla="*/ 385354 h 533824"/>
                <a:gd name="connsiteX11" fmla="*/ 163484 w 221870"/>
                <a:gd name="connsiteY11" fmla="*/ 372009 h 533824"/>
                <a:gd name="connsiteX12" fmla="*/ 151806 w 221870"/>
                <a:gd name="connsiteY12" fmla="*/ 360331 h 533824"/>
                <a:gd name="connsiteX13" fmla="*/ 140129 w 221870"/>
                <a:gd name="connsiteY13" fmla="*/ 346986 h 533824"/>
                <a:gd name="connsiteX14" fmla="*/ 135124 w 221870"/>
                <a:gd name="connsiteY14" fmla="*/ 323631 h 533824"/>
                <a:gd name="connsiteX15" fmla="*/ 140129 w 221870"/>
                <a:gd name="connsiteY15" fmla="*/ 306949 h 533824"/>
                <a:gd name="connsiteX16" fmla="*/ 140129 w 221870"/>
                <a:gd name="connsiteY16" fmla="*/ 295272 h 533824"/>
                <a:gd name="connsiteX17" fmla="*/ 136793 w 221870"/>
                <a:gd name="connsiteY17" fmla="*/ 280258 h 533824"/>
                <a:gd name="connsiteX18" fmla="*/ 136793 w 221870"/>
                <a:gd name="connsiteY18" fmla="*/ 271917 h 533824"/>
                <a:gd name="connsiteX19" fmla="*/ 148470 w 221870"/>
                <a:gd name="connsiteY19" fmla="*/ 270249 h 533824"/>
                <a:gd name="connsiteX20" fmla="*/ 156811 w 221870"/>
                <a:gd name="connsiteY20" fmla="*/ 260239 h 533824"/>
                <a:gd name="connsiteX21" fmla="*/ 165152 w 221870"/>
                <a:gd name="connsiteY21" fmla="*/ 260239 h 533824"/>
                <a:gd name="connsiteX22" fmla="*/ 165152 w 221870"/>
                <a:gd name="connsiteY22" fmla="*/ 250230 h 533824"/>
                <a:gd name="connsiteX23" fmla="*/ 170157 w 221870"/>
                <a:gd name="connsiteY23" fmla="*/ 240221 h 533824"/>
                <a:gd name="connsiteX24" fmla="*/ 176829 w 221870"/>
                <a:gd name="connsiteY24" fmla="*/ 240221 h 533824"/>
                <a:gd name="connsiteX25" fmla="*/ 185170 w 221870"/>
                <a:gd name="connsiteY25" fmla="*/ 245226 h 533824"/>
                <a:gd name="connsiteX26" fmla="*/ 205189 w 221870"/>
                <a:gd name="connsiteY26" fmla="*/ 245226 h 533824"/>
                <a:gd name="connsiteX27" fmla="*/ 211862 w 221870"/>
                <a:gd name="connsiteY27" fmla="*/ 230212 h 533824"/>
                <a:gd name="connsiteX28" fmla="*/ 211862 w 221870"/>
                <a:gd name="connsiteY28" fmla="*/ 216866 h 533824"/>
                <a:gd name="connsiteX29" fmla="*/ 221871 w 221870"/>
                <a:gd name="connsiteY29" fmla="*/ 205189 h 533824"/>
                <a:gd name="connsiteX30" fmla="*/ 201852 w 221870"/>
                <a:gd name="connsiteY30" fmla="*/ 200184 h 533824"/>
                <a:gd name="connsiteX31" fmla="*/ 198516 w 221870"/>
                <a:gd name="connsiteY31" fmla="*/ 188507 h 533824"/>
                <a:gd name="connsiteX32" fmla="*/ 195180 w 221870"/>
                <a:gd name="connsiteY32" fmla="*/ 175161 h 533824"/>
                <a:gd name="connsiteX33" fmla="*/ 186839 w 221870"/>
                <a:gd name="connsiteY33" fmla="*/ 175161 h 533824"/>
                <a:gd name="connsiteX34" fmla="*/ 176829 w 221870"/>
                <a:gd name="connsiteY34" fmla="*/ 170156 h 533824"/>
                <a:gd name="connsiteX35" fmla="*/ 176829 w 221870"/>
                <a:gd name="connsiteY35" fmla="*/ 163484 h 533824"/>
                <a:gd name="connsiteX36" fmla="*/ 185170 w 221870"/>
                <a:gd name="connsiteY36" fmla="*/ 148470 h 533824"/>
                <a:gd name="connsiteX37" fmla="*/ 185170 w 221870"/>
                <a:gd name="connsiteY37" fmla="*/ 143465 h 533824"/>
                <a:gd name="connsiteX38" fmla="*/ 175161 w 221870"/>
                <a:gd name="connsiteY38" fmla="*/ 143465 h 533824"/>
                <a:gd name="connsiteX39" fmla="*/ 171825 w 221870"/>
                <a:gd name="connsiteY39" fmla="*/ 131788 h 533824"/>
                <a:gd name="connsiteX40" fmla="*/ 175161 w 221870"/>
                <a:gd name="connsiteY40" fmla="*/ 123447 h 533824"/>
                <a:gd name="connsiteX41" fmla="*/ 170157 w 221870"/>
                <a:gd name="connsiteY41" fmla="*/ 116774 h 533824"/>
                <a:gd name="connsiteX42" fmla="*/ 161816 w 221870"/>
                <a:gd name="connsiteY42" fmla="*/ 116774 h 533824"/>
                <a:gd name="connsiteX43" fmla="*/ 151806 w 221870"/>
                <a:gd name="connsiteY43" fmla="*/ 120110 h 533824"/>
                <a:gd name="connsiteX44" fmla="*/ 146802 w 221870"/>
                <a:gd name="connsiteY44" fmla="*/ 125115 h 533824"/>
                <a:gd name="connsiteX45" fmla="*/ 141797 w 221870"/>
                <a:gd name="connsiteY45" fmla="*/ 125115 h 533824"/>
                <a:gd name="connsiteX46" fmla="*/ 141797 w 221870"/>
                <a:gd name="connsiteY46" fmla="*/ 121778 h 533824"/>
                <a:gd name="connsiteX47" fmla="*/ 141797 w 221870"/>
                <a:gd name="connsiteY47" fmla="*/ 111769 h 533824"/>
                <a:gd name="connsiteX48" fmla="*/ 136793 w 221870"/>
                <a:gd name="connsiteY48" fmla="*/ 103428 h 533824"/>
                <a:gd name="connsiteX49" fmla="*/ 136793 w 221870"/>
                <a:gd name="connsiteY49" fmla="*/ 95087 h 533824"/>
                <a:gd name="connsiteX50" fmla="*/ 146802 w 221870"/>
                <a:gd name="connsiteY50" fmla="*/ 83410 h 533824"/>
                <a:gd name="connsiteX51" fmla="*/ 153475 w 221870"/>
                <a:gd name="connsiteY51" fmla="*/ 70064 h 533824"/>
                <a:gd name="connsiteX52" fmla="*/ 156811 w 221870"/>
                <a:gd name="connsiteY52" fmla="*/ 53382 h 533824"/>
                <a:gd name="connsiteX53" fmla="*/ 156811 w 221870"/>
                <a:gd name="connsiteY53" fmla="*/ 43373 h 533824"/>
                <a:gd name="connsiteX54" fmla="*/ 153475 w 221870"/>
                <a:gd name="connsiteY54" fmla="*/ 35032 h 533824"/>
                <a:gd name="connsiteX55" fmla="*/ 156811 w 221870"/>
                <a:gd name="connsiteY55" fmla="*/ 20018 h 533824"/>
                <a:gd name="connsiteX56" fmla="*/ 151806 w 221870"/>
                <a:gd name="connsiteY56" fmla="*/ 11677 h 533824"/>
                <a:gd name="connsiteX57" fmla="*/ 148470 w 221870"/>
                <a:gd name="connsiteY57" fmla="*/ 0 h 533824"/>
                <a:gd name="connsiteX58" fmla="*/ 140129 w 221870"/>
                <a:gd name="connsiteY58" fmla="*/ 0 h 533824"/>
                <a:gd name="connsiteX59" fmla="*/ 131788 w 221870"/>
                <a:gd name="connsiteY59" fmla="*/ 3336 h 533824"/>
                <a:gd name="connsiteX60" fmla="*/ 131788 w 221870"/>
                <a:gd name="connsiteY60" fmla="*/ 20018 h 533824"/>
                <a:gd name="connsiteX61" fmla="*/ 121778 w 221870"/>
                <a:gd name="connsiteY61" fmla="*/ 35032 h 533824"/>
                <a:gd name="connsiteX62" fmla="*/ 111770 w 221870"/>
                <a:gd name="connsiteY62" fmla="*/ 35032 h 533824"/>
                <a:gd name="connsiteX63" fmla="*/ 96755 w 221870"/>
                <a:gd name="connsiteY63" fmla="*/ 35032 h 533824"/>
                <a:gd name="connsiteX64" fmla="*/ 88414 w 221870"/>
                <a:gd name="connsiteY64" fmla="*/ 53382 h 533824"/>
                <a:gd name="connsiteX65" fmla="*/ 88414 w 221870"/>
                <a:gd name="connsiteY65" fmla="*/ 61723 h 533824"/>
                <a:gd name="connsiteX66" fmla="*/ 76737 w 221870"/>
                <a:gd name="connsiteY66" fmla="*/ 71732 h 533824"/>
                <a:gd name="connsiteX67" fmla="*/ 68396 w 221870"/>
                <a:gd name="connsiteY67" fmla="*/ 83410 h 533824"/>
                <a:gd name="connsiteX68" fmla="*/ 56719 w 221870"/>
                <a:gd name="connsiteY68" fmla="*/ 88414 h 533824"/>
                <a:gd name="connsiteX69" fmla="*/ 51714 w 221870"/>
                <a:gd name="connsiteY69" fmla="*/ 93419 h 533824"/>
                <a:gd name="connsiteX70" fmla="*/ 58387 w 221870"/>
                <a:gd name="connsiteY70" fmla="*/ 98424 h 533824"/>
                <a:gd name="connsiteX71" fmla="*/ 58387 w 221870"/>
                <a:gd name="connsiteY71" fmla="*/ 105096 h 533824"/>
                <a:gd name="connsiteX72" fmla="*/ 48378 w 221870"/>
                <a:gd name="connsiteY72" fmla="*/ 118442 h 533824"/>
                <a:gd name="connsiteX73" fmla="*/ 43373 w 221870"/>
                <a:gd name="connsiteY73" fmla="*/ 136792 h 533824"/>
                <a:gd name="connsiteX74" fmla="*/ 28360 w 221870"/>
                <a:gd name="connsiteY74" fmla="*/ 126783 h 533824"/>
                <a:gd name="connsiteX75" fmla="*/ 28360 w 221870"/>
                <a:gd name="connsiteY75" fmla="*/ 153474 h 533824"/>
                <a:gd name="connsiteX76" fmla="*/ 31696 w 221870"/>
                <a:gd name="connsiteY76" fmla="*/ 163484 h 533824"/>
                <a:gd name="connsiteX77" fmla="*/ 31696 w 221870"/>
                <a:gd name="connsiteY77" fmla="*/ 176829 h 533824"/>
                <a:gd name="connsiteX78" fmla="*/ 31696 w 221870"/>
                <a:gd name="connsiteY78" fmla="*/ 185170 h 533824"/>
                <a:gd name="connsiteX79" fmla="*/ 28360 w 221870"/>
                <a:gd name="connsiteY79" fmla="*/ 190175 h 533824"/>
                <a:gd name="connsiteX80" fmla="*/ 21686 w 221870"/>
                <a:gd name="connsiteY80" fmla="*/ 196848 h 533824"/>
                <a:gd name="connsiteX81" fmla="*/ 15014 w 221870"/>
                <a:gd name="connsiteY81" fmla="*/ 190175 h 533824"/>
                <a:gd name="connsiteX82" fmla="*/ 6673 w 221870"/>
                <a:gd name="connsiteY82" fmla="*/ 190175 h 533824"/>
                <a:gd name="connsiteX83" fmla="*/ 10009 w 221870"/>
                <a:gd name="connsiteY83" fmla="*/ 205189 h 533824"/>
                <a:gd name="connsiteX84" fmla="*/ 13345 w 221870"/>
                <a:gd name="connsiteY84" fmla="*/ 213530 h 533824"/>
                <a:gd name="connsiteX85" fmla="*/ 13345 w 221870"/>
                <a:gd name="connsiteY85" fmla="*/ 226875 h 533824"/>
                <a:gd name="connsiteX86" fmla="*/ 13345 w 221870"/>
                <a:gd name="connsiteY86" fmla="*/ 226875 h 533824"/>
                <a:gd name="connsiteX87" fmla="*/ 3337 w 221870"/>
                <a:gd name="connsiteY87" fmla="*/ 221871 h 533824"/>
                <a:gd name="connsiteX88" fmla="*/ 0 w 221870"/>
                <a:gd name="connsiteY88" fmla="*/ 230212 h 533824"/>
                <a:gd name="connsiteX89" fmla="*/ 0 w 221870"/>
                <a:gd name="connsiteY89" fmla="*/ 235216 h 533824"/>
                <a:gd name="connsiteX90" fmla="*/ 0 w 221870"/>
                <a:gd name="connsiteY90" fmla="*/ 235216 h 533824"/>
                <a:gd name="connsiteX91" fmla="*/ 1668 w 221870"/>
                <a:gd name="connsiteY91" fmla="*/ 243557 h 533824"/>
                <a:gd name="connsiteX92" fmla="*/ 1668 w 221870"/>
                <a:gd name="connsiteY92" fmla="*/ 251898 h 533824"/>
                <a:gd name="connsiteX93" fmla="*/ 10009 w 221870"/>
                <a:gd name="connsiteY93" fmla="*/ 248562 h 533824"/>
                <a:gd name="connsiteX94" fmla="*/ 18350 w 221870"/>
                <a:gd name="connsiteY94" fmla="*/ 245226 h 533824"/>
                <a:gd name="connsiteX95" fmla="*/ 26691 w 221870"/>
                <a:gd name="connsiteY95" fmla="*/ 245226 h 533824"/>
                <a:gd name="connsiteX96" fmla="*/ 35032 w 221870"/>
                <a:gd name="connsiteY96" fmla="*/ 296940 h 533824"/>
                <a:gd name="connsiteX97" fmla="*/ 51714 w 221870"/>
                <a:gd name="connsiteY97" fmla="*/ 316958 h 533824"/>
                <a:gd name="connsiteX98" fmla="*/ 40037 w 221870"/>
                <a:gd name="connsiteY98" fmla="*/ 353659 h 533824"/>
                <a:gd name="connsiteX99" fmla="*/ 40037 w 221870"/>
                <a:gd name="connsiteY99" fmla="*/ 377013 h 533824"/>
                <a:gd name="connsiteX100" fmla="*/ 96755 w 221870"/>
                <a:gd name="connsiteY100" fmla="*/ 360331 h 533824"/>
                <a:gd name="connsiteX101" fmla="*/ 96755 w 221870"/>
                <a:gd name="connsiteY101" fmla="*/ 343649 h 533824"/>
                <a:gd name="connsiteX102" fmla="*/ 105096 w 221870"/>
                <a:gd name="connsiteY102" fmla="*/ 343649 h 533824"/>
                <a:gd name="connsiteX103" fmla="*/ 121778 w 221870"/>
                <a:gd name="connsiteY103" fmla="*/ 363668 h 533824"/>
                <a:gd name="connsiteX104" fmla="*/ 130119 w 221870"/>
                <a:gd name="connsiteY104" fmla="*/ 363668 h 533824"/>
                <a:gd name="connsiteX105" fmla="*/ 126783 w 221870"/>
                <a:gd name="connsiteY105" fmla="*/ 387023 h 533824"/>
                <a:gd name="connsiteX106" fmla="*/ 138460 w 221870"/>
                <a:gd name="connsiteY106" fmla="*/ 398700 h 533824"/>
                <a:gd name="connsiteX107" fmla="*/ 141797 w 221870"/>
                <a:gd name="connsiteY107" fmla="*/ 438737 h 533824"/>
                <a:gd name="connsiteX108" fmla="*/ 145134 w 221870"/>
                <a:gd name="connsiteY108" fmla="*/ 450414 h 533824"/>
                <a:gd name="connsiteX109" fmla="*/ 153475 w 221870"/>
                <a:gd name="connsiteY109" fmla="*/ 450414 h 533824"/>
                <a:gd name="connsiteX110" fmla="*/ 156811 w 221870"/>
                <a:gd name="connsiteY110" fmla="*/ 487114 h 533824"/>
                <a:gd name="connsiteX111" fmla="*/ 160147 w 221870"/>
                <a:gd name="connsiteY111" fmla="*/ 487114 h 533824"/>
                <a:gd name="connsiteX112" fmla="*/ 151806 w 221870"/>
                <a:gd name="connsiteY112" fmla="*/ 510470 h 533824"/>
                <a:gd name="connsiteX113" fmla="*/ 163484 w 221870"/>
                <a:gd name="connsiteY113" fmla="*/ 513806 h 533824"/>
                <a:gd name="connsiteX114" fmla="*/ 166820 w 221870"/>
                <a:gd name="connsiteY114" fmla="*/ 528819 h 533824"/>
                <a:gd name="connsiteX115" fmla="*/ 166820 w 221870"/>
                <a:gd name="connsiteY115" fmla="*/ 533824 h 53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1870" h="533824">
                  <a:moveTo>
                    <a:pt x="168488" y="532156"/>
                  </a:moveTo>
                  <a:lnTo>
                    <a:pt x="171825" y="532156"/>
                  </a:lnTo>
                  <a:cubicBezTo>
                    <a:pt x="171825" y="532156"/>
                    <a:pt x="173493" y="520478"/>
                    <a:pt x="173493" y="520478"/>
                  </a:cubicBezTo>
                  <a:lnTo>
                    <a:pt x="178498" y="503796"/>
                  </a:lnTo>
                  <a:lnTo>
                    <a:pt x="183502" y="490451"/>
                  </a:lnTo>
                  <a:lnTo>
                    <a:pt x="183502" y="473769"/>
                  </a:lnTo>
                  <a:lnTo>
                    <a:pt x="176829" y="452083"/>
                  </a:lnTo>
                  <a:lnTo>
                    <a:pt x="163484" y="438737"/>
                  </a:lnTo>
                  <a:lnTo>
                    <a:pt x="155143" y="415382"/>
                  </a:lnTo>
                  <a:lnTo>
                    <a:pt x="150138" y="390359"/>
                  </a:lnTo>
                  <a:lnTo>
                    <a:pt x="163484" y="385354"/>
                  </a:lnTo>
                  <a:lnTo>
                    <a:pt x="163484" y="372009"/>
                  </a:lnTo>
                  <a:lnTo>
                    <a:pt x="151806" y="360331"/>
                  </a:lnTo>
                  <a:lnTo>
                    <a:pt x="140129" y="346986"/>
                  </a:lnTo>
                  <a:lnTo>
                    <a:pt x="135124" y="323631"/>
                  </a:lnTo>
                  <a:lnTo>
                    <a:pt x="140129" y="306949"/>
                  </a:lnTo>
                  <a:lnTo>
                    <a:pt x="140129" y="295272"/>
                  </a:lnTo>
                  <a:cubicBezTo>
                    <a:pt x="141797" y="295272"/>
                    <a:pt x="136793" y="280258"/>
                    <a:pt x="136793" y="280258"/>
                  </a:cubicBezTo>
                  <a:lnTo>
                    <a:pt x="136793" y="271917"/>
                  </a:lnTo>
                  <a:cubicBezTo>
                    <a:pt x="138460" y="271917"/>
                    <a:pt x="148470" y="270249"/>
                    <a:pt x="148470" y="270249"/>
                  </a:cubicBezTo>
                  <a:lnTo>
                    <a:pt x="156811" y="260239"/>
                  </a:lnTo>
                  <a:lnTo>
                    <a:pt x="165152" y="260239"/>
                  </a:lnTo>
                  <a:cubicBezTo>
                    <a:pt x="165152" y="260239"/>
                    <a:pt x="165152" y="250230"/>
                    <a:pt x="165152" y="250230"/>
                  </a:cubicBezTo>
                  <a:lnTo>
                    <a:pt x="170157" y="240221"/>
                  </a:lnTo>
                  <a:lnTo>
                    <a:pt x="176829" y="240221"/>
                  </a:lnTo>
                  <a:lnTo>
                    <a:pt x="185170" y="245226"/>
                  </a:lnTo>
                  <a:lnTo>
                    <a:pt x="205189" y="245226"/>
                  </a:lnTo>
                  <a:cubicBezTo>
                    <a:pt x="205189" y="245226"/>
                    <a:pt x="211862" y="230212"/>
                    <a:pt x="211862" y="230212"/>
                  </a:cubicBezTo>
                  <a:lnTo>
                    <a:pt x="211862" y="216866"/>
                  </a:lnTo>
                  <a:cubicBezTo>
                    <a:pt x="210193" y="216866"/>
                    <a:pt x="221871" y="205189"/>
                    <a:pt x="221871" y="205189"/>
                  </a:cubicBezTo>
                  <a:lnTo>
                    <a:pt x="201852" y="200184"/>
                  </a:lnTo>
                  <a:lnTo>
                    <a:pt x="198516" y="188507"/>
                  </a:lnTo>
                  <a:lnTo>
                    <a:pt x="195180" y="175161"/>
                  </a:lnTo>
                  <a:lnTo>
                    <a:pt x="186839" y="175161"/>
                  </a:lnTo>
                  <a:cubicBezTo>
                    <a:pt x="186839" y="173493"/>
                    <a:pt x="176829" y="170156"/>
                    <a:pt x="176829" y="170156"/>
                  </a:cubicBezTo>
                  <a:lnTo>
                    <a:pt x="176829" y="163484"/>
                  </a:lnTo>
                  <a:lnTo>
                    <a:pt x="185170" y="148470"/>
                  </a:lnTo>
                  <a:lnTo>
                    <a:pt x="185170" y="143465"/>
                  </a:lnTo>
                  <a:lnTo>
                    <a:pt x="175161" y="143465"/>
                  </a:lnTo>
                  <a:lnTo>
                    <a:pt x="171825" y="131788"/>
                  </a:lnTo>
                  <a:lnTo>
                    <a:pt x="175161" y="123447"/>
                  </a:lnTo>
                  <a:lnTo>
                    <a:pt x="170157" y="116774"/>
                  </a:lnTo>
                  <a:lnTo>
                    <a:pt x="161816" y="116774"/>
                  </a:lnTo>
                  <a:cubicBezTo>
                    <a:pt x="161816" y="116774"/>
                    <a:pt x="151806" y="120110"/>
                    <a:pt x="151806" y="120110"/>
                  </a:cubicBezTo>
                  <a:lnTo>
                    <a:pt x="146802" y="125115"/>
                  </a:lnTo>
                  <a:lnTo>
                    <a:pt x="141797" y="125115"/>
                  </a:lnTo>
                  <a:cubicBezTo>
                    <a:pt x="141797" y="126783"/>
                    <a:pt x="141797" y="121778"/>
                    <a:pt x="141797" y="121778"/>
                  </a:cubicBezTo>
                  <a:lnTo>
                    <a:pt x="141797" y="111769"/>
                  </a:lnTo>
                  <a:lnTo>
                    <a:pt x="136793" y="103428"/>
                  </a:lnTo>
                  <a:lnTo>
                    <a:pt x="136793" y="95087"/>
                  </a:lnTo>
                  <a:lnTo>
                    <a:pt x="146802" y="83410"/>
                  </a:lnTo>
                  <a:lnTo>
                    <a:pt x="153475" y="70064"/>
                  </a:lnTo>
                  <a:lnTo>
                    <a:pt x="156811" y="53382"/>
                  </a:lnTo>
                  <a:lnTo>
                    <a:pt x="156811" y="43373"/>
                  </a:lnTo>
                  <a:cubicBezTo>
                    <a:pt x="156811" y="43373"/>
                    <a:pt x="153475" y="35032"/>
                    <a:pt x="153475" y="35032"/>
                  </a:cubicBezTo>
                  <a:lnTo>
                    <a:pt x="156811" y="20018"/>
                  </a:lnTo>
                  <a:lnTo>
                    <a:pt x="151806" y="11677"/>
                  </a:lnTo>
                  <a:lnTo>
                    <a:pt x="148470" y="0"/>
                  </a:lnTo>
                  <a:lnTo>
                    <a:pt x="140129" y="0"/>
                  </a:lnTo>
                  <a:lnTo>
                    <a:pt x="131788" y="3336"/>
                  </a:lnTo>
                  <a:lnTo>
                    <a:pt x="131788" y="20018"/>
                  </a:lnTo>
                  <a:cubicBezTo>
                    <a:pt x="131788" y="20018"/>
                    <a:pt x="121778" y="35032"/>
                    <a:pt x="121778" y="35032"/>
                  </a:cubicBezTo>
                  <a:lnTo>
                    <a:pt x="111770" y="35032"/>
                  </a:lnTo>
                  <a:cubicBezTo>
                    <a:pt x="111770" y="33364"/>
                    <a:pt x="96755" y="35032"/>
                    <a:pt x="96755" y="35032"/>
                  </a:cubicBezTo>
                  <a:lnTo>
                    <a:pt x="88414" y="53382"/>
                  </a:lnTo>
                  <a:lnTo>
                    <a:pt x="88414" y="61723"/>
                  </a:lnTo>
                  <a:lnTo>
                    <a:pt x="76737" y="71732"/>
                  </a:lnTo>
                  <a:lnTo>
                    <a:pt x="68396" y="83410"/>
                  </a:lnTo>
                  <a:lnTo>
                    <a:pt x="56719" y="88414"/>
                  </a:lnTo>
                  <a:lnTo>
                    <a:pt x="51714" y="93419"/>
                  </a:lnTo>
                  <a:lnTo>
                    <a:pt x="58387" y="98424"/>
                  </a:lnTo>
                  <a:lnTo>
                    <a:pt x="58387" y="105096"/>
                  </a:lnTo>
                  <a:lnTo>
                    <a:pt x="48378" y="118442"/>
                  </a:lnTo>
                  <a:lnTo>
                    <a:pt x="43373" y="136792"/>
                  </a:lnTo>
                  <a:lnTo>
                    <a:pt x="28360" y="126783"/>
                  </a:lnTo>
                  <a:lnTo>
                    <a:pt x="28360" y="153474"/>
                  </a:lnTo>
                  <a:lnTo>
                    <a:pt x="31696" y="163484"/>
                  </a:lnTo>
                  <a:lnTo>
                    <a:pt x="31696" y="176829"/>
                  </a:lnTo>
                  <a:cubicBezTo>
                    <a:pt x="31696" y="176829"/>
                    <a:pt x="31696" y="185170"/>
                    <a:pt x="31696" y="185170"/>
                  </a:cubicBezTo>
                  <a:lnTo>
                    <a:pt x="28360" y="190175"/>
                  </a:lnTo>
                  <a:lnTo>
                    <a:pt x="21686" y="196848"/>
                  </a:lnTo>
                  <a:lnTo>
                    <a:pt x="15014" y="190175"/>
                  </a:lnTo>
                  <a:lnTo>
                    <a:pt x="6673" y="190175"/>
                  </a:lnTo>
                  <a:cubicBezTo>
                    <a:pt x="6673" y="191843"/>
                    <a:pt x="10009" y="205189"/>
                    <a:pt x="10009" y="205189"/>
                  </a:cubicBezTo>
                  <a:lnTo>
                    <a:pt x="13345" y="213530"/>
                  </a:lnTo>
                  <a:lnTo>
                    <a:pt x="13345" y="226875"/>
                  </a:lnTo>
                  <a:lnTo>
                    <a:pt x="13345" y="226875"/>
                  </a:lnTo>
                  <a:lnTo>
                    <a:pt x="3337" y="221871"/>
                  </a:lnTo>
                  <a:lnTo>
                    <a:pt x="0" y="230212"/>
                  </a:lnTo>
                  <a:lnTo>
                    <a:pt x="0" y="235216"/>
                  </a:lnTo>
                  <a:cubicBezTo>
                    <a:pt x="0" y="235216"/>
                    <a:pt x="0" y="235216"/>
                    <a:pt x="0" y="235216"/>
                  </a:cubicBezTo>
                  <a:cubicBezTo>
                    <a:pt x="0" y="235216"/>
                    <a:pt x="1668" y="241889"/>
                    <a:pt x="1668" y="243557"/>
                  </a:cubicBezTo>
                  <a:lnTo>
                    <a:pt x="1668" y="251898"/>
                  </a:lnTo>
                  <a:cubicBezTo>
                    <a:pt x="1668" y="251898"/>
                    <a:pt x="16682" y="251898"/>
                    <a:pt x="10009" y="248562"/>
                  </a:cubicBezTo>
                  <a:cubicBezTo>
                    <a:pt x="10009" y="248562"/>
                    <a:pt x="15014" y="248562"/>
                    <a:pt x="18350" y="245226"/>
                  </a:cubicBezTo>
                  <a:cubicBezTo>
                    <a:pt x="20019" y="245226"/>
                    <a:pt x="23355" y="245226"/>
                    <a:pt x="26691" y="245226"/>
                  </a:cubicBezTo>
                  <a:cubicBezTo>
                    <a:pt x="31696" y="261908"/>
                    <a:pt x="26691" y="280258"/>
                    <a:pt x="35032" y="296940"/>
                  </a:cubicBezTo>
                  <a:cubicBezTo>
                    <a:pt x="36701" y="301944"/>
                    <a:pt x="50046" y="308617"/>
                    <a:pt x="51714" y="316958"/>
                  </a:cubicBezTo>
                  <a:cubicBezTo>
                    <a:pt x="53383" y="331972"/>
                    <a:pt x="41705" y="343649"/>
                    <a:pt x="40037" y="353659"/>
                  </a:cubicBezTo>
                  <a:cubicBezTo>
                    <a:pt x="38368" y="362000"/>
                    <a:pt x="40037" y="368672"/>
                    <a:pt x="40037" y="377013"/>
                  </a:cubicBezTo>
                  <a:cubicBezTo>
                    <a:pt x="53383" y="377013"/>
                    <a:pt x="88414" y="383686"/>
                    <a:pt x="96755" y="360331"/>
                  </a:cubicBezTo>
                  <a:cubicBezTo>
                    <a:pt x="96755" y="355327"/>
                    <a:pt x="95088" y="348654"/>
                    <a:pt x="96755" y="343649"/>
                  </a:cubicBezTo>
                  <a:lnTo>
                    <a:pt x="105096" y="343649"/>
                  </a:lnTo>
                  <a:cubicBezTo>
                    <a:pt x="106765" y="345318"/>
                    <a:pt x="120111" y="363668"/>
                    <a:pt x="121778" y="363668"/>
                  </a:cubicBezTo>
                  <a:lnTo>
                    <a:pt x="130119" y="363668"/>
                  </a:lnTo>
                  <a:cubicBezTo>
                    <a:pt x="135124" y="375345"/>
                    <a:pt x="125115" y="378682"/>
                    <a:pt x="126783" y="387023"/>
                  </a:cubicBezTo>
                  <a:cubicBezTo>
                    <a:pt x="126783" y="390359"/>
                    <a:pt x="138460" y="397032"/>
                    <a:pt x="138460" y="398700"/>
                  </a:cubicBezTo>
                  <a:cubicBezTo>
                    <a:pt x="143465" y="413714"/>
                    <a:pt x="138460" y="425391"/>
                    <a:pt x="141797" y="438737"/>
                  </a:cubicBezTo>
                  <a:cubicBezTo>
                    <a:pt x="141797" y="438737"/>
                    <a:pt x="145134" y="445410"/>
                    <a:pt x="145134" y="450414"/>
                  </a:cubicBezTo>
                  <a:lnTo>
                    <a:pt x="153475" y="450414"/>
                  </a:lnTo>
                  <a:cubicBezTo>
                    <a:pt x="156811" y="462091"/>
                    <a:pt x="155143" y="475437"/>
                    <a:pt x="156811" y="487114"/>
                  </a:cubicBezTo>
                  <a:lnTo>
                    <a:pt x="160147" y="487114"/>
                  </a:lnTo>
                  <a:cubicBezTo>
                    <a:pt x="160147" y="498792"/>
                    <a:pt x="151806" y="505465"/>
                    <a:pt x="151806" y="510470"/>
                  </a:cubicBezTo>
                  <a:lnTo>
                    <a:pt x="163484" y="513806"/>
                  </a:lnTo>
                  <a:cubicBezTo>
                    <a:pt x="163484" y="520478"/>
                    <a:pt x="165152" y="523815"/>
                    <a:pt x="166820" y="528819"/>
                  </a:cubicBezTo>
                  <a:lnTo>
                    <a:pt x="166820" y="53382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92" name="Freeform 1291">
              <a:extLst>
                <a:ext uri="{FF2B5EF4-FFF2-40B4-BE49-F238E27FC236}">
                  <a16:creationId xmlns:a16="http://schemas.microsoft.com/office/drawing/2014/main" id="{FA123231-80FB-F232-B57F-938ED3EFD6D3}"/>
                </a:ext>
              </a:extLst>
            </p:cNvPr>
            <p:cNvSpPr/>
            <p:nvPr/>
          </p:nvSpPr>
          <p:spPr>
            <a:xfrm>
              <a:off x="6537814" y="5072999"/>
              <a:ext cx="266912" cy="503796"/>
            </a:xfrm>
            <a:custGeom>
              <a:avLst/>
              <a:gdLst>
                <a:gd name="connsiteX0" fmla="*/ 118442 w 266912"/>
                <a:gd name="connsiteY0" fmla="*/ 93419 h 503796"/>
                <a:gd name="connsiteX1" fmla="*/ 118442 w 266912"/>
                <a:gd name="connsiteY1" fmla="*/ 96755 h 503796"/>
                <a:gd name="connsiteX2" fmla="*/ 135124 w 266912"/>
                <a:gd name="connsiteY2" fmla="*/ 108433 h 503796"/>
                <a:gd name="connsiteX3" fmla="*/ 141797 w 266912"/>
                <a:gd name="connsiteY3" fmla="*/ 130119 h 503796"/>
                <a:gd name="connsiteX4" fmla="*/ 141797 w 266912"/>
                <a:gd name="connsiteY4" fmla="*/ 145133 h 503796"/>
                <a:gd name="connsiteX5" fmla="*/ 126783 w 266912"/>
                <a:gd name="connsiteY5" fmla="*/ 151806 h 503796"/>
                <a:gd name="connsiteX6" fmla="*/ 128451 w 266912"/>
                <a:gd name="connsiteY6" fmla="*/ 175161 h 503796"/>
                <a:gd name="connsiteX7" fmla="*/ 121778 w 266912"/>
                <a:gd name="connsiteY7" fmla="*/ 188507 h 503796"/>
                <a:gd name="connsiteX8" fmla="*/ 118442 w 266912"/>
                <a:gd name="connsiteY8" fmla="*/ 176829 h 503796"/>
                <a:gd name="connsiteX9" fmla="*/ 110101 w 266912"/>
                <a:gd name="connsiteY9" fmla="*/ 173493 h 503796"/>
                <a:gd name="connsiteX10" fmla="*/ 95087 w 266912"/>
                <a:gd name="connsiteY10" fmla="*/ 158479 h 503796"/>
                <a:gd name="connsiteX11" fmla="*/ 95087 w 266912"/>
                <a:gd name="connsiteY11" fmla="*/ 145133 h 503796"/>
                <a:gd name="connsiteX12" fmla="*/ 96755 w 266912"/>
                <a:gd name="connsiteY12" fmla="*/ 125115 h 503796"/>
                <a:gd name="connsiteX13" fmla="*/ 93419 w 266912"/>
                <a:gd name="connsiteY13" fmla="*/ 113437 h 503796"/>
                <a:gd name="connsiteX14" fmla="*/ 75069 w 266912"/>
                <a:gd name="connsiteY14" fmla="*/ 120110 h 503796"/>
                <a:gd name="connsiteX15" fmla="*/ 71732 w 266912"/>
                <a:gd name="connsiteY15" fmla="*/ 110101 h 503796"/>
                <a:gd name="connsiteX16" fmla="*/ 60055 w 266912"/>
                <a:gd name="connsiteY16" fmla="*/ 100092 h 503796"/>
                <a:gd name="connsiteX17" fmla="*/ 0 w 266912"/>
                <a:gd name="connsiteY17" fmla="*/ 120110 h 503796"/>
                <a:gd name="connsiteX18" fmla="*/ 8341 w 266912"/>
                <a:gd name="connsiteY18" fmla="*/ 135124 h 503796"/>
                <a:gd name="connsiteX19" fmla="*/ 5004 w 266912"/>
                <a:gd name="connsiteY19" fmla="*/ 153474 h 503796"/>
                <a:gd name="connsiteX20" fmla="*/ 16682 w 266912"/>
                <a:gd name="connsiteY20" fmla="*/ 153474 h 503796"/>
                <a:gd name="connsiteX21" fmla="*/ 30027 w 266912"/>
                <a:gd name="connsiteY21" fmla="*/ 160147 h 503796"/>
                <a:gd name="connsiteX22" fmla="*/ 45041 w 266912"/>
                <a:gd name="connsiteY22" fmla="*/ 170156 h 503796"/>
                <a:gd name="connsiteX23" fmla="*/ 60055 w 266912"/>
                <a:gd name="connsiteY23" fmla="*/ 178497 h 503796"/>
                <a:gd name="connsiteX24" fmla="*/ 63391 w 266912"/>
                <a:gd name="connsiteY24" fmla="*/ 191843 h 503796"/>
                <a:gd name="connsiteX25" fmla="*/ 58387 w 266912"/>
                <a:gd name="connsiteY25" fmla="*/ 205189 h 503796"/>
                <a:gd name="connsiteX26" fmla="*/ 58387 w 266912"/>
                <a:gd name="connsiteY26" fmla="*/ 226875 h 503796"/>
                <a:gd name="connsiteX27" fmla="*/ 68396 w 266912"/>
                <a:gd name="connsiteY27" fmla="*/ 240221 h 503796"/>
                <a:gd name="connsiteX28" fmla="*/ 61723 w 266912"/>
                <a:gd name="connsiteY28" fmla="*/ 250230 h 503796"/>
                <a:gd name="connsiteX29" fmla="*/ 56719 w 266912"/>
                <a:gd name="connsiteY29" fmla="*/ 261907 h 503796"/>
                <a:gd name="connsiteX30" fmla="*/ 60055 w 266912"/>
                <a:gd name="connsiteY30" fmla="*/ 271917 h 503796"/>
                <a:gd name="connsiteX31" fmla="*/ 56719 w 266912"/>
                <a:gd name="connsiteY31" fmla="*/ 288599 h 503796"/>
                <a:gd name="connsiteX32" fmla="*/ 60055 w 266912"/>
                <a:gd name="connsiteY32" fmla="*/ 308617 h 503796"/>
                <a:gd name="connsiteX33" fmla="*/ 56719 w 266912"/>
                <a:gd name="connsiteY33" fmla="*/ 318627 h 503796"/>
                <a:gd name="connsiteX34" fmla="*/ 63391 w 266912"/>
                <a:gd name="connsiteY34" fmla="*/ 323631 h 503796"/>
                <a:gd name="connsiteX35" fmla="*/ 50046 w 266912"/>
                <a:gd name="connsiteY35" fmla="*/ 341981 h 503796"/>
                <a:gd name="connsiteX36" fmla="*/ 31696 w 266912"/>
                <a:gd name="connsiteY36" fmla="*/ 365336 h 503796"/>
                <a:gd name="connsiteX37" fmla="*/ 31696 w 266912"/>
                <a:gd name="connsiteY37" fmla="*/ 392027 h 503796"/>
                <a:gd name="connsiteX38" fmla="*/ 31696 w 266912"/>
                <a:gd name="connsiteY38" fmla="*/ 422055 h 503796"/>
                <a:gd name="connsiteX39" fmla="*/ 31696 w 266912"/>
                <a:gd name="connsiteY39" fmla="*/ 448746 h 503796"/>
                <a:gd name="connsiteX40" fmla="*/ 31696 w 266912"/>
                <a:gd name="connsiteY40" fmla="*/ 463760 h 503796"/>
                <a:gd name="connsiteX41" fmla="*/ 35032 w 266912"/>
                <a:gd name="connsiteY41" fmla="*/ 473769 h 503796"/>
                <a:gd name="connsiteX42" fmla="*/ 46709 w 266912"/>
                <a:gd name="connsiteY42" fmla="*/ 485447 h 503796"/>
                <a:gd name="connsiteX43" fmla="*/ 43373 w 266912"/>
                <a:gd name="connsiteY43" fmla="*/ 503796 h 503796"/>
                <a:gd name="connsiteX44" fmla="*/ 60055 w 266912"/>
                <a:gd name="connsiteY44" fmla="*/ 503796 h 503796"/>
                <a:gd name="connsiteX45" fmla="*/ 60055 w 266912"/>
                <a:gd name="connsiteY45" fmla="*/ 498792 h 503796"/>
                <a:gd name="connsiteX46" fmla="*/ 48378 w 266912"/>
                <a:gd name="connsiteY46" fmla="*/ 487114 h 503796"/>
                <a:gd name="connsiteX47" fmla="*/ 91751 w 266912"/>
                <a:gd name="connsiteY47" fmla="*/ 458755 h 503796"/>
                <a:gd name="connsiteX48" fmla="*/ 120110 w 266912"/>
                <a:gd name="connsiteY48" fmla="*/ 450414 h 503796"/>
                <a:gd name="connsiteX49" fmla="*/ 116774 w 266912"/>
                <a:gd name="connsiteY49" fmla="*/ 318627 h 503796"/>
                <a:gd name="connsiteX50" fmla="*/ 108433 w 266912"/>
                <a:gd name="connsiteY50" fmla="*/ 318627 h 503796"/>
                <a:gd name="connsiteX51" fmla="*/ 108433 w 266912"/>
                <a:gd name="connsiteY51" fmla="*/ 290267 h 503796"/>
                <a:gd name="connsiteX52" fmla="*/ 108433 w 266912"/>
                <a:gd name="connsiteY52" fmla="*/ 281926 h 503796"/>
                <a:gd name="connsiteX53" fmla="*/ 120110 w 266912"/>
                <a:gd name="connsiteY53" fmla="*/ 278589 h 503796"/>
                <a:gd name="connsiteX54" fmla="*/ 128451 w 266912"/>
                <a:gd name="connsiteY54" fmla="*/ 258571 h 503796"/>
                <a:gd name="connsiteX55" fmla="*/ 136792 w 266912"/>
                <a:gd name="connsiteY55" fmla="*/ 258571 h 503796"/>
                <a:gd name="connsiteX56" fmla="*/ 145133 w 266912"/>
                <a:gd name="connsiteY56" fmla="*/ 226875 h 503796"/>
                <a:gd name="connsiteX57" fmla="*/ 173493 w 266912"/>
                <a:gd name="connsiteY57" fmla="*/ 223539 h 503796"/>
                <a:gd name="connsiteX58" fmla="*/ 190175 w 266912"/>
                <a:gd name="connsiteY58" fmla="*/ 206857 h 503796"/>
                <a:gd name="connsiteX59" fmla="*/ 213530 w 266912"/>
                <a:gd name="connsiteY59" fmla="*/ 203520 h 503796"/>
                <a:gd name="connsiteX60" fmla="*/ 261907 w 266912"/>
                <a:gd name="connsiteY60" fmla="*/ 140129 h 503796"/>
                <a:gd name="connsiteX61" fmla="*/ 258571 w 266912"/>
                <a:gd name="connsiteY61" fmla="*/ 111769 h 503796"/>
                <a:gd name="connsiteX62" fmla="*/ 266912 w 266912"/>
                <a:gd name="connsiteY62" fmla="*/ 68396 h 503796"/>
                <a:gd name="connsiteX63" fmla="*/ 258571 w 266912"/>
                <a:gd name="connsiteY63" fmla="*/ 16682 h 503796"/>
                <a:gd name="connsiteX64" fmla="*/ 260239 w 266912"/>
                <a:gd name="connsiteY64" fmla="*/ 0 h 503796"/>
                <a:gd name="connsiteX65" fmla="*/ 243557 w 266912"/>
                <a:gd name="connsiteY65" fmla="*/ 3336 h 503796"/>
                <a:gd name="connsiteX66" fmla="*/ 223539 w 266912"/>
                <a:gd name="connsiteY66" fmla="*/ 8341 h 503796"/>
                <a:gd name="connsiteX67" fmla="*/ 210193 w 266912"/>
                <a:gd name="connsiteY67" fmla="*/ 16682 h 503796"/>
                <a:gd name="connsiteX68" fmla="*/ 200184 w 266912"/>
                <a:gd name="connsiteY68" fmla="*/ 16682 h 503796"/>
                <a:gd name="connsiteX69" fmla="*/ 188507 w 266912"/>
                <a:gd name="connsiteY69" fmla="*/ 23355 h 503796"/>
                <a:gd name="connsiteX70" fmla="*/ 170156 w 266912"/>
                <a:gd name="connsiteY70" fmla="*/ 26691 h 503796"/>
                <a:gd name="connsiteX71" fmla="*/ 151806 w 266912"/>
                <a:gd name="connsiteY71" fmla="*/ 31696 h 503796"/>
                <a:gd name="connsiteX72" fmla="*/ 138460 w 266912"/>
                <a:gd name="connsiteY72" fmla="*/ 20018 h 503796"/>
                <a:gd name="connsiteX73" fmla="*/ 128451 w 266912"/>
                <a:gd name="connsiteY73" fmla="*/ 23355 h 503796"/>
                <a:gd name="connsiteX74" fmla="*/ 106765 w 266912"/>
                <a:gd name="connsiteY74" fmla="*/ 28359 h 503796"/>
                <a:gd name="connsiteX75" fmla="*/ 106765 w 266912"/>
                <a:gd name="connsiteY75" fmla="*/ 45041 h 503796"/>
                <a:gd name="connsiteX76" fmla="*/ 115106 w 266912"/>
                <a:gd name="connsiteY76" fmla="*/ 53382 h 503796"/>
                <a:gd name="connsiteX77" fmla="*/ 118442 w 266912"/>
                <a:gd name="connsiteY77" fmla="*/ 96755 h 50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6912" h="503796">
                  <a:moveTo>
                    <a:pt x="118442" y="93419"/>
                  </a:moveTo>
                  <a:cubicBezTo>
                    <a:pt x="118442" y="96755"/>
                    <a:pt x="118442" y="93419"/>
                    <a:pt x="118442" y="96755"/>
                  </a:cubicBezTo>
                  <a:cubicBezTo>
                    <a:pt x="120110" y="105096"/>
                    <a:pt x="128451" y="106765"/>
                    <a:pt x="135124" y="108433"/>
                  </a:cubicBezTo>
                  <a:cubicBezTo>
                    <a:pt x="141797" y="110101"/>
                    <a:pt x="145133" y="118442"/>
                    <a:pt x="141797" y="130119"/>
                  </a:cubicBezTo>
                  <a:cubicBezTo>
                    <a:pt x="138460" y="140129"/>
                    <a:pt x="143465" y="135124"/>
                    <a:pt x="141797" y="145133"/>
                  </a:cubicBezTo>
                  <a:cubicBezTo>
                    <a:pt x="141797" y="155143"/>
                    <a:pt x="131788" y="153474"/>
                    <a:pt x="126783" y="151806"/>
                  </a:cubicBezTo>
                  <a:cubicBezTo>
                    <a:pt x="121778" y="150138"/>
                    <a:pt x="125115" y="171825"/>
                    <a:pt x="128451" y="175161"/>
                  </a:cubicBezTo>
                  <a:cubicBezTo>
                    <a:pt x="131788" y="178497"/>
                    <a:pt x="126783" y="186838"/>
                    <a:pt x="121778" y="188507"/>
                  </a:cubicBezTo>
                  <a:cubicBezTo>
                    <a:pt x="116774" y="188507"/>
                    <a:pt x="118442" y="176829"/>
                    <a:pt x="118442" y="176829"/>
                  </a:cubicBezTo>
                  <a:cubicBezTo>
                    <a:pt x="118442" y="176829"/>
                    <a:pt x="116774" y="176829"/>
                    <a:pt x="110101" y="173493"/>
                  </a:cubicBezTo>
                  <a:cubicBezTo>
                    <a:pt x="103428" y="170156"/>
                    <a:pt x="98424" y="163484"/>
                    <a:pt x="95087" y="158479"/>
                  </a:cubicBezTo>
                  <a:cubicBezTo>
                    <a:pt x="91751" y="153474"/>
                    <a:pt x="93419" y="150138"/>
                    <a:pt x="95087" y="145133"/>
                  </a:cubicBezTo>
                  <a:cubicBezTo>
                    <a:pt x="98424" y="140129"/>
                    <a:pt x="96755" y="131788"/>
                    <a:pt x="96755" y="125115"/>
                  </a:cubicBezTo>
                  <a:cubicBezTo>
                    <a:pt x="96755" y="118442"/>
                    <a:pt x="93419" y="113437"/>
                    <a:pt x="93419" y="113437"/>
                  </a:cubicBezTo>
                  <a:cubicBezTo>
                    <a:pt x="93419" y="113437"/>
                    <a:pt x="80073" y="116774"/>
                    <a:pt x="75069" y="120110"/>
                  </a:cubicBezTo>
                  <a:cubicBezTo>
                    <a:pt x="70064" y="121778"/>
                    <a:pt x="73401" y="116774"/>
                    <a:pt x="71732" y="110101"/>
                  </a:cubicBezTo>
                  <a:cubicBezTo>
                    <a:pt x="70064" y="103428"/>
                    <a:pt x="60055" y="100092"/>
                    <a:pt x="60055" y="100092"/>
                  </a:cubicBezTo>
                  <a:lnTo>
                    <a:pt x="0" y="120110"/>
                  </a:lnTo>
                  <a:cubicBezTo>
                    <a:pt x="0" y="120110"/>
                    <a:pt x="11677" y="130119"/>
                    <a:pt x="8341" y="135124"/>
                  </a:cubicBezTo>
                  <a:lnTo>
                    <a:pt x="5004" y="153474"/>
                  </a:lnTo>
                  <a:cubicBezTo>
                    <a:pt x="5004" y="153474"/>
                    <a:pt x="13345" y="153474"/>
                    <a:pt x="16682" y="153474"/>
                  </a:cubicBezTo>
                  <a:cubicBezTo>
                    <a:pt x="20018" y="153474"/>
                    <a:pt x="26691" y="156811"/>
                    <a:pt x="30027" y="160147"/>
                  </a:cubicBezTo>
                  <a:cubicBezTo>
                    <a:pt x="33364" y="163484"/>
                    <a:pt x="40037" y="166820"/>
                    <a:pt x="45041" y="170156"/>
                  </a:cubicBezTo>
                  <a:cubicBezTo>
                    <a:pt x="50046" y="173493"/>
                    <a:pt x="56719" y="173493"/>
                    <a:pt x="60055" y="178497"/>
                  </a:cubicBezTo>
                  <a:cubicBezTo>
                    <a:pt x="63391" y="183502"/>
                    <a:pt x="63391" y="191843"/>
                    <a:pt x="63391" y="191843"/>
                  </a:cubicBezTo>
                  <a:cubicBezTo>
                    <a:pt x="63391" y="191843"/>
                    <a:pt x="56719" y="196848"/>
                    <a:pt x="58387" y="205189"/>
                  </a:cubicBezTo>
                  <a:cubicBezTo>
                    <a:pt x="60055" y="213530"/>
                    <a:pt x="56719" y="220202"/>
                    <a:pt x="58387" y="226875"/>
                  </a:cubicBezTo>
                  <a:cubicBezTo>
                    <a:pt x="60055" y="233548"/>
                    <a:pt x="68396" y="240221"/>
                    <a:pt x="68396" y="240221"/>
                  </a:cubicBezTo>
                  <a:cubicBezTo>
                    <a:pt x="68396" y="240221"/>
                    <a:pt x="65060" y="245225"/>
                    <a:pt x="61723" y="250230"/>
                  </a:cubicBezTo>
                  <a:cubicBezTo>
                    <a:pt x="58387" y="253566"/>
                    <a:pt x="53382" y="256903"/>
                    <a:pt x="56719" y="261907"/>
                  </a:cubicBezTo>
                  <a:cubicBezTo>
                    <a:pt x="60055" y="266912"/>
                    <a:pt x="63391" y="268581"/>
                    <a:pt x="60055" y="271917"/>
                  </a:cubicBezTo>
                  <a:cubicBezTo>
                    <a:pt x="53382" y="280258"/>
                    <a:pt x="60055" y="278589"/>
                    <a:pt x="56719" y="288599"/>
                  </a:cubicBezTo>
                  <a:cubicBezTo>
                    <a:pt x="53382" y="298608"/>
                    <a:pt x="60055" y="301945"/>
                    <a:pt x="60055" y="308617"/>
                  </a:cubicBezTo>
                  <a:cubicBezTo>
                    <a:pt x="56719" y="323631"/>
                    <a:pt x="55050" y="311953"/>
                    <a:pt x="56719" y="318627"/>
                  </a:cubicBezTo>
                  <a:cubicBezTo>
                    <a:pt x="58387" y="325299"/>
                    <a:pt x="68396" y="318627"/>
                    <a:pt x="63391" y="323631"/>
                  </a:cubicBezTo>
                  <a:cubicBezTo>
                    <a:pt x="58387" y="328635"/>
                    <a:pt x="50046" y="341981"/>
                    <a:pt x="50046" y="341981"/>
                  </a:cubicBezTo>
                  <a:lnTo>
                    <a:pt x="31696" y="365336"/>
                  </a:lnTo>
                  <a:cubicBezTo>
                    <a:pt x="31696" y="365336"/>
                    <a:pt x="35032" y="385355"/>
                    <a:pt x="31696" y="392027"/>
                  </a:cubicBezTo>
                  <a:cubicBezTo>
                    <a:pt x="28359" y="398700"/>
                    <a:pt x="30027" y="410378"/>
                    <a:pt x="31696" y="422055"/>
                  </a:cubicBezTo>
                  <a:cubicBezTo>
                    <a:pt x="35032" y="433732"/>
                    <a:pt x="31696" y="442073"/>
                    <a:pt x="31696" y="448746"/>
                  </a:cubicBezTo>
                  <a:cubicBezTo>
                    <a:pt x="30027" y="455419"/>
                    <a:pt x="26691" y="458755"/>
                    <a:pt x="31696" y="463760"/>
                  </a:cubicBezTo>
                  <a:cubicBezTo>
                    <a:pt x="36700" y="468765"/>
                    <a:pt x="35032" y="473769"/>
                    <a:pt x="35032" y="473769"/>
                  </a:cubicBezTo>
                  <a:cubicBezTo>
                    <a:pt x="35032" y="473769"/>
                    <a:pt x="46709" y="480442"/>
                    <a:pt x="46709" y="485447"/>
                  </a:cubicBezTo>
                  <a:cubicBezTo>
                    <a:pt x="46709" y="490451"/>
                    <a:pt x="43373" y="503796"/>
                    <a:pt x="43373" y="503796"/>
                  </a:cubicBezTo>
                  <a:lnTo>
                    <a:pt x="60055" y="503796"/>
                  </a:lnTo>
                  <a:cubicBezTo>
                    <a:pt x="60055" y="498792"/>
                    <a:pt x="60055" y="498792"/>
                    <a:pt x="60055" y="498792"/>
                  </a:cubicBezTo>
                  <a:cubicBezTo>
                    <a:pt x="60055" y="497124"/>
                    <a:pt x="50046" y="490451"/>
                    <a:pt x="48378" y="487114"/>
                  </a:cubicBezTo>
                  <a:cubicBezTo>
                    <a:pt x="60055" y="477106"/>
                    <a:pt x="76737" y="465428"/>
                    <a:pt x="91751" y="458755"/>
                  </a:cubicBezTo>
                  <a:cubicBezTo>
                    <a:pt x="101760" y="453750"/>
                    <a:pt x="111769" y="458755"/>
                    <a:pt x="120110" y="450414"/>
                  </a:cubicBezTo>
                  <a:cubicBezTo>
                    <a:pt x="138460" y="433732"/>
                    <a:pt x="116774" y="341981"/>
                    <a:pt x="116774" y="318627"/>
                  </a:cubicBezTo>
                  <a:lnTo>
                    <a:pt x="108433" y="318627"/>
                  </a:lnTo>
                  <a:cubicBezTo>
                    <a:pt x="105096" y="305281"/>
                    <a:pt x="108433" y="296940"/>
                    <a:pt x="108433" y="290267"/>
                  </a:cubicBezTo>
                  <a:lnTo>
                    <a:pt x="108433" y="281926"/>
                  </a:lnTo>
                  <a:cubicBezTo>
                    <a:pt x="111769" y="278589"/>
                    <a:pt x="116774" y="281926"/>
                    <a:pt x="120110" y="278589"/>
                  </a:cubicBezTo>
                  <a:cubicBezTo>
                    <a:pt x="123447" y="275253"/>
                    <a:pt x="125115" y="260239"/>
                    <a:pt x="128451" y="258571"/>
                  </a:cubicBezTo>
                  <a:lnTo>
                    <a:pt x="136792" y="258571"/>
                  </a:lnTo>
                  <a:cubicBezTo>
                    <a:pt x="136792" y="256903"/>
                    <a:pt x="145133" y="226875"/>
                    <a:pt x="145133" y="226875"/>
                  </a:cubicBezTo>
                  <a:cubicBezTo>
                    <a:pt x="151806" y="221871"/>
                    <a:pt x="166820" y="226875"/>
                    <a:pt x="173493" y="223539"/>
                  </a:cubicBezTo>
                  <a:cubicBezTo>
                    <a:pt x="180166" y="220202"/>
                    <a:pt x="185170" y="210193"/>
                    <a:pt x="190175" y="206857"/>
                  </a:cubicBezTo>
                  <a:cubicBezTo>
                    <a:pt x="198516" y="203520"/>
                    <a:pt x="205189" y="206857"/>
                    <a:pt x="213530" y="203520"/>
                  </a:cubicBezTo>
                  <a:cubicBezTo>
                    <a:pt x="223539" y="198516"/>
                    <a:pt x="260239" y="153474"/>
                    <a:pt x="261907" y="140129"/>
                  </a:cubicBezTo>
                  <a:cubicBezTo>
                    <a:pt x="261907" y="131788"/>
                    <a:pt x="256903" y="123447"/>
                    <a:pt x="258571" y="111769"/>
                  </a:cubicBezTo>
                  <a:cubicBezTo>
                    <a:pt x="258571" y="95087"/>
                    <a:pt x="266912" y="76737"/>
                    <a:pt x="266912" y="68396"/>
                  </a:cubicBezTo>
                  <a:cubicBezTo>
                    <a:pt x="266912" y="60055"/>
                    <a:pt x="258571" y="25023"/>
                    <a:pt x="258571" y="16682"/>
                  </a:cubicBezTo>
                  <a:cubicBezTo>
                    <a:pt x="258571" y="10009"/>
                    <a:pt x="258571" y="5004"/>
                    <a:pt x="260239" y="0"/>
                  </a:cubicBezTo>
                  <a:cubicBezTo>
                    <a:pt x="256903" y="0"/>
                    <a:pt x="248562" y="0"/>
                    <a:pt x="243557" y="3336"/>
                  </a:cubicBezTo>
                  <a:cubicBezTo>
                    <a:pt x="238553" y="8341"/>
                    <a:pt x="231880" y="8341"/>
                    <a:pt x="223539" y="8341"/>
                  </a:cubicBezTo>
                  <a:cubicBezTo>
                    <a:pt x="215198" y="8341"/>
                    <a:pt x="216866" y="15014"/>
                    <a:pt x="210193" y="16682"/>
                  </a:cubicBezTo>
                  <a:cubicBezTo>
                    <a:pt x="203520" y="16682"/>
                    <a:pt x="205189" y="20018"/>
                    <a:pt x="200184" y="16682"/>
                  </a:cubicBezTo>
                  <a:cubicBezTo>
                    <a:pt x="195179" y="13345"/>
                    <a:pt x="193511" y="20018"/>
                    <a:pt x="188507" y="23355"/>
                  </a:cubicBezTo>
                  <a:cubicBezTo>
                    <a:pt x="181834" y="26691"/>
                    <a:pt x="175161" y="26691"/>
                    <a:pt x="170156" y="26691"/>
                  </a:cubicBezTo>
                  <a:cubicBezTo>
                    <a:pt x="165152" y="26691"/>
                    <a:pt x="160147" y="28359"/>
                    <a:pt x="151806" y="31696"/>
                  </a:cubicBezTo>
                  <a:cubicBezTo>
                    <a:pt x="143465" y="35032"/>
                    <a:pt x="145133" y="21686"/>
                    <a:pt x="138460" y="20018"/>
                  </a:cubicBezTo>
                  <a:cubicBezTo>
                    <a:pt x="131788" y="18350"/>
                    <a:pt x="135124" y="20018"/>
                    <a:pt x="128451" y="23355"/>
                  </a:cubicBezTo>
                  <a:cubicBezTo>
                    <a:pt x="123447" y="26691"/>
                    <a:pt x="111769" y="28359"/>
                    <a:pt x="106765" y="28359"/>
                  </a:cubicBezTo>
                  <a:cubicBezTo>
                    <a:pt x="106765" y="35032"/>
                    <a:pt x="106765" y="38368"/>
                    <a:pt x="106765" y="45041"/>
                  </a:cubicBezTo>
                  <a:lnTo>
                    <a:pt x="115106" y="53382"/>
                  </a:lnTo>
                  <a:cubicBezTo>
                    <a:pt x="118442" y="68396"/>
                    <a:pt x="115106" y="76737"/>
                    <a:pt x="118442" y="967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19E62980-E5F1-C0A7-F3FF-ECB96612A481}"/>
                </a:ext>
              </a:extLst>
            </p:cNvPr>
            <p:cNvSpPr/>
            <p:nvPr/>
          </p:nvSpPr>
          <p:spPr>
            <a:xfrm>
              <a:off x="5428460" y="3518236"/>
              <a:ext cx="290631" cy="283594"/>
            </a:xfrm>
            <a:custGeom>
              <a:avLst/>
              <a:gdLst>
                <a:gd name="connsiteX0" fmla="*/ 8341 w 290631"/>
                <a:gd name="connsiteY0" fmla="*/ 283594 h 283594"/>
                <a:gd name="connsiteX1" fmla="*/ 116774 w 290631"/>
                <a:gd name="connsiteY1" fmla="*/ 283594 h 283594"/>
                <a:gd name="connsiteX2" fmla="*/ 116774 w 290631"/>
                <a:gd name="connsiteY2" fmla="*/ 253567 h 283594"/>
                <a:gd name="connsiteX3" fmla="*/ 123447 w 290631"/>
                <a:gd name="connsiteY3" fmla="*/ 245226 h 283594"/>
                <a:gd name="connsiteX4" fmla="*/ 135124 w 290631"/>
                <a:gd name="connsiteY4" fmla="*/ 230212 h 283594"/>
                <a:gd name="connsiteX5" fmla="*/ 155143 w 290631"/>
                <a:gd name="connsiteY5" fmla="*/ 220203 h 283594"/>
                <a:gd name="connsiteX6" fmla="*/ 181834 w 290631"/>
                <a:gd name="connsiteY6" fmla="*/ 208525 h 283594"/>
                <a:gd name="connsiteX7" fmla="*/ 196848 w 290631"/>
                <a:gd name="connsiteY7" fmla="*/ 201852 h 283594"/>
                <a:gd name="connsiteX8" fmla="*/ 215198 w 290631"/>
                <a:gd name="connsiteY8" fmla="*/ 191843 h 283594"/>
                <a:gd name="connsiteX9" fmla="*/ 235216 w 290631"/>
                <a:gd name="connsiteY9" fmla="*/ 161816 h 283594"/>
                <a:gd name="connsiteX10" fmla="*/ 250230 w 290631"/>
                <a:gd name="connsiteY10" fmla="*/ 155143 h 283594"/>
                <a:gd name="connsiteX11" fmla="*/ 255235 w 290631"/>
                <a:gd name="connsiteY11" fmla="*/ 140129 h 283594"/>
                <a:gd name="connsiteX12" fmla="*/ 268580 w 290631"/>
                <a:gd name="connsiteY12" fmla="*/ 125115 h 283594"/>
                <a:gd name="connsiteX13" fmla="*/ 288599 w 290631"/>
                <a:gd name="connsiteY13" fmla="*/ 110101 h 283594"/>
                <a:gd name="connsiteX14" fmla="*/ 281926 w 290631"/>
                <a:gd name="connsiteY14" fmla="*/ 93419 h 283594"/>
                <a:gd name="connsiteX15" fmla="*/ 276921 w 290631"/>
                <a:gd name="connsiteY15" fmla="*/ 75069 h 283594"/>
                <a:gd name="connsiteX16" fmla="*/ 268580 w 290631"/>
                <a:gd name="connsiteY16" fmla="*/ 60055 h 283594"/>
                <a:gd name="connsiteX17" fmla="*/ 271917 w 290631"/>
                <a:gd name="connsiteY17" fmla="*/ 38369 h 283594"/>
                <a:gd name="connsiteX18" fmla="*/ 265244 w 290631"/>
                <a:gd name="connsiteY18" fmla="*/ 23355 h 283594"/>
                <a:gd name="connsiteX19" fmla="*/ 248562 w 290631"/>
                <a:gd name="connsiteY19" fmla="*/ 11678 h 283594"/>
                <a:gd name="connsiteX20" fmla="*/ 240221 w 290631"/>
                <a:gd name="connsiteY20" fmla="*/ 20019 h 283594"/>
                <a:gd name="connsiteX21" fmla="*/ 196848 w 290631"/>
                <a:gd name="connsiteY21" fmla="*/ 23355 h 283594"/>
                <a:gd name="connsiteX22" fmla="*/ 180166 w 290631"/>
                <a:gd name="connsiteY22" fmla="*/ 0 h 283594"/>
                <a:gd name="connsiteX23" fmla="*/ 163484 w 290631"/>
                <a:gd name="connsiteY23" fmla="*/ 3337 h 283594"/>
                <a:gd name="connsiteX24" fmla="*/ 140129 w 290631"/>
                <a:gd name="connsiteY24" fmla="*/ 66728 h 283594"/>
                <a:gd name="connsiteX25" fmla="*/ 111769 w 290631"/>
                <a:gd name="connsiteY25" fmla="*/ 86747 h 283594"/>
                <a:gd name="connsiteX26" fmla="*/ 95087 w 290631"/>
                <a:gd name="connsiteY26" fmla="*/ 86747 h 283594"/>
                <a:gd name="connsiteX27" fmla="*/ 71732 w 290631"/>
                <a:gd name="connsiteY27" fmla="*/ 118442 h 283594"/>
                <a:gd name="connsiteX28" fmla="*/ 75069 w 290631"/>
                <a:gd name="connsiteY28" fmla="*/ 130120 h 283594"/>
                <a:gd name="connsiteX29" fmla="*/ 58387 w 290631"/>
                <a:gd name="connsiteY29" fmla="*/ 158479 h 283594"/>
                <a:gd name="connsiteX30" fmla="*/ 66728 w 290631"/>
                <a:gd name="connsiteY30" fmla="*/ 181834 h 283594"/>
                <a:gd name="connsiteX31" fmla="*/ 46709 w 290631"/>
                <a:gd name="connsiteY31" fmla="*/ 245226 h 283594"/>
                <a:gd name="connsiteX32" fmla="*/ 3336 w 290631"/>
                <a:gd name="connsiteY32" fmla="*/ 276922 h 283594"/>
                <a:gd name="connsiteX33" fmla="*/ 0 w 290631"/>
                <a:gd name="connsiteY33" fmla="*/ 281926 h 2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631" h="283594">
                  <a:moveTo>
                    <a:pt x="8341" y="283594"/>
                  </a:moveTo>
                  <a:lnTo>
                    <a:pt x="116774" y="283594"/>
                  </a:lnTo>
                  <a:cubicBezTo>
                    <a:pt x="116774" y="281926"/>
                    <a:pt x="116774" y="253567"/>
                    <a:pt x="116774" y="253567"/>
                  </a:cubicBezTo>
                  <a:cubicBezTo>
                    <a:pt x="116774" y="253567"/>
                    <a:pt x="116774" y="250230"/>
                    <a:pt x="123447" y="245226"/>
                  </a:cubicBezTo>
                  <a:cubicBezTo>
                    <a:pt x="130119" y="240221"/>
                    <a:pt x="130119" y="235216"/>
                    <a:pt x="135124" y="230212"/>
                  </a:cubicBezTo>
                  <a:cubicBezTo>
                    <a:pt x="140129" y="225207"/>
                    <a:pt x="146802" y="223539"/>
                    <a:pt x="155143" y="220203"/>
                  </a:cubicBezTo>
                  <a:cubicBezTo>
                    <a:pt x="163484" y="216866"/>
                    <a:pt x="175161" y="218534"/>
                    <a:pt x="181834" y="208525"/>
                  </a:cubicBezTo>
                  <a:cubicBezTo>
                    <a:pt x="188507" y="198516"/>
                    <a:pt x="188507" y="205189"/>
                    <a:pt x="196848" y="201852"/>
                  </a:cubicBezTo>
                  <a:cubicBezTo>
                    <a:pt x="205189" y="200184"/>
                    <a:pt x="205189" y="198516"/>
                    <a:pt x="215198" y="191843"/>
                  </a:cubicBezTo>
                  <a:cubicBezTo>
                    <a:pt x="225207" y="185170"/>
                    <a:pt x="235216" y="161816"/>
                    <a:pt x="235216" y="161816"/>
                  </a:cubicBezTo>
                  <a:cubicBezTo>
                    <a:pt x="235216" y="161816"/>
                    <a:pt x="241889" y="161816"/>
                    <a:pt x="250230" y="155143"/>
                  </a:cubicBezTo>
                  <a:cubicBezTo>
                    <a:pt x="258571" y="148470"/>
                    <a:pt x="255235" y="148470"/>
                    <a:pt x="255235" y="140129"/>
                  </a:cubicBezTo>
                  <a:cubicBezTo>
                    <a:pt x="255235" y="131788"/>
                    <a:pt x="266912" y="133456"/>
                    <a:pt x="268580" y="125115"/>
                  </a:cubicBezTo>
                  <a:cubicBezTo>
                    <a:pt x="268580" y="116774"/>
                    <a:pt x="283594" y="115106"/>
                    <a:pt x="288599" y="110101"/>
                  </a:cubicBezTo>
                  <a:cubicBezTo>
                    <a:pt x="293603" y="105097"/>
                    <a:pt x="288599" y="100092"/>
                    <a:pt x="281926" y="93419"/>
                  </a:cubicBezTo>
                  <a:cubicBezTo>
                    <a:pt x="276921" y="86747"/>
                    <a:pt x="276921" y="83410"/>
                    <a:pt x="276921" y="75069"/>
                  </a:cubicBezTo>
                  <a:cubicBezTo>
                    <a:pt x="276921" y="66728"/>
                    <a:pt x="268580" y="68396"/>
                    <a:pt x="268580" y="60055"/>
                  </a:cubicBezTo>
                  <a:cubicBezTo>
                    <a:pt x="268580" y="51714"/>
                    <a:pt x="271917" y="45042"/>
                    <a:pt x="271917" y="38369"/>
                  </a:cubicBezTo>
                  <a:cubicBezTo>
                    <a:pt x="271917" y="31696"/>
                    <a:pt x="265244" y="23355"/>
                    <a:pt x="265244" y="23355"/>
                  </a:cubicBezTo>
                  <a:cubicBezTo>
                    <a:pt x="255235" y="23355"/>
                    <a:pt x="248562" y="11678"/>
                    <a:pt x="248562" y="11678"/>
                  </a:cubicBezTo>
                  <a:cubicBezTo>
                    <a:pt x="243557" y="11678"/>
                    <a:pt x="243557" y="18350"/>
                    <a:pt x="240221" y="20019"/>
                  </a:cubicBezTo>
                  <a:cubicBezTo>
                    <a:pt x="226875" y="25023"/>
                    <a:pt x="206857" y="21687"/>
                    <a:pt x="196848" y="23355"/>
                  </a:cubicBezTo>
                  <a:cubicBezTo>
                    <a:pt x="191843" y="16682"/>
                    <a:pt x="185170" y="6673"/>
                    <a:pt x="180166" y="0"/>
                  </a:cubicBezTo>
                  <a:cubicBezTo>
                    <a:pt x="175161" y="0"/>
                    <a:pt x="165152" y="3337"/>
                    <a:pt x="163484" y="3337"/>
                  </a:cubicBezTo>
                  <a:cubicBezTo>
                    <a:pt x="153474" y="26691"/>
                    <a:pt x="156811" y="46710"/>
                    <a:pt x="140129" y="66728"/>
                  </a:cubicBezTo>
                  <a:cubicBezTo>
                    <a:pt x="136792" y="71733"/>
                    <a:pt x="116774" y="85078"/>
                    <a:pt x="111769" y="86747"/>
                  </a:cubicBezTo>
                  <a:cubicBezTo>
                    <a:pt x="108433" y="86747"/>
                    <a:pt x="98424" y="85078"/>
                    <a:pt x="95087" y="86747"/>
                  </a:cubicBezTo>
                  <a:cubicBezTo>
                    <a:pt x="90083" y="90083"/>
                    <a:pt x="73401" y="113438"/>
                    <a:pt x="71732" y="118442"/>
                  </a:cubicBezTo>
                  <a:cubicBezTo>
                    <a:pt x="70064" y="123447"/>
                    <a:pt x="76737" y="121779"/>
                    <a:pt x="75069" y="130120"/>
                  </a:cubicBezTo>
                  <a:cubicBezTo>
                    <a:pt x="75069" y="136793"/>
                    <a:pt x="60055" y="148470"/>
                    <a:pt x="58387" y="158479"/>
                  </a:cubicBezTo>
                  <a:cubicBezTo>
                    <a:pt x="58387" y="170157"/>
                    <a:pt x="65060" y="176829"/>
                    <a:pt x="66728" y="181834"/>
                  </a:cubicBezTo>
                  <a:cubicBezTo>
                    <a:pt x="70064" y="208525"/>
                    <a:pt x="58387" y="231880"/>
                    <a:pt x="46709" y="245226"/>
                  </a:cubicBezTo>
                  <a:cubicBezTo>
                    <a:pt x="35032" y="258571"/>
                    <a:pt x="16682" y="265244"/>
                    <a:pt x="3336" y="276922"/>
                  </a:cubicBezTo>
                  <a:cubicBezTo>
                    <a:pt x="0" y="280258"/>
                    <a:pt x="3336" y="280258"/>
                    <a:pt x="0" y="28192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4" name="Freeform 1293">
              <a:extLst>
                <a:ext uri="{FF2B5EF4-FFF2-40B4-BE49-F238E27FC236}">
                  <a16:creationId xmlns:a16="http://schemas.microsoft.com/office/drawing/2014/main" id="{0C82B101-1833-56FB-955D-7B64C0CB6454}"/>
                </a:ext>
              </a:extLst>
            </p:cNvPr>
            <p:cNvSpPr/>
            <p:nvPr/>
          </p:nvSpPr>
          <p:spPr>
            <a:xfrm>
              <a:off x="8042532" y="2909042"/>
              <a:ext cx="840006" cy="414015"/>
            </a:xfrm>
            <a:custGeom>
              <a:avLst/>
              <a:gdLst>
                <a:gd name="connsiteX0" fmla="*/ 131787 w 819086"/>
                <a:gd name="connsiteY0" fmla="*/ 58387 h 403704"/>
                <a:gd name="connsiteX1" fmla="*/ 138460 w 819086"/>
                <a:gd name="connsiteY1" fmla="*/ 60055 h 403704"/>
                <a:gd name="connsiteX2" fmla="*/ 148469 w 819086"/>
                <a:gd name="connsiteY2" fmla="*/ 55051 h 403704"/>
                <a:gd name="connsiteX3" fmla="*/ 168488 w 819086"/>
                <a:gd name="connsiteY3" fmla="*/ 65060 h 403704"/>
                <a:gd name="connsiteX4" fmla="*/ 183502 w 819086"/>
                <a:gd name="connsiteY4" fmla="*/ 73401 h 403704"/>
                <a:gd name="connsiteX5" fmla="*/ 200184 w 819086"/>
                <a:gd name="connsiteY5" fmla="*/ 76737 h 403704"/>
                <a:gd name="connsiteX6" fmla="*/ 218534 w 819086"/>
                <a:gd name="connsiteY6" fmla="*/ 76737 h 403704"/>
                <a:gd name="connsiteX7" fmla="*/ 241889 w 819086"/>
                <a:gd name="connsiteY7" fmla="*/ 75069 h 403704"/>
                <a:gd name="connsiteX8" fmla="*/ 263576 w 819086"/>
                <a:gd name="connsiteY8" fmla="*/ 75069 h 403704"/>
                <a:gd name="connsiteX9" fmla="*/ 268580 w 819086"/>
                <a:gd name="connsiteY9" fmla="*/ 68396 h 403704"/>
                <a:gd name="connsiteX10" fmla="*/ 265243 w 819086"/>
                <a:gd name="connsiteY10" fmla="*/ 51714 h 403704"/>
                <a:gd name="connsiteX11" fmla="*/ 258571 w 819086"/>
                <a:gd name="connsiteY11" fmla="*/ 40037 h 403704"/>
                <a:gd name="connsiteX12" fmla="*/ 245225 w 819086"/>
                <a:gd name="connsiteY12" fmla="*/ 33364 h 403704"/>
                <a:gd name="connsiteX13" fmla="*/ 248561 w 819086"/>
                <a:gd name="connsiteY13" fmla="*/ 20019 h 403704"/>
                <a:gd name="connsiteX14" fmla="*/ 255235 w 819086"/>
                <a:gd name="connsiteY14" fmla="*/ 10009 h 403704"/>
                <a:gd name="connsiteX15" fmla="*/ 260239 w 819086"/>
                <a:gd name="connsiteY15" fmla="*/ 0 h 403704"/>
                <a:gd name="connsiteX16" fmla="*/ 280258 w 819086"/>
                <a:gd name="connsiteY16" fmla="*/ 3337 h 403704"/>
                <a:gd name="connsiteX17" fmla="*/ 290266 w 819086"/>
                <a:gd name="connsiteY17" fmla="*/ 3337 h 403704"/>
                <a:gd name="connsiteX18" fmla="*/ 308617 w 819086"/>
                <a:gd name="connsiteY18" fmla="*/ 5005 h 403704"/>
                <a:gd name="connsiteX19" fmla="*/ 318626 w 819086"/>
                <a:gd name="connsiteY19" fmla="*/ 13346 h 403704"/>
                <a:gd name="connsiteX20" fmla="*/ 336976 w 819086"/>
                <a:gd name="connsiteY20" fmla="*/ 13346 h 403704"/>
                <a:gd name="connsiteX21" fmla="*/ 361999 w 819086"/>
                <a:gd name="connsiteY21" fmla="*/ 35032 h 403704"/>
                <a:gd name="connsiteX22" fmla="*/ 377013 w 819086"/>
                <a:gd name="connsiteY22" fmla="*/ 48378 h 403704"/>
                <a:gd name="connsiteX23" fmla="*/ 385354 w 819086"/>
                <a:gd name="connsiteY23" fmla="*/ 65060 h 403704"/>
                <a:gd name="connsiteX24" fmla="*/ 393695 w 819086"/>
                <a:gd name="connsiteY24" fmla="*/ 71733 h 403704"/>
                <a:gd name="connsiteX25" fmla="*/ 412045 w 819086"/>
                <a:gd name="connsiteY25" fmla="*/ 83410 h 403704"/>
                <a:gd name="connsiteX26" fmla="*/ 423722 w 819086"/>
                <a:gd name="connsiteY26" fmla="*/ 83410 h 403704"/>
                <a:gd name="connsiteX27" fmla="*/ 433732 w 819086"/>
                <a:gd name="connsiteY27" fmla="*/ 81742 h 403704"/>
                <a:gd name="connsiteX28" fmla="*/ 447078 w 819086"/>
                <a:gd name="connsiteY28" fmla="*/ 78406 h 403704"/>
                <a:gd name="connsiteX29" fmla="*/ 457087 w 819086"/>
                <a:gd name="connsiteY29" fmla="*/ 70065 h 403704"/>
                <a:gd name="connsiteX30" fmla="*/ 472101 w 819086"/>
                <a:gd name="connsiteY30" fmla="*/ 75069 h 403704"/>
                <a:gd name="connsiteX31" fmla="*/ 495455 w 819086"/>
                <a:gd name="connsiteY31" fmla="*/ 81742 h 403704"/>
                <a:gd name="connsiteX32" fmla="*/ 507133 w 819086"/>
                <a:gd name="connsiteY32" fmla="*/ 81742 h 403704"/>
                <a:gd name="connsiteX33" fmla="*/ 507133 w 819086"/>
                <a:gd name="connsiteY33" fmla="*/ 93419 h 403704"/>
                <a:gd name="connsiteX34" fmla="*/ 517142 w 819086"/>
                <a:gd name="connsiteY34" fmla="*/ 101760 h 403704"/>
                <a:gd name="connsiteX35" fmla="*/ 528819 w 819086"/>
                <a:gd name="connsiteY35" fmla="*/ 101760 h 403704"/>
                <a:gd name="connsiteX36" fmla="*/ 540497 w 819086"/>
                <a:gd name="connsiteY36" fmla="*/ 110101 h 403704"/>
                <a:gd name="connsiteX37" fmla="*/ 552174 w 819086"/>
                <a:gd name="connsiteY37" fmla="*/ 110101 h 403704"/>
                <a:gd name="connsiteX38" fmla="*/ 563852 w 819086"/>
                <a:gd name="connsiteY38" fmla="*/ 106765 h 403704"/>
                <a:gd name="connsiteX39" fmla="*/ 575529 w 819086"/>
                <a:gd name="connsiteY39" fmla="*/ 110101 h 403704"/>
                <a:gd name="connsiteX40" fmla="*/ 592211 w 819086"/>
                <a:gd name="connsiteY40" fmla="*/ 115106 h 403704"/>
                <a:gd name="connsiteX41" fmla="*/ 612229 w 819086"/>
                <a:gd name="connsiteY41" fmla="*/ 110101 h 403704"/>
                <a:gd name="connsiteX42" fmla="*/ 622239 w 819086"/>
                <a:gd name="connsiteY42" fmla="*/ 101760 h 403704"/>
                <a:gd name="connsiteX43" fmla="*/ 647262 w 819086"/>
                <a:gd name="connsiteY43" fmla="*/ 98424 h 403704"/>
                <a:gd name="connsiteX44" fmla="*/ 670616 w 819086"/>
                <a:gd name="connsiteY44" fmla="*/ 83410 h 403704"/>
                <a:gd name="connsiteX45" fmla="*/ 677289 w 819086"/>
                <a:gd name="connsiteY45" fmla="*/ 80074 h 403704"/>
                <a:gd name="connsiteX46" fmla="*/ 695639 w 819086"/>
                <a:gd name="connsiteY46" fmla="*/ 93419 h 403704"/>
                <a:gd name="connsiteX47" fmla="*/ 708986 w 819086"/>
                <a:gd name="connsiteY47" fmla="*/ 93419 h 403704"/>
                <a:gd name="connsiteX48" fmla="*/ 727335 w 819086"/>
                <a:gd name="connsiteY48" fmla="*/ 96756 h 403704"/>
                <a:gd name="connsiteX49" fmla="*/ 715658 w 819086"/>
                <a:gd name="connsiteY49" fmla="*/ 126783 h 403704"/>
                <a:gd name="connsiteX50" fmla="*/ 718994 w 819086"/>
                <a:gd name="connsiteY50" fmla="*/ 138461 h 403704"/>
                <a:gd name="connsiteX51" fmla="*/ 712321 w 819086"/>
                <a:gd name="connsiteY51" fmla="*/ 160147 h 403704"/>
                <a:gd name="connsiteX52" fmla="*/ 712321 w 819086"/>
                <a:gd name="connsiteY52" fmla="*/ 173493 h 403704"/>
                <a:gd name="connsiteX53" fmla="*/ 730672 w 819086"/>
                <a:gd name="connsiteY53" fmla="*/ 180166 h 403704"/>
                <a:gd name="connsiteX54" fmla="*/ 749022 w 819086"/>
                <a:gd name="connsiteY54" fmla="*/ 176829 h 403704"/>
                <a:gd name="connsiteX55" fmla="*/ 764036 w 819086"/>
                <a:gd name="connsiteY55" fmla="*/ 163484 h 403704"/>
                <a:gd name="connsiteX56" fmla="*/ 772377 w 819086"/>
                <a:gd name="connsiteY56" fmla="*/ 163484 h 403704"/>
                <a:gd name="connsiteX57" fmla="*/ 779049 w 819086"/>
                <a:gd name="connsiteY57" fmla="*/ 173493 h 403704"/>
                <a:gd name="connsiteX58" fmla="*/ 790727 w 819086"/>
                <a:gd name="connsiteY58" fmla="*/ 185170 h 403704"/>
                <a:gd name="connsiteX59" fmla="*/ 809078 w 819086"/>
                <a:gd name="connsiteY59" fmla="*/ 191843 h 403704"/>
                <a:gd name="connsiteX60" fmla="*/ 819086 w 819086"/>
                <a:gd name="connsiteY60" fmla="*/ 201852 h 403704"/>
                <a:gd name="connsiteX61" fmla="*/ 815750 w 819086"/>
                <a:gd name="connsiteY61" fmla="*/ 213530 h 403704"/>
                <a:gd name="connsiteX62" fmla="*/ 792396 w 819086"/>
                <a:gd name="connsiteY62" fmla="*/ 215198 h 403704"/>
                <a:gd name="connsiteX63" fmla="*/ 774045 w 819086"/>
                <a:gd name="connsiteY63" fmla="*/ 230212 h 403704"/>
                <a:gd name="connsiteX64" fmla="*/ 757363 w 819086"/>
                <a:gd name="connsiteY64" fmla="*/ 226875 h 403704"/>
                <a:gd name="connsiteX65" fmla="*/ 737344 w 819086"/>
                <a:gd name="connsiteY65" fmla="*/ 240221 h 403704"/>
                <a:gd name="connsiteX66" fmla="*/ 729003 w 819086"/>
                <a:gd name="connsiteY66" fmla="*/ 233548 h 403704"/>
                <a:gd name="connsiteX67" fmla="*/ 720662 w 819086"/>
                <a:gd name="connsiteY67" fmla="*/ 233548 h 403704"/>
                <a:gd name="connsiteX68" fmla="*/ 715658 w 819086"/>
                <a:gd name="connsiteY68" fmla="*/ 248562 h 403704"/>
                <a:gd name="connsiteX69" fmla="*/ 707317 w 819086"/>
                <a:gd name="connsiteY69" fmla="*/ 256903 h 403704"/>
                <a:gd name="connsiteX70" fmla="*/ 672285 w 819086"/>
                <a:gd name="connsiteY70" fmla="*/ 266912 h 403704"/>
                <a:gd name="connsiteX71" fmla="*/ 667280 w 819086"/>
                <a:gd name="connsiteY71" fmla="*/ 285263 h 403704"/>
                <a:gd name="connsiteX72" fmla="*/ 647262 w 819086"/>
                <a:gd name="connsiteY72" fmla="*/ 296940 h 403704"/>
                <a:gd name="connsiteX73" fmla="*/ 632248 w 819086"/>
                <a:gd name="connsiteY73" fmla="*/ 291935 h 403704"/>
                <a:gd name="connsiteX74" fmla="*/ 618902 w 819086"/>
                <a:gd name="connsiteY74" fmla="*/ 276922 h 403704"/>
                <a:gd name="connsiteX75" fmla="*/ 607225 w 819086"/>
                <a:gd name="connsiteY75" fmla="*/ 276922 h 403704"/>
                <a:gd name="connsiteX76" fmla="*/ 597216 w 819086"/>
                <a:gd name="connsiteY76" fmla="*/ 281926 h 403704"/>
                <a:gd name="connsiteX77" fmla="*/ 590543 w 819086"/>
                <a:gd name="connsiteY77" fmla="*/ 296940 h 403704"/>
                <a:gd name="connsiteX78" fmla="*/ 590543 w 819086"/>
                <a:gd name="connsiteY78" fmla="*/ 310286 h 403704"/>
                <a:gd name="connsiteX79" fmla="*/ 592211 w 819086"/>
                <a:gd name="connsiteY79" fmla="*/ 326968 h 403704"/>
                <a:gd name="connsiteX80" fmla="*/ 597216 w 819086"/>
                <a:gd name="connsiteY80" fmla="*/ 340313 h 403704"/>
                <a:gd name="connsiteX81" fmla="*/ 588875 w 819086"/>
                <a:gd name="connsiteY81" fmla="*/ 353659 h 403704"/>
                <a:gd name="connsiteX82" fmla="*/ 577197 w 819086"/>
                <a:gd name="connsiteY82" fmla="*/ 360332 h 403704"/>
                <a:gd name="connsiteX83" fmla="*/ 555511 w 819086"/>
                <a:gd name="connsiteY83" fmla="*/ 365336 h 403704"/>
                <a:gd name="connsiteX84" fmla="*/ 530488 w 819086"/>
                <a:gd name="connsiteY84" fmla="*/ 372009 h 403704"/>
                <a:gd name="connsiteX85" fmla="*/ 507133 w 819086"/>
                <a:gd name="connsiteY85" fmla="*/ 372009 h 403704"/>
                <a:gd name="connsiteX86" fmla="*/ 492119 w 819086"/>
                <a:gd name="connsiteY86" fmla="*/ 373677 h 403704"/>
                <a:gd name="connsiteX87" fmla="*/ 482110 w 819086"/>
                <a:gd name="connsiteY87" fmla="*/ 373677 h 403704"/>
                <a:gd name="connsiteX88" fmla="*/ 468764 w 819086"/>
                <a:gd name="connsiteY88" fmla="*/ 390359 h 403704"/>
                <a:gd name="connsiteX89" fmla="*/ 450414 w 819086"/>
                <a:gd name="connsiteY89" fmla="*/ 397032 h 403704"/>
                <a:gd name="connsiteX90" fmla="*/ 432063 w 819086"/>
                <a:gd name="connsiteY90" fmla="*/ 397032 h 403704"/>
                <a:gd name="connsiteX91" fmla="*/ 413714 w 819086"/>
                <a:gd name="connsiteY91" fmla="*/ 403705 h 403704"/>
                <a:gd name="connsiteX92" fmla="*/ 387022 w 819086"/>
                <a:gd name="connsiteY92" fmla="*/ 403705 h 403704"/>
                <a:gd name="connsiteX93" fmla="*/ 373676 w 819086"/>
                <a:gd name="connsiteY93" fmla="*/ 393696 h 403704"/>
                <a:gd name="connsiteX94" fmla="*/ 360331 w 819086"/>
                <a:gd name="connsiteY94" fmla="*/ 380350 h 403704"/>
                <a:gd name="connsiteX95" fmla="*/ 353658 w 819086"/>
                <a:gd name="connsiteY95" fmla="*/ 377014 h 403704"/>
                <a:gd name="connsiteX96" fmla="*/ 313622 w 819086"/>
                <a:gd name="connsiteY96" fmla="*/ 377014 h 403704"/>
                <a:gd name="connsiteX97" fmla="*/ 291935 w 819086"/>
                <a:gd name="connsiteY97" fmla="*/ 372009 h 403704"/>
                <a:gd name="connsiteX98" fmla="*/ 270248 w 819086"/>
                <a:gd name="connsiteY98" fmla="*/ 368673 h 403704"/>
                <a:gd name="connsiteX99" fmla="*/ 250230 w 819086"/>
                <a:gd name="connsiteY99" fmla="*/ 372009 h 403704"/>
                <a:gd name="connsiteX100" fmla="*/ 235216 w 819086"/>
                <a:gd name="connsiteY100" fmla="*/ 368673 h 403704"/>
                <a:gd name="connsiteX101" fmla="*/ 220202 w 819086"/>
                <a:gd name="connsiteY101" fmla="*/ 360332 h 403704"/>
                <a:gd name="connsiteX102" fmla="*/ 208525 w 819086"/>
                <a:gd name="connsiteY102" fmla="*/ 345318 h 403704"/>
                <a:gd name="connsiteX103" fmla="*/ 193511 w 819086"/>
                <a:gd name="connsiteY103" fmla="*/ 335309 h 403704"/>
                <a:gd name="connsiteX104" fmla="*/ 183502 w 819086"/>
                <a:gd name="connsiteY104" fmla="*/ 326968 h 403704"/>
                <a:gd name="connsiteX105" fmla="*/ 178497 w 819086"/>
                <a:gd name="connsiteY105" fmla="*/ 311954 h 403704"/>
                <a:gd name="connsiteX106" fmla="*/ 166820 w 819086"/>
                <a:gd name="connsiteY106" fmla="*/ 300276 h 403704"/>
                <a:gd name="connsiteX107" fmla="*/ 151806 w 819086"/>
                <a:gd name="connsiteY107" fmla="*/ 295272 h 403704"/>
                <a:gd name="connsiteX108" fmla="*/ 143465 w 819086"/>
                <a:gd name="connsiteY108" fmla="*/ 288599 h 403704"/>
                <a:gd name="connsiteX109" fmla="*/ 130119 w 819086"/>
                <a:gd name="connsiteY109" fmla="*/ 278590 h 403704"/>
                <a:gd name="connsiteX110" fmla="*/ 111769 w 819086"/>
                <a:gd name="connsiteY110" fmla="*/ 278590 h 403704"/>
                <a:gd name="connsiteX111" fmla="*/ 96755 w 819086"/>
                <a:gd name="connsiteY111" fmla="*/ 271917 h 403704"/>
                <a:gd name="connsiteX112" fmla="*/ 93419 w 819086"/>
                <a:gd name="connsiteY112" fmla="*/ 260239 h 403704"/>
                <a:gd name="connsiteX113" fmla="*/ 96755 w 819086"/>
                <a:gd name="connsiteY113" fmla="*/ 245226 h 403704"/>
                <a:gd name="connsiteX114" fmla="*/ 100092 w 819086"/>
                <a:gd name="connsiteY114" fmla="*/ 233548 h 403704"/>
                <a:gd name="connsiteX115" fmla="*/ 90082 w 819086"/>
                <a:gd name="connsiteY115" fmla="*/ 218534 h 403704"/>
                <a:gd name="connsiteX116" fmla="*/ 76737 w 819086"/>
                <a:gd name="connsiteY116" fmla="*/ 211862 h 403704"/>
                <a:gd name="connsiteX117" fmla="*/ 76737 w 819086"/>
                <a:gd name="connsiteY117" fmla="*/ 201852 h 403704"/>
                <a:gd name="connsiteX118" fmla="*/ 60055 w 819086"/>
                <a:gd name="connsiteY118" fmla="*/ 183502 h 403704"/>
                <a:gd name="connsiteX119" fmla="*/ 45041 w 819086"/>
                <a:gd name="connsiteY119" fmla="*/ 173493 h 403704"/>
                <a:gd name="connsiteX120" fmla="*/ 30027 w 819086"/>
                <a:gd name="connsiteY120" fmla="*/ 176829 h 403704"/>
                <a:gd name="connsiteX121" fmla="*/ 16682 w 819086"/>
                <a:gd name="connsiteY121" fmla="*/ 173493 h 403704"/>
                <a:gd name="connsiteX122" fmla="*/ 6672 w 819086"/>
                <a:gd name="connsiteY122" fmla="*/ 165152 h 403704"/>
                <a:gd name="connsiteX123" fmla="*/ 6672 w 819086"/>
                <a:gd name="connsiteY123" fmla="*/ 155143 h 403704"/>
                <a:gd name="connsiteX124" fmla="*/ 0 w 819086"/>
                <a:gd name="connsiteY124" fmla="*/ 133456 h 403704"/>
                <a:gd name="connsiteX125" fmla="*/ 0 w 819086"/>
                <a:gd name="connsiteY125" fmla="*/ 110101 h 403704"/>
                <a:gd name="connsiteX126" fmla="*/ 15013 w 819086"/>
                <a:gd name="connsiteY126" fmla="*/ 106765 h 403704"/>
                <a:gd name="connsiteX127" fmla="*/ 25023 w 819086"/>
                <a:gd name="connsiteY127" fmla="*/ 101760 h 403704"/>
                <a:gd name="connsiteX128" fmla="*/ 31695 w 819086"/>
                <a:gd name="connsiteY128" fmla="*/ 93419 h 403704"/>
                <a:gd name="connsiteX129" fmla="*/ 31695 w 819086"/>
                <a:gd name="connsiteY129" fmla="*/ 86747 h 403704"/>
                <a:gd name="connsiteX130" fmla="*/ 36700 w 819086"/>
                <a:gd name="connsiteY130" fmla="*/ 78406 h 403704"/>
                <a:gd name="connsiteX131" fmla="*/ 48377 w 819086"/>
                <a:gd name="connsiteY131" fmla="*/ 71733 h 403704"/>
                <a:gd name="connsiteX132" fmla="*/ 61723 w 819086"/>
                <a:gd name="connsiteY132" fmla="*/ 66728 h 403704"/>
                <a:gd name="connsiteX133" fmla="*/ 80073 w 819086"/>
                <a:gd name="connsiteY133" fmla="*/ 60055 h 403704"/>
                <a:gd name="connsiteX134" fmla="*/ 88414 w 819086"/>
                <a:gd name="connsiteY134" fmla="*/ 53383 h 403704"/>
                <a:gd name="connsiteX135" fmla="*/ 105096 w 819086"/>
                <a:gd name="connsiteY135" fmla="*/ 53383 h 403704"/>
                <a:gd name="connsiteX136" fmla="*/ 120110 w 819086"/>
                <a:gd name="connsiteY136" fmla="*/ 53383 h 403704"/>
                <a:gd name="connsiteX137" fmla="*/ 123446 w 819086"/>
                <a:gd name="connsiteY137" fmla="*/ 58387 h 403704"/>
                <a:gd name="connsiteX138" fmla="*/ 331971 w 819086"/>
                <a:gd name="connsiteY138" fmla="*/ 35032 h 403704"/>
                <a:gd name="connsiteX139" fmla="*/ 335308 w 819086"/>
                <a:gd name="connsiteY139" fmla="*/ 43373 h 403704"/>
                <a:gd name="connsiteX140" fmla="*/ 326967 w 819086"/>
                <a:gd name="connsiteY140" fmla="*/ 55051 h 403704"/>
                <a:gd name="connsiteX141" fmla="*/ 330304 w 819086"/>
                <a:gd name="connsiteY141" fmla="*/ 35032 h 40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819086" h="403704">
                  <a:moveTo>
                    <a:pt x="131787" y="58387"/>
                  </a:moveTo>
                  <a:cubicBezTo>
                    <a:pt x="135124" y="58387"/>
                    <a:pt x="136792" y="58387"/>
                    <a:pt x="138460" y="60055"/>
                  </a:cubicBezTo>
                  <a:lnTo>
                    <a:pt x="148469" y="55051"/>
                  </a:lnTo>
                  <a:lnTo>
                    <a:pt x="168488" y="65060"/>
                  </a:lnTo>
                  <a:lnTo>
                    <a:pt x="183502" y="73401"/>
                  </a:lnTo>
                  <a:lnTo>
                    <a:pt x="200184" y="76737"/>
                  </a:lnTo>
                  <a:lnTo>
                    <a:pt x="218534" y="76737"/>
                  </a:lnTo>
                  <a:cubicBezTo>
                    <a:pt x="218534" y="76737"/>
                    <a:pt x="241889" y="75069"/>
                    <a:pt x="241889" y="75069"/>
                  </a:cubicBezTo>
                  <a:lnTo>
                    <a:pt x="263576" y="75069"/>
                  </a:lnTo>
                  <a:cubicBezTo>
                    <a:pt x="263576" y="76737"/>
                    <a:pt x="268580" y="68396"/>
                    <a:pt x="268580" y="68396"/>
                  </a:cubicBezTo>
                  <a:lnTo>
                    <a:pt x="265243" y="51714"/>
                  </a:lnTo>
                  <a:lnTo>
                    <a:pt x="258571" y="40037"/>
                  </a:lnTo>
                  <a:lnTo>
                    <a:pt x="245225" y="33364"/>
                  </a:lnTo>
                  <a:lnTo>
                    <a:pt x="248561" y="20019"/>
                  </a:lnTo>
                  <a:lnTo>
                    <a:pt x="255235" y="10009"/>
                  </a:lnTo>
                  <a:lnTo>
                    <a:pt x="260239" y="0"/>
                  </a:lnTo>
                  <a:lnTo>
                    <a:pt x="280258" y="3337"/>
                  </a:lnTo>
                  <a:lnTo>
                    <a:pt x="290266" y="3337"/>
                  </a:lnTo>
                  <a:cubicBezTo>
                    <a:pt x="290266" y="5005"/>
                    <a:pt x="308617" y="5005"/>
                    <a:pt x="308617" y="5005"/>
                  </a:cubicBezTo>
                  <a:lnTo>
                    <a:pt x="318626" y="13346"/>
                  </a:lnTo>
                  <a:lnTo>
                    <a:pt x="336976" y="13346"/>
                  </a:lnTo>
                  <a:cubicBezTo>
                    <a:pt x="336976" y="15014"/>
                    <a:pt x="361999" y="35032"/>
                    <a:pt x="361999" y="35032"/>
                  </a:cubicBezTo>
                  <a:lnTo>
                    <a:pt x="377013" y="48378"/>
                  </a:lnTo>
                  <a:lnTo>
                    <a:pt x="385354" y="65060"/>
                  </a:lnTo>
                  <a:lnTo>
                    <a:pt x="393695" y="71733"/>
                  </a:lnTo>
                  <a:lnTo>
                    <a:pt x="412045" y="83410"/>
                  </a:lnTo>
                  <a:lnTo>
                    <a:pt x="423722" y="83410"/>
                  </a:lnTo>
                  <a:cubicBezTo>
                    <a:pt x="423722" y="81742"/>
                    <a:pt x="433732" y="81742"/>
                    <a:pt x="433732" y="81742"/>
                  </a:cubicBezTo>
                  <a:lnTo>
                    <a:pt x="447078" y="78406"/>
                  </a:lnTo>
                  <a:lnTo>
                    <a:pt x="457087" y="70065"/>
                  </a:lnTo>
                  <a:lnTo>
                    <a:pt x="472101" y="75069"/>
                  </a:lnTo>
                  <a:lnTo>
                    <a:pt x="495455" y="81742"/>
                  </a:lnTo>
                  <a:lnTo>
                    <a:pt x="507133" y="81742"/>
                  </a:lnTo>
                  <a:cubicBezTo>
                    <a:pt x="507133" y="83410"/>
                    <a:pt x="507133" y="93419"/>
                    <a:pt x="507133" y="93419"/>
                  </a:cubicBezTo>
                  <a:lnTo>
                    <a:pt x="517142" y="101760"/>
                  </a:lnTo>
                  <a:lnTo>
                    <a:pt x="528819" y="101760"/>
                  </a:lnTo>
                  <a:lnTo>
                    <a:pt x="540497" y="110101"/>
                  </a:lnTo>
                  <a:lnTo>
                    <a:pt x="552174" y="110101"/>
                  </a:lnTo>
                  <a:lnTo>
                    <a:pt x="563852" y="106765"/>
                  </a:lnTo>
                  <a:lnTo>
                    <a:pt x="575529" y="110101"/>
                  </a:lnTo>
                  <a:lnTo>
                    <a:pt x="592211" y="115106"/>
                  </a:lnTo>
                  <a:lnTo>
                    <a:pt x="612229" y="110101"/>
                  </a:lnTo>
                  <a:lnTo>
                    <a:pt x="622239" y="101760"/>
                  </a:lnTo>
                  <a:lnTo>
                    <a:pt x="647262" y="98424"/>
                  </a:lnTo>
                  <a:lnTo>
                    <a:pt x="670616" y="83410"/>
                  </a:lnTo>
                  <a:lnTo>
                    <a:pt x="677289" y="80074"/>
                  </a:lnTo>
                  <a:lnTo>
                    <a:pt x="695639" y="93419"/>
                  </a:lnTo>
                  <a:lnTo>
                    <a:pt x="708986" y="93419"/>
                  </a:lnTo>
                  <a:cubicBezTo>
                    <a:pt x="708986" y="91751"/>
                    <a:pt x="727335" y="96756"/>
                    <a:pt x="727335" y="96756"/>
                  </a:cubicBezTo>
                  <a:lnTo>
                    <a:pt x="715658" y="126783"/>
                  </a:lnTo>
                  <a:cubicBezTo>
                    <a:pt x="715658" y="126783"/>
                    <a:pt x="715658" y="133456"/>
                    <a:pt x="718994" y="138461"/>
                  </a:cubicBezTo>
                  <a:cubicBezTo>
                    <a:pt x="718994" y="148470"/>
                    <a:pt x="712321" y="160147"/>
                    <a:pt x="712321" y="160147"/>
                  </a:cubicBezTo>
                  <a:lnTo>
                    <a:pt x="712321" y="173493"/>
                  </a:lnTo>
                  <a:cubicBezTo>
                    <a:pt x="710653" y="173493"/>
                    <a:pt x="730672" y="180166"/>
                    <a:pt x="730672" y="180166"/>
                  </a:cubicBezTo>
                  <a:lnTo>
                    <a:pt x="749022" y="176829"/>
                  </a:lnTo>
                  <a:lnTo>
                    <a:pt x="764036" y="163484"/>
                  </a:lnTo>
                  <a:lnTo>
                    <a:pt x="772377" y="163484"/>
                  </a:lnTo>
                  <a:cubicBezTo>
                    <a:pt x="772377" y="163484"/>
                    <a:pt x="779049" y="173493"/>
                    <a:pt x="779049" y="173493"/>
                  </a:cubicBezTo>
                  <a:lnTo>
                    <a:pt x="790727" y="185170"/>
                  </a:lnTo>
                  <a:lnTo>
                    <a:pt x="809078" y="191843"/>
                  </a:lnTo>
                  <a:lnTo>
                    <a:pt x="819086" y="201852"/>
                  </a:lnTo>
                  <a:lnTo>
                    <a:pt x="815750" y="213530"/>
                  </a:lnTo>
                  <a:cubicBezTo>
                    <a:pt x="815750" y="213530"/>
                    <a:pt x="800737" y="210193"/>
                    <a:pt x="792396" y="215198"/>
                  </a:cubicBezTo>
                  <a:cubicBezTo>
                    <a:pt x="784055" y="215198"/>
                    <a:pt x="774045" y="230212"/>
                    <a:pt x="774045" y="230212"/>
                  </a:cubicBezTo>
                  <a:lnTo>
                    <a:pt x="757363" y="226875"/>
                  </a:lnTo>
                  <a:lnTo>
                    <a:pt x="737344" y="240221"/>
                  </a:lnTo>
                  <a:lnTo>
                    <a:pt x="729003" y="233548"/>
                  </a:lnTo>
                  <a:lnTo>
                    <a:pt x="720662" y="233548"/>
                  </a:lnTo>
                  <a:cubicBezTo>
                    <a:pt x="720662" y="235216"/>
                    <a:pt x="715658" y="248562"/>
                    <a:pt x="715658" y="248562"/>
                  </a:cubicBezTo>
                  <a:lnTo>
                    <a:pt x="707317" y="256903"/>
                  </a:lnTo>
                  <a:lnTo>
                    <a:pt x="672285" y="266912"/>
                  </a:lnTo>
                  <a:lnTo>
                    <a:pt x="667280" y="285263"/>
                  </a:lnTo>
                  <a:lnTo>
                    <a:pt x="647262" y="296940"/>
                  </a:lnTo>
                  <a:lnTo>
                    <a:pt x="632248" y="291935"/>
                  </a:lnTo>
                  <a:lnTo>
                    <a:pt x="618902" y="276922"/>
                  </a:lnTo>
                  <a:lnTo>
                    <a:pt x="607225" y="276922"/>
                  </a:lnTo>
                  <a:cubicBezTo>
                    <a:pt x="607225" y="276922"/>
                    <a:pt x="597216" y="281926"/>
                    <a:pt x="597216" y="281926"/>
                  </a:cubicBezTo>
                  <a:lnTo>
                    <a:pt x="590543" y="296940"/>
                  </a:lnTo>
                  <a:lnTo>
                    <a:pt x="590543" y="310286"/>
                  </a:lnTo>
                  <a:cubicBezTo>
                    <a:pt x="590543" y="310286"/>
                    <a:pt x="592211" y="326968"/>
                    <a:pt x="592211" y="326968"/>
                  </a:cubicBezTo>
                  <a:lnTo>
                    <a:pt x="597216" y="340313"/>
                  </a:lnTo>
                  <a:lnTo>
                    <a:pt x="588875" y="353659"/>
                  </a:lnTo>
                  <a:lnTo>
                    <a:pt x="577197" y="360332"/>
                  </a:lnTo>
                  <a:lnTo>
                    <a:pt x="555511" y="365336"/>
                  </a:lnTo>
                  <a:lnTo>
                    <a:pt x="530488" y="372009"/>
                  </a:lnTo>
                  <a:lnTo>
                    <a:pt x="507133" y="372009"/>
                  </a:lnTo>
                  <a:cubicBezTo>
                    <a:pt x="507133" y="370341"/>
                    <a:pt x="492119" y="373677"/>
                    <a:pt x="492119" y="373677"/>
                  </a:cubicBezTo>
                  <a:lnTo>
                    <a:pt x="482110" y="373677"/>
                  </a:lnTo>
                  <a:cubicBezTo>
                    <a:pt x="482110" y="375345"/>
                    <a:pt x="468764" y="390359"/>
                    <a:pt x="468764" y="390359"/>
                  </a:cubicBezTo>
                  <a:lnTo>
                    <a:pt x="450414" y="397032"/>
                  </a:lnTo>
                  <a:lnTo>
                    <a:pt x="432063" y="397032"/>
                  </a:lnTo>
                  <a:lnTo>
                    <a:pt x="413714" y="403705"/>
                  </a:lnTo>
                  <a:lnTo>
                    <a:pt x="387022" y="403705"/>
                  </a:lnTo>
                  <a:lnTo>
                    <a:pt x="373676" y="393696"/>
                  </a:lnTo>
                  <a:lnTo>
                    <a:pt x="360331" y="380350"/>
                  </a:lnTo>
                  <a:lnTo>
                    <a:pt x="353658" y="377014"/>
                  </a:lnTo>
                  <a:lnTo>
                    <a:pt x="313622" y="377014"/>
                  </a:lnTo>
                  <a:cubicBezTo>
                    <a:pt x="313622" y="375345"/>
                    <a:pt x="291935" y="372009"/>
                    <a:pt x="291935" y="372009"/>
                  </a:cubicBezTo>
                  <a:lnTo>
                    <a:pt x="270248" y="368673"/>
                  </a:lnTo>
                  <a:lnTo>
                    <a:pt x="250230" y="372009"/>
                  </a:lnTo>
                  <a:lnTo>
                    <a:pt x="235216" y="368673"/>
                  </a:lnTo>
                  <a:lnTo>
                    <a:pt x="220202" y="360332"/>
                  </a:lnTo>
                  <a:lnTo>
                    <a:pt x="208525" y="345318"/>
                  </a:lnTo>
                  <a:lnTo>
                    <a:pt x="193511" y="335309"/>
                  </a:lnTo>
                  <a:lnTo>
                    <a:pt x="183502" y="326968"/>
                  </a:lnTo>
                  <a:lnTo>
                    <a:pt x="178497" y="311954"/>
                  </a:lnTo>
                  <a:lnTo>
                    <a:pt x="166820" y="300276"/>
                  </a:lnTo>
                  <a:lnTo>
                    <a:pt x="151806" y="295272"/>
                  </a:lnTo>
                  <a:lnTo>
                    <a:pt x="143465" y="288599"/>
                  </a:lnTo>
                  <a:lnTo>
                    <a:pt x="130119" y="278590"/>
                  </a:lnTo>
                  <a:lnTo>
                    <a:pt x="111769" y="278590"/>
                  </a:lnTo>
                  <a:cubicBezTo>
                    <a:pt x="111769" y="278590"/>
                    <a:pt x="96755" y="271917"/>
                    <a:pt x="96755" y="271917"/>
                  </a:cubicBezTo>
                  <a:lnTo>
                    <a:pt x="93419" y="260239"/>
                  </a:lnTo>
                  <a:lnTo>
                    <a:pt x="96755" y="245226"/>
                  </a:lnTo>
                  <a:lnTo>
                    <a:pt x="100092" y="233548"/>
                  </a:lnTo>
                  <a:lnTo>
                    <a:pt x="90082" y="218534"/>
                  </a:lnTo>
                  <a:lnTo>
                    <a:pt x="76737" y="211862"/>
                  </a:lnTo>
                  <a:lnTo>
                    <a:pt x="76737" y="201852"/>
                  </a:lnTo>
                  <a:cubicBezTo>
                    <a:pt x="76737" y="201852"/>
                    <a:pt x="60055" y="183502"/>
                    <a:pt x="60055" y="183502"/>
                  </a:cubicBezTo>
                  <a:lnTo>
                    <a:pt x="45041" y="173493"/>
                  </a:lnTo>
                  <a:lnTo>
                    <a:pt x="30027" y="176829"/>
                  </a:lnTo>
                  <a:lnTo>
                    <a:pt x="16682" y="173493"/>
                  </a:lnTo>
                  <a:lnTo>
                    <a:pt x="6672" y="165152"/>
                  </a:lnTo>
                  <a:lnTo>
                    <a:pt x="6672" y="155143"/>
                  </a:lnTo>
                  <a:cubicBezTo>
                    <a:pt x="6672" y="155143"/>
                    <a:pt x="0" y="133456"/>
                    <a:pt x="0" y="133456"/>
                  </a:cubicBezTo>
                  <a:lnTo>
                    <a:pt x="0" y="110101"/>
                  </a:lnTo>
                  <a:cubicBezTo>
                    <a:pt x="1668" y="110101"/>
                    <a:pt x="15013" y="106765"/>
                    <a:pt x="15013" y="106765"/>
                  </a:cubicBezTo>
                  <a:lnTo>
                    <a:pt x="25023" y="101760"/>
                  </a:lnTo>
                  <a:lnTo>
                    <a:pt x="31695" y="93419"/>
                  </a:lnTo>
                  <a:lnTo>
                    <a:pt x="31695" y="86747"/>
                  </a:lnTo>
                  <a:cubicBezTo>
                    <a:pt x="31695" y="86747"/>
                    <a:pt x="36700" y="78406"/>
                    <a:pt x="36700" y="78406"/>
                  </a:cubicBezTo>
                  <a:lnTo>
                    <a:pt x="48377" y="71733"/>
                  </a:lnTo>
                  <a:lnTo>
                    <a:pt x="61723" y="66728"/>
                  </a:lnTo>
                  <a:lnTo>
                    <a:pt x="80073" y="60055"/>
                  </a:lnTo>
                  <a:lnTo>
                    <a:pt x="88414" y="53383"/>
                  </a:lnTo>
                  <a:lnTo>
                    <a:pt x="105096" y="53383"/>
                  </a:lnTo>
                  <a:cubicBezTo>
                    <a:pt x="105096" y="51714"/>
                    <a:pt x="120110" y="53383"/>
                    <a:pt x="120110" y="53383"/>
                  </a:cubicBezTo>
                  <a:lnTo>
                    <a:pt x="123446" y="58387"/>
                  </a:lnTo>
                  <a:close/>
                  <a:moveTo>
                    <a:pt x="331971" y="35032"/>
                  </a:moveTo>
                  <a:cubicBezTo>
                    <a:pt x="331971" y="40037"/>
                    <a:pt x="333640" y="38369"/>
                    <a:pt x="335308" y="43373"/>
                  </a:cubicBezTo>
                  <a:cubicBezTo>
                    <a:pt x="331971" y="43373"/>
                    <a:pt x="326967" y="55051"/>
                    <a:pt x="326967" y="55051"/>
                  </a:cubicBezTo>
                  <a:cubicBezTo>
                    <a:pt x="326967" y="50046"/>
                    <a:pt x="323630" y="33364"/>
                    <a:pt x="330304" y="3503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5" name="Freeform 1294">
              <a:extLst>
                <a:ext uri="{FF2B5EF4-FFF2-40B4-BE49-F238E27FC236}">
                  <a16:creationId xmlns:a16="http://schemas.microsoft.com/office/drawing/2014/main" id="{37E02ACF-C4AD-A404-9E25-FC9F2CE28E63}"/>
                </a:ext>
              </a:extLst>
            </p:cNvPr>
            <p:cNvSpPr/>
            <p:nvPr/>
          </p:nvSpPr>
          <p:spPr>
            <a:xfrm>
              <a:off x="6234201" y="3241314"/>
              <a:ext cx="46709" cy="56718"/>
            </a:xfrm>
            <a:custGeom>
              <a:avLst/>
              <a:gdLst>
                <a:gd name="connsiteX0" fmla="*/ 33364 w 46709"/>
                <a:gd name="connsiteY0" fmla="*/ 0 h 56718"/>
                <a:gd name="connsiteX1" fmla="*/ 35032 w 46709"/>
                <a:gd name="connsiteY1" fmla="*/ 8341 h 56718"/>
                <a:gd name="connsiteX2" fmla="*/ 41705 w 46709"/>
                <a:gd name="connsiteY2" fmla="*/ 16682 h 56718"/>
                <a:gd name="connsiteX3" fmla="*/ 43373 w 46709"/>
                <a:gd name="connsiteY3" fmla="*/ 28359 h 56718"/>
                <a:gd name="connsiteX4" fmla="*/ 46709 w 46709"/>
                <a:gd name="connsiteY4" fmla="*/ 31696 h 56718"/>
                <a:gd name="connsiteX5" fmla="*/ 36701 w 46709"/>
                <a:gd name="connsiteY5" fmla="*/ 40037 h 56718"/>
                <a:gd name="connsiteX6" fmla="*/ 21686 w 46709"/>
                <a:gd name="connsiteY6" fmla="*/ 50046 h 56718"/>
                <a:gd name="connsiteX7" fmla="*/ 21686 w 46709"/>
                <a:gd name="connsiteY7" fmla="*/ 56719 h 56718"/>
                <a:gd name="connsiteX8" fmla="*/ 0 w 46709"/>
                <a:gd name="connsiteY8" fmla="*/ 46710 h 56718"/>
                <a:gd name="connsiteX9" fmla="*/ 3337 w 46709"/>
                <a:gd name="connsiteY9" fmla="*/ 40037 h 56718"/>
                <a:gd name="connsiteX10" fmla="*/ 3337 w 46709"/>
                <a:gd name="connsiteY10" fmla="*/ 28359 h 56718"/>
                <a:gd name="connsiteX11" fmla="*/ 3337 w 46709"/>
                <a:gd name="connsiteY11" fmla="*/ 18350 h 56718"/>
                <a:gd name="connsiteX12" fmla="*/ 11678 w 46709"/>
                <a:gd name="connsiteY12" fmla="*/ 15014 h 56718"/>
                <a:gd name="connsiteX13" fmla="*/ 18350 w 46709"/>
                <a:gd name="connsiteY13" fmla="*/ 6673 h 56718"/>
                <a:gd name="connsiteX14" fmla="*/ 31696 w 46709"/>
                <a:gd name="connsiteY14" fmla="*/ 0 h 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09" h="56718">
                  <a:moveTo>
                    <a:pt x="33364" y="0"/>
                  </a:moveTo>
                  <a:cubicBezTo>
                    <a:pt x="33364" y="0"/>
                    <a:pt x="33364" y="6673"/>
                    <a:pt x="35032" y="8341"/>
                  </a:cubicBezTo>
                  <a:cubicBezTo>
                    <a:pt x="36701" y="10009"/>
                    <a:pt x="41705" y="11677"/>
                    <a:pt x="41705" y="16682"/>
                  </a:cubicBezTo>
                  <a:cubicBezTo>
                    <a:pt x="41705" y="21687"/>
                    <a:pt x="41705" y="26691"/>
                    <a:pt x="43373" y="28359"/>
                  </a:cubicBezTo>
                  <a:cubicBezTo>
                    <a:pt x="45042" y="30028"/>
                    <a:pt x="46709" y="31696"/>
                    <a:pt x="46709" y="31696"/>
                  </a:cubicBezTo>
                  <a:lnTo>
                    <a:pt x="36701" y="40037"/>
                  </a:lnTo>
                  <a:lnTo>
                    <a:pt x="21686" y="50046"/>
                  </a:lnTo>
                  <a:lnTo>
                    <a:pt x="21686" y="56719"/>
                  </a:lnTo>
                  <a:cubicBezTo>
                    <a:pt x="21686" y="56719"/>
                    <a:pt x="0" y="46710"/>
                    <a:pt x="0" y="46710"/>
                  </a:cubicBezTo>
                  <a:lnTo>
                    <a:pt x="3337" y="40037"/>
                  </a:lnTo>
                  <a:cubicBezTo>
                    <a:pt x="3337" y="40037"/>
                    <a:pt x="3337" y="31696"/>
                    <a:pt x="3337" y="28359"/>
                  </a:cubicBezTo>
                  <a:cubicBezTo>
                    <a:pt x="3337" y="25023"/>
                    <a:pt x="1668" y="20018"/>
                    <a:pt x="3337" y="18350"/>
                  </a:cubicBezTo>
                  <a:cubicBezTo>
                    <a:pt x="5004" y="16682"/>
                    <a:pt x="10009" y="15014"/>
                    <a:pt x="11678" y="15014"/>
                  </a:cubicBezTo>
                  <a:cubicBezTo>
                    <a:pt x="13345" y="15014"/>
                    <a:pt x="18350" y="10009"/>
                    <a:pt x="18350" y="6673"/>
                  </a:cubicBezTo>
                  <a:cubicBezTo>
                    <a:pt x="18350" y="3336"/>
                    <a:pt x="28360" y="0"/>
                    <a:pt x="31696" y="0"/>
                  </a:cubicBezTo>
                </a:path>
              </a:pathLst>
            </a:custGeom>
            <a:solidFill>
              <a:srgbClr val="009EE0"/>
            </a:solidFill>
            <a:ln w="8340" cap="flat">
              <a:solidFill>
                <a:srgbClr val="FFFFFF"/>
              </a:solid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33781E90-647E-DC8B-6E6E-B7CF29B3191C}"/>
                </a:ext>
              </a:extLst>
            </p:cNvPr>
            <p:cNvSpPr/>
            <p:nvPr/>
          </p:nvSpPr>
          <p:spPr>
            <a:xfrm>
              <a:off x="5925584" y="3231305"/>
              <a:ext cx="16682" cy="18350"/>
            </a:xfrm>
            <a:custGeom>
              <a:avLst/>
              <a:gdLst>
                <a:gd name="connsiteX0" fmla="*/ 16682 w 16682"/>
                <a:gd name="connsiteY0" fmla="*/ 5005 h 18350"/>
                <a:gd name="connsiteX1" fmla="*/ 3337 w 16682"/>
                <a:gd name="connsiteY1" fmla="*/ 0 h 18350"/>
                <a:gd name="connsiteX2" fmla="*/ 0 w 16682"/>
                <a:gd name="connsiteY2" fmla="*/ 5005 h 18350"/>
                <a:gd name="connsiteX3" fmla="*/ 6673 w 16682"/>
                <a:gd name="connsiteY3" fmla="*/ 18350 h 18350"/>
                <a:gd name="connsiteX4" fmla="*/ 6673 w 16682"/>
                <a:gd name="connsiteY4" fmla="*/ 15014 h 18350"/>
                <a:gd name="connsiteX5" fmla="*/ 15014 w 16682"/>
                <a:gd name="connsiteY5" fmla="*/ 6673 h 18350"/>
                <a:gd name="connsiteX6" fmla="*/ 16682 w 16682"/>
                <a:gd name="connsiteY6" fmla="*/ 6673 h 1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 h="18350">
                  <a:moveTo>
                    <a:pt x="16682" y="5005"/>
                  </a:moveTo>
                  <a:lnTo>
                    <a:pt x="3337" y="0"/>
                  </a:lnTo>
                  <a:lnTo>
                    <a:pt x="0" y="5005"/>
                  </a:lnTo>
                  <a:lnTo>
                    <a:pt x="6673" y="18350"/>
                  </a:lnTo>
                  <a:lnTo>
                    <a:pt x="6673" y="15014"/>
                  </a:lnTo>
                  <a:cubicBezTo>
                    <a:pt x="10009" y="11677"/>
                    <a:pt x="13345" y="8341"/>
                    <a:pt x="15014" y="6673"/>
                  </a:cubicBezTo>
                  <a:cubicBezTo>
                    <a:pt x="15014" y="6673"/>
                    <a:pt x="16682" y="6673"/>
                    <a:pt x="16682" y="66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7" name="Freeform 1296">
              <a:extLst>
                <a:ext uri="{FF2B5EF4-FFF2-40B4-BE49-F238E27FC236}">
                  <a16:creationId xmlns:a16="http://schemas.microsoft.com/office/drawing/2014/main" id="{06F1E655-591C-F66A-3A78-BB242A25E76C}"/>
                </a:ext>
              </a:extLst>
            </p:cNvPr>
            <p:cNvSpPr/>
            <p:nvPr/>
          </p:nvSpPr>
          <p:spPr>
            <a:xfrm>
              <a:off x="6454404" y="3038906"/>
              <a:ext cx="91751" cy="125671"/>
            </a:xfrm>
            <a:custGeom>
              <a:avLst/>
              <a:gdLst>
                <a:gd name="connsiteX0" fmla="*/ 50046 w 91751"/>
                <a:gd name="connsiteY0" fmla="*/ 125671 h 125671"/>
                <a:gd name="connsiteX1" fmla="*/ 56719 w 91751"/>
                <a:gd name="connsiteY1" fmla="*/ 110657 h 125671"/>
                <a:gd name="connsiteX2" fmla="*/ 70064 w 91751"/>
                <a:gd name="connsiteY2" fmla="*/ 95643 h 125671"/>
                <a:gd name="connsiteX3" fmla="*/ 81742 w 91751"/>
                <a:gd name="connsiteY3" fmla="*/ 98980 h 125671"/>
                <a:gd name="connsiteX4" fmla="*/ 91751 w 91751"/>
                <a:gd name="connsiteY4" fmla="*/ 95643 h 125671"/>
                <a:gd name="connsiteX5" fmla="*/ 85078 w 91751"/>
                <a:gd name="connsiteY5" fmla="*/ 83966 h 125671"/>
                <a:gd name="connsiteX6" fmla="*/ 75069 w 91751"/>
                <a:gd name="connsiteY6" fmla="*/ 67284 h 125671"/>
                <a:gd name="connsiteX7" fmla="*/ 71732 w 91751"/>
                <a:gd name="connsiteY7" fmla="*/ 52270 h 125671"/>
                <a:gd name="connsiteX8" fmla="*/ 65060 w 91751"/>
                <a:gd name="connsiteY8" fmla="*/ 37256 h 125671"/>
                <a:gd name="connsiteX9" fmla="*/ 56719 w 91751"/>
                <a:gd name="connsiteY9" fmla="*/ 20574 h 125671"/>
                <a:gd name="connsiteX10" fmla="*/ 45041 w 91751"/>
                <a:gd name="connsiteY10" fmla="*/ 10565 h 125671"/>
                <a:gd name="connsiteX11" fmla="*/ 31696 w 91751"/>
                <a:gd name="connsiteY11" fmla="*/ 2224 h 125671"/>
                <a:gd name="connsiteX12" fmla="*/ 15014 w 91751"/>
                <a:gd name="connsiteY12" fmla="*/ 2224 h 125671"/>
                <a:gd name="connsiteX13" fmla="*/ 0 w 91751"/>
                <a:gd name="connsiteY13" fmla="*/ 10565 h 125671"/>
                <a:gd name="connsiteX14" fmla="*/ 18350 w 91751"/>
                <a:gd name="connsiteY14" fmla="*/ 28915 h 125671"/>
                <a:gd name="connsiteX15" fmla="*/ 28359 w 91751"/>
                <a:gd name="connsiteY15" fmla="*/ 47266 h 125671"/>
                <a:gd name="connsiteX16" fmla="*/ 40037 w 91751"/>
                <a:gd name="connsiteY16" fmla="*/ 65616 h 125671"/>
                <a:gd name="connsiteX17" fmla="*/ 40037 w 91751"/>
                <a:gd name="connsiteY17" fmla="*/ 80630 h 125671"/>
                <a:gd name="connsiteX18" fmla="*/ 40037 w 91751"/>
                <a:gd name="connsiteY18" fmla="*/ 92307 h 125671"/>
                <a:gd name="connsiteX19" fmla="*/ 40037 w 91751"/>
                <a:gd name="connsiteY19" fmla="*/ 107321 h 125671"/>
                <a:gd name="connsiteX20" fmla="*/ 41705 w 91751"/>
                <a:gd name="connsiteY20" fmla="*/ 120666 h 125671"/>
                <a:gd name="connsiteX21" fmla="*/ 50046 w 91751"/>
                <a:gd name="connsiteY21" fmla="*/ 122335 h 12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751" h="125671">
                  <a:moveTo>
                    <a:pt x="50046" y="125671"/>
                  </a:moveTo>
                  <a:cubicBezTo>
                    <a:pt x="50046" y="125671"/>
                    <a:pt x="58387" y="113994"/>
                    <a:pt x="56719" y="110657"/>
                  </a:cubicBezTo>
                  <a:cubicBezTo>
                    <a:pt x="56719" y="105653"/>
                    <a:pt x="70064" y="100648"/>
                    <a:pt x="70064" y="95643"/>
                  </a:cubicBezTo>
                  <a:cubicBezTo>
                    <a:pt x="70064" y="88971"/>
                    <a:pt x="76737" y="98980"/>
                    <a:pt x="81742" y="98980"/>
                  </a:cubicBezTo>
                  <a:cubicBezTo>
                    <a:pt x="86746" y="98980"/>
                    <a:pt x="91751" y="95643"/>
                    <a:pt x="91751" y="95643"/>
                  </a:cubicBezTo>
                  <a:lnTo>
                    <a:pt x="85078" y="83966"/>
                  </a:lnTo>
                  <a:cubicBezTo>
                    <a:pt x="85078" y="83966"/>
                    <a:pt x="73401" y="77293"/>
                    <a:pt x="75069" y="67284"/>
                  </a:cubicBezTo>
                  <a:cubicBezTo>
                    <a:pt x="75069" y="60611"/>
                    <a:pt x="75069" y="58943"/>
                    <a:pt x="71732" y="52270"/>
                  </a:cubicBezTo>
                  <a:cubicBezTo>
                    <a:pt x="68396" y="45597"/>
                    <a:pt x="65060" y="47266"/>
                    <a:pt x="65060" y="37256"/>
                  </a:cubicBezTo>
                  <a:cubicBezTo>
                    <a:pt x="65060" y="30584"/>
                    <a:pt x="61723" y="23911"/>
                    <a:pt x="56719" y="20574"/>
                  </a:cubicBezTo>
                  <a:cubicBezTo>
                    <a:pt x="51714" y="17238"/>
                    <a:pt x="50046" y="13902"/>
                    <a:pt x="45041" y="10565"/>
                  </a:cubicBezTo>
                  <a:cubicBezTo>
                    <a:pt x="40037" y="7229"/>
                    <a:pt x="38368" y="3892"/>
                    <a:pt x="31696" y="2224"/>
                  </a:cubicBezTo>
                  <a:cubicBezTo>
                    <a:pt x="26691" y="2224"/>
                    <a:pt x="18350" y="-2780"/>
                    <a:pt x="15014" y="2224"/>
                  </a:cubicBezTo>
                  <a:cubicBezTo>
                    <a:pt x="11677" y="5561"/>
                    <a:pt x="0" y="2224"/>
                    <a:pt x="0" y="10565"/>
                  </a:cubicBezTo>
                  <a:cubicBezTo>
                    <a:pt x="0" y="10565"/>
                    <a:pt x="13345" y="18906"/>
                    <a:pt x="18350" y="28915"/>
                  </a:cubicBezTo>
                  <a:cubicBezTo>
                    <a:pt x="20018" y="40593"/>
                    <a:pt x="18350" y="37256"/>
                    <a:pt x="28359" y="47266"/>
                  </a:cubicBezTo>
                  <a:cubicBezTo>
                    <a:pt x="36700" y="57275"/>
                    <a:pt x="36700" y="60611"/>
                    <a:pt x="40037" y="65616"/>
                  </a:cubicBezTo>
                  <a:cubicBezTo>
                    <a:pt x="43373" y="72289"/>
                    <a:pt x="36700" y="75625"/>
                    <a:pt x="40037" y="80630"/>
                  </a:cubicBezTo>
                  <a:cubicBezTo>
                    <a:pt x="45041" y="85634"/>
                    <a:pt x="38368" y="85634"/>
                    <a:pt x="40037" y="92307"/>
                  </a:cubicBezTo>
                  <a:cubicBezTo>
                    <a:pt x="41705" y="98980"/>
                    <a:pt x="36700" y="107321"/>
                    <a:pt x="40037" y="107321"/>
                  </a:cubicBezTo>
                  <a:cubicBezTo>
                    <a:pt x="43373" y="107321"/>
                    <a:pt x="36700" y="117330"/>
                    <a:pt x="41705" y="120666"/>
                  </a:cubicBezTo>
                  <a:cubicBezTo>
                    <a:pt x="45041" y="122335"/>
                    <a:pt x="46709" y="120666"/>
                    <a:pt x="50046" y="12233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298" name="Freeform 1297">
              <a:extLst>
                <a:ext uri="{FF2B5EF4-FFF2-40B4-BE49-F238E27FC236}">
                  <a16:creationId xmlns:a16="http://schemas.microsoft.com/office/drawing/2014/main" id="{2B93CFB1-D8FF-0F79-44C1-F8F95DB247C1}"/>
                </a:ext>
              </a:extLst>
            </p:cNvPr>
            <p:cNvSpPr/>
            <p:nvPr/>
          </p:nvSpPr>
          <p:spPr>
            <a:xfrm>
              <a:off x="2714297" y="3603314"/>
              <a:ext cx="775016" cy="610561"/>
            </a:xfrm>
            <a:custGeom>
              <a:avLst/>
              <a:gdLst>
                <a:gd name="connsiteX0" fmla="*/ 1668 w 775016"/>
                <a:gd name="connsiteY0" fmla="*/ 20018 h 610561"/>
                <a:gd name="connsiteX1" fmla="*/ 1668 w 775016"/>
                <a:gd name="connsiteY1" fmla="*/ 38369 h 610561"/>
                <a:gd name="connsiteX2" fmla="*/ 5005 w 775016"/>
                <a:gd name="connsiteY2" fmla="*/ 50046 h 610561"/>
                <a:gd name="connsiteX3" fmla="*/ 13346 w 775016"/>
                <a:gd name="connsiteY3" fmla="*/ 50046 h 610561"/>
                <a:gd name="connsiteX4" fmla="*/ 21687 w 775016"/>
                <a:gd name="connsiteY4" fmla="*/ 86746 h 610561"/>
                <a:gd name="connsiteX5" fmla="*/ 53382 w 775016"/>
                <a:gd name="connsiteY5" fmla="*/ 118442 h 610561"/>
                <a:gd name="connsiteX6" fmla="*/ 65060 w 775016"/>
                <a:gd name="connsiteY6" fmla="*/ 121779 h 610561"/>
                <a:gd name="connsiteX7" fmla="*/ 76737 w 775016"/>
                <a:gd name="connsiteY7" fmla="*/ 185170 h 610561"/>
                <a:gd name="connsiteX8" fmla="*/ 53382 w 775016"/>
                <a:gd name="connsiteY8" fmla="*/ 193511 h 610561"/>
                <a:gd name="connsiteX9" fmla="*/ 85078 w 775016"/>
                <a:gd name="connsiteY9" fmla="*/ 213530 h 610561"/>
                <a:gd name="connsiteX10" fmla="*/ 85078 w 775016"/>
                <a:gd name="connsiteY10" fmla="*/ 221871 h 610561"/>
                <a:gd name="connsiteX11" fmla="*/ 108433 w 775016"/>
                <a:gd name="connsiteY11" fmla="*/ 230212 h 610561"/>
                <a:gd name="connsiteX12" fmla="*/ 116774 w 775016"/>
                <a:gd name="connsiteY12" fmla="*/ 246894 h 610561"/>
                <a:gd name="connsiteX13" fmla="*/ 125115 w 775016"/>
                <a:gd name="connsiteY13" fmla="*/ 246894 h 610561"/>
                <a:gd name="connsiteX14" fmla="*/ 128451 w 775016"/>
                <a:gd name="connsiteY14" fmla="*/ 295272 h 610561"/>
                <a:gd name="connsiteX15" fmla="*/ 145133 w 775016"/>
                <a:gd name="connsiteY15" fmla="*/ 303613 h 610561"/>
                <a:gd name="connsiteX16" fmla="*/ 145133 w 775016"/>
                <a:gd name="connsiteY16" fmla="*/ 311954 h 610561"/>
                <a:gd name="connsiteX17" fmla="*/ 185170 w 775016"/>
                <a:gd name="connsiteY17" fmla="*/ 360332 h 610561"/>
                <a:gd name="connsiteX18" fmla="*/ 193511 w 775016"/>
                <a:gd name="connsiteY18" fmla="*/ 351991 h 610561"/>
                <a:gd name="connsiteX19" fmla="*/ 193511 w 775016"/>
                <a:gd name="connsiteY19" fmla="*/ 335309 h 610561"/>
                <a:gd name="connsiteX20" fmla="*/ 176829 w 775016"/>
                <a:gd name="connsiteY20" fmla="*/ 323631 h 610561"/>
                <a:gd name="connsiteX21" fmla="*/ 173493 w 775016"/>
                <a:gd name="connsiteY21" fmla="*/ 311954 h 610561"/>
                <a:gd name="connsiteX22" fmla="*/ 161815 w 775016"/>
                <a:gd name="connsiteY22" fmla="*/ 308617 h 610561"/>
                <a:gd name="connsiteX23" fmla="*/ 165152 w 775016"/>
                <a:gd name="connsiteY23" fmla="*/ 291935 h 610561"/>
                <a:gd name="connsiteX24" fmla="*/ 156811 w 775016"/>
                <a:gd name="connsiteY24" fmla="*/ 291935 h 610561"/>
                <a:gd name="connsiteX25" fmla="*/ 140129 w 775016"/>
                <a:gd name="connsiteY25" fmla="*/ 228544 h 610561"/>
                <a:gd name="connsiteX26" fmla="*/ 128451 w 775016"/>
                <a:gd name="connsiteY26" fmla="*/ 225207 h 610561"/>
                <a:gd name="connsiteX27" fmla="*/ 128451 w 775016"/>
                <a:gd name="connsiteY27" fmla="*/ 205189 h 610561"/>
                <a:gd name="connsiteX28" fmla="*/ 120110 w 775016"/>
                <a:gd name="connsiteY28" fmla="*/ 205189 h 610561"/>
                <a:gd name="connsiteX29" fmla="*/ 103428 w 775016"/>
                <a:gd name="connsiteY29" fmla="*/ 156811 h 610561"/>
                <a:gd name="connsiteX30" fmla="*/ 91751 w 775016"/>
                <a:gd name="connsiteY30" fmla="*/ 156811 h 610561"/>
                <a:gd name="connsiteX31" fmla="*/ 88415 w 775016"/>
                <a:gd name="connsiteY31" fmla="*/ 125115 h 610561"/>
                <a:gd name="connsiteX32" fmla="*/ 76737 w 775016"/>
                <a:gd name="connsiteY32" fmla="*/ 125115 h 610561"/>
                <a:gd name="connsiteX33" fmla="*/ 65060 w 775016"/>
                <a:gd name="connsiteY33" fmla="*/ 88415 h 610561"/>
                <a:gd name="connsiteX34" fmla="*/ 53382 w 775016"/>
                <a:gd name="connsiteY34" fmla="*/ 76737 h 610561"/>
                <a:gd name="connsiteX35" fmla="*/ 56719 w 775016"/>
                <a:gd name="connsiteY35" fmla="*/ 56719 h 610561"/>
                <a:gd name="connsiteX36" fmla="*/ 76737 w 775016"/>
                <a:gd name="connsiteY36" fmla="*/ 68396 h 610561"/>
                <a:gd name="connsiteX37" fmla="*/ 85078 w 775016"/>
                <a:gd name="connsiteY37" fmla="*/ 60055 h 610561"/>
                <a:gd name="connsiteX38" fmla="*/ 96756 w 775016"/>
                <a:gd name="connsiteY38" fmla="*/ 60055 h 610561"/>
                <a:gd name="connsiteX39" fmla="*/ 96756 w 775016"/>
                <a:gd name="connsiteY39" fmla="*/ 71733 h 610561"/>
                <a:gd name="connsiteX40" fmla="*/ 105097 w 775016"/>
                <a:gd name="connsiteY40" fmla="*/ 71733 h 610561"/>
                <a:gd name="connsiteX41" fmla="*/ 101760 w 775016"/>
                <a:gd name="connsiteY41" fmla="*/ 91751 h 610561"/>
                <a:gd name="connsiteX42" fmla="*/ 118442 w 775016"/>
                <a:gd name="connsiteY42" fmla="*/ 108433 h 610561"/>
                <a:gd name="connsiteX43" fmla="*/ 121779 w 775016"/>
                <a:gd name="connsiteY43" fmla="*/ 131788 h 610561"/>
                <a:gd name="connsiteX44" fmla="*/ 141797 w 775016"/>
                <a:gd name="connsiteY44" fmla="*/ 148470 h 610561"/>
                <a:gd name="connsiteX45" fmla="*/ 141797 w 775016"/>
                <a:gd name="connsiteY45" fmla="*/ 165152 h 610561"/>
                <a:gd name="connsiteX46" fmla="*/ 145133 w 775016"/>
                <a:gd name="connsiteY46" fmla="*/ 165152 h 610561"/>
                <a:gd name="connsiteX47" fmla="*/ 165152 w 775016"/>
                <a:gd name="connsiteY47" fmla="*/ 193511 h 610561"/>
                <a:gd name="connsiteX48" fmla="*/ 176829 w 775016"/>
                <a:gd name="connsiteY48" fmla="*/ 193511 h 610561"/>
                <a:gd name="connsiteX49" fmla="*/ 176829 w 775016"/>
                <a:gd name="connsiteY49" fmla="*/ 210193 h 610561"/>
                <a:gd name="connsiteX50" fmla="*/ 188507 w 775016"/>
                <a:gd name="connsiteY50" fmla="*/ 213530 h 610561"/>
                <a:gd name="connsiteX51" fmla="*/ 191843 w 775016"/>
                <a:gd name="connsiteY51" fmla="*/ 230212 h 610561"/>
                <a:gd name="connsiteX52" fmla="*/ 211862 w 775016"/>
                <a:gd name="connsiteY52" fmla="*/ 238553 h 610561"/>
                <a:gd name="connsiteX53" fmla="*/ 200184 w 775016"/>
                <a:gd name="connsiteY53" fmla="*/ 250230 h 610561"/>
                <a:gd name="connsiteX54" fmla="*/ 200184 w 775016"/>
                <a:gd name="connsiteY54" fmla="*/ 261908 h 610561"/>
                <a:gd name="connsiteX55" fmla="*/ 240221 w 775016"/>
                <a:gd name="connsiteY55" fmla="*/ 293604 h 610561"/>
                <a:gd name="connsiteX56" fmla="*/ 248562 w 775016"/>
                <a:gd name="connsiteY56" fmla="*/ 313622 h 610561"/>
                <a:gd name="connsiteX57" fmla="*/ 260239 w 775016"/>
                <a:gd name="connsiteY57" fmla="*/ 316958 h 610561"/>
                <a:gd name="connsiteX58" fmla="*/ 260239 w 775016"/>
                <a:gd name="connsiteY58" fmla="*/ 328636 h 610561"/>
                <a:gd name="connsiteX59" fmla="*/ 268581 w 775016"/>
                <a:gd name="connsiteY59" fmla="*/ 328636 h 610561"/>
                <a:gd name="connsiteX60" fmla="*/ 280258 w 775016"/>
                <a:gd name="connsiteY60" fmla="*/ 348654 h 610561"/>
                <a:gd name="connsiteX61" fmla="*/ 280258 w 775016"/>
                <a:gd name="connsiteY61" fmla="*/ 360332 h 610561"/>
                <a:gd name="connsiteX62" fmla="*/ 303613 w 775016"/>
                <a:gd name="connsiteY62" fmla="*/ 392027 h 610561"/>
                <a:gd name="connsiteX63" fmla="*/ 303613 w 775016"/>
                <a:gd name="connsiteY63" fmla="*/ 480442 h 610561"/>
                <a:gd name="connsiteX64" fmla="*/ 331972 w 775016"/>
                <a:gd name="connsiteY64" fmla="*/ 492119 h 610561"/>
                <a:gd name="connsiteX65" fmla="*/ 355327 w 775016"/>
                <a:gd name="connsiteY65" fmla="*/ 528820 h 610561"/>
                <a:gd name="connsiteX66" fmla="*/ 392027 w 775016"/>
                <a:gd name="connsiteY66" fmla="*/ 537161 h 610561"/>
                <a:gd name="connsiteX67" fmla="*/ 423723 w 775016"/>
                <a:gd name="connsiteY67" fmla="*/ 565520 h 610561"/>
                <a:gd name="connsiteX68" fmla="*/ 463760 w 775016"/>
                <a:gd name="connsiteY68" fmla="*/ 573861 h 610561"/>
                <a:gd name="connsiteX69" fmla="*/ 480442 w 775016"/>
                <a:gd name="connsiteY69" fmla="*/ 590543 h 610561"/>
                <a:gd name="connsiteX70" fmla="*/ 517142 w 775016"/>
                <a:gd name="connsiteY70" fmla="*/ 598884 h 610561"/>
                <a:gd name="connsiteX71" fmla="*/ 545502 w 775016"/>
                <a:gd name="connsiteY71" fmla="*/ 590543 h 610561"/>
                <a:gd name="connsiteX72" fmla="*/ 605557 w 775016"/>
                <a:gd name="connsiteY72" fmla="*/ 593880 h 610561"/>
                <a:gd name="connsiteX73" fmla="*/ 608893 w 775016"/>
                <a:gd name="connsiteY73" fmla="*/ 585539 h 610561"/>
                <a:gd name="connsiteX74" fmla="*/ 628912 w 775016"/>
                <a:gd name="connsiteY74" fmla="*/ 610562 h 610561"/>
                <a:gd name="connsiteX75" fmla="*/ 633916 w 775016"/>
                <a:gd name="connsiteY75" fmla="*/ 597216 h 610561"/>
                <a:gd name="connsiteX76" fmla="*/ 648930 w 775016"/>
                <a:gd name="connsiteY76" fmla="*/ 572193 h 610561"/>
                <a:gd name="connsiteX77" fmla="*/ 680626 w 775016"/>
                <a:gd name="connsiteY77" fmla="*/ 572193 h 610561"/>
                <a:gd name="connsiteX78" fmla="*/ 673953 w 775016"/>
                <a:gd name="connsiteY78" fmla="*/ 557179 h 610561"/>
                <a:gd name="connsiteX79" fmla="*/ 660608 w 775016"/>
                <a:gd name="connsiteY79" fmla="*/ 540497 h 610561"/>
                <a:gd name="connsiteX80" fmla="*/ 660608 w 775016"/>
                <a:gd name="connsiteY80" fmla="*/ 530488 h 610561"/>
                <a:gd name="connsiteX81" fmla="*/ 668949 w 775016"/>
                <a:gd name="connsiteY81" fmla="*/ 530488 h 610561"/>
                <a:gd name="connsiteX82" fmla="*/ 672285 w 775016"/>
                <a:gd name="connsiteY82" fmla="*/ 517142 h 610561"/>
                <a:gd name="connsiteX83" fmla="*/ 717327 w 775016"/>
                <a:gd name="connsiteY83" fmla="*/ 517142 h 610561"/>
                <a:gd name="connsiteX84" fmla="*/ 727336 w 775016"/>
                <a:gd name="connsiteY84" fmla="*/ 510470 h 610561"/>
                <a:gd name="connsiteX85" fmla="*/ 739013 w 775016"/>
                <a:gd name="connsiteY85" fmla="*/ 507133 h 610561"/>
                <a:gd name="connsiteX86" fmla="*/ 739013 w 775016"/>
                <a:gd name="connsiteY86" fmla="*/ 503797 h 610561"/>
                <a:gd name="connsiteX87" fmla="*/ 749022 w 775016"/>
                <a:gd name="connsiteY87" fmla="*/ 495456 h 610561"/>
                <a:gd name="connsiteX88" fmla="*/ 749022 w 775016"/>
                <a:gd name="connsiteY88" fmla="*/ 507133 h 610561"/>
                <a:gd name="connsiteX89" fmla="*/ 760700 w 775016"/>
                <a:gd name="connsiteY89" fmla="*/ 507133 h 610561"/>
                <a:gd name="connsiteX90" fmla="*/ 760700 w 775016"/>
                <a:gd name="connsiteY90" fmla="*/ 483778 h 610561"/>
                <a:gd name="connsiteX91" fmla="*/ 772377 w 775016"/>
                <a:gd name="connsiteY91" fmla="*/ 400368 h 610561"/>
                <a:gd name="connsiteX92" fmla="*/ 692304 w 775016"/>
                <a:gd name="connsiteY92" fmla="*/ 420387 h 610561"/>
                <a:gd name="connsiteX93" fmla="*/ 688967 w 775016"/>
                <a:gd name="connsiteY93" fmla="*/ 460424 h 610561"/>
                <a:gd name="connsiteX94" fmla="*/ 680626 w 775016"/>
                <a:gd name="connsiteY94" fmla="*/ 463760 h 610561"/>
                <a:gd name="connsiteX95" fmla="*/ 680626 w 775016"/>
                <a:gd name="connsiteY95" fmla="*/ 483778 h 610561"/>
                <a:gd name="connsiteX96" fmla="*/ 668949 w 775016"/>
                <a:gd name="connsiteY96" fmla="*/ 487115 h 610561"/>
                <a:gd name="connsiteX97" fmla="*/ 665612 w 775016"/>
                <a:gd name="connsiteY97" fmla="*/ 498792 h 610561"/>
                <a:gd name="connsiteX98" fmla="*/ 653935 w 775016"/>
                <a:gd name="connsiteY98" fmla="*/ 502129 h 610561"/>
                <a:gd name="connsiteX99" fmla="*/ 653935 w 775016"/>
                <a:gd name="connsiteY99" fmla="*/ 493788 h 610561"/>
                <a:gd name="connsiteX100" fmla="*/ 633916 w 775016"/>
                <a:gd name="connsiteY100" fmla="*/ 493788 h 610561"/>
                <a:gd name="connsiteX101" fmla="*/ 625575 w 775016"/>
                <a:gd name="connsiteY101" fmla="*/ 505465 h 610561"/>
                <a:gd name="connsiteX102" fmla="*/ 605557 w 775016"/>
                <a:gd name="connsiteY102" fmla="*/ 508801 h 610561"/>
                <a:gd name="connsiteX103" fmla="*/ 602221 w 775016"/>
                <a:gd name="connsiteY103" fmla="*/ 520479 h 610561"/>
                <a:gd name="connsiteX104" fmla="*/ 598884 w 775016"/>
                <a:gd name="connsiteY104" fmla="*/ 517142 h 610561"/>
                <a:gd name="connsiteX105" fmla="*/ 578866 w 775016"/>
                <a:gd name="connsiteY105" fmla="*/ 520479 h 610561"/>
                <a:gd name="connsiteX106" fmla="*/ 575529 w 775016"/>
                <a:gd name="connsiteY106" fmla="*/ 503797 h 610561"/>
                <a:gd name="connsiteX107" fmla="*/ 547170 w 775016"/>
                <a:gd name="connsiteY107" fmla="*/ 500460 h 610561"/>
                <a:gd name="connsiteX108" fmla="*/ 538829 w 775016"/>
                <a:gd name="connsiteY108" fmla="*/ 480442 h 610561"/>
                <a:gd name="connsiteX109" fmla="*/ 502129 w 775016"/>
                <a:gd name="connsiteY109" fmla="*/ 412046 h 610561"/>
                <a:gd name="connsiteX110" fmla="*/ 493788 w 775016"/>
                <a:gd name="connsiteY110" fmla="*/ 415382 h 610561"/>
                <a:gd name="connsiteX111" fmla="*/ 493788 w 775016"/>
                <a:gd name="connsiteY111" fmla="*/ 387023 h 610561"/>
                <a:gd name="connsiteX112" fmla="*/ 502129 w 775016"/>
                <a:gd name="connsiteY112" fmla="*/ 378682 h 610561"/>
                <a:gd name="connsiteX113" fmla="*/ 493788 w 775016"/>
                <a:gd name="connsiteY113" fmla="*/ 341981 h 610561"/>
                <a:gd name="connsiteX114" fmla="*/ 497124 w 775016"/>
                <a:gd name="connsiteY114" fmla="*/ 321963 h 610561"/>
                <a:gd name="connsiteX115" fmla="*/ 488783 w 775016"/>
                <a:gd name="connsiteY115" fmla="*/ 293604 h 610561"/>
                <a:gd name="connsiteX116" fmla="*/ 512138 w 775016"/>
                <a:gd name="connsiteY116" fmla="*/ 270249 h 610561"/>
                <a:gd name="connsiteX117" fmla="*/ 507133 w 775016"/>
                <a:gd name="connsiteY117" fmla="*/ 246894 h 610561"/>
                <a:gd name="connsiteX118" fmla="*/ 502129 w 775016"/>
                <a:gd name="connsiteY118" fmla="*/ 246894 h 610561"/>
                <a:gd name="connsiteX119" fmla="*/ 488783 w 775016"/>
                <a:gd name="connsiteY119" fmla="*/ 238553 h 610561"/>
                <a:gd name="connsiteX120" fmla="*/ 465428 w 775016"/>
                <a:gd name="connsiteY120" fmla="*/ 228544 h 610561"/>
                <a:gd name="connsiteX121" fmla="*/ 458755 w 775016"/>
                <a:gd name="connsiteY121" fmla="*/ 215198 h 610561"/>
                <a:gd name="connsiteX122" fmla="*/ 448746 w 775016"/>
                <a:gd name="connsiteY122" fmla="*/ 188507 h 610561"/>
                <a:gd name="connsiteX123" fmla="*/ 440405 w 775016"/>
                <a:gd name="connsiteY123" fmla="*/ 170156 h 610561"/>
                <a:gd name="connsiteX124" fmla="*/ 425391 w 775016"/>
                <a:gd name="connsiteY124" fmla="*/ 150138 h 610561"/>
                <a:gd name="connsiteX125" fmla="*/ 422055 w 775016"/>
                <a:gd name="connsiteY125" fmla="*/ 135124 h 610561"/>
                <a:gd name="connsiteX126" fmla="*/ 408709 w 775016"/>
                <a:gd name="connsiteY126" fmla="*/ 120110 h 610561"/>
                <a:gd name="connsiteX127" fmla="*/ 398700 w 775016"/>
                <a:gd name="connsiteY127" fmla="*/ 106765 h 610561"/>
                <a:gd name="connsiteX128" fmla="*/ 382018 w 775016"/>
                <a:gd name="connsiteY128" fmla="*/ 103428 h 610561"/>
                <a:gd name="connsiteX129" fmla="*/ 368673 w 775016"/>
                <a:gd name="connsiteY129" fmla="*/ 103428 h 610561"/>
                <a:gd name="connsiteX130" fmla="*/ 356995 w 775016"/>
                <a:gd name="connsiteY130" fmla="*/ 120110 h 610561"/>
                <a:gd name="connsiteX131" fmla="*/ 333640 w 775016"/>
                <a:gd name="connsiteY131" fmla="*/ 115106 h 610561"/>
                <a:gd name="connsiteX132" fmla="*/ 320295 w 775016"/>
                <a:gd name="connsiteY132" fmla="*/ 95087 h 610561"/>
                <a:gd name="connsiteX133" fmla="*/ 315290 w 775016"/>
                <a:gd name="connsiteY133" fmla="*/ 80074 h 610561"/>
                <a:gd name="connsiteX134" fmla="*/ 298608 w 775016"/>
                <a:gd name="connsiteY134" fmla="*/ 65060 h 610561"/>
                <a:gd name="connsiteX135" fmla="*/ 286931 w 775016"/>
                <a:gd name="connsiteY135" fmla="*/ 53382 h 610561"/>
                <a:gd name="connsiteX136" fmla="*/ 280258 w 775016"/>
                <a:gd name="connsiteY136" fmla="*/ 43373 h 610561"/>
                <a:gd name="connsiteX137" fmla="*/ 270249 w 775016"/>
                <a:gd name="connsiteY137" fmla="*/ 36700 h 610561"/>
                <a:gd name="connsiteX138" fmla="*/ 218534 w 775016"/>
                <a:gd name="connsiteY138" fmla="*/ 36700 h 610561"/>
                <a:gd name="connsiteX139" fmla="*/ 218534 w 775016"/>
                <a:gd name="connsiteY139" fmla="*/ 51714 h 610561"/>
                <a:gd name="connsiteX140" fmla="*/ 135124 w 775016"/>
                <a:gd name="connsiteY140" fmla="*/ 46710 h 610561"/>
                <a:gd name="connsiteX141" fmla="*/ 66728 w 775016"/>
                <a:gd name="connsiteY141" fmla="*/ 10009 h 610561"/>
                <a:gd name="connsiteX142" fmla="*/ 66728 w 775016"/>
                <a:gd name="connsiteY142" fmla="*/ 0 h 610561"/>
                <a:gd name="connsiteX143" fmla="*/ 0 w 775016"/>
                <a:gd name="connsiteY143" fmla="*/ 6673 h 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75016" h="610561">
                  <a:moveTo>
                    <a:pt x="1668" y="20018"/>
                  </a:moveTo>
                  <a:cubicBezTo>
                    <a:pt x="1668" y="25023"/>
                    <a:pt x="1668" y="33364"/>
                    <a:pt x="1668" y="38369"/>
                  </a:cubicBezTo>
                  <a:cubicBezTo>
                    <a:pt x="1668" y="38369"/>
                    <a:pt x="5005" y="45041"/>
                    <a:pt x="5005" y="50046"/>
                  </a:cubicBezTo>
                  <a:lnTo>
                    <a:pt x="13346" y="50046"/>
                  </a:lnTo>
                  <a:cubicBezTo>
                    <a:pt x="20018" y="61723"/>
                    <a:pt x="13346" y="71733"/>
                    <a:pt x="21687" y="86746"/>
                  </a:cubicBezTo>
                  <a:cubicBezTo>
                    <a:pt x="26691" y="98424"/>
                    <a:pt x="43373" y="110101"/>
                    <a:pt x="53382" y="118442"/>
                  </a:cubicBezTo>
                  <a:cubicBezTo>
                    <a:pt x="55051" y="120110"/>
                    <a:pt x="63392" y="120110"/>
                    <a:pt x="65060" y="121779"/>
                  </a:cubicBezTo>
                  <a:cubicBezTo>
                    <a:pt x="78405" y="133456"/>
                    <a:pt x="75069" y="163484"/>
                    <a:pt x="76737" y="185170"/>
                  </a:cubicBezTo>
                  <a:cubicBezTo>
                    <a:pt x="65060" y="188507"/>
                    <a:pt x="60055" y="190175"/>
                    <a:pt x="53382" y="193511"/>
                  </a:cubicBezTo>
                  <a:cubicBezTo>
                    <a:pt x="65060" y="201852"/>
                    <a:pt x="73401" y="206857"/>
                    <a:pt x="85078" y="213530"/>
                  </a:cubicBezTo>
                  <a:lnTo>
                    <a:pt x="85078" y="221871"/>
                  </a:lnTo>
                  <a:cubicBezTo>
                    <a:pt x="93419" y="226875"/>
                    <a:pt x="101760" y="223539"/>
                    <a:pt x="108433" y="230212"/>
                  </a:cubicBezTo>
                  <a:cubicBezTo>
                    <a:pt x="110101" y="231880"/>
                    <a:pt x="115106" y="245226"/>
                    <a:pt x="116774" y="246894"/>
                  </a:cubicBezTo>
                  <a:lnTo>
                    <a:pt x="125115" y="246894"/>
                  </a:lnTo>
                  <a:cubicBezTo>
                    <a:pt x="131788" y="261908"/>
                    <a:pt x="121779" y="278590"/>
                    <a:pt x="128451" y="295272"/>
                  </a:cubicBezTo>
                  <a:cubicBezTo>
                    <a:pt x="128451" y="298608"/>
                    <a:pt x="141797" y="300276"/>
                    <a:pt x="145133" y="303613"/>
                  </a:cubicBezTo>
                  <a:lnTo>
                    <a:pt x="145133" y="311954"/>
                  </a:lnTo>
                  <a:cubicBezTo>
                    <a:pt x="146802" y="318627"/>
                    <a:pt x="178497" y="345318"/>
                    <a:pt x="185170" y="360332"/>
                  </a:cubicBezTo>
                  <a:cubicBezTo>
                    <a:pt x="186838" y="348654"/>
                    <a:pt x="185170" y="356995"/>
                    <a:pt x="193511" y="351991"/>
                  </a:cubicBezTo>
                  <a:cubicBezTo>
                    <a:pt x="191843" y="346986"/>
                    <a:pt x="193511" y="340313"/>
                    <a:pt x="193511" y="335309"/>
                  </a:cubicBezTo>
                  <a:cubicBezTo>
                    <a:pt x="193511" y="331972"/>
                    <a:pt x="180166" y="326968"/>
                    <a:pt x="176829" y="323631"/>
                  </a:cubicBezTo>
                  <a:cubicBezTo>
                    <a:pt x="173493" y="318627"/>
                    <a:pt x="176829" y="315290"/>
                    <a:pt x="173493" y="311954"/>
                  </a:cubicBezTo>
                  <a:cubicBezTo>
                    <a:pt x="170156" y="308617"/>
                    <a:pt x="163484" y="311954"/>
                    <a:pt x="161815" y="308617"/>
                  </a:cubicBezTo>
                  <a:cubicBezTo>
                    <a:pt x="161815" y="306949"/>
                    <a:pt x="166820" y="300276"/>
                    <a:pt x="165152" y="291935"/>
                  </a:cubicBezTo>
                  <a:lnTo>
                    <a:pt x="156811" y="291935"/>
                  </a:lnTo>
                  <a:cubicBezTo>
                    <a:pt x="150138" y="265244"/>
                    <a:pt x="150138" y="251898"/>
                    <a:pt x="140129" y="228544"/>
                  </a:cubicBezTo>
                  <a:cubicBezTo>
                    <a:pt x="140129" y="228544"/>
                    <a:pt x="128451" y="226875"/>
                    <a:pt x="128451" y="225207"/>
                  </a:cubicBezTo>
                  <a:cubicBezTo>
                    <a:pt x="125115" y="218534"/>
                    <a:pt x="130120" y="211862"/>
                    <a:pt x="128451" y="205189"/>
                  </a:cubicBezTo>
                  <a:lnTo>
                    <a:pt x="120110" y="205189"/>
                  </a:lnTo>
                  <a:cubicBezTo>
                    <a:pt x="111769" y="190175"/>
                    <a:pt x="108433" y="176829"/>
                    <a:pt x="103428" y="156811"/>
                  </a:cubicBezTo>
                  <a:cubicBezTo>
                    <a:pt x="103428" y="156811"/>
                    <a:pt x="91751" y="156811"/>
                    <a:pt x="91751" y="156811"/>
                  </a:cubicBezTo>
                  <a:cubicBezTo>
                    <a:pt x="86746" y="146802"/>
                    <a:pt x="91751" y="133456"/>
                    <a:pt x="88415" y="125115"/>
                  </a:cubicBezTo>
                  <a:cubicBezTo>
                    <a:pt x="88415" y="125115"/>
                    <a:pt x="78405" y="125115"/>
                    <a:pt x="76737" y="125115"/>
                  </a:cubicBezTo>
                  <a:cubicBezTo>
                    <a:pt x="70064" y="111769"/>
                    <a:pt x="71733" y="101760"/>
                    <a:pt x="65060" y="88415"/>
                  </a:cubicBezTo>
                  <a:cubicBezTo>
                    <a:pt x="65060" y="86746"/>
                    <a:pt x="55051" y="80074"/>
                    <a:pt x="53382" y="76737"/>
                  </a:cubicBezTo>
                  <a:cubicBezTo>
                    <a:pt x="58387" y="73401"/>
                    <a:pt x="55051" y="63392"/>
                    <a:pt x="56719" y="56719"/>
                  </a:cubicBezTo>
                  <a:cubicBezTo>
                    <a:pt x="63392" y="60055"/>
                    <a:pt x="71733" y="66728"/>
                    <a:pt x="76737" y="68396"/>
                  </a:cubicBezTo>
                  <a:cubicBezTo>
                    <a:pt x="76737" y="68396"/>
                    <a:pt x="88415" y="61723"/>
                    <a:pt x="85078" y="60055"/>
                  </a:cubicBezTo>
                  <a:cubicBezTo>
                    <a:pt x="85078" y="60055"/>
                    <a:pt x="95087" y="60055"/>
                    <a:pt x="96756" y="60055"/>
                  </a:cubicBezTo>
                  <a:cubicBezTo>
                    <a:pt x="96756" y="63392"/>
                    <a:pt x="96756" y="68396"/>
                    <a:pt x="96756" y="71733"/>
                  </a:cubicBezTo>
                  <a:lnTo>
                    <a:pt x="105097" y="71733"/>
                  </a:lnTo>
                  <a:cubicBezTo>
                    <a:pt x="106765" y="80074"/>
                    <a:pt x="100092" y="88415"/>
                    <a:pt x="101760" y="91751"/>
                  </a:cubicBezTo>
                  <a:cubicBezTo>
                    <a:pt x="101760" y="95087"/>
                    <a:pt x="116774" y="105097"/>
                    <a:pt x="118442" y="108433"/>
                  </a:cubicBezTo>
                  <a:cubicBezTo>
                    <a:pt x="121779" y="116774"/>
                    <a:pt x="118442" y="123447"/>
                    <a:pt x="121779" y="131788"/>
                  </a:cubicBezTo>
                  <a:cubicBezTo>
                    <a:pt x="121779" y="135124"/>
                    <a:pt x="140129" y="145133"/>
                    <a:pt x="141797" y="148470"/>
                  </a:cubicBezTo>
                  <a:cubicBezTo>
                    <a:pt x="143465" y="151806"/>
                    <a:pt x="140129" y="160147"/>
                    <a:pt x="141797" y="165152"/>
                  </a:cubicBezTo>
                  <a:lnTo>
                    <a:pt x="145133" y="165152"/>
                  </a:lnTo>
                  <a:cubicBezTo>
                    <a:pt x="153474" y="170156"/>
                    <a:pt x="160147" y="183502"/>
                    <a:pt x="165152" y="193511"/>
                  </a:cubicBezTo>
                  <a:cubicBezTo>
                    <a:pt x="165152" y="193511"/>
                    <a:pt x="176829" y="193511"/>
                    <a:pt x="176829" y="193511"/>
                  </a:cubicBezTo>
                  <a:cubicBezTo>
                    <a:pt x="178497" y="196848"/>
                    <a:pt x="175161" y="205189"/>
                    <a:pt x="176829" y="210193"/>
                  </a:cubicBezTo>
                  <a:cubicBezTo>
                    <a:pt x="178497" y="215198"/>
                    <a:pt x="185170" y="210193"/>
                    <a:pt x="188507" y="213530"/>
                  </a:cubicBezTo>
                  <a:cubicBezTo>
                    <a:pt x="190175" y="215198"/>
                    <a:pt x="188507" y="226875"/>
                    <a:pt x="191843" y="230212"/>
                  </a:cubicBezTo>
                  <a:cubicBezTo>
                    <a:pt x="191843" y="230212"/>
                    <a:pt x="210193" y="236885"/>
                    <a:pt x="211862" y="238553"/>
                  </a:cubicBezTo>
                  <a:cubicBezTo>
                    <a:pt x="206857" y="243557"/>
                    <a:pt x="206857" y="248562"/>
                    <a:pt x="200184" y="250230"/>
                  </a:cubicBezTo>
                  <a:cubicBezTo>
                    <a:pt x="200184" y="251898"/>
                    <a:pt x="200184" y="260239"/>
                    <a:pt x="200184" y="261908"/>
                  </a:cubicBezTo>
                  <a:cubicBezTo>
                    <a:pt x="213530" y="271917"/>
                    <a:pt x="230212" y="280258"/>
                    <a:pt x="240221" y="293604"/>
                  </a:cubicBezTo>
                  <a:cubicBezTo>
                    <a:pt x="243557" y="300276"/>
                    <a:pt x="241889" y="308617"/>
                    <a:pt x="248562" y="313622"/>
                  </a:cubicBezTo>
                  <a:cubicBezTo>
                    <a:pt x="251898" y="316958"/>
                    <a:pt x="258571" y="313622"/>
                    <a:pt x="260239" y="316958"/>
                  </a:cubicBezTo>
                  <a:cubicBezTo>
                    <a:pt x="260239" y="320295"/>
                    <a:pt x="256903" y="325299"/>
                    <a:pt x="260239" y="328636"/>
                  </a:cubicBezTo>
                  <a:lnTo>
                    <a:pt x="268581" y="328636"/>
                  </a:lnTo>
                  <a:cubicBezTo>
                    <a:pt x="271917" y="333640"/>
                    <a:pt x="278590" y="345318"/>
                    <a:pt x="280258" y="348654"/>
                  </a:cubicBezTo>
                  <a:cubicBezTo>
                    <a:pt x="280258" y="353659"/>
                    <a:pt x="278590" y="356995"/>
                    <a:pt x="280258" y="360332"/>
                  </a:cubicBezTo>
                  <a:cubicBezTo>
                    <a:pt x="285263" y="370341"/>
                    <a:pt x="300276" y="380350"/>
                    <a:pt x="303613" y="392027"/>
                  </a:cubicBezTo>
                  <a:cubicBezTo>
                    <a:pt x="316958" y="432064"/>
                    <a:pt x="280258" y="448746"/>
                    <a:pt x="303613" y="480442"/>
                  </a:cubicBezTo>
                  <a:cubicBezTo>
                    <a:pt x="310286" y="488783"/>
                    <a:pt x="321963" y="485447"/>
                    <a:pt x="331972" y="492119"/>
                  </a:cubicBezTo>
                  <a:cubicBezTo>
                    <a:pt x="331972" y="492119"/>
                    <a:pt x="355327" y="528820"/>
                    <a:pt x="355327" y="528820"/>
                  </a:cubicBezTo>
                  <a:cubicBezTo>
                    <a:pt x="365336" y="535493"/>
                    <a:pt x="380350" y="530488"/>
                    <a:pt x="392027" y="537161"/>
                  </a:cubicBezTo>
                  <a:cubicBezTo>
                    <a:pt x="402037" y="542165"/>
                    <a:pt x="413714" y="560516"/>
                    <a:pt x="423723" y="565520"/>
                  </a:cubicBezTo>
                  <a:cubicBezTo>
                    <a:pt x="435401" y="572193"/>
                    <a:pt x="450414" y="567188"/>
                    <a:pt x="463760" y="573861"/>
                  </a:cubicBezTo>
                  <a:cubicBezTo>
                    <a:pt x="468765" y="575529"/>
                    <a:pt x="475437" y="587207"/>
                    <a:pt x="480442" y="590543"/>
                  </a:cubicBezTo>
                  <a:cubicBezTo>
                    <a:pt x="482110" y="590543"/>
                    <a:pt x="517142" y="598884"/>
                    <a:pt x="517142" y="598884"/>
                  </a:cubicBezTo>
                  <a:cubicBezTo>
                    <a:pt x="532156" y="598884"/>
                    <a:pt x="538829" y="592211"/>
                    <a:pt x="545502" y="590543"/>
                  </a:cubicBezTo>
                  <a:cubicBezTo>
                    <a:pt x="570525" y="585539"/>
                    <a:pt x="583870" y="590543"/>
                    <a:pt x="605557" y="593880"/>
                  </a:cubicBezTo>
                  <a:cubicBezTo>
                    <a:pt x="605557" y="590543"/>
                    <a:pt x="602221" y="583870"/>
                    <a:pt x="608893" y="585539"/>
                  </a:cubicBezTo>
                  <a:cubicBezTo>
                    <a:pt x="618903" y="587207"/>
                    <a:pt x="622239" y="603889"/>
                    <a:pt x="628912" y="610562"/>
                  </a:cubicBezTo>
                  <a:cubicBezTo>
                    <a:pt x="628912" y="610562"/>
                    <a:pt x="638921" y="602221"/>
                    <a:pt x="633916" y="597216"/>
                  </a:cubicBezTo>
                  <a:cubicBezTo>
                    <a:pt x="628912" y="592211"/>
                    <a:pt x="648930" y="572193"/>
                    <a:pt x="648930" y="572193"/>
                  </a:cubicBezTo>
                  <a:lnTo>
                    <a:pt x="680626" y="572193"/>
                  </a:lnTo>
                  <a:cubicBezTo>
                    <a:pt x="680626" y="572193"/>
                    <a:pt x="680626" y="562184"/>
                    <a:pt x="673953" y="557179"/>
                  </a:cubicBezTo>
                  <a:cubicBezTo>
                    <a:pt x="667280" y="553843"/>
                    <a:pt x="660608" y="540497"/>
                    <a:pt x="660608" y="540497"/>
                  </a:cubicBezTo>
                  <a:lnTo>
                    <a:pt x="660608" y="530488"/>
                  </a:lnTo>
                  <a:cubicBezTo>
                    <a:pt x="660608" y="530488"/>
                    <a:pt x="668949" y="530488"/>
                    <a:pt x="668949" y="530488"/>
                  </a:cubicBezTo>
                  <a:lnTo>
                    <a:pt x="672285" y="517142"/>
                  </a:lnTo>
                  <a:lnTo>
                    <a:pt x="717327" y="517142"/>
                  </a:lnTo>
                  <a:lnTo>
                    <a:pt x="727336" y="510470"/>
                  </a:lnTo>
                  <a:cubicBezTo>
                    <a:pt x="727336" y="510470"/>
                    <a:pt x="732340" y="502129"/>
                    <a:pt x="739013" y="507133"/>
                  </a:cubicBezTo>
                  <a:lnTo>
                    <a:pt x="739013" y="503797"/>
                  </a:lnTo>
                  <a:cubicBezTo>
                    <a:pt x="742350" y="503797"/>
                    <a:pt x="749022" y="495456"/>
                    <a:pt x="749022" y="495456"/>
                  </a:cubicBezTo>
                  <a:cubicBezTo>
                    <a:pt x="749022" y="495456"/>
                    <a:pt x="749022" y="507133"/>
                    <a:pt x="749022" y="507133"/>
                  </a:cubicBezTo>
                  <a:cubicBezTo>
                    <a:pt x="749022" y="507133"/>
                    <a:pt x="769041" y="512138"/>
                    <a:pt x="760700" y="507133"/>
                  </a:cubicBezTo>
                  <a:cubicBezTo>
                    <a:pt x="760700" y="507133"/>
                    <a:pt x="759032" y="492119"/>
                    <a:pt x="760700" y="483778"/>
                  </a:cubicBezTo>
                  <a:cubicBezTo>
                    <a:pt x="760700" y="475437"/>
                    <a:pt x="782386" y="405373"/>
                    <a:pt x="772377" y="400368"/>
                  </a:cubicBezTo>
                  <a:cubicBezTo>
                    <a:pt x="752359" y="388691"/>
                    <a:pt x="710654" y="413714"/>
                    <a:pt x="692304" y="420387"/>
                  </a:cubicBezTo>
                  <a:cubicBezTo>
                    <a:pt x="690635" y="435401"/>
                    <a:pt x="692304" y="447078"/>
                    <a:pt x="688967" y="460424"/>
                  </a:cubicBezTo>
                  <a:lnTo>
                    <a:pt x="680626" y="463760"/>
                  </a:lnTo>
                  <a:cubicBezTo>
                    <a:pt x="678958" y="470433"/>
                    <a:pt x="683962" y="478774"/>
                    <a:pt x="680626" y="483778"/>
                  </a:cubicBezTo>
                  <a:cubicBezTo>
                    <a:pt x="680626" y="483778"/>
                    <a:pt x="668949" y="487115"/>
                    <a:pt x="668949" y="487115"/>
                  </a:cubicBezTo>
                  <a:cubicBezTo>
                    <a:pt x="668949" y="487115"/>
                    <a:pt x="665612" y="498792"/>
                    <a:pt x="665612" y="498792"/>
                  </a:cubicBezTo>
                  <a:cubicBezTo>
                    <a:pt x="655603" y="498792"/>
                    <a:pt x="658939" y="503797"/>
                    <a:pt x="653935" y="502129"/>
                  </a:cubicBezTo>
                  <a:lnTo>
                    <a:pt x="653935" y="493788"/>
                  </a:lnTo>
                  <a:cubicBezTo>
                    <a:pt x="643926" y="493788"/>
                    <a:pt x="638921" y="493788"/>
                    <a:pt x="633916" y="493788"/>
                  </a:cubicBezTo>
                  <a:cubicBezTo>
                    <a:pt x="633916" y="493788"/>
                    <a:pt x="627244" y="505465"/>
                    <a:pt x="625575" y="505465"/>
                  </a:cubicBezTo>
                  <a:cubicBezTo>
                    <a:pt x="618903" y="508801"/>
                    <a:pt x="610562" y="505465"/>
                    <a:pt x="605557" y="508801"/>
                  </a:cubicBezTo>
                  <a:cubicBezTo>
                    <a:pt x="603889" y="510470"/>
                    <a:pt x="605557" y="520479"/>
                    <a:pt x="602221" y="520479"/>
                  </a:cubicBezTo>
                  <a:cubicBezTo>
                    <a:pt x="602221" y="520479"/>
                    <a:pt x="588875" y="523815"/>
                    <a:pt x="598884" y="517142"/>
                  </a:cubicBezTo>
                  <a:cubicBezTo>
                    <a:pt x="592211" y="517142"/>
                    <a:pt x="587207" y="518811"/>
                    <a:pt x="578866" y="520479"/>
                  </a:cubicBezTo>
                  <a:cubicBezTo>
                    <a:pt x="578866" y="517142"/>
                    <a:pt x="577198" y="505465"/>
                    <a:pt x="575529" y="503797"/>
                  </a:cubicBezTo>
                  <a:cubicBezTo>
                    <a:pt x="567188" y="498792"/>
                    <a:pt x="555511" y="503797"/>
                    <a:pt x="547170" y="500460"/>
                  </a:cubicBezTo>
                  <a:cubicBezTo>
                    <a:pt x="543834" y="498792"/>
                    <a:pt x="542165" y="483778"/>
                    <a:pt x="538829" y="480442"/>
                  </a:cubicBezTo>
                  <a:cubicBezTo>
                    <a:pt x="523815" y="457087"/>
                    <a:pt x="512138" y="442073"/>
                    <a:pt x="502129" y="412046"/>
                  </a:cubicBezTo>
                  <a:cubicBezTo>
                    <a:pt x="502129" y="412046"/>
                    <a:pt x="493788" y="417050"/>
                    <a:pt x="493788" y="415382"/>
                  </a:cubicBezTo>
                  <a:cubicBezTo>
                    <a:pt x="497124" y="413714"/>
                    <a:pt x="497124" y="390359"/>
                    <a:pt x="493788" y="387023"/>
                  </a:cubicBezTo>
                  <a:lnTo>
                    <a:pt x="502129" y="378682"/>
                  </a:lnTo>
                  <a:cubicBezTo>
                    <a:pt x="505465" y="365336"/>
                    <a:pt x="493788" y="351991"/>
                    <a:pt x="493788" y="341981"/>
                  </a:cubicBezTo>
                  <a:cubicBezTo>
                    <a:pt x="493788" y="333640"/>
                    <a:pt x="498792" y="325299"/>
                    <a:pt x="497124" y="321963"/>
                  </a:cubicBezTo>
                  <a:cubicBezTo>
                    <a:pt x="497124" y="318627"/>
                    <a:pt x="488783" y="296940"/>
                    <a:pt x="488783" y="293604"/>
                  </a:cubicBezTo>
                  <a:cubicBezTo>
                    <a:pt x="488783" y="286931"/>
                    <a:pt x="510470" y="276922"/>
                    <a:pt x="512138" y="270249"/>
                  </a:cubicBezTo>
                  <a:cubicBezTo>
                    <a:pt x="512138" y="261908"/>
                    <a:pt x="512138" y="255235"/>
                    <a:pt x="507133" y="246894"/>
                  </a:cubicBezTo>
                  <a:lnTo>
                    <a:pt x="502129" y="246894"/>
                  </a:lnTo>
                  <a:cubicBezTo>
                    <a:pt x="502129" y="246894"/>
                    <a:pt x="497124" y="238553"/>
                    <a:pt x="488783" y="238553"/>
                  </a:cubicBezTo>
                  <a:cubicBezTo>
                    <a:pt x="480442" y="238553"/>
                    <a:pt x="470433" y="231880"/>
                    <a:pt x="465428" y="228544"/>
                  </a:cubicBezTo>
                  <a:cubicBezTo>
                    <a:pt x="460424" y="225207"/>
                    <a:pt x="458755" y="215198"/>
                    <a:pt x="458755" y="215198"/>
                  </a:cubicBezTo>
                  <a:cubicBezTo>
                    <a:pt x="458755" y="215198"/>
                    <a:pt x="455419" y="198516"/>
                    <a:pt x="448746" y="188507"/>
                  </a:cubicBezTo>
                  <a:cubicBezTo>
                    <a:pt x="442073" y="178497"/>
                    <a:pt x="448746" y="178497"/>
                    <a:pt x="440405" y="170156"/>
                  </a:cubicBezTo>
                  <a:cubicBezTo>
                    <a:pt x="432064" y="161815"/>
                    <a:pt x="427060" y="156811"/>
                    <a:pt x="425391" y="150138"/>
                  </a:cubicBezTo>
                  <a:cubicBezTo>
                    <a:pt x="423723" y="143465"/>
                    <a:pt x="427060" y="141797"/>
                    <a:pt x="422055" y="135124"/>
                  </a:cubicBezTo>
                  <a:cubicBezTo>
                    <a:pt x="417050" y="128451"/>
                    <a:pt x="413714" y="128451"/>
                    <a:pt x="408709" y="120110"/>
                  </a:cubicBezTo>
                  <a:cubicBezTo>
                    <a:pt x="403705" y="113438"/>
                    <a:pt x="403705" y="110101"/>
                    <a:pt x="398700" y="106765"/>
                  </a:cubicBezTo>
                  <a:cubicBezTo>
                    <a:pt x="393696" y="103428"/>
                    <a:pt x="390359" y="106765"/>
                    <a:pt x="382018" y="103428"/>
                  </a:cubicBezTo>
                  <a:cubicBezTo>
                    <a:pt x="373677" y="101760"/>
                    <a:pt x="373677" y="98424"/>
                    <a:pt x="368673" y="103428"/>
                  </a:cubicBezTo>
                  <a:cubicBezTo>
                    <a:pt x="365336" y="108433"/>
                    <a:pt x="363668" y="116774"/>
                    <a:pt x="356995" y="120110"/>
                  </a:cubicBezTo>
                  <a:cubicBezTo>
                    <a:pt x="350322" y="123447"/>
                    <a:pt x="338645" y="120110"/>
                    <a:pt x="333640" y="115106"/>
                  </a:cubicBezTo>
                  <a:cubicBezTo>
                    <a:pt x="326968" y="110101"/>
                    <a:pt x="320295" y="103428"/>
                    <a:pt x="320295" y="95087"/>
                  </a:cubicBezTo>
                  <a:cubicBezTo>
                    <a:pt x="320295" y="86746"/>
                    <a:pt x="323631" y="88415"/>
                    <a:pt x="315290" y="80074"/>
                  </a:cubicBezTo>
                  <a:cubicBezTo>
                    <a:pt x="306949" y="71733"/>
                    <a:pt x="305281" y="66728"/>
                    <a:pt x="298608" y="65060"/>
                  </a:cubicBezTo>
                  <a:cubicBezTo>
                    <a:pt x="291935" y="63392"/>
                    <a:pt x="290267" y="58387"/>
                    <a:pt x="286931" y="53382"/>
                  </a:cubicBezTo>
                  <a:cubicBezTo>
                    <a:pt x="283594" y="48378"/>
                    <a:pt x="285263" y="48378"/>
                    <a:pt x="280258" y="43373"/>
                  </a:cubicBezTo>
                  <a:cubicBezTo>
                    <a:pt x="275253" y="38369"/>
                    <a:pt x="270249" y="36700"/>
                    <a:pt x="270249" y="36700"/>
                  </a:cubicBezTo>
                  <a:lnTo>
                    <a:pt x="218534" y="36700"/>
                  </a:lnTo>
                  <a:cubicBezTo>
                    <a:pt x="218534" y="36700"/>
                    <a:pt x="218534" y="51714"/>
                    <a:pt x="218534" y="51714"/>
                  </a:cubicBezTo>
                  <a:lnTo>
                    <a:pt x="135124" y="46710"/>
                  </a:lnTo>
                  <a:lnTo>
                    <a:pt x="66728" y="10009"/>
                  </a:lnTo>
                  <a:lnTo>
                    <a:pt x="66728" y="0"/>
                  </a:lnTo>
                  <a:lnTo>
                    <a:pt x="0" y="6673"/>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299" name="Freeform 1298">
              <a:extLst>
                <a:ext uri="{FF2B5EF4-FFF2-40B4-BE49-F238E27FC236}">
                  <a16:creationId xmlns:a16="http://schemas.microsoft.com/office/drawing/2014/main" id="{F45B3981-981E-46D6-F116-A7897E411255}"/>
                </a:ext>
              </a:extLst>
            </p:cNvPr>
            <p:cNvSpPr/>
            <p:nvPr/>
          </p:nvSpPr>
          <p:spPr>
            <a:xfrm>
              <a:off x="7228315" y="5366314"/>
              <a:ext cx="17595" cy="23643"/>
            </a:xfrm>
            <a:custGeom>
              <a:avLst/>
              <a:gdLst>
                <a:gd name="connsiteX0" fmla="*/ 8475 w 17595"/>
                <a:gd name="connsiteY0" fmla="*/ 289 h 23643"/>
                <a:gd name="connsiteX1" fmla="*/ 11812 w 17595"/>
                <a:gd name="connsiteY1" fmla="*/ 23643 h 23643"/>
                <a:gd name="connsiteX2" fmla="*/ 8475 w 17595"/>
                <a:gd name="connsiteY2" fmla="*/ 289 h 23643"/>
              </a:gdLst>
              <a:ahLst/>
              <a:cxnLst>
                <a:cxn ang="0">
                  <a:pos x="connsiteX0" y="connsiteY0"/>
                </a:cxn>
                <a:cxn ang="0">
                  <a:pos x="connsiteX1" y="connsiteY1"/>
                </a:cxn>
                <a:cxn ang="0">
                  <a:pos x="connsiteX2" y="connsiteY2"/>
                </a:cxn>
              </a:cxnLst>
              <a:rect l="l" t="t" r="r" b="b"/>
              <a:pathLst>
                <a:path w="17595" h="23643">
                  <a:moveTo>
                    <a:pt x="8475" y="289"/>
                  </a:moveTo>
                  <a:cubicBezTo>
                    <a:pt x="-8207" y="1956"/>
                    <a:pt x="3471" y="18638"/>
                    <a:pt x="11812" y="23643"/>
                  </a:cubicBezTo>
                  <a:cubicBezTo>
                    <a:pt x="11812" y="23643"/>
                    <a:pt x="26826" y="-3048"/>
                    <a:pt x="8475" y="28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0" name="Freeform 1299">
              <a:extLst>
                <a:ext uri="{FF2B5EF4-FFF2-40B4-BE49-F238E27FC236}">
                  <a16:creationId xmlns:a16="http://schemas.microsoft.com/office/drawing/2014/main" id="{A64E4313-0430-27EE-2517-0C8ABB60F139}"/>
                </a:ext>
              </a:extLst>
            </p:cNvPr>
            <p:cNvSpPr/>
            <p:nvPr/>
          </p:nvSpPr>
          <p:spPr>
            <a:xfrm>
              <a:off x="5311686" y="3820180"/>
              <a:ext cx="320294" cy="399117"/>
            </a:xfrm>
            <a:custGeom>
              <a:avLst/>
              <a:gdLst>
                <a:gd name="connsiteX0" fmla="*/ 0 w 320294"/>
                <a:gd name="connsiteY0" fmla="*/ 198516 h 399117"/>
                <a:gd name="connsiteX1" fmla="*/ 15014 w 320294"/>
                <a:gd name="connsiteY1" fmla="*/ 220203 h 399117"/>
                <a:gd name="connsiteX2" fmla="*/ 11677 w 320294"/>
                <a:gd name="connsiteY2" fmla="*/ 256903 h 399117"/>
                <a:gd name="connsiteX3" fmla="*/ 18350 w 320294"/>
                <a:gd name="connsiteY3" fmla="*/ 345318 h 399117"/>
                <a:gd name="connsiteX4" fmla="*/ 35032 w 320294"/>
                <a:gd name="connsiteY4" fmla="*/ 335309 h 399117"/>
                <a:gd name="connsiteX5" fmla="*/ 48378 w 320294"/>
                <a:gd name="connsiteY5" fmla="*/ 335309 h 399117"/>
                <a:gd name="connsiteX6" fmla="*/ 66728 w 320294"/>
                <a:gd name="connsiteY6" fmla="*/ 335309 h 399117"/>
                <a:gd name="connsiteX7" fmla="*/ 81742 w 320294"/>
                <a:gd name="connsiteY7" fmla="*/ 343650 h 399117"/>
                <a:gd name="connsiteX8" fmla="*/ 88414 w 320294"/>
                <a:gd name="connsiteY8" fmla="*/ 358663 h 399117"/>
                <a:gd name="connsiteX9" fmla="*/ 101760 w 320294"/>
                <a:gd name="connsiteY9" fmla="*/ 365336 h 399117"/>
                <a:gd name="connsiteX10" fmla="*/ 105096 w 320294"/>
                <a:gd name="connsiteY10" fmla="*/ 382018 h 399117"/>
                <a:gd name="connsiteX11" fmla="*/ 120110 w 320294"/>
                <a:gd name="connsiteY11" fmla="*/ 388691 h 399117"/>
                <a:gd name="connsiteX12" fmla="*/ 126783 w 320294"/>
                <a:gd name="connsiteY12" fmla="*/ 398700 h 399117"/>
                <a:gd name="connsiteX13" fmla="*/ 136792 w 320294"/>
                <a:gd name="connsiteY13" fmla="*/ 397032 h 399117"/>
                <a:gd name="connsiteX14" fmla="*/ 140129 w 320294"/>
                <a:gd name="connsiteY14" fmla="*/ 378682 h 399117"/>
                <a:gd name="connsiteX15" fmla="*/ 143465 w 320294"/>
                <a:gd name="connsiteY15" fmla="*/ 368673 h 399117"/>
                <a:gd name="connsiteX16" fmla="*/ 161815 w 320294"/>
                <a:gd name="connsiteY16" fmla="*/ 372009 h 399117"/>
                <a:gd name="connsiteX17" fmla="*/ 175161 w 320294"/>
                <a:gd name="connsiteY17" fmla="*/ 372009 h 399117"/>
                <a:gd name="connsiteX18" fmla="*/ 183502 w 320294"/>
                <a:gd name="connsiteY18" fmla="*/ 367004 h 399117"/>
                <a:gd name="connsiteX19" fmla="*/ 185170 w 320294"/>
                <a:gd name="connsiteY19" fmla="*/ 353659 h 399117"/>
                <a:gd name="connsiteX20" fmla="*/ 195179 w 320294"/>
                <a:gd name="connsiteY20" fmla="*/ 360332 h 399117"/>
                <a:gd name="connsiteX21" fmla="*/ 291935 w 320294"/>
                <a:gd name="connsiteY21" fmla="*/ 360332 h 399117"/>
                <a:gd name="connsiteX22" fmla="*/ 298608 w 320294"/>
                <a:gd name="connsiteY22" fmla="*/ 343650 h 399117"/>
                <a:gd name="connsiteX23" fmla="*/ 290267 w 320294"/>
                <a:gd name="connsiteY23" fmla="*/ 333640 h 399117"/>
                <a:gd name="connsiteX24" fmla="*/ 273585 w 320294"/>
                <a:gd name="connsiteY24" fmla="*/ 68396 h 399117"/>
                <a:gd name="connsiteX25" fmla="*/ 320294 w 320294"/>
                <a:gd name="connsiteY25" fmla="*/ 68396 h 399117"/>
                <a:gd name="connsiteX26" fmla="*/ 233548 w 320294"/>
                <a:gd name="connsiteY26" fmla="*/ 0 h 399117"/>
                <a:gd name="connsiteX27" fmla="*/ 233548 w 320294"/>
                <a:gd name="connsiteY27" fmla="*/ 48378 h 399117"/>
                <a:gd name="connsiteX28" fmla="*/ 136792 w 320294"/>
                <a:gd name="connsiteY28" fmla="*/ 50046 h 399117"/>
                <a:gd name="connsiteX29" fmla="*/ 136792 w 320294"/>
                <a:gd name="connsiteY29" fmla="*/ 120110 h 399117"/>
                <a:gd name="connsiteX30" fmla="*/ 103428 w 320294"/>
                <a:gd name="connsiteY30" fmla="*/ 138461 h 399117"/>
                <a:gd name="connsiteX31" fmla="*/ 105096 w 320294"/>
                <a:gd name="connsiteY31" fmla="*/ 190175 h 399117"/>
                <a:gd name="connsiteX32" fmla="*/ 6673 w 320294"/>
                <a:gd name="connsiteY32" fmla="*/ 193511 h 399117"/>
                <a:gd name="connsiteX33" fmla="*/ 0 w 320294"/>
                <a:gd name="connsiteY33" fmla="*/ 200184 h 39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294" h="399117">
                  <a:moveTo>
                    <a:pt x="0" y="198516"/>
                  </a:moveTo>
                  <a:cubicBezTo>
                    <a:pt x="3336" y="208525"/>
                    <a:pt x="13345" y="211862"/>
                    <a:pt x="15014" y="220203"/>
                  </a:cubicBezTo>
                  <a:cubicBezTo>
                    <a:pt x="15014" y="225207"/>
                    <a:pt x="11677" y="256903"/>
                    <a:pt x="11677" y="256903"/>
                  </a:cubicBezTo>
                  <a:cubicBezTo>
                    <a:pt x="21686" y="286931"/>
                    <a:pt x="23355" y="311954"/>
                    <a:pt x="18350" y="345318"/>
                  </a:cubicBezTo>
                  <a:cubicBezTo>
                    <a:pt x="18350" y="345318"/>
                    <a:pt x="31696" y="341981"/>
                    <a:pt x="35032" y="335309"/>
                  </a:cubicBezTo>
                  <a:cubicBezTo>
                    <a:pt x="38368" y="328636"/>
                    <a:pt x="40037" y="335309"/>
                    <a:pt x="48378" y="335309"/>
                  </a:cubicBezTo>
                  <a:cubicBezTo>
                    <a:pt x="56719" y="335309"/>
                    <a:pt x="55050" y="335309"/>
                    <a:pt x="66728" y="335309"/>
                  </a:cubicBezTo>
                  <a:cubicBezTo>
                    <a:pt x="76737" y="335309"/>
                    <a:pt x="76737" y="340313"/>
                    <a:pt x="81742" y="343650"/>
                  </a:cubicBezTo>
                  <a:cubicBezTo>
                    <a:pt x="86746" y="346986"/>
                    <a:pt x="88414" y="350322"/>
                    <a:pt x="88414" y="358663"/>
                  </a:cubicBezTo>
                  <a:cubicBezTo>
                    <a:pt x="88414" y="367004"/>
                    <a:pt x="96755" y="363668"/>
                    <a:pt x="101760" y="365336"/>
                  </a:cubicBezTo>
                  <a:cubicBezTo>
                    <a:pt x="106765" y="367004"/>
                    <a:pt x="103428" y="373677"/>
                    <a:pt x="105096" y="382018"/>
                  </a:cubicBezTo>
                  <a:cubicBezTo>
                    <a:pt x="106765" y="390359"/>
                    <a:pt x="118442" y="383686"/>
                    <a:pt x="120110" y="388691"/>
                  </a:cubicBezTo>
                  <a:cubicBezTo>
                    <a:pt x="120110" y="393696"/>
                    <a:pt x="126783" y="398700"/>
                    <a:pt x="126783" y="398700"/>
                  </a:cubicBezTo>
                  <a:cubicBezTo>
                    <a:pt x="126783" y="398700"/>
                    <a:pt x="131788" y="400368"/>
                    <a:pt x="136792" y="397032"/>
                  </a:cubicBezTo>
                  <a:cubicBezTo>
                    <a:pt x="141797" y="392027"/>
                    <a:pt x="136792" y="387023"/>
                    <a:pt x="140129" y="378682"/>
                  </a:cubicBezTo>
                  <a:cubicBezTo>
                    <a:pt x="143465" y="370341"/>
                    <a:pt x="140129" y="368673"/>
                    <a:pt x="143465" y="368673"/>
                  </a:cubicBezTo>
                  <a:cubicBezTo>
                    <a:pt x="146802" y="368673"/>
                    <a:pt x="153474" y="368673"/>
                    <a:pt x="161815" y="372009"/>
                  </a:cubicBezTo>
                  <a:cubicBezTo>
                    <a:pt x="171825" y="375345"/>
                    <a:pt x="175161" y="372009"/>
                    <a:pt x="175161" y="372009"/>
                  </a:cubicBezTo>
                  <a:cubicBezTo>
                    <a:pt x="175161" y="372009"/>
                    <a:pt x="186838" y="372009"/>
                    <a:pt x="183502" y="367004"/>
                  </a:cubicBezTo>
                  <a:cubicBezTo>
                    <a:pt x="180166" y="360332"/>
                    <a:pt x="180166" y="355327"/>
                    <a:pt x="185170" y="353659"/>
                  </a:cubicBezTo>
                  <a:cubicBezTo>
                    <a:pt x="190175" y="353659"/>
                    <a:pt x="195179" y="360332"/>
                    <a:pt x="195179" y="360332"/>
                  </a:cubicBezTo>
                  <a:lnTo>
                    <a:pt x="291935" y="360332"/>
                  </a:lnTo>
                  <a:cubicBezTo>
                    <a:pt x="291935" y="360332"/>
                    <a:pt x="293603" y="355327"/>
                    <a:pt x="298608" y="343650"/>
                  </a:cubicBezTo>
                  <a:cubicBezTo>
                    <a:pt x="301944" y="331972"/>
                    <a:pt x="290267" y="333640"/>
                    <a:pt x="290267" y="333640"/>
                  </a:cubicBezTo>
                  <a:lnTo>
                    <a:pt x="273585" y="68396"/>
                  </a:lnTo>
                  <a:lnTo>
                    <a:pt x="320294" y="68396"/>
                  </a:lnTo>
                  <a:cubicBezTo>
                    <a:pt x="320294" y="66728"/>
                    <a:pt x="233548" y="0"/>
                    <a:pt x="233548" y="0"/>
                  </a:cubicBezTo>
                  <a:lnTo>
                    <a:pt x="233548" y="48378"/>
                  </a:lnTo>
                  <a:cubicBezTo>
                    <a:pt x="233548" y="48378"/>
                    <a:pt x="136792" y="50046"/>
                    <a:pt x="136792" y="50046"/>
                  </a:cubicBezTo>
                  <a:lnTo>
                    <a:pt x="136792" y="120110"/>
                  </a:lnTo>
                  <a:cubicBezTo>
                    <a:pt x="135124" y="120110"/>
                    <a:pt x="103428" y="116774"/>
                    <a:pt x="103428" y="138461"/>
                  </a:cubicBezTo>
                  <a:cubicBezTo>
                    <a:pt x="103428" y="160147"/>
                    <a:pt x="105096" y="190175"/>
                    <a:pt x="105096" y="190175"/>
                  </a:cubicBezTo>
                  <a:lnTo>
                    <a:pt x="6673" y="193511"/>
                  </a:lnTo>
                  <a:cubicBezTo>
                    <a:pt x="6673" y="193511"/>
                    <a:pt x="6673" y="188507"/>
                    <a:pt x="0" y="20018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1" name="Freeform 1300">
              <a:extLst>
                <a:ext uri="{FF2B5EF4-FFF2-40B4-BE49-F238E27FC236}">
                  <a16:creationId xmlns:a16="http://schemas.microsoft.com/office/drawing/2014/main" id="{0D36112A-4F17-3AD6-DD3D-F5D5E8F9F814}"/>
                </a:ext>
              </a:extLst>
            </p:cNvPr>
            <p:cNvSpPr/>
            <p:nvPr/>
          </p:nvSpPr>
          <p:spPr>
            <a:xfrm>
              <a:off x="5433465" y="3880235"/>
              <a:ext cx="427059" cy="513805"/>
            </a:xfrm>
            <a:custGeom>
              <a:avLst/>
              <a:gdLst>
                <a:gd name="connsiteX0" fmla="*/ 123447 w 427059"/>
                <a:gd name="connsiteY0" fmla="*/ 513806 h 513805"/>
                <a:gd name="connsiteX1" fmla="*/ 133456 w 427059"/>
                <a:gd name="connsiteY1" fmla="*/ 503796 h 513805"/>
                <a:gd name="connsiteX2" fmla="*/ 140129 w 427059"/>
                <a:gd name="connsiteY2" fmla="*/ 507133 h 513805"/>
                <a:gd name="connsiteX3" fmla="*/ 143465 w 427059"/>
                <a:gd name="connsiteY3" fmla="*/ 492119 h 513805"/>
                <a:gd name="connsiteX4" fmla="*/ 150138 w 427059"/>
                <a:gd name="connsiteY4" fmla="*/ 488783 h 513805"/>
                <a:gd name="connsiteX5" fmla="*/ 161816 w 427059"/>
                <a:gd name="connsiteY5" fmla="*/ 497124 h 513805"/>
                <a:gd name="connsiteX6" fmla="*/ 168488 w 427059"/>
                <a:gd name="connsiteY6" fmla="*/ 485447 h 513805"/>
                <a:gd name="connsiteX7" fmla="*/ 173493 w 427059"/>
                <a:gd name="connsiteY7" fmla="*/ 477106 h 513805"/>
                <a:gd name="connsiteX8" fmla="*/ 176829 w 427059"/>
                <a:gd name="connsiteY8" fmla="*/ 453750 h 513805"/>
                <a:gd name="connsiteX9" fmla="*/ 180166 w 427059"/>
                <a:gd name="connsiteY9" fmla="*/ 440405 h 513805"/>
                <a:gd name="connsiteX10" fmla="*/ 180166 w 427059"/>
                <a:gd name="connsiteY10" fmla="*/ 428727 h 513805"/>
                <a:gd name="connsiteX11" fmla="*/ 190175 w 427059"/>
                <a:gd name="connsiteY11" fmla="*/ 417050 h 513805"/>
                <a:gd name="connsiteX12" fmla="*/ 196848 w 427059"/>
                <a:gd name="connsiteY12" fmla="*/ 418719 h 513805"/>
                <a:gd name="connsiteX13" fmla="*/ 201852 w 427059"/>
                <a:gd name="connsiteY13" fmla="*/ 397032 h 513805"/>
                <a:gd name="connsiteX14" fmla="*/ 211862 w 427059"/>
                <a:gd name="connsiteY14" fmla="*/ 382018 h 513805"/>
                <a:gd name="connsiteX15" fmla="*/ 231880 w 427059"/>
                <a:gd name="connsiteY15" fmla="*/ 375345 h 513805"/>
                <a:gd name="connsiteX16" fmla="*/ 243557 w 427059"/>
                <a:gd name="connsiteY16" fmla="*/ 362000 h 513805"/>
                <a:gd name="connsiteX17" fmla="*/ 251898 w 427059"/>
                <a:gd name="connsiteY17" fmla="*/ 346986 h 513805"/>
                <a:gd name="connsiteX18" fmla="*/ 265244 w 427059"/>
                <a:gd name="connsiteY18" fmla="*/ 336977 h 513805"/>
                <a:gd name="connsiteX19" fmla="*/ 275253 w 427059"/>
                <a:gd name="connsiteY19" fmla="*/ 318626 h 513805"/>
                <a:gd name="connsiteX20" fmla="*/ 288599 w 427059"/>
                <a:gd name="connsiteY20" fmla="*/ 310285 h 513805"/>
                <a:gd name="connsiteX21" fmla="*/ 298608 w 427059"/>
                <a:gd name="connsiteY21" fmla="*/ 305281 h 513805"/>
                <a:gd name="connsiteX22" fmla="*/ 308617 w 427059"/>
                <a:gd name="connsiteY22" fmla="*/ 305281 h 513805"/>
                <a:gd name="connsiteX23" fmla="*/ 315290 w 427059"/>
                <a:gd name="connsiteY23" fmla="*/ 315290 h 513805"/>
                <a:gd name="connsiteX24" fmla="*/ 320295 w 427059"/>
                <a:gd name="connsiteY24" fmla="*/ 315290 h 513805"/>
                <a:gd name="connsiteX25" fmla="*/ 323631 w 427059"/>
                <a:gd name="connsiteY25" fmla="*/ 311954 h 513805"/>
                <a:gd name="connsiteX26" fmla="*/ 340313 w 427059"/>
                <a:gd name="connsiteY26" fmla="*/ 308617 h 513805"/>
                <a:gd name="connsiteX27" fmla="*/ 367004 w 427059"/>
                <a:gd name="connsiteY27" fmla="*/ 303613 h 513805"/>
                <a:gd name="connsiteX28" fmla="*/ 400368 w 427059"/>
                <a:gd name="connsiteY28" fmla="*/ 290267 h 513805"/>
                <a:gd name="connsiteX29" fmla="*/ 415382 w 427059"/>
                <a:gd name="connsiteY29" fmla="*/ 290267 h 513805"/>
                <a:gd name="connsiteX30" fmla="*/ 418719 w 427059"/>
                <a:gd name="connsiteY30" fmla="*/ 283594 h 513805"/>
                <a:gd name="connsiteX31" fmla="*/ 418719 w 427059"/>
                <a:gd name="connsiteY31" fmla="*/ 270249 h 513805"/>
                <a:gd name="connsiteX32" fmla="*/ 427060 w 427059"/>
                <a:gd name="connsiteY32" fmla="*/ 265244 h 513805"/>
                <a:gd name="connsiteX33" fmla="*/ 423723 w 427059"/>
                <a:gd name="connsiteY33" fmla="*/ 188507 h 513805"/>
                <a:gd name="connsiteX34" fmla="*/ 397032 w 427059"/>
                <a:gd name="connsiteY34" fmla="*/ 193511 h 513805"/>
                <a:gd name="connsiteX35" fmla="*/ 397032 w 427059"/>
                <a:gd name="connsiteY35" fmla="*/ 178497 h 513805"/>
                <a:gd name="connsiteX36" fmla="*/ 397032 w 427059"/>
                <a:gd name="connsiteY36" fmla="*/ 163484 h 513805"/>
                <a:gd name="connsiteX37" fmla="*/ 388691 w 427059"/>
                <a:gd name="connsiteY37" fmla="*/ 148470 h 513805"/>
                <a:gd name="connsiteX38" fmla="*/ 368673 w 427059"/>
                <a:gd name="connsiteY38" fmla="*/ 138460 h 513805"/>
                <a:gd name="connsiteX39" fmla="*/ 362000 w 427059"/>
                <a:gd name="connsiteY39" fmla="*/ 125115 h 513805"/>
                <a:gd name="connsiteX40" fmla="*/ 196848 w 427059"/>
                <a:gd name="connsiteY40" fmla="*/ 0 h 513805"/>
                <a:gd name="connsiteX41" fmla="*/ 150138 w 427059"/>
                <a:gd name="connsiteY41" fmla="*/ 0 h 513805"/>
                <a:gd name="connsiteX42" fmla="*/ 166820 w 427059"/>
                <a:gd name="connsiteY42" fmla="*/ 266912 h 513805"/>
                <a:gd name="connsiteX43" fmla="*/ 175161 w 427059"/>
                <a:gd name="connsiteY43" fmla="*/ 276921 h 513805"/>
                <a:gd name="connsiteX44" fmla="*/ 168488 w 427059"/>
                <a:gd name="connsiteY44" fmla="*/ 291935 h 513805"/>
                <a:gd name="connsiteX45" fmla="*/ 71732 w 427059"/>
                <a:gd name="connsiteY45" fmla="*/ 291935 h 513805"/>
                <a:gd name="connsiteX46" fmla="*/ 61724 w 427059"/>
                <a:gd name="connsiteY46" fmla="*/ 286931 h 513805"/>
                <a:gd name="connsiteX47" fmla="*/ 60055 w 427059"/>
                <a:gd name="connsiteY47" fmla="*/ 300276 h 513805"/>
                <a:gd name="connsiteX48" fmla="*/ 51714 w 427059"/>
                <a:gd name="connsiteY48" fmla="*/ 305281 h 513805"/>
                <a:gd name="connsiteX49" fmla="*/ 38368 w 427059"/>
                <a:gd name="connsiteY49" fmla="*/ 305281 h 513805"/>
                <a:gd name="connsiteX50" fmla="*/ 20019 w 427059"/>
                <a:gd name="connsiteY50" fmla="*/ 301944 h 513805"/>
                <a:gd name="connsiteX51" fmla="*/ 16682 w 427059"/>
                <a:gd name="connsiteY51" fmla="*/ 311954 h 513805"/>
                <a:gd name="connsiteX52" fmla="*/ 13345 w 427059"/>
                <a:gd name="connsiteY52" fmla="*/ 330304 h 513805"/>
                <a:gd name="connsiteX53" fmla="*/ 3337 w 427059"/>
                <a:gd name="connsiteY53" fmla="*/ 331972 h 513805"/>
                <a:gd name="connsiteX54" fmla="*/ 3337 w 427059"/>
                <a:gd name="connsiteY54" fmla="*/ 346986 h 513805"/>
                <a:gd name="connsiteX55" fmla="*/ 0 w 427059"/>
                <a:gd name="connsiteY55" fmla="*/ 370341 h 513805"/>
                <a:gd name="connsiteX56" fmla="*/ 3337 w 427059"/>
                <a:gd name="connsiteY56" fmla="*/ 380350 h 513805"/>
                <a:gd name="connsiteX57" fmla="*/ 13345 w 427059"/>
                <a:gd name="connsiteY57" fmla="*/ 390359 h 513805"/>
                <a:gd name="connsiteX58" fmla="*/ 15014 w 427059"/>
                <a:gd name="connsiteY58" fmla="*/ 408709 h 513805"/>
                <a:gd name="connsiteX59" fmla="*/ 15014 w 427059"/>
                <a:gd name="connsiteY59" fmla="*/ 420386 h 513805"/>
                <a:gd name="connsiteX60" fmla="*/ 21686 w 427059"/>
                <a:gd name="connsiteY60" fmla="*/ 420386 h 513805"/>
                <a:gd name="connsiteX61" fmla="*/ 31696 w 427059"/>
                <a:gd name="connsiteY61" fmla="*/ 417050 h 513805"/>
                <a:gd name="connsiteX62" fmla="*/ 41705 w 427059"/>
                <a:gd name="connsiteY62" fmla="*/ 423723 h 513805"/>
                <a:gd name="connsiteX63" fmla="*/ 48378 w 427059"/>
                <a:gd name="connsiteY63" fmla="*/ 413714 h 513805"/>
                <a:gd name="connsiteX64" fmla="*/ 61724 w 427059"/>
                <a:gd name="connsiteY64" fmla="*/ 417050 h 513805"/>
                <a:gd name="connsiteX65" fmla="*/ 71732 w 427059"/>
                <a:gd name="connsiteY65" fmla="*/ 418719 h 513805"/>
                <a:gd name="connsiteX66" fmla="*/ 75069 w 427059"/>
                <a:gd name="connsiteY66" fmla="*/ 433732 h 513805"/>
                <a:gd name="connsiteX67" fmla="*/ 71732 w 427059"/>
                <a:gd name="connsiteY67" fmla="*/ 450414 h 513805"/>
                <a:gd name="connsiteX68" fmla="*/ 78406 w 427059"/>
                <a:gd name="connsiteY68" fmla="*/ 463760 h 513805"/>
                <a:gd name="connsiteX69" fmla="*/ 88414 w 427059"/>
                <a:gd name="connsiteY69" fmla="*/ 465428 h 513805"/>
                <a:gd name="connsiteX70" fmla="*/ 68396 w 427059"/>
                <a:gd name="connsiteY70" fmla="*/ 477106 h 513805"/>
                <a:gd name="connsiteX71" fmla="*/ 75069 w 427059"/>
                <a:gd name="connsiteY71" fmla="*/ 482110 h 513805"/>
                <a:gd name="connsiteX72" fmla="*/ 85078 w 427059"/>
                <a:gd name="connsiteY72" fmla="*/ 482110 h 513805"/>
                <a:gd name="connsiteX73" fmla="*/ 98424 w 427059"/>
                <a:gd name="connsiteY73" fmla="*/ 488783 h 513805"/>
                <a:gd name="connsiteX74" fmla="*/ 110101 w 427059"/>
                <a:gd name="connsiteY74" fmla="*/ 503796 h 513805"/>
                <a:gd name="connsiteX75" fmla="*/ 118442 w 427059"/>
                <a:gd name="connsiteY75" fmla="*/ 508801 h 5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7059" h="513805">
                  <a:moveTo>
                    <a:pt x="123447" y="513806"/>
                  </a:moveTo>
                  <a:cubicBezTo>
                    <a:pt x="123447" y="513806"/>
                    <a:pt x="125115" y="507133"/>
                    <a:pt x="133456" y="503796"/>
                  </a:cubicBezTo>
                  <a:cubicBezTo>
                    <a:pt x="141797" y="500460"/>
                    <a:pt x="140129" y="507133"/>
                    <a:pt x="140129" y="507133"/>
                  </a:cubicBezTo>
                  <a:lnTo>
                    <a:pt x="143465" y="492119"/>
                  </a:lnTo>
                  <a:lnTo>
                    <a:pt x="150138" y="488783"/>
                  </a:lnTo>
                  <a:cubicBezTo>
                    <a:pt x="150138" y="488783"/>
                    <a:pt x="153475" y="498792"/>
                    <a:pt x="161816" y="497124"/>
                  </a:cubicBezTo>
                  <a:cubicBezTo>
                    <a:pt x="168488" y="495455"/>
                    <a:pt x="168488" y="485447"/>
                    <a:pt x="168488" y="485447"/>
                  </a:cubicBezTo>
                  <a:lnTo>
                    <a:pt x="173493" y="477106"/>
                  </a:lnTo>
                  <a:cubicBezTo>
                    <a:pt x="173493" y="477106"/>
                    <a:pt x="170157" y="457087"/>
                    <a:pt x="176829" y="453750"/>
                  </a:cubicBezTo>
                  <a:cubicBezTo>
                    <a:pt x="183502" y="450414"/>
                    <a:pt x="181834" y="443742"/>
                    <a:pt x="180166" y="440405"/>
                  </a:cubicBezTo>
                  <a:cubicBezTo>
                    <a:pt x="178498" y="437068"/>
                    <a:pt x="180166" y="428727"/>
                    <a:pt x="180166" y="428727"/>
                  </a:cubicBezTo>
                  <a:cubicBezTo>
                    <a:pt x="180166" y="428727"/>
                    <a:pt x="183502" y="418719"/>
                    <a:pt x="190175" y="417050"/>
                  </a:cubicBezTo>
                  <a:cubicBezTo>
                    <a:pt x="195180" y="415382"/>
                    <a:pt x="196848" y="418719"/>
                    <a:pt x="196848" y="418719"/>
                  </a:cubicBezTo>
                  <a:cubicBezTo>
                    <a:pt x="196848" y="418719"/>
                    <a:pt x="198516" y="403704"/>
                    <a:pt x="201852" y="397032"/>
                  </a:cubicBezTo>
                  <a:cubicBezTo>
                    <a:pt x="205189" y="390359"/>
                    <a:pt x="205189" y="385354"/>
                    <a:pt x="211862" y="382018"/>
                  </a:cubicBezTo>
                  <a:cubicBezTo>
                    <a:pt x="218534" y="378682"/>
                    <a:pt x="226875" y="375345"/>
                    <a:pt x="231880" y="375345"/>
                  </a:cubicBezTo>
                  <a:cubicBezTo>
                    <a:pt x="236885" y="375345"/>
                    <a:pt x="243557" y="368672"/>
                    <a:pt x="243557" y="362000"/>
                  </a:cubicBezTo>
                  <a:cubicBezTo>
                    <a:pt x="243557" y="355327"/>
                    <a:pt x="243557" y="351990"/>
                    <a:pt x="251898" y="346986"/>
                  </a:cubicBezTo>
                  <a:cubicBezTo>
                    <a:pt x="258571" y="340313"/>
                    <a:pt x="265244" y="341981"/>
                    <a:pt x="265244" y="336977"/>
                  </a:cubicBezTo>
                  <a:cubicBezTo>
                    <a:pt x="265244" y="331972"/>
                    <a:pt x="266912" y="318626"/>
                    <a:pt x="275253" y="318626"/>
                  </a:cubicBezTo>
                  <a:cubicBezTo>
                    <a:pt x="283594" y="318626"/>
                    <a:pt x="288599" y="316958"/>
                    <a:pt x="288599" y="310285"/>
                  </a:cubicBezTo>
                  <a:cubicBezTo>
                    <a:pt x="288599" y="303613"/>
                    <a:pt x="295272" y="300276"/>
                    <a:pt x="298608" y="305281"/>
                  </a:cubicBezTo>
                  <a:cubicBezTo>
                    <a:pt x="301945" y="310285"/>
                    <a:pt x="305281" y="301944"/>
                    <a:pt x="308617" y="305281"/>
                  </a:cubicBezTo>
                  <a:cubicBezTo>
                    <a:pt x="311954" y="308617"/>
                    <a:pt x="315290" y="315290"/>
                    <a:pt x="315290" y="315290"/>
                  </a:cubicBezTo>
                  <a:lnTo>
                    <a:pt x="320295" y="315290"/>
                  </a:lnTo>
                  <a:cubicBezTo>
                    <a:pt x="320295" y="315290"/>
                    <a:pt x="323631" y="311954"/>
                    <a:pt x="323631" y="311954"/>
                  </a:cubicBezTo>
                  <a:cubicBezTo>
                    <a:pt x="323631" y="311954"/>
                    <a:pt x="335309" y="311954"/>
                    <a:pt x="340313" y="308617"/>
                  </a:cubicBezTo>
                  <a:cubicBezTo>
                    <a:pt x="345318" y="305281"/>
                    <a:pt x="358663" y="305281"/>
                    <a:pt x="367004" y="303613"/>
                  </a:cubicBezTo>
                  <a:cubicBezTo>
                    <a:pt x="375345" y="303613"/>
                    <a:pt x="400368" y="290267"/>
                    <a:pt x="400368" y="290267"/>
                  </a:cubicBezTo>
                  <a:lnTo>
                    <a:pt x="415382" y="290267"/>
                  </a:lnTo>
                  <a:cubicBezTo>
                    <a:pt x="415382" y="290267"/>
                    <a:pt x="417050" y="290267"/>
                    <a:pt x="418719" y="283594"/>
                  </a:cubicBezTo>
                  <a:cubicBezTo>
                    <a:pt x="418719" y="276921"/>
                    <a:pt x="418719" y="270249"/>
                    <a:pt x="418719" y="270249"/>
                  </a:cubicBezTo>
                  <a:lnTo>
                    <a:pt x="427060" y="265244"/>
                  </a:lnTo>
                  <a:lnTo>
                    <a:pt x="423723" y="188507"/>
                  </a:lnTo>
                  <a:cubicBezTo>
                    <a:pt x="423723" y="188507"/>
                    <a:pt x="395364" y="198516"/>
                    <a:pt x="397032" y="193511"/>
                  </a:cubicBezTo>
                  <a:cubicBezTo>
                    <a:pt x="398700" y="188507"/>
                    <a:pt x="400368" y="185170"/>
                    <a:pt x="397032" y="178497"/>
                  </a:cubicBezTo>
                  <a:cubicBezTo>
                    <a:pt x="393696" y="171825"/>
                    <a:pt x="393696" y="175161"/>
                    <a:pt x="397032" y="163484"/>
                  </a:cubicBezTo>
                  <a:cubicBezTo>
                    <a:pt x="398700" y="151806"/>
                    <a:pt x="393696" y="153474"/>
                    <a:pt x="388691" y="148470"/>
                  </a:cubicBezTo>
                  <a:cubicBezTo>
                    <a:pt x="383686" y="143465"/>
                    <a:pt x="375345" y="145133"/>
                    <a:pt x="368673" y="138460"/>
                  </a:cubicBezTo>
                  <a:cubicBezTo>
                    <a:pt x="362000" y="133456"/>
                    <a:pt x="362000" y="125115"/>
                    <a:pt x="362000" y="125115"/>
                  </a:cubicBezTo>
                  <a:lnTo>
                    <a:pt x="196848" y="0"/>
                  </a:lnTo>
                  <a:lnTo>
                    <a:pt x="150138" y="0"/>
                  </a:lnTo>
                  <a:cubicBezTo>
                    <a:pt x="150138" y="1668"/>
                    <a:pt x="166820" y="266912"/>
                    <a:pt x="166820" y="266912"/>
                  </a:cubicBezTo>
                  <a:cubicBezTo>
                    <a:pt x="166820" y="266912"/>
                    <a:pt x="178498" y="265244"/>
                    <a:pt x="175161" y="276921"/>
                  </a:cubicBezTo>
                  <a:cubicBezTo>
                    <a:pt x="171825" y="288599"/>
                    <a:pt x="168488" y="291935"/>
                    <a:pt x="168488" y="291935"/>
                  </a:cubicBezTo>
                  <a:lnTo>
                    <a:pt x="71732" y="291935"/>
                  </a:lnTo>
                  <a:cubicBezTo>
                    <a:pt x="71732" y="291935"/>
                    <a:pt x="68396" y="285262"/>
                    <a:pt x="61724" y="286931"/>
                  </a:cubicBezTo>
                  <a:cubicBezTo>
                    <a:pt x="56719" y="286931"/>
                    <a:pt x="55050" y="293603"/>
                    <a:pt x="60055" y="300276"/>
                  </a:cubicBezTo>
                  <a:cubicBezTo>
                    <a:pt x="63391" y="306949"/>
                    <a:pt x="51714" y="305281"/>
                    <a:pt x="51714" y="305281"/>
                  </a:cubicBezTo>
                  <a:cubicBezTo>
                    <a:pt x="51714" y="305281"/>
                    <a:pt x="48378" y="308617"/>
                    <a:pt x="38368" y="305281"/>
                  </a:cubicBezTo>
                  <a:cubicBezTo>
                    <a:pt x="28360" y="301944"/>
                    <a:pt x="23355" y="301944"/>
                    <a:pt x="20019" y="301944"/>
                  </a:cubicBezTo>
                  <a:cubicBezTo>
                    <a:pt x="16682" y="301944"/>
                    <a:pt x="20019" y="303613"/>
                    <a:pt x="16682" y="311954"/>
                  </a:cubicBezTo>
                  <a:cubicBezTo>
                    <a:pt x="13345" y="320295"/>
                    <a:pt x="18350" y="325299"/>
                    <a:pt x="13345" y="330304"/>
                  </a:cubicBezTo>
                  <a:cubicBezTo>
                    <a:pt x="8341" y="333640"/>
                    <a:pt x="3337" y="331972"/>
                    <a:pt x="3337" y="331972"/>
                  </a:cubicBezTo>
                  <a:cubicBezTo>
                    <a:pt x="3337" y="331972"/>
                    <a:pt x="0" y="346986"/>
                    <a:pt x="3337" y="346986"/>
                  </a:cubicBezTo>
                  <a:cubicBezTo>
                    <a:pt x="6673" y="346986"/>
                    <a:pt x="0" y="370341"/>
                    <a:pt x="0" y="370341"/>
                  </a:cubicBezTo>
                  <a:cubicBezTo>
                    <a:pt x="0" y="370341"/>
                    <a:pt x="0" y="377013"/>
                    <a:pt x="3337" y="380350"/>
                  </a:cubicBezTo>
                  <a:cubicBezTo>
                    <a:pt x="6673" y="383686"/>
                    <a:pt x="13345" y="387023"/>
                    <a:pt x="13345" y="390359"/>
                  </a:cubicBezTo>
                  <a:cubicBezTo>
                    <a:pt x="13345" y="393696"/>
                    <a:pt x="15014" y="408709"/>
                    <a:pt x="15014" y="408709"/>
                  </a:cubicBezTo>
                  <a:lnTo>
                    <a:pt x="15014" y="420386"/>
                  </a:lnTo>
                  <a:lnTo>
                    <a:pt x="21686" y="420386"/>
                  </a:lnTo>
                  <a:cubicBezTo>
                    <a:pt x="21686" y="420386"/>
                    <a:pt x="25023" y="415382"/>
                    <a:pt x="31696" y="417050"/>
                  </a:cubicBezTo>
                  <a:cubicBezTo>
                    <a:pt x="38368" y="418719"/>
                    <a:pt x="38368" y="423723"/>
                    <a:pt x="41705" y="423723"/>
                  </a:cubicBezTo>
                  <a:cubicBezTo>
                    <a:pt x="45042" y="423723"/>
                    <a:pt x="48378" y="413714"/>
                    <a:pt x="48378" y="413714"/>
                  </a:cubicBezTo>
                  <a:cubicBezTo>
                    <a:pt x="48378" y="413714"/>
                    <a:pt x="51714" y="420386"/>
                    <a:pt x="61724" y="417050"/>
                  </a:cubicBezTo>
                  <a:cubicBezTo>
                    <a:pt x="71732" y="413714"/>
                    <a:pt x="71732" y="418719"/>
                    <a:pt x="71732" y="418719"/>
                  </a:cubicBezTo>
                  <a:cubicBezTo>
                    <a:pt x="71732" y="418719"/>
                    <a:pt x="75069" y="425391"/>
                    <a:pt x="75069" y="433732"/>
                  </a:cubicBezTo>
                  <a:cubicBezTo>
                    <a:pt x="75069" y="442073"/>
                    <a:pt x="66728" y="448746"/>
                    <a:pt x="71732" y="450414"/>
                  </a:cubicBezTo>
                  <a:cubicBezTo>
                    <a:pt x="76737" y="452083"/>
                    <a:pt x="80073" y="460424"/>
                    <a:pt x="78406" y="463760"/>
                  </a:cubicBezTo>
                  <a:cubicBezTo>
                    <a:pt x="78406" y="467096"/>
                    <a:pt x="88414" y="465428"/>
                    <a:pt x="88414" y="465428"/>
                  </a:cubicBezTo>
                  <a:lnTo>
                    <a:pt x="68396" y="477106"/>
                  </a:lnTo>
                  <a:cubicBezTo>
                    <a:pt x="68396" y="477106"/>
                    <a:pt x="68396" y="482110"/>
                    <a:pt x="75069" y="482110"/>
                  </a:cubicBezTo>
                  <a:cubicBezTo>
                    <a:pt x="81742" y="482110"/>
                    <a:pt x="80073" y="475437"/>
                    <a:pt x="85078" y="482110"/>
                  </a:cubicBezTo>
                  <a:cubicBezTo>
                    <a:pt x="88414" y="488783"/>
                    <a:pt x="95088" y="482110"/>
                    <a:pt x="98424" y="488783"/>
                  </a:cubicBezTo>
                  <a:cubicBezTo>
                    <a:pt x="101760" y="495455"/>
                    <a:pt x="105096" y="503796"/>
                    <a:pt x="110101" y="503796"/>
                  </a:cubicBezTo>
                  <a:cubicBezTo>
                    <a:pt x="115106" y="503796"/>
                    <a:pt x="118442" y="508801"/>
                    <a:pt x="118442" y="50880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2" name="Freeform 1301">
              <a:extLst>
                <a:ext uri="{FF2B5EF4-FFF2-40B4-BE49-F238E27FC236}">
                  <a16:creationId xmlns:a16="http://schemas.microsoft.com/office/drawing/2014/main" id="{4419A98C-83B3-3A0C-AA71-8F3883E4791F}"/>
                </a:ext>
              </a:extLst>
            </p:cNvPr>
            <p:cNvSpPr/>
            <p:nvPr/>
          </p:nvSpPr>
          <p:spPr>
            <a:xfrm>
              <a:off x="8367831" y="4490797"/>
              <a:ext cx="478772" cy="191843"/>
            </a:xfrm>
            <a:custGeom>
              <a:avLst/>
              <a:gdLst>
                <a:gd name="connsiteX0" fmla="*/ 387022 w 478772"/>
                <a:gd name="connsiteY0" fmla="*/ 68396 h 191843"/>
                <a:gd name="connsiteX1" fmla="*/ 393695 w 478772"/>
                <a:gd name="connsiteY1" fmla="*/ 85078 h 191843"/>
                <a:gd name="connsiteX2" fmla="*/ 388691 w 478772"/>
                <a:gd name="connsiteY2" fmla="*/ 85078 h 191843"/>
                <a:gd name="connsiteX3" fmla="*/ 382017 w 478772"/>
                <a:gd name="connsiteY3" fmla="*/ 83410 h 191843"/>
                <a:gd name="connsiteX4" fmla="*/ 378681 w 478772"/>
                <a:gd name="connsiteY4" fmla="*/ 90083 h 191843"/>
                <a:gd name="connsiteX5" fmla="*/ 378681 w 478772"/>
                <a:gd name="connsiteY5" fmla="*/ 95087 h 191843"/>
                <a:gd name="connsiteX6" fmla="*/ 367004 w 478772"/>
                <a:gd name="connsiteY6" fmla="*/ 95087 h 191843"/>
                <a:gd name="connsiteX7" fmla="*/ 358663 w 478772"/>
                <a:gd name="connsiteY7" fmla="*/ 86746 h 191843"/>
                <a:gd name="connsiteX8" fmla="*/ 350322 w 478772"/>
                <a:gd name="connsiteY8" fmla="*/ 85078 h 191843"/>
                <a:gd name="connsiteX9" fmla="*/ 326967 w 478772"/>
                <a:gd name="connsiteY9" fmla="*/ 128451 h 191843"/>
                <a:gd name="connsiteX10" fmla="*/ 303612 w 478772"/>
                <a:gd name="connsiteY10" fmla="*/ 128451 h 191843"/>
                <a:gd name="connsiteX11" fmla="*/ 275253 w 478772"/>
                <a:gd name="connsiteY11" fmla="*/ 176829 h 191843"/>
                <a:gd name="connsiteX12" fmla="*/ 236884 w 478772"/>
                <a:gd name="connsiteY12" fmla="*/ 156811 h 191843"/>
                <a:gd name="connsiteX13" fmla="*/ 236884 w 478772"/>
                <a:gd name="connsiteY13" fmla="*/ 170156 h 191843"/>
                <a:gd name="connsiteX14" fmla="*/ 241889 w 478772"/>
                <a:gd name="connsiteY14" fmla="*/ 181834 h 191843"/>
                <a:gd name="connsiteX15" fmla="*/ 251898 w 478772"/>
                <a:gd name="connsiteY15" fmla="*/ 186838 h 191843"/>
                <a:gd name="connsiteX16" fmla="*/ 260239 w 478772"/>
                <a:gd name="connsiteY16" fmla="*/ 191843 h 191843"/>
                <a:gd name="connsiteX17" fmla="*/ 271917 w 478772"/>
                <a:gd name="connsiteY17" fmla="*/ 191843 h 191843"/>
                <a:gd name="connsiteX18" fmla="*/ 285262 w 478772"/>
                <a:gd name="connsiteY18" fmla="*/ 191843 h 191843"/>
                <a:gd name="connsiteX19" fmla="*/ 300276 w 478772"/>
                <a:gd name="connsiteY19" fmla="*/ 191843 h 191843"/>
                <a:gd name="connsiteX20" fmla="*/ 305281 w 478772"/>
                <a:gd name="connsiteY20" fmla="*/ 183502 h 191843"/>
                <a:gd name="connsiteX21" fmla="*/ 318626 w 478772"/>
                <a:gd name="connsiteY21" fmla="*/ 183502 h 191843"/>
                <a:gd name="connsiteX22" fmla="*/ 325299 w 478772"/>
                <a:gd name="connsiteY22" fmla="*/ 183502 h 191843"/>
                <a:gd name="connsiteX23" fmla="*/ 340312 w 478772"/>
                <a:gd name="connsiteY23" fmla="*/ 183502 h 191843"/>
                <a:gd name="connsiteX24" fmla="*/ 351990 w 478772"/>
                <a:gd name="connsiteY24" fmla="*/ 176829 h 191843"/>
                <a:gd name="connsiteX25" fmla="*/ 355327 w 478772"/>
                <a:gd name="connsiteY25" fmla="*/ 170156 h 191843"/>
                <a:gd name="connsiteX26" fmla="*/ 358663 w 478772"/>
                <a:gd name="connsiteY26" fmla="*/ 156811 h 191843"/>
                <a:gd name="connsiteX27" fmla="*/ 358663 w 478772"/>
                <a:gd name="connsiteY27" fmla="*/ 146802 h 191843"/>
                <a:gd name="connsiteX28" fmla="*/ 368672 w 478772"/>
                <a:gd name="connsiteY28" fmla="*/ 143465 h 191843"/>
                <a:gd name="connsiteX29" fmla="*/ 373676 w 478772"/>
                <a:gd name="connsiteY29" fmla="*/ 135124 h 191843"/>
                <a:gd name="connsiteX30" fmla="*/ 380350 w 478772"/>
                <a:gd name="connsiteY30" fmla="*/ 128451 h 191843"/>
                <a:gd name="connsiteX31" fmla="*/ 387022 w 478772"/>
                <a:gd name="connsiteY31" fmla="*/ 121778 h 191843"/>
                <a:gd name="connsiteX32" fmla="*/ 390358 w 478772"/>
                <a:gd name="connsiteY32" fmla="*/ 103428 h 191843"/>
                <a:gd name="connsiteX33" fmla="*/ 397032 w 478772"/>
                <a:gd name="connsiteY33" fmla="*/ 93419 h 191843"/>
                <a:gd name="connsiteX34" fmla="*/ 413714 w 478772"/>
                <a:gd name="connsiteY34" fmla="*/ 96755 h 191843"/>
                <a:gd name="connsiteX35" fmla="*/ 432063 w 478772"/>
                <a:gd name="connsiteY35" fmla="*/ 96755 h 191843"/>
                <a:gd name="connsiteX36" fmla="*/ 432063 w 478772"/>
                <a:gd name="connsiteY36" fmla="*/ 91751 h 191843"/>
                <a:gd name="connsiteX37" fmla="*/ 452082 w 478772"/>
                <a:gd name="connsiteY37" fmla="*/ 88414 h 191843"/>
                <a:gd name="connsiteX38" fmla="*/ 455419 w 478772"/>
                <a:gd name="connsiteY38" fmla="*/ 65060 h 191843"/>
                <a:gd name="connsiteX39" fmla="*/ 467096 w 478772"/>
                <a:gd name="connsiteY39" fmla="*/ 68396 h 191843"/>
                <a:gd name="connsiteX40" fmla="*/ 475437 w 478772"/>
                <a:gd name="connsiteY40" fmla="*/ 60055 h 191843"/>
                <a:gd name="connsiteX41" fmla="*/ 478773 w 478772"/>
                <a:gd name="connsiteY41" fmla="*/ 60055 h 191843"/>
                <a:gd name="connsiteX42" fmla="*/ 467096 w 478772"/>
                <a:gd name="connsiteY42" fmla="*/ 40037 h 191843"/>
                <a:gd name="connsiteX43" fmla="*/ 447078 w 478772"/>
                <a:gd name="connsiteY43" fmla="*/ 31696 h 191843"/>
                <a:gd name="connsiteX44" fmla="*/ 450414 w 478772"/>
                <a:gd name="connsiteY44" fmla="*/ 20018 h 191843"/>
                <a:gd name="connsiteX45" fmla="*/ 413714 w 478772"/>
                <a:gd name="connsiteY45" fmla="*/ 0 h 191843"/>
                <a:gd name="connsiteX46" fmla="*/ 413714 w 478772"/>
                <a:gd name="connsiteY46" fmla="*/ 16682 h 191843"/>
                <a:gd name="connsiteX47" fmla="*/ 405373 w 478772"/>
                <a:gd name="connsiteY47" fmla="*/ 20018 h 191843"/>
                <a:gd name="connsiteX48" fmla="*/ 388691 w 478772"/>
                <a:gd name="connsiteY48" fmla="*/ 68396 h 191843"/>
                <a:gd name="connsiteX49" fmla="*/ 385354 w 478772"/>
                <a:gd name="connsiteY49" fmla="*/ 68396 h 191843"/>
                <a:gd name="connsiteX50" fmla="*/ 65059 w 478772"/>
                <a:gd name="connsiteY50" fmla="*/ 166820 h 191843"/>
                <a:gd name="connsiteX51" fmla="*/ 76737 w 478772"/>
                <a:gd name="connsiteY51" fmla="*/ 158479 h 191843"/>
                <a:gd name="connsiteX52" fmla="*/ 93419 w 478772"/>
                <a:gd name="connsiteY52" fmla="*/ 163484 h 191843"/>
                <a:gd name="connsiteX53" fmla="*/ 86746 w 478772"/>
                <a:gd name="connsiteY53" fmla="*/ 131788 h 191843"/>
                <a:gd name="connsiteX54" fmla="*/ 78405 w 478772"/>
                <a:gd name="connsiteY54" fmla="*/ 131788 h 191843"/>
                <a:gd name="connsiteX55" fmla="*/ 75069 w 478772"/>
                <a:gd name="connsiteY55" fmla="*/ 100092 h 191843"/>
                <a:gd name="connsiteX56" fmla="*/ 78405 w 478772"/>
                <a:gd name="connsiteY56" fmla="*/ 100092 h 191843"/>
                <a:gd name="connsiteX57" fmla="*/ 58387 w 478772"/>
                <a:gd name="connsiteY57" fmla="*/ 31696 h 191843"/>
                <a:gd name="connsiteX58" fmla="*/ 38368 w 478772"/>
                <a:gd name="connsiteY58" fmla="*/ 20018 h 191843"/>
                <a:gd name="connsiteX59" fmla="*/ 38368 w 478772"/>
                <a:gd name="connsiteY59" fmla="*/ 30027 h 191843"/>
                <a:gd name="connsiteX60" fmla="*/ 36700 w 478772"/>
                <a:gd name="connsiteY60" fmla="*/ 43373 h 191843"/>
                <a:gd name="connsiteX61" fmla="*/ 28359 w 478772"/>
                <a:gd name="connsiteY61" fmla="*/ 43373 h 191843"/>
                <a:gd name="connsiteX62" fmla="*/ 26691 w 478772"/>
                <a:gd name="connsiteY62" fmla="*/ 48378 h 191843"/>
                <a:gd name="connsiteX63" fmla="*/ 20018 w 478772"/>
                <a:gd name="connsiteY63" fmla="*/ 48378 h 191843"/>
                <a:gd name="connsiteX64" fmla="*/ 20018 w 478772"/>
                <a:gd name="connsiteY64" fmla="*/ 35032 h 191843"/>
                <a:gd name="connsiteX65" fmla="*/ 8341 w 478772"/>
                <a:gd name="connsiteY65" fmla="*/ 26691 h 191843"/>
                <a:gd name="connsiteX66" fmla="*/ 0 w 478772"/>
                <a:gd name="connsiteY66" fmla="*/ 26691 h 191843"/>
                <a:gd name="connsiteX67" fmla="*/ 0 w 478772"/>
                <a:gd name="connsiteY67" fmla="*/ 68396 h 191843"/>
                <a:gd name="connsiteX68" fmla="*/ 3336 w 478772"/>
                <a:gd name="connsiteY68" fmla="*/ 68396 h 191843"/>
                <a:gd name="connsiteX69" fmla="*/ 11677 w 478772"/>
                <a:gd name="connsiteY69" fmla="*/ 108433 h 191843"/>
                <a:gd name="connsiteX70" fmla="*/ 23354 w 478772"/>
                <a:gd name="connsiteY70" fmla="*/ 120110 h 191843"/>
                <a:gd name="connsiteX71" fmla="*/ 23354 w 478772"/>
                <a:gd name="connsiteY71" fmla="*/ 136792 h 191843"/>
                <a:gd name="connsiteX72" fmla="*/ 40036 w 478772"/>
                <a:gd name="connsiteY72" fmla="*/ 145133 h 191843"/>
                <a:gd name="connsiteX73" fmla="*/ 66728 w 478772"/>
                <a:gd name="connsiteY73" fmla="*/ 168488 h 1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78772" h="191843">
                  <a:moveTo>
                    <a:pt x="387022" y="68396"/>
                  </a:moveTo>
                  <a:lnTo>
                    <a:pt x="393695" y="85078"/>
                  </a:lnTo>
                  <a:lnTo>
                    <a:pt x="388691" y="85078"/>
                  </a:lnTo>
                  <a:cubicBezTo>
                    <a:pt x="388691" y="86746"/>
                    <a:pt x="382017" y="83410"/>
                    <a:pt x="382017" y="83410"/>
                  </a:cubicBezTo>
                  <a:lnTo>
                    <a:pt x="378681" y="90083"/>
                  </a:lnTo>
                  <a:lnTo>
                    <a:pt x="378681" y="95087"/>
                  </a:lnTo>
                  <a:cubicBezTo>
                    <a:pt x="377013" y="95087"/>
                    <a:pt x="367004" y="95087"/>
                    <a:pt x="367004" y="95087"/>
                  </a:cubicBezTo>
                  <a:lnTo>
                    <a:pt x="358663" y="86746"/>
                  </a:lnTo>
                  <a:cubicBezTo>
                    <a:pt x="355327" y="86746"/>
                    <a:pt x="350322" y="85078"/>
                    <a:pt x="350322" y="85078"/>
                  </a:cubicBezTo>
                  <a:cubicBezTo>
                    <a:pt x="346986" y="88414"/>
                    <a:pt x="328635" y="128451"/>
                    <a:pt x="326967" y="128451"/>
                  </a:cubicBezTo>
                  <a:cubicBezTo>
                    <a:pt x="320294" y="131788"/>
                    <a:pt x="310285" y="128451"/>
                    <a:pt x="303612" y="128451"/>
                  </a:cubicBezTo>
                  <a:cubicBezTo>
                    <a:pt x="273584" y="133456"/>
                    <a:pt x="280258" y="160147"/>
                    <a:pt x="275253" y="176829"/>
                  </a:cubicBezTo>
                  <a:cubicBezTo>
                    <a:pt x="261907" y="170156"/>
                    <a:pt x="250230" y="163484"/>
                    <a:pt x="236884" y="156811"/>
                  </a:cubicBezTo>
                  <a:lnTo>
                    <a:pt x="236884" y="170156"/>
                  </a:lnTo>
                  <a:lnTo>
                    <a:pt x="241889" y="181834"/>
                  </a:lnTo>
                  <a:lnTo>
                    <a:pt x="251898" y="186838"/>
                  </a:lnTo>
                  <a:lnTo>
                    <a:pt x="260239" y="191843"/>
                  </a:lnTo>
                  <a:lnTo>
                    <a:pt x="271917" y="191843"/>
                  </a:lnTo>
                  <a:cubicBezTo>
                    <a:pt x="271917" y="191843"/>
                    <a:pt x="285262" y="191843"/>
                    <a:pt x="285262" y="191843"/>
                  </a:cubicBezTo>
                  <a:lnTo>
                    <a:pt x="300276" y="191843"/>
                  </a:lnTo>
                  <a:cubicBezTo>
                    <a:pt x="300276" y="191843"/>
                    <a:pt x="305281" y="183502"/>
                    <a:pt x="305281" y="183502"/>
                  </a:cubicBezTo>
                  <a:lnTo>
                    <a:pt x="318626" y="183502"/>
                  </a:lnTo>
                  <a:cubicBezTo>
                    <a:pt x="318626" y="181834"/>
                    <a:pt x="325299" y="183502"/>
                    <a:pt x="325299" y="183502"/>
                  </a:cubicBezTo>
                  <a:lnTo>
                    <a:pt x="340312" y="183502"/>
                  </a:lnTo>
                  <a:lnTo>
                    <a:pt x="351990" y="176829"/>
                  </a:lnTo>
                  <a:lnTo>
                    <a:pt x="355327" y="170156"/>
                  </a:lnTo>
                  <a:lnTo>
                    <a:pt x="358663" y="156811"/>
                  </a:lnTo>
                  <a:lnTo>
                    <a:pt x="358663" y="146802"/>
                  </a:lnTo>
                  <a:cubicBezTo>
                    <a:pt x="360331" y="146802"/>
                    <a:pt x="368672" y="143465"/>
                    <a:pt x="368672" y="143465"/>
                  </a:cubicBezTo>
                  <a:lnTo>
                    <a:pt x="373676" y="135124"/>
                  </a:lnTo>
                  <a:lnTo>
                    <a:pt x="380350" y="128451"/>
                  </a:lnTo>
                  <a:lnTo>
                    <a:pt x="387022" y="121778"/>
                  </a:lnTo>
                  <a:lnTo>
                    <a:pt x="390358" y="103428"/>
                  </a:lnTo>
                  <a:lnTo>
                    <a:pt x="397032" y="93419"/>
                  </a:lnTo>
                  <a:lnTo>
                    <a:pt x="413714" y="96755"/>
                  </a:lnTo>
                  <a:lnTo>
                    <a:pt x="432063" y="96755"/>
                  </a:lnTo>
                  <a:cubicBezTo>
                    <a:pt x="432063" y="96755"/>
                    <a:pt x="432063" y="91751"/>
                    <a:pt x="432063" y="91751"/>
                  </a:cubicBezTo>
                  <a:cubicBezTo>
                    <a:pt x="438737" y="91751"/>
                    <a:pt x="448746" y="91751"/>
                    <a:pt x="452082" y="88414"/>
                  </a:cubicBezTo>
                  <a:cubicBezTo>
                    <a:pt x="465428" y="78405"/>
                    <a:pt x="452082" y="66728"/>
                    <a:pt x="455419" y="65060"/>
                  </a:cubicBezTo>
                  <a:cubicBezTo>
                    <a:pt x="457087" y="63391"/>
                    <a:pt x="460423" y="70064"/>
                    <a:pt x="467096" y="68396"/>
                  </a:cubicBezTo>
                  <a:lnTo>
                    <a:pt x="475437" y="60055"/>
                  </a:lnTo>
                  <a:lnTo>
                    <a:pt x="478773" y="60055"/>
                  </a:lnTo>
                  <a:cubicBezTo>
                    <a:pt x="473769" y="56719"/>
                    <a:pt x="472101" y="43373"/>
                    <a:pt x="467096" y="40037"/>
                  </a:cubicBezTo>
                  <a:cubicBezTo>
                    <a:pt x="460423" y="35032"/>
                    <a:pt x="450414" y="36700"/>
                    <a:pt x="447078" y="31696"/>
                  </a:cubicBezTo>
                  <a:cubicBezTo>
                    <a:pt x="443741" y="26691"/>
                    <a:pt x="450414" y="21686"/>
                    <a:pt x="450414" y="20018"/>
                  </a:cubicBezTo>
                  <a:cubicBezTo>
                    <a:pt x="435400" y="6673"/>
                    <a:pt x="433732" y="5004"/>
                    <a:pt x="413714" y="0"/>
                  </a:cubicBezTo>
                  <a:cubicBezTo>
                    <a:pt x="412045" y="5004"/>
                    <a:pt x="413714" y="11677"/>
                    <a:pt x="413714" y="16682"/>
                  </a:cubicBezTo>
                  <a:lnTo>
                    <a:pt x="405373" y="20018"/>
                  </a:lnTo>
                  <a:cubicBezTo>
                    <a:pt x="392027" y="41705"/>
                    <a:pt x="385354" y="46709"/>
                    <a:pt x="388691" y="68396"/>
                  </a:cubicBezTo>
                  <a:lnTo>
                    <a:pt x="385354" y="68396"/>
                  </a:lnTo>
                  <a:close/>
                  <a:moveTo>
                    <a:pt x="65059" y="166820"/>
                  </a:moveTo>
                  <a:lnTo>
                    <a:pt x="76737" y="158479"/>
                  </a:lnTo>
                  <a:lnTo>
                    <a:pt x="93419" y="163484"/>
                  </a:lnTo>
                  <a:cubicBezTo>
                    <a:pt x="90082" y="150138"/>
                    <a:pt x="93419" y="143465"/>
                    <a:pt x="86746" y="131788"/>
                  </a:cubicBezTo>
                  <a:lnTo>
                    <a:pt x="78405" y="131788"/>
                  </a:lnTo>
                  <a:cubicBezTo>
                    <a:pt x="78405" y="123447"/>
                    <a:pt x="76737" y="111769"/>
                    <a:pt x="75069" y="100092"/>
                  </a:cubicBezTo>
                  <a:lnTo>
                    <a:pt x="78405" y="100092"/>
                  </a:lnTo>
                  <a:cubicBezTo>
                    <a:pt x="78405" y="75069"/>
                    <a:pt x="71732" y="50046"/>
                    <a:pt x="58387" y="31696"/>
                  </a:cubicBezTo>
                  <a:cubicBezTo>
                    <a:pt x="53382" y="26691"/>
                    <a:pt x="43373" y="25023"/>
                    <a:pt x="38368" y="20018"/>
                  </a:cubicBezTo>
                  <a:lnTo>
                    <a:pt x="38368" y="30027"/>
                  </a:lnTo>
                  <a:cubicBezTo>
                    <a:pt x="38368" y="30027"/>
                    <a:pt x="36700" y="43373"/>
                    <a:pt x="36700" y="43373"/>
                  </a:cubicBezTo>
                  <a:lnTo>
                    <a:pt x="28359" y="43373"/>
                  </a:lnTo>
                  <a:cubicBezTo>
                    <a:pt x="28359" y="43373"/>
                    <a:pt x="26691" y="48378"/>
                    <a:pt x="26691" y="48378"/>
                  </a:cubicBezTo>
                  <a:lnTo>
                    <a:pt x="20018" y="48378"/>
                  </a:lnTo>
                  <a:cubicBezTo>
                    <a:pt x="20018" y="48378"/>
                    <a:pt x="20018" y="35032"/>
                    <a:pt x="20018" y="35032"/>
                  </a:cubicBezTo>
                  <a:lnTo>
                    <a:pt x="8341" y="26691"/>
                  </a:lnTo>
                  <a:lnTo>
                    <a:pt x="0" y="26691"/>
                  </a:lnTo>
                  <a:cubicBezTo>
                    <a:pt x="0" y="41705"/>
                    <a:pt x="0" y="53382"/>
                    <a:pt x="0" y="68396"/>
                  </a:cubicBezTo>
                  <a:lnTo>
                    <a:pt x="3336" y="68396"/>
                  </a:lnTo>
                  <a:cubicBezTo>
                    <a:pt x="5004" y="78405"/>
                    <a:pt x="6672" y="98424"/>
                    <a:pt x="11677" y="108433"/>
                  </a:cubicBezTo>
                  <a:cubicBezTo>
                    <a:pt x="11677" y="108433"/>
                    <a:pt x="23354" y="116774"/>
                    <a:pt x="23354" y="120110"/>
                  </a:cubicBezTo>
                  <a:cubicBezTo>
                    <a:pt x="23354" y="123447"/>
                    <a:pt x="21686" y="131788"/>
                    <a:pt x="23354" y="136792"/>
                  </a:cubicBezTo>
                  <a:cubicBezTo>
                    <a:pt x="25023" y="140129"/>
                    <a:pt x="36700" y="141797"/>
                    <a:pt x="40036" y="145133"/>
                  </a:cubicBezTo>
                  <a:cubicBezTo>
                    <a:pt x="51714" y="158479"/>
                    <a:pt x="58387" y="165152"/>
                    <a:pt x="66728" y="16848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BE242080-9E45-477B-8843-752E5C9A9482}"/>
                </a:ext>
              </a:extLst>
            </p:cNvPr>
            <p:cNvSpPr/>
            <p:nvPr/>
          </p:nvSpPr>
          <p:spPr>
            <a:xfrm>
              <a:off x="6592594" y="5017948"/>
              <a:ext cx="86428" cy="246894"/>
            </a:xfrm>
            <a:custGeom>
              <a:avLst/>
              <a:gdLst>
                <a:gd name="connsiteX0" fmla="*/ 63662 w 86428"/>
                <a:gd name="connsiteY0" fmla="*/ 148470 h 246894"/>
                <a:gd name="connsiteX1" fmla="*/ 46980 w 86428"/>
                <a:gd name="connsiteY1" fmla="*/ 145134 h 246894"/>
                <a:gd name="connsiteX2" fmla="*/ 50316 w 86428"/>
                <a:gd name="connsiteY2" fmla="*/ 133456 h 246894"/>
                <a:gd name="connsiteX3" fmla="*/ 41975 w 86428"/>
                <a:gd name="connsiteY3" fmla="*/ 125115 h 246894"/>
                <a:gd name="connsiteX4" fmla="*/ 38639 w 86428"/>
                <a:gd name="connsiteY4" fmla="*/ 93419 h 246894"/>
                <a:gd name="connsiteX5" fmla="*/ 41975 w 86428"/>
                <a:gd name="connsiteY5" fmla="*/ 90083 h 246894"/>
                <a:gd name="connsiteX6" fmla="*/ 38639 w 86428"/>
                <a:gd name="connsiteY6" fmla="*/ 86747 h 246894"/>
                <a:gd name="connsiteX7" fmla="*/ 35302 w 86428"/>
                <a:gd name="connsiteY7" fmla="*/ 75069 h 246894"/>
                <a:gd name="connsiteX8" fmla="*/ 43643 w 86428"/>
                <a:gd name="connsiteY8" fmla="*/ 63392 h 246894"/>
                <a:gd name="connsiteX9" fmla="*/ 40307 w 86428"/>
                <a:gd name="connsiteY9" fmla="*/ 11678 h 246894"/>
                <a:gd name="connsiteX10" fmla="*/ 40307 w 86428"/>
                <a:gd name="connsiteY10" fmla="*/ 8341 h 246894"/>
                <a:gd name="connsiteX11" fmla="*/ 18620 w 86428"/>
                <a:gd name="connsiteY11" fmla="*/ 0 h 246894"/>
                <a:gd name="connsiteX12" fmla="*/ 25293 w 86428"/>
                <a:gd name="connsiteY12" fmla="*/ 13346 h 246894"/>
                <a:gd name="connsiteX13" fmla="*/ 30298 w 86428"/>
                <a:gd name="connsiteY13" fmla="*/ 33364 h 246894"/>
                <a:gd name="connsiteX14" fmla="*/ 25293 w 86428"/>
                <a:gd name="connsiteY14" fmla="*/ 48378 h 246894"/>
                <a:gd name="connsiteX15" fmla="*/ 15284 w 86428"/>
                <a:gd name="connsiteY15" fmla="*/ 60055 h 246894"/>
                <a:gd name="connsiteX16" fmla="*/ 15284 w 86428"/>
                <a:gd name="connsiteY16" fmla="*/ 80074 h 246894"/>
                <a:gd name="connsiteX17" fmla="*/ 23625 w 86428"/>
                <a:gd name="connsiteY17" fmla="*/ 86747 h 246894"/>
                <a:gd name="connsiteX18" fmla="*/ 6943 w 86428"/>
                <a:gd name="connsiteY18" fmla="*/ 103429 h 246894"/>
                <a:gd name="connsiteX19" fmla="*/ 3607 w 86428"/>
                <a:gd name="connsiteY19" fmla="*/ 125115 h 246894"/>
                <a:gd name="connsiteX20" fmla="*/ 270 w 86428"/>
                <a:gd name="connsiteY20" fmla="*/ 141797 h 246894"/>
                <a:gd name="connsiteX21" fmla="*/ 3607 w 86428"/>
                <a:gd name="connsiteY21" fmla="*/ 158479 h 246894"/>
                <a:gd name="connsiteX22" fmla="*/ 15284 w 86428"/>
                <a:gd name="connsiteY22" fmla="*/ 168488 h 246894"/>
                <a:gd name="connsiteX23" fmla="*/ 18620 w 86428"/>
                <a:gd name="connsiteY23" fmla="*/ 178498 h 246894"/>
                <a:gd name="connsiteX24" fmla="*/ 36971 w 86428"/>
                <a:gd name="connsiteY24" fmla="*/ 171825 h 246894"/>
                <a:gd name="connsiteX25" fmla="*/ 40307 w 86428"/>
                <a:gd name="connsiteY25" fmla="*/ 183502 h 246894"/>
                <a:gd name="connsiteX26" fmla="*/ 38639 w 86428"/>
                <a:gd name="connsiteY26" fmla="*/ 203521 h 246894"/>
                <a:gd name="connsiteX27" fmla="*/ 38639 w 86428"/>
                <a:gd name="connsiteY27" fmla="*/ 216866 h 246894"/>
                <a:gd name="connsiteX28" fmla="*/ 53653 w 86428"/>
                <a:gd name="connsiteY28" fmla="*/ 231880 h 246894"/>
                <a:gd name="connsiteX29" fmla="*/ 61994 w 86428"/>
                <a:gd name="connsiteY29" fmla="*/ 235216 h 246894"/>
                <a:gd name="connsiteX30" fmla="*/ 65330 w 86428"/>
                <a:gd name="connsiteY30" fmla="*/ 246894 h 246894"/>
                <a:gd name="connsiteX31" fmla="*/ 72003 w 86428"/>
                <a:gd name="connsiteY31" fmla="*/ 233548 h 246894"/>
                <a:gd name="connsiteX32" fmla="*/ 70335 w 86428"/>
                <a:gd name="connsiteY32" fmla="*/ 210193 h 246894"/>
                <a:gd name="connsiteX33" fmla="*/ 85348 w 86428"/>
                <a:gd name="connsiteY33" fmla="*/ 203521 h 246894"/>
                <a:gd name="connsiteX34" fmla="*/ 85348 w 86428"/>
                <a:gd name="connsiteY34" fmla="*/ 188507 h 246894"/>
                <a:gd name="connsiteX35" fmla="*/ 78676 w 86428"/>
                <a:gd name="connsiteY35" fmla="*/ 166820 h 246894"/>
                <a:gd name="connsiteX36" fmla="*/ 61994 w 86428"/>
                <a:gd name="connsiteY36" fmla="*/ 155143 h 246894"/>
                <a:gd name="connsiteX37" fmla="*/ 61994 w 86428"/>
                <a:gd name="connsiteY37" fmla="*/ 151806 h 2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428" h="246894">
                  <a:moveTo>
                    <a:pt x="63662" y="148470"/>
                  </a:moveTo>
                  <a:cubicBezTo>
                    <a:pt x="56989" y="148470"/>
                    <a:pt x="56989" y="143465"/>
                    <a:pt x="46980" y="145134"/>
                  </a:cubicBezTo>
                  <a:cubicBezTo>
                    <a:pt x="46980" y="138461"/>
                    <a:pt x="51984" y="141797"/>
                    <a:pt x="50316" y="133456"/>
                  </a:cubicBezTo>
                  <a:lnTo>
                    <a:pt x="41975" y="125115"/>
                  </a:lnTo>
                  <a:cubicBezTo>
                    <a:pt x="48648" y="121779"/>
                    <a:pt x="38639" y="93419"/>
                    <a:pt x="38639" y="93419"/>
                  </a:cubicBezTo>
                  <a:cubicBezTo>
                    <a:pt x="38639" y="93419"/>
                    <a:pt x="41975" y="81742"/>
                    <a:pt x="41975" y="90083"/>
                  </a:cubicBezTo>
                  <a:lnTo>
                    <a:pt x="38639" y="86747"/>
                  </a:lnTo>
                  <a:lnTo>
                    <a:pt x="35302" y="75069"/>
                  </a:lnTo>
                  <a:lnTo>
                    <a:pt x="43643" y="63392"/>
                  </a:lnTo>
                  <a:cubicBezTo>
                    <a:pt x="46980" y="43373"/>
                    <a:pt x="43643" y="26691"/>
                    <a:pt x="40307" y="11678"/>
                  </a:cubicBezTo>
                  <a:cubicBezTo>
                    <a:pt x="33634" y="11678"/>
                    <a:pt x="35302" y="5005"/>
                    <a:pt x="40307" y="8341"/>
                  </a:cubicBezTo>
                  <a:lnTo>
                    <a:pt x="18620" y="0"/>
                  </a:lnTo>
                  <a:cubicBezTo>
                    <a:pt x="18620" y="0"/>
                    <a:pt x="21957" y="10009"/>
                    <a:pt x="25293" y="13346"/>
                  </a:cubicBezTo>
                  <a:cubicBezTo>
                    <a:pt x="28630" y="16682"/>
                    <a:pt x="25293" y="28360"/>
                    <a:pt x="30298" y="33364"/>
                  </a:cubicBezTo>
                  <a:cubicBezTo>
                    <a:pt x="35302" y="36701"/>
                    <a:pt x="26961" y="43373"/>
                    <a:pt x="25293" y="48378"/>
                  </a:cubicBezTo>
                  <a:cubicBezTo>
                    <a:pt x="23625" y="53383"/>
                    <a:pt x="13616" y="53383"/>
                    <a:pt x="15284" y="60055"/>
                  </a:cubicBezTo>
                  <a:cubicBezTo>
                    <a:pt x="16952" y="66728"/>
                    <a:pt x="18620" y="71733"/>
                    <a:pt x="15284" y="80074"/>
                  </a:cubicBezTo>
                  <a:cubicBezTo>
                    <a:pt x="11948" y="88415"/>
                    <a:pt x="21957" y="80074"/>
                    <a:pt x="23625" y="86747"/>
                  </a:cubicBezTo>
                  <a:cubicBezTo>
                    <a:pt x="25293" y="95088"/>
                    <a:pt x="11948" y="98424"/>
                    <a:pt x="6943" y="103429"/>
                  </a:cubicBezTo>
                  <a:cubicBezTo>
                    <a:pt x="1938" y="106765"/>
                    <a:pt x="1938" y="118442"/>
                    <a:pt x="3607" y="125115"/>
                  </a:cubicBezTo>
                  <a:cubicBezTo>
                    <a:pt x="5275" y="131788"/>
                    <a:pt x="-1398" y="136793"/>
                    <a:pt x="270" y="141797"/>
                  </a:cubicBezTo>
                  <a:cubicBezTo>
                    <a:pt x="270" y="146802"/>
                    <a:pt x="3607" y="158479"/>
                    <a:pt x="3607" y="158479"/>
                  </a:cubicBezTo>
                  <a:cubicBezTo>
                    <a:pt x="3607" y="158479"/>
                    <a:pt x="13616" y="161816"/>
                    <a:pt x="15284" y="168488"/>
                  </a:cubicBezTo>
                  <a:cubicBezTo>
                    <a:pt x="16952" y="175161"/>
                    <a:pt x="15284" y="180166"/>
                    <a:pt x="18620" y="178498"/>
                  </a:cubicBezTo>
                  <a:cubicBezTo>
                    <a:pt x="23625" y="176829"/>
                    <a:pt x="36971" y="171825"/>
                    <a:pt x="36971" y="171825"/>
                  </a:cubicBezTo>
                  <a:cubicBezTo>
                    <a:pt x="36971" y="171825"/>
                    <a:pt x="40307" y="176829"/>
                    <a:pt x="40307" y="183502"/>
                  </a:cubicBezTo>
                  <a:cubicBezTo>
                    <a:pt x="40307" y="190175"/>
                    <a:pt x="40307" y="198516"/>
                    <a:pt x="38639" y="203521"/>
                  </a:cubicBezTo>
                  <a:cubicBezTo>
                    <a:pt x="35302" y="208525"/>
                    <a:pt x="33634" y="213530"/>
                    <a:pt x="38639" y="216866"/>
                  </a:cubicBezTo>
                  <a:cubicBezTo>
                    <a:pt x="43643" y="220203"/>
                    <a:pt x="48648" y="226875"/>
                    <a:pt x="53653" y="231880"/>
                  </a:cubicBezTo>
                  <a:cubicBezTo>
                    <a:pt x="58657" y="236885"/>
                    <a:pt x="61994" y="235216"/>
                    <a:pt x="61994" y="235216"/>
                  </a:cubicBezTo>
                  <a:cubicBezTo>
                    <a:pt x="61994" y="235216"/>
                    <a:pt x="61994" y="246894"/>
                    <a:pt x="65330" y="246894"/>
                  </a:cubicBezTo>
                  <a:cubicBezTo>
                    <a:pt x="70335" y="246894"/>
                    <a:pt x="77007" y="236885"/>
                    <a:pt x="72003" y="233548"/>
                  </a:cubicBezTo>
                  <a:cubicBezTo>
                    <a:pt x="66998" y="230212"/>
                    <a:pt x="65330" y="206857"/>
                    <a:pt x="70335" y="210193"/>
                  </a:cubicBezTo>
                  <a:cubicBezTo>
                    <a:pt x="75339" y="211862"/>
                    <a:pt x="85348" y="213530"/>
                    <a:pt x="85348" y="203521"/>
                  </a:cubicBezTo>
                  <a:cubicBezTo>
                    <a:pt x="85348" y="193511"/>
                    <a:pt x="82012" y="200184"/>
                    <a:pt x="85348" y="188507"/>
                  </a:cubicBezTo>
                  <a:cubicBezTo>
                    <a:pt x="88685" y="178498"/>
                    <a:pt x="83680" y="170157"/>
                    <a:pt x="78676" y="166820"/>
                  </a:cubicBezTo>
                  <a:cubicBezTo>
                    <a:pt x="73671" y="163484"/>
                    <a:pt x="65330" y="163484"/>
                    <a:pt x="61994" y="155143"/>
                  </a:cubicBezTo>
                  <a:cubicBezTo>
                    <a:pt x="61994" y="151806"/>
                    <a:pt x="61994" y="155143"/>
                    <a:pt x="61994" y="15180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DD4D00E9-BFD5-57D4-4CCD-A92E372F9E4C}"/>
                </a:ext>
              </a:extLst>
            </p:cNvPr>
            <p:cNvSpPr/>
            <p:nvPr/>
          </p:nvSpPr>
          <p:spPr>
            <a:xfrm>
              <a:off x="6858338" y="5118040"/>
              <a:ext cx="199954" cy="435215"/>
            </a:xfrm>
            <a:custGeom>
              <a:avLst/>
              <a:gdLst>
                <a:gd name="connsiteX0" fmla="*/ 161586 w 199954"/>
                <a:gd name="connsiteY0" fmla="*/ 0 h 435215"/>
                <a:gd name="connsiteX1" fmla="*/ 149909 w 199954"/>
                <a:gd name="connsiteY1" fmla="*/ 51714 h 435215"/>
                <a:gd name="connsiteX2" fmla="*/ 129890 w 199954"/>
                <a:gd name="connsiteY2" fmla="*/ 55051 h 435215"/>
                <a:gd name="connsiteX3" fmla="*/ 129890 w 199954"/>
                <a:gd name="connsiteY3" fmla="*/ 58387 h 435215"/>
                <a:gd name="connsiteX4" fmla="*/ 133226 w 199954"/>
                <a:gd name="connsiteY4" fmla="*/ 70065 h 435215"/>
                <a:gd name="connsiteX5" fmla="*/ 124885 w 199954"/>
                <a:gd name="connsiteY5" fmla="*/ 70065 h 435215"/>
                <a:gd name="connsiteX6" fmla="*/ 121549 w 199954"/>
                <a:gd name="connsiteY6" fmla="*/ 90083 h 435215"/>
                <a:gd name="connsiteX7" fmla="*/ 109872 w 199954"/>
                <a:gd name="connsiteY7" fmla="*/ 86747 h 435215"/>
                <a:gd name="connsiteX8" fmla="*/ 109872 w 199954"/>
                <a:gd name="connsiteY8" fmla="*/ 106765 h 435215"/>
                <a:gd name="connsiteX9" fmla="*/ 98194 w 199954"/>
                <a:gd name="connsiteY9" fmla="*/ 103429 h 435215"/>
                <a:gd name="connsiteX10" fmla="*/ 89853 w 199954"/>
                <a:gd name="connsiteY10" fmla="*/ 115106 h 435215"/>
                <a:gd name="connsiteX11" fmla="*/ 69835 w 199954"/>
                <a:gd name="connsiteY11" fmla="*/ 111770 h 435215"/>
                <a:gd name="connsiteX12" fmla="*/ 69835 w 199954"/>
                <a:gd name="connsiteY12" fmla="*/ 120111 h 435215"/>
                <a:gd name="connsiteX13" fmla="*/ 21457 w 199954"/>
                <a:gd name="connsiteY13" fmla="*/ 160147 h 435215"/>
                <a:gd name="connsiteX14" fmla="*/ 38139 w 199954"/>
                <a:gd name="connsiteY14" fmla="*/ 248562 h 435215"/>
                <a:gd name="connsiteX15" fmla="*/ 18121 w 199954"/>
                <a:gd name="connsiteY15" fmla="*/ 265244 h 435215"/>
                <a:gd name="connsiteX16" fmla="*/ 18121 w 199954"/>
                <a:gd name="connsiteY16" fmla="*/ 285263 h 435215"/>
                <a:gd name="connsiteX17" fmla="*/ 6443 w 199954"/>
                <a:gd name="connsiteY17" fmla="*/ 293604 h 435215"/>
                <a:gd name="connsiteX18" fmla="*/ 18121 w 199954"/>
                <a:gd name="connsiteY18" fmla="*/ 377014 h 435215"/>
                <a:gd name="connsiteX19" fmla="*/ 58157 w 199954"/>
                <a:gd name="connsiteY19" fmla="*/ 433732 h 435215"/>
                <a:gd name="connsiteX20" fmla="*/ 66498 w 199954"/>
                <a:gd name="connsiteY20" fmla="*/ 433732 h 435215"/>
                <a:gd name="connsiteX21" fmla="*/ 106535 w 199954"/>
                <a:gd name="connsiteY21" fmla="*/ 413714 h 435215"/>
                <a:gd name="connsiteX22" fmla="*/ 118213 w 199954"/>
                <a:gd name="connsiteY22" fmla="*/ 362000 h 435215"/>
                <a:gd name="connsiteX23" fmla="*/ 149909 w 199954"/>
                <a:gd name="connsiteY23" fmla="*/ 270249 h 435215"/>
                <a:gd name="connsiteX24" fmla="*/ 146572 w 199954"/>
                <a:gd name="connsiteY24" fmla="*/ 246894 h 435215"/>
                <a:gd name="connsiteX25" fmla="*/ 166591 w 199954"/>
                <a:gd name="connsiteY25" fmla="*/ 215198 h 435215"/>
                <a:gd name="connsiteX26" fmla="*/ 174932 w 199954"/>
                <a:gd name="connsiteY26" fmla="*/ 191843 h 435215"/>
                <a:gd name="connsiteX27" fmla="*/ 171595 w 199954"/>
                <a:gd name="connsiteY27" fmla="*/ 175161 h 435215"/>
                <a:gd name="connsiteX28" fmla="*/ 179936 w 199954"/>
                <a:gd name="connsiteY28" fmla="*/ 166820 h 435215"/>
                <a:gd name="connsiteX29" fmla="*/ 188277 w 199954"/>
                <a:gd name="connsiteY29" fmla="*/ 146802 h 435215"/>
                <a:gd name="connsiteX30" fmla="*/ 188277 w 199954"/>
                <a:gd name="connsiteY30" fmla="*/ 138461 h 435215"/>
                <a:gd name="connsiteX31" fmla="*/ 176600 w 199954"/>
                <a:gd name="connsiteY31" fmla="*/ 106765 h 435215"/>
                <a:gd name="connsiteX32" fmla="*/ 188277 w 199954"/>
                <a:gd name="connsiteY32" fmla="*/ 106765 h 435215"/>
                <a:gd name="connsiteX33" fmla="*/ 188277 w 199954"/>
                <a:gd name="connsiteY33" fmla="*/ 118442 h 435215"/>
                <a:gd name="connsiteX34" fmla="*/ 196618 w 199954"/>
                <a:gd name="connsiteY34" fmla="*/ 118442 h 435215"/>
                <a:gd name="connsiteX35" fmla="*/ 199955 w 199954"/>
                <a:gd name="connsiteY35" fmla="*/ 106765 h 435215"/>
                <a:gd name="connsiteX36" fmla="*/ 188277 w 199954"/>
                <a:gd name="connsiteY36" fmla="*/ 23355 h 435215"/>
                <a:gd name="connsiteX37" fmla="*/ 176600 w 199954"/>
                <a:gd name="connsiteY37" fmla="*/ 23355 h 435215"/>
                <a:gd name="connsiteX38" fmla="*/ 164922 w 199954"/>
                <a:gd name="connsiteY38" fmla="*/ 3337 h 43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9954" h="435215">
                  <a:moveTo>
                    <a:pt x="161586" y="0"/>
                  </a:moveTo>
                  <a:cubicBezTo>
                    <a:pt x="158250" y="15014"/>
                    <a:pt x="151577" y="33364"/>
                    <a:pt x="149909" y="51714"/>
                  </a:cubicBezTo>
                  <a:cubicBezTo>
                    <a:pt x="143236" y="51714"/>
                    <a:pt x="131558" y="51714"/>
                    <a:pt x="129890" y="55051"/>
                  </a:cubicBezTo>
                  <a:lnTo>
                    <a:pt x="129890" y="58387"/>
                  </a:lnTo>
                  <a:cubicBezTo>
                    <a:pt x="129890" y="55051"/>
                    <a:pt x="136563" y="66728"/>
                    <a:pt x="133226" y="70065"/>
                  </a:cubicBezTo>
                  <a:lnTo>
                    <a:pt x="124885" y="70065"/>
                  </a:lnTo>
                  <a:cubicBezTo>
                    <a:pt x="124885" y="73401"/>
                    <a:pt x="124885" y="80074"/>
                    <a:pt x="121549" y="90083"/>
                  </a:cubicBezTo>
                  <a:cubicBezTo>
                    <a:pt x="111540" y="86747"/>
                    <a:pt x="121549" y="83410"/>
                    <a:pt x="109872" y="86747"/>
                  </a:cubicBezTo>
                  <a:cubicBezTo>
                    <a:pt x="109872" y="90083"/>
                    <a:pt x="111540" y="105097"/>
                    <a:pt x="109872" y="106765"/>
                  </a:cubicBezTo>
                  <a:cubicBezTo>
                    <a:pt x="106535" y="108433"/>
                    <a:pt x="104867" y="101760"/>
                    <a:pt x="98194" y="103429"/>
                  </a:cubicBezTo>
                  <a:cubicBezTo>
                    <a:pt x="96526" y="103429"/>
                    <a:pt x="91521" y="115106"/>
                    <a:pt x="89853" y="115106"/>
                  </a:cubicBezTo>
                  <a:cubicBezTo>
                    <a:pt x="79844" y="118442"/>
                    <a:pt x="74839" y="110101"/>
                    <a:pt x="69835" y="111770"/>
                  </a:cubicBezTo>
                  <a:lnTo>
                    <a:pt x="69835" y="120111"/>
                  </a:lnTo>
                  <a:cubicBezTo>
                    <a:pt x="53153" y="128452"/>
                    <a:pt x="26462" y="140129"/>
                    <a:pt x="21457" y="160147"/>
                  </a:cubicBezTo>
                  <a:cubicBezTo>
                    <a:pt x="14784" y="190175"/>
                    <a:pt x="44812" y="218534"/>
                    <a:pt x="38139" y="248562"/>
                  </a:cubicBezTo>
                  <a:cubicBezTo>
                    <a:pt x="38139" y="251898"/>
                    <a:pt x="18121" y="265244"/>
                    <a:pt x="18121" y="265244"/>
                  </a:cubicBezTo>
                  <a:cubicBezTo>
                    <a:pt x="14784" y="270249"/>
                    <a:pt x="19789" y="280258"/>
                    <a:pt x="18121" y="285263"/>
                  </a:cubicBezTo>
                  <a:cubicBezTo>
                    <a:pt x="18121" y="286931"/>
                    <a:pt x="6443" y="290267"/>
                    <a:pt x="6443" y="293604"/>
                  </a:cubicBezTo>
                  <a:cubicBezTo>
                    <a:pt x="-10239" y="330304"/>
                    <a:pt x="9780" y="351991"/>
                    <a:pt x="18121" y="377014"/>
                  </a:cubicBezTo>
                  <a:cubicBezTo>
                    <a:pt x="28130" y="408709"/>
                    <a:pt x="31466" y="418719"/>
                    <a:pt x="58157" y="433732"/>
                  </a:cubicBezTo>
                  <a:cubicBezTo>
                    <a:pt x="58157" y="433732"/>
                    <a:pt x="73171" y="437069"/>
                    <a:pt x="66498" y="433732"/>
                  </a:cubicBezTo>
                  <a:cubicBezTo>
                    <a:pt x="79844" y="428728"/>
                    <a:pt x="99862" y="425391"/>
                    <a:pt x="106535" y="413714"/>
                  </a:cubicBezTo>
                  <a:cubicBezTo>
                    <a:pt x="116544" y="398700"/>
                    <a:pt x="113208" y="380350"/>
                    <a:pt x="118213" y="362000"/>
                  </a:cubicBezTo>
                  <a:cubicBezTo>
                    <a:pt x="126554" y="335309"/>
                    <a:pt x="146572" y="300276"/>
                    <a:pt x="149909" y="270249"/>
                  </a:cubicBezTo>
                  <a:cubicBezTo>
                    <a:pt x="149909" y="260239"/>
                    <a:pt x="144904" y="248562"/>
                    <a:pt x="146572" y="246894"/>
                  </a:cubicBezTo>
                  <a:cubicBezTo>
                    <a:pt x="146572" y="245226"/>
                    <a:pt x="164922" y="216866"/>
                    <a:pt x="166591" y="215198"/>
                  </a:cubicBezTo>
                  <a:cubicBezTo>
                    <a:pt x="169927" y="208525"/>
                    <a:pt x="173263" y="195180"/>
                    <a:pt x="174932" y="191843"/>
                  </a:cubicBezTo>
                  <a:cubicBezTo>
                    <a:pt x="174932" y="186839"/>
                    <a:pt x="171595" y="175161"/>
                    <a:pt x="171595" y="175161"/>
                  </a:cubicBezTo>
                  <a:cubicBezTo>
                    <a:pt x="171595" y="175161"/>
                    <a:pt x="179936" y="166820"/>
                    <a:pt x="179936" y="166820"/>
                  </a:cubicBezTo>
                  <a:cubicBezTo>
                    <a:pt x="181604" y="156811"/>
                    <a:pt x="176600" y="150138"/>
                    <a:pt x="188277" y="146802"/>
                  </a:cubicBezTo>
                  <a:lnTo>
                    <a:pt x="188277" y="138461"/>
                  </a:lnTo>
                  <a:cubicBezTo>
                    <a:pt x="188277" y="131788"/>
                    <a:pt x="178268" y="115106"/>
                    <a:pt x="176600" y="106765"/>
                  </a:cubicBezTo>
                  <a:cubicBezTo>
                    <a:pt x="178268" y="106765"/>
                    <a:pt x="186609" y="106765"/>
                    <a:pt x="188277" y="106765"/>
                  </a:cubicBezTo>
                  <a:cubicBezTo>
                    <a:pt x="188277" y="106765"/>
                    <a:pt x="188277" y="116774"/>
                    <a:pt x="188277" y="118442"/>
                  </a:cubicBezTo>
                  <a:lnTo>
                    <a:pt x="196618" y="118442"/>
                  </a:lnTo>
                  <a:cubicBezTo>
                    <a:pt x="196618" y="113438"/>
                    <a:pt x="193282" y="106765"/>
                    <a:pt x="199955" y="106765"/>
                  </a:cubicBezTo>
                  <a:cubicBezTo>
                    <a:pt x="196618" y="83410"/>
                    <a:pt x="196618" y="40037"/>
                    <a:pt x="188277" y="23355"/>
                  </a:cubicBezTo>
                  <a:cubicBezTo>
                    <a:pt x="184941" y="15014"/>
                    <a:pt x="181604" y="23355"/>
                    <a:pt x="176600" y="23355"/>
                  </a:cubicBezTo>
                  <a:cubicBezTo>
                    <a:pt x="173263" y="16682"/>
                    <a:pt x="168259" y="8341"/>
                    <a:pt x="164922" y="33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DA0DD283-BDCE-81A0-A718-FCE8C9FC6D4C}"/>
                </a:ext>
              </a:extLst>
            </p:cNvPr>
            <p:cNvSpPr/>
            <p:nvPr/>
          </p:nvSpPr>
          <p:spPr>
            <a:xfrm>
              <a:off x="6291931" y="3283019"/>
              <a:ext cx="74057" cy="71732"/>
            </a:xfrm>
            <a:custGeom>
              <a:avLst/>
              <a:gdLst>
                <a:gd name="connsiteX0" fmla="*/ 5662 w 74057"/>
                <a:gd name="connsiteY0" fmla="*/ 26691 h 71732"/>
                <a:gd name="connsiteX1" fmla="*/ 2325 w 74057"/>
                <a:gd name="connsiteY1" fmla="*/ 46710 h 71732"/>
                <a:gd name="connsiteX2" fmla="*/ 3994 w 74057"/>
                <a:gd name="connsiteY2" fmla="*/ 58387 h 71732"/>
                <a:gd name="connsiteX3" fmla="*/ 8998 w 74057"/>
                <a:gd name="connsiteY3" fmla="*/ 71733 h 71732"/>
                <a:gd name="connsiteX4" fmla="*/ 34021 w 74057"/>
                <a:gd name="connsiteY4" fmla="*/ 66728 h 71732"/>
                <a:gd name="connsiteX5" fmla="*/ 42362 w 74057"/>
                <a:gd name="connsiteY5" fmla="*/ 60055 h 71732"/>
                <a:gd name="connsiteX6" fmla="*/ 50703 w 74057"/>
                <a:gd name="connsiteY6" fmla="*/ 55051 h 71732"/>
                <a:gd name="connsiteX7" fmla="*/ 64049 w 74057"/>
                <a:gd name="connsiteY7" fmla="*/ 50046 h 71732"/>
                <a:gd name="connsiteX8" fmla="*/ 70722 w 74057"/>
                <a:gd name="connsiteY8" fmla="*/ 45041 h 71732"/>
                <a:gd name="connsiteX9" fmla="*/ 74058 w 74057"/>
                <a:gd name="connsiteY9" fmla="*/ 38369 h 71732"/>
                <a:gd name="connsiteX10" fmla="*/ 67385 w 74057"/>
                <a:gd name="connsiteY10" fmla="*/ 28359 h 71732"/>
                <a:gd name="connsiteX11" fmla="*/ 67385 w 74057"/>
                <a:gd name="connsiteY11" fmla="*/ 10009 h 71732"/>
                <a:gd name="connsiteX12" fmla="*/ 60712 w 74057"/>
                <a:gd name="connsiteY12" fmla="*/ 0 h 71732"/>
                <a:gd name="connsiteX13" fmla="*/ 34021 w 74057"/>
                <a:gd name="connsiteY13" fmla="*/ 10009 h 71732"/>
                <a:gd name="connsiteX14" fmla="*/ 25680 w 74057"/>
                <a:gd name="connsiteY14" fmla="*/ 20018 h 71732"/>
                <a:gd name="connsiteX15" fmla="*/ 14003 w 74057"/>
                <a:gd name="connsiteY15" fmla="*/ 20018 h 71732"/>
                <a:gd name="connsiteX16" fmla="*/ 657 w 74057"/>
                <a:gd name="connsiteY16" fmla="*/ 28359 h 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057" h="71732">
                  <a:moveTo>
                    <a:pt x="5662" y="26691"/>
                  </a:moveTo>
                  <a:cubicBezTo>
                    <a:pt x="5662" y="28359"/>
                    <a:pt x="5662" y="40037"/>
                    <a:pt x="2325" y="46710"/>
                  </a:cubicBezTo>
                  <a:cubicBezTo>
                    <a:pt x="-1011" y="53382"/>
                    <a:pt x="-1011" y="51714"/>
                    <a:pt x="3994" y="58387"/>
                  </a:cubicBezTo>
                  <a:cubicBezTo>
                    <a:pt x="8998" y="65060"/>
                    <a:pt x="8998" y="71733"/>
                    <a:pt x="8998" y="71733"/>
                  </a:cubicBezTo>
                  <a:cubicBezTo>
                    <a:pt x="8998" y="71733"/>
                    <a:pt x="29017" y="66728"/>
                    <a:pt x="34021" y="66728"/>
                  </a:cubicBezTo>
                  <a:cubicBezTo>
                    <a:pt x="39026" y="66728"/>
                    <a:pt x="39026" y="66728"/>
                    <a:pt x="42362" y="60055"/>
                  </a:cubicBezTo>
                  <a:cubicBezTo>
                    <a:pt x="45699" y="55051"/>
                    <a:pt x="50703" y="60055"/>
                    <a:pt x="50703" y="55051"/>
                  </a:cubicBezTo>
                  <a:cubicBezTo>
                    <a:pt x="50703" y="50046"/>
                    <a:pt x="64049" y="50046"/>
                    <a:pt x="64049" y="50046"/>
                  </a:cubicBezTo>
                  <a:cubicBezTo>
                    <a:pt x="64049" y="50046"/>
                    <a:pt x="72390" y="50046"/>
                    <a:pt x="70722" y="45041"/>
                  </a:cubicBezTo>
                  <a:cubicBezTo>
                    <a:pt x="69053" y="40037"/>
                    <a:pt x="74058" y="38369"/>
                    <a:pt x="74058" y="38369"/>
                  </a:cubicBezTo>
                  <a:lnTo>
                    <a:pt x="67385" y="28359"/>
                  </a:lnTo>
                  <a:cubicBezTo>
                    <a:pt x="67385" y="28359"/>
                    <a:pt x="72390" y="15014"/>
                    <a:pt x="67385" y="10009"/>
                  </a:cubicBezTo>
                  <a:cubicBezTo>
                    <a:pt x="65717" y="6673"/>
                    <a:pt x="62381" y="3336"/>
                    <a:pt x="60712" y="0"/>
                  </a:cubicBezTo>
                  <a:lnTo>
                    <a:pt x="34021" y="10009"/>
                  </a:lnTo>
                  <a:lnTo>
                    <a:pt x="25680" y="20018"/>
                  </a:lnTo>
                  <a:lnTo>
                    <a:pt x="14003" y="20018"/>
                  </a:lnTo>
                  <a:cubicBezTo>
                    <a:pt x="14003" y="18350"/>
                    <a:pt x="657" y="28359"/>
                    <a:pt x="657" y="2835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286D039B-7DB6-CBB3-E722-6B0524F59DBA}"/>
                </a:ext>
              </a:extLst>
            </p:cNvPr>
            <p:cNvSpPr/>
            <p:nvPr/>
          </p:nvSpPr>
          <p:spPr>
            <a:xfrm>
              <a:off x="5905565" y="2987612"/>
              <a:ext cx="18303" cy="31831"/>
            </a:xfrm>
            <a:custGeom>
              <a:avLst/>
              <a:gdLst>
                <a:gd name="connsiteX0" fmla="*/ 1668 w 18303"/>
                <a:gd name="connsiteY0" fmla="*/ 18486 h 31831"/>
                <a:gd name="connsiteX1" fmla="*/ 0 w 18303"/>
                <a:gd name="connsiteY1" fmla="*/ 15150 h 31831"/>
                <a:gd name="connsiteX2" fmla="*/ 1668 w 18303"/>
                <a:gd name="connsiteY2" fmla="*/ 10145 h 31831"/>
                <a:gd name="connsiteX3" fmla="*/ 8341 w 18303"/>
                <a:gd name="connsiteY3" fmla="*/ 136 h 31831"/>
                <a:gd name="connsiteX4" fmla="*/ 13346 w 18303"/>
                <a:gd name="connsiteY4" fmla="*/ 6809 h 31831"/>
                <a:gd name="connsiteX5" fmla="*/ 15014 w 18303"/>
                <a:gd name="connsiteY5" fmla="*/ 16818 h 31831"/>
                <a:gd name="connsiteX6" fmla="*/ 15014 w 18303"/>
                <a:gd name="connsiteY6" fmla="*/ 31832 h 31831"/>
                <a:gd name="connsiteX7" fmla="*/ 5005 w 18303"/>
                <a:gd name="connsiteY7" fmla="*/ 28496 h 31831"/>
                <a:gd name="connsiteX8" fmla="*/ 1668 w 18303"/>
                <a:gd name="connsiteY8" fmla="*/ 18486 h 3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3" h="31831">
                  <a:moveTo>
                    <a:pt x="1668" y="18486"/>
                  </a:moveTo>
                  <a:cubicBezTo>
                    <a:pt x="1668" y="18486"/>
                    <a:pt x="1668" y="18486"/>
                    <a:pt x="0" y="15150"/>
                  </a:cubicBezTo>
                  <a:cubicBezTo>
                    <a:pt x="0" y="15150"/>
                    <a:pt x="0" y="11814"/>
                    <a:pt x="1668" y="10145"/>
                  </a:cubicBezTo>
                  <a:cubicBezTo>
                    <a:pt x="3337" y="5141"/>
                    <a:pt x="-3336" y="136"/>
                    <a:pt x="8341" y="136"/>
                  </a:cubicBezTo>
                  <a:cubicBezTo>
                    <a:pt x="8341" y="136"/>
                    <a:pt x="8341" y="-1532"/>
                    <a:pt x="13346" y="6809"/>
                  </a:cubicBezTo>
                  <a:cubicBezTo>
                    <a:pt x="16682" y="16818"/>
                    <a:pt x="21687" y="6809"/>
                    <a:pt x="15014" y="16818"/>
                  </a:cubicBezTo>
                  <a:cubicBezTo>
                    <a:pt x="10009" y="26827"/>
                    <a:pt x="15014" y="31832"/>
                    <a:pt x="15014" y="31832"/>
                  </a:cubicBezTo>
                  <a:cubicBezTo>
                    <a:pt x="15014" y="31832"/>
                    <a:pt x="10009" y="30164"/>
                    <a:pt x="5005" y="28496"/>
                  </a:cubicBezTo>
                  <a:cubicBezTo>
                    <a:pt x="0" y="28496"/>
                    <a:pt x="1668" y="18486"/>
                    <a:pt x="1668" y="1848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9FDFE9AE-4FBF-62BC-1364-7D73F874DA10}"/>
                </a:ext>
              </a:extLst>
            </p:cNvPr>
            <p:cNvSpPr/>
            <p:nvPr/>
          </p:nvSpPr>
          <p:spPr>
            <a:xfrm>
              <a:off x="6297593" y="2732513"/>
              <a:ext cx="152640" cy="115105"/>
            </a:xfrm>
            <a:custGeom>
              <a:avLst/>
              <a:gdLst>
                <a:gd name="connsiteX0" fmla="*/ 3337 w 152640"/>
                <a:gd name="connsiteY0" fmla="*/ 51714 h 115105"/>
                <a:gd name="connsiteX1" fmla="*/ 21687 w 152640"/>
                <a:gd name="connsiteY1" fmla="*/ 71733 h 115105"/>
                <a:gd name="connsiteX2" fmla="*/ 53383 w 152640"/>
                <a:gd name="connsiteY2" fmla="*/ 78405 h 115105"/>
                <a:gd name="connsiteX3" fmla="*/ 58387 w 152640"/>
                <a:gd name="connsiteY3" fmla="*/ 103428 h 115105"/>
                <a:gd name="connsiteX4" fmla="*/ 93419 w 152640"/>
                <a:gd name="connsiteY4" fmla="*/ 106765 h 115105"/>
                <a:gd name="connsiteX5" fmla="*/ 96756 w 152640"/>
                <a:gd name="connsiteY5" fmla="*/ 115106 h 115105"/>
                <a:gd name="connsiteX6" fmla="*/ 110101 w 152640"/>
                <a:gd name="connsiteY6" fmla="*/ 110101 h 115105"/>
                <a:gd name="connsiteX7" fmla="*/ 123447 w 152640"/>
                <a:gd name="connsiteY7" fmla="*/ 110101 h 115105"/>
                <a:gd name="connsiteX8" fmla="*/ 128452 w 152640"/>
                <a:gd name="connsiteY8" fmla="*/ 100092 h 115105"/>
                <a:gd name="connsiteX9" fmla="*/ 138461 w 152640"/>
                <a:gd name="connsiteY9" fmla="*/ 100092 h 115105"/>
                <a:gd name="connsiteX10" fmla="*/ 138461 w 152640"/>
                <a:gd name="connsiteY10" fmla="*/ 83410 h 115105"/>
                <a:gd name="connsiteX11" fmla="*/ 148470 w 152640"/>
                <a:gd name="connsiteY11" fmla="*/ 60055 h 115105"/>
                <a:gd name="connsiteX12" fmla="*/ 151806 w 152640"/>
                <a:gd name="connsiteY12" fmla="*/ 45041 h 115105"/>
                <a:gd name="connsiteX13" fmla="*/ 140129 w 152640"/>
                <a:gd name="connsiteY13" fmla="*/ 40037 h 115105"/>
                <a:gd name="connsiteX14" fmla="*/ 126783 w 152640"/>
                <a:gd name="connsiteY14" fmla="*/ 33364 h 115105"/>
                <a:gd name="connsiteX15" fmla="*/ 111770 w 152640"/>
                <a:gd name="connsiteY15" fmla="*/ 28359 h 115105"/>
                <a:gd name="connsiteX16" fmla="*/ 103429 w 152640"/>
                <a:gd name="connsiteY16" fmla="*/ 16682 h 115105"/>
                <a:gd name="connsiteX17" fmla="*/ 90083 w 152640"/>
                <a:gd name="connsiteY17" fmla="*/ 18350 h 115105"/>
                <a:gd name="connsiteX18" fmla="*/ 75069 w 152640"/>
                <a:gd name="connsiteY18" fmla="*/ 11677 h 115105"/>
                <a:gd name="connsiteX19" fmla="*/ 51714 w 152640"/>
                <a:gd name="connsiteY19" fmla="*/ 6673 h 115105"/>
                <a:gd name="connsiteX20" fmla="*/ 26691 w 152640"/>
                <a:gd name="connsiteY20" fmla="*/ 0 h 115105"/>
                <a:gd name="connsiteX21" fmla="*/ 5005 w 152640"/>
                <a:gd name="connsiteY21" fmla="*/ 6673 h 115105"/>
                <a:gd name="connsiteX22" fmla="*/ 5005 w 152640"/>
                <a:gd name="connsiteY22" fmla="*/ 6673 h 115105"/>
                <a:gd name="connsiteX23" fmla="*/ 3337 w 152640"/>
                <a:gd name="connsiteY23" fmla="*/ 53382 h 115105"/>
                <a:gd name="connsiteX24" fmla="*/ 0 w 152640"/>
                <a:gd name="connsiteY24" fmla="*/ 5338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640" h="115105">
                  <a:moveTo>
                    <a:pt x="3337" y="51714"/>
                  </a:moveTo>
                  <a:cubicBezTo>
                    <a:pt x="3337" y="51714"/>
                    <a:pt x="15014" y="65060"/>
                    <a:pt x="21687" y="71733"/>
                  </a:cubicBezTo>
                  <a:cubicBezTo>
                    <a:pt x="28360" y="78405"/>
                    <a:pt x="53383" y="78405"/>
                    <a:pt x="53383" y="78405"/>
                  </a:cubicBezTo>
                  <a:lnTo>
                    <a:pt x="58387" y="103428"/>
                  </a:lnTo>
                  <a:cubicBezTo>
                    <a:pt x="58387" y="103428"/>
                    <a:pt x="85078" y="103428"/>
                    <a:pt x="93419" y="106765"/>
                  </a:cubicBezTo>
                  <a:cubicBezTo>
                    <a:pt x="100092" y="110101"/>
                    <a:pt x="96756" y="115106"/>
                    <a:pt x="96756" y="115106"/>
                  </a:cubicBezTo>
                  <a:lnTo>
                    <a:pt x="110101" y="110101"/>
                  </a:lnTo>
                  <a:lnTo>
                    <a:pt x="123447" y="110101"/>
                  </a:lnTo>
                  <a:cubicBezTo>
                    <a:pt x="126783" y="110101"/>
                    <a:pt x="128452" y="100092"/>
                    <a:pt x="128452" y="100092"/>
                  </a:cubicBezTo>
                  <a:lnTo>
                    <a:pt x="138461" y="100092"/>
                  </a:lnTo>
                  <a:cubicBezTo>
                    <a:pt x="138461" y="100092"/>
                    <a:pt x="138461" y="93419"/>
                    <a:pt x="138461" y="83410"/>
                  </a:cubicBezTo>
                  <a:cubicBezTo>
                    <a:pt x="138461" y="73401"/>
                    <a:pt x="141797" y="65060"/>
                    <a:pt x="148470" y="60055"/>
                  </a:cubicBezTo>
                  <a:cubicBezTo>
                    <a:pt x="155143" y="53382"/>
                    <a:pt x="151806" y="45041"/>
                    <a:pt x="151806" y="45041"/>
                  </a:cubicBezTo>
                  <a:cubicBezTo>
                    <a:pt x="151806" y="45041"/>
                    <a:pt x="146802" y="41705"/>
                    <a:pt x="140129" y="40037"/>
                  </a:cubicBezTo>
                  <a:cubicBezTo>
                    <a:pt x="133456" y="38369"/>
                    <a:pt x="133456" y="36700"/>
                    <a:pt x="126783" y="33364"/>
                  </a:cubicBezTo>
                  <a:cubicBezTo>
                    <a:pt x="121779" y="30028"/>
                    <a:pt x="118442" y="33364"/>
                    <a:pt x="111770" y="28359"/>
                  </a:cubicBezTo>
                  <a:cubicBezTo>
                    <a:pt x="105097" y="23355"/>
                    <a:pt x="103429" y="16682"/>
                    <a:pt x="103429" y="16682"/>
                  </a:cubicBezTo>
                  <a:cubicBezTo>
                    <a:pt x="103429" y="16682"/>
                    <a:pt x="96756" y="18350"/>
                    <a:pt x="90083" y="18350"/>
                  </a:cubicBezTo>
                  <a:cubicBezTo>
                    <a:pt x="83410" y="18350"/>
                    <a:pt x="80074" y="11677"/>
                    <a:pt x="75069" y="11677"/>
                  </a:cubicBezTo>
                  <a:cubicBezTo>
                    <a:pt x="70065" y="11677"/>
                    <a:pt x="65060" y="10009"/>
                    <a:pt x="51714" y="6673"/>
                  </a:cubicBezTo>
                  <a:cubicBezTo>
                    <a:pt x="38369" y="3336"/>
                    <a:pt x="31696" y="0"/>
                    <a:pt x="26691" y="0"/>
                  </a:cubicBezTo>
                  <a:cubicBezTo>
                    <a:pt x="21687" y="0"/>
                    <a:pt x="5005" y="6673"/>
                    <a:pt x="5005" y="6673"/>
                  </a:cubicBezTo>
                  <a:lnTo>
                    <a:pt x="5005" y="6673"/>
                  </a:lnTo>
                  <a:cubicBezTo>
                    <a:pt x="-1668" y="25023"/>
                    <a:pt x="5005" y="38369"/>
                    <a:pt x="3337" y="53382"/>
                  </a:cubicBezTo>
                  <a:lnTo>
                    <a:pt x="0" y="5338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625898E6-E672-EC66-53DF-B6B3D81C7A4A}"/>
                </a:ext>
              </a:extLst>
            </p:cNvPr>
            <p:cNvSpPr/>
            <p:nvPr/>
          </p:nvSpPr>
          <p:spPr>
            <a:xfrm>
              <a:off x="5972294" y="3603314"/>
              <a:ext cx="438737" cy="463759"/>
            </a:xfrm>
            <a:custGeom>
              <a:avLst/>
              <a:gdLst>
                <a:gd name="connsiteX0" fmla="*/ 76737 w 438737"/>
                <a:gd name="connsiteY0" fmla="*/ 0 h 463759"/>
                <a:gd name="connsiteX1" fmla="*/ 70065 w 438737"/>
                <a:gd name="connsiteY1" fmla="*/ 15014 h 463759"/>
                <a:gd name="connsiteX2" fmla="*/ 66728 w 438737"/>
                <a:gd name="connsiteY2" fmla="*/ 30028 h 463759"/>
                <a:gd name="connsiteX3" fmla="*/ 48378 w 438737"/>
                <a:gd name="connsiteY3" fmla="*/ 43373 h 463759"/>
                <a:gd name="connsiteX4" fmla="*/ 36701 w 438737"/>
                <a:gd name="connsiteY4" fmla="*/ 48378 h 463759"/>
                <a:gd name="connsiteX5" fmla="*/ 36701 w 438737"/>
                <a:gd name="connsiteY5" fmla="*/ 71733 h 463759"/>
                <a:gd name="connsiteX6" fmla="*/ 31696 w 438737"/>
                <a:gd name="connsiteY6" fmla="*/ 85078 h 463759"/>
                <a:gd name="connsiteX7" fmla="*/ 20019 w 438737"/>
                <a:gd name="connsiteY7" fmla="*/ 95087 h 463759"/>
                <a:gd name="connsiteX8" fmla="*/ 11678 w 438737"/>
                <a:gd name="connsiteY8" fmla="*/ 98424 h 463759"/>
                <a:gd name="connsiteX9" fmla="*/ 16682 w 438737"/>
                <a:gd name="connsiteY9" fmla="*/ 110101 h 463759"/>
                <a:gd name="connsiteX10" fmla="*/ 13346 w 438737"/>
                <a:gd name="connsiteY10" fmla="*/ 163484 h 463759"/>
                <a:gd name="connsiteX11" fmla="*/ 23355 w 438737"/>
                <a:gd name="connsiteY11" fmla="*/ 175161 h 463759"/>
                <a:gd name="connsiteX12" fmla="*/ 15014 w 438737"/>
                <a:gd name="connsiteY12" fmla="*/ 183502 h 463759"/>
                <a:gd name="connsiteX13" fmla="*/ 16682 w 438737"/>
                <a:gd name="connsiteY13" fmla="*/ 193511 h 463759"/>
                <a:gd name="connsiteX14" fmla="*/ 16682 w 438737"/>
                <a:gd name="connsiteY14" fmla="*/ 226875 h 463759"/>
                <a:gd name="connsiteX15" fmla="*/ 0 w 438737"/>
                <a:gd name="connsiteY15" fmla="*/ 241889 h 463759"/>
                <a:gd name="connsiteX16" fmla="*/ 8341 w 438737"/>
                <a:gd name="connsiteY16" fmla="*/ 251898 h 463759"/>
                <a:gd name="connsiteX17" fmla="*/ 18350 w 438737"/>
                <a:gd name="connsiteY17" fmla="*/ 271917 h 463759"/>
                <a:gd name="connsiteX18" fmla="*/ 25023 w 438737"/>
                <a:gd name="connsiteY18" fmla="*/ 286931 h 463759"/>
                <a:gd name="connsiteX19" fmla="*/ 36701 w 438737"/>
                <a:gd name="connsiteY19" fmla="*/ 305281 h 463759"/>
                <a:gd name="connsiteX20" fmla="*/ 55051 w 438737"/>
                <a:gd name="connsiteY20" fmla="*/ 308617 h 463759"/>
                <a:gd name="connsiteX21" fmla="*/ 66728 w 438737"/>
                <a:gd name="connsiteY21" fmla="*/ 318627 h 463759"/>
                <a:gd name="connsiteX22" fmla="*/ 80074 w 438737"/>
                <a:gd name="connsiteY22" fmla="*/ 330304 h 463759"/>
                <a:gd name="connsiteX23" fmla="*/ 141797 w 438737"/>
                <a:gd name="connsiteY23" fmla="*/ 367004 h 463759"/>
                <a:gd name="connsiteX24" fmla="*/ 145134 w 438737"/>
                <a:gd name="connsiteY24" fmla="*/ 360332 h 463759"/>
                <a:gd name="connsiteX25" fmla="*/ 163484 w 438737"/>
                <a:gd name="connsiteY25" fmla="*/ 346986 h 463759"/>
                <a:gd name="connsiteX26" fmla="*/ 190175 w 438737"/>
                <a:gd name="connsiteY26" fmla="*/ 328636 h 463759"/>
                <a:gd name="connsiteX27" fmla="*/ 413714 w 438737"/>
                <a:gd name="connsiteY27" fmla="*/ 463760 h 463759"/>
                <a:gd name="connsiteX28" fmla="*/ 413714 w 438737"/>
                <a:gd name="connsiteY28" fmla="*/ 440405 h 463759"/>
                <a:gd name="connsiteX29" fmla="*/ 438737 w 438737"/>
                <a:gd name="connsiteY29" fmla="*/ 440405 h 463759"/>
                <a:gd name="connsiteX30" fmla="*/ 438737 w 438737"/>
                <a:gd name="connsiteY30" fmla="*/ 378682 h 463759"/>
                <a:gd name="connsiteX31" fmla="*/ 437069 w 438737"/>
                <a:gd name="connsiteY31" fmla="*/ 143465 h 463759"/>
                <a:gd name="connsiteX32" fmla="*/ 432065 w 438737"/>
                <a:gd name="connsiteY32" fmla="*/ 135124 h 463759"/>
                <a:gd name="connsiteX33" fmla="*/ 428728 w 438737"/>
                <a:gd name="connsiteY33" fmla="*/ 118442 h 463759"/>
                <a:gd name="connsiteX34" fmla="*/ 433732 w 438737"/>
                <a:gd name="connsiteY34" fmla="*/ 98424 h 463759"/>
                <a:gd name="connsiteX35" fmla="*/ 428728 w 438737"/>
                <a:gd name="connsiteY35" fmla="*/ 75069 h 463759"/>
                <a:gd name="connsiteX36" fmla="*/ 427060 w 438737"/>
                <a:gd name="connsiteY36" fmla="*/ 58387 h 463759"/>
                <a:gd name="connsiteX37" fmla="*/ 408709 w 438737"/>
                <a:gd name="connsiteY37" fmla="*/ 46710 h 463759"/>
                <a:gd name="connsiteX38" fmla="*/ 380350 w 438737"/>
                <a:gd name="connsiteY38" fmla="*/ 46710 h 463759"/>
                <a:gd name="connsiteX39" fmla="*/ 377014 w 438737"/>
                <a:gd name="connsiteY39" fmla="*/ 30028 h 463759"/>
                <a:gd name="connsiteX40" fmla="*/ 336977 w 438737"/>
                <a:gd name="connsiteY40" fmla="*/ 18350 h 463759"/>
                <a:gd name="connsiteX41" fmla="*/ 293604 w 438737"/>
                <a:gd name="connsiteY41" fmla="*/ 55051 h 463759"/>
                <a:gd name="connsiteX42" fmla="*/ 305281 w 438737"/>
                <a:gd name="connsiteY42" fmla="*/ 66728 h 463759"/>
                <a:gd name="connsiteX43" fmla="*/ 305281 w 438737"/>
                <a:gd name="connsiteY43" fmla="*/ 83410 h 463759"/>
                <a:gd name="connsiteX44" fmla="*/ 276922 w 438737"/>
                <a:gd name="connsiteY44" fmla="*/ 106765 h 463759"/>
                <a:gd name="connsiteX45" fmla="*/ 265244 w 438737"/>
                <a:gd name="connsiteY45" fmla="*/ 95087 h 463759"/>
                <a:gd name="connsiteX46" fmla="*/ 196848 w 438737"/>
                <a:gd name="connsiteY46" fmla="*/ 75069 h 463759"/>
                <a:gd name="connsiteX47" fmla="*/ 160147 w 438737"/>
                <a:gd name="connsiteY47" fmla="*/ 35032 h 463759"/>
                <a:gd name="connsiteX48" fmla="*/ 100092 w 438737"/>
                <a:gd name="connsiteY48" fmla="*/ 26691 h 463759"/>
                <a:gd name="connsiteX49" fmla="*/ 100092 w 438737"/>
                <a:gd name="connsiteY49" fmla="*/ 18350 h 463759"/>
                <a:gd name="connsiteX50" fmla="*/ 80074 w 438737"/>
                <a:gd name="connsiteY50" fmla="*/ 15014 h 463759"/>
                <a:gd name="connsiteX51" fmla="*/ 76737 w 438737"/>
                <a:gd name="connsiteY51" fmla="*/ 1668 h 46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8737" h="463759">
                  <a:moveTo>
                    <a:pt x="76737" y="0"/>
                  </a:moveTo>
                  <a:lnTo>
                    <a:pt x="70065" y="15014"/>
                  </a:lnTo>
                  <a:cubicBezTo>
                    <a:pt x="70065" y="15014"/>
                    <a:pt x="73401" y="26691"/>
                    <a:pt x="66728" y="30028"/>
                  </a:cubicBezTo>
                  <a:cubicBezTo>
                    <a:pt x="58387" y="35032"/>
                    <a:pt x="55051" y="43373"/>
                    <a:pt x="48378" y="43373"/>
                  </a:cubicBezTo>
                  <a:cubicBezTo>
                    <a:pt x="41705" y="43373"/>
                    <a:pt x="36701" y="48378"/>
                    <a:pt x="36701" y="48378"/>
                  </a:cubicBezTo>
                  <a:cubicBezTo>
                    <a:pt x="36701" y="48378"/>
                    <a:pt x="36701" y="63392"/>
                    <a:pt x="36701" y="71733"/>
                  </a:cubicBezTo>
                  <a:cubicBezTo>
                    <a:pt x="38369" y="80074"/>
                    <a:pt x="33364" y="78405"/>
                    <a:pt x="31696" y="85078"/>
                  </a:cubicBezTo>
                  <a:cubicBezTo>
                    <a:pt x="30028" y="91751"/>
                    <a:pt x="20019" y="95087"/>
                    <a:pt x="20019" y="95087"/>
                  </a:cubicBezTo>
                  <a:cubicBezTo>
                    <a:pt x="20019" y="95087"/>
                    <a:pt x="15014" y="95087"/>
                    <a:pt x="11678" y="98424"/>
                  </a:cubicBezTo>
                  <a:cubicBezTo>
                    <a:pt x="8341" y="101760"/>
                    <a:pt x="16682" y="110101"/>
                    <a:pt x="16682" y="110101"/>
                  </a:cubicBezTo>
                  <a:lnTo>
                    <a:pt x="13346" y="163484"/>
                  </a:lnTo>
                  <a:lnTo>
                    <a:pt x="23355" y="175161"/>
                  </a:lnTo>
                  <a:cubicBezTo>
                    <a:pt x="23355" y="175161"/>
                    <a:pt x="10009" y="181834"/>
                    <a:pt x="15014" y="183502"/>
                  </a:cubicBezTo>
                  <a:cubicBezTo>
                    <a:pt x="18350" y="183502"/>
                    <a:pt x="16682" y="193511"/>
                    <a:pt x="16682" y="193511"/>
                  </a:cubicBezTo>
                  <a:cubicBezTo>
                    <a:pt x="16682" y="193511"/>
                    <a:pt x="16682" y="215198"/>
                    <a:pt x="16682" y="226875"/>
                  </a:cubicBezTo>
                  <a:cubicBezTo>
                    <a:pt x="15014" y="238553"/>
                    <a:pt x="0" y="241889"/>
                    <a:pt x="0" y="241889"/>
                  </a:cubicBezTo>
                  <a:lnTo>
                    <a:pt x="8341" y="251898"/>
                  </a:lnTo>
                  <a:cubicBezTo>
                    <a:pt x="11678" y="256903"/>
                    <a:pt x="13346" y="266912"/>
                    <a:pt x="18350" y="271917"/>
                  </a:cubicBezTo>
                  <a:cubicBezTo>
                    <a:pt x="23355" y="276922"/>
                    <a:pt x="25023" y="280258"/>
                    <a:pt x="25023" y="286931"/>
                  </a:cubicBezTo>
                  <a:cubicBezTo>
                    <a:pt x="25023" y="293604"/>
                    <a:pt x="31696" y="305281"/>
                    <a:pt x="36701" y="305281"/>
                  </a:cubicBezTo>
                  <a:cubicBezTo>
                    <a:pt x="41705" y="305281"/>
                    <a:pt x="48378" y="305281"/>
                    <a:pt x="55051" y="308617"/>
                  </a:cubicBezTo>
                  <a:cubicBezTo>
                    <a:pt x="61724" y="311954"/>
                    <a:pt x="61724" y="318627"/>
                    <a:pt x="66728" y="318627"/>
                  </a:cubicBezTo>
                  <a:cubicBezTo>
                    <a:pt x="71733" y="318627"/>
                    <a:pt x="80074" y="330304"/>
                    <a:pt x="80074" y="330304"/>
                  </a:cubicBezTo>
                  <a:lnTo>
                    <a:pt x="141797" y="367004"/>
                  </a:lnTo>
                  <a:lnTo>
                    <a:pt x="145134" y="360332"/>
                  </a:lnTo>
                  <a:lnTo>
                    <a:pt x="163484" y="346986"/>
                  </a:lnTo>
                  <a:lnTo>
                    <a:pt x="190175" y="328636"/>
                  </a:lnTo>
                  <a:lnTo>
                    <a:pt x="413714" y="463760"/>
                  </a:lnTo>
                  <a:lnTo>
                    <a:pt x="413714" y="440405"/>
                  </a:lnTo>
                  <a:lnTo>
                    <a:pt x="438737" y="440405"/>
                  </a:lnTo>
                  <a:lnTo>
                    <a:pt x="438737" y="378682"/>
                  </a:lnTo>
                  <a:cubicBezTo>
                    <a:pt x="438737" y="378682"/>
                    <a:pt x="437069" y="143465"/>
                    <a:pt x="437069" y="143465"/>
                  </a:cubicBezTo>
                  <a:cubicBezTo>
                    <a:pt x="437069" y="143465"/>
                    <a:pt x="437069" y="140129"/>
                    <a:pt x="432065" y="135124"/>
                  </a:cubicBezTo>
                  <a:cubicBezTo>
                    <a:pt x="428728" y="130120"/>
                    <a:pt x="428728" y="128451"/>
                    <a:pt x="428728" y="118442"/>
                  </a:cubicBezTo>
                  <a:cubicBezTo>
                    <a:pt x="428728" y="108433"/>
                    <a:pt x="428728" y="105097"/>
                    <a:pt x="433732" y="98424"/>
                  </a:cubicBezTo>
                  <a:cubicBezTo>
                    <a:pt x="438737" y="91751"/>
                    <a:pt x="432065" y="80074"/>
                    <a:pt x="428728" y="75069"/>
                  </a:cubicBezTo>
                  <a:cubicBezTo>
                    <a:pt x="425391" y="68396"/>
                    <a:pt x="427060" y="58387"/>
                    <a:pt x="427060" y="58387"/>
                  </a:cubicBezTo>
                  <a:cubicBezTo>
                    <a:pt x="418719" y="53382"/>
                    <a:pt x="410378" y="46710"/>
                    <a:pt x="408709" y="46710"/>
                  </a:cubicBezTo>
                  <a:cubicBezTo>
                    <a:pt x="400368" y="45041"/>
                    <a:pt x="388691" y="50046"/>
                    <a:pt x="380350" y="46710"/>
                  </a:cubicBezTo>
                  <a:lnTo>
                    <a:pt x="377014" y="30028"/>
                  </a:lnTo>
                  <a:cubicBezTo>
                    <a:pt x="367004" y="26691"/>
                    <a:pt x="338645" y="18350"/>
                    <a:pt x="336977" y="18350"/>
                  </a:cubicBezTo>
                  <a:cubicBezTo>
                    <a:pt x="321963" y="18350"/>
                    <a:pt x="300276" y="43373"/>
                    <a:pt x="293604" y="55051"/>
                  </a:cubicBezTo>
                  <a:cubicBezTo>
                    <a:pt x="295272" y="58387"/>
                    <a:pt x="305281" y="65060"/>
                    <a:pt x="305281" y="66728"/>
                  </a:cubicBezTo>
                  <a:cubicBezTo>
                    <a:pt x="305281" y="71733"/>
                    <a:pt x="303613" y="78405"/>
                    <a:pt x="305281" y="83410"/>
                  </a:cubicBezTo>
                  <a:cubicBezTo>
                    <a:pt x="296940" y="91751"/>
                    <a:pt x="286931" y="98424"/>
                    <a:pt x="276922" y="106765"/>
                  </a:cubicBezTo>
                  <a:cubicBezTo>
                    <a:pt x="275253" y="106765"/>
                    <a:pt x="266912" y="95087"/>
                    <a:pt x="265244" y="95087"/>
                  </a:cubicBezTo>
                  <a:cubicBezTo>
                    <a:pt x="241889" y="85078"/>
                    <a:pt x="216866" y="88415"/>
                    <a:pt x="196848" y="75069"/>
                  </a:cubicBezTo>
                  <a:cubicBezTo>
                    <a:pt x="183502" y="66728"/>
                    <a:pt x="175161" y="43373"/>
                    <a:pt x="160147" y="35032"/>
                  </a:cubicBezTo>
                  <a:cubicBezTo>
                    <a:pt x="141797" y="25023"/>
                    <a:pt x="128452" y="35032"/>
                    <a:pt x="100092" y="26691"/>
                  </a:cubicBezTo>
                  <a:lnTo>
                    <a:pt x="100092" y="18350"/>
                  </a:lnTo>
                  <a:cubicBezTo>
                    <a:pt x="93419" y="15014"/>
                    <a:pt x="86747" y="18350"/>
                    <a:pt x="80074" y="15014"/>
                  </a:cubicBezTo>
                  <a:cubicBezTo>
                    <a:pt x="78406" y="13346"/>
                    <a:pt x="80074" y="5005"/>
                    <a:pt x="76737"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09" name="Freeform 1308">
              <a:extLst>
                <a:ext uri="{FF2B5EF4-FFF2-40B4-BE49-F238E27FC236}">
                  <a16:creationId xmlns:a16="http://schemas.microsoft.com/office/drawing/2014/main" id="{4159840C-C8A5-F641-C94A-0FE5E4024164}"/>
                </a:ext>
              </a:extLst>
            </p:cNvPr>
            <p:cNvSpPr/>
            <p:nvPr/>
          </p:nvSpPr>
          <p:spPr>
            <a:xfrm>
              <a:off x="5448478" y="4420733"/>
              <a:ext cx="114271" cy="153904"/>
            </a:xfrm>
            <a:custGeom>
              <a:avLst/>
              <a:gdLst>
                <a:gd name="connsiteX0" fmla="*/ 0 w 114271"/>
                <a:gd name="connsiteY0" fmla="*/ 70065 h 153904"/>
                <a:gd name="connsiteX1" fmla="*/ 6673 w 114271"/>
                <a:gd name="connsiteY1" fmla="*/ 85078 h 153904"/>
                <a:gd name="connsiteX2" fmla="*/ 38369 w 114271"/>
                <a:gd name="connsiteY2" fmla="*/ 105096 h 153904"/>
                <a:gd name="connsiteX3" fmla="*/ 108433 w 114271"/>
                <a:gd name="connsiteY3" fmla="*/ 153475 h 153904"/>
                <a:gd name="connsiteX4" fmla="*/ 105097 w 114271"/>
                <a:gd name="connsiteY4" fmla="*/ 140129 h 153904"/>
                <a:gd name="connsiteX5" fmla="*/ 105097 w 114271"/>
                <a:gd name="connsiteY5" fmla="*/ 126783 h 153904"/>
                <a:gd name="connsiteX6" fmla="*/ 111770 w 114271"/>
                <a:gd name="connsiteY6" fmla="*/ 111770 h 153904"/>
                <a:gd name="connsiteX7" fmla="*/ 111770 w 114271"/>
                <a:gd name="connsiteY7" fmla="*/ 103429 h 153904"/>
                <a:gd name="connsiteX8" fmla="*/ 101760 w 114271"/>
                <a:gd name="connsiteY8" fmla="*/ 88414 h 153904"/>
                <a:gd name="connsiteX9" fmla="*/ 91751 w 114271"/>
                <a:gd name="connsiteY9" fmla="*/ 73401 h 153904"/>
                <a:gd name="connsiteX10" fmla="*/ 75069 w 114271"/>
                <a:gd name="connsiteY10" fmla="*/ 66728 h 153904"/>
                <a:gd name="connsiteX11" fmla="*/ 88415 w 114271"/>
                <a:gd name="connsiteY11" fmla="*/ 48378 h 153904"/>
                <a:gd name="connsiteX12" fmla="*/ 86747 w 114271"/>
                <a:gd name="connsiteY12" fmla="*/ 28360 h 153904"/>
                <a:gd name="connsiteX13" fmla="*/ 76737 w 114271"/>
                <a:gd name="connsiteY13" fmla="*/ 28360 h 153904"/>
                <a:gd name="connsiteX14" fmla="*/ 66728 w 114271"/>
                <a:gd name="connsiteY14" fmla="*/ 43373 h 153904"/>
                <a:gd name="connsiteX15" fmla="*/ 60055 w 114271"/>
                <a:gd name="connsiteY15" fmla="*/ 36701 h 153904"/>
                <a:gd name="connsiteX16" fmla="*/ 65060 w 114271"/>
                <a:gd name="connsiteY16" fmla="*/ 16682 h 153904"/>
                <a:gd name="connsiteX17" fmla="*/ 58387 w 114271"/>
                <a:gd name="connsiteY17" fmla="*/ 0 h 153904"/>
                <a:gd name="connsiteX18" fmla="*/ 55051 w 114271"/>
                <a:gd name="connsiteY18" fmla="*/ 8341 h 153904"/>
                <a:gd name="connsiteX19" fmla="*/ 43373 w 114271"/>
                <a:gd name="connsiteY19" fmla="*/ 8341 h 153904"/>
                <a:gd name="connsiteX20" fmla="*/ 38369 w 114271"/>
                <a:gd name="connsiteY20" fmla="*/ 18350 h 153904"/>
                <a:gd name="connsiteX21" fmla="*/ 28360 w 114271"/>
                <a:gd name="connsiteY21" fmla="*/ 28360 h 153904"/>
                <a:gd name="connsiteX22" fmla="*/ 16682 w 114271"/>
                <a:gd name="connsiteY22" fmla="*/ 46709 h 153904"/>
                <a:gd name="connsiteX23" fmla="*/ 5005 w 114271"/>
                <a:gd name="connsiteY23" fmla="*/ 70065 h 15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271" h="153904">
                  <a:moveTo>
                    <a:pt x="0" y="70065"/>
                  </a:moveTo>
                  <a:cubicBezTo>
                    <a:pt x="3337" y="73401"/>
                    <a:pt x="3337" y="80073"/>
                    <a:pt x="6673" y="85078"/>
                  </a:cubicBezTo>
                  <a:cubicBezTo>
                    <a:pt x="15014" y="95088"/>
                    <a:pt x="28360" y="96755"/>
                    <a:pt x="38369" y="105096"/>
                  </a:cubicBezTo>
                  <a:cubicBezTo>
                    <a:pt x="55051" y="118442"/>
                    <a:pt x="71733" y="158479"/>
                    <a:pt x="108433" y="153475"/>
                  </a:cubicBezTo>
                  <a:cubicBezTo>
                    <a:pt x="108433" y="153475"/>
                    <a:pt x="105097" y="145134"/>
                    <a:pt x="105097" y="140129"/>
                  </a:cubicBezTo>
                  <a:cubicBezTo>
                    <a:pt x="105097" y="135124"/>
                    <a:pt x="98424" y="131788"/>
                    <a:pt x="105097" y="126783"/>
                  </a:cubicBezTo>
                  <a:cubicBezTo>
                    <a:pt x="111770" y="121778"/>
                    <a:pt x="108433" y="118442"/>
                    <a:pt x="111770" y="111770"/>
                  </a:cubicBezTo>
                  <a:cubicBezTo>
                    <a:pt x="115106" y="105096"/>
                    <a:pt x="115106" y="103429"/>
                    <a:pt x="111770" y="103429"/>
                  </a:cubicBezTo>
                  <a:cubicBezTo>
                    <a:pt x="108433" y="103429"/>
                    <a:pt x="105097" y="95088"/>
                    <a:pt x="101760" y="88414"/>
                  </a:cubicBezTo>
                  <a:cubicBezTo>
                    <a:pt x="98424" y="81742"/>
                    <a:pt x="96756" y="73401"/>
                    <a:pt x="91751" y="73401"/>
                  </a:cubicBezTo>
                  <a:cubicBezTo>
                    <a:pt x="86747" y="73401"/>
                    <a:pt x="75069" y="66728"/>
                    <a:pt x="75069" y="66728"/>
                  </a:cubicBezTo>
                  <a:cubicBezTo>
                    <a:pt x="75069" y="66728"/>
                    <a:pt x="81742" y="53383"/>
                    <a:pt x="88415" y="48378"/>
                  </a:cubicBezTo>
                  <a:cubicBezTo>
                    <a:pt x="95088" y="43373"/>
                    <a:pt x="86747" y="28360"/>
                    <a:pt x="86747" y="28360"/>
                  </a:cubicBezTo>
                  <a:cubicBezTo>
                    <a:pt x="86747" y="28360"/>
                    <a:pt x="83410" y="18350"/>
                    <a:pt x="76737" y="28360"/>
                  </a:cubicBezTo>
                  <a:cubicBezTo>
                    <a:pt x="70065" y="36701"/>
                    <a:pt x="66728" y="43373"/>
                    <a:pt x="66728" y="43373"/>
                  </a:cubicBezTo>
                  <a:lnTo>
                    <a:pt x="60055" y="36701"/>
                  </a:lnTo>
                  <a:cubicBezTo>
                    <a:pt x="60055" y="36701"/>
                    <a:pt x="68396" y="25023"/>
                    <a:pt x="65060" y="16682"/>
                  </a:cubicBezTo>
                  <a:cubicBezTo>
                    <a:pt x="61724" y="8341"/>
                    <a:pt x="58387" y="0"/>
                    <a:pt x="58387" y="0"/>
                  </a:cubicBezTo>
                  <a:cubicBezTo>
                    <a:pt x="58387" y="0"/>
                    <a:pt x="58387" y="6673"/>
                    <a:pt x="55051" y="8341"/>
                  </a:cubicBezTo>
                  <a:cubicBezTo>
                    <a:pt x="51714" y="10009"/>
                    <a:pt x="43373" y="8341"/>
                    <a:pt x="43373" y="8341"/>
                  </a:cubicBezTo>
                  <a:cubicBezTo>
                    <a:pt x="43373" y="8341"/>
                    <a:pt x="43373" y="18350"/>
                    <a:pt x="38369" y="18350"/>
                  </a:cubicBezTo>
                  <a:cubicBezTo>
                    <a:pt x="33364" y="18350"/>
                    <a:pt x="28360" y="28360"/>
                    <a:pt x="28360" y="28360"/>
                  </a:cubicBezTo>
                  <a:cubicBezTo>
                    <a:pt x="28360" y="28360"/>
                    <a:pt x="21687" y="38368"/>
                    <a:pt x="16682" y="46709"/>
                  </a:cubicBezTo>
                  <a:cubicBezTo>
                    <a:pt x="10009" y="55050"/>
                    <a:pt x="5005" y="70065"/>
                    <a:pt x="5005" y="70065"/>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310" name="Graphic 1159">
              <a:extLst>
                <a:ext uri="{FF2B5EF4-FFF2-40B4-BE49-F238E27FC236}">
                  <a16:creationId xmlns:a16="http://schemas.microsoft.com/office/drawing/2014/main" id="{EAE62B10-DEB2-CBAE-E6C2-A35603439696}"/>
                </a:ext>
              </a:extLst>
            </p:cNvPr>
            <p:cNvGrpSpPr/>
            <p:nvPr/>
          </p:nvGrpSpPr>
          <p:grpSpPr>
            <a:xfrm>
              <a:off x="6451635" y="5660206"/>
              <a:ext cx="49237" cy="45041"/>
              <a:chOff x="6451635" y="5660206"/>
              <a:chExt cx="49237" cy="45041"/>
            </a:xfrm>
            <a:solidFill>
              <a:srgbClr val="009EE0"/>
            </a:solidFill>
          </p:grpSpPr>
          <p:sp>
            <p:nvSpPr>
              <p:cNvPr id="1311" name="Freeform 1310">
                <a:extLst>
                  <a:ext uri="{FF2B5EF4-FFF2-40B4-BE49-F238E27FC236}">
                    <a16:creationId xmlns:a16="http://schemas.microsoft.com/office/drawing/2014/main" id="{3C79EA35-75F3-C2F7-AE71-B8526C42DB54}"/>
                  </a:ext>
                </a:extLst>
              </p:cNvPr>
              <p:cNvSpPr/>
              <p:nvPr/>
            </p:nvSpPr>
            <p:spPr>
              <a:xfrm>
                <a:off x="6451635" y="5660206"/>
                <a:ext cx="49237" cy="45041"/>
              </a:xfrm>
              <a:custGeom>
                <a:avLst/>
                <a:gdLst>
                  <a:gd name="connsiteX0" fmla="*/ 24455 w 49237"/>
                  <a:gd name="connsiteY0" fmla="*/ 43373 h 45041"/>
                  <a:gd name="connsiteX1" fmla="*/ 29459 w 49237"/>
                  <a:gd name="connsiteY1" fmla="*/ 38369 h 45041"/>
                  <a:gd name="connsiteX2" fmla="*/ 37800 w 49237"/>
                  <a:gd name="connsiteY2" fmla="*/ 33364 h 45041"/>
                  <a:gd name="connsiteX3" fmla="*/ 47810 w 49237"/>
                  <a:gd name="connsiteY3" fmla="*/ 30028 h 45041"/>
                  <a:gd name="connsiteX4" fmla="*/ 46141 w 49237"/>
                  <a:gd name="connsiteY4" fmla="*/ 16682 h 45041"/>
                  <a:gd name="connsiteX5" fmla="*/ 37800 w 49237"/>
                  <a:gd name="connsiteY5" fmla="*/ 6673 h 45041"/>
                  <a:gd name="connsiteX6" fmla="*/ 32796 w 49237"/>
                  <a:gd name="connsiteY6" fmla="*/ 0 h 45041"/>
                  <a:gd name="connsiteX7" fmla="*/ 16114 w 49237"/>
                  <a:gd name="connsiteY7" fmla="*/ 11678 h 45041"/>
                  <a:gd name="connsiteX8" fmla="*/ 6105 w 49237"/>
                  <a:gd name="connsiteY8" fmla="*/ 16682 h 45041"/>
                  <a:gd name="connsiteX9" fmla="*/ 1100 w 49237"/>
                  <a:gd name="connsiteY9" fmla="*/ 26691 h 45041"/>
                  <a:gd name="connsiteX10" fmla="*/ 6105 w 49237"/>
                  <a:gd name="connsiteY10" fmla="*/ 35032 h 45041"/>
                  <a:gd name="connsiteX11" fmla="*/ 14446 w 49237"/>
                  <a:gd name="connsiteY11" fmla="*/ 45042 h 45041"/>
                  <a:gd name="connsiteX12" fmla="*/ 24455 w 49237"/>
                  <a:gd name="connsiteY12" fmla="*/ 41705 h 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37" h="45041">
                    <a:moveTo>
                      <a:pt x="24455" y="43373"/>
                    </a:moveTo>
                    <a:cubicBezTo>
                      <a:pt x="26123" y="41705"/>
                      <a:pt x="27792" y="40037"/>
                      <a:pt x="29459" y="38369"/>
                    </a:cubicBezTo>
                    <a:cubicBezTo>
                      <a:pt x="32796" y="36701"/>
                      <a:pt x="34464" y="35032"/>
                      <a:pt x="37800" y="33364"/>
                    </a:cubicBezTo>
                    <a:cubicBezTo>
                      <a:pt x="41137" y="31696"/>
                      <a:pt x="46141" y="33364"/>
                      <a:pt x="47810" y="30028"/>
                    </a:cubicBezTo>
                    <a:cubicBezTo>
                      <a:pt x="51146" y="26691"/>
                      <a:pt x="47810" y="21687"/>
                      <a:pt x="46141" y="16682"/>
                    </a:cubicBezTo>
                    <a:cubicBezTo>
                      <a:pt x="44474" y="11678"/>
                      <a:pt x="41137" y="11678"/>
                      <a:pt x="37800" y="6673"/>
                    </a:cubicBezTo>
                    <a:cubicBezTo>
                      <a:pt x="36133" y="5005"/>
                      <a:pt x="32796" y="0"/>
                      <a:pt x="32796" y="0"/>
                    </a:cubicBezTo>
                    <a:cubicBezTo>
                      <a:pt x="32796" y="0"/>
                      <a:pt x="21118" y="6673"/>
                      <a:pt x="16114" y="11678"/>
                    </a:cubicBezTo>
                    <a:cubicBezTo>
                      <a:pt x="11110" y="16682"/>
                      <a:pt x="9441" y="16682"/>
                      <a:pt x="6105" y="16682"/>
                    </a:cubicBezTo>
                    <a:cubicBezTo>
                      <a:pt x="2769" y="16682"/>
                      <a:pt x="-2236" y="26691"/>
                      <a:pt x="1100" y="26691"/>
                    </a:cubicBezTo>
                    <a:cubicBezTo>
                      <a:pt x="4436" y="26691"/>
                      <a:pt x="2769" y="30028"/>
                      <a:pt x="6105" y="35032"/>
                    </a:cubicBezTo>
                    <a:cubicBezTo>
                      <a:pt x="9441" y="41705"/>
                      <a:pt x="6105" y="45042"/>
                      <a:pt x="14446" y="45042"/>
                    </a:cubicBezTo>
                    <a:cubicBezTo>
                      <a:pt x="22787" y="45042"/>
                      <a:pt x="21118" y="43373"/>
                      <a:pt x="24455" y="4170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12" name="Freeform 1311">
                <a:extLst>
                  <a:ext uri="{FF2B5EF4-FFF2-40B4-BE49-F238E27FC236}">
                    <a16:creationId xmlns:a16="http://schemas.microsoft.com/office/drawing/2014/main" id="{8E4956A1-F11A-5F31-5025-90B5986CBF97}"/>
                  </a:ext>
                </a:extLst>
              </p:cNvPr>
              <p:cNvSpPr/>
              <p:nvPr/>
            </p:nvSpPr>
            <p:spPr>
              <a:xfrm>
                <a:off x="6451635" y="5660206"/>
                <a:ext cx="49237" cy="45041"/>
              </a:xfrm>
              <a:custGeom>
                <a:avLst/>
                <a:gdLst>
                  <a:gd name="connsiteX0" fmla="*/ 24455 w 49237"/>
                  <a:gd name="connsiteY0" fmla="*/ 43373 h 45041"/>
                  <a:gd name="connsiteX1" fmla="*/ 29459 w 49237"/>
                  <a:gd name="connsiteY1" fmla="*/ 38369 h 45041"/>
                  <a:gd name="connsiteX2" fmla="*/ 37800 w 49237"/>
                  <a:gd name="connsiteY2" fmla="*/ 33364 h 45041"/>
                  <a:gd name="connsiteX3" fmla="*/ 47810 w 49237"/>
                  <a:gd name="connsiteY3" fmla="*/ 30028 h 45041"/>
                  <a:gd name="connsiteX4" fmla="*/ 46141 w 49237"/>
                  <a:gd name="connsiteY4" fmla="*/ 16682 h 45041"/>
                  <a:gd name="connsiteX5" fmla="*/ 37800 w 49237"/>
                  <a:gd name="connsiteY5" fmla="*/ 6673 h 45041"/>
                  <a:gd name="connsiteX6" fmla="*/ 32796 w 49237"/>
                  <a:gd name="connsiteY6" fmla="*/ 0 h 45041"/>
                  <a:gd name="connsiteX7" fmla="*/ 16114 w 49237"/>
                  <a:gd name="connsiteY7" fmla="*/ 11678 h 45041"/>
                  <a:gd name="connsiteX8" fmla="*/ 6105 w 49237"/>
                  <a:gd name="connsiteY8" fmla="*/ 16682 h 45041"/>
                  <a:gd name="connsiteX9" fmla="*/ 1100 w 49237"/>
                  <a:gd name="connsiteY9" fmla="*/ 26691 h 45041"/>
                  <a:gd name="connsiteX10" fmla="*/ 6105 w 49237"/>
                  <a:gd name="connsiteY10" fmla="*/ 35032 h 45041"/>
                  <a:gd name="connsiteX11" fmla="*/ 14446 w 49237"/>
                  <a:gd name="connsiteY11" fmla="*/ 45042 h 45041"/>
                  <a:gd name="connsiteX12" fmla="*/ 24455 w 49237"/>
                  <a:gd name="connsiteY12" fmla="*/ 41705 h 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37" h="45041">
                    <a:moveTo>
                      <a:pt x="24455" y="43373"/>
                    </a:moveTo>
                    <a:cubicBezTo>
                      <a:pt x="26123" y="41705"/>
                      <a:pt x="27792" y="40037"/>
                      <a:pt x="29459" y="38369"/>
                    </a:cubicBezTo>
                    <a:cubicBezTo>
                      <a:pt x="32796" y="36701"/>
                      <a:pt x="34464" y="35032"/>
                      <a:pt x="37800" y="33364"/>
                    </a:cubicBezTo>
                    <a:cubicBezTo>
                      <a:pt x="41137" y="31696"/>
                      <a:pt x="46141" y="33364"/>
                      <a:pt x="47810" y="30028"/>
                    </a:cubicBezTo>
                    <a:cubicBezTo>
                      <a:pt x="51146" y="26691"/>
                      <a:pt x="47810" y="21687"/>
                      <a:pt x="46141" y="16682"/>
                    </a:cubicBezTo>
                    <a:cubicBezTo>
                      <a:pt x="44474" y="11678"/>
                      <a:pt x="41137" y="11678"/>
                      <a:pt x="37800" y="6673"/>
                    </a:cubicBezTo>
                    <a:cubicBezTo>
                      <a:pt x="36133" y="5005"/>
                      <a:pt x="32796" y="0"/>
                      <a:pt x="32796" y="0"/>
                    </a:cubicBezTo>
                    <a:cubicBezTo>
                      <a:pt x="32796" y="0"/>
                      <a:pt x="21118" y="6673"/>
                      <a:pt x="16114" y="11678"/>
                    </a:cubicBezTo>
                    <a:cubicBezTo>
                      <a:pt x="11110" y="16682"/>
                      <a:pt x="9441" y="16682"/>
                      <a:pt x="6105" y="16682"/>
                    </a:cubicBezTo>
                    <a:cubicBezTo>
                      <a:pt x="2769" y="16682"/>
                      <a:pt x="-2236" y="26691"/>
                      <a:pt x="1100" y="26691"/>
                    </a:cubicBezTo>
                    <a:cubicBezTo>
                      <a:pt x="4436" y="26691"/>
                      <a:pt x="2769" y="30028"/>
                      <a:pt x="6105" y="35032"/>
                    </a:cubicBezTo>
                    <a:cubicBezTo>
                      <a:pt x="9441" y="41705"/>
                      <a:pt x="6105" y="45042"/>
                      <a:pt x="14446" y="45042"/>
                    </a:cubicBezTo>
                    <a:cubicBezTo>
                      <a:pt x="22787" y="45042"/>
                      <a:pt x="21118" y="43373"/>
                      <a:pt x="24455" y="41705"/>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313" name="Freeform 1312">
              <a:extLst>
                <a:ext uri="{FF2B5EF4-FFF2-40B4-BE49-F238E27FC236}">
                  <a16:creationId xmlns:a16="http://schemas.microsoft.com/office/drawing/2014/main" id="{C29C66D7-EA22-75BE-D619-1A811CCB002D}"/>
                </a:ext>
              </a:extLst>
            </p:cNvPr>
            <p:cNvSpPr/>
            <p:nvPr/>
          </p:nvSpPr>
          <p:spPr>
            <a:xfrm>
              <a:off x="6672004" y="3555241"/>
              <a:ext cx="49312" cy="68091"/>
            </a:xfrm>
            <a:custGeom>
              <a:avLst/>
              <a:gdLst>
                <a:gd name="connsiteX0" fmla="*/ 4271 w 49312"/>
                <a:gd name="connsiteY0" fmla="*/ 68092 h 68091"/>
                <a:gd name="connsiteX1" fmla="*/ 20953 w 49312"/>
                <a:gd name="connsiteY1" fmla="*/ 63087 h 68091"/>
                <a:gd name="connsiteX2" fmla="*/ 25957 w 49312"/>
                <a:gd name="connsiteY2" fmla="*/ 53078 h 68091"/>
                <a:gd name="connsiteX3" fmla="*/ 34298 w 49312"/>
                <a:gd name="connsiteY3" fmla="*/ 46405 h 68091"/>
                <a:gd name="connsiteX4" fmla="*/ 37635 w 49312"/>
                <a:gd name="connsiteY4" fmla="*/ 28055 h 68091"/>
                <a:gd name="connsiteX5" fmla="*/ 49312 w 49312"/>
                <a:gd name="connsiteY5" fmla="*/ 3032 h 68091"/>
                <a:gd name="connsiteX6" fmla="*/ 32630 w 49312"/>
                <a:gd name="connsiteY6" fmla="*/ 1364 h 68091"/>
                <a:gd name="connsiteX7" fmla="*/ 20953 w 49312"/>
                <a:gd name="connsiteY7" fmla="*/ 13041 h 68091"/>
                <a:gd name="connsiteX8" fmla="*/ 934 w 49312"/>
                <a:gd name="connsiteY8" fmla="*/ 54746 h 68091"/>
                <a:gd name="connsiteX9" fmla="*/ 4271 w 49312"/>
                <a:gd name="connsiteY9" fmla="*/ 64755 h 6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12" h="68091">
                  <a:moveTo>
                    <a:pt x="4271" y="68092"/>
                  </a:moveTo>
                  <a:cubicBezTo>
                    <a:pt x="4271" y="68092"/>
                    <a:pt x="19284" y="63087"/>
                    <a:pt x="20953" y="63087"/>
                  </a:cubicBezTo>
                  <a:cubicBezTo>
                    <a:pt x="20953" y="63087"/>
                    <a:pt x="20953" y="58083"/>
                    <a:pt x="25957" y="53078"/>
                  </a:cubicBezTo>
                  <a:cubicBezTo>
                    <a:pt x="27625" y="49742"/>
                    <a:pt x="30962" y="51410"/>
                    <a:pt x="34298" y="46405"/>
                  </a:cubicBezTo>
                  <a:cubicBezTo>
                    <a:pt x="37635" y="41401"/>
                    <a:pt x="34298" y="31391"/>
                    <a:pt x="37635" y="28055"/>
                  </a:cubicBezTo>
                  <a:cubicBezTo>
                    <a:pt x="44307" y="21382"/>
                    <a:pt x="49312" y="9705"/>
                    <a:pt x="49312" y="3032"/>
                  </a:cubicBezTo>
                  <a:cubicBezTo>
                    <a:pt x="49312" y="-3641"/>
                    <a:pt x="35966" y="3032"/>
                    <a:pt x="32630" y="1364"/>
                  </a:cubicBezTo>
                  <a:cubicBezTo>
                    <a:pt x="29294" y="-1973"/>
                    <a:pt x="20953" y="13041"/>
                    <a:pt x="20953" y="13041"/>
                  </a:cubicBezTo>
                  <a:cubicBezTo>
                    <a:pt x="20953" y="28055"/>
                    <a:pt x="4271" y="46405"/>
                    <a:pt x="934" y="54746"/>
                  </a:cubicBezTo>
                  <a:cubicBezTo>
                    <a:pt x="-2402" y="64755"/>
                    <a:pt x="4271" y="59751"/>
                    <a:pt x="4271" y="647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14" name="Freeform 1313">
              <a:extLst>
                <a:ext uri="{FF2B5EF4-FFF2-40B4-BE49-F238E27FC236}">
                  <a16:creationId xmlns:a16="http://schemas.microsoft.com/office/drawing/2014/main" id="{93A1B6C9-2F25-978E-C073-5537424092B3}"/>
                </a:ext>
              </a:extLst>
            </p:cNvPr>
            <p:cNvSpPr/>
            <p:nvPr/>
          </p:nvSpPr>
          <p:spPr>
            <a:xfrm>
              <a:off x="6306861" y="2654108"/>
              <a:ext cx="200925" cy="121778"/>
            </a:xfrm>
            <a:custGeom>
              <a:avLst/>
              <a:gdLst>
                <a:gd name="connsiteX0" fmla="*/ 84152 w 200925"/>
                <a:gd name="connsiteY0" fmla="*/ 10009 h 121778"/>
                <a:gd name="connsiteX1" fmla="*/ 74142 w 200925"/>
                <a:gd name="connsiteY1" fmla="*/ 50046 h 121778"/>
                <a:gd name="connsiteX2" fmla="*/ 50788 w 200925"/>
                <a:gd name="connsiteY2" fmla="*/ 50046 h 121778"/>
                <a:gd name="connsiteX3" fmla="*/ 34105 w 200925"/>
                <a:gd name="connsiteY3" fmla="*/ 18350 h 121778"/>
                <a:gd name="connsiteX4" fmla="*/ 17423 w 200925"/>
                <a:gd name="connsiteY4" fmla="*/ 26691 h 121778"/>
                <a:gd name="connsiteX5" fmla="*/ 17423 w 200925"/>
                <a:gd name="connsiteY5" fmla="*/ 50046 h 121778"/>
                <a:gd name="connsiteX6" fmla="*/ 741 w 200925"/>
                <a:gd name="connsiteY6" fmla="*/ 73401 h 121778"/>
                <a:gd name="connsiteX7" fmla="*/ 741 w 200925"/>
                <a:gd name="connsiteY7" fmla="*/ 83410 h 121778"/>
                <a:gd name="connsiteX8" fmla="*/ 22428 w 200925"/>
                <a:gd name="connsiteY8" fmla="*/ 76737 h 121778"/>
                <a:gd name="connsiteX9" fmla="*/ 47451 w 200925"/>
                <a:gd name="connsiteY9" fmla="*/ 83410 h 121778"/>
                <a:gd name="connsiteX10" fmla="*/ 70806 w 200925"/>
                <a:gd name="connsiteY10" fmla="*/ 88414 h 121778"/>
                <a:gd name="connsiteX11" fmla="*/ 85820 w 200925"/>
                <a:gd name="connsiteY11" fmla="*/ 95087 h 121778"/>
                <a:gd name="connsiteX12" fmla="*/ 99165 w 200925"/>
                <a:gd name="connsiteY12" fmla="*/ 93419 h 121778"/>
                <a:gd name="connsiteX13" fmla="*/ 107506 w 200925"/>
                <a:gd name="connsiteY13" fmla="*/ 105096 h 121778"/>
                <a:gd name="connsiteX14" fmla="*/ 122520 w 200925"/>
                <a:gd name="connsiteY14" fmla="*/ 110101 h 121778"/>
                <a:gd name="connsiteX15" fmla="*/ 135866 w 200925"/>
                <a:gd name="connsiteY15" fmla="*/ 116774 h 121778"/>
                <a:gd name="connsiteX16" fmla="*/ 147543 w 200925"/>
                <a:gd name="connsiteY16" fmla="*/ 121778 h 121778"/>
                <a:gd name="connsiteX17" fmla="*/ 165893 w 200925"/>
                <a:gd name="connsiteY17" fmla="*/ 110101 h 121778"/>
                <a:gd name="connsiteX18" fmla="*/ 175903 w 200925"/>
                <a:gd name="connsiteY18" fmla="*/ 101760 h 121778"/>
                <a:gd name="connsiteX19" fmla="*/ 182575 w 200925"/>
                <a:gd name="connsiteY19" fmla="*/ 85078 h 121778"/>
                <a:gd name="connsiteX20" fmla="*/ 200926 w 200925"/>
                <a:gd name="connsiteY20" fmla="*/ 85078 h 121778"/>
                <a:gd name="connsiteX21" fmla="*/ 200926 w 200925"/>
                <a:gd name="connsiteY21" fmla="*/ 73401 h 121778"/>
                <a:gd name="connsiteX22" fmla="*/ 190916 w 200925"/>
                <a:gd name="connsiteY22" fmla="*/ 61723 h 121778"/>
                <a:gd name="connsiteX23" fmla="*/ 180908 w 200925"/>
                <a:gd name="connsiteY23" fmla="*/ 55050 h 121778"/>
                <a:gd name="connsiteX24" fmla="*/ 179239 w 200925"/>
                <a:gd name="connsiteY24" fmla="*/ 33364 h 121778"/>
                <a:gd name="connsiteX25" fmla="*/ 165893 w 200925"/>
                <a:gd name="connsiteY25" fmla="*/ 33364 h 121778"/>
                <a:gd name="connsiteX26" fmla="*/ 162557 w 200925"/>
                <a:gd name="connsiteY26" fmla="*/ 23355 h 121778"/>
                <a:gd name="connsiteX27" fmla="*/ 149211 w 200925"/>
                <a:gd name="connsiteY27" fmla="*/ 26691 h 121778"/>
                <a:gd name="connsiteX28" fmla="*/ 142539 w 200925"/>
                <a:gd name="connsiteY28" fmla="*/ 13345 h 121778"/>
                <a:gd name="connsiteX29" fmla="*/ 135866 w 200925"/>
                <a:gd name="connsiteY29" fmla="*/ 13345 h 121778"/>
                <a:gd name="connsiteX30" fmla="*/ 125857 w 200925"/>
                <a:gd name="connsiteY30" fmla="*/ 3336 h 121778"/>
                <a:gd name="connsiteX31" fmla="*/ 107506 w 200925"/>
                <a:gd name="connsiteY31" fmla="*/ 0 h 121778"/>
                <a:gd name="connsiteX32" fmla="*/ 100834 w 200925"/>
                <a:gd name="connsiteY32" fmla="*/ 5004 h 121778"/>
                <a:gd name="connsiteX33" fmla="*/ 89156 w 200925"/>
                <a:gd name="connsiteY33" fmla="*/ 5004 h 1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925" h="121778">
                  <a:moveTo>
                    <a:pt x="84152" y="10009"/>
                  </a:moveTo>
                  <a:cubicBezTo>
                    <a:pt x="84152" y="28359"/>
                    <a:pt x="77479" y="41705"/>
                    <a:pt x="74142" y="50046"/>
                  </a:cubicBezTo>
                  <a:cubicBezTo>
                    <a:pt x="67470" y="48378"/>
                    <a:pt x="57460" y="50046"/>
                    <a:pt x="50788" y="50046"/>
                  </a:cubicBezTo>
                  <a:cubicBezTo>
                    <a:pt x="45783" y="40037"/>
                    <a:pt x="39110" y="30027"/>
                    <a:pt x="34105" y="18350"/>
                  </a:cubicBezTo>
                  <a:cubicBezTo>
                    <a:pt x="34105" y="18350"/>
                    <a:pt x="17423" y="26691"/>
                    <a:pt x="17423" y="26691"/>
                  </a:cubicBezTo>
                  <a:cubicBezTo>
                    <a:pt x="14087" y="33364"/>
                    <a:pt x="17423" y="43373"/>
                    <a:pt x="17423" y="50046"/>
                  </a:cubicBezTo>
                  <a:cubicBezTo>
                    <a:pt x="15755" y="56719"/>
                    <a:pt x="4078" y="66728"/>
                    <a:pt x="741" y="73401"/>
                  </a:cubicBezTo>
                  <a:cubicBezTo>
                    <a:pt x="-927" y="78405"/>
                    <a:pt x="741" y="80073"/>
                    <a:pt x="741" y="83410"/>
                  </a:cubicBezTo>
                  <a:cubicBezTo>
                    <a:pt x="5746" y="81742"/>
                    <a:pt x="17423" y="76737"/>
                    <a:pt x="22428" y="76737"/>
                  </a:cubicBezTo>
                  <a:cubicBezTo>
                    <a:pt x="27433" y="76737"/>
                    <a:pt x="34105" y="81742"/>
                    <a:pt x="47451" y="83410"/>
                  </a:cubicBezTo>
                  <a:cubicBezTo>
                    <a:pt x="60797" y="86746"/>
                    <a:pt x="64133" y="88414"/>
                    <a:pt x="70806" y="88414"/>
                  </a:cubicBezTo>
                  <a:cubicBezTo>
                    <a:pt x="77479" y="88414"/>
                    <a:pt x="80815" y="95087"/>
                    <a:pt x="85820" y="95087"/>
                  </a:cubicBezTo>
                  <a:cubicBezTo>
                    <a:pt x="90824" y="95087"/>
                    <a:pt x="99165" y="93419"/>
                    <a:pt x="99165" y="93419"/>
                  </a:cubicBezTo>
                  <a:cubicBezTo>
                    <a:pt x="99165" y="93419"/>
                    <a:pt x="100834" y="100092"/>
                    <a:pt x="107506" y="105096"/>
                  </a:cubicBezTo>
                  <a:cubicBezTo>
                    <a:pt x="114179" y="110101"/>
                    <a:pt x="117516" y="105096"/>
                    <a:pt x="122520" y="110101"/>
                  </a:cubicBezTo>
                  <a:cubicBezTo>
                    <a:pt x="127525" y="113437"/>
                    <a:pt x="129193" y="115106"/>
                    <a:pt x="135866" y="116774"/>
                  </a:cubicBezTo>
                  <a:cubicBezTo>
                    <a:pt x="142539" y="118442"/>
                    <a:pt x="147543" y="121778"/>
                    <a:pt x="147543" y="121778"/>
                  </a:cubicBezTo>
                  <a:cubicBezTo>
                    <a:pt x="147543" y="121778"/>
                    <a:pt x="157552" y="105096"/>
                    <a:pt x="165893" y="110101"/>
                  </a:cubicBezTo>
                  <a:cubicBezTo>
                    <a:pt x="175903" y="115106"/>
                    <a:pt x="175903" y="113437"/>
                    <a:pt x="175903" y="101760"/>
                  </a:cubicBezTo>
                  <a:cubicBezTo>
                    <a:pt x="175903" y="90083"/>
                    <a:pt x="182575" y="85078"/>
                    <a:pt x="182575" y="85078"/>
                  </a:cubicBezTo>
                  <a:cubicBezTo>
                    <a:pt x="182575" y="85078"/>
                    <a:pt x="195921" y="91751"/>
                    <a:pt x="200926" y="85078"/>
                  </a:cubicBezTo>
                  <a:lnTo>
                    <a:pt x="200926" y="73401"/>
                  </a:lnTo>
                  <a:cubicBezTo>
                    <a:pt x="199257" y="73401"/>
                    <a:pt x="194253" y="68396"/>
                    <a:pt x="190916" y="61723"/>
                  </a:cubicBezTo>
                  <a:cubicBezTo>
                    <a:pt x="187580" y="55050"/>
                    <a:pt x="180908" y="61723"/>
                    <a:pt x="180908" y="55050"/>
                  </a:cubicBezTo>
                  <a:cubicBezTo>
                    <a:pt x="180908" y="48378"/>
                    <a:pt x="179239" y="33364"/>
                    <a:pt x="179239" y="33364"/>
                  </a:cubicBezTo>
                  <a:cubicBezTo>
                    <a:pt x="179239" y="33364"/>
                    <a:pt x="167562" y="40037"/>
                    <a:pt x="165893" y="33364"/>
                  </a:cubicBezTo>
                  <a:cubicBezTo>
                    <a:pt x="165893" y="26691"/>
                    <a:pt x="162557" y="23355"/>
                    <a:pt x="162557" y="23355"/>
                  </a:cubicBezTo>
                  <a:lnTo>
                    <a:pt x="149211" y="26691"/>
                  </a:lnTo>
                  <a:lnTo>
                    <a:pt x="142539" y="13345"/>
                  </a:lnTo>
                  <a:lnTo>
                    <a:pt x="135866" y="13345"/>
                  </a:lnTo>
                  <a:cubicBezTo>
                    <a:pt x="135866" y="13345"/>
                    <a:pt x="135866" y="6673"/>
                    <a:pt x="125857" y="3336"/>
                  </a:cubicBezTo>
                  <a:cubicBezTo>
                    <a:pt x="117516" y="0"/>
                    <a:pt x="107506" y="0"/>
                    <a:pt x="107506" y="0"/>
                  </a:cubicBezTo>
                  <a:cubicBezTo>
                    <a:pt x="107506" y="0"/>
                    <a:pt x="105838" y="5004"/>
                    <a:pt x="100834" y="5004"/>
                  </a:cubicBezTo>
                  <a:cubicBezTo>
                    <a:pt x="95829" y="5004"/>
                    <a:pt x="89156" y="5004"/>
                    <a:pt x="89156" y="500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15" name="Freeform 1314">
              <a:extLst>
                <a:ext uri="{FF2B5EF4-FFF2-40B4-BE49-F238E27FC236}">
                  <a16:creationId xmlns:a16="http://schemas.microsoft.com/office/drawing/2014/main" id="{DA8002C4-489D-29F8-74FB-0323F54144FA}"/>
                </a:ext>
              </a:extLst>
            </p:cNvPr>
            <p:cNvSpPr/>
            <p:nvPr/>
          </p:nvSpPr>
          <p:spPr>
            <a:xfrm>
              <a:off x="8371167" y="3961977"/>
              <a:ext cx="180166" cy="290487"/>
            </a:xfrm>
            <a:custGeom>
              <a:avLst/>
              <a:gdLst>
                <a:gd name="connsiteX0" fmla="*/ 120111 w 180166"/>
                <a:gd name="connsiteY0" fmla="*/ 276922 h 290487"/>
                <a:gd name="connsiteX1" fmla="*/ 128452 w 180166"/>
                <a:gd name="connsiteY1" fmla="*/ 270249 h 290487"/>
                <a:gd name="connsiteX2" fmla="*/ 131788 w 180166"/>
                <a:gd name="connsiteY2" fmla="*/ 258571 h 290487"/>
                <a:gd name="connsiteX3" fmla="*/ 128452 w 180166"/>
                <a:gd name="connsiteY3" fmla="*/ 255235 h 290487"/>
                <a:gd name="connsiteX4" fmla="*/ 125115 w 180166"/>
                <a:gd name="connsiteY4" fmla="*/ 241889 h 290487"/>
                <a:gd name="connsiteX5" fmla="*/ 125115 w 180166"/>
                <a:gd name="connsiteY5" fmla="*/ 230212 h 290487"/>
                <a:gd name="connsiteX6" fmla="*/ 120111 w 180166"/>
                <a:gd name="connsiteY6" fmla="*/ 223539 h 290487"/>
                <a:gd name="connsiteX7" fmla="*/ 111770 w 180166"/>
                <a:gd name="connsiteY7" fmla="*/ 216866 h 290487"/>
                <a:gd name="connsiteX8" fmla="*/ 106765 w 180166"/>
                <a:gd name="connsiteY8" fmla="*/ 208525 h 290487"/>
                <a:gd name="connsiteX9" fmla="*/ 106765 w 180166"/>
                <a:gd name="connsiteY9" fmla="*/ 193511 h 290487"/>
                <a:gd name="connsiteX10" fmla="*/ 106765 w 180166"/>
                <a:gd name="connsiteY10" fmla="*/ 180166 h 290487"/>
                <a:gd name="connsiteX11" fmla="*/ 96756 w 180166"/>
                <a:gd name="connsiteY11" fmla="*/ 160147 h 290487"/>
                <a:gd name="connsiteX12" fmla="*/ 88415 w 180166"/>
                <a:gd name="connsiteY12" fmla="*/ 160147 h 290487"/>
                <a:gd name="connsiteX13" fmla="*/ 80074 w 180166"/>
                <a:gd name="connsiteY13" fmla="*/ 155143 h 290487"/>
                <a:gd name="connsiteX14" fmla="*/ 71733 w 180166"/>
                <a:gd name="connsiteY14" fmla="*/ 143465 h 290487"/>
                <a:gd name="connsiteX15" fmla="*/ 61724 w 180166"/>
                <a:gd name="connsiteY15" fmla="*/ 143465 h 290487"/>
                <a:gd name="connsiteX16" fmla="*/ 56719 w 180166"/>
                <a:gd name="connsiteY16" fmla="*/ 150138 h 290487"/>
                <a:gd name="connsiteX17" fmla="*/ 46710 w 180166"/>
                <a:gd name="connsiteY17" fmla="*/ 150138 h 290487"/>
                <a:gd name="connsiteX18" fmla="*/ 43374 w 180166"/>
                <a:gd name="connsiteY18" fmla="*/ 163484 h 290487"/>
                <a:gd name="connsiteX19" fmla="*/ 35033 w 180166"/>
                <a:gd name="connsiteY19" fmla="*/ 166820 h 290487"/>
                <a:gd name="connsiteX20" fmla="*/ 30028 w 180166"/>
                <a:gd name="connsiteY20" fmla="*/ 161815 h 290487"/>
                <a:gd name="connsiteX21" fmla="*/ 21687 w 180166"/>
                <a:gd name="connsiteY21" fmla="*/ 158479 h 290487"/>
                <a:gd name="connsiteX22" fmla="*/ 11678 w 180166"/>
                <a:gd name="connsiteY22" fmla="*/ 158479 h 290487"/>
                <a:gd name="connsiteX23" fmla="*/ 8341 w 180166"/>
                <a:gd name="connsiteY23" fmla="*/ 145133 h 290487"/>
                <a:gd name="connsiteX24" fmla="*/ 5005 w 180166"/>
                <a:gd name="connsiteY24" fmla="*/ 138461 h 290487"/>
                <a:gd name="connsiteX25" fmla="*/ 8341 w 180166"/>
                <a:gd name="connsiteY25" fmla="*/ 130120 h 290487"/>
                <a:gd name="connsiteX26" fmla="*/ 18351 w 180166"/>
                <a:gd name="connsiteY26" fmla="*/ 118442 h 290487"/>
                <a:gd name="connsiteX27" fmla="*/ 18351 w 180166"/>
                <a:gd name="connsiteY27" fmla="*/ 106765 h 290487"/>
                <a:gd name="connsiteX28" fmla="*/ 5005 w 180166"/>
                <a:gd name="connsiteY28" fmla="*/ 110101 h 290487"/>
                <a:gd name="connsiteX29" fmla="*/ 0 w 180166"/>
                <a:gd name="connsiteY29" fmla="*/ 110101 h 290487"/>
                <a:gd name="connsiteX30" fmla="*/ 0 w 180166"/>
                <a:gd name="connsiteY30" fmla="*/ 100092 h 290487"/>
                <a:gd name="connsiteX31" fmla="*/ 6673 w 180166"/>
                <a:gd name="connsiteY31" fmla="*/ 86746 h 290487"/>
                <a:gd name="connsiteX32" fmla="*/ 6673 w 180166"/>
                <a:gd name="connsiteY32" fmla="*/ 73401 h 290487"/>
                <a:gd name="connsiteX33" fmla="*/ 16682 w 180166"/>
                <a:gd name="connsiteY33" fmla="*/ 61723 h 290487"/>
                <a:gd name="connsiteX34" fmla="*/ 23355 w 180166"/>
                <a:gd name="connsiteY34" fmla="*/ 61723 h 290487"/>
                <a:gd name="connsiteX35" fmla="*/ 35033 w 180166"/>
                <a:gd name="connsiteY35" fmla="*/ 55051 h 290487"/>
                <a:gd name="connsiteX36" fmla="*/ 38369 w 180166"/>
                <a:gd name="connsiteY36" fmla="*/ 40037 h 290487"/>
                <a:gd name="connsiteX37" fmla="*/ 28360 w 180166"/>
                <a:gd name="connsiteY37" fmla="*/ 13346 h 290487"/>
                <a:gd name="connsiteX38" fmla="*/ 31696 w 180166"/>
                <a:gd name="connsiteY38" fmla="*/ 3336 h 290487"/>
                <a:gd name="connsiteX39" fmla="*/ 45042 w 180166"/>
                <a:gd name="connsiteY39" fmla="*/ 0 h 290487"/>
                <a:gd name="connsiteX40" fmla="*/ 60056 w 180166"/>
                <a:gd name="connsiteY40" fmla="*/ 11677 h 290487"/>
                <a:gd name="connsiteX41" fmla="*/ 60056 w 180166"/>
                <a:gd name="connsiteY41" fmla="*/ 21687 h 290487"/>
                <a:gd name="connsiteX42" fmla="*/ 65060 w 180166"/>
                <a:gd name="connsiteY42" fmla="*/ 31696 h 290487"/>
                <a:gd name="connsiteX43" fmla="*/ 76738 w 180166"/>
                <a:gd name="connsiteY43" fmla="*/ 38369 h 290487"/>
                <a:gd name="connsiteX44" fmla="*/ 80074 w 180166"/>
                <a:gd name="connsiteY44" fmla="*/ 45041 h 290487"/>
                <a:gd name="connsiteX45" fmla="*/ 90083 w 180166"/>
                <a:gd name="connsiteY45" fmla="*/ 48378 h 290487"/>
                <a:gd name="connsiteX46" fmla="*/ 98424 w 180166"/>
                <a:gd name="connsiteY46" fmla="*/ 40037 h 290487"/>
                <a:gd name="connsiteX47" fmla="*/ 110102 w 180166"/>
                <a:gd name="connsiteY47" fmla="*/ 43373 h 290487"/>
                <a:gd name="connsiteX48" fmla="*/ 120111 w 180166"/>
                <a:gd name="connsiteY48" fmla="*/ 55051 h 290487"/>
                <a:gd name="connsiteX49" fmla="*/ 120111 w 180166"/>
                <a:gd name="connsiteY49" fmla="*/ 70064 h 290487"/>
                <a:gd name="connsiteX50" fmla="*/ 113438 w 180166"/>
                <a:gd name="connsiteY50" fmla="*/ 73401 h 290487"/>
                <a:gd name="connsiteX51" fmla="*/ 113438 w 180166"/>
                <a:gd name="connsiteY51" fmla="*/ 96756 h 290487"/>
                <a:gd name="connsiteX52" fmla="*/ 110102 w 180166"/>
                <a:gd name="connsiteY52" fmla="*/ 101760 h 290487"/>
                <a:gd name="connsiteX53" fmla="*/ 96756 w 180166"/>
                <a:gd name="connsiteY53" fmla="*/ 101760 h 290487"/>
                <a:gd name="connsiteX54" fmla="*/ 88415 w 180166"/>
                <a:gd name="connsiteY54" fmla="*/ 108433 h 290487"/>
                <a:gd name="connsiteX55" fmla="*/ 93420 w 180166"/>
                <a:gd name="connsiteY55" fmla="*/ 121779 h 290487"/>
                <a:gd name="connsiteX56" fmla="*/ 110102 w 180166"/>
                <a:gd name="connsiteY56" fmla="*/ 131788 h 290487"/>
                <a:gd name="connsiteX57" fmla="*/ 116774 w 180166"/>
                <a:gd name="connsiteY57" fmla="*/ 151806 h 290487"/>
                <a:gd name="connsiteX58" fmla="*/ 126784 w 180166"/>
                <a:gd name="connsiteY58" fmla="*/ 166820 h 290487"/>
                <a:gd name="connsiteX59" fmla="*/ 135125 w 180166"/>
                <a:gd name="connsiteY59" fmla="*/ 173493 h 290487"/>
                <a:gd name="connsiteX60" fmla="*/ 135125 w 180166"/>
                <a:gd name="connsiteY60" fmla="*/ 183502 h 290487"/>
                <a:gd name="connsiteX61" fmla="*/ 145134 w 180166"/>
                <a:gd name="connsiteY61" fmla="*/ 195179 h 290487"/>
                <a:gd name="connsiteX62" fmla="*/ 156811 w 180166"/>
                <a:gd name="connsiteY62" fmla="*/ 201852 h 290487"/>
                <a:gd name="connsiteX63" fmla="*/ 161816 w 180166"/>
                <a:gd name="connsiteY63" fmla="*/ 213530 h 290487"/>
                <a:gd name="connsiteX64" fmla="*/ 166820 w 180166"/>
                <a:gd name="connsiteY64" fmla="*/ 226875 h 290487"/>
                <a:gd name="connsiteX65" fmla="*/ 176830 w 180166"/>
                <a:gd name="connsiteY65" fmla="*/ 233548 h 290487"/>
                <a:gd name="connsiteX66" fmla="*/ 176830 w 180166"/>
                <a:gd name="connsiteY66" fmla="*/ 246894 h 290487"/>
                <a:gd name="connsiteX67" fmla="*/ 180167 w 180166"/>
                <a:gd name="connsiteY67" fmla="*/ 265244 h 290487"/>
                <a:gd name="connsiteX68" fmla="*/ 180167 w 180166"/>
                <a:gd name="connsiteY68" fmla="*/ 275253 h 290487"/>
                <a:gd name="connsiteX69" fmla="*/ 166820 w 180166"/>
                <a:gd name="connsiteY69" fmla="*/ 276922 h 290487"/>
                <a:gd name="connsiteX70" fmla="*/ 160148 w 180166"/>
                <a:gd name="connsiteY70" fmla="*/ 270249 h 290487"/>
                <a:gd name="connsiteX71" fmla="*/ 153475 w 180166"/>
                <a:gd name="connsiteY71" fmla="*/ 266912 h 290487"/>
                <a:gd name="connsiteX72" fmla="*/ 146803 w 180166"/>
                <a:gd name="connsiteY72" fmla="*/ 276922 h 290487"/>
                <a:gd name="connsiteX73" fmla="*/ 146803 w 180166"/>
                <a:gd name="connsiteY73" fmla="*/ 290267 h 290487"/>
                <a:gd name="connsiteX74" fmla="*/ 140129 w 180166"/>
                <a:gd name="connsiteY74" fmla="*/ 290267 h 290487"/>
                <a:gd name="connsiteX75" fmla="*/ 130121 w 180166"/>
                <a:gd name="connsiteY75" fmla="*/ 283594 h 290487"/>
                <a:gd name="connsiteX76" fmla="*/ 130121 w 180166"/>
                <a:gd name="connsiteY76" fmla="*/ 278590 h 2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0166" h="290487">
                  <a:moveTo>
                    <a:pt x="120111" y="276922"/>
                  </a:moveTo>
                  <a:lnTo>
                    <a:pt x="128452" y="270249"/>
                  </a:lnTo>
                  <a:lnTo>
                    <a:pt x="131788" y="258571"/>
                  </a:lnTo>
                  <a:lnTo>
                    <a:pt x="128452" y="255235"/>
                  </a:lnTo>
                  <a:lnTo>
                    <a:pt x="125115" y="241889"/>
                  </a:lnTo>
                  <a:lnTo>
                    <a:pt x="125115" y="230212"/>
                  </a:lnTo>
                  <a:cubicBezTo>
                    <a:pt x="123447" y="230212"/>
                    <a:pt x="120111" y="223539"/>
                    <a:pt x="120111" y="223539"/>
                  </a:cubicBezTo>
                  <a:lnTo>
                    <a:pt x="111770" y="216866"/>
                  </a:lnTo>
                  <a:lnTo>
                    <a:pt x="106765" y="208525"/>
                  </a:lnTo>
                  <a:lnTo>
                    <a:pt x="106765" y="193511"/>
                  </a:lnTo>
                  <a:cubicBezTo>
                    <a:pt x="106765" y="193511"/>
                    <a:pt x="106765" y="180166"/>
                    <a:pt x="106765" y="180166"/>
                  </a:cubicBezTo>
                  <a:lnTo>
                    <a:pt x="96756" y="160147"/>
                  </a:lnTo>
                  <a:lnTo>
                    <a:pt x="88415" y="160147"/>
                  </a:lnTo>
                  <a:cubicBezTo>
                    <a:pt x="88415" y="161815"/>
                    <a:pt x="80074" y="155143"/>
                    <a:pt x="80074" y="155143"/>
                  </a:cubicBezTo>
                  <a:lnTo>
                    <a:pt x="71733" y="143465"/>
                  </a:lnTo>
                  <a:lnTo>
                    <a:pt x="61724" y="143465"/>
                  </a:lnTo>
                  <a:lnTo>
                    <a:pt x="56719" y="150138"/>
                  </a:lnTo>
                  <a:lnTo>
                    <a:pt x="46710" y="150138"/>
                  </a:lnTo>
                  <a:cubicBezTo>
                    <a:pt x="46710" y="151806"/>
                    <a:pt x="43374" y="163484"/>
                    <a:pt x="43374" y="163484"/>
                  </a:cubicBezTo>
                  <a:lnTo>
                    <a:pt x="35033" y="166820"/>
                  </a:lnTo>
                  <a:lnTo>
                    <a:pt x="30028" y="161815"/>
                  </a:lnTo>
                  <a:lnTo>
                    <a:pt x="21687" y="158479"/>
                  </a:lnTo>
                  <a:lnTo>
                    <a:pt x="11678" y="158479"/>
                  </a:lnTo>
                  <a:cubicBezTo>
                    <a:pt x="11678" y="156811"/>
                    <a:pt x="8341" y="145133"/>
                    <a:pt x="8341" y="145133"/>
                  </a:cubicBezTo>
                  <a:lnTo>
                    <a:pt x="5005" y="138461"/>
                  </a:lnTo>
                  <a:lnTo>
                    <a:pt x="8341" y="130120"/>
                  </a:lnTo>
                  <a:lnTo>
                    <a:pt x="18351" y="118442"/>
                  </a:lnTo>
                  <a:lnTo>
                    <a:pt x="18351" y="106765"/>
                  </a:lnTo>
                  <a:cubicBezTo>
                    <a:pt x="16682" y="106765"/>
                    <a:pt x="5005" y="110101"/>
                    <a:pt x="5005" y="110101"/>
                  </a:cubicBezTo>
                  <a:lnTo>
                    <a:pt x="0" y="110101"/>
                  </a:lnTo>
                  <a:cubicBezTo>
                    <a:pt x="0" y="110101"/>
                    <a:pt x="0" y="100092"/>
                    <a:pt x="0" y="100092"/>
                  </a:cubicBezTo>
                  <a:lnTo>
                    <a:pt x="6673" y="86746"/>
                  </a:lnTo>
                  <a:lnTo>
                    <a:pt x="6673" y="73401"/>
                  </a:lnTo>
                  <a:cubicBezTo>
                    <a:pt x="5005" y="73401"/>
                    <a:pt x="16682" y="61723"/>
                    <a:pt x="16682" y="61723"/>
                  </a:cubicBezTo>
                  <a:cubicBezTo>
                    <a:pt x="18351" y="61723"/>
                    <a:pt x="23355" y="61723"/>
                    <a:pt x="23355" y="61723"/>
                  </a:cubicBezTo>
                  <a:lnTo>
                    <a:pt x="35033" y="55051"/>
                  </a:lnTo>
                  <a:lnTo>
                    <a:pt x="38369" y="40037"/>
                  </a:lnTo>
                  <a:lnTo>
                    <a:pt x="28360" y="13346"/>
                  </a:lnTo>
                  <a:lnTo>
                    <a:pt x="31696" y="3336"/>
                  </a:lnTo>
                  <a:lnTo>
                    <a:pt x="45042" y="0"/>
                  </a:lnTo>
                  <a:lnTo>
                    <a:pt x="60056" y="11677"/>
                  </a:lnTo>
                  <a:lnTo>
                    <a:pt x="60056" y="21687"/>
                  </a:lnTo>
                  <a:cubicBezTo>
                    <a:pt x="60056" y="21687"/>
                    <a:pt x="65060" y="31696"/>
                    <a:pt x="65060" y="31696"/>
                  </a:cubicBezTo>
                  <a:lnTo>
                    <a:pt x="76738" y="38369"/>
                  </a:lnTo>
                  <a:lnTo>
                    <a:pt x="80074" y="45041"/>
                  </a:lnTo>
                  <a:lnTo>
                    <a:pt x="90083" y="48378"/>
                  </a:lnTo>
                  <a:lnTo>
                    <a:pt x="98424" y="40037"/>
                  </a:lnTo>
                  <a:lnTo>
                    <a:pt x="110102" y="43373"/>
                  </a:lnTo>
                  <a:lnTo>
                    <a:pt x="120111" y="55051"/>
                  </a:lnTo>
                  <a:lnTo>
                    <a:pt x="120111" y="70064"/>
                  </a:lnTo>
                  <a:lnTo>
                    <a:pt x="113438" y="73401"/>
                  </a:lnTo>
                  <a:lnTo>
                    <a:pt x="113438" y="96756"/>
                  </a:lnTo>
                  <a:lnTo>
                    <a:pt x="110102" y="101760"/>
                  </a:lnTo>
                  <a:lnTo>
                    <a:pt x="96756" y="101760"/>
                  </a:lnTo>
                  <a:lnTo>
                    <a:pt x="88415" y="108433"/>
                  </a:lnTo>
                  <a:lnTo>
                    <a:pt x="93420" y="121779"/>
                  </a:lnTo>
                  <a:lnTo>
                    <a:pt x="110102" y="131788"/>
                  </a:lnTo>
                  <a:lnTo>
                    <a:pt x="116774" y="151806"/>
                  </a:lnTo>
                  <a:lnTo>
                    <a:pt x="126784" y="166820"/>
                  </a:lnTo>
                  <a:lnTo>
                    <a:pt x="135125" y="173493"/>
                  </a:lnTo>
                  <a:lnTo>
                    <a:pt x="135125" y="183502"/>
                  </a:lnTo>
                  <a:cubicBezTo>
                    <a:pt x="136793" y="183502"/>
                    <a:pt x="145134" y="195179"/>
                    <a:pt x="145134" y="195179"/>
                  </a:cubicBezTo>
                  <a:lnTo>
                    <a:pt x="156811" y="201852"/>
                  </a:lnTo>
                  <a:lnTo>
                    <a:pt x="161816" y="213530"/>
                  </a:lnTo>
                  <a:lnTo>
                    <a:pt x="166820" y="226875"/>
                  </a:lnTo>
                  <a:lnTo>
                    <a:pt x="176830" y="233548"/>
                  </a:lnTo>
                  <a:lnTo>
                    <a:pt x="176830" y="246894"/>
                  </a:lnTo>
                  <a:cubicBezTo>
                    <a:pt x="178498" y="246894"/>
                    <a:pt x="180167" y="265244"/>
                    <a:pt x="180167" y="265244"/>
                  </a:cubicBezTo>
                  <a:lnTo>
                    <a:pt x="180167" y="275253"/>
                  </a:lnTo>
                  <a:cubicBezTo>
                    <a:pt x="178498" y="275253"/>
                    <a:pt x="166820" y="276922"/>
                    <a:pt x="166820" y="276922"/>
                  </a:cubicBezTo>
                  <a:lnTo>
                    <a:pt x="160148" y="270249"/>
                  </a:lnTo>
                  <a:lnTo>
                    <a:pt x="153475" y="266912"/>
                  </a:lnTo>
                  <a:lnTo>
                    <a:pt x="146803" y="276922"/>
                  </a:lnTo>
                  <a:lnTo>
                    <a:pt x="146803" y="290267"/>
                  </a:lnTo>
                  <a:lnTo>
                    <a:pt x="140129" y="290267"/>
                  </a:lnTo>
                  <a:cubicBezTo>
                    <a:pt x="140129" y="291935"/>
                    <a:pt x="130121" y="283594"/>
                    <a:pt x="130121" y="283594"/>
                  </a:cubicBezTo>
                  <a:lnTo>
                    <a:pt x="130121" y="27859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16" name="Freeform 1315">
              <a:extLst>
                <a:ext uri="{FF2B5EF4-FFF2-40B4-BE49-F238E27FC236}">
                  <a16:creationId xmlns:a16="http://schemas.microsoft.com/office/drawing/2014/main" id="{54661CEA-5B72-6555-68F3-508098F0313B}"/>
                </a:ext>
              </a:extLst>
            </p:cNvPr>
            <p:cNvSpPr/>
            <p:nvPr/>
          </p:nvSpPr>
          <p:spPr>
            <a:xfrm>
              <a:off x="7555417" y="3252525"/>
              <a:ext cx="281925" cy="138742"/>
            </a:xfrm>
            <a:custGeom>
              <a:avLst/>
              <a:gdLst>
                <a:gd name="connsiteX0" fmla="*/ 95087 w 281925"/>
                <a:gd name="connsiteY0" fmla="*/ 135592 h 138742"/>
                <a:gd name="connsiteX1" fmla="*/ 76737 w 281925"/>
                <a:gd name="connsiteY1" fmla="*/ 137260 h 138742"/>
                <a:gd name="connsiteX2" fmla="*/ 61723 w 281925"/>
                <a:gd name="connsiteY2" fmla="*/ 137260 h 138742"/>
                <a:gd name="connsiteX3" fmla="*/ 50046 w 281925"/>
                <a:gd name="connsiteY3" fmla="*/ 133923 h 138742"/>
                <a:gd name="connsiteX4" fmla="*/ 33364 w 281925"/>
                <a:gd name="connsiteY4" fmla="*/ 133923 h 138742"/>
                <a:gd name="connsiteX5" fmla="*/ 25023 w 281925"/>
                <a:gd name="connsiteY5" fmla="*/ 127251 h 138742"/>
                <a:gd name="connsiteX6" fmla="*/ 6673 w 281925"/>
                <a:gd name="connsiteY6" fmla="*/ 127251 h 138742"/>
                <a:gd name="connsiteX7" fmla="*/ 0 w 281925"/>
                <a:gd name="connsiteY7" fmla="*/ 117241 h 138742"/>
                <a:gd name="connsiteX8" fmla="*/ 15014 w 281925"/>
                <a:gd name="connsiteY8" fmla="*/ 112237 h 138742"/>
                <a:gd name="connsiteX9" fmla="*/ 25023 w 281925"/>
                <a:gd name="connsiteY9" fmla="*/ 117241 h 138742"/>
                <a:gd name="connsiteX10" fmla="*/ 28359 w 281925"/>
                <a:gd name="connsiteY10" fmla="*/ 107232 h 138742"/>
                <a:gd name="connsiteX11" fmla="*/ 35032 w 281925"/>
                <a:gd name="connsiteY11" fmla="*/ 112237 h 138742"/>
                <a:gd name="connsiteX12" fmla="*/ 41705 w 281925"/>
                <a:gd name="connsiteY12" fmla="*/ 108900 h 138742"/>
                <a:gd name="connsiteX13" fmla="*/ 48378 w 281925"/>
                <a:gd name="connsiteY13" fmla="*/ 105564 h 138742"/>
                <a:gd name="connsiteX14" fmla="*/ 60055 w 281925"/>
                <a:gd name="connsiteY14" fmla="*/ 107232 h 138742"/>
                <a:gd name="connsiteX15" fmla="*/ 83410 w 281925"/>
                <a:gd name="connsiteY15" fmla="*/ 83877 h 138742"/>
                <a:gd name="connsiteX16" fmla="*/ 85078 w 281925"/>
                <a:gd name="connsiteY16" fmla="*/ 80541 h 138742"/>
                <a:gd name="connsiteX17" fmla="*/ 73401 w 281925"/>
                <a:gd name="connsiteY17" fmla="*/ 77204 h 138742"/>
                <a:gd name="connsiteX18" fmla="*/ 55050 w 281925"/>
                <a:gd name="connsiteY18" fmla="*/ 70532 h 138742"/>
                <a:gd name="connsiteX19" fmla="*/ 50046 w 281925"/>
                <a:gd name="connsiteY19" fmla="*/ 63859 h 138742"/>
                <a:gd name="connsiteX20" fmla="*/ 40037 w 281925"/>
                <a:gd name="connsiteY20" fmla="*/ 63859 h 138742"/>
                <a:gd name="connsiteX21" fmla="*/ 25023 w 281925"/>
                <a:gd name="connsiteY21" fmla="*/ 55518 h 138742"/>
                <a:gd name="connsiteX22" fmla="*/ 33364 w 281925"/>
                <a:gd name="connsiteY22" fmla="*/ 48845 h 138742"/>
                <a:gd name="connsiteX23" fmla="*/ 43373 w 281925"/>
                <a:gd name="connsiteY23" fmla="*/ 38836 h 138742"/>
                <a:gd name="connsiteX24" fmla="*/ 41705 w 281925"/>
                <a:gd name="connsiteY24" fmla="*/ 27158 h 138742"/>
                <a:gd name="connsiteX25" fmla="*/ 31696 w 281925"/>
                <a:gd name="connsiteY25" fmla="*/ 30495 h 138742"/>
                <a:gd name="connsiteX26" fmla="*/ 53382 w 281925"/>
                <a:gd name="connsiteY26" fmla="*/ 12144 h 138742"/>
                <a:gd name="connsiteX27" fmla="*/ 71732 w 281925"/>
                <a:gd name="connsiteY27" fmla="*/ 12144 h 138742"/>
                <a:gd name="connsiteX28" fmla="*/ 98424 w 281925"/>
                <a:gd name="connsiteY28" fmla="*/ 27158 h 138742"/>
                <a:gd name="connsiteX29" fmla="*/ 106765 w 281925"/>
                <a:gd name="connsiteY29" fmla="*/ 18817 h 138742"/>
                <a:gd name="connsiteX30" fmla="*/ 116774 w 281925"/>
                <a:gd name="connsiteY30" fmla="*/ 7140 h 138742"/>
                <a:gd name="connsiteX31" fmla="*/ 130119 w 281925"/>
                <a:gd name="connsiteY31" fmla="*/ 2135 h 138742"/>
                <a:gd name="connsiteX32" fmla="*/ 143465 w 281925"/>
                <a:gd name="connsiteY32" fmla="*/ 10476 h 138742"/>
                <a:gd name="connsiteX33" fmla="*/ 155143 w 281925"/>
                <a:gd name="connsiteY33" fmla="*/ 15481 h 138742"/>
                <a:gd name="connsiteX34" fmla="*/ 183502 w 281925"/>
                <a:gd name="connsiteY34" fmla="*/ 2135 h 138742"/>
                <a:gd name="connsiteX35" fmla="*/ 215197 w 281925"/>
                <a:gd name="connsiteY35" fmla="*/ 467 h 138742"/>
                <a:gd name="connsiteX36" fmla="*/ 238553 w 281925"/>
                <a:gd name="connsiteY36" fmla="*/ 2135 h 138742"/>
                <a:gd name="connsiteX37" fmla="*/ 255235 w 281925"/>
                <a:gd name="connsiteY37" fmla="*/ 12144 h 138742"/>
                <a:gd name="connsiteX38" fmla="*/ 270249 w 281925"/>
                <a:gd name="connsiteY38" fmla="*/ 18817 h 138742"/>
                <a:gd name="connsiteX39" fmla="*/ 281925 w 281925"/>
                <a:gd name="connsiteY39" fmla="*/ 25490 h 138742"/>
                <a:gd name="connsiteX40" fmla="*/ 261908 w 281925"/>
                <a:gd name="connsiteY40" fmla="*/ 35499 h 138742"/>
                <a:gd name="connsiteX41" fmla="*/ 248561 w 281925"/>
                <a:gd name="connsiteY41" fmla="*/ 47177 h 138742"/>
                <a:gd name="connsiteX42" fmla="*/ 235216 w 281925"/>
                <a:gd name="connsiteY42" fmla="*/ 52181 h 138742"/>
                <a:gd name="connsiteX43" fmla="*/ 230212 w 281925"/>
                <a:gd name="connsiteY43" fmla="*/ 63859 h 138742"/>
                <a:gd name="connsiteX44" fmla="*/ 186838 w 281925"/>
                <a:gd name="connsiteY44" fmla="*/ 78873 h 138742"/>
                <a:gd name="connsiteX45" fmla="*/ 180166 w 281925"/>
                <a:gd name="connsiteY45" fmla="*/ 102228 h 138742"/>
                <a:gd name="connsiteX46" fmla="*/ 158479 w 281925"/>
                <a:gd name="connsiteY46" fmla="*/ 108900 h 138742"/>
                <a:gd name="connsiteX47" fmla="*/ 146802 w 281925"/>
                <a:gd name="connsiteY47" fmla="*/ 115573 h 138742"/>
                <a:gd name="connsiteX48" fmla="*/ 136792 w 281925"/>
                <a:gd name="connsiteY48" fmla="*/ 102228 h 138742"/>
                <a:gd name="connsiteX49" fmla="*/ 121778 w 281925"/>
                <a:gd name="connsiteY49" fmla="*/ 110569 h 138742"/>
                <a:gd name="connsiteX50" fmla="*/ 111769 w 281925"/>
                <a:gd name="connsiteY50" fmla="*/ 122246 h 138742"/>
                <a:gd name="connsiteX51" fmla="*/ 103428 w 281925"/>
                <a:gd name="connsiteY51" fmla="*/ 125582 h 138742"/>
                <a:gd name="connsiteX52" fmla="*/ 93419 w 281925"/>
                <a:gd name="connsiteY52" fmla="*/ 133923 h 138742"/>
                <a:gd name="connsiteX53" fmla="*/ 230212 w 281925"/>
                <a:gd name="connsiteY53" fmla="*/ 3803 h 138742"/>
                <a:gd name="connsiteX54" fmla="*/ 221871 w 281925"/>
                <a:gd name="connsiteY54" fmla="*/ 27158 h 138742"/>
                <a:gd name="connsiteX55" fmla="*/ 198515 w 281925"/>
                <a:gd name="connsiteY55" fmla="*/ 27158 h 138742"/>
                <a:gd name="connsiteX56" fmla="*/ 195179 w 281925"/>
                <a:gd name="connsiteY56" fmla="*/ 15481 h 138742"/>
                <a:gd name="connsiteX57" fmla="*/ 223538 w 281925"/>
                <a:gd name="connsiteY57" fmla="*/ 12144 h 138742"/>
                <a:gd name="connsiteX58" fmla="*/ 231879 w 281925"/>
                <a:gd name="connsiteY58" fmla="*/ 3803 h 1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1925" h="138742">
                  <a:moveTo>
                    <a:pt x="95087" y="135592"/>
                  </a:moveTo>
                  <a:cubicBezTo>
                    <a:pt x="88414" y="133923"/>
                    <a:pt x="81742" y="135592"/>
                    <a:pt x="76737" y="137260"/>
                  </a:cubicBezTo>
                  <a:cubicBezTo>
                    <a:pt x="70064" y="140596"/>
                    <a:pt x="61723" y="137260"/>
                    <a:pt x="61723" y="137260"/>
                  </a:cubicBezTo>
                  <a:cubicBezTo>
                    <a:pt x="61723" y="137260"/>
                    <a:pt x="53382" y="138928"/>
                    <a:pt x="50046" y="133923"/>
                  </a:cubicBezTo>
                  <a:cubicBezTo>
                    <a:pt x="46709" y="128919"/>
                    <a:pt x="40037" y="133923"/>
                    <a:pt x="33364" y="133923"/>
                  </a:cubicBezTo>
                  <a:cubicBezTo>
                    <a:pt x="26691" y="133923"/>
                    <a:pt x="25023" y="127251"/>
                    <a:pt x="25023" y="127251"/>
                  </a:cubicBezTo>
                  <a:lnTo>
                    <a:pt x="6673" y="127251"/>
                  </a:lnTo>
                  <a:cubicBezTo>
                    <a:pt x="6673" y="127251"/>
                    <a:pt x="0" y="117241"/>
                    <a:pt x="0" y="117241"/>
                  </a:cubicBezTo>
                  <a:lnTo>
                    <a:pt x="15014" y="112237"/>
                  </a:lnTo>
                  <a:lnTo>
                    <a:pt x="25023" y="117241"/>
                  </a:lnTo>
                  <a:lnTo>
                    <a:pt x="28359" y="107232"/>
                  </a:lnTo>
                  <a:cubicBezTo>
                    <a:pt x="28359" y="107232"/>
                    <a:pt x="33364" y="107232"/>
                    <a:pt x="35032" y="112237"/>
                  </a:cubicBezTo>
                  <a:cubicBezTo>
                    <a:pt x="35032" y="117241"/>
                    <a:pt x="43373" y="117241"/>
                    <a:pt x="41705" y="108900"/>
                  </a:cubicBezTo>
                  <a:cubicBezTo>
                    <a:pt x="41705" y="103896"/>
                    <a:pt x="48378" y="105564"/>
                    <a:pt x="48378" y="105564"/>
                  </a:cubicBezTo>
                  <a:cubicBezTo>
                    <a:pt x="48378" y="105564"/>
                    <a:pt x="51714" y="107232"/>
                    <a:pt x="60055" y="107232"/>
                  </a:cubicBezTo>
                  <a:cubicBezTo>
                    <a:pt x="68396" y="107232"/>
                    <a:pt x="76737" y="88882"/>
                    <a:pt x="83410" y="83877"/>
                  </a:cubicBezTo>
                  <a:cubicBezTo>
                    <a:pt x="85078" y="82209"/>
                    <a:pt x="86746" y="80541"/>
                    <a:pt x="85078" y="80541"/>
                  </a:cubicBezTo>
                  <a:cubicBezTo>
                    <a:pt x="85078" y="80541"/>
                    <a:pt x="80073" y="80541"/>
                    <a:pt x="73401" y="77204"/>
                  </a:cubicBezTo>
                  <a:cubicBezTo>
                    <a:pt x="63391" y="70532"/>
                    <a:pt x="65060" y="70532"/>
                    <a:pt x="55050" y="70532"/>
                  </a:cubicBezTo>
                  <a:cubicBezTo>
                    <a:pt x="45041" y="70532"/>
                    <a:pt x="48378" y="70532"/>
                    <a:pt x="50046" y="63859"/>
                  </a:cubicBezTo>
                  <a:cubicBezTo>
                    <a:pt x="51714" y="57186"/>
                    <a:pt x="46709" y="58854"/>
                    <a:pt x="40037" y="63859"/>
                  </a:cubicBezTo>
                  <a:cubicBezTo>
                    <a:pt x="33364" y="67195"/>
                    <a:pt x="35032" y="57186"/>
                    <a:pt x="25023" y="55518"/>
                  </a:cubicBezTo>
                  <a:cubicBezTo>
                    <a:pt x="15014" y="53850"/>
                    <a:pt x="28359" y="52181"/>
                    <a:pt x="33364" y="48845"/>
                  </a:cubicBezTo>
                  <a:cubicBezTo>
                    <a:pt x="38368" y="45509"/>
                    <a:pt x="36700" y="45509"/>
                    <a:pt x="43373" y="38836"/>
                  </a:cubicBezTo>
                  <a:cubicBezTo>
                    <a:pt x="50046" y="32163"/>
                    <a:pt x="41705" y="27158"/>
                    <a:pt x="41705" y="27158"/>
                  </a:cubicBezTo>
                  <a:cubicBezTo>
                    <a:pt x="41705" y="27158"/>
                    <a:pt x="36700" y="27158"/>
                    <a:pt x="31696" y="30495"/>
                  </a:cubicBezTo>
                  <a:cubicBezTo>
                    <a:pt x="31696" y="30495"/>
                    <a:pt x="43373" y="12144"/>
                    <a:pt x="53382" y="12144"/>
                  </a:cubicBezTo>
                  <a:lnTo>
                    <a:pt x="71732" y="12144"/>
                  </a:lnTo>
                  <a:cubicBezTo>
                    <a:pt x="81742" y="12144"/>
                    <a:pt x="98424" y="32163"/>
                    <a:pt x="98424" y="27158"/>
                  </a:cubicBezTo>
                  <a:cubicBezTo>
                    <a:pt x="98424" y="22154"/>
                    <a:pt x="106765" y="18817"/>
                    <a:pt x="106765" y="18817"/>
                  </a:cubicBezTo>
                  <a:cubicBezTo>
                    <a:pt x="106765" y="18817"/>
                    <a:pt x="113437" y="7140"/>
                    <a:pt x="116774" y="7140"/>
                  </a:cubicBezTo>
                  <a:cubicBezTo>
                    <a:pt x="120110" y="7140"/>
                    <a:pt x="118442" y="8808"/>
                    <a:pt x="130119" y="2135"/>
                  </a:cubicBezTo>
                  <a:cubicBezTo>
                    <a:pt x="133456" y="-1201"/>
                    <a:pt x="133456" y="8808"/>
                    <a:pt x="143465" y="10476"/>
                  </a:cubicBezTo>
                  <a:cubicBezTo>
                    <a:pt x="153474" y="12144"/>
                    <a:pt x="145133" y="17149"/>
                    <a:pt x="155143" y="15481"/>
                  </a:cubicBezTo>
                  <a:cubicBezTo>
                    <a:pt x="165152" y="15481"/>
                    <a:pt x="176829" y="2135"/>
                    <a:pt x="183502" y="2135"/>
                  </a:cubicBezTo>
                  <a:cubicBezTo>
                    <a:pt x="190175" y="2135"/>
                    <a:pt x="205189" y="2135"/>
                    <a:pt x="215197" y="467"/>
                  </a:cubicBezTo>
                  <a:cubicBezTo>
                    <a:pt x="225207" y="-1201"/>
                    <a:pt x="231879" y="2135"/>
                    <a:pt x="238553" y="2135"/>
                  </a:cubicBezTo>
                  <a:cubicBezTo>
                    <a:pt x="245226" y="2135"/>
                    <a:pt x="255235" y="7140"/>
                    <a:pt x="255235" y="12144"/>
                  </a:cubicBezTo>
                  <a:cubicBezTo>
                    <a:pt x="255235" y="17149"/>
                    <a:pt x="270249" y="18817"/>
                    <a:pt x="270249" y="18817"/>
                  </a:cubicBezTo>
                  <a:lnTo>
                    <a:pt x="281925" y="25490"/>
                  </a:lnTo>
                  <a:cubicBezTo>
                    <a:pt x="273584" y="28826"/>
                    <a:pt x="268580" y="30495"/>
                    <a:pt x="261908" y="35499"/>
                  </a:cubicBezTo>
                  <a:cubicBezTo>
                    <a:pt x="256902" y="38836"/>
                    <a:pt x="255235" y="43840"/>
                    <a:pt x="248561" y="47177"/>
                  </a:cubicBezTo>
                  <a:cubicBezTo>
                    <a:pt x="243557" y="50513"/>
                    <a:pt x="238553" y="47177"/>
                    <a:pt x="235216" y="52181"/>
                  </a:cubicBezTo>
                  <a:cubicBezTo>
                    <a:pt x="231879" y="55518"/>
                    <a:pt x="231879" y="60522"/>
                    <a:pt x="230212" y="63859"/>
                  </a:cubicBezTo>
                  <a:cubicBezTo>
                    <a:pt x="230212" y="72200"/>
                    <a:pt x="196848" y="63859"/>
                    <a:pt x="186838" y="78873"/>
                  </a:cubicBezTo>
                  <a:cubicBezTo>
                    <a:pt x="181834" y="87214"/>
                    <a:pt x="186838" y="95555"/>
                    <a:pt x="180166" y="102228"/>
                  </a:cubicBezTo>
                  <a:cubicBezTo>
                    <a:pt x="173493" y="108900"/>
                    <a:pt x="166820" y="105564"/>
                    <a:pt x="158479" y="108900"/>
                  </a:cubicBezTo>
                  <a:cubicBezTo>
                    <a:pt x="153474" y="110569"/>
                    <a:pt x="151806" y="115573"/>
                    <a:pt x="146802" y="115573"/>
                  </a:cubicBezTo>
                  <a:cubicBezTo>
                    <a:pt x="140129" y="115573"/>
                    <a:pt x="141797" y="103896"/>
                    <a:pt x="136792" y="102228"/>
                  </a:cubicBezTo>
                  <a:cubicBezTo>
                    <a:pt x="130119" y="102228"/>
                    <a:pt x="126783" y="107232"/>
                    <a:pt x="121778" y="110569"/>
                  </a:cubicBezTo>
                  <a:cubicBezTo>
                    <a:pt x="116774" y="113905"/>
                    <a:pt x="116774" y="118910"/>
                    <a:pt x="111769" y="122246"/>
                  </a:cubicBezTo>
                  <a:cubicBezTo>
                    <a:pt x="108433" y="123914"/>
                    <a:pt x="106765" y="123914"/>
                    <a:pt x="103428" y="125582"/>
                  </a:cubicBezTo>
                  <a:cubicBezTo>
                    <a:pt x="100092" y="127251"/>
                    <a:pt x="96755" y="130587"/>
                    <a:pt x="93419" y="133923"/>
                  </a:cubicBezTo>
                  <a:close/>
                  <a:moveTo>
                    <a:pt x="230212" y="3803"/>
                  </a:moveTo>
                  <a:cubicBezTo>
                    <a:pt x="250230" y="3803"/>
                    <a:pt x="225207" y="27158"/>
                    <a:pt x="221871" y="27158"/>
                  </a:cubicBezTo>
                  <a:cubicBezTo>
                    <a:pt x="213530" y="27158"/>
                    <a:pt x="205189" y="27158"/>
                    <a:pt x="198515" y="27158"/>
                  </a:cubicBezTo>
                  <a:lnTo>
                    <a:pt x="195179" y="15481"/>
                  </a:lnTo>
                  <a:cubicBezTo>
                    <a:pt x="201852" y="15481"/>
                    <a:pt x="213530" y="15481"/>
                    <a:pt x="223538" y="12144"/>
                  </a:cubicBezTo>
                  <a:cubicBezTo>
                    <a:pt x="225207" y="12144"/>
                    <a:pt x="225207" y="3803"/>
                    <a:pt x="231879" y="380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17" name="Freeform 1316">
              <a:extLst>
                <a:ext uri="{FF2B5EF4-FFF2-40B4-BE49-F238E27FC236}">
                  <a16:creationId xmlns:a16="http://schemas.microsoft.com/office/drawing/2014/main" id="{6D9ED0B4-7DE5-7336-004F-896F45EF4CD5}"/>
                </a:ext>
              </a:extLst>
            </p:cNvPr>
            <p:cNvSpPr/>
            <p:nvPr/>
          </p:nvSpPr>
          <p:spPr>
            <a:xfrm>
              <a:off x="6948191" y="3701609"/>
              <a:ext cx="67965" cy="58515"/>
            </a:xfrm>
            <a:custGeom>
              <a:avLst/>
              <a:gdLst>
                <a:gd name="connsiteX0" fmla="*/ 65060 w 67965"/>
                <a:gd name="connsiteY0" fmla="*/ 55179 h 58515"/>
                <a:gd name="connsiteX1" fmla="*/ 50046 w 67965"/>
                <a:gd name="connsiteY1" fmla="*/ 35161 h 58515"/>
                <a:gd name="connsiteX2" fmla="*/ 53383 w 67965"/>
                <a:gd name="connsiteY2" fmla="*/ 15142 h 58515"/>
                <a:gd name="connsiteX3" fmla="*/ 58387 w 67965"/>
                <a:gd name="connsiteY3" fmla="*/ 128 h 58515"/>
                <a:gd name="connsiteX4" fmla="*/ 43373 w 67965"/>
                <a:gd name="connsiteY4" fmla="*/ 128 h 58515"/>
                <a:gd name="connsiteX5" fmla="*/ 23355 w 67965"/>
                <a:gd name="connsiteY5" fmla="*/ 20147 h 58515"/>
                <a:gd name="connsiteX6" fmla="*/ 0 w 67965"/>
                <a:gd name="connsiteY6" fmla="*/ 40165 h 58515"/>
                <a:gd name="connsiteX7" fmla="*/ 36701 w 67965"/>
                <a:gd name="connsiteY7" fmla="*/ 46838 h 58515"/>
                <a:gd name="connsiteX8" fmla="*/ 40037 w 67965"/>
                <a:gd name="connsiteY8" fmla="*/ 58515 h 58515"/>
                <a:gd name="connsiteX9" fmla="*/ 65060 w 67965"/>
                <a:gd name="connsiteY9" fmla="*/ 55179 h 5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65" h="58515">
                  <a:moveTo>
                    <a:pt x="65060" y="55179"/>
                  </a:moveTo>
                  <a:cubicBezTo>
                    <a:pt x="61724" y="48506"/>
                    <a:pt x="53383" y="41833"/>
                    <a:pt x="50046" y="35161"/>
                  </a:cubicBezTo>
                  <a:cubicBezTo>
                    <a:pt x="55051" y="30156"/>
                    <a:pt x="51714" y="23483"/>
                    <a:pt x="53383" y="15142"/>
                  </a:cubicBezTo>
                  <a:cubicBezTo>
                    <a:pt x="78406" y="20147"/>
                    <a:pt x="65060" y="13474"/>
                    <a:pt x="58387" y="128"/>
                  </a:cubicBezTo>
                  <a:cubicBezTo>
                    <a:pt x="58387" y="128"/>
                    <a:pt x="50046" y="1797"/>
                    <a:pt x="43373" y="128"/>
                  </a:cubicBezTo>
                  <a:cubicBezTo>
                    <a:pt x="36701" y="-1540"/>
                    <a:pt x="28360" y="13474"/>
                    <a:pt x="23355" y="20147"/>
                  </a:cubicBezTo>
                  <a:cubicBezTo>
                    <a:pt x="18350" y="26820"/>
                    <a:pt x="0" y="40165"/>
                    <a:pt x="0" y="40165"/>
                  </a:cubicBezTo>
                  <a:lnTo>
                    <a:pt x="36701" y="46838"/>
                  </a:lnTo>
                  <a:lnTo>
                    <a:pt x="40037" y="58515"/>
                  </a:lnTo>
                  <a:lnTo>
                    <a:pt x="65060" y="5517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18" name="Freeform 1317">
              <a:extLst>
                <a:ext uri="{FF2B5EF4-FFF2-40B4-BE49-F238E27FC236}">
                  <a16:creationId xmlns:a16="http://schemas.microsoft.com/office/drawing/2014/main" id="{62903ABB-3457-352F-6FDF-9DF967DDD644}"/>
                </a:ext>
              </a:extLst>
            </p:cNvPr>
            <p:cNvSpPr/>
            <p:nvPr/>
          </p:nvSpPr>
          <p:spPr>
            <a:xfrm>
              <a:off x="6272570" y="3268005"/>
              <a:ext cx="40037" cy="41705"/>
            </a:xfrm>
            <a:custGeom>
              <a:avLst/>
              <a:gdLst>
                <a:gd name="connsiteX0" fmla="*/ 38369 w 40037"/>
                <a:gd name="connsiteY0" fmla="*/ 31696 h 41705"/>
                <a:gd name="connsiteX1" fmla="*/ 25023 w 40037"/>
                <a:gd name="connsiteY1" fmla="*/ 41705 h 41705"/>
                <a:gd name="connsiteX2" fmla="*/ 21687 w 40037"/>
                <a:gd name="connsiteY2" fmla="*/ 31696 h 41705"/>
                <a:gd name="connsiteX3" fmla="*/ 10009 w 40037"/>
                <a:gd name="connsiteY3" fmla="*/ 20019 h 41705"/>
                <a:gd name="connsiteX4" fmla="*/ 3337 w 40037"/>
                <a:gd name="connsiteY4" fmla="*/ 26691 h 41705"/>
                <a:gd name="connsiteX5" fmla="*/ 0 w 40037"/>
                <a:gd name="connsiteY5" fmla="*/ 16682 h 41705"/>
                <a:gd name="connsiteX6" fmla="*/ 10009 w 40037"/>
                <a:gd name="connsiteY6" fmla="*/ 8341 h 41705"/>
                <a:gd name="connsiteX7" fmla="*/ 18350 w 40037"/>
                <a:gd name="connsiteY7" fmla="*/ 3337 h 41705"/>
                <a:gd name="connsiteX8" fmla="*/ 21687 w 40037"/>
                <a:gd name="connsiteY8" fmla="*/ 0 h 41705"/>
                <a:gd name="connsiteX9" fmla="*/ 28360 w 40037"/>
                <a:gd name="connsiteY9" fmla="*/ 11678 h 41705"/>
                <a:gd name="connsiteX10" fmla="*/ 36701 w 40037"/>
                <a:gd name="connsiteY10" fmla="*/ 21687 h 41705"/>
                <a:gd name="connsiteX11" fmla="*/ 40037 w 40037"/>
                <a:gd name="connsiteY11" fmla="*/ 26691 h 41705"/>
                <a:gd name="connsiteX12" fmla="*/ 40037 w 40037"/>
                <a:gd name="connsiteY12" fmla="*/ 31696 h 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7" h="41705">
                  <a:moveTo>
                    <a:pt x="38369" y="31696"/>
                  </a:moveTo>
                  <a:lnTo>
                    <a:pt x="25023" y="41705"/>
                  </a:lnTo>
                  <a:lnTo>
                    <a:pt x="21687" y="31696"/>
                  </a:lnTo>
                  <a:lnTo>
                    <a:pt x="10009" y="20019"/>
                  </a:lnTo>
                  <a:lnTo>
                    <a:pt x="3337" y="26691"/>
                  </a:lnTo>
                  <a:lnTo>
                    <a:pt x="0" y="16682"/>
                  </a:lnTo>
                  <a:cubicBezTo>
                    <a:pt x="0" y="16682"/>
                    <a:pt x="8341" y="8341"/>
                    <a:pt x="10009" y="8341"/>
                  </a:cubicBezTo>
                  <a:cubicBezTo>
                    <a:pt x="11678" y="8341"/>
                    <a:pt x="16682" y="3337"/>
                    <a:pt x="18350" y="3337"/>
                  </a:cubicBezTo>
                  <a:cubicBezTo>
                    <a:pt x="20019" y="3337"/>
                    <a:pt x="21687" y="0"/>
                    <a:pt x="21687" y="0"/>
                  </a:cubicBezTo>
                  <a:cubicBezTo>
                    <a:pt x="21687" y="0"/>
                    <a:pt x="26691" y="10009"/>
                    <a:pt x="28360" y="11678"/>
                  </a:cubicBezTo>
                  <a:cubicBezTo>
                    <a:pt x="30028" y="13346"/>
                    <a:pt x="36701" y="20019"/>
                    <a:pt x="36701" y="21687"/>
                  </a:cubicBezTo>
                  <a:cubicBezTo>
                    <a:pt x="36701" y="23355"/>
                    <a:pt x="40037" y="25023"/>
                    <a:pt x="40037" y="26691"/>
                  </a:cubicBezTo>
                  <a:cubicBezTo>
                    <a:pt x="40037" y="28360"/>
                    <a:pt x="40037" y="31696"/>
                    <a:pt x="40037" y="31696"/>
                  </a:cubicBezTo>
                </a:path>
              </a:pathLst>
            </a:custGeom>
            <a:solidFill>
              <a:srgbClr val="009EE0"/>
            </a:solidFill>
            <a:ln w="8340" cap="flat">
              <a:solidFill>
                <a:srgbClr val="FFFFFF"/>
              </a:solidFill>
              <a:prstDash val="solid"/>
              <a:miter/>
            </a:ln>
          </p:spPr>
          <p:txBody>
            <a:bodyPr rtlCol="0" anchor="ctr"/>
            <a:lstStyle/>
            <a:p>
              <a:endParaRPr lang="en-US"/>
            </a:p>
          </p:txBody>
        </p:sp>
        <p:sp>
          <p:nvSpPr>
            <p:cNvPr id="1319" name="Freeform 1318">
              <a:extLst>
                <a:ext uri="{FF2B5EF4-FFF2-40B4-BE49-F238E27FC236}">
                  <a16:creationId xmlns:a16="http://schemas.microsoft.com/office/drawing/2014/main" id="{7449BCE4-1227-3F82-4376-50B41D8C7534}"/>
                </a:ext>
              </a:extLst>
            </p:cNvPr>
            <p:cNvSpPr/>
            <p:nvPr/>
          </p:nvSpPr>
          <p:spPr>
            <a:xfrm>
              <a:off x="6639574" y="4559193"/>
              <a:ext cx="223539" cy="296940"/>
            </a:xfrm>
            <a:custGeom>
              <a:avLst/>
              <a:gdLst>
                <a:gd name="connsiteX0" fmla="*/ 1668 w 223539"/>
                <a:gd name="connsiteY0" fmla="*/ 175161 h 296940"/>
                <a:gd name="connsiteX1" fmla="*/ 18350 w 223539"/>
                <a:gd name="connsiteY1" fmla="*/ 171825 h 296940"/>
                <a:gd name="connsiteX2" fmla="*/ 8341 w 223539"/>
                <a:gd name="connsiteY2" fmla="*/ 206857 h 296940"/>
                <a:gd name="connsiteX3" fmla="*/ 93419 w 223539"/>
                <a:gd name="connsiteY3" fmla="*/ 246894 h 296940"/>
                <a:gd name="connsiteX4" fmla="*/ 96756 w 223539"/>
                <a:gd name="connsiteY4" fmla="*/ 260239 h 296940"/>
                <a:gd name="connsiteX5" fmla="*/ 101760 w 223539"/>
                <a:gd name="connsiteY5" fmla="*/ 273585 h 296940"/>
                <a:gd name="connsiteX6" fmla="*/ 108433 w 223539"/>
                <a:gd name="connsiteY6" fmla="*/ 278590 h 296940"/>
                <a:gd name="connsiteX7" fmla="*/ 136793 w 223539"/>
                <a:gd name="connsiteY7" fmla="*/ 296940 h 296940"/>
                <a:gd name="connsiteX8" fmla="*/ 136793 w 223539"/>
                <a:gd name="connsiteY8" fmla="*/ 268581 h 296940"/>
                <a:gd name="connsiteX9" fmla="*/ 145134 w 223539"/>
                <a:gd name="connsiteY9" fmla="*/ 268581 h 296940"/>
                <a:gd name="connsiteX10" fmla="*/ 145134 w 223539"/>
                <a:gd name="connsiteY10" fmla="*/ 265244 h 296940"/>
                <a:gd name="connsiteX11" fmla="*/ 156811 w 223539"/>
                <a:gd name="connsiteY11" fmla="*/ 245226 h 296940"/>
                <a:gd name="connsiteX12" fmla="*/ 168488 w 223539"/>
                <a:gd name="connsiteY12" fmla="*/ 245226 h 296940"/>
                <a:gd name="connsiteX13" fmla="*/ 176829 w 223539"/>
                <a:gd name="connsiteY13" fmla="*/ 225207 h 296940"/>
                <a:gd name="connsiteX14" fmla="*/ 193511 w 223539"/>
                <a:gd name="connsiteY14" fmla="*/ 221871 h 296940"/>
                <a:gd name="connsiteX15" fmla="*/ 193511 w 223539"/>
                <a:gd name="connsiteY15" fmla="*/ 205189 h 296940"/>
                <a:gd name="connsiteX16" fmla="*/ 205189 w 223539"/>
                <a:gd name="connsiteY16" fmla="*/ 193511 h 296940"/>
                <a:gd name="connsiteX17" fmla="*/ 208525 w 223539"/>
                <a:gd name="connsiteY17" fmla="*/ 175161 h 296940"/>
                <a:gd name="connsiteX18" fmla="*/ 196848 w 223539"/>
                <a:gd name="connsiteY18" fmla="*/ 158479 h 296940"/>
                <a:gd name="connsiteX19" fmla="*/ 196848 w 223539"/>
                <a:gd name="connsiteY19" fmla="*/ 51714 h 296940"/>
                <a:gd name="connsiteX20" fmla="*/ 208525 w 223539"/>
                <a:gd name="connsiteY20" fmla="*/ 41705 h 296940"/>
                <a:gd name="connsiteX21" fmla="*/ 223539 w 223539"/>
                <a:gd name="connsiteY21" fmla="*/ 6673 h 296940"/>
                <a:gd name="connsiteX22" fmla="*/ 193511 w 223539"/>
                <a:gd name="connsiteY22" fmla="*/ 10009 h 296940"/>
                <a:gd name="connsiteX23" fmla="*/ 186839 w 223539"/>
                <a:gd name="connsiteY23" fmla="*/ 0 h 296940"/>
                <a:gd name="connsiteX24" fmla="*/ 170157 w 223539"/>
                <a:gd name="connsiteY24" fmla="*/ 8341 h 296940"/>
                <a:gd name="connsiteX25" fmla="*/ 160147 w 223539"/>
                <a:gd name="connsiteY25" fmla="*/ 18350 h 296940"/>
                <a:gd name="connsiteX26" fmla="*/ 146802 w 223539"/>
                <a:gd name="connsiteY26" fmla="*/ 18350 h 296940"/>
                <a:gd name="connsiteX27" fmla="*/ 131788 w 223539"/>
                <a:gd name="connsiteY27" fmla="*/ 15014 h 296940"/>
                <a:gd name="connsiteX28" fmla="*/ 110101 w 223539"/>
                <a:gd name="connsiteY28" fmla="*/ 11678 h 296940"/>
                <a:gd name="connsiteX29" fmla="*/ 91751 w 223539"/>
                <a:gd name="connsiteY29" fmla="*/ 11678 h 296940"/>
                <a:gd name="connsiteX30" fmla="*/ 73401 w 223539"/>
                <a:gd name="connsiteY30" fmla="*/ 13346 h 296940"/>
                <a:gd name="connsiteX31" fmla="*/ 55051 w 223539"/>
                <a:gd name="connsiteY31" fmla="*/ 11678 h 296940"/>
                <a:gd name="connsiteX32" fmla="*/ 40037 w 223539"/>
                <a:gd name="connsiteY32" fmla="*/ 0 h 296940"/>
                <a:gd name="connsiteX33" fmla="*/ 28360 w 223539"/>
                <a:gd name="connsiteY33" fmla="*/ 0 h 296940"/>
                <a:gd name="connsiteX34" fmla="*/ 18350 w 223539"/>
                <a:gd name="connsiteY34" fmla="*/ 0 h 296940"/>
                <a:gd name="connsiteX35" fmla="*/ 11678 w 223539"/>
                <a:gd name="connsiteY35" fmla="*/ 6673 h 296940"/>
                <a:gd name="connsiteX36" fmla="*/ 0 w 223539"/>
                <a:gd name="connsiteY36" fmla="*/ 10009 h 296940"/>
                <a:gd name="connsiteX37" fmla="*/ 0 w 223539"/>
                <a:gd name="connsiteY37" fmla="*/ 16682 h 296940"/>
                <a:gd name="connsiteX38" fmla="*/ 6673 w 223539"/>
                <a:gd name="connsiteY38" fmla="*/ 23355 h 296940"/>
                <a:gd name="connsiteX39" fmla="*/ 13346 w 223539"/>
                <a:gd name="connsiteY39" fmla="*/ 30028 h 296940"/>
                <a:gd name="connsiteX40" fmla="*/ 13346 w 223539"/>
                <a:gd name="connsiteY40" fmla="*/ 46710 h 296940"/>
                <a:gd name="connsiteX41" fmla="*/ 16682 w 223539"/>
                <a:gd name="connsiteY41" fmla="*/ 65060 h 296940"/>
                <a:gd name="connsiteX42" fmla="*/ 23355 w 223539"/>
                <a:gd name="connsiteY42" fmla="*/ 81742 h 296940"/>
                <a:gd name="connsiteX43" fmla="*/ 20019 w 223539"/>
                <a:gd name="connsiteY43" fmla="*/ 96756 h 296940"/>
                <a:gd name="connsiteX44" fmla="*/ 10009 w 223539"/>
                <a:gd name="connsiteY44" fmla="*/ 106765 h 296940"/>
                <a:gd name="connsiteX45" fmla="*/ 6673 w 223539"/>
                <a:gd name="connsiteY45" fmla="*/ 128452 h 296940"/>
                <a:gd name="connsiteX46" fmla="*/ 10009 w 223539"/>
                <a:gd name="connsiteY46" fmla="*/ 153475 h 296940"/>
                <a:gd name="connsiteX47" fmla="*/ 10009 w 223539"/>
                <a:gd name="connsiteY47" fmla="*/ 163484 h 296940"/>
                <a:gd name="connsiteX48" fmla="*/ 10009 w 223539"/>
                <a:gd name="connsiteY48" fmla="*/ 175161 h 296940"/>
                <a:gd name="connsiteX49" fmla="*/ 8341 w 223539"/>
                <a:gd name="connsiteY49" fmla="*/ 176829 h 296940"/>
                <a:gd name="connsiteX50" fmla="*/ 53383 w 223539"/>
                <a:gd name="connsiteY50" fmla="*/ 15014 h 296940"/>
                <a:gd name="connsiteX51" fmla="*/ 56719 w 223539"/>
                <a:gd name="connsiteY51" fmla="*/ 51714 h 296940"/>
                <a:gd name="connsiteX52" fmla="*/ 68396 w 223539"/>
                <a:gd name="connsiteY52" fmla="*/ 63392 h 296940"/>
                <a:gd name="connsiteX53" fmla="*/ 45042 w 223539"/>
                <a:gd name="connsiteY53" fmla="*/ 46710 h 296940"/>
                <a:gd name="connsiteX54" fmla="*/ 53383 w 223539"/>
                <a:gd name="connsiteY54" fmla="*/ 15014 h 29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3539" h="296940">
                  <a:moveTo>
                    <a:pt x="1668" y="175161"/>
                  </a:moveTo>
                  <a:cubicBezTo>
                    <a:pt x="10009" y="178498"/>
                    <a:pt x="8341" y="168488"/>
                    <a:pt x="18350" y="171825"/>
                  </a:cubicBezTo>
                  <a:cubicBezTo>
                    <a:pt x="11678" y="185170"/>
                    <a:pt x="10009" y="193511"/>
                    <a:pt x="8341" y="206857"/>
                  </a:cubicBezTo>
                  <a:lnTo>
                    <a:pt x="93419" y="246894"/>
                  </a:lnTo>
                  <a:cubicBezTo>
                    <a:pt x="93419" y="246894"/>
                    <a:pt x="98424" y="253567"/>
                    <a:pt x="96756" y="260239"/>
                  </a:cubicBezTo>
                  <a:cubicBezTo>
                    <a:pt x="96756" y="266912"/>
                    <a:pt x="96756" y="273585"/>
                    <a:pt x="101760" y="273585"/>
                  </a:cubicBezTo>
                  <a:cubicBezTo>
                    <a:pt x="106765" y="273585"/>
                    <a:pt x="108433" y="278590"/>
                    <a:pt x="108433" y="278590"/>
                  </a:cubicBezTo>
                  <a:lnTo>
                    <a:pt x="136793" y="296940"/>
                  </a:lnTo>
                  <a:cubicBezTo>
                    <a:pt x="136793" y="286931"/>
                    <a:pt x="133456" y="276922"/>
                    <a:pt x="136793" y="268581"/>
                  </a:cubicBezTo>
                  <a:lnTo>
                    <a:pt x="145134" y="268581"/>
                  </a:lnTo>
                  <a:lnTo>
                    <a:pt x="145134" y="265244"/>
                  </a:lnTo>
                  <a:cubicBezTo>
                    <a:pt x="145134" y="258571"/>
                    <a:pt x="153475" y="250230"/>
                    <a:pt x="156811" y="245226"/>
                  </a:cubicBezTo>
                  <a:cubicBezTo>
                    <a:pt x="156811" y="245226"/>
                    <a:pt x="168488" y="245226"/>
                    <a:pt x="168488" y="245226"/>
                  </a:cubicBezTo>
                  <a:cubicBezTo>
                    <a:pt x="171825" y="241889"/>
                    <a:pt x="173493" y="226875"/>
                    <a:pt x="176829" y="225207"/>
                  </a:cubicBezTo>
                  <a:cubicBezTo>
                    <a:pt x="181834" y="221871"/>
                    <a:pt x="188507" y="225207"/>
                    <a:pt x="193511" y="221871"/>
                  </a:cubicBezTo>
                  <a:cubicBezTo>
                    <a:pt x="195180" y="218534"/>
                    <a:pt x="193511" y="210193"/>
                    <a:pt x="193511" y="205189"/>
                  </a:cubicBezTo>
                  <a:cubicBezTo>
                    <a:pt x="193511" y="201852"/>
                    <a:pt x="205189" y="195180"/>
                    <a:pt x="205189" y="193511"/>
                  </a:cubicBezTo>
                  <a:cubicBezTo>
                    <a:pt x="210193" y="183502"/>
                    <a:pt x="208525" y="178498"/>
                    <a:pt x="208525" y="175161"/>
                  </a:cubicBezTo>
                  <a:lnTo>
                    <a:pt x="196848" y="158479"/>
                  </a:lnTo>
                  <a:lnTo>
                    <a:pt x="196848" y="51714"/>
                  </a:lnTo>
                  <a:cubicBezTo>
                    <a:pt x="195180" y="51714"/>
                    <a:pt x="208525" y="41705"/>
                    <a:pt x="208525" y="41705"/>
                  </a:cubicBezTo>
                  <a:lnTo>
                    <a:pt x="223539" y="6673"/>
                  </a:lnTo>
                  <a:cubicBezTo>
                    <a:pt x="223539" y="6673"/>
                    <a:pt x="200184" y="13346"/>
                    <a:pt x="193511" y="10009"/>
                  </a:cubicBezTo>
                  <a:cubicBezTo>
                    <a:pt x="186839" y="6673"/>
                    <a:pt x="186839" y="0"/>
                    <a:pt x="186839" y="0"/>
                  </a:cubicBezTo>
                  <a:cubicBezTo>
                    <a:pt x="186839" y="0"/>
                    <a:pt x="178498" y="11678"/>
                    <a:pt x="170157" y="8341"/>
                  </a:cubicBezTo>
                  <a:cubicBezTo>
                    <a:pt x="163484" y="5005"/>
                    <a:pt x="160147" y="18350"/>
                    <a:pt x="160147" y="18350"/>
                  </a:cubicBezTo>
                  <a:cubicBezTo>
                    <a:pt x="160147" y="18350"/>
                    <a:pt x="151806" y="18350"/>
                    <a:pt x="146802" y="18350"/>
                  </a:cubicBezTo>
                  <a:cubicBezTo>
                    <a:pt x="141797" y="18350"/>
                    <a:pt x="135124" y="18350"/>
                    <a:pt x="131788" y="15014"/>
                  </a:cubicBezTo>
                  <a:cubicBezTo>
                    <a:pt x="128452" y="11678"/>
                    <a:pt x="110101" y="11678"/>
                    <a:pt x="110101" y="11678"/>
                  </a:cubicBezTo>
                  <a:cubicBezTo>
                    <a:pt x="110101" y="11678"/>
                    <a:pt x="96756" y="18350"/>
                    <a:pt x="91751" y="11678"/>
                  </a:cubicBezTo>
                  <a:cubicBezTo>
                    <a:pt x="86747" y="5005"/>
                    <a:pt x="78406" y="15014"/>
                    <a:pt x="73401" y="13346"/>
                  </a:cubicBezTo>
                  <a:cubicBezTo>
                    <a:pt x="68396" y="11678"/>
                    <a:pt x="55051" y="11678"/>
                    <a:pt x="55051" y="11678"/>
                  </a:cubicBezTo>
                  <a:lnTo>
                    <a:pt x="40037" y="0"/>
                  </a:lnTo>
                  <a:lnTo>
                    <a:pt x="28360" y="0"/>
                  </a:lnTo>
                  <a:cubicBezTo>
                    <a:pt x="28360" y="0"/>
                    <a:pt x="25023" y="0"/>
                    <a:pt x="18350" y="0"/>
                  </a:cubicBezTo>
                  <a:lnTo>
                    <a:pt x="11678" y="6673"/>
                  </a:lnTo>
                  <a:lnTo>
                    <a:pt x="0" y="10009"/>
                  </a:lnTo>
                  <a:lnTo>
                    <a:pt x="0" y="16682"/>
                  </a:lnTo>
                  <a:cubicBezTo>
                    <a:pt x="0" y="16682"/>
                    <a:pt x="3337" y="20019"/>
                    <a:pt x="6673" y="23355"/>
                  </a:cubicBezTo>
                  <a:cubicBezTo>
                    <a:pt x="16682" y="30028"/>
                    <a:pt x="6673" y="23355"/>
                    <a:pt x="13346" y="30028"/>
                  </a:cubicBezTo>
                  <a:cubicBezTo>
                    <a:pt x="18350" y="35032"/>
                    <a:pt x="13346" y="36701"/>
                    <a:pt x="13346" y="46710"/>
                  </a:cubicBezTo>
                  <a:cubicBezTo>
                    <a:pt x="13346" y="56719"/>
                    <a:pt x="10009" y="60055"/>
                    <a:pt x="16682" y="65060"/>
                  </a:cubicBezTo>
                  <a:cubicBezTo>
                    <a:pt x="23355" y="70065"/>
                    <a:pt x="23355" y="75069"/>
                    <a:pt x="23355" y="81742"/>
                  </a:cubicBezTo>
                  <a:cubicBezTo>
                    <a:pt x="23355" y="88415"/>
                    <a:pt x="23355" y="93419"/>
                    <a:pt x="20019" y="96756"/>
                  </a:cubicBezTo>
                  <a:cubicBezTo>
                    <a:pt x="16682" y="100092"/>
                    <a:pt x="11678" y="96756"/>
                    <a:pt x="10009" y="106765"/>
                  </a:cubicBezTo>
                  <a:cubicBezTo>
                    <a:pt x="10009" y="118442"/>
                    <a:pt x="10009" y="121779"/>
                    <a:pt x="6673" y="128452"/>
                  </a:cubicBezTo>
                  <a:cubicBezTo>
                    <a:pt x="1668" y="133456"/>
                    <a:pt x="11678" y="150138"/>
                    <a:pt x="10009" y="153475"/>
                  </a:cubicBezTo>
                  <a:cubicBezTo>
                    <a:pt x="6673" y="156811"/>
                    <a:pt x="10009" y="163484"/>
                    <a:pt x="10009" y="163484"/>
                  </a:cubicBezTo>
                  <a:lnTo>
                    <a:pt x="10009" y="175161"/>
                  </a:lnTo>
                  <a:cubicBezTo>
                    <a:pt x="8341" y="175161"/>
                    <a:pt x="8341" y="176829"/>
                    <a:pt x="8341" y="176829"/>
                  </a:cubicBezTo>
                  <a:close/>
                  <a:moveTo>
                    <a:pt x="53383" y="15014"/>
                  </a:moveTo>
                  <a:cubicBezTo>
                    <a:pt x="53383" y="23355"/>
                    <a:pt x="53383" y="38369"/>
                    <a:pt x="56719" y="51714"/>
                  </a:cubicBezTo>
                  <a:cubicBezTo>
                    <a:pt x="56719" y="53383"/>
                    <a:pt x="68396" y="63392"/>
                    <a:pt x="68396" y="63392"/>
                  </a:cubicBezTo>
                  <a:cubicBezTo>
                    <a:pt x="76737" y="98424"/>
                    <a:pt x="45042" y="51714"/>
                    <a:pt x="45042" y="46710"/>
                  </a:cubicBezTo>
                  <a:cubicBezTo>
                    <a:pt x="41705" y="28360"/>
                    <a:pt x="51714" y="18350"/>
                    <a:pt x="53383" y="1501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0" name="Freeform 1319">
              <a:extLst>
                <a:ext uri="{FF2B5EF4-FFF2-40B4-BE49-F238E27FC236}">
                  <a16:creationId xmlns:a16="http://schemas.microsoft.com/office/drawing/2014/main" id="{820B7CF4-479D-5661-67DC-8C79D94E1082}"/>
                </a:ext>
              </a:extLst>
            </p:cNvPr>
            <p:cNvSpPr/>
            <p:nvPr/>
          </p:nvSpPr>
          <p:spPr>
            <a:xfrm>
              <a:off x="6981972" y="2785895"/>
              <a:ext cx="1062227" cy="548838"/>
            </a:xfrm>
            <a:custGeom>
              <a:avLst/>
              <a:gdLst>
                <a:gd name="connsiteX0" fmla="*/ 151389 w 1062227"/>
                <a:gd name="connsiteY0" fmla="*/ 435401 h 548838"/>
                <a:gd name="connsiteX1" fmla="*/ 146385 w 1062227"/>
                <a:gd name="connsiteY1" fmla="*/ 435401 h 548838"/>
                <a:gd name="connsiteX2" fmla="*/ 143048 w 1062227"/>
                <a:gd name="connsiteY2" fmla="*/ 430396 h 548838"/>
                <a:gd name="connsiteX3" fmla="*/ 151389 w 1062227"/>
                <a:gd name="connsiteY3" fmla="*/ 427060 h 548838"/>
                <a:gd name="connsiteX4" fmla="*/ 154726 w 1062227"/>
                <a:gd name="connsiteY4" fmla="*/ 418719 h 548838"/>
                <a:gd name="connsiteX5" fmla="*/ 158062 w 1062227"/>
                <a:gd name="connsiteY5" fmla="*/ 410378 h 548838"/>
                <a:gd name="connsiteX6" fmla="*/ 163067 w 1062227"/>
                <a:gd name="connsiteY6" fmla="*/ 403705 h 548838"/>
                <a:gd name="connsiteX7" fmla="*/ 163067 w 1062227"/>
                <a:gd name="connsiteY7" fmla="*/ 400368 h 548838"/>
                <a:gd name="connsiteX8" fmla="*/ 146385 w 1062227"/>
                <a:gd name="connsiteY8" fmla="*/ 400368 h 548838"/>
                <a:gd name="connsiteX9" fmla="*/ 129703 w 1062227"/>
                <a:gd name="connsiteY9" fmla="*/ 392027 h 548838"/>
                <a:gd name="connsiteX10" fmla="*/ 126366 w 1062227"/>
                <a:gd name="connsiteY10" fmla="*/ 395364 h 548838"/>
                <a:gd name="connsiteX11" fmla="*/ 129703 w 1062227"/>
                <a:gd name="connsiteY11" fmla="*/ 407041 h 548838"/>
                <a:gd name="connsiteX12" fmla="*/ 101343 w 1062227"/>
                <a:gd name="connsiteY12" fmla="*/ 407041 h 548838"/>
                <a:gd name="connsiteX13" fmla="*/ 104680 w 1062227"/>
                <a:gd name="connsiteY13" fmla="*/ 423723 h 548838"/>
                <a:gd name="connsiteX14" fmla="*/ 116357 w 1062227"/>
                <a:gd name="connsiteY14" fmla="*/ 432064 h 548838"/>
                <a:gd name="connsiteX15" fmla="*/ 84661 w 1062227"/>
                <a:gd name="connsiteY15" fmla="*/ 428728 h 548838"/>
                <a:gd name="connsiteX16" fmla="*/ 84661 w 1062227"/>
                <a:gd name="connsiteY16" fmla="*/ 437069 h 548838"/>
                <a:gd name="connsiteX17" fmla="*/ 108016 w 1062227"/>
                <a:gd name="connsiteY17" fmla="*/ 468765 h 548838"/>
                <a:gd name="connsiteX18" fmla="*/ 128034 w 1062227"/>
                <a:gd name="connsiteY18" fmla="*/ 485447 h 548838"/>
                <a:gd name="connsiteX19" fmla="*/ 144716 w 1062227"/>
                <a:gd name="connsiteY19" fmla="*/ 485447 h 548838"/>
                <a:gd name="connsiteX20" fmla="*/ 141380 w 1062227"/>
                <a:gd name="connsiteY20" fmla="*/ 502129 h 548838"/>
                <a:gd name="connsiteX21" fmla="*/ 141380 w 1062227"/>
                <a:gd name="connsiteY21" fmla="*/ 512138 h 548838"/>
                <a:gd name="connsiteX22" fmla="*/ 144716 w 1062227"/>
                <a:gd name="connsiteY22" fmla="*/ 508801 h 548838"/>
                <a:gd name="connsiteX23" fmla="*/ 168071 w 1062227"/>
                <a:gd name="connsiteY23" fmla="*/ 495456 h 548838"/>
                <a:gd name="connsiteX24" fmla="*/ 204772 w 1062227"/>
                <a:gd name="connsiteY24" fmla="*/ 522147 h 548838"/>
                <a:gd name="connsiteX25" fmla="*/ 228126 w 1062227"/>
                <a:gd name="connsiteY25" fmla="*/ 522147 h 548838"/>
                <a:gd name="connsiteX26" fmla="*/ 231463 w 1062227"/>
                <a:gd name="connsiteY26" fmla="*/ 398700 h 548838"/>
                <a:gd name="connsiteX27" fmla="*/ 258154 w 1062227"/>
                <a:gd name="connsiteY27" fmla="*/ 387023 h 548838"/>
                <a:gd name="connsiteX28" fmla="*/ 278173 w 1062227"/>
                <a:gd name="connsiteY28" fmla="*/ 383686 h 548838"/>
                <a:gd name="connsiteX29" fmla="*/ 291518 w 1062227"/>
                <a:gd name="connsiteY29" fmla="*/ 385355 h 548838"/>
                <a:gd name="connsiteX30" fmla="*/ 294855 w 1062227"/>
                <a:gd name="connsiteY30" fmla="*/ 378682 h 548838"/>
                <a:gd name="connsiteX31" fmla="*/ 303196 w 1062227"/>
                <a:gd name="connsiteY31" fmla="*/ 378682 h 548838"/>
                <a:gd name="connsiteX32" fmla="*/ 311537 w 1062227"/>
                <a:gd name="connsiteY32" fmla="*/ 375345 h 548838"/>
                <a:gd name="connsiteX33" fmla="*/ 311537 w 1062227"/>
                <a:gd name="connsiteY33" fmla="*/ 387023 h 548838"/>
                <a:gd name="connsiteX34" fmla="*/ 343232 w 1062227"/>
                <a:gd name="connsiteY34" fmla="*/ 358663 h 548838"/>
                <a:gd name="connsiteX35" fmla="*/ 339896 w 1062227"/>
                <a:gd name="connsiteY35" fmla="*/ 346986 h 548838"/>
                <a:gd name="connsiteX36" fmla="*/ 359914 w 1062227"/>
                <a:gd name="connsiteY36" fmla="*/ 350322 h 548838"/>
                <a:gd name="connsiteX37" fmla="*/ 363251 w 1062227"/>
                <a:gd name="connsiteY37" fmla="*/ 341981 h 548838"/>
                <a:gd name="connsiteX38" fmla="*/ 371592 w 1062227"/>
                <a:gd name="connsiteY38" fmla="*/ 345318 h 548838"/>
                <a:gd name="connsiteX39" fmla="*/ 368255 w 1062227"/>
                <a:gd name="connsiteY39" fmla="*/ 413714 h 548838"/>
                <a:gd name="connsiteX40" fmla="*/ 379933 w 1062227"/>
                <a:gd name="connsiteY40" fmla="*/ 417050 h 548838"/>
                <a:gd name="connsiteX41" fmla="*/ 371592 w 1062227"/>
                <a:gd name="connsiteY41" fmla="*/ 428728 h 548838"/>
                <a:gd name="connsiteX42" fmla="*/ 374928 w 1062227"/>
                <a:gd name="connsiteY42" fmla="*/ 432064 h 548838"/>
                <a:gd name="connsiteX43" fmla="*/ 366587 w 1062227"/>
                <a:gd name="connsiteY43" fmla="*/ 435401 h 548838"/>
                <a:gd name="connsiteX44" fmla="*/ 373260 w 1062227"/>
                <a:gd name="connsiteY44" fmla="*/ 452083 h 548838"/>
                <a:gd name="connsiteX45" fmla="*/ 376596 w 1062227"/>
                <a:gd name="connsiteY45" fmla="*/ 482110 h 548838"/>
                <a:gd name="connsiteX46" fmla="*/ 403288 w 1062227"/>
                <a:gd name="connsiteY46" fmla="*/ 482110 h 548838"/>
                <a:gd name="connsiteX47" fmla="*/ 434983 w 1062227"/>
                <a:gd name="connsiteY47" fmla="*/ 488783 h 548838"/>
                <a:gd name="connsiteX48" fmla="*/ 438320 w 1062227"/>
                <a:gd name="connsiteY48" fmla="*/ 482110 h 548838"/>
                <a:gd name="connsiteX49" fmla="*/ 448329 w 1062227"/>
                <a:gd name="connsiteY49" fmla="*/ 497124 h 548838"/>
                <a:gd name="connsiteX50" fmla="*/ 461675 w 1062227"/>
                <a:gd name="connsiteY50" fmla="*/ 502129 h 548838"/>
                <a:gd name="connsiteX51" fmla="*/ 471684 w 1062227"/>
                <a:gd name="connsiteY51" fmla="*/ 507133 h 548838"/>
                <a:gd name="connsiteX52" fmla="*/ 476688 w 1062227"/>
                <a:gd name="connsiteY52" fmla="*/ 513806 h 548838"/>
                <a:gd name="connsiteX53" fmla="*/ 476688 w 1062227"/>
                <a:gd name="connsiteY53" fmla="*/ 525483 h 548838"/>
                <a:gd name="connsiteX54" fmla="*/ 500043 w 1062227"/>
                <a:gd name="connsiteY54" fmla="*/ 528820 h 548838"/>
                <a:gd name="connsiteX55" fmla="*/ 520062 w 1062227"/>
                <a:gd name="connsiteY55" fmla="*/ 533824 h 548838"/>
                <a:gd name="connsiteX56" fmla="*/ 520062 w 1062227"/>
                <a:gd name="connsiteY56" fmla="*/ 548838 h 548838"/>
                <a:gd name="connsiteX57" fmla="*/ 530071 w 1062227"/>
                <a:gd name="connsiteY57" fmla="*/ 545502 h 548838"/>
                <a:gd name="connsiteX58" fmla="*/ 530071 w 1062227"/>
                <a:gd name="connsiteY58" fmla="*/ 535493 h 548838"/>
                <a:gd name="connsiteX59" fmla="*/ 546753 w 1062227"/>
                <a:gd name="connsiteY59" fmla="*/ 533824 h 548838"/>
                <a:gd name="connsiteX60" fmla="*/ 555094 w 1062227"/>
                <a:gd name="connsiteY60" fmla="*/ 515474 h 548838"/>
                <a:gd name="connsiteX61" fmla="*/ 570108 w 1062227"/>
                <a:gd name="connsiteY61" fmla="*/ 508801 h 548838"/>
                <a:gd name="connsiteX62" fmla="*/ 585121 w 1062227"/>
                <a:gd name="connsiteY62" fmla="*/ 502129 h 548838"/>
                <a:gd name="connsiteX63" fmla="*/ 600135 w 1062227"/>
                <a:gd name="connsiteY63" fmla="*/ 497124 h 548838"/>
                <a:gd name="connsiteX64" fmla="*/ 623490 w 1062227"/>
                <a:gd name="connsiteY64" fmla="*/ 478774 h 548838"/>
                <a:gd name="connsiteX65" fmla="*/ 641840 w 1062227"/>
                <a:gd name="connsiteY65" fmla="*/ 478774 h 548838"/>
                <a:gd name="connsiteX66" fmla="*/ 668532 w 1062227"/>
                <a:gd name="connsiteY66" fmla="*/ 493788 h 548838"/>
                <a:gd name="connsiteX67" fmla="*/ 676873 w 1062227"/>
                <a:gd name="connsiteY67" fmla="*/ 485447 h 548838"/>
                <a:gd name="connsiteX68" fmla="*/ 686882 w 1062227"/>
                <a:gd name="connsiteY68" fmla="*/ 473769 h 548838"/>
                <a:gd name="connsiteX69" fmla="*/ 700227 w 1062227"/>
                <a:gd name="connsiteY69" fmla="*/ 468765 h 548838"/>
                <a:gd name="connsiteX70" fmla="*/ 713573 w 1062227"/>
                <a:gd name="connsiteY70" fmla="*/ 477106 h 548838"/>
                <a:gd name="connsiteX71" fmla="*/ 725250 w 1062227"/>
                <a:gd name="connsiteY71" fmla="*/ 482110 h 548838"/>
                <a:gd name="connsiteX72" fmla="*/ 753610 w 1062227"/>
                <a:gd name="connsiteY72" fmla="*/ 468765 h 548838"/>
                <a:gd name="connsiteX73" fmla="*/ 785306 w 1062227"/>
                <a:gd name="connsiteY73" fmla="*/ 467096 h 548838"/>
                <a:gd name="connsiteX74" fmla="*/ 808660 w 1062227"/>
                <a:gd name="connsiteY74" fmla="*/ 468765 h 548838"/>
                <a:gd name="connsiteX75" fmla="*/ 825342 w 1062227"/>
                <a:gd name="connsiteY75" fmla="*/ 478774 h 548838"/>
                <a:gd name="connsiteX76" fmla="*/ 840357 w 1062227"/>
                <a:gd name="connsiteY76" fmla="*/ 485447 h 548838"/>
                <a:gd name="connsiteX77" fmla="*/ 852034 w 1062227"/>
                <a:gd name="connsiteY77" fmla="*/ 490451 h 548838"/>
                <a:gd name="connsiteX78" fmla="*/ 852034 w 1062227"/>
                <a:gd name="connsiteY78" fmla="*/ 472101 h 548838"/>
                <a:gd name="connsiteX79" fmla="*/ 863711 w 1062227"/>
                <a:gd name="connsiteY79" fmla="*/ 448746 h 548838"/>
                <a:gd name="connsiteX80" fmla="*/ 857039 w 1062227"/>
                <a:gd name="connsiteY80" fmla="*/ 437069 h 548838"/>
                <a:gd name="connsiteX81" fmla="*/ 845361 w 1062227"/>
                <a:gd name="connsiteY81" fmla="*/ 423723 h 548838"/>
                <a:gd name="connsiteX82" fmla="*/ 842024 w 1062227"/>
                <a:gd name="connsiteY82" fmla="*/ 413714 h 548838"/>
                <a:gd name="connsiteX83" fmla="*/ 847029 w 1062227"/>
                <a:gd name="connsiteY83" fmla="*/ 407041 h 548838"/>
                <a:gd name="connsiteX84" fmla="*/ 868716 w 1062227"/>
                <a:gd name="connsiteY84" fmla="*/ 403705 h 548838"/>
                <a:gd name="connsiteX85" fmla="*/ 888734 w 1062227"/>
                <a:gd name="connsiteY85" fmla="*/ 393696 h 548838"/>
                <a:gd name="connsiteX86" fmla="*/ 913757 w 1062227"/>
                <a:gd name="connsiteY86" fmla="*/ 393696 h 548838"/>
                <a:gd name="connsiteX87" fmla="*/ 920430 w 1062227"/>
                <a:gd name="connsiteY87" fmla="*/ 383686 h 548838"/>
                <a:gd name="connsiteX88" fmla="*/ 910421 w 1062227"/>
                <a:gd name="connsiteY88" fmla="*/ 375345 h 548838"/>
                <a:gd name="connsiteX89" fmla="*/ 907085 w 1062227"/>
                <a:gd name="connsiteY89" fmla="*/ 358663 h 548838"/>
                <a:gd name="connsiteX90" fmla="*/ 912089 w 1062227"/>
                <a:gd name="connsiteY90" fmla="*/ 338645 h 548838"/>
                <a:gd name="connsiteX91" fmla="*/ 922098 w 1062227"/>
                <a:gd name="connsiteY91" fmla="*/ 328636 h 548838"/>
                <a:gd name="connsiteX92" fmla="*/ 930439 w 1062227"/>
                <a:gd name="connsiteY92" fmla="*/ 313622 h 548838"/>
                <a:gd name="connsiteX93" fmla="*/ 940449 w 1062227"/>
                <a:gd name="connsiteY93" fmla="*/ 306949 h 548838"/>
                <a:gd name="connsiteX94" fmla="*/ 955462 w 1062227"/>
                <a:gd name="connsiteY94" fmla="*/ 306949 h 548838"/>
                <a:gd name="connsiteX95" fmla="*/ 977149 w 1062227"/>
                <a:gd name="connsiteY95" fmla="*/ 296940 h 548838"/>
                <a:gd name="connsiteX96" fmla="*/ 980485 w 1062227"/>
                <a:gd name="connsiteY96" fmla="*/ 283594 h 548838"/>
                <a:gd name="connsiteX97" fmla="*/ 983821 w 1062227"/>
                <a:gd name="connsiteY97" fmla="*/ 275253 h 548838"/>
                <a:gd name="connsiteX98" fmla="*/ 998836 w 1062227"/>
                <a:gd name="connsiteY98" fmla="*/ 268581 h 548838"/>
                <a:gd name="connsiteX99" fmla="*/ 1007177 w 1062227"/>
                <a:gd name="connsiteY99" fmla="*/ 256903 h 548838"/>
                <a:gd name="connsiteX100" fmla="*/ 1018854 w 1062227"/>
                <a:gd name="connsiteY100" fmla="*/ 246894 h 548838"/>
                <a:gd name="connsiteX101" fmla="*/ 1062227 w 1062227"/>
                <a:gd name="connsiteY101" fmla="*/ 240221 h 548838"/>
                <a:gd name="connsiteX102" fmla="*/ 1040541 w 1062227"/>
                <a:gd name="connsiteY102" fmla="*/ 235216 h 548838"/>
                <a:gd name="connsiteX103" fmla="*/ 1033867 w 1062227"/>
                <a:gd name="connsiteY103" fmla="*/ 228544 h 548838"/>
                <a:gd name="connsiteX104" fmla="*/ 1023859 w 1062227"/>
                <a:gd name="connsiteY104" fmla="*/ 218534 h 548838"/>
                <a:gd name="connsiteX105" fmla="*/ 1017185 w 1062227"/>
                <a:gd name="connsiteY105" fmla="*/ 205189 h 548838"/>
                <a:gd name="connsiteX106" fmla="*/ 1005508 w 1062227"/>
                <a:gd name="connsiteY106" fmla="*/ 205189 h 548838"/>
                <a:gd name="connsiteX107" fmla="*/ 985490 w 1062227"/>
                <a:gd name="connsiteY107" fmla="*/ 208525 h 548838"/>
                <a:gd name="connsiteX108" fmla="*/ 953794 w 1062227"/>
                <a:gd name="connsiteY108" fmla="*/ 223539 h 548838"/>
                <a:gd name="connsiteX109" fmla="*/ 935444 w 1062227"/>
                <a:gd name="connsiteY109" fmla="*/ 228544 h 548838"/>
                <a:gd name="connsiteX110" fmla="*/ 920430 w 1062227"/>
                <a:gd name="connsiteY110" fmla="*/ 220203 h 548838"/>
                <a:gd name="connsiteX111" fmla="*/ 915426 w 1062227"/>
                <a:gd name="connsiteY111" fmla="*/ 211862 h 548838"/>
                <a:gd name="connsiteX112" fmla="*/ 908752 w 1062227"/>
                <a:gd name="connsiteY112" fmla="*/ 193511 h 548838"/>
                <a:gd name="connsiteX113" fmla="*/ 905416 w 1062227"/>
                <a:gd name="connsiteY113" fmla="*/ 178497 h 548838"/>
                <a:gd name="connsiteX114" fmla="*/ 882062 w 1062227"/>
                <a:gd name="connsiteY114" fmla="*/ 156811 h 548838"/>
                <a:gd name="connsiteX115" fmla="*/ 853702 w 1062227"/>
                <a:gd name="connsiteY115" fmla="*/ 156811 h 548838"/>
                <a:gd name="connsiteX116" fmla="*/ 828679 w 1062227"/>
                <a:gd name="connsiteY116" fmla="*/ 161815 h 548838"/>
                <a:gd name="connsiteX117" fmla="*/ 811997 w 1062227"/>
                <a:gd name="connsiteY117" fmla="*/ 143465 h 548838"/>
                <a:gd name="connsiteX118" fmla="*/ 796983 w 1062227"/>
                <a:gd name="connsiteY118" fmla="*/ 113438 h 548838"/>
                <a:gd name="connsiteX119" fmla="*/ 776965 w 1062227"/>
                <a:gd name="connsiteY119" fmla="*/ 70064 h 548838"/>
                <a:gd name="connsiteX120" fmla="*/ 760283 w 1062227"/>
                <a:gd name="connsiteY120" fmla="*/ 40037 h 548838"/>
                <a:gd name="connsiteX121" fmla="*/ 760283 w 1062227"/>
                <a:gd name="connsiteY121" fmla="*/ 26691 h 548838"/>
                <a:gd name="connsiteX122" fmla="*/ 758614 w 1062227"/>
                <a:gd name="connsiteY122" fmla="*/ 21687 h 548838"/>
                <a:gd name="connsiteX123" fmla="*/ 736928 w 1062227"/>
                <a:gd name="connsiteY123" fmla="*/ 26691 h 548838"/>
                <a:gd name="connsiteX124" fmla="*/ 716909 w 1062227"/>
                <a:gd name="connsiteY124" fmla="*/ 33364 h 548838"/>
                <a:gd name="connsiteX125" fmla="*/ 690218 w 1062227"/>
                <a:gd name="connsiteY125" fmla="*/ 45041 h 548838"/>
                <a:gd name="connsiteX126" fmla="*/ 668532 w 1062227"/>
                <a:gd name="connsiteY126" fmla="*/ 55051 h 548838"/>
                <a:gd name="connsiteX127" fmla="*/ 645177 w 1062227"/>
                <a:gd name="connsiteY127" fmla="*/ 55051 h 548838"/>
                <a:gd name="connsiteX128" fmla="*/ 645177 w 1062227"/>
                <a:gd name="connsiteY128" fmla="*/ 43373 h 548838"/>
                <a:gd name="connsiteX129" fmla="*/ 636836 w 1062227"/>
                <a:gd name="connsiteY129" fmla="*/ 38369 h 548838"/>
                <a:gd name="connsiteX130" fmla="*/ 626826 w 1062227"/>
                <a:gd name="connsiteY130" fmla="*/ 43373 h 548838"/>
                <a:gd name="connsiteX131" fmla="*/ 623490 w 1062227"/>
                <a:gd name="connsiteY131" fmla="*/ 38369 h 548838"/>
                <a:gd name="connsiteX132" fmla="*/ 605140 w 1062227"/>
                <a:gd name="connsiteY132" fmla="*/ 28359 h 548838"/>
                <a:gd name="connsiteX133" fmla="*/ 593462 w 1062227"/>
                <a:gd name="connsiteY133" fmla="*/ 40037 h 548838"/>
                <a:gd name="connsiteX134" fmla="*/ 583453 w 1062227"/>
                <a:gd name="connsiteY134" fmla="*/ 45041 h 548838"/>
                <a:gd name="connsiteX135" fmla="*/ 571776 w 1062227"/>
                <a:gd name="connsiteY135" fmla="*/ 31696 h 548838"/>
                <a:gd name="connsiteX136" fmla="*/ 563435 w 1062227"/>
                <a:gd name="connsiteY136" fmla="*/ 31696 h 548838"/>
                <a:gd name="connsiteX137" fmla="*/ 566771 w 1062227"/>
                <a:gd name="connsiteY137" fmla="*/ 16682 h 548838"/>
                <a:gd name="connsiteX138" fmla="*/ 566771 w 1062227"/>
                <a:gd name="connsiteY138" fmla="*/ 10009 h 548838"/>
                <a:gd name="connsiteX139" fmla="*/ 556762 w 1062227"/>
                <a:gd name="connsiteY139" fmla="*/ 6673 h 548838"/>
                <a:gd name="connsiteX140" fmla="*/ 551757 w 1062227"/>
                <a:gd name="connsiteY140" fmla="*/ 0 h 548838"/>
                <a:gd name="connsiteX141" fmla="*/ 540080 w 1062227"/>
                <a:gd name="connsiteY141" fmla="*/ 0 h 548838"/>
                <a:gd name="connsiteX142" fmla="*/ 521730 w 1062227"/>
                <a:gd name="connsiteY142" fmla="*/ 8341 h 548838"/>
                <a:gd name="connsiteX143" fmla="*/ 496707 w 1062227"/>
                <a:gd name="connsiteY143" fmla="*/ 21687 h 548838"/>
                <a:gd name="connsiteX144" fmla="*/ 486698 w 1062227"/>
                <a:gd name="connsiteY144" fmla="*/ 21687 h 548838"/>
                <a:gd name="connsiteX145" fmla="*/ 461675 w 1062227"/>
                <a:gd name="connsiteY145" fmla="*/ 28359 h 548838"/>
                <a:gd name="connsiteX146" fmla="*/ 436652 w 1062227"/>
                <a:gd name="connsiteY146" fmla="*/ 28359 h 548838"/>
                <a:gd name="connsiteX147" fmla="*/ 418301 w 1062227"/>
                <a:gd name="connsiteY147" fmla="*/ 33364 h 548838"/>
                <a:gd name="connsiteX148" fmla="*/ 394947 w 1062227"/>
                <a:gd name="connsiteY148" fmla="*/ 36700 h 548838"/>
                <a:gd name="connsiteX149" fmla="*/ 383269 w 1062227"/>
                <a:gd name="connsiteY149" fmla="*/ 31696 h 548838"/>
                <a:gd name="connsiteX150" fmla="*/ 368255 w 1062227"/>
                <a:gd name="connsiteY150" fmla="*/ 31696 h 548838"/>
                <a:gd name="connsiteX151" fmla="*/ 353242 w 1062227"/>
                <a:gd name="connsiteY151" fmla="*/ 23355 h 548838"/>
                <a:gd name="connsiteX152" fmla="*/ 343232 w 1062227"/>
                <a:gd name="connsiteY152" fmla="*/ 30028 h 548838"/>
                <a:gd name="connsiteX153" fmla="*/ 343232 w 1062227"/>
                <a:gd name="connsiteY153" fmla="*/ 40037 h 548838"/>
                <a:gd name="connsiteX154" fmla="*/ 343232 w 1062227"/>
                <a:gd name="connsiteY154" fmla="*/ 53382 h 548838"/>
                <a:gd name="connsiteX155" fmla="*/ 331555 w 1062227"/>
                <a:gd name="connsiteY155" fmla="*/ 66728 h 548838"/>
                <a:gd name="connsiteX156" fmla="*/ 331555 w 1062227"/>
                <a:gd name="connsiteY156" fmla="*/ 81742 h 548838"/>
                <a:gd name="connsiteX157" fmla="*/ 328219 w 1062227"/>
                <a:gd name="connsiteY157" fmla="*/ 91751 h 548838"/>
                <a:gd name="connsiteX158" fmla="*/ 328219 w 1062227"/>
                <a:gd name="connsiteY158" fmla="*/ 103428 h 548838"/>
                <a:gd name="connsiteX159" fmla="*/ 339896 w 1062227"/>
                <a:gd name="connsiteY159" fmla="*/ 120110 h 548838"/>
                <a:gd name="connsiteX160" fmla="*/ 339896 w 1062227"/>
                <a:gd name="connsiteY160" fmla="*/ 126783 h 548838"/>
                <a:gd name="connsiteX161" fmla="*/ 331555 w 1062227"/>
                <a:gd name="connsiteY161" fmla="*/ 145133 h 548838"/>
                <a:gd name="connsiteX162" fmla="*/ 341564 w 1062227"/>
                <a:gd name="connsiteY162" fmla="*/ 155143 h 548838"/>
                <a:gd name="connsiteX163" fmla="*/ 356578 w 1062227"/>
                <a:gd name="connsiteY163" fmla="*/ 165152 h 548838"/>
                <a:gd name="connsiteX164" fmla="*/ 344901 w 1062227"/>
                <a:gd name="connsiteY164" fmla="*/ 181834 h 548838"/>
                <a:gd name="connsiteX165" fmla="*/ 333223 w 1062227"/>
                <a:gd name="connsiteY165" fmla="*/ 181834 h 548838"/>
                <a:gd name="connsiteX166" fmla="*/ 316541 w 1062227"/>
                <a:gd name="connsiteY166" fmla="*/ 178497 h 548838"/>
                <a:gd name="connsiteX167" fmla="*/ 304864 w 1062227"/>
                <a:gd name="connsiteY167" fmla="*/ 156811 h 548838"/>
                <a:gd name="connsiteX168" fmla="*/ 294855 w 1062227"/>
                <a:gd name="connsiteY168" fmla="*/ 160147 h 548838"/>
                <a:gd name="connsiteX169" fmla="*/ 279841 w 1062227"/>
                <a:gd name="connsiteY169" fmla="*/ 153474 h 548838"/>
                <a:gd name="connsiteX170" fmla="*/ 259822 w 1062227"/>
                <a:gd name="connsiteY170" fmla="*/ 166820 h 548838"/>
                <a:gd name="connsiteX171" fmla="*/ 236467 w 1062227"/>
                <a:gd name="connsiteY171" fmla="*/ 160147 h 548838"/>
                <a:gd name="connsiteX172" fmla="*/ 224790 w 1062227"/>
                <a:gd name="connsiteY172" fmla="*/ 163484 h 548838"/>
                <a:gd name="connsiteX173" fmla="*/ 221454 w 1062227"/>
                <a:gd name="connsiteY173" fmla="*/ 180166 h 548838"/>
                <a:gd name="connsiteX174" fmla="*/ 208108 w 1062227"/>
                <a:gd name="connsiteY174" fmla="*/ 176829 h 548838"/>
                <a:gd name="connsiteX175" fmla="*/ 213113 w 1062227"/>
                <a:gd name="connsiteY175" fmla="*/ 161815 h 548838"/>
                <a:gd name="connsiteX176" fmla="*/ 198099 w 1062227"/>
                <a:gd name="connsiteY176" fmla="*/ 158479 h 548838"/>
                <a:gd name="connsiteX177" fmla="*/ 188090 w 1062227"/>
                <a:gd name="connsiteY177" fmla="*/ 148470 h 548838"/>
                <a:gd name="connsiteX178" fmla="*/ 174744 w 1062227"/>
                <a:gd name="connsiteY178" fmla="*/ 136792 h 548838"/>
                <a:gd name="connsiteX179" fmla="*/ 159730 w 1062227"/>
                <a:gd name="connsiteY179" fmla="*/ 133456 h 548838"/>
                <a:gd name="connsiteX180" fmla="*/ 158062 w 1062227"/>
                <a:gd name="connsiteY180" fmla="*/ 120110 h 548838"/>
                <a:gd name="connsiteX181" fmla="*/ 144716 w 1062227"/>
                <a:gd name="connsiteY181" fmla="*/ 113438 h 548838"/>
                <a:gd name="connsiteX182" fmla="*/ 144716 w 1062227"/>
                <a:gd name="connsiteY182" fmla="*/ 118442 h 548838"/>
                <a:gd name="connsiteX183" fmla="*/ 133039 w 1062227"/>
                <a:gd name="connsiteY183" fmla="*/ 118442 h 548838"/>
                <a:gd name="connsiteX184" fmla="*/ 133039 w 1062227"/>
                <a:gd name="connsiteY184" fmla="*/ 111769 h 548838"/>
                <a:gd name="connsiteX185" fmla="*/ 109684 w 1062227"/>
                <a:gd name="connsiteY185" fmla="*/ 116774 h 548838"/>
                <a:gd name="connsiteX186" fmla="*/ 114689 w 1062227"/>
                <a:gd name="connsiteY186" fmla="*/ 123447 h 548838"/>
                <a:gd name="connsiteX187" fmla="*/ 94670 w 1062227"/>
                <a:gd name="connsiteY187" fmla="*/ 145133 h 548838"/>
                <a:gd name="connsiteX188" fmla="*/ 76320 w 1062227"/>
                <a:gd name="connsiteY188" fmla="*/ 145133 h 548838"/>
                <a:gd name="connsiteX189" fmla="*/ 64643 w 1062227"/>
                <a:gd name="connsiteY189" fmla="*/ 155143 h 548838"/>
                <a:gd name="connsiteX190" fmla="*/ 57970 w 1062227"/>
                <a:gd name="connsiteY190" fmla="*/ 173493 h 548838"/>
                <a:gd name="connsiteX191" fmla="*/ 69647 w 1062227"/>
                <a:gd name="connsiteY191" fmla="*/ 188507 h 548838"/>
                <a:gd name="connsiteX192" fmla="*/ 51297 w 1062227"/>
                <a:gd name="connsiteY192" fmla="*/ 198516 h 548838"/>
                <a:gd name="connsiteX193" fmla="*/ 42956 w 1062227"/>
                <a:gd name="connsiteY193" fmla="*/ 178497 h 548838"/>
                <a:gd name="connsiteX194" fmla="*/ 29611 w 1062227"/>
                <a:gd name="connsiteY194" fmla="*/ 188507 h 548838"/>
                <a:gd name="connsiteX195" fmla="*/ 17933 w 1062227"/>
                <a:gd name="connsiteY195" fmla="*/ 195179 h 548838"/>
                <a:gd name="connsiteX196" fmla="*/ 9592 w 1062227"/>
                <a:gd name="connsiteY196" fmla="*/ 218534 h 548838"/>
                <a:gd name="connsiteX197" fmla="*/ 17933 w 1062227"/>
                <a:gd name="connsiteY197" fmla="*/ 225207 h 548838"/>
                <a:gd name="connsiteX198" fmla="*/ 12929 w 1062227"/>
                <a:gd name="connsiteY198" fmla="*/ 233548 h 548838"/>
                <a:gd name="connsiteX199" fmla="*/ 1251 w 1062227"/>
                <a:gd name="connsiteY199" fmla="*/ 251898 h 548838"/>
                <a:gd name="connsiteX200" fmla="*/ 11260 w 1062227"/>
                <a:gd name="connsiteY200" fmla="*/ 263576 h 548838"/>
                <a:gd name="connsiteX201" fmla="*/ 14597 w 1062227"/>
                <a:gd name="connsiteY201" fmla="*/ 285263 h 548838"/>
                <a:gd name="connsiteX202" fmla="*/ 27942 w 1062227"/>
                <a:gd name="connsiteY202" fmla="*/ 283594 h 548838"/>
                <a:gd name="connsiteX203" fmla="*/ 39620 w 1062227"/>
                <a:gd name="connsiteY203" fmla="*/ 308617 h 548838"/>
                <a:gd name="connsiteX204" fmla="*/ 39620 w 1062227"/>
                <a:gd name="connsiteY204" fmla="*/ 321963 h 548838"/>
                <a:gd name="connsiteX205" fmla="*/ 44624 w 1062227"/>
                <a:gd name="connsiteY205" fmla="*/ 338645 h 548838"/>
                <a:gd name="connsiteX206" fmla="*/ 56302 w 1062227"/>
                <a:gd name="connsiteY206" fmla="*/ 341981 h 548838"/>
                <a:gd name="connsiteX207" fmla="*/ 67979 w 1062227"/>
                <a:gd name="connsiteY207" fmla="*/ 330304 h 548838"/>
                <a:gd name="connsiteX208" fmla="*/ 79657 w 1062227"/>
                <a:gd name="connsiteY208" fmla="*/ 333640 h 548838"/>
                <a:gd name="connsiteX209" fmla="*/ 103011 w 1062227"/>
                <a:gd name="connsiteY209" fmla="*/ 305281 h 548838"/>
                <a:gd name="connsiteX210" fmla="*/ 119693 w 1062227"/>
                <a:gd name="connsiteY210" fmla="*/ 313622 h 548838"/>
                <a:gd name="connsiteX211" fmla="*/ 119693 w 1062227"/>
                <a:gd name="connsiteY211" fmla="*/ 321963 h 548838"/>
                <a:gd name="connsiteX212" fmla="*/ 159730 w 1062227"/>
                <a:gd name="connsiteY212" fmla="*/ 333640 h 548838"/>
                <a:gd name="connsiteX213" fmla="*/ 163067 w 1062227"/>
                <a:gd name="connsiteY213" fmla="*/ 345318 h 548838"/>
                <a:gd name="connsiteX214" fmla="*/ 174744 w 1062227"/>
                <a:gd name="connsiteY214" fmla="*/ 345318 h 548838"/>
                <a:gd name="connsiteX215" fmla="*/ 178080 w 1062227"/>
                <a:gd name="connsiteY215" fmla="*/ 368673 h 548838"/>
                <a:gd name="connsiteX216" fmla="*/ 186421 w 1062227"/>
                <a:gd name="connsiteY216" fmla="*/ 397032 h 548838"/>
                <a:gd name="connsiteX217" fmla="*/ 174744 w 1062227"/>
                <a:gd name="connsiteY217" fmla="*/ 400368 h 548838"/>
                <a:gd name="connsiteX218" fmla="*/ 166403 w 1062227"/>
                <a:gd name="connsiteY218" fmla="*/ 403705 h 548838"/>
                <a:gd name="connsiteX219" fmla="*/ 159730 w 1062227"/>
                <a:gd name="connsiteY219" fmla="*/ 412046 h 548838"/>
                <a:gd name="connsiteX220" fmla="*/ 153057 w 1062227"/>
                <a:gd name="connsiteY220" fmla="*/ 422055 h 548838"/>
                <a:gd name="connsiteX221" fmla="*/ 149721 w 1062227"/>
                <a:gd name="connsiteY221" fmla="*/ 428728 h 548838"/>
                <a:gd name="connsiteX222" fmla="*/ 838688 w 1062227"/>
                <a:gd name="connsiteY222" fmla="*/ 301945 h 548838"/>
                <a:gd name="connsiteX223" fmla="*/ 847029 w 1062227"/>
                <a:gd name="connsiteY223" fmla="*/ 318627 h 548838"/>
                <a:gd name="connsiteX224" fmla="*/ 843693 w 1062227"/>
                <a:gd name="connsiteY224" fmla="*/ 326968 h 548838"/>
                <a:gd name="connsiteX225" fmla="*/ 827011 w 1062227"/>
                <a:gd name="connsiteY225" fmla="*/ 326968 h 548838"/>
                <a:gd name="connsiteX226" fmla="*/ 827011 w 1062227"/>
                <a:gd name="connsiteY226" fmla="*/ 335309 h 548838"/>
                <a:gd name="connsiteX227" fmla="*/ 783637 w 1062227"/>
                <a:gd name="connsiteY227" fmla="*/ 335309 h 548838"/>
                <a:gd name="connsiteX228" fmla="*/ 755278 w 1062227"/>
                <a:gd name="connsiteY228" fmla="*/ 326968 h 548838"/>
                <a:gd name="connsiteX229" fmla="*/ 755278 w 1062227"/>
                <a:gd name="connsiteY229" fmla="*/ 338645 h 548838"/>
                <a:gd name="connsiteX230" fmla="*/ 726919 w 1062227"/>
                <a:gd name="connsiteY230" fmla="*/ 346986 h 548838"/>
                <a:gd name="connsiteX231" fmla="*/ 723582 w 1062227"/>
                <a:gd name="connsiteY231" fmla="*/ 358663 h 548838"/>
                <a:gd name="connsiteX232" fmla="*/ 703564 w 1062227"/>
                <a:gd name="connsiteY232" fmla="*/ 362000 h 548838"/>
                <a:gd name="connsiteX233" fmla="*/ 703564 w 1062227"/>
                <a:gd name="connsiteY233" fmla="*/ 370341 h 548838"/>
                <a:gd name="connsiteX234" fmla="*/ 686882 w 1062227"/>
                <a:gd name="connsiteY234" fmla="*/ 390359 h 548838"/>
                <a:gd name="connsiteX235" fmla="*/ 695223 w 1062227"/>
                <a:gd name="connsiteY235" fmla="*/ 398700 h 548838"/>
                <a:gd name="connsiteX236" fmla="*/ 691886 w 1062227"/>
                <a:gd name="connsiteY236" fmla="*/ 407041 h 548838"/>
                <a:gd name="connsiteX237" fmla="*/ 680209 w 1062227"/>
                <a:gd name="connsiteY237" fmla="*/ 398700 h 548838"/>
                <a:gd name="connsiteX238" fmla="*/ 680209 w 1062227"/>
                <a:gd name="connsiteY238" fmla="*/ 378682 h 548838"/>
                <a:gd name="connsiteX239" fmla="*/ 668532 w 1062227"/>
                <a:gd name="connsiteY239" fmla="*/ 378682 h 548838"/>
                <a:gd name="connsiteX240" fmla="*/ 688550 w 1062227"/>
                <a:gd name="connsiteY240" fmla="*/ 346986 h 548838"/>
                <a:gd name="connsiteX241" fmla="*/ 700227 w 1062227"/>
                <a:gd name="connsiteY241" fmla="*/ 346986 h 548838"/>
                <a:gd name="connsiteX242" fmla="*/ 720246 w 1062227"/>
                <a:gd name="connsiteY242" fmla="*/ 323631 h 548838"/>
                <a:gd name="connsiteX243" fmla="*/ 800319 w 1062227"/>
                <a:gd name="connsiteY243" fmla="*/ 326968 h 548838"/>
                <a:gd name="connsiteX244" fmla="*/ 803656 w 1062227"/>
                <a:gd name="connsiteY244" fmla="*/ 318627 h 548838"/>
                <a:gd name="connsiteX245" fmla="*/ 820338 w 1062227"/>
                <a:gd name="connsiteY245" fmla="*/ 321963 h 548838"/>
                <a:gd name="connsiteX246" fmla="*/ 840357 w 1062227"/>
                <a:gd name="connsiteY246" fmla="*/ 301945 h 54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062227" h="548838">
                  <a:moveTo>
                    <a:pt x="151389" y="435401"/>
                  </a:moveTo>
                  <a:cubicBezTo>
                    <a:pt x="151389" y="435401"/>
                    <a:pt x="149721" y="435401"/>
                    <a:pt x="146385" y="435401"/>
                  </a:cubicBezTo>
                  <a:cubicBezTo>
                    <a:pt x="143048" y="435401"/>
                    <a:pt x="143048" y="433732"/>
                    <a:pt x="143048" y="430396"/>
                  </a:cubicBezTo>
                  <a:cubicBezTo>
                    <a:pt x="143048" y="427060"/>
                    <a:pt x="151389" y="427060"/>
                    <a:pt x="151389" y="427060"/>
                  </a:cubicBezTo>
                  <a:lnTo>
                    <a:pt x="154726" y="418719"/>
                  </a:lnTo>
                  <a:lnTo>
                    <a:pt x="158062" y="410378"/>
                  </a:lnTo>
                  <a:cubicBezTo>
                    <a:pt x="158062" y="408709"/>
                    <a:pt x="159730" y="405373"/>
                    <a:pt x="163067" y="403705"/>
                  </a:cubicBezTo>
                  <a:lnTo>
                    <a:pt x="163067" y="400368"/>
                  </a:lnTo>
                  <a:cubicBezTo>
                    <a:pt x="158062" y="400368"/>
                    <a:pt x="151389" y="400368"/>
                    <a:pt x="146385" y="400368"/>
                  </a:cubicBezTo>
                  <a:cubicBezTo>
                    <a:pt x="141380" y="398700"/>
                    <a:pt x="143048" y="390359"/>
                    <a:pt x="129703" y="392027"/>
                  </a:cubicBezTo>
                  <a:lnTo>
                    <a:pt x="126366" y="395364"/>
                  </a:lnTo>
                  <a:lnTo>
                    <a:pt x="129703" y="407041"/>
                  </a:lnTo>
                  <a:cubicBezTo>
                    <a:pt x="116357" y="407041"/>
                    <a:pt x="113021" y="407041"/>
                    <a:pt x="101343" y="407041"/>
                  </a:cubicBezTo>
                  <a:cubicBezTo>
                    <a:pt x="104680" y="413714"/>
                    <a:pt x="101343" y="413714"/>
                    <a:pt x="104680" y="423723"/>
                  </a:cubicBezTo>
                  <a:cubicBezTo>
                    <a:pt x="118025" y="422055"/>
                    <a:pt x="113021" y="430396"/>
                    <a:pt x="116357" y="432064"/>
                  </a:cubicBezTo>
                  <a:cubicBezTo>
                    <a:pt x="103011" y="430396"/>
                    <a:pt x="96339" y="428728"/>
                    <a:pt x="84661" y="428728"/>
                  </a:cubicBezTo>
                  <a:lnTo>
                    <a:pt x="84661" y="437069"/>
                  </a:lnTo>
                  <a:cubicBezTo>
                    <a:pt x="108016" y="445410"/>
                    <a:pt x="109684" y="472101"/>
                    <a:pt x="108016" y="468765"/>
                  </a:cubicBezTo>
                  <a:cubicBezTo>
                    <a:pt x="113021" y="472101"/>
                    <a:pt x="124698" y="483778"/>
                    <a:pt x="128034" y="485447"/>
                  </a:cubicBezTo>
                  <a:cubicBezTo>
                    <a:pt x="133039" y="485447"/>
                    <a:pt x="139712" y="483778"/>
                    <a:pt x="144716" y="485447"/>
                  </a:cubicBezTo>
                  <a:cubicBezTo>
                    <a:pt x="144716" y="492119"/>
                    <a:pt x="143048" y="497124"/>
                    <a:pt x="141380" y="502129"/>
                  </a:cubicBezTo>
                  <a:cubicBezTo>
                    <a:pt x="141380" y="502129"/>
                    <a:pt x="141380" y="510470"/>
                    <a:pt x="141380" y="512138"/>
                  </a:cubicBezTo>
                  <a:cubicBezTo>
                    <a:pt x="141380" y="512138"/>
                    <a:pt x="141380" y="515474"/>
                    <a:pt x="144716" y="508801"/>
                  </a:cubicBezTo>
                  <a:cubicBezTo>
                    <a:pt x="153057" y="495456"/>
                    <a:pt x="159730" y="497124"/>
                    <a:pt x="168071" y="495456"/>
                  </a:cubicBezTo>
                  <a:cubicBezTo>
                    <a:pt x="194762" y="492119"/>
                    <a:pt x="199767" y="520479"/>
                    <a:pt x="204772" y="522147"/>
                  </a:cubicBezTo>
                  <a:cubicBezTo>
                    <a:pt x="209776" y="523815"/>
                    <a:pt x="228126" y="522147"/>
                    <a:pt x="228126" y="522147"/>
                  </a:cubicBezTo>
                  <a:lnTo>
                    <a:pt x="231463" y="398700"/>
                  </a:lnTo>
                  <a:cubicBezTo>
                    <a:pt x="231463" y="398700"/>
                    <a:pt x="253150" y="387023"/>
                    <a:pt x="258154" y="387023"/>
                  </a:cubicBezTo>
                  <a:cubicBezTo>
                    <a:pt x="263159" y="387023"/>
                    <a:pt x="273168" y="382018"/>
                    <a:pt x="278173" y="383686"/>
                  </a:cubicBezTo>
                  <a:cubicBezTo>
                    <a:pt x="281509" y="383686"/>
                    <a:pt x="288182" y="383686"/>
                    <a:pt x="291518" y="385355"/>
                  </a:cubicBezTo>
                  <a:cubicBezTo>
                    <a:pt x="291518" y="383686"/>
                    <a:pt x="293186" y="380350"/>
                    <a:pt x="294855" y="378682"/>
                  </a:cubicBezTo>
                  <a:lnTo>
                    <a:pt x="303196" y="378682"/>
                  </a:lnTo>
                  <a:cubicBezTo>
                    <a:pt x="294855" y="375345"/>
                    <a:pt x="311537" y="375345"/>
                    <a:pt x="311537" y="375345"/>
                  </a:cubicBezTo>
                  <a:cubicBezTo>
                    <a:pt x="308200" y="377014"/>
                    <a:pt x="303196" y="385355"/>
                    <a:pt x="311537" y="387023"/>
                  </a:cubicBezTo>
                  <a:cubicBezTo>
                    <a:pt x="323214" y="365336"/>
                    <a:pt x="319878" y="368673"/>
                    <a:pt x="343232" y="358663"/>
                  </a:cubicBezTo>
                  <a:cubicBezTo>
                    <a:pt x="343232" y="358663"/>
                    <a:pt x="334891" y="348654"/>
                    <a:pt x="339896" y="346986"/>
                  </a:cubicBezTo>
                  <a:cubicBezTo>
                    <a:pt x="343232" y="345318"/>
                    <a:pt x="353242" y="351991"/>
                    <a:pt x="359914" y="350322"/>
                  </a:cubicBezTo>
                  <a:cubicBezTo>
                    <a:pt x="361583" y="343650"/>
                    <a:pt x="356578" y="343650"/>
                    <a:pt x="363251" y="341981"/>
                  </a:cubicBezTo>
                  <a:cubicBezTo>
                    <a:pt x="356578" y="345318"/>
                    <a:pt x="371592" y="345318"/>
                    <a:pt x="371592" y="345318"/>
                  </a:cubicBezTo>
                  <a:cubicBezTo>
                    <a:pt x="359914" y="367004"/>
                    <a:pt x="346569" y="397032"/>
                    <a:pt x="368255" y="413714"/>
                  </a:cubicBezTo>
                  <a:cubicBezTo>
                    <a:pt x="371592" y="417050"/>
                    <a:pt x="376596" y="413714"/>
                    <a:pt x="379933" y="417050"/>
                  </a:cubicBezTo>
                  <a:cubicBezTo>
                    <a:pt x="376596" y="418719"/>
                    <a:pt x="369924" y="422055"/>
                    <a:pt x="371592" y="428728"/>
                  </a:cubicBezTo>
                  <a:cubicBezTo>
                    <a:pt x="371592" y="430396"/>
                    <a:pt x="379933" y="425391"/>
                    <a:pt x="374928" y="432064"/>
                  </a:cubicBezTo>
                  <a:cubicBezTo>
                    <a:pt x="374928" y="432064"/>
                    <a:pt x="369924" y="432064"/>
                    <a:pt x="366587" y="435401"/>
                  </a:cubicBezTo>
                  <a:cubicBezTo>
                    <a:pt x="366587" y="435401"/>
                    <a:pt x="373260" y="447078"/>
                    <a:pt x="373260" y="452083"/>
                  </a:cubicBezTo>
                  <a:cubicBezTo>
                    <a:pt x="373260" y="457087"/>
                    <a:pt x="376596" y="482110"/>
                    <a:pt x="376596" y="482110"/>
                  </a:cubicBezTo>
                  <a:cubicBezTo>
                    <a:pt x="376596" y="482110"/>
                    <a:pt x="394947" y="480442"/>
                    <a:pt x="403288" y="482110"/>
                  </a:cubicBezTo>
                  <a:cubicBezTo>
                    <a:pt x="413297" y="485447"/>
                    <a:pt x="434983" y="488783"/>
                    <a:pt x="434983" y="488783"/>
                  </a:cubicBezTo>
                  <a:lnTo>
                    <a:pt x="438320" y="482110"/>
                  </a:lnTo>
                  <a:cubicBezTo>
                    <a:pt x="438320" y="482110"/>
                    <a:pt x="444993" y="492119"/>
                    <a:pt x="448329" y="497124"/>
                  </a:cubicBezTo>
                  <a:cubicBezTo>
                    <a:pt x="451665" y="502129"/>
                    <a:pt x="455002" y="503797"/>
                    <a:pt x="461675" y="502129"/>
                  </a:cubicBezTo>
                  <a:cubicBezTo>
                    <a:pt x="468347" y="502129"/>
                    <a:pt x="471684" y="502129"/>
                    <a:pt x="471684" y="507133"/>
                  </a:cubicBezTo>
                  <a:cubicBezTo>
                    <a:pt x="471684" y="512138"/>
                    <a:pt x="476688" y="507133"/>
                    <a:pt x="476688" y="513806"/>
                  </a:cubicBezTo>
                  <a:cubicBezTo>
                    <a:pt x="476688" y="520479"/>
                    <a:pt x="471684" y="522147"/>
                    <a:pt x="476688" y="525483"/>
                  </a:cubicBezTo>
                  <a:cubicBezTo>
                    <a:pt x="481693" y="528820"/>
                    <a:pt x="496707" y="532156"/>
                    <a:pt x="500043" y="528820"/>
                  </a:cubicBezTo>
                  <a:cubicBezTo>
                    <a:pt x="503380" y="525483"/>
                    <a:pt x="518393" y="528820"/>
                    <a:pt x="520062" y="533824"/>
                  </a:cubicBezTo>
                  <a:cubicBezTo>
                    <a:pt x="523398" y="540497"/>
                    <a:pt x="516725" y="548838"/>
                    <a:pt x="520062" y="548838"/>
                  </a:cubicBezTo>
                  <a:cubicBezTo>
                    <a:pt x="523398" y="548838"/>
                    <a:pt x="530071" y="545502"/>
                    <a:pt x="530071" y="545502"/>
                  </a:cubicBezTo>
                  <a:lnTo>
                    <a:pt x="530071" y="535493"/>
                  </a:lnTo>
                  <a:cubicBezTo>
                    <a:pt x="536744" y="535493"/>
                    <a:pt x="546753" y="533824"/>
                    <a:pt x="546753" y="533824"/>
                  </a:cubicBezTo>
                  <a:cubicBezTo>
                    <a:pt x="546753" y="533824"/>
                    <a:pt x="550089" y="518811"/>
                    <a:pt x="555094" y="515474"/>
                  </a:cubicBezTo>
                  <a:cubicBezTo>
                    <a:pt x="560098" y="512138"/>
                    <a:pt x="566771" y="515474"/>
                    <a:pt x="570108" y="508801"/>
                  </a:cubicBezTo>
                  <a:cubicBezTo>
                    <a:pt x="573444" y="502129"/>
                    <a:pt x="578449" y="505465"/>
                    <a:pt x="585121" y="502129"/>
                  </a:cubicBezTo>
                  <a:cubicBezTo>
                    <a:pt x="591794" y="500460"/>
                    <a:pt x="593462" y="502129"/>
                    <a:pt x="600135" y="497124"/>
                  </a:cubicBezTo>
                  <a:cubicBezTo>
                    <a:pt x="600135" y="497124"/>
                    <a:pt x="613481" y="478774"/>
                    <a:pt x="623490" y="478774"/>
                  </a:cubicBezTo>
                  <a:lnTo>
                    <a:pt x="641840" y="478774"/>
                  </a:lnTo>
                  <a:cubicBezTo>
                    <a:pt x="651849" y="478774"/>
                    <a:pt x="668532" y="498792"/>
                    <a:pt x="668532" y="493788"/>
                  </a:cubicBezTo>
                  <a:cubicBezTo>
                    <a:pt x="668532" y="488783"/>
                    <a:pt x="676873" y="485447"/>
                    <a:pt x="676873" y="485447"/>
                  </a:cubicBezTo>
                  <a:cubicBezTo>
                    <a:pt x="676873" y="485447"/>
                    <a:pt x="683545" y="473769"/>
                    <a:pt x="686882" y="473769"/>
                  </a:cubicBezTo>
                  <a:cubicBezTo>
                    <a:pt x="690218" y="473769"/>
                    <a:pt x="688550" y="475437"/>
                    <a:pt x="700227" y="468765"/>
                  </a:cubicBezTo>
                  <a:cubicBezTo>
                    <a:pt x="703564" y="465428"/>
                    <a:pt x="703564" y="475437"/>
                    <a:pt x="713573" y="477106"/>
                  </a:cubicBezTo>
                  <a:cubicBezTo>
                    <a:pt x="723582" y="478774"/>
                    <a:pt x="715241" y="483778"/>
                    <a:pt x="725250" y="482110"/>
                  </a:cubicBezTo>
                  <a:cubicBezTo>
                    <a:pt x="735260" y="482110"/>
                    <a:pt x="746937" y="468765"/>
                    <a:pt x="753610" y="468765"/>
                  </a:cubicBezTo>
                  <a:cubicBezTo>
                    <a:pt x="760283" y="468765"/>
                    <a:pt x="775296" y="468765"/>
                    <a:pt x="785306" y="467096"/>
                  </a:cubicBezTo>
                  <a:cubicBezTo>
                    <a:pt x="795315" y="465428"/>
                    <a:pt x="801988" y="468765"/>
                    <a:pt x="808660" y="468765"/>
                  </a:cubicBezTo>
                  <a:cubicBezTo>
                    <a:pt x="815334" y="468765"/>
                    <a:pt x="825342" y="473769"/>
                    <a:pt x="825342" y="478774"/>
                  </a:cubicBezTo>
                  <a:cubicBezTo>
                    <a:pt x="825342" y="483778"/>
                    <a:pt x="840357" y="485447"/>
                    <a:pt x="840357" y="485447"/>
                  </a:cubicBezTo>
                  <a:lnTo>
                    <a:pt x="852034" y="490451"/>
                  </a:lnTo>
                  <a:lnTo>
                    <a:pt x="852034" y="472101"/>
                  </a:lnTo>
                  <a:cubicBezTo>
                    <a:pt x="852034" y="472101"/>
                    <a:pt x="863711" y="448746"/>
                    <a:pt x="863711" y="448746"/>
                  </a:cubicBezTo>
                  <a:lnTo>
                    <a:pt x="857039" y="437069"/>
                  </a:lnTo>
                  <a:lnTo>
                    <a:pt x="845361" y="423723"/>
                  </a:lnTo>
                  <a:lnTo>
                    <a:pt x="842024" y="413714"/>
                  </a:lnTo>
                  <a:lnTo>
                    <a:pt x="847029" y="407041"/>
                  </a:lnTo>
                  <a:lnTo>
                    <a:pt x="868716" y="403705"/>
                  </a:lnTo>
                  <a:lnTo>
                    <a:pt x="888734" y="393696"/>
                  </a:lnTo>
                  <a:lnTo>
                    <a:pt x="913757" y="393696"/>
                  </a:lnTo>
                  <a:lnTo>
                    <a:pt x="920430" y="383686"/>
                  </a:lnTo>
                  <a:lnTo>
                    <a:pt x="910421" y="375345"/>
                  </a:lnTo>
                  <a:lnTo>
                    <a:pt x="907085" y="358663"/>
                  </a:lnTo>
                  <a:lnTo>
                    <a:pt x="912089" y="338645"/>
                  </a:lnTo>
                  <a:lnTo>
                    <a:pt x="922098" y="328636"/>
                  </a:lnTo>
                  <a:lnTo>
                    <a:pt x="930439" y="313622"/>
                  </a:lnTo>
                  <a:lnTo>
                    <a:pt x="940449" y="306949"/>
                  </a:lnTo>
                  <a:lnTo>
                    <a:pt x="955462" y="306949"/>
                  </a:lnTo>
                  <a:lnTo>
                    <a:pt x="977149" y="296940"/>
                  </a:lnTo>
                  <a:lnTo>
                    <a:pt x="980485" y="283594"/>
                  </a:lnTo>
                  <a:lnTo>
                    <a:pt x="983821" y="275253"/>
                  </a:lnTo>
                  <a:lnTo>
                    <a:pt x="998836" y="268581"/>
                  </a:lnTo>
                  <a:lnTo>
                    <a:pt x="1007177" y="256903"/>
                  </a:lnTo>
                  <a:lnTo>
                    <a:pt x="1018854" y="246894"/>
                  </a:lnTo>
                  <a:lnTo>
                    <a:pt x="1062227" y="240221"/>
                  </a:lnTo>
                  <a:lnTo>
                    <a:pt x="1040541" y="235216"/>
                  </a:lnTo>
                  <a:lnTo>
                    <a:pt x="1033867" y="228544"/>
                  </a:lnTo>
                  <a:lnTo>
                    <a:pt x="1023859" y="218534"/>
                  </a:lnTo>
                  <a:lnTo>
                    <a:pt x="1017185" y="205189"/>
                  </a:lnTo>
                  <a:lnTo>
                    <a:pt x="1005508" y="205189"/>
                  </a:lnTo>
                  <a:cubicBezTo>
                    <a:pt x="1005508" y="205189"/>
                    <a:pt x="985490" y="208525"/>
                    <a:pt x="985490" y="208525"/>
                  </a:cubicBezTo>
                  <a:lnTo>
                    <a:pt x="953794" y="223539"/>
                  </a:lnTo>
                  <a:lnTo>
                    <a:pt x="935444" y="228544"/>
                  </a:lnTo>
                  <a:lnTo>
                    <a:pt x="920430" y="220203"/>
                  </a:lnTo>
                  <a:lnTo>
                    <a:pt x="915426" y="211862"/>
                  </a:lnTo>
                  <a:lnTo>
                    <a:pt x="908752" y="193511"/>
                  </a:lnTo>
                  <a:lnTo>
                    <a:pt x="905416" y="178497"/>
                  </a:lnTo>
                  <a:cubicBezTo>
                    <a:pt x="905416" y="178497"/>
                    <a:pt x="888734" y="156811"/>
                    <a:pt x="882062" y="156811"/>
                  </a:cubicBezTo>
                  <a:lnTo>
                    <a:pt x="853702" y="156811"/>
                  </a:lnTo>
                  <a:cubicBezTo>
                    <a:pt x="853702" y="156811"/>
                    <a:pt x="835352" y="163484"/>
                    <a:pt x="828679" y="161815"/>
                  </a:cubicBezTo>
                  <a:cubicBezTo>
                    <a:pt x="822006" y="160147"/>
                    <a:pt x="811997" y="143465"/>
                    <a:pt x="811997" y="143465"/>
                  </a:cubicBezTo>
                  <a:lnTo>
                    <a:pt x="796983" y="113438"/>
                  </a:lnTo>
                  <a:lnTo>
                    <a:pt x="776965" y="70064"/>
                  </a:lnTo>
                  <a:lnTo>
                    <a:pt x="760283" y="40037"/>
                  </a:lnTo>
                  <a:lnTo>
                    <a:pt x="760283" y="26691"/>
                  </a:lnTo>
                  <a:cubicBezTo>
                    <a:pt x="760283" y="26691"/>
                    <a:pt x="758614" y="21687"/>
                    <a:pt x="758614" y="21687"/>
                  </a:cubicBezTo>
                  <a:lnTo>
                    <a:pt x="736928" y="26691"/>
                  </a:lnTo>
                  <a:lnTo>
                    <a:pt x="716909" y="33364"/>
                  </a:lnTo>
                  <a:lnTo>
                    <a:pt x="690218" y="45041"/>
                  </a:lnTo>
                  <a:lnTo>
                    <a:pt x="668532" y="55051"/>
                  </a:lnTo>
                  <a:lnTo>
                    <a:pt x="645177" y="55051"/>
                  </a:lnTo>
                  <a:cubicBezTo>
                    <a:pt x="645177" y="53382"/>
                    <a:pt x="648513" y="51714"/>
                    <a:pt x="645177" y="43373"/>
                  </a:cubicBezTo>
                  <a:cubicBezTo>
                    <a:pt x="641840" y="35032"/>
                    <a:pt x="636836" y="38369"/>
                    <a:pt x="636836" y="38369"/>
                  </a:cubicBezTo>
                  <a:lnTo>
                    <a:pt x="626826" y="43373"/>
                  </a:lnTo>
                  <a:lnTo>
                    <a:pt x="623490" y="38369"/>
                  </a:lnTo>
                  <a:lnTo>
                    <a:pt x="605140" y="28359"/>
                  </a:lnTo>
                  <a:lnTo>
                    <a:pt x="593462" y="40037"/>
                  </a:lnTo>
                  <a:lnTo>
                    <a:pt x="583453" y="45041"/>
                  </a:lnTo>
                  <a:lnTo>
                    <a:pt x="571776" y="31696"/>
                  </a:lnTo>
                  <a:lnTo>
                    <a:pt x="563435" y="31696"/>
                  </a:lnTo>
                  <a:cubicBezTo>
                    <a:pt x="563435" y="31696"/>
                    <a:pt x="566771" y="16682"/>
                    <a:pt x="566771" y="16682"/>
                  </a:cubicBezTo>
                  <a:lnTo>
                    <a:pt x="566771" y="10009"/>
                  </a:lnTo>
                  <a:lnTo>
                    <a:pt x="556762" y="6673"/>
                  </a:lnTo>
                  <a:lnTo>
                    <a:pt x="551757" y="0"/>
                  </a:lnTo>
                  <a:lnTo>
                    <a:pt x="540080" y="0"/>
                  </a:lnTo>
                  <a:cubicBezTo>
                    <a:pt x="540080" y="1668"/>
                    <a:pt x="521730" y="8341"/>
                    <a:pt x="521730" y="8341"/>
                  </a:cubicBezTo>
                  <a:lnTo>
                    <a:pt x="496707" y="21687"/>
                  </a:lnTo>
                  <a:lnTo>
                    <a:pt x="486698" y="21687"/>
                  </a:lnTo>
                  <a:lnTo>
                    <a:pt x="461675" y="28359"/>
                  </a:lnTo>
                  <a:lnTo>
                    <a:pt x="436652" y="28359"/>
                  </a:lnTo>
                  <a:cubicBezTo>
                    <a:pt x="436652" y="28359"/>
                    <a:pt x="418301" y="33364"/>
                    <a:pt x="418301" y="33364"/>
                  </a:cubicBezTo>
                  <a:lnTo>
                    <a:pt x="394947" y="36700"/>
                  </a:lnTo>
                  <a:lnTo>
                    <a:pt x="383269" y="31696"/>
                  </a:lnTo>
                  <a:lnTo>
                    <a:pt x="368255" y="31696"/>
                  </a:lnTo>
                  <a:cubicBezTo>
                    <a:pt x="368255" y="30028"/>
                    <a:pt x="353242" y="23355"/>
                    <a:pt x="353242" y="23355"/>
                  </a:cubicBezTo>
                  <a:lnTo>
                    <a:pt x="343232" y="30028"/>
                  </a:lnTo>
                  <a:lnTo>
                    <a:pt x="343232" y="40037"/>
                  </a:lnTo>
                  <a:cubicBezTo>
                    <a:pt x="343232" y="40037"/>
                    <a:pt x="343232" y="53382"/>
                    <a:pt x="343232" y="53382"/>
                  </a:cubicBezTo>
                  <a:lnTo>
                    <a:pt x="331555" y="66728"/>
                  </a:lnTo>
                  <a:lnTo>
                    <a:pt x="331555" y="81742"/>
                  </a:lnTo>
                  <a:lnTo>
                    <a:pt x="328219" y="91751"/>
                  </a:lnTo>
                  <a:lnTo>
                    <a:pt x="328219" y="103428"/>
                  </a:lnTo>
                  <a:lnTo>
                    <a:pt x="339896" y="120110"/>
                  </a:lnTo>
                  <a:lnTo>
                    <a:pt x="339896" y="126783"/>
                  </a:lnTo>
                  <a:cubicBezTo>
                    <a:pt x="339896" y="126783"/>
                    <a:pt x="331555" y="145133"/>
                    <a:pt x="331555" y="145133"/>
                  </a:cubicBezTo>
                  <a:lnTo>
                    <a:pt x="341564" y="155143"/>
                  </a:lnTo>
                  <a:cubicBezTo>
                    <a:pt x="341564" y="155143"/>
                    <a:pt x="351573" y="156811"/>
                    <a:pt x="356578" y="165152"/>
                  </a:cubicBezTo>
                  <a:cubicBezTo>
                    <a:pt x="356578" y="178497"/>
                    <a:pt x="344901" y="181834"/>
                    <a:pt x="344901" y="181834"/>
                  </a:cubicBezTo>
                  <a:lnTo>
                    <a:pt x="333223" y="181834"/>
                  </a:lnTo>
                  <a:lnTo>
                    <a:pt x="316541" y="178497"/>
                  </a:lnTo>
                  <a:cubicBezTo>
                    <a:pt x="316541" y="178497"/>
                    <a:pt x="309868" y="161815"/>
                    <a:pt x="304864" y="156811"/>
                  </a:cubicBezTo>
                  <a:cubicBezTo>
                    <a:pt x="299859" y="151806"/>
                    <a:pt x="301527" y="156811"/>
                    <a:pt x="294855" y="160147"/>
                  </a:cubicBezTo>
                  <a:cubicBezTo>
                    <a:pt x="288182" y="163484"/>
                    <a:pt x="289850" y="150138"/>
                    <a:pt x="279841" y="153474"/>
                  </a:cubicBezTo>
                  <a:cubicBezTo>
                    <a:pt x="269832" y="156811"/>
                    <a:pt x="264827" y="161815"/>
                    <a:pt x="259822" y="166820"/>
                  </a:cubicBezTo>
                  <a:cubicBezTo>
                    <a:pt x="254818" y="170156"/>
                    <a:pt x="246477" y="166820"/>
                    <a:pt x="236467" y="160147"/>
                  </a:cubicBezTo>
                  <a:cubicBezTo>
                    <a:pt x="226458" y="155143"/>
                    <a:pt x="228126" y="163484"/>
                    <a:pt x="224790" y="163484"/>
                  </a:cubicBezTo>
                  <a:cubicBezTo>
                    <a:pt x="221454" y="163484"/>
                    <a:pt x="221454" y="180166"/>
                    <a:pt x="221454" y="180166"/>
                  </a:cubicBezTo>
                  <a:lnTo>
                    <a:pt x="208108" y="176829"/>
                  </a:lnTo>
                  <a:cubicBezTo>
                    <a:pt x="208108" y="176829"/>
                    <a:pt x="216449" y="166820"/>
                    <a:pt x="213113" y="161815"/>
                  </a:cubicBezTo>
                  <a:cubicBezTo>
                    <a:pt x="209776" y="155143"/>
                    <a:pt x="203103" y="158479"/>
                    <a:pt x="198099" y="158479"/>
                  </a:cubicBezTo>
                  <a:cubicBezTo>
                    <a:pt x="193094" y="158479"/>
                    <a:pt x="191426" y="155143"/>
                    <a:pt x="188090" y="148470"/>
                  </a:cubicBezTo>
                  <a:cubicBezTo>
                    <a:pt x="184753" y="141797"/>
                    <a:pt x="181417" y="140129"/>
                    <a:pt x="174744" y="136792"/>
                  </a:cubicBezTo>
                  <a:cubicBezTo>
                    <a:pt x="168071" y="133456"/>
                    <a:pt x="159730" y="133456"/>
                    <a:pt x="159730" y="133456"/>
                  </a:cubicBezTo>
                  <a:cubicBezTo>
                    <a:pt x="159730" y="133456"/>
                    <a:pt x="159730" y="126783"/>
                    <a:pt x="158062" y="120110"/>
                  </a:cubicBezTo>
                  <a:cubicBezTo>
                    <a:pt x="154726" y="115106"/>
                    <a:pt x="148053" y="113438"/>
                    <a:pt x="144716" y="113438"/>
                  </a:cubicBezTo>
                  <a:cubicBezTo>
                    <a:pt x="141380" y="113438"/>
                    <a:pt x="144716" y="118442"/>
                    <a:pt x="144716" y="118442"/>
                  </a:cubicBezTo>
                  <a:lnTo>
                    <a:pt x="133039" y="118442"/>
                  </a:lnTo>
                  <a:cubicBezTo>
                    <a:pt x="133039" y="118442"/>
                    <a:pt x="133039" y="111769"/>
                    <a:pt x="133039" y="111769"/>
                  </a:cubicBezTo>
                  <a:lnTo>
                    <a:pt x="109684" y="116774"/>
                  </a:lnTo>
                  <a:cubicBezTo>
                    <a:pt x="109684" y="116774"/>
                    <a:pt x="118025" y="118442"/>
                    <a:pt x="114689" y="123447"/>
                  </a:cubicBezTo>
                  <a:cubicBezTo>
                    <a:pt x="111352" y="128451"/>
                    <a:pt x="94670" y="145133"/>
                    <a:pt x="94670" y="145133"/>
                  </a:cubicBezTo>
                  <a:cubicBezTo>
                    <a:pt x="94670" y="145133"/>
                    <a:pt x="81325" y="146802"/>
                    <a:pt x="76320" y="145133"/>
                  </a:cubicBezTo>
                  <a:cubicBezTo>
                    <a:pt x="71316" y="141797"/>
                    <a:pt x="69647" y="155143"/>
                    <a:pt x="64643" y="155143"/>
                  </a:cubicBezTo>
                  <a:cubicBezTo>
                    <a:pt x="59638" y="155143"/>
                    <a:pt x="57970" y="168488"/>
                    <a:pt x="57970" y="173493"/>
                  </a:cubicBezTo>
                  <a:cubicBezTo>
                    <a:pt x="57970" y="178497"/>
                    <a:pt x="69647" y="188507"/>
                    <a:pt x="69647" y="188507"/>
                  </a:cubicBezTo>
                  <a:lnTo>
                    <a:pt x="51297" y="198516"/>
                  </a:lnTo>
                  <a:cubicBezTo>
                    <a:pt x="51297" y="198516"/>
                    <a:pt x="44624" y="185170"/>
                    <a:pt x="42956" y="178497"/>
                  </a:cubicBezTo>
                  <a:cubicBezTo>
                    <a:pt x="41288" y="171825"/>
                    <a:pt x="31279" y="181834"/>
                    <a:pt x="29611" y="188507"/>
                  </a:cubicBezTo>
                  <a:cubicBezTo>
                    <a:pt x="29611" y="193511"/>
                    <a:pt x="16265" y="191843"/>
                    <a:pt x="17933" y="195179"/>
                  </a:cubicBezTo>
                  <a:cubicBezTo>
                    <a:pt x="22938" y="206857"/>
                    <a:pt x="9592" y="218534"/>
                    <a:pt x="9592" y="218534"/>
                  </a:cubicBezTo>
                  <a:cubicBezTo>
                    <a:pt x="9592" y="218534"/>
                    <a:pt x="16265" y="218534"/>
                    <a:pt x="17933" y="225207"/>
                  </a:cubicBezTo>
                  <a:cubicBezTo>
                    <a:pt x="19601" y="231880"/>
                    <a:pt x="12929" y="233548"/>
                    <a:pt x="12929" y="233548"/>
                  </a:cubicBezTo>
                  <a:cubicBezTo>
                    <a:pt x="12929" y="233548"/>
                    <a:pt x="6256" y="246894"/>
                    <a:pt x="1251" y="251898"/>
                  </a:cubicBezTo>
                  <a:cubicBezTo>
                    <a:pt x="-2085" y="256903"/>
                    <a:pt x="1251" y="261908"/>
                    <a:pt x="11260" y="263576"/>
                  </a:cubicBezTo>
                  <a:cubicBezTo>
                    <a:pt x="21270" y="265244"/>
                    <a:pt x="14597" y="278590"/>
                    <a:pt x="14597" y="285263"/>
                  </a:cubicBezTo>
                  <a:cubicBezTo>
                    <a:pt x="14597" y="291935"/>
                    <a:pt x="27942" y="283594"/>
                    <a:pt x="27942" y="283594"/>
                  </a:cubicBezTo>
                  <a:lnTo>
                    <a:pt x="39620" y="308617"/>
                  </a:lnTo>
                  <a:cubicBezTo>
                    <a:pt x="39620" y="308617"/>
                    <a:pt x="42956" y="316958"/>
                    <a:pt x="39620" y="321963"/>
                  </a:cubicBezTo>
                  <a:cubicBezTo>
                    <a:pt x="36283" y="325299"/>
                    <a:pt x="44624" y="338645"/>
                    <a:pt x="44624" y="338645"/>
                  </a:cubicBezTo>
                  <a:cubicBezTo>
                    <a:pt x="49629" y="335309"/>
                    <a:pt x="47961" y="345318"/>
                    <a:pt x="56302" y="341981"/>
                  </a:cubicBezTo>
                  <a:cubicBezTo>
                    <a:pt x="56302" y="341981"/>
                    <a:pt x="66311" y="330304"/>
                    <a:pt x="67979" y="330304"/>
                  </a:cubicBezTo>
                  <a:cubicBezTo>
                    <a:pt x="74652" y="328636"/>
                    <a:pt x="69647" y="336977"/>
                    <a:pt x="79657" y="333640"/>
                  </a:cubicBezTo>
                  <a:cubicBezTo>
                    <a:pt x="87998" y="331972"/>
                    <a:pt x="98007" y="311954"/>
                    <a:pt x="103011" y="305281"/>
                  </a:cubicBezTo>
                  <a:cubicBezTo>
                    <a:pt x="106348" y="306949"/>
                    <a:pt x="114689" y="311954"/>
                    <a:pt x="119693" y="313622"/>
                  </a:cubicBezTo>
                  <a:lnTo>
                    <a:pt x="119693" y="321963"/>
                  </a:lnTo>
                  <a:cubicBezTo>
                    <a:pt x="134707" y="328636"/>
                    <a:pt x="148053" y="323631"/>
                    <a:pt x="159730" y="333640"/>
                  </a:cubicBezTo>
                  <a:cubicBezTo>
                    <a:pt x="163067" y="335309"/>
                    <a:pt x="159730" y="343650"/>
                    <a:pt x="163067" y="345318"/>
                  </a:cubicBezTo>
                  <a:cubicBezTo>
                    <a:pt x="164735" y="345318"/>
                    <a:pt x="174744" y="343650"/>
                    <a:pt x="174744" y="345318"/>
                  </a:cubicBezTo>
                  <a:cubicBezTo>
                    <a:pt x="179749" y="353659"/>
                    <a:pt x="174744" y="362000"/>
                    <a:pt x="178080" y="368673"/>
                  </a:cubicBezTo>
                  <a:cubicBezTo>
                    <a:pt x="183085" y="378682"/>
                    <a:pt x="204772" y="383686"/>
                    <a:pt x="186421" y="397032"/>
                  </a:cubicBezTo>
                  <a:cubicBezTo>
                    <a:pt x="181417" y="400368"/>
                    <a:pt x="183085" y="398700"/>
                    <a:pt x="174744" y="400368"/>
                  </a:cubicBezTo>
                  <a:cubicBezTo>
                    <a:pt x="181417" y="403705"/>
                    <a:pt x="166403" y="403705"/>
                    <a:pt x="166403" y="403705"/>
                  </a:cubicBezTo>
                  <a:cubicBezTo>
                    <a:pt x="166403" y="403705"/>
                    <a:pt x="163067" y="407041"/>
                    <a:pt x="159730" y="412046"/>
                  </a:cubicBezTo>
                  <a:lnTo>
                    <a:pt x="153057" y="422055"/>
                  </a:lnTo>
                  <a:lnTo>
                    <a:pt x="149721" y="428728"/>
                  </a:lnTo>
                  <a:close/>
                  <a:moveTo>
                    <a:pt x="838688" y="301945"/>
                  </a:moveTo>
                  <a:cubicBezTo>
                    <a:pt x="857039" y="298608"/>
                    <a:pt x="845361" y="316958"/>
                    <a:pt x="847029" y="318627"/>
                  </a:cubicBezTo>
                  <a:cubicBezTo>
                    <a:pt x="840357" y="321963"/>
                    <a:pt x="845361" y="318627"/>
                    <a:pt x="843693" y="326968"/>
                  </a:cubicBezTo>
                  <a:cubicBezTo>
                    <a:pt x="840357" y="326968"/>
                    <a:pt x="832016" y="326968"/>
                    <a:pt x="827011" y="326968"/>
                  </a:cubicBezTo>
                  <a:lnTo>
                    <a:pt x="827011" y="335309"/>
                  </a:lnTo>
                  <a:cubicBezTo>
                    <a:pt x="822006" y="335309"/>
                    <a:pt x="793647" y="335309"/>
                    <a:pt x="783637" y="335309"/>
                  </a:cubicBezTo>
                  <a:cubicBezTo>
                    <a:pt x="778633" y="335309"/>
                    <a:pt x="761951" y="325299"/>
                    <a:pt x="755278" y="326968"/>
                  </a:cubicBezTo>
                  <a:cubicBezTo>
                    <a:pt x="755278" y="326968"/>
                    <a:pt x="755278" y="338645"/>
                    <a:pt x="755278" y="338645"/>
                  </a:cubicBezTo>
                  <a:cubicBezTo>
                    <a:pt x="745269" y="340313"/>
                    <a:pt x="735260" y="341981"/>
                    <a:pt x="726919" y="346986"/>
                  </a:cubicBezTo>
                  <a:cubicBezTo>
                    <a:pt x="723582" y="348654"/>
                    <a:pt x="726919" y="356995"/>
                    <a:pt x="723582" y="358663"/>
                  </a:cubicBezTo>
                  <a:cubicBezTo>
                    <a:pt x="718578" y="363668"/>
                    <a:pt x="710237" y="358663"/>
                    <a:pt x="703564" y="362000"/>
                  </a:cubicBezTo>
                  <a:lnTo>
                    <a:pt x="703564" y="370341"/>
                  </a:lnTo>
                  <a:cubicBezTo>
                    <a:pt x="691886" y="377014"/>
                    <a:pt x="695223" y="378682"/>
                    <a:pt x="686882" y="390359"/>
                  </a:cubicBezTo>
                  <a:cubicBezTo>
                    <a:pt x="681877" y="388691"/>
                    <a:pt x="683545" y="400368"/>
                    <a:pt x="695223" y="398700"/>
                  </a:cubicBezTo>
                  <a:cubicBezTo>
                    <a:pt x="695223" y="398700"/>
                    <a:pt x="688550" y="405373"/>
                    <a:pt x="691886" y="407041"/>
                  </a:cubicBezTo>
                  <a:cubicBezTo>
                    <a:pt x="691886" y="403705"/>
                    <a:pt x="680209" y="402037"/>
                    <a:pt x="680209" y="398700"/>
                  </a:cubicBezTo>
                  <a:cubicBezTo>
                    <a:pt x="678541" y="393696"/>
                    <a:pt x="681877" y="383686"/>
                    <a:pt x="680209" y="378682"/>
                  </a:cubicBezTo>
                  <a:cubicBezTo>
                    <a:pt x="678541" y="378682"/>
                    <a:pt x="670200" y="378682"/>
                    <a:pt x="668532" y="378682"/>
                  </a:cubicBezTo>
                  <a:cubicBezTo>
                    <a:pt x="668532" y="378682"/>
                    <a:pt x="686882" y="348654"/>
                    <a:pt x="688550" y="346986"/>
                  </a:cubicBezTo>
                  <a:cubicBezTo>
                    <a:pt x="693555" y="341981"/>
                    <a:pt x="696891" y="348654"/>
                    <a:pt x="700227" y="346986"/>
                  </a:cubicBezTo>
                  <a:cubicBezTo>
                    <a:pt x="703564" y="345318"/>
                    <a:pt x="711905" y="325299"/>
                    <a:pt x="720246" y="323631"/>
                  </a:cubicBezTo>
                  <a:cubicBezTo>
                    <a:pt x="756946" y="311954"/>
                    <a:pt x="770292" y="328636"/>
                    <a:pt x="800319" y="326968"/>
                  </a:cubicBezTo>
                  <a:lnTo>
                    <a:pt x="803656" y="318627"/>
                  </a:lnTo>
                  <a:cubicBezTo>
                    <a:pt x="808660" y="318627"/>
                    <a:pt x="810329" y="325299"/>
                    <a:pt x="820338" y="321963"/>
                  </a:cubicBezTo>
                  <a:cubicBezTo>
                    <a:pt x="827011" y="320295"/>
                    <a:pt x="828679" y="303613"/>
                    <a:pt x="840357" y="30194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1" name="Freeform 1320">
              <a:extLst>
                <a:ext uri="{FF2B5EF4-FFF2-40B4-BE49-F238E27FC236}">
                  <a16:creationId xmlns:a16="http://schemas.microsoft.com/office/drawing/2014/main" id="{45F31F98-CF9C-5594-02EB-18B1EF4F6DD0}"/>
                </a:ext>
              </a:extLst>
            </p:cNvPr>
            <p:cNvSpPr/>
            <p:nvPr/>
          </p:nvSpPr>
          <p:spPr>
            <a:xfrm>
              <a:off x="6662929" y="3611655"/>
              <a:ext cx="123446" cy="138460"/>
            </a:xfrm>
            <a:custGeom>
              <a:avLst/>
              <a:gdLst>
                <a:gd name="connsiteX0" fmla="*/ 25023 w 123446"/>
                <a:gd name="connsiteY0" fmla="*/ 45041 h 138460"/>
                <a:gd name="connsiteX1" fmla="*/ 30027 w 123446"/>
                <a:gd name="connsiteY1" fmla="*/ 30028 h 138460"/>
                <a:gd name="connsiteX2" fmla="*/ 30027 w 123446"/>
                <a:gd name="connsiteY2" fmla="*/ 30028 h 138460"/>
                <a:gd name="connsiteX3" fmla="*/ 46709 w 123446"/>
                <a:gd name="connsiteY3" fmla="*/ 25023 h 138460"/>
                <a:gd name="connsiteX4" fmla="*/ 68396 w 123446"/>
                <a:gd name="connsiteY4" fmla="*/ 30028 h 138460"/>
                <a:gd name="connsiteX5" fmla="*/ 108433 w 123446"/>
                <a:gd name="connsiteY5" fmla="*/ 0 h 138460"/>
                <a:gd name="connsiteX6" fmla="*/ 123447 w 123446"/>
                <a:gd name="connsiteY6" fmla="*/ 45041 h 138460"/>
                <a:gd name="connsiteX7" fmla="*/ 123447 w 123446"/>
                <a:gd name="connsiteY7" fmla="*/ 51714 h 138460"/>
                <a:gd name="connsiteX8" fmla="*/ 70064 w 123446"/>
                <a:gd name="connsiteY8" fmla="*/ 65060 h 138460"/>
                <a:gd name="connsiteX9" fmla="*/ 86746 w 123446"/>
                <a:gd name="connsiteY9" fmla="*/ 91751 h 138460"/>
                <a:gd name="connsiteX10" fmla="*/ 73401 w 123446"/>
                <a:gd name="connsiteY10" fmla="*/ 105097 h 138460"/>
                <a:gd name="connsiteX11" fmla="*/ 63391 w 123446"/>
                <a:gd name="connsiteY11" fmla="*/ 116774 h 138460"/>
                <a:gd name="connsiteX12" fmla="*/ 53382 w 123446"/>
                <a:gd name="connsiteY12" fmla="*/ 126783 h 138460"/>
                <a:gd name="connsiteX13" fmla="*/ 26691 w 123446"/>
                <a:gd name="connsiteY13" fmla="*/ 138461 h 138460"/>
                <a:gd name="connsiteX14" fmla="*/ 0 w 123446"/>
                <a:gd name="connsiteY14" fmla="*/ 131788 h 138460"/>
                <a:gd name="connsiteX15" fmla="*/ 0 w 123446"/>
                <a:gd name="connsiteY15" fmla="*/ 126783 h 138460"/>
                <a:gd name="connsiteX16" fmla="*/ 6673 w 123446"/>
                <a:gd name="connsiteY16" fmla="*/ 121779 h 138460"/>
                <a:gd name="connsiteX17" fmla="*/ 23355 w 123446"/>
                <a:gd name="connsiteY17" fmla="*/ 95087 h 138460"/>
                <a:gd name="connsiteX18" fmla="*/ 28359 w 123446"/>
                <a:gd name="connsiteY18" fmla="*/ 63392 h 138460"/>
                <a:gd name="connsiteX19" fmla="*/ 28359 w 123446"/>
                <a:gd name="connsiteY19" fmla="*/ 51714 h 138460"/>
                <a:gd name="connsiteX20" fmla="*/ 28359 w 123446"/>
                <a:gd name="connsiteY20" fmla="*/ 45041 h 13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446" h="138460">
                  <a:moveTo>
                    <a:pt x="25023" y="45041"/>
                  </a:moveTo>
                  <a:cubicBezTo>
                    <a:pt x="25023" y="45041"/>
                    <a:pt x="33364" y="35032"/>
                    <a:pt x="30027" y="30028"/>
                  </a:cubicBezTo>
                  <a:lnTo>
                    <a:pt x="30027" y="30028"/>
                  </a:lnTo>
                  <a:cubicBezTo>
                    <a:pt x="30027" y="30028"/>
                    <a:pt x="41705" y="20018"/>
                    <a:pt x="46709" y="25023"/>
                  </a:cubicBezTo>
                  <a:cubicBezTo>
                    <a:pt x="51714" y="30028"/>
                    <a:pt x="68396" y="30028"/>
                    <a:pt x="68396" y="30028"/>
                  </a:cubicBezTo>
                  <a:lnTo>
                    <a:pt x="108433" y="0"/>
                  </a:lnTo>
                  <a:lnTo>
                    <a:pt x="123447" y="45041"/>
                  </a:lnTo>
                  <a:lnTo>
                    <a:pt x="123447" y="51714"/>
                  </a:lnTo>
                  <a:cubicBezTo>
                    <a:pt x="123447" y="51714"/>
                    <a:pt x="70064" y="65060"/>
                    <a:pt x="70064" y="65060"/>
                  </a:cubicBezTo>
                  <a:lnTo>
                    <a:pt x="86746" y="91751"/>
                  </a:lnTo>
                  <a:cubicBezTo>
                    <a:pt x="86746" y="91751"/>
                    <a:pt x="73401" y="98424"/>
                    <a:pt x="73401" y="105097"/>
                  </a:cubicBezTo>
                  <a:cubicBezTo>
                    <a:pt x="73401" y="111769"/>
                    <a:pt x="66728" y="110101"/>
                    <a:pt x="63391" y="116774"/>
                  </a:cubicBezTo>
                  <a:cubicBezTo>
                    <a:pt x="60055" y="123447"/>
                    <a:pt x="53382" y="126783"/>
                    <a:pt x="53382" y="126783"/>
                  </a:cubicBezTo>
                  <a:lnTo>
                    <a:pt x="26691" y="138461"/>
                  </a:lnTo>
                  <a:lnTo>
                    <a:pt x="0" y="131788"/>
                  </a:lnTo>
                  <a:lnTo>
                    <a:pt x="0" y="126783"/>
                  </a:lnTo>
                  <a:cubicBezTo>
                    <a:pt x="0" y="126783"/>
                    <a:pt x="6673" y="121779"/>
                    <a:pt x="6673" y="121779"/>
                  </a:cubicBezTo>
                  <a:cubicBezTo>
                    <a:pt x="6673" y="121779"/>
                    <a:pt x="25023" y="101760"/>
                    <a:pt x="23355" y="95087"/>
                  </a:cubicBezTo>
                  <a:cubicBezTo>
                    <a:pt x="20018" y="80074"/>
                    <a:pt x="28359" y="63392"/>
                    <a:pt x="28359" y="63392"/>
                  </a:cubicBezTo>
                  <a:cubicBezTo>
                    <a:pt x="28359" y="63392"/>
                    <a:pt x="28359" y="55051"/>
                    <a:pt x="28359" y="51714"/>
                  </a:cubicBezTo>
                  <a:cubicBezTo>
                    <a:pt x="28359" y="48378"/>
                    <a:pt x="28359" y="48378"/>
                    <a:pt x="28359" y="4504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2" name="Freeform 1321">
              <a:extLst>
                <a:ext uri="{FF2B5EF4-FFF2-40B4-BE49-F238E27FC236}">
                  <a16:creationId xmlns:a16="http://schemas.microsoft.com/office/drawing/2014/main" id="{25418636-A318-5201-CE2A-2294A6631DA8}"/>
                </a:ext>
              </a:extLst>
            </p:cNvPr>
            <p:cNvSpPr/>
            <p:nvPr/>
          </p:nvSpPr>
          <p:spPr>
            <a:xfrm>
              <a:off x="9053461" y="3161241"/>
              <a:ext cx="473769" cy="684899"/>
            </a:xfrm>
            <a:custGeom>
              <a:avLst/>
              <a:gdLst>
                <a:gd name="connsiteX0" fmla="*/ 20019 w 473769"/>
                <a:gd name="connsiteY0" fmla="*/ 672285 h 684899"/>
                <a:gd name="connsiteX1" fmla="*/ 20019 w 473769"/>
                <a:gd name="connsiteY1" fmla="*/ 683963 h 684899"/>
                <a:gd name="connsiteX2" fmla="*/ 20019 w 473769"/>
                <a:gd name="connsiteY2" fmla="*/ 672285 h 684899"/>
                <a:gd name="connsiteX3" fmla="*/ 0 w 473769"/>
                <a:gd name="connsiteY3" fmla="*/ 663944 h 684899"/>
                <a:gd name="connsiteX4" fmla="*/ 3337 w 473769"/>
                <a:gd name="connsiteY4" fmla="*/ 672285 h 684899"/>
                <a:gd name="connsiteX5" fmla="*/ 0 w 473769"/>
                <a:gd name="connsiteY5" fmla="*/ 663944 h 684899"/>
                <a:gd name="connsiteX6" fmla="*/ 100092 w 473769"/>
                <a:gd name="connsiteY6" fmla="*/ 543834 h 684899"/>
                <a:gd name="connsiteX7" fmla="*/ 100092 w 473769"/>
                <a:gd name="connsiteY7" fmla="*/ 555511 h 684899"/>
                <a:gd name="connsiteX8" fmla="*/ 100092 w 473769"/>
                <a:gd name="connsiteY8" fmla="*/ 543834 h 684899"/>
                <a:gd name="connsiteX9" fmla="*/ 88414 w 473769"/>
                <a:gd name="connsiteY9" fmla="*/ 427060 h 684899"/>
                <a:gd name="connsiteX10" fmla="*/ 80073 w 473769"/>
                <a:gd name="connsiteY10" fmla="*/ 443742 h 684899"/>
                <a:gd name="connsiteX11" fmla="*/ 68396 w 473769"/>
                <a:gd name="connsiteY11" fmla="*/ 440405 h 684899"/>
                <a:gd name="connsiteX12" fmla="*/ 65060 w 473769"/>
                <a:gd name="connsiteY12" fmla="*/ 452083 h 684899"/>
                <a:gd name="connsiteX13" fmla="*/ 76737 w 473769"/>
                <a:gd name="connsiteY13" fmla="*/ 472101 h 684899"/>
                <a:gd name="connsiteX14" fmla="*/ 76737 w 473769"/>
                <a:gd name="connsiteY14" fmla="*/ 483778 h 684899"/>
                <a:gd name="connsiteX15" fmla="*/ 88414 w 473769"/>
                <a:gd name="connsiteY15" fmla="*/ 483778 h 684899"/>
                <a:gd name="connsiteX16" fmla="*/ 88414 w 473769"/>
                <a:gd name="connsiteY16" fmla="*/ 467096 h 684899"/>
                <a:gd name="connsiteX17" fmla="*/ 91751 w 473769"/>
                <a:gd name="connsiteY17" fmla="*/ 463760 h 684899"/>
                <a:gd name="connsiteX18" fmla="*/ 95088 w 473769"/>
                <a:gd name="connsiteY18" fmla="*/ 475437 h 684899"/>
                <a:gd name="connsiteX19" fmla="*/ 78406 w 473769"/>
                <a:gd name="connsiteY19" fmla="*/ 523815 h 684899"/>
                <a:gd name="connsiteX20" fmla="*/ 90083 w 473769"/>
                <a:gd name="connsiteY20" fmla="*/ 520479 h 684899"/>
                <a:gd name="connsiteX21" fmla="*/ 93419 w 473769"/>
                <a:gd name="connsiteY21" fmla="*/ 532156 h 684899"/>
                <a:gd name="connsiteX22" fmla="*/ 110101 w 473769"/>
                <a:gd name="connsiteY22" fmla="*/ 508801 h 684899"/>
                <a:gd name="connsiteX23" fmla="*/ 113437 w 473769"/>
                <a:gd name="connsiteY23" fmla="*/ 477106 h 684899"/>
                <a:gd name="connsiteX24" fmla="*/ 121778 w 473769"/>
                <a:gd name="connsiteY24" fmla="*/ 473769 h 684899"/>
                <a:gd name="connsiteX25" fmla="*/ 118442 w 473769"/>
                <a:gd name="connsiteY25" fmla="*/ 457087 h 684899"/>
                <a:gd name="connsiteX26" fmla="*/ 110101 w 473769"/>
                <a:gd name="connsiteY26" fmla="*/ 457087 h 684899"/>
                <a:gd name="connsiteX27" fmla="*/ 113437 w 473769"/>
                <a:gd name="connsiteY27" fmla="*/ 440405 h 684899"/>
                <a:gd name="connsiteX28" fmla="*/ 101760 w 473769"/>
                <a:gd name="connsiteY28" fmla="*/ 440405 h 684899"/>
                <a:gd name="connsiteX29" fmla="*/ 85078 w 473769"/>
                <a:gd name="connsiteY29" fmla="*/ 428728 h 684899"/>
                <a:gd name="connsiteX30" fmla="*/ 176829 w 473769"/>
                <a:gd name="connsiteY30" fmla="*/ 415382 h 684899"/>
                <a:gd name="connsiteX31" fmla="*/ 165152 w 473769"/>
                <a:gd name="connsiteY31" fmla="*/ 427060 h 684899"/>
                <a:gd name="connsiteX32" fmla="*/ 156811 w 473769"/>
                <a:gd name="connsiteY32" fmla="*/ 423723 h 684899"/>
                <a:gd name="connsiteX33" fmla="*/ 145134 w 473769"/>
                <a:gd name="connsiteY33" fmla="*/ 427060 h 684899"/>
                <a:gd name="connsiteX34" fmla="*/ 141797 w 473769"/>
                <a:gd name="connsiteY34" fmla="*/ 443742 h 684899"/>
                <a:gd name="connsiteX35" fmla="*/ 133456 w 473769"/>
                <a:gd name="connsiteY35" fmla="*/ 447078 h 684899"/>
                <a:gd name="connsiteX36" fmla="*/ 156811 w 473769"/>
                <a:gd name="connsiteY36" fmla="*/ 478774 h 684899"/>
                <a:gd name="connsiteX37" fmla="*/ 160147 w 473769"/>
                <a:gd name="connsiteY37" fmla="*/ 455419 h 684899"/>
                <a:gd name="connsiteX38" fmla="*/ 171825 w 473769"/>
                <a:gd name="connsiteY38" fmla="*/ 447078 h 684899"/>
                <a:gd name="connsiteX39" fmla="*/ 180166 w 473769"/>
                <a:gd name="connsiteY39" fmla="*/ 455419 h 684899"/>
                <a:gd name="connsiteX40" fmla="*/ 196848 w 473769"/>
                <a:gd name="connsiteY40" fmla="*/ 432064 h 684899"/>
                <a:gd name="connsiteX41" fmla="*/ 176829 w 473769"/>
                <a:gd name="connsiteY41" fmla="*/ 415382 h 684899"/>
                <a:gd name="connsiteX42" fmla="*/ 160147 w 473769"/>
                <a:gd name="connsiteY42" fmla="*/ 392027 h 684899"/>
                <a:gd name="connsiteX43" fmla="*/ 160147 w 473769"/>
                <a:gd name="connsiteY43" fmla="*/ 403705 h 684899"/>
                <a:gd name="connsiteX44" fmla="*/ 160147 w 473769"/>
                <a:gd name="connsiteY44" fmla="*/ 392027 h 684899"/>
                <a:gd name="connsiteX45" fmla="*/ 345318 w 473769"/>
                <a:gd name="connsiteY45" fmla="*/ 166820 h 684899"/>
                <a:gd name="connsiteX46" fmla="*/ 345318 w 473769"/>
                <a:gd name="connsiteY46" fmla="*/ 178497 h 684899"/>
                <a:gd name="connsiteX47" fmla="*/ 333640 w 473769"/>
                <a:gd name="connsiteY47" fmla="*/ 186838 h 684899"/>
                <a:gd name="connsiteX48" fmla="*/ 336977 w 473769"/>
                <a:gd name="connsiteY48" fmla="*/ 210193 h 684899"/>
                <a:gd name="connsiteX49" fmla="*/ 325299 w 473769"/>
                <a:gd name="connsiteY49" fmla="*/ 218534 h 684899"/>
                <a:gd name="connsiteX50" fmla="*/ 328636 w 473769"/>
                <a:gd name="connsiteY50" fmla="*/ 238553 h 684899"/>
                <a:gd name="connsiteX51" fmla="*/ 328636 w 473769"/>
                <a:gd name="connsiteY51" fmla="*/ 255235 h 684899"/>
                <a:gd name="connsiteX52" fmla="*/ 300276 w 473769"/>
                <a:gd name="connsiteY52" fmla="*/ 295272 h 684899"/>
                <a:gd name="connsiteX53" fmla="*/ 291935 w 473769"/>
                <a:gd name="connsiteY53" fmla="*/ 295272 h 684899"/>
                <a:gd name="connsiteX54" fmla="*/ 283594 w 473769"/>
                <a:gd name="connsiteY54" fmla="*/ 315290 h 684899"/>
                <a:gd name="connsiteX55" fmla="*/ 283594 w 473769"/>
                <a:gd name="connsiteY55" fmla="*/ 318627 h 684899"/>
                <a:gd name="connsiteX56" fmla="*/ 263576 w 473769"/>
                <a:gd name="connsiteY56" fmla="*/ 321963 h 684899"/>
                <a:gd name="connsiteX57" fmla="*/ 263576 w 473769"/>
                <a:gd name="connsiteY57" fmla="*/ 330304 h 684899"/>
                <a:gd name="connsiteX58" fmla="*/ 246894 w 473769"/>
                <a:gd name="connsiteY58" fmla="*/ 330304 h 684899"/>
                <a:gd name="connsiteX59" fmla="*/ 246894 w 473769"/>
                <a:gd name="connsiteY59" fmla="*/ 313622 h 684899"/>
                <a:gd name="connsiteX60" fmla="*/ 258571 w 473769"/>
                <a:gd name="connsiteY60" fmla="*/ 301945 h 684899"/>
                <a:gd name="connsiteX61" fmla="*/ 238553 w 473769"/>
                <a:gd name="connsiteY61" fmla="*/ 313622 h 684899"/>
                <a:gd name="connsiteX62" fmla="*/ 238553 w 473769"/>
                <a:gd name="connsiteY62" fmla="*/ 333640 h 684899"/>
                <a:gd name="connsiteX63" fmla="*/ 221871 w 473769"/>
                <a:gd name="connsiteY63" fmla="*/ 353659 h 684899"/>
                <a:gd name="connsiteX64" fmla="*/ 225207 w 473769"/>
                <a:gd name="connsiteY64" fmla="*/ 370341 h 684899"/>
                <a:gd name="connsiteX65" fmla="*/ 216866 w 473769"/>
                <a:gd name="connsiteY65" fmla="*/ 382018 h 684899"/>
                <a:gd name="connsiteX66" fmla="*/ 165152 w 473769"/>
                <a:gd name="connsiteY66" fmla="*/ 382018 h 684899"/>
                <a:gd name="connsiteX67" fmla="*/ 161816 w 473769"/>
                <a:gd name="connsiteY67" fmla="*/ 373677 h 684899"/>
                <a:gd name="connsiteX68" fmla="*/ 113437 w 473769"/>
                <a:gd name="connsiteY68" fmla="*/ 413714 h 684899"/>
                <a:gd name="connsiteX69" fmla="*/ 96755 w 473769"/>
                <a:gd name="connsiteY69" fmla="*/ 410378 h 684899"/>
                <a:gd name="connsiteX70" fmla="*/ 96755 w 473769"/>
                <a:gd name="connsiteY70" fmla="*/ 427060 h 684899"/>
                <a:gd name="connsiteX71" fmla="*/ 133456 w 473769"/>
                <a:gd name="connsiteY71" fmla="*/ 427060 h 684899"/>
                <a:gd name="connsiteX72" fmla="*/ 136793 w 473769"/>
                <a:gd name="connsiteY72" fmla="*/ 415382 h 684899"/>
                <a:gd name="connsiteX73" fmla="*/ 180166 w 473769"/>
                <a:gd name="connsiteY73" fmla="*/ 412046 h 684899"/>
                <a:gd name="connsiteX74" fmla="*/ 203521 w 473769"/>
                <a:gd name="connsiteY74" fmla="*/ 412046 h 684899"/>
                <a:gd name="connsiteX75" fmla="*/ 195180 w 473769"/>
                <a:gd name="connsiteY75" fmla="*/ 420387 h 684899"/>
                <a:gd name="connsiteX76" fmla="*/ 195180 w 473769"/>
                <a:gd name="connsiteY76" fmla="*/ 437069 h 684899"/>
                <a:gd name="connsiteX77" fmla="*/ 203521 w 473769"/>
                <a:gd name="connsiteY77" fmla="*/ 448746 h 684899"/>
                <a:gd name="connsiteX78" fmla="*/ 220203 w 473769"/>
                <a:gd name="connsiteY78" fmla="*/ 448746 h 684899"/>
                <a:gd name="connsiteX79" fmla="*/ 228544 w 473769"/>
                <a:gd name="connsiteY79" fmla="*/ 432064 h 684899"/>
                <a:gd name="connsiteX80" fmla="*/ 245226 w 473769"/>
                <a:gd name="connsiteY80" fmla="*/ 423723 h 684899"/>
                <a:gd name="connsiteX81" fmla="*/ 241889 w 473769"/>
                <a:gd name="connsiteY81" fmla="*/ 407041 h 684899"/>
                <a:gd name="connsiteX82" fmla="*/ 253567 w 473769"/>
                <a:gd name="connsiteY82" fmla="*/ 407041 h 684899"/>
                <a:gd name="connsiteX83" fmla="*/ 261908 w 473769"/>
                <a:gd name="connsiteY83" fmla="*/ 410378 h 684899"/>
                <a:gd name="connsiteX84" fmla="*/ 258571 w 473769"/>
                <a:gd name="connsiteY84" fmla="*/ 418719 h 684899"/>
                <a:gd name="connsiteX85" fmla="*/ 266912 w 473769"/>
                <a:gd name="connsiteY85" fmla="*/ 410378 h 684899"/>
                <a:gd name="connsiteX86" fmla="*/ 286931 w 473769"/>
                <a:gd name="connsiteY86" fmla="*/ 413714 h 684899"/>
                <a:gd name="connsiteX87" fmla="*/ 298608 w 473769"/>
                <a:gd name="connsiteY87" fmla="*/ 397032 h 684899"/>
                <a:gd name="connsiteX88" fmla="*/ 301944 w 473769"/>
                <a:gd name="connsiteY88" fmla="*/ 413714 h 684899"/>
                <a:gd name="connsiteX89" fmla="*/ 310285 w 473769"/>
                <a:gd name="connsiteY89" fmla="*/ 413714 h 684899"/>
                <a:gd name="connsiteX90" fmla="*/ 313622 w 473769"/>
                <a:gd name="connsiteY90" fmla="*/ 393696 h 684899"/>
                <a:gd name="connsiteX91" fmla="*/ 325299 w 473769"/>
                <a:gd name="connsiteY91" fmla="*/ 393696 h 684899"/>
                <a:gd name="connsiteX92" fmla="*/ 328636 w 473769"/>
                <a:gd name="connsiteY92" fmla="*/ 370341 h 684899"/>
                <a:gd name="connsiteX93" fmla="*/ 336977 w 473769"/>
                <a:gd name="connsiteY93" fmla="*/ 373677 h 684899"/>
                <a:gd name="connsiteX94" fmla="*/ 333640 w 473769"/>
                <a:gd name="connsiteY94" fmla="*/ 402037 h 684899"/>
                <a:gd name="connsiteX95" fmla="*/ 345318 w 473769"/>
                <a:gd name="connsiteY95" fmla="*/ 390359 h 684899"/>
                <a:gd name="connsiteX96" fmla="*/ 341981 w 473769"/>
                <a:gd name="connsiteY96" fmla="*/ 362000 h 684899"/>
                <a:gd name="connsiteX97" fmla="*/ 345318 w 473769"/>
                <a:gd name="connsiteY97" fmla="*/ 333640 h 684899"/>
                <a:gd name="connsiteX98" fmla="*/ 353659 w 473769"/>
                <a:gd name="connsiteY98" fmla="*/ 321963 h 684899"/>
                <a:gd name="connsiteX99" fmla="*/ 353659 w 473769"/>
                <a:gd name="connsiteY99" fmla="*/ 273585 h 684899"/>
                <a:gd name="connsiteX100" fmla="*/ 370341 w 473769"/>
                <a:gd name="connsiteY100" fmla="*/ 265244 h 684899"/>
                <a:gd name="connsiteX101" fmla="*/ 367004 w 473769"/>
                <a:gd name="connsiteY101" fmla="*/ 253567 h 684899"/>
                <a:gd name="connsiteX102" fmla="*/ 375345 w 473769"/>
                <a:gd name="connsiteY102" fmla="*/ 253567 h 684899"/>
                <a:gd name="connsiteX103" fmla="*/ 372009 w 473769"/>
                <a:gd name="connsiteY103" fmla="*/ 190175 h 684899"/>
                <a:gd name="connsiteX104" fmla="*/ 368672 w 473769"/>
                <a:gd name="connsiteY104" fmla="*/ 173493 h 684899"/>
                <a:gd name="connsiteX105" fmla="*/ 345318 w 473769"/>
                <a:gd name="connsiteY105" fmla="*/ 165152 h 684899"/>
                <a:gd name="connsiteX106" fmla="*/ 377013 w 473769"/>
                <a:gd name="connsiteY106" fmla="*/ 0 h 684899"/>
                <a:gd name="connsiteX107" fmla="*/ 377013 w 473769"/>
                <a:gd name="connsiteY107" fmla="*/ 23355 h 684899"/>
                <a:gd name="connsiteX108" fmla="*/ 377013 w 473769"/>
                <a:gd name="connsiteY108" fmla="*/ 51714 h 684899"/>
                <a:gd name="connsiteX109" fmla="*/ 365336 w 473769"/>
                <a:gd name="connsiteY109" fmla="*/ 71733 h 684899"/>
                <a:gd name="connsiteX110" fmla="*/ 368672 w 473769"/>
                <a:gd name="connsiteY110" fmla="*/ 88415 h 684899"/>
                <a:gd name="connsiteX111" fmla="*/ 360331 w 473769"/>
                <a:gd name="connsiteY111" fmla="*/ 96756 h 684899"/>
                <a:gd name="connsiteX112" fmla="*/ 351990 w 473769"/>
                <a:gd name="connsiteY112" fmla="*/ 88415 h 684899"/>
                <a:gd name="connsiteX113" fmla="*/ 335308 w 473769"/>
                <a:gd name="connsiteY113" fmla="*/ 88415 h 684899"/>
                <a:gd name="connsiteX114" fmla="*/ 338645 w 473769"/>
                <a:gd name="connsiteY114" fmla="*/ 100092 h 684899"/>
                <a:gd name="connsiteX115" fmla="*/ 321963 w 473769"/>
                <a:gd name="connsiteY115" fmla="*/ 108433 h 684899"/>
                <a:gd name="connsiteX116" fmla="*/ 333640 w 473769"/>
                <a:gd name="connsiteY116" fmla="*/ 128451 h 684899"/>
                <a:gd name="connsiteX117" fmla="*/ 345318 w 473769"/>
                <a:gd name="connsiteY117" fmla="*/ 145133 h 684899"/>
                <a:gd name="connsiteX118" fmla="*/ 356995 w 473769"/>
                <a:gd name="connsiteY118" fmla="*/ 141797 h 684899"/>
                <a:gd name="connsiteX119" fmla="*/ 340313 w 473769"/>
                <a:gd name="connsiteY119" fmla="*/ 130120 h 684899"/>
                <a:gd name="connsiteX120" fmla="*/ 340313 w 473769"/>
                <a:gd name="connsiteY120" fmla="*/ 118442 h 684899"/>
                <a:gd name="connsiteX121" fmla="*/ 377013 w 473769"/>
                <a:gd name="connsiteY121" fmla="*/ 115106 h 684899"/>
                <a:gd name="connsiteX122" fmla="*/ 385354 w 473769"/>
                <a:gd name="connsiteY122" fmla="*/ 131788 h 684899"/>
                <a:gd name="connsiteX123" fmla="*/ 413714 w 473769"/>
                <a:gd name="connsiteY123" fmla="*/ 131788 h 684899"/>
                <a:gd name="connsiteX124" fmla="*/ 425391 w 473769"/>
                <a:gd name="connsiteY124" fmla="*/ 108433 h 684899"/>
                <a:gd name="connsiteX125" fmla="*/ 473770 w 473769"/>
                <a:gd name="connsiteY125" fmla="*/ 96756 h 684899"/>
                <a:gd name="connsiteX126" fmla="*/ 462092 w 473769"/>
                <a:gd name="connsiteY126" fmla="*/ 85078 h 684899"/>
                <a:gd name="connsiteX127" fmla="*/ 465429 w 473769"/>
                <a:gd name="connsiteY127" fmla="*/ 68396 h 684899"/>
                <a:gd name="connsiteX128" fmla="*/ 445410 w 473769"/>
                <a:gd name="connsiteY128" fmla="*/ 71733 h 684899"/>
                <a:gd name="connsiteX129" fmla="*/ 442073 w 473769"/>
                <a:gd name="connsiteY129" fmla="*/ 60055 h 684899"/>
                <a:gd name="connsiteX130" fmla="*/ 410377 w 473769"/>
                <a:gd name="connsiteY130" fmla="*/ 56719 h 684899"/>
                <a:gd name="connsiteX131" fmla="*/ 398700 w 473769"/>
                <a:gd name="connsiteY131" fmla="*/ 28359 h 684899"/>
                <a:gd name="connsiteX132" fmla="*/ 375345 w 473769"/>
                <a:gd name="connsiteY132" fmla="*/ 5005 h 68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73769" h="684899">
                  <a:moveTo>
                    <a:pt x="20019" y="672285"/>
                  </a:moveTo>
                  <a:cubicBezTo>
                    <a:pt x="20019" y="672285"/>
                    <a:pt x="10009" y="688967"/>
                    <a:pt x="20019" y="683963"/>
                  </a:cubicBezTo>
                  <a:cubicBezTo>
                    <a:pt x="20019" y="683963"/>
                    <a:pt x="35032" y="663944"/>
                    <a:pt x="20019" y="672285"/>
                  </a:cubicBezTo>
                  <a:close/>
                  <a:moveTo>
                    <a:pt x="0" y="663944"/>
                  </a:moveTo>
                  <a:lnTo>
                    <a:pt x="3337" y="672285"/>
                  </a:lnTo>
                  <a:cubicBezTo>
                    <a:pt x="3337" y="667280"/>
                    <a:pt x="6673" y="663944"/>
                    <a:pt x="0" y="663944"/>
                  </a:cubicBezTo>
                  <a:close/>
                  <a:moveTo>
                    <a:pt x="100092" y="543834"/>
                  </a:moveTo>
                  <a:cubicBezTo>
                    <a:pt x="100092" y="543834"/>
                    <a:pt x="93419" y="560516"/>
                    <a:pt x="100092" y="555511"/>
                  </a:cubicBezTo>
                  <a:cubicBezTo>
                    <a:pt x="100092" y="555511"/>
                    <a:pt x="106765" y="538829"/>
                    <a:pt x="100092" y="543834"/>
                  </a:cubicBezTo>
                  <a:close/>
                  <a:moveTo>
                    <a:pt x="88414" y="427060"/>
                  </a:moveTo>
                  <a:lnTo>
                    <a:pt x="80073" y="443742"/>
                  </a:lnTo>
                  <a:cubicBezTo>
                    <a:pt x="75069" y="447078"/>
                    <a:pt x="71732" y="440405"/>
                    <a:pt x="68396" y="440405"/>
                  </a:cubicBezTo>
                  <a:cubicBezTo>
                    <a:pt x="70065" y="447078"/>
                    <a:pt x="61724" y="450414"/>
                    <a:pt x="65060" y="452083"/>
                  </a:cubicBezTo>
                  <a:cubicBezTo>
                    <a:pt x="71732" y="458755"/>
                    <a:pt x="73401" y="463760"/>
                    <a:pt x="76737" y="472101"/>
                  </a:cubicBezTo>
                  <a:cubicBezTo>
                    <a:pt x="65060" y="460424"/>
                    <a:pt x="70065" y="480442"/>
                    <a:pt x="76737" y="483778"/>
                  </a:cubicBezTo>
                  <a:cubicBezTo>
                    <a:pt x="81742" y="485447"/>
                    <a:pt x="80073" y="480442"/>
                    <a:pt x="88414" y="483778"/>
                  </a:cubicBezTo>
                  <a:cubicBezTo>
                    <a:pt x="88414" y="483778"/>
                    <a:pt x="88414" y="468765"/>
                    <a:pt x="88414" y="467096"/>
                  </a:cubicBezTo>
                  <a:cubicBezTo>
                    <a:pt x="80073" y="467096"/>
                    <a:pt x="85078" y="460424"/>
                    <a:pt x="91751" y="463760"/>
                  </a:cubicBezTo>
                  <a:cubicBezTo>
                    <a:pt x="91751" y="472101"/>
                    <a:pt x="88414" y="472101"/>
                    <a:pt x="95088" y="475437"/>
                  </a:cubicBezTo>
                  <a:cubicBezTo>
                    <a:pt x="78406" y="497124"/>
                    <a:pt x="80073" y="495456"/>
                    <a:pt x="78406" y="523815"/>
                  </a:cubicBezTo>
                  <a:cubicBezTo>
                    <a:pt x="81742" y="523815"/>
                    <a:pt x="83410" y="517142"/>
                    <a:pt x="90083" y="520479"/>
                  </a:cubicBezTo>
                  <a:cubicBezTo>
                    <a:pt x="90083" y="520479"/>
                    <a:pt x="76737" y="525483"/>
                    <a:pt x="93419" y="532156"/>
                  </a:cubicBezTo>
                  <a:cubicBezTo>
                    <a:pt x="96755" y="525483"/>
                    <a:pt x="106765" y="513806"/>
                    <a:pt x="110101" y="508801"/>
                  </a:cubicBezTo>
                  <a:cubicBezTo>
                    <a:pt x="113437" y="495456"/>
                    <a:pt x="110101" y="488783"/>
                    <a:pt x="113437" y="477106"/>
                  </a:cubicBezTo>
                  <a:cubicBezTo>
                    <a:pt x="113437" y="477106"/>
                    <a:pt x="121778" y="473769"/>
                    <a:pt x="121778" y="473769"/>
                  </a:cubicBezTo>
                  <a:cubicBezTo>
                    <a:pt x="123447" y="463760"/>
                    <a:pt x="115106" y="467096"/>
                    <a:pt x="118442" y="457087"/>
                  </a:cubicBezTo>
                  <a:lnTo>
                    <a:pt x="110101" y="457087"/>
                  </a:lnTo>
                  <a:cubicBezTo>
                    <a:pt x="110101" y="450414"/>
                    <a:pt x="116774" y="450414"/>
                    <a:pt x="113437" y="440405"/>
                  </a:cubicBezTo>
                  <a:cubicBezTo>
                    <a:pt x="113437" y="440405"/>
                    <a:pt x="101760" y="440405"/>
                    <a:pt x="101760" y="440405"/>
                  </a:cubicBezTo>
                  <a:cubicBezTo>
                    <a:pt x="95088" y="435401"/>
                    <a:pt x="98424" y="427060"/>
                    <a:pt x="85078" y="428728"/>
                  </a:cubicBezTo>
                  <a:close/>
                  <a:moveTo>
                    <a:pt x="176829" y="415382"/>
                  </a:moveTo>
                  <a:cubicBezTo>
                    <a:pt x="175161" y="415382"/>
                    <a:pt x="166820" y="427060"/>
                    <a:pt x="165152" y="427060"/>
                  </a:cubicBezTo>
                  <a:cubicBezTo>
                    <a:pt x="158479" y="428728"/>
                    <a:pt x="158479" y="423723"/>
                    <a:pt x="156811" y="423723"/>
                  </a:cubicBezTo>
                  <a:cubicBezTo>
                    <a:pt x="156811" y="425391"/>
                    <a:pt x="146802" y="423723"/>
                    <a:pt x="145134" y="427060"/>
                  </a:cubicBezTo>
                  <a:cubicBezTo>
                    <a:pt x="141797" y="432064"/>
                    <a:pt x="143465" y="438737"/>
                    <a:pt x="141797" y="443742"/>
                  </a:cubicBezTo>
                  <a:cubicBezTo>
                    <a:pt x="141797" y="443742"/>
                    <a:pt x="135124" y="447078"/>
                    <a:pt x="133456" y="447078"/>
                  </a:cubicBezTo>
                  <a:cubicBezTo>
                    <a:pt x="140129" y="460424"/>
                    <a:pt x="150138" y="468765"/>
                    <a:pt x="156811" y="478774"/>
                  </a:cubicBezTo>
                  <a:cubicBezTo>
                    <a:pt x="160147" y="470433"/>
                    <a:pt x="158479" y="465428"/>
                    <a:pt x="160147" y="455419"/>
                  </a:cubicBezTo>
                  <a:cubicBezTo>
                    <a:pt x="166820" y="455419"/>
                    <a:pt x="170157" y="447078"/>
                    <a:pt x="171825" y="447078"/>
                  </a:cubicBezTo>
                  <a:cubicBezTo>
                    <a:pt x="178498" y="447078"/>
                    <a:pt x="176829" y="452083"/>
                    <a:pt x="180166" y="455419"/>
                  </a:cubicBezTo>
                  <a:cubicBezTo>
                    <a:pt x="185170" y="448746"/>
                    <a:pt x="190175" y="440405"/>
                    <a:pt x="196848" y="432064"/>
                  </a:cubicBezTo>
                  <a:cubicBezTo>
                    <a:pt x="195180" y="432064"/>
                    <a:pt x="176829" y="417050"/>
                    <a:pt x="176829" y="415382"/>
                  </a:cubicBezTo>
                  <a:close/>
                  <a:moveTo>
                    <a:pt x="160147" y="392027"/>
                  </a:moveTo>
                  <a:cubicBezTo>
                    <a:pt x="165152" y="392027"/>
                    <a:pt x="168488" y="405373"/>
                    <a:pt x="160147" y="403705"/>
                  </a:cubicBezTo>
                  <a:cubicBezTo>
                    <a:pt x="160147" y="403705"/>
                    <a:pt x="150138" y="388691"/>
                    <a:pt x="160147" y="392027"/>
                  </a:cubicBezTo>
                  <a:close/>
                  <a:moveTo>
                    <a:pt x="345318" y="166820"/>
                  </a:moveTo>
                  <a:cubicBezTo>
                    <a:pt x="343649" y="171825"/>
                    <a:pt x="346986" y="173493"/>
                    <a:pt x="345318" y="178497"/>
                  </a:cubicBezTo>
                  <a:cubicBezTo>
                    <a:pt x="345318" y="180166"/>
                    <a:pt x="335308" y="185170"/>
                    <a:pt x="333640" y="186838"/>
                  </a:cubicBezTo>
                  <a:cubicBezTo>
                    <a:pt x="335308" y="200184"/>
                    <a:pt x="336977" y="196848"/>
                    <a:pt x="336977" y="210193"/>
                  </a:cubicBezTo>
                  <a:cubicBezTo>
                    <a:pt x="331972" y="211862"/>
                    <a:pt x="326967" y="213530"/>
                    <a:pt x="325299" y="218534"/>
                  </a:cubicBezTo>
                  <a:cubicBezTo>
                    <a:pt x="350322" y="225207"/>
                    <a:pt x="331972" y="238553"/>
                    <a:pt x="328636" y="238553"/>
                  </a:cubicBezTo>
                  <a:cubicBezTo>
                    <a:pt x="328636" y="241889"/>
                    <a:pt x="328636" y="250230"/>
                    <a:pt x="328636" y="255235"/>
                  </a:cubicBezTo>
                  <a:cubicBezTo>
                    <a:pt x="328636" y="256903"/>
                    <a:pt x="300276" y="295272"/>
                    <a:pt x="300276" y="295272"/>
                  </a:cubicBezTo>
                  <a:lnTo>
                    <a:pt x="291935" y="295272"/>
                  </a:lnTo>
                  <a:cubicBezTo>
                    <a:pt x="286931" y="303613"/>
                    <a:pt x="291935" y="310286"/>
                    <a:pt x="283594" y="315290"/>
                  </a:cubicBezTo>
                  <a:lnTo>
                    <a:pt x="283594" y="318627"/>
                  </a:lnTo>
                  <a:cubicBezTo>
                    <a:pt x="276921" y="323631"/>
                    <a:pt x="270249" y="318627"/>
                    <a:pt x="263576" y="321963"/>
                  </a:cubicBezTo>
                  <a:lnTo>
                    <a:pt x="263576" y="330304"/>
                  </a:lnTo>
                  <a:cubicBezTo>
                    <a:pt x="258571" y="330304"/>
                    <a:pt x="251898" y="330304"/>
                    <a:pt x="246894" y="330304"/>
                  </a:cubicBezTo>
                  <a:cubicBezTo>
                    <a:pt x="248562" y="325299"/>
                    <a:pt x="246894" y="318627"/>
                    <a:pt x="246894" y="313622"/>
                  </a:cubicBezTo>
                  <a:cubicBezTo>
                    <a:pt x="246894" y="311954"/>
                    <a:pt x="256903" y="305281"/>
                    <a:pt x="258571" y="301945"/>
                  </a:cubicBezTo>
                  <a:cubicBezTo>
                    <a:pt x="251898" y="306949"/>
                    <a:pt x="241889" y="306949"/>
                    <a:pt x="238553" y="313622"/>
                  </a:cubicBezTo>
                  <a:cubicBezTo>
                    <a:pt x="235216" y="318627"/>
                    <a:pt x="238553" y="326968"/>
                    <a:pt x="238553" y="333640"/>
                  </a:cubicBezTo>
                  <a:cubicBezTo>
                    <a:pt x="236885" y="340313"/>
                    <a:pt x="225207" y="348654"/>
                    <a:pt x="221871" y="353659"/>
                  </a:cubicBezTo>
                  <a:cubicBezTo>
                    <a:pt x="218534" y="363668"/>
                    <a:pt x="226875" y="360332"/>
                    <a:pt x="225207" y="370341"/>
                  </a:cubicBezTo>
                  <a:cubicBezTo>
                    <a:pt x="225207" y="373677"/>
                    <a:pt x="218534" y="373677"/>
                    <a:pt x="216866" y="382018"/>
                  </a:cubicBezTo>
                  <a:cubicBezTo>
                    <a:pt x="193511" y="370341"/>
                    <a:pt x="191843" y="370341"/>
                    <a:pt x="165152" y="382018"/>
                  </a:cubicBezTo>
                  <a:cubicBezTo>
                    <a:pt x="165152" y="377014"/>
                    <a:pt x="168488" y="372009"/>
                    <a:pt x="161816" y="373677"/>
                  </a:cubicBezTo>
                  <a:cubicBezTo>
                    <a:pt x="141797" y="378682"/>
                    <a:pt x="133456" y="405373"/>
                    <a:pt x="113437" y="413714"/>
                  </a:cubicBezTo>
                  <a:cubicBezTo>
                    <a:pt x="105096" y="417050"/>
                    <a:pt x="101760" y="410378"/>
                    <a:pt x="96755" y="410378"/>
                  </a:cubicBezTo>
                  <a:cubicBezTo>
                    <a:pt x="96755" y="410378"/>
                    <a:pt x="96755" y="427060"/>
                    <a:pt x="96755" y="427060"/>
                  </a:cubicBezTo>
                  <a:cubicBezTo>
                    <a:pt x="101760" y="427060"/>
                    <a:pt x="116774" y="427060"/>
                    <a:pt x="133456" y="427060"/>
                  </a:cubicBezTo>
                  <a:cubicBezTo>
                    <a:pt x="133456" y="422055"/>
                    <a:pt x="133456" y="415382"/>
                    <a:pt x="136793" y="415382"/>
                  </a:cubicBezTo>
                  <a:cubicBezTo>
                    <a:pt x="136793" y="415382"/>
                    <a:pt x="168488" y="415382"/>
                    <a:pt x="180166" y="412046"/>
                  </a:cubicBezTo>
                  <a:cubicBezTo>
                    <a:pt x="180166" y="412046"/>
                    <a:pt x="203521" y="412046"/>
                    <a:pt x="203521" y="412046"/>
                  </a:cubicBezTo>
                  <a:cubicBezTo>
                    <a:pt x="203521" y="417050"/>
                    <a:pt x="198516" y="417050"/>
                    <a:pt x="195180" y="420387"/>
                  </a:cubicBezTo>
                  <a:cubicBezTo>
                    <a:pt x="195180" y="423723"/>
                    <a:pt x="195180" y="432064"/>
                    <a:pt x="195180" y="437069"/>
                  </a:cubicBezTo>
                  <a:cubicBezTo>
                    <a:pt x="205189" y="440405"/>
                    <a:pt x="198516" y="440405"/>
                    <a:pt x="203521" y="448746"/>
                  </a:cubicBezTo>
                  <a:cubicBezTo>
                    <a:pt x="206857" y="447078"/>
                    <a:pt x="215198" y="448746"/>
                    <a:pt x="220203" y="448746"/>
                  </a:cubicBezTo>
                  <a:cubicBezTo>
                    <a:pt x="225207" y="448746"/>
                    <a:pt x="225207" y="435401"/>
                    <a:pt x="228544" y="432064"/>
                  </a:cubicBezTo>
                  <a:cubicBezTo>
                    <a:pt x="233548" y="427060"/>
                    <a:pt x="240221" y="428728"/>
                    <a:pt x="245226" y="423723"/>
                  </a:cubicBezTo>
                  <a:cubicBezTo>
                    <a:pt x="243557" y="417050"/>
                    <a:pt x="240221" y="413714"/>
                    <a:pt x="241889" y="407041"/>
                  </a:cubicBezTo>
                  <a:cubicBezTo>
                    <a:pt x="245226" y="407041"/>
                    <a:pt x="256903" y="407041"/>
                    <a:pt x="253567" y="407041"/>
                  </a:cubicBezTo>
                  <a:cubicBezTo>
                    <a:pt x="255235" y="407041"/>
                    <a:pt x="263576" y="412046"/>
                    <a:pt x="261908" y="410378"/>
                  </a:cubicBezTo>
                  <a:cubicBezTo>
                    <a:pt x="255235" y="410378"/>
                    <a:pt x="258571" y="413714"/>
                    <a:pt x="258571" y="418719"/>
                  </a:cubicBezTo>
                  <a:cubicBezTo>
                    <a:pt x="263576" y="418719"/>
                    <a:pt x="263576" y="410378"/>
                    <a:pt x="266912" y="410378"/>
                  </a:cubicBezTo>
                  <a:cubicBezTo>
                    <a:pt x="273585" y="410378"/>
                    <a:pt x="278590" y="412046"/>
                    <a:pt x="286931" y="413714"/>
                  </a:cubicBezTo>
                  <a:cubicBezTo>
                    <a:pt x="290267" y="408709"/>
                    <a:pt x="293603" y="400368"/>
                    <a:pt x="298608" y="397032"/>
                  </a:cubicBezTo>
                  <a:cubicBezTo>
                    <a:pt x="298608" y="397032"/>
                    <a:pt x="306949" y="412046"/>
                    <a:pt x="301944" y="413714"/>
                  </a:cubicBezTo>
                  <a:lnTo>
                    <a:pt x="310285" y="413714"/>
                  </a:lnTo>
                  <a:cubicBezTo>
                    <a:pt x="311954" y="405373"/>
                    <a:pt x="310285" y="402037"/>
                    <a:pt x="313622" y="393696"/>
                  </a:cubicBezTo>
                  <a:cubicBezTo>
                    <a:pt x="313622" y="393696"/>
                    <a:pt x="325299" y="393696"/>
                    <a:pt x="325299" y="393696"/>
                  </a:cubicBezTo>
                  <a:cubicBezTo>
                    <a:pt x="330304" y="383686"/>
                    <a:pt x="321963" y="377014"/>
                    <a:pt x="328636" y="370341"/>
                  </a:cubicBezTo>
                  <a:cubicBezTo>
                    <a:pt x="333640" y="365336"/>
                    <a:pt x="336977" y="373677"/>
                    <a:pt x="336977" y="373677"/>
                  </a:cubicBezTo>
                  <a:cubicBezTo>
                    <a:pt x="336977" y="373677"/>
                    <a:pt x="318626" y="402037"/>
                    <a:pt x="333640" y="402037"/>
                  </a:cubicBezTo>
                  <a:lnTo>
                    <a:pt x="345318" y="390359"/>
                  </a:lnTo>
                  <a:cubicBezTo>
                    <a:pt x="353659" y="375345"/>
                    <a:pt x="355327" y="368673"/>
                    <a:pt x="341981" y="362000"/>
                  </a:cubicBezTo>
                  <a:cubicBezTo>
                    <a:pt x="353659" y="355327"/>
                    <a:pt x="341981" y="350322"/>
                    <a:pt x="345318" y="333640"/>
                  </a:cubicBezTo>
                  <a:lnTo>
                    <a:pt x="353659" y="321963"/>
                  </a:lnTo>
                  <a:cubicBezTo>
                    <a:pt x="356995" y="306949"/>
                    <a:pt x="350322" y="288599"/>
                    <a:pt x="353659" y="273585"/>
                  </a:cubicBezTo>
                  <a:cubicBezTo>
                    <a:pt x="355327" y="263576"/>
                    <a:pt x="363668" y="270249"/>
                    <a:pt x="370341" y="265244"/>
                  </a:cubicBezTo>
                  <a:cubicBezTo>
                    <a:pt x="375345" y="260239"/>
                    <a:pt x="362000" y="256903"/>
                    <a:pt x="367004" y="253567"/>
                  </a:cubicBezTo>
                  <a:lnTo>
                    <a:pt x="375345" y="253567"/>
                  </a:lnTo>
                  <a:cubicBezTo>
                    <a:pt x="385354" y="225207"/>
                    <a:pt x="383686" y="215198"/>
                    <a:pt x="372009" y="190175"/>
                  </a:cubicBezTo>
                  <a:cubicBezTo>
                    <a:pt x="372009" y="188507"/>
                    <a:pt x="368672" y="175161"/>
                    <a:pt x="368672" y="173493"/>
                  </a:cubicBezTo>
                  <a:lnTo>
                    <a:pt x="345318" y="165152"/>
                  </a:lnTo>
                  <a:close/>
                  <a:moveTo>
                    <a:pt x="377013" y="0"/>
                  </a:moveTo>
                  <a:cubicBezTo>
                    <a:pt x="368672" y="1668"/>
                    <a:pt x="365336" y="26691"/>
                    <a:pt x="377013" y="23355"/>
                  </a:cubicBezTo>
                  <a:cubicBezTo>
                    <a:pt x="377013" y="30028"/>
                    <a:pt x="380350" y="38369"/>
                    <a:pt x="377013" y="51714"/>
                  </a:cubicBezTo>
                  <a:cubicBezTo>
                    <a:pt x="377013" y="55051"/>
                    <a:pt x="365336" y="68396"/>
                    <a:pt x="365336" y="71733"/>
                  </a:cubicBezTo>
                  <a:cubicBezTo>
                    <a:pt x="365336" y="81742"/>
                    <a:pt x="370341" y="76737"/>
                    <a:pt x="368672" y="88415"/>
                  </a:cubicBezTo>
                  <a:cubicBezTo>
                    <a:pt x="362000" y="88415"/>
                    <a:pt x="365336" y="93419"/>
                    <a:pt x="360331" y="96756"/>
                  </a:cubicBezTo>
                  <a:cubicBezTo>
                    <a:pt x="360331" y="96756"/>
                    <a:pt x="348654" y="90083"/>
                    <a:pt x="351990" y="88415"/>
                  </a:cubicBezTo>
                  <a:cubicBezTo>
                    <a:pt x="345318" y="88415"/>
                    <a:pt x="335308" y="88415"/>
                    <a:pt x="335308" y="88415"/>
                  </a:cubicBezTo>
                  <a:cubicBezTo>
                    <a:pt x="336977" y="96756"/>
                    <a:pt x="336977" y="93419"/>
                    <a:pt x="338645" y="100092"/>
                  </a:cubicBezTo>
                  <a:cubicBezTo>
                    <a:pt x="333640" y="103428"/>
                    <a:pt x="328636" y="105097"/>
                    <a:pt x="321963" y="108433"/>
                  </a:cubicBezTo>
                  <a:cubicBezTo>
                    <a:pt x="323631" y="113438"/>
                    <a:pt x="333640" y="126783"/>
                    <a:pt x="333640" y="128451"/>
                  </a:cubicBezTo>
                  <a:cubicBezTo>
                    <a:pt x="338645" y="143465"/>
                    <a:pt x="313622" y="151806"/>
                    <a:pt x="345318" y="145133"/>
                  </a:cubicBezTo>
                  <a:cubicBezTo>
                    <a:pt x="345318" y="145133"/>
                    <a:pt x="355327" y="141797"/>
                    <a:pt x="356995" y="141797"/>
                  </a:cubicBezTo>
                  <a:cubicBezTo>
                    <a:pt x="370341" y="136792"/>
                    <a:pt x="345318" y="131788"/>
                    <a:pt x="340313" y="130120"/>
                  </a:cubicBezTo>
                  <a:cubicBezTo>
                    <a:pt x="338645" y="130120"/>
                    <a:pt x="341981" y="120110"/>
                    <a:pt x="340313" y="118442"/>
                  </a:cubicBezTo>
                  <a:cubicBezTo>
                    <a:pt x="351990" y="118442"/>
                    <a:pt x="362000" y="108433"/>
                    <a:pt x="377013" y="115106"/>
                  </a:cubicBezTo>
                  <a:lnTo>
                    <a:pt x="385354" y="131788"/>
                  </a:lnTo>
                  <a:cubicBezTo>
                    <a:pt x="395364" y="131788"/>
                    <a:pt x="403705" y="131788"/>
                    <a:pt x="413714" y="131788"/>
                  </a:cubicBezTo>
                  <a:cubicBezTo>
                    <a:pt x="418718" y="120110"/>
                    <a:pt x="417050" y="115106"/>
                    <a:pt x="425391" y="108433"/>
                  </a:cubicBezTo>
                  <a:cubicBezTo>
                    <a:pt x="437069" y="100092"/>
                    <a:pt x="453751" y="101760"/>
                    <a:pt x="473770" y="96756"/>
                  </a:cubicBezTo>
                  <a:cubicBezTo>
                    <a:pt x="470433" y="88415"/>
                    <a:pt x="467096" y="90083"/>
                    <a:pt x="462092" y="85078"/>
                  </a:cubicBezTo>
                  <a:cubicBezTo>
                    <a:pt x="463760" y="78405"/>
                    <a:pt x="467096" y="75069"/>
                    <a:pt x="465429" y="68396"/>
                  </a:cubicBezTo>
                  <a:cubicBezTo>
                    <a:pt x="460423" y="68396"/>
                    <a:pt x="455419" y="75069"/>
                    <a:pt x="445410" y="71733"/>
                  </a:cubicBezTo>
                  <a:cubicBezTo>
                    <a:pt x="442073" y="71733"/>
                    <a:pt x="443741" y="63392"/>
                    <a:pt x="442073" y="60055"/>
                  </a:cubicBezTo>
                  <a:cubicBezTo>
                    <a:pt x="428728" y="58387"/>
                    <a:pt x="418718" y="60055"/>
                    <a:pt x="410377" y="56719"/>
                  </a:cubicBezTo>
                  <a:cubicBezTo>
                    <a:pt x="403705" y="51714"/>
                    <a:pt x="403705" y="36700"/>
                    <a:pt x="398700" y="28359"/>
                  </a:cubicBezTo>
                  <a:cubicBezTo>
                    <a:pt x="393695" y="20018"/>
                    <a:pt x="380350" y="11677"/>
                    <a:pt x="375345" y="500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3" name="Freeform 1322">
              <a:extLst>
                <a:ext uri="{FF2B5EF4-FFF2-40B4-BE49-F238E27FC236}">
                  <a16:creationId xmlns:a16="http://schemas.microsoft.com/office/drawing/2014/main" id="{F709D828-0137-40C9-69B3-94AC1875ACD8}"/>
                </a:ext>
              </a:extLst>
            </p:cNvPr>
            <p:cNvSpPr/>
            <p:nvPr/>
          </p:nvSpPr>
          <p:spPr>
            <a:xfrm>
              <a:off x="3710213" y="4100185"/>
              <a:ext cx="59608" cy="28962"/>
            </a:xfrm>
            <a:custGeom>
              <a:avLst/>
              <a:gdLst>
                <a:gd name="connsiteX0" fmla="*/ 8341 w 59608"/>
                <a:gd name="connsiteY0" fmla="*/ 1921 h 28962"/>
                <a:gd name="connsiteX1" fmla="*/ 0 w 59608"/>
                <a:gd name="connsiteY1" fmla="*/ 13599 h 28962"/>
                <a:gd name="connsiteX2" fmla="*/ 28359 w 59608"/>
                <a:gd name="connsiteY2" fmla="*/ 25276 h 28962"/>
                <a:gd name="connsiteX3" fmla="*/ 28359 w 59608"/>
                <a:gd name="connsiteY3" fmla="*/ 28613 h 28962"/>
                <a:gd name="connsiteX4" fmla="*/ 48378 w 59608"/>
                <a:gd name="connsiteY4" fmla="*/ 11931 h 28962"/>
                <a:gd name="connsiteX5" fmla="*/ 48378 w 59608"/>
                <a:gd name="connsiteY5" fmla="*/ 3590 h 28962"/>
                <a:gd name="connsiteX6" fmla="*/ 8341 w 59608"/>
                <a:gd name="connsiteY6" fmla="*/ 253 h 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08" h="28962">
                  <a:moveTo>
                    <a:pt x="8341" y="1921"/>
                  </a:moveTo>
                  <a:cubicBezTo>
                    <a:pt x="8341" y="1921"/>
                    <a:pt x="0" y="13599"/>
                    <a:pt x="0" y="13599"/>
                  </a:cubicBezTo>
                  <a:cubicBezTo>
                    <a:pt x="10009" y="20272"/>
                    <a:pt x="18350" y="20272"/>
                    <a:pt x="28359" y="25276"/>
                  </a:cubicBezTo>
                  <a:lnTo>
                    <a:pt x="28359" y="28613"/>
                  </a:lnTo>
                  <a:cubicBezTo>
                    <a:pt x="48378" y="31949"/>
                    <a:pt x="75069" y="10262"/>
                    <a:pt x="48378" y="11931"/>
                  </a:cubicBezTo>
                  <a:lnTo>
                    <a:pt x="48378" y="3590"/>
                  </a:lnTo>
                  <a:cubicBezTo>
                    <a:pt x="36700" y="-3083"/>
                    <a:pt x="21686" y="1921"/>
                    <a:pt x="8341" y="25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4" name="Freeform 1323">
              <a:extLst>
                <a:ext uri="{FF2B5EF4-FFF2-40B4-BE49-F238E27FC236}">
                  <a16:creationId xmlns:a16="http://schemas.microsoft.com/office/drawing/2014/main" id="{A40A7ED6-A6EA-3D6E-E443-DB5E38978E04}"/>
                </a:ext>
              </a:extLst>
            </p:cNvPr>
            <p:cNvSpPr/>
            <p:nvPr/>
          </p:nvSpPr>
          <p:spPr>
            <a:xfrm>
              <a:off x="5525216" y="4355673"/>
              <a:ext cx="165151" cy="218534"/>
            </a:xfrm>
            <a:custGeom>
              <a:avLst/>
              <a:gdLst>
                <a:gd name="connsiteX0" fmla="*/ 33364 w 165151"/>
                <a:gd name="connsiteY0" fmla="*/ 218534 h 218534"/>
                <a:gd name="connsiteX1" fmla="*/ 33364 w 165151"/>
                <a:gd name="connsiteY1" fmla="*/ 218534 h 218534"/>
                <a:gd name="connsiteX2" fmla="*/ 70065 w 165151"/>
                <a:gd name="connsiteY2" fmla="*/ 190175 h 218534"/>
                <a:gd name="connsiteX3" fmla="*/ 130119 w 165151"/>
                <a:gd name="connsiteY3" fmla="*/ 201852 h 218534"/>
                <a:gd name="connsiteX4" fmla="*/ 133456 w 165151"/>
                <a:gd name="connsiteY4" fmla="*/ 201852 h 218534"/>
                <a:gd name="connsiteX5" fmla="*/ 138460 w 165151"/>
                <a:gd name="connsiteY5" fmla="*/ 183502 h 218534"/>
                <a:gd name="connsiteX6" fmla="*/ 138460 w 165151"/>
                <a:gd name="connsiteY6" fmla="*/ 170156 h 218534"/>
                <a:gd name="connsiteX7" fmla="*/ 138460 w 165151"/>
                <a:gd name="connsiteY7" fmla="*/ 150138 h 218534"/>
                <a:gd name="connsiteX8" fmla="*/ 141797 w 165151"/>
                <a:gd name="connsiteY8" fmla="*/ 131788 h 218534"/>
                <a:gd name="connsiteX9" fmla="*/ 150138 w 165151"/>
                <a:gd name="connsiteY9" fmla="*/ 111769 h 218534"/>
                <a:gd name="connsiteX10" fmla="*/ 156811 w 165151"/>
                <a:gd name="connsiteY10" fmla="*/ 90083 h 218534"/>
                <a:gd name="connsiteX11" fmla="*/ 163484 w 165151"/>
                <a:gd name="connsiteY11" fmla="*/ 75069 h 218534"/>
                <a:gd name="connsiteX12" fmla="*/ 165152 w 165151"/>
                <a:gd name="connsiteY12" fmla="*/ 53382 h 218534"/>
                <a:gd name="connsiteX13" fmla="*/ 160147 w 165151"/>
                <a:gd name="connsiteY13" fmla="*/ 35032 h 218534"/>
                <a:gd name="connsiteX14" fmla="*/ 158479 w 165151"/>
                <a:gd name="connsiteY14" fmla="*/ 18350 h 218534"/>
                <a:gd name="connsiteX15" fmla="*/ 140129 w 165151"/>
                <a:gd name="connsiteY15" fmla="*/ 18350 h 218534"/>
                <a:gd name="connsiteX16" fmla="*/ 136793 w 165151"/>
                <a:gd name="connsiteY16" fmla="*/ 5004 h 218534"/>
                <a:gd name="connsiteX17" fmla="*/ 126783 w 165151"/>
                <a:gd name="connsiteY17" fmla="*/ 5004 h 218534"/>
                <a:gd name="connsiteX18" fmla="*/ 118442 w 165151"/>
                <a:gd name="connsiteY18" fmla="*/ 10009 h 218534"/>
                <a:gd name="connsiteX19" fmla="*/ 108433 w 165151"/>
                <a:gd name="connsiteY19" fmla="*/ 10009 h 218534"/>
                <a:gd name="connsiteX20" fmla="*/ 105096 w 165151"/>
                <a:gd name="connsiteY20" fmla="*/ 0 h 218534"/>
                <a:gd name="connsiteX21" fmla="*/ 83410 w 165151"/>
                <a:gd name="connsiteY21" fmla="*/ 0 h 218534"/>
                <a:gd name="connsiteX22" fmla="*/ 78406 w 165151"/>
                <a:gd name="connsiteY22" fmla="*/ 6673 h 218534"/>
                <a:gd name="connsiteX23" fmla="*/ 71732 w 165151"/>
                <a:gd name="connsiteY23" fmla="*/ 18350 h 218534"/>
                <a:gd name="connsiteX24" fmla="*/ 60055 w 165151"/>
                <a:gd name="connsiteY24" fmla="*/ 10009 h 218534"/>
                <a:gd name="connsiteX25" fmla="*/ 53383 w 165151"/>
                <a:gd name="connsiteY25" fmla="*/ 13345 h 218534"/>
                <a:gd name="connsiteX26" fmla="*/ 50046 w 165151"/>
                <a:gd name="connsiteY26" fmla="*/ 28359 h 218534"/>
                <a:gd name="connsiteX27" fmla="*/ 43373 w 165151"/>
                <a:gd name="connsiteY27" fmla="*/ 25023 h 218534"/>
                <a:gd name="connsiteX28" fmla="*/ 33364 w 165151"/>
                <a:gd name="connsiteY28" fmla="*/ 35032 h 218534"/>
                <a:gd name="connsiteX29" fmla="*/ 26691 w 165151"/>
                <a:gd name="connsiteY29" fmla="*/ 48378 h 218534"/>
                <a:gd name="connsiteX30" fmla="*/ 33364 w 165151"/>
                <a:gd name="connsiteY30" fmla="*/ 65060 h 218534"/>
                <a:gd name="connsiteX31" fmla="*/ 16682 w 165151"/>
                <a:gd name="connsiteY31" fmla="*/ 75069 h 218534"/>
                <a:gd name="connsiteX32" fmla="*/ 20019 w 165151"/>
                <a:gd name="connsiteY32" fmla="*/ 83410 h 218534"/>
                <a:gd name="connsiteX33" fmla="*/ 11678 w 165151"/>
                <a:gd name="connsiteY33" fmla="*/ 90083 h 218534"/>
                <a:gd name="connsiteX34" fmla="*/ 13345 w 165151"/>
                <a:gd name="connsiteY34" fmla="*/ 110101 h 218534"/>
                <a:gd name="connsiteX35" fmla="*/ 0 w 165151"/>
                <a:gd name="connsiteY35" fmla="*/ 128451 h 218534"/>
                <a:gd name="connsiteX36" fmla="*/ 16682 w 165151"/>
                <a:gd name="connsiteY36" fmla="*/ 135124 h 218534"/>
                <a:gd name="connsiteX37" fmla="*/ 26691 w 165151"/>
                <a:gd name="connsiteY37" fmla="*/ 150138 h 218534"/>
                <a:gd name="connsiteX38" fmla="*/ 36701 w 165151"/>
                <a:gd name="connsiteY38" fmla="*/ 165152 h 218534"/>
                <a:gd name="connsiteX39" fmla="*/ 36701 w 165151"/>
                <a:gd name="connsiteY39" fmla="*/ 173493 h 218534"/>
                <a:gd name="connsiteX40" fmla="*/ 30027 w 165151"/>
                <a:gd name="connsiteY40" fmla="*/ 188507 h 218534"/>
                <a:gd name="connsiteX41" fmla="*/ 30027 w 165151"/>
                <a:gd name="connsiteY41" fmla="*/ 201852 h 218534"/>
                <a:gd name="connsiteX42" fmla="*/ 33364 w 165151"/>
                <a:gd name="connsiteY42" fmla="*/ 215198 h 21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5151" h="218534">
                  <a:moveTo>
                    <a:pt x="33364" y="218534"/>
                  </a:moveTo>
                  <a:cubicBezTo>
                    <a:pt x="33364" y="218534"/>
                    <a:pt x="33364" y="218534"/>
                    <a:pt x="33364" y="218534"/>
                  </a:cubicBezTo>
                  <a:cubicBezTo>
                    <a:pt x="45042" y="216866"/>
                    <a:pt x="60055" y="193511"/>
                    <a:pt x="70065" y="190175"/>
                  </a:cubicBezTo>
                  <a:cubicBezTo>
                    <a:pt x="98424" y="181834"/>
                    <a:pt x="111770" y="196848"/>
                    <a:pt x="130119" y="201852"/>
                  </a:cubicBezTo>
                  <a:lnTo>
                    <a:pt x="133456" y="201852"/>
                  </a:lnTo>
                  <a:cubicBezTo>
                    <a:pt x="133456" y="201852"/>
                    <a:pt x="136793" y="188507"/>
                    <a:pt x="138460" y="183502"/>
                  </a:cubicBezTo>
                  <a:cubicBezTo>
                    <a:pt x="140129" y="178497"/>
                    <a:pt x="138460" y="170156"/>
                    <a:pt x="138460" y="170156"/>
                  </a:cubicBezTo>
                  <a:lnTo>
                    <a:pt x="138460" y="150138"/>
                  </a:lnTo>
                  <a:cubicBezTo>
                    <a:pt x="136793" y="150138"/>
                    <a:pt x="141797" y="131788"/>
                    <a:pt x="141797" y="131788"/>
                  </a:cubicBezTo>
                  <a:cubicBezTo>
                    <a:pt x="141797" y="131788"/>
                    <a:pt x="148470" y="120110"/>
                    <a:pt x="150138" y="111769"/>
                  </a:cubicBezTo>
                  <a:cubicBezTo>
                    <a:pt x="151806" y="103428"/>
                    <a:pt x="155143" y="98424"/>
                    <a:pt x="156811" y="90083"/>
                  </a:cubicBezTo>
                  <a:cubicBezTo>
                    <a:pt x="158479" y="81742"/>
                    <a:pt x="163484" y="75069"/>
                    <a:pt x="163484" y="75069"/>
                  </a:cubicBezTo>
                  <a:cubicBezTo>
                    <a:pt x="163484" y="75069"/>
                    <a:pt x="165152" y="63391"/>
                    <a:pt x="165152" y="53382"/>
                  </a:cubicBezTo>
                  <a:cubicBezTo>
                    <a:pt x="165152" y="43373"/>
                    <a:pt x="158479" y="41705"/>
                    <a:pt x="160147" y="35032"/>
                  </a:cubicBezTo>
                  <a:cubicBezTo>
                    <a:pt x="161816" y="30027"/>
                    <a:pt x="158479" y="18350"/>
                    <a:pt x="158479" y="18350"/>
                  </a:cubicBezTo>
                  <a:cubicBezTo>
                    <a:pt x="158479" y="18350"/>
                    <a:pt x="145134" y="20018"/>
                    <a:pt x="140129" y="18350"/>
                  </a:cubicBezTo>
                  <a:cubicBezTo>
                    <a:pt x="135124" y="18350"/>
                    <a:pt x="136793" y="5004"/>
                    <a:pt x="136793" y="5004"/>
                  </a:cubicBezTo>
                  <a:lnTo>
                    <a:pt x="126783" y="5004"/>
                  </a:lnTo>
                  <a:cubicBezTo>
                    <a:pt x="126783" y="5004"/>
                    <a:pt x="118442" y="10009"/>
                    <a:pt x="118442" y="10009"/>
                  </a:cubicBezTo>
                  <a:lnTo>
                    <a:pt x="108433" y="10009"/>
                  </a:lnTo>
                  <a:cubicBezTo>
                    <a:pt x="108433" y="10009"/>
                    <a:pt x="105096" y="0"/>
                    <a:pt x="105096" y="0"/>
                  </a:cubicBezTo>
                  <a:lnTo>
                    <a:pt x="83410" y="0"/>
                  </a:lnTo>
                  <a:cubicBezTo>
                    <a:pt x="83410" y="0"/>
                    <a:pt x="78406" y="6673"/>
                    <a:pt x="78406" y="6673"/>
                  </a:cubicBezTo>
                  <a:cubicBezTo>
                    <a:pt x="78406" y="6673"/>
                    <a:pt x="78406" y="16682"/>
                    <a:pt x="71732" y="18350"/>
                  </a:cubicBezTo>
                  <a:cubicBezTo>
                    <a:pt x="65060" y="20018"/>
                    <a:pt x="60055" y="10009"/>
                    <a:pt x="60055" y="10009"/>
                  </a:cubicBezTo>
                  <a:lnTo>
                    <a:pt x="53383" y="13345"/>
                  </a:lnTo>
                  <a:lnTo>
                    <a:pt x="50046" y="28359"/>
                  </a:lnTo>
                  <a:cubicBezTo>
                    <a:pt x="50046" y="28359"/>
                    <a:pt x="50046" y="20018"/>
                    <a:pt x="43373" y="25023"/>
                  </a:cubicBezTo>
                  <a:cubicBezTo>
                    <a:pt x="36701" y="30027"/>
                    <a:pt x="33364" y="35032"/>
                    <a:pt x="33364" y="35032"/>
                  </a:cubicBezTo>
                  <a:cubicBezTo>
                    <a:pt x="33364" y="35032"/>
                    <a:pt x="21686" y="41705"/>
                    <a:pt x="26691" y="48378"/>
                  </a:cubicBezTo>
                  <a:cubicBezTo>
                    <a:pt x="30027" y="55050"/>
                    <a:pt x="36701" y="56719"/>
                    <a:pt x="33364" y="65060"/>
                  </a:cubicBezTo>
                  <a:cubicBezTo>
                    <a:pt x="30027" y="73401"/>
                    <a:pt x="15014" y="71732"/>
                    <a:pt x="16682" y="75069"/>
                  </a:cubicBezTo>
                  <a:cubicBezTo>
                    <a:pt x="16682" y="78405"/>
                    <a:pt x="20019" y="83410"/>
                    <a:pt x="20019" y="83410"/>
                  </a:cubicBezTo>
                  <a:lnTo>
                    <a:pt x="11678" y="90083"/>
                  </a:lnTo>
                  <a:cubicBezTo>
                    <a:pt x="11678" y="90083"/>
                    <a:pt x="20019" y="105096"/>
                    <a:pt x="13345" y="110101"/>
                  </a:cubicBezTo>
                  <a:cubicBezTo>
                    <a:pt x="6673" y="115106"/>
                    <a:pt x="0" y="128451"/>
                    <a:pt x="0" y="128451"/>
                  </a:cubicBezTo>
                  <a:cubicBezTo>
                    <a:pt x="0" y="128451"/>
                    <a:pt x="13345" y="133456"/>
                    <a:pt x="16682" y="135124"/>
                  </a:cubicBezTo>
                  <a:cubicBezTo>
                    <a:pt x="20019" y="136792"/>
                    <a:pt x="23355" y="145133"/>
                    <a:pt x="26691" y="150138"/>
                  </a:cubicBezTo>
                  <a:cubicBezTo>
                    <a:pt x="30027" y="156811"/>
                    <a:pt x="31696" y="165152"/>
                    <a:pt x="36701" y="165152"/>
                  </a:cubicBezTo>
                  <a:cubicBezTo>
                    <a:pt x="41705" y="165152"/>
                    <a:pt x="40037" y="166820"/>
                    <a:pt x="36701" y="173493"/>
                  </a:cubicBezTo>
                  <a:cubicBezTo>
                    <a:pt x="33364" y="180166"/>
                    <a:pt x="36701" y="183502"/>
                    <a:pt x="30027" y="188507"/>
                  </a:cubicBezTo>
                  <a:cubicBezTo>
                    <a:pt x="23355" y="193511"/>
                    <a:pt x="30027" y="196848"/>
                    <a:pt x="30027" y="201852"/>
                  </a:cubicBezTo>
                  <a:cubicBezTo>
                    <a:pt x="30027" y="206857"/>
                    <a:pt x="33364" y="215198"/>
                    <a:pt x="33364" y="215198"/>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325" name="Graphic 1159">
              <a:extLst>
                <a:ext uri="{FF2B5EF4-FFF2-40B4-BE49-F238E27FC236}">
                  <a16:creationId xmlns:a16="http://schemas.microsoft.com/office/drawing/2014/main" id="{CD024450-A5E1-35C2-436E-FE8E76184795}"/>
                </a:ext>
              </a:extLst>
            </p:cNvPr>
            <p:cNvGrpSpPr/>
            <p:nvPr/>
          </p:nvGrpSpPr>
          <p:grpSpPr>
            <a:xfrm>
              <a:off x="5931614" y="3105356"/>
              <a:ext cx="294528" cy="381183"/>
              <a:chOff x="5931614" y="3105356"/>
              <a:chExt cx="294528" cy="381183"/>
            </a:xfrm>
            <a:solidFill>
              <a:srgbClr val="009EE0"/>
            </a:solidFill>
          </p:grpSpPr>
          <p:sp>
            <p:nvSpPr>
              <p:cNvPr id="1326" name="Freeform 1325">
                <a:extLst>
                  <a:ext uri="{FF2B5EF4-FFF2-40B4-BE49-F238E27FC236}">
                    <a16:creationId xmlns:a16="http://schemas.microsoft.com/office/drawing/2014/main" id="{6360072D-794C-C37E-EB24-C00FB777BB32}"/>
                  </a:ext>
                </a:extLst>
              </p:cNvPr>
              <p:cNvSpPr/>
              <p:nvPr/>
            </p:nvSpPr>
            <p:spPr>
              <a:xfrm>
                <a:off x="5972294" y="3328061"/>
                <a:ext cx="43373" cy="80073"/>
              </a:xfrm>
              <a:custGeom>
                <a:avLst/>
                <a:gdLst>
                  <a:gd name="connsiteX0" fmla="*/ 20019 w 43373"/>
                  <a:gd name="connsiteY0" fmla="*/ 0 h 80073"/>
                  <a:gd name="connsiteX1" fmla="*/ 0 w 43373"/>
                  <a:gd name="connsiteY1" fmla="*/ 11677 h 80073"/>
                  <a:gd name="connsiteX2" fmla="*/ 8341 w 43373"/>
                  <a:gd name="connsiteY2" fmla="*/ 71733 h 80073"/>
                  <a:gd name="connsiteX3" fmla="*/ 16682 w 43373"/>
                  <a:gd name="connsiteY3" fmla="*/ 80074 h 80073"/>
                  <a:gd name="connsiteX4" fmla="*/ 25023 w 43373"/>
                  <a:gd name="connsiteY4" fmla="*/ 76737 h 80073"/>
                  <a:gd name="connsiteX5" fmla="*/ 36701 w 43373"/>
                  <a:gd name="connsiteY5" fmla="*/ 73401 h 80073"/>
                  <a:gd name="connsiteX6" fmla="*/ 40037 w 43373"/>
                  <a:gd name="connsiteY6" fmla="*/ 41705 h 80073"/>
                  <a:gd name="connsiteX7" fmla="*/ 43373 w 43373"/>
                  <a:gd name="connsiteY7" fmla="*/ 21687 h 80073"/>
                  <a:gd name="connsiteX8" fmla="*/ 31696 w 43373"/>
                  <a:gd name="connsiteY8" fmla="*/ 1668 h 80073"/>
                  <a:gd name="connsiteX9" fmla="*/ 20019 w 43373"/>
                  <a:gd name="connsiteY9" fmla="*/ 1668 h 8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3" h="80073">
                    <a:moveTo>
                      <a:pt x="20019" y="0"/>
                    </a:moveTo>
                    <a:cubicBezTo>
                      <a:pt x="15014" y="3336"/>
                      <a:pt x="8341" y="8341"/>
                      <a:pt x="0" y="11677"/>
                    </a:cubicBezTo>
                    <a:cubicBezTo>
                      <a:pt x="3337" y="31696"/>
                      <a:pt x="0" y="51714"/>
                      <a:pt x="8341" y="71733"/>
                    </a:cubicBezTo>
                    <a:cubicBezTo>
                      <a:pt x="8341" y="73401"/>
                      <a:pt x="15014" y="75069"/>
                      <a:pt x="16682" y="80074"/>
                    </a:cubicBezTo>
                    <a:cubicBezTo>
                      <a:pt x="16682" y="80074"/>
                      <a:pt x="31696" y="80074"/>
                      <a:pt x="25023" y="76737"/>
                    </a:cubicBezTo>
                    <a:lnTo>
                      <a:pt x="36701" y="73401"/>
                    </a:lnTo>
                    <a:cubicBezTo>
                      <a:pt x="38369" y="58387"/>
                      <a:pt x="36701" y="53382"/>
                      <a:pt x="40037" y="41705"/>
                    </a:cubicBezTo>
                    <a:cubicBezTo>
                      <a:pt x="40037" y="46710"/>
                      <a:pt x="43373" y="23355"/>
                      <a:pt x="43373" y="21687"/>
                    </a:cubicBezTo>
                    <a:cubicBezTo>
                      <a:pt x="43373" y="21687"/>
                      <a:pt x="33364" y="5005"/>
                      <a:pt x="31696" y="1668"/>
                    </a:cubicBezTo>
                    <a:cubicBezTo>
                      <a:pt x="31696" y="1668"/>
                      <a:pt x="20019" y="1668"/>
                      <a:pt x="20019"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7" name="Freeform 1326">
                <a:extLst>
                  <a:ext uri="{FF2B5EF4-FFF2-40B4-BE49-F238E27FC236}">
                    <a16:creationId xmlns:a16="http://schemas.microsoft.com/office/drawing/2014/main" id="{7CEAC96E-9F4A-772D-BC37-7DBA7E97B3DE}"/>
                  </a:ext>
                </a:extLst>
              </p:cNvPr>
              <p:cNvSpPr/>
              <p:nvPr/>
            </p:nvSpPr>
            <p:spPr>
              <a:xfrm>
                <a:off x="5931614" y="3105356"/>
                <a:ext cx="294528" cy="381183"/>
              </a:xfrm>
              <a:custGeom>
                <a:avLst/>
                <a:gdLst>
                  <a:gd name="connsiteX0" fmla="*/ 15656 w 294528"/>
                  <a:gd name="connsiteY0" fmla="*/ 129285 h 381183"/>
                  <a:gd name="connsiteX1" fmla="*/ 34007 w 294528"/>
                  <a:gd name="connsiteY1" fmla="*/ 127617 h 381183"/>
                  <a:gd name="connsiteX2" fmla="*/ 45684 w 294528"/>
                  <a:gd name="connsiteY2" fmla="*/ 107599 h 381183"/>
                  <a:gd name="connsiteX3" fmla="*/ 45684 w 294528"/>
                  <a:gd name="connsiteY3" fmla="*/ 104262 h 381183"/>
                  <a:gd name="connsiteX4" fmla="*/ 62366 w 294528"/>
                  <a:gd name="connsiteY4" fmla="*/ 104262 h 381183"/>
                  <a:gd name="connsiteX5" fmla="*/ 125758 w 294528"/>
                  <a:gd name="connsiteY5" fmla="*/ 196013 h 381183"/>
                  <a:gd name="connsiteX6" fmla="*/ 134099 w 294528"/>
                  <a:gd name="connsiteY6" fmla="*/ 196013 h 381183"/>
                  <a:gd name="connsiteX7" fmla="*/ 165795 w 294528"/>
                  <a:gd name="connsiteY7" fmla="*/ 227709 h 381183"/>
                  <a:gd name="connsiteX8" fmla="*/ 197491 w 294528"/>
                  <a:gd name="connsiteY8" fmla="*/ 239387 h 381183"/>
                  <a:gd name="connsiteX9" fmla="*/ 197491 w 294528"/>
                  <a:gd name="connsiteY9" fmla="*/ 247728 h 381183"/>
                  <a:gd name="connsiteX10" fmla="*/ 209168 w 294528"/>
                  <a:gd name="connsiteY10" fmla="*/ 251064 h 381183"/>
                  <a:gd name="connsiteX11" fmla="*/ 209168 w 294528"/>
                  <a:gd name="connsiteY11" fmla="*/ 262742 h 381183"/>
                  <a:gd name="connsiteX12" fmla="*/ 232523 w 294528"/>
                  <a:gd name="connsiteY12" fmla="*/ 274419 h 381183"/>
                  <a:gd name="connsiteX13" fmla="*/ 232523 w 294528"/>
                  <a:gd name="connsiteY13" fmla="*/ 314456 h 381183"/>
                  <a:gd name="connsiteX14" fmla="*/ 229186 w 294528"/>
                  <a:gd name="connsiteY14" fmla="*/ 337811 h 381183"/>
                  <a:gd name="connsiteX15" fmla="*/ 149112 w 294528"/>
                  <a:gd name="connsiteY15" fmla="*/ 337811 h 381183"/>
                  <a:gd name="connsiteX16" fmla="*/ 152449 w 294528"/>
                  <a:gd name="connsiteY16" fmla="*/ 349488 h 381183"/>
                  <a:gd name="connsiteX17" fmla="*/ 212504 w 294528"/>
                  <a:gd name="connsiteY17" fmla="*/ 381184 h 381183"/>
                  <a:gd name="connsiteX18" fmla="*/ 215841 w 294528"/>
                  <a:gd name="connsiteY18" fmla="*/ 349488 h 381183"/>
                  <a:gd name="connsiteX19" fmla="*/ 215841 w 294528"/>
                  <a:gd name="connsiteY19" fmla="*/ 341147 h 381183"/>
                  <a:gd name="connsiteX20" fmla="*/ 239196 w 294528"/>
                  <a:gd name="connsiteY20" fmla="*/ 344484 h 381183"/>
                  <a:gd name="connsiteX21" fmla="*/ 262550 w 294528"/>
                  <a:gd name="connsiteY21" fmla="*/ 287765 h 381183"/>
                  <a:gd name="connsiteX22" fmla="*/ 250873 w 294528"/>
                  <a:gd name="connsiteY22" fmla="*/ 276087 h 381183"/>
                  <a:gd name="connsiteX23" fmla="*/ 250873 w 294528"/>
                  <a:gd name="connsiteY23" fmla="*/ 264410 h 381183"/>
                  <a:gd name="connsiteX24" fmla="*/ 287573 w 294528"/>
                  <a:gd name="connsiteY24" fmla="*/ 261073 h 381183"/>
                  <a:gd name="connsiteX25" fmla="*/ 287573 w 294528"/>
                  <a:gd name="connsiteY25" fmla="*/ 269414 h 381183"/>
                  <a:gd name="connsiteX26" fmla="*/ 284237 w 294528"/>
                  <a:gd name="connsiteY26" fmla="*/ 241055 h 381183"/>
                  <a:gd name="connsiteX27" fmla="*/ 264219 w 294528"/>
                  <a:gd name="connsiteY27" fmla="*/ 224373 h 381183"/>
                  <a:gd name="connsiteX28" fmla="*/ 252541 w 294528"/>
                  <a:gd name="connsiteY28" fmla="*/ 224373 h 381183"/>
                  <a:gd name="connsiteX29" fmla="*/ 240864 w 294528"/>
                  <a:gd name="connsiteY29" fmla="*/ 212695 h 381183"/>
                  <a:gd name="connsiteX30" fmla="*/ 240864 w 294528"/>
                  <a:gd name="connsiteY30" fmla="*/ 196013 h 381183"/>
                  <a:gd name="connsiteX31" fmla="*/ 189150 w 294528"/>
                  <a:gd name="connsiteY31" fmla="*/ 172659 h 381183"/>
                  <a:gd name="connsiteX32" fmla="*/ 180809 w 294528"/>
                  <a:gd name="connsiteY32" fmla="*/ 144299 h 381183"/>
                  <a:gd name="connsiteX33" fmla="*/ 137435 w 294528"/>
                  <a:gd name="connsiteY33" fmla="*/ 112603 h 381183"/>
                  <a:gd name="connsiteX34" fmla="*/ 137435 w 294528"/>
                  <a:gd name="connsiteY34" fmla="*/ 95921 h 381183"/>
                  <a:gd name="connsiteX35" fmla="*/ 149112 w 294528"/>
                  <a:gd name="connsiteY35" fmla="*/ 75903 h 381183"/>
                  <a:gd name="connsiteX36" fmla="*/ 140771 w 294528"/>
                  <a:gd name="connsiteY36" fmla="*/ 72567 h 381183"/>
                  <a:gd name="connsiteX37" fmla="*/ 140771 w 294528"/>
                  <a:gd name="connsiteY37" fmla="*/ 64226 h 381183"/>
                  <a:gd name="connsiteX38" fmla="*/ 177472 w 294528"/>
                  <a:gd name="connsiteY38" fmla="*/ 55885 h 381183"/>
                  <a:gd name="connsiteX39" fmla="*/ 175804 w 294528"/>
                  <a:gd name="connsiteY39" fmla="*/ 55885 h 381183"/>
                  <a:gd name="connsiteX40" fmla="*/ 175804 w 294528"/>
                  <a:gd name="connsiteY40" fmla="*/ 37534 h 381183"/>
                  <a:gd name="connsiteX41" fmla="*/ 167463 w 294528"/>
                  <a:gd name="connsiteY41" fmla="*/ 27525 h 381183"/>
                  <a:gd name="connsiteX42" fmla="*/ 170799 w 294528"/>
                  <a:gd name="connsiteY42" fmla="*/ 10843 h 381183"/>
                  <a:gd name="connsiteX43" fmla="*/ 152449 w 294528"/>
                  <a:gd name="connsiteY43" fmla="*/ 10843 h 381183"/>
                  <a:gd name="connsiteX44" fmla="*/ 140771 w 294528"/>
                  <a:gd name="connsiteY44" fmla="*/ 12511 h 381183"/>
                  <a:gd name="connsiteX45" fmla="*/ 130763 w 294528"/>
                  <a:gd name="connsiteY45" fmla="*/ 5839 h 381183"/>
                  <a:gd name="connsiteX46" fmla="*/ 119085 w 294528"/>
                  <a:gd name="connsiteY46" fmla="*/ 2502 h 381183"/>
                  <a:gd name="connsiteX47" fmla="*/ 112412 w 294528"/>
                  <a:gd name="connsiteY47" fmla="*/ 2502 h 381183"/>
                  <a:gd name="connsiteX48" fmla="*/ 97399 w 294528"/>
                  <a:gd name="connsiteY48" fmla="*/ 834 h 381183"/>
                  <a:gd name="connsiteX49" fmla="*/ 94062 w 294528"/>
                  <a:gd name="connsiteY49" fmla="*/ 9175 h 381183"/>
                  <a:gd name="connsiteX50" fmla="*/ 97399 w 294528"/>
                  <a:gd name="connsiteY50" fmla="*/ 17516 h 381183"/>
                  <a:gd name="connsiteX51" fmla="*/ 89058 w 294528"/>
                  <a:gd name="connsiteY51" fmla="*/ 17516 h 381183"/>
                  <a:gd name="connsiteX52" fmla="*/ 77380 w 294528"/>
                  <a:gd name="connsiteY52" fmla="*/ 24189 h 381183"/>
                  <a:gd name="connsiteX53" fmla="*/ 67371 w 294528"/>
                  <a:gd name="connsiteY53" fmla="*/ 34198 h 381183"/>
                  <a:gd name="connsiteX54" fmla="*/ 67371 w 294528"/>
                  <a:gd name="connsiteY54" fmla="*/ 44207 h 381183"/>
                  <a:gd name="connsiteX55" fmla="*/ 54025 w 294528"/>
                  <a:gd name="connsiteY55" fmla="*/ 40871 h 381183"/>
                  <a:gd name="connsiteX56" fmla="*/ 44016 w 294528"/>
                  <a:gd name="connsiteY56" fmla="*/ 32530 h 381183"/>
                  <a:gd name="connsiteX57" fmla="*/ 39012 w 294528"/>
                  <a:gd name="connsiteY57" fmla="*/ 39203 h 381183"/>
                  <a:gd name="connsiteX58" fmla="*/ 22330 w 294528"/>
                  <a:gd name="connsiteY58" fmla="*/ 50880 h 381183"/>
                  <a:gd name="connsiteX59" fmla="*/ 15656 w 294528"/>
                  <a:gd name="connsiteY59" fmla="*/ 60889 h 381183"/>
                  <a:gd name="connsiteX60" fmla="*/ 5648 w 294528"/>
                  <a:gd name="connsiteY60" fmla="*/ 70898 h 381183"/>
                  <a:gd name="connsiteX61" fmla="*/ 5648 w 294528"/>
                  <a:gd name="connsiteY61" fmla="*/ 85912 h 381183"/>
                  <a:gd name="connsiteX62" fmla="*/ 5648 w 294528"/>
                  <a:gd name="connsiteY62" fmla="*/ 107599 h 381183"/>
                  <a:gd name="connsiteX63" fmla="*/ 17325 w 294528"/>
                  <a:gd name="connsiteY63" fmla="*/ 110935 h 381183"/>
                  <a:gd name="connsiteX64" fmla="*/ 10652 w 294528"/>
                  <a:gd name="connsiteY64" fmla="*/ 117608 h 381183"/>
                  <a:gd name="connsiteX65" fmla="*/ 13989 w 294528"/>
                  <a:gd name="connsiteY65" fmla="*/ 122613 h 381183"/>
                  <a:gd name="connsiteX66" fmla="*/ 13989 w 294528"/>
                  <a:gd name="connsiteY66" fmla="*/ 122613 h 38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4528" h="381183">
                    <a:moveTo>
                      <a:pt x="15656" y="129285"/>
                    </a:moveTo>
                    <a:cubicBezTo>
                      <a:pt x="20661" y="129285"/>
                      <a:pt x="27334" y="129285"/>
                      <a:pt x="34007" y="127617"/>
                    </a:cubicBezTo>
                    <a:cubicBezTo>
                      <a:pt x="39012" y="124281"/>
                      <a:pt x="39012" y="110935"/>
                      <a:pt x="45684" y="107599"/>
                    </a:cubicBezTo>
                    <a:lnTo>
                      <a:pt x="45684" y="104262"/>
                    </a:lnTo>
                    <a:cubicBezTo>
                      <a:pt x="49020" y="102594"/>
                      <a:pt x="57361" y="105931"/>
                      <a:pt x="62366" y="104262"/>
                    </a:cubicBezTo>
                    <a:cubicBezTo>
                      <a:pt x="102403" y="127617"/>
                      <a:pt x="97399" y="167654"/>
                      <a:pt x="125758" y="196013"/>
                    </a:cubicBezTo>
                    <a:lnTo>
                      <a:pt x="134099" y="196013"/>
                    </a:lnTo>
                    <a:cubicBezTo>
                      <a:pt x="134099" y="196013"/>
                      <a:pt x="159122" y="224373"/>
                      <a:pt x="165795" y="227709"/>
                    </a:cubicBezTo>
                    <a:cubicBezTo>
                      <a:pt x="177472" y="232714"/>
                      <a:pt x="189150" y="231046"/>
                      <a:pt x="197491" y="239387"/>
                    </a:cubicBezTo>
                    <a:lnTo>
                      <a:pt x="197491" y="247728"/>
                    </a:lnTo>
                    <a:cubicBezTo>
                      <a:pt x="202495" y="247728"/>
                      <a:pt x="207500" y="247728"/>
                      <a:pt x="209168" y="251064"/>
                    </a:cubicBezTo>
                    <a:cubicBezTo>
                      <a:pt x="209168" y="254400"/>
                      <a:pt x="207500" y="261073"/>
                      <a:pt x="209168" y="262742"/>
                    </a:cubicBezTo>
                    <a:cubicBezTo>
                      <a:pt x="215841" y="269414"/>
                      <a:pt x="229186" y="266078"/>
                      <a:pt x="232523" y="274419"/>
                    </a:cubicBezTo>
                    <a:cubicBezTo>
                      <a:pt x="235859" y="281092"/>
                      <a:pt x="240864" y="321129"/>
                      <a:pt x="232523" y="314456"/>
                    </a:cubicBezTo>
                    <a:cubicBezTo>
                      <a:pt x="229186" y="324465"/>
                      <a:pt x="229186" y="329470"/>
                      <a:pt x="229186" y="337811"/>
                    </a:cubicBezTo>
                    <a:cubicBezTo>
                      <a:pt x="205832" y="342815"/>
                      <a:pt x="165795" y="337811"/>
                      <a:pt x="149112" y="337811"/>
                    </a:cubicBezTo>
                    <a:cubicBezTo>
                      <a:pt x="150781" y="339479"/>
                      <a:pt x="149112" y="347820"/>
                      <a:pt x="152449" y="349488"/>
                    </a:cubicBezTo>
                    <a:cubicBezTo>
                      <a:pt x="170799" y="362834"/>
                      <a:pt x="190818" y="371175"/>
                      <a:pt x="212504" y="381184"/>
                    </a:cubicBezTo>
                    <a:cubicBezTo>
                      <a:pt x="215841" y="372843"/>
                      <a:pt x="219177" y="337811"/>
                      <a:pt x="215841" y="349488"/>
                    </a:cubicBezTo>
                    <a:lnTo>
                      <a:pt x="215841" y="341147"/>
                    </a:lnTo>
                    <a:cubicBezTo>
                      <a:pt x="220845" y="337811"/>
                      <a:pt x="234191" y="344484"/>
                      <a:pt x="239196" y="344484"/>
                    </a:cubicBezTo>
                    <a:cubicBezTo>
                      <a:pt x="244200" y="334474"/>
                      <a:pt x="267555" y="302778"/>
                      <a:pt x="262550" y="287765"/>
                    </a:cubicBezTo>
                    <a:cubicBezTo>
                      <a:pt x="262550" y="286096"/>
                      <a:pt x="250873" y="279424"/>
                      <a:pt x="250873" y="276087"/>
                    </a:cubicBezTo>
                    <a:cubicBezTo>
                      <a:pt x="249205" y="267746"/>
                      <a:pt x="250873" y="271083"/>
                      <a:pt x="250873" y="264410"/>
                    </a:cubicBezTo>
                    <a:cubicBezTo>
                      <a:pt x="257546" y="239387"/>
                      <a:pt x="270891" y="252732"/>
                      <a:pt x="287573" y="261073"/>
                    </a:cubicBezTo>
                    <a:lnTo>
                      <a:pt x="287573" y="269414"/>
                    </a:lnTo>
                    <a:cubicBezTo>
                      <a:pt x="304256" y="274419"/>
                      <a:pt x="285905" y="242723"/>
                      <a:pt x="284237" y="241055"/>
                    </a:cubicBezTo>
                    <a:cubicBezTo>
                      <a:pt x="279232" y="236050"/>
                      <a:pt x="270891" y="229377"/>
                      <a:pt x="264219" y="224373"/>
                    </a:cubicBezTo>
                    <a:cubicBezTo>
                      <a:pt x="260882" y="222705"/>
                      <a:pt x="255878" y="224373"/>
                      <a:pt x="252541" y="224373"/>
                    </a:cubicBezTo>
                    <a:cubicBezTo>
                      <a:pt x="249205" y="217700"/>
                      <a:pt x="245868" y="216032"/>
                      <a:pt x="240864" y="212695"/>
                    </a:cubicBezTo>
                    <a:cubicBezTo>
                      <a:pt x="245868" y="209359"/>
                      <a:pt x="240864" y="199350"/>
                      <a:pt x="240864" y="196013"/>
                    </a:cubicBezTo>
                    <a:cubicBezTo>
                      <a:pt x="212504" y="192677"/>
                      <a:pt x="200827" y="191009"/>
                      <a:pt x="189150" y="172659"/>
                    </a:cubicBezTo>
                    <a:cubicBezTo>
                      <a:pt x="184145" y="164318"/>
                      <a:pt x="187481" y="154308"/>
                      <a:pt x="180809" y="144299"/>
                    </a:cubicBezTo>
                    <a:cubicBezTo>
                      <a:pt x="174136" y="130954"/>
                      <a:pt x="149112" y="119276"/>
                      <a:pt x="137435" y="112603"/>
                    </a:cubicBezTo>
                    <a:cubicBezTo>
                      <a:pt x="137435" y="107599"/>
                      <a:pt x="137435" y="100926"/>
                      <a:pt x="137435" y="95921"/>
                    </a:cubicBezTo>
                    <a:cubicBezTo>
                      <a:pt x="137435" y="90917"/>
                      <a:pt x="145776" y="80908"/>
                      <a:pt x="149112" y="75903"/>
                    </a:cubicBezTo>
                    <a:cubicBezTo>
                      <a:pt x="147445" y="75903"/>
                      <a:pt x="144108" y="69230"/>
                      <a:pt x="140771" y="72567"/>
                    </a:cubicBezTo>
                    <a:lnTo>
                      <a:pt x="140771" y="64226"/>
                    </a:lnTo>
                    <a:cubicBezTo>
                      <a:pt x="157453" y="59221"/>
                      <a:pt x="162458" y="60889"/>
                      <a:pt x="177472" y="55885"/>
                    </a:cubicBezTo>
                    <a:cubicBezTo>
                      <a:pt x="177472" y="55885"/>
                      <a:pt x="175804" y="55885"/>
                      <a:pt x="175804" y="55885"/>
                    </a:cubicBezTo>
                    <a:cubicBezTo>
                      <a:pt x="169131" y="50880"/>
                      <a:pt x="175804" y="44207"/>
                      <a:pt x="175804" y="37534"/>
                    </a:cubicBezTo>
                    <a:cubicBezTo>
                      <a:pt x="175804" y="30862"/>
                      <a:pt x="177472" y="27525"/>
                      <a:pt x="167463" y="27525"/>
                    </a:cubicBezTo>
                    <a:cubicBezTo>
                      <a:pt x="157453" y="27525"/>
                      <a:pt x="170799" y="10843"/>
                      <a:pt x="170799" y="10843"/>
                    </a:cubicBezTo>
                    <a:cubicBezTo>
                      <a:pt x="170799" y="10843"/>
                      <a:pt x="159122" y="10843"/>
                      <a:pt x="152449" y="10843"/>
                    </a:cubicBezTo>
                    <a:cubicBezTo>
                      <a:pt x="145776" y="10843"/>
                      <a:pt x="145776" y="14180"/>
                      <a:pt x="140771" y="12511"/>
                    </a:cubicBezTo>
                    <a:cubicBezTo>
                      <a:pt x="135767" y="10843"/>
                      <a:pt x="140771" y="5839"/>
                      <a:pt x="130763" y="5839"/>
                    </a:cubicBezTo>
                    <a:cubicBezTo>
                      <a:pt x="120753" y="5839"/>
                      <a:pt x="127426" y="5839"/>
                      <a:pt x="119085" y="2502"/>
                    </a:cubicBezTo>
                    <a:cubicBezTo>
                      <a:pt x="110744" y="-834"/>
                      <a:pt x="112412" y="-834"/>
                      <a:pt x="112412" y="2502"/>
                    </a:cubicBezTo>
                    <a:cubicBezTo>
                      <a:pt x="112412" y="7507"/>
                      <a:pt x="99066" y="-834"/>
                      <a:pt x="97399" y="834"/>
                    </a:cubicBezTo>
                    <a:cubicBezTo>
                      <a:pt x="97399" y="4170"/>
                      <a:pt x="99066" y="5839"/>
                      <a:pt x="94062" y="9175"/>
                    </a:cubicBezTo>
                    <a:cubicBezTo>
                      <a:pt x="87389" y="14180"/>
                      <a:pt x="102403" y="10843"/>
                      <a:pt x="97399" y="17516"/>
                    </a:cubicBezTo>
                    <a:cubicBezTo>
                      <a:pt x="92394" y="24189"/>
                      <a:pt x="94062" y="20852"/>
                      <a:pt x="89058" y="17516"/>
                    </a:cubicBezTo>
                    <a:cubicBezTo>
                      <a:pt x="84053" y="14180"/>
                      <a:pt x="79048" y="17516"/>
                      <a:pt x="77380" y="24189"/>
                    </a:cubicBezTo>
                    <a:cubicBezTo>
                      <a:pt x="77380" y="30862"/>
                      <a:pt x="67371" y="24189"/>
                      <a:pt x="67371" y="34198"/>
                    </a:cubicBezTo>
                    <a:cubicBezTo>
                      <a:pt x="67371" y="44207"/>
                      <a:pt x="70707" y="40871"/>
                      <a:pt x="67371" y="44207"/>
                    </a:cubicBezTo>
                    <a:cubicBezTo>
                      <a:pt x="64035" y="47544"/>
                      <a:pt x="62366" y="44207"/>
                      <a:pt x="54025" y="40871"/>
                    </a:cubicBezTo>
                    <a:cubicBezTo>
                      <a:pt x="45684" y="39203"/>
                      <a:pt x="49020" y="40871"/>
                      <a:pt x="44016" y="32530"/>
                    </a:cubicBezTo>
                    <a:cubicBezTo>
                      <a:pt x="39012" y="25857"/>
                      <a:pt x="39012" y="32530"/>
                      <a:pt x="39012" y="39203"/>
                    </a:cubicBezTo>
                    <a:cubicBezTo>
                      <a:pt x="39012" y="45875"/>
                      <a:pt x="25666" y="44207"/>
                      <a:pt x="22330" y="50880"/>
                    </a:cubicBezTo>
                    <a:lnTo>
                      <a:pt x="15656" y="60889"/>
                    </a:lnTo>
                    <a:cubicBezTo>
                      <a:pt x="15656" y="60889"/>
                      <a:pt x="13989" y="70898"/>
                      <a:pt x="5648" y="70898"/>
                    </a:cubicBezTo>
                    <a:cubicBezTo>
                      <a:pt x="-2693" y="70898"/>
                      <a:pt x="-1026" y="85912"/>
                      <a:pt x="5648" y="85912"/>
                    </a:cubicBezTo>
                    <a:cubicBezTo>
                      <a:pt x="12320" y="85912"/>
                      <a:pt x="2311" y="104262"/>
                      <a:pt x="5648" y="107599"/>
                    </a:cubicBezTo>
                    <a:cubicBezTo>
                      <a:pt x="8984" y="112603"/>
                      <a:pt x="22330" y="104262"/>
                      <a:pt x="17325" y="110935"/>
                    </a:cubicBezTo>
                    <a:cubicBezTo>
                      <a:pt x="13989" y="117608"/>
                      <a:pt x="17325" y="110935"/>
                      <a:pt x="10652" y="117608"/>
                    </a:cubicBezTo>
                    <a:cubicBezTo>
                      <a:pt x="7315" y="122613"/>
                      <a:pt x="13989" y="122613"/>
                      <a:pt x="13989" y="122613"/>
                    </a:cubicBezTo>
                    <a:lnTo>
                      <a:pt x="13989" y="122613"/>
                    </a:ln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328" name="Freeform 1327">
              <a:extLst>
                <a:ext uri="{FF2B5EF4-FFF2-40B4-BE49-F238E27FC236}">
                  <a16:creationId xmlns:a16="http://schemas.microsoft.com/office/drawing/2014/main" id="{82A6202F-F846-6BE1-D476-F11F757DE8CF}"/>
                </a:ext>
              </a:extLst>
            </p:cNvPr>
            <p:cNvSpPr/>
            <p:nvPr/>
          </p:nvSpPr>
          <p:spPr>
            <a:xfrm>
              <a:off x="6654588" y="3619996"/>
              <a:ext cx="35031" cy="121778"/>
            </a:xfrm>
            <a:custGeom>
              <a:avLst/>
              <a:gdLst>
                <a:gd name="connsiteX0" fmla="*/ 35032 w 35031"/>
                <a:gd name="connsiteY0" fmla="*/ 18350 h 121778"/>
                <a:gd name="connsiteX1" fmla="*/ 35032 w 35031"/>
                <a:gd name="connsiteY1" fmla="*/ 0 h 121778"/>
                <a:gd name="connsiteX2" fmla="*/ 21686 w 35031"/>
                <a:gd name="connsiteY2" fmla="*/ 3336 h 121778"/>
                <a:gd name="connsiteX3" fmla="*/ 21686 w 35031"/>
                <a:gd name="connsiteY3" fmla="*/ 3336 h 121778"/>
                <a:gd name="connsiteX4" fmla="*/ 10009 w 35031"/>
                <a:gd name="connsiteY4" fmla="*/ 16682 h 121778"/>
                <a:gd name="connsiteX5" fmla="*/ 10009 w 35031"/>
                <a:gd name="connsiteY5" fmla="*/ 33364 h 121778"/>
                <a:gd name="connsiteX6" fmla="*/ 6673 w 35031"/>
                <a:gd name="connsiteY6" fmla="*/ 36700 h 121778"/>
                <a:gd name="connsiteX7" fmla="*/ 10009 w 35031"/>
                <a:gd name="connsiteY7" fmla="*/ 41705 h 121778"/>
                <a:gd name="connsiteX8" fmla="*/ 0 w 35031"/>
                <a:gd name="connsiteY8" fmla="*/ 50046 h 121778"/>
                <a:gd name="connsiteX9" fmla="*/ 3336 w 35031"/>
                <a:gd name="connsiteY9" fmla="*/ 66728 h 121778"/>
                <a:gd name="connsiteX10" fmla="*/ 6673 w 35031"/>
                <a:gd name="connsiteY10" fmla="*/ 111769 h 121778"/>
                <a:gd name="connsiteX11" fmla="*/ 6673 w 35031"/>
                <a:gd name="connsiteY11" fmla="*/ 121779 h 121778"/>
                <a:gd name="connsiteX12" fmla="*/ 28359 w 35031"/>
                <a:gd name="connsiteY12" fmla="*/ 86746 h 121778"/>
                <a:gd name="connsiteX13" fmla="*/ 31696 w 35031"/>
                <a:gd name="connsiteY13" fmla="*/ 60055 h 121778"/>
                <a:gd name="connsiteX14" fmla="*/ 18350 w 35031"/>
                <a:gd name="connsiteY14" fmla="*/ 60055 h 121778"/>
                <a:gd name="connsiteX15" fmla="*/ 18350 w 35031"/>
                <a:gd name="connsiteY15" fmla="*/ 51714 h 121778"/>
                <a:gd name="connsiteX16" fmla="*/ 21686 w 35031"/>
                <a:gd name="connsiteY16" fmla="*/ 51714 h 121778"/>
                <a:gd name="connsiteX17" fmla="*/ 21686 w 35031"/>
                <a:gd name="connsiteY17" fmla="*/ 48378 h 121778"/>
                <a:gd name="connsiteX18" fmla="*/ 20018 w 35031"/>
                <a:gd name="connsiteY18" fmla="*/ 45041 h 121778"/>
                <a:gd name="connsiteX19" fmla="*/ 20018 w 35031"/>
                <a:gd name="connsiteY19" fmla="*/ 40037 h 121778"/>
                <a:gd name="connsiteX20" fmla="*/ 21686 w 35031"/>
                <a:gd name="connsiteY20" fmla="*/ 23355 h 121778"/>
                <a:gd name="connsiteX21" fmla="*/ 30027 w 35031"/>
                <a:gd name="connsiteY21" fmla="*/ 20018 h 1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31" h="121778">
                  <a:moveTo>
                    <a:pt x="35032" y="18350"/>
                  </a:moveTo>
                  <a:cubicBezTo>
                    <a:pt x="35032" y="11677"/>
                    <a:pt x="35032" y="0"/>
                    <a:pt x="35032" y="0"/>
                  </a:cubicBezTo>
                  <a:cubicBezTo>
                    <a:pt x="33364" y="0"/>
                    <a:pt x="21686" y="3336"/>
                    <a:pt x="21686" y="3336"/>
                  </a:cubicBezTo>
                  <a:lnTo>
                    <a:pt x="21686" y="3336"/>
                  </a:lnTo>
                  <a:cubicBezTo>
                    <a:pt x="21686" y="6673"/>
                    <a:pt x="10009" y="15014"/>
                    <a:pt x="10009" y="16682"/>
                  </a:cubicBezTo>
                  <a:cubicBezTo>
                    <a:pt x="10009" y="20018"/>
                    <a:pt x="11677" y="30028"/>
                    <a:pt x="10009" y="33364"/>
                  </a:cubicBezTo>
                  <a:cubicBezTo>
                    <a:pt x="10009" y="33364"/>
                    <a:pt x="8341" y="36700"/>
                    <a:pt x="6673" y="36700"/>
                  </a:cubicBezTo>
                  <a:lnTo>
                    <a:pt x="10009" y="41705"/>
                  </a:lnTo>
                  <a:lnTo>
                    <a:pt x="0" y="50046"/>
                  </a:lnTo>
                  <a:cubicBezTo>
                    <a:pt x="0" y="55051"/>
                    <a:pt x="3336" y="66728"/>
                    <a:pt x="3336" y="66728"/>
                  </a:cubicBezTo>
                  <a:lnTo>
                    <a:pt x="6673" y="111769"/>
                  </a:lnTo>
                  <a:lnTo>
                    <a:pt x="6673" y="121779"/>
                  </a:lnTo>
                  <a:cubicBezTo>
                    <a:pt x="6673" y="121779"/>
                    <a:pt x="30027" y="95087"/>
                    <a:pt x="28359" y="86746"/>
                  </a:cubicBezTo>
                  <a:cubicBezTo>
                    <a:pt x="26691" y="76737"/>
                    <a:pt x="28359" y="65060"/>
                    <a:pt x="31696" y="60055"/>
                  </a:cubicBezTo>
                  <a:cubicBezTo>
                    <a:pt x="31696" y="60055"/>
                    <a:pt x="20018" y="63392"/>
                    <a:pt x="18350" y="60055"/>
                  </a:cubicBezTo>
                  <a:cubicBezTo>
                    <a:pt x="16682" y="56719"/>
                    <a:pt x="18350" y="55051"/>
                    <a:pt x="18350" y="51714"/>
                  </a:cubicBezTo>
                  <a:cubicBezTo>
                    <a:pt x="18350" y="48378"/>
                    <a:pt x="21686" y="51714"/>
                    <a:pt x="21686" y="51714"/>
                  </a:cubicBezTo>
                  <a:cubicBezTo>
                    <a:pt x="21686" y="51714"/>
                    <a:pt x="21686" y="48378"/>
                    <a:pt x="21686" y="48378"/>
                  </a:cubicBezTo>
                  <a:cubicBezTo>
                    <a:pt x="21686" y="48378"/>
                    <a:pt x="18350" y="45041"/>
                    <a:pt x="20018" y="45041"/>
                  </a:cubicBezTo>
                  <a:cubicBezTo>
                    <a:pt x="20018" y="43373"/>
                    <a:pt x="20018" y="41705"/>
                    <a:pt x="20018" y="40037"/>
                  </a:cubicBezTo>
                  <a:cubicBezTo>
                    <a:pt x="20018" y="33364"/>
                    <a:pt x="16682" y="23355"/>
                    <a:pt x="21686" y="23355"/>
                  </a:cubicBezTo>
                  <a:cubicBezTo>
                    <a:pt x="26691" y="23355"/>
                    <a:pt x="28359" y="20018"/>
                    <a:pt x="30027" y="2001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29" name="Freeform 1328">
              <a:extLst>
                <a:ext uri="{FF2B5EF4-FFF2-40B4-BE49-F238E27FC236}">
                  <a16:creationId xmlns:a16="http://schemas.microsoft.com/office/drawing/2014/main" id="{CCE67B35-4291-4DC5-1D78-B3C16231E917}"/>
                </a:ext>
              </a:extLst>
            </p:cNvPr>
            <p:cNvSpPr/>
            <p:nvPr/>
          </p:nvSpPr>
          <p:spPr>
            <a:xfrm>
              <a:off x="5492528" y="2772550"/>
              <a:ext cx="101084" cy="164083"/>
            </a:xfrm>
            <a:custGeom>
              <a:avLst/>
              <a:gdLst>
                <a:gd name="connsiteX0" fmla="*/ 86070 w 101084"/>
                <a:gd name="connsiteY0" fmla="*/ 13346 h 164083"/>
                <a:gd name="connsiteX1" fmla="*/ 89406 w 101084"/>
                <a:gd name="connsiteY1" fmla="*/ 8341 h 164083"/>
                <a:gd name="connsiteX2" fmla="*/ 79397 w 101084"/>
                <a:gd name="connsiteY2" fmla="*/ 0 h 164083"/>
                <a:gd name="connsiteX3" fmla="*/ 71056 w 101084"/>
                <a:gd name="connsiteY3" fmla="*/ 11677 h 164083"/>
                <a:gd name="connsiteX4" fmla="*/ 54374 w 101084"/>
                <a:gd name="connsiteY4" fmla="*/ 8341 h 164083"/>
                <a:gd name="connsiteX5" fmla="*/ 54374 w 101084"/>
                <a:gd name="connsiteY5" fmla="*/ 20018 h 164083"/>
                <a:gd name="connsiteX6" fmla="*/ 54374 w 101084"/>
                <a:gd name="connsiteY6" fmla="*/ 23355 h 164083"/>
                <a:gd name="connsiteX7" fmla="*/ 54374 w 101084"/>
                <a:gd name="connsiteY7" fmla="*/ 31696 h 164083"/>
                <a:gd name="connsiteX8" fmla="*/ 46033 w 101084"/>
                <a:gd name="connsiteY8" fmla="*/ 31696 h 164083"/>
                <a:gd name="connsiteX9" fmla="*/ 22678 w 101084"/>
                <a:gd name="connsiteY9" fmla="*/ 48378 h 164083"/>
                <a:gd name="connsiteX10" fmla="*/ 14337 w 101084"/>
                <a:gd name="connsiteY10" fmla="*/ 40037 h 164083"/>
                <a:gd name="connsiteX11" fmla="*/ 14337 w 101084"/>
                <a:gd name="connsiteY11" fmla="*/ 56719 h 164083"/>
                <a:gd name="connsiteX12" fmla="*/ 22678 w 101084"/>
                <a:gd name="connsiteY12" fmla="*/ 68396 h 164083"/>
                <a:gd name="connsiteX13" fmla="*/ 5996 w 101084"/>
                <a:gd name="connsiteY13" fmla="*/ 68396 h 164083"/>
                <a:gd name="connsiteX14" fmla="*/ 2660 w 101084"/>
                <a:gd name="connsiteY14" fmla="*/ 76737 h 164083"/>
                <a:gd name="connsiteX15" fmla="*/ 11001 w 101084"/>
                <a:gd name="connsiteY15" fmla="*/ 88415 h 164083"/>
                <a:gd name="connsiteX16" fmla="*/ 31019 w 101084"/>
                <a:gd name="connsiteY16" fmla="*/ 88415 h 164083"/>
                <a:gd name="connsiteX17" fmla="*/ 11001 w 101084"/>
                <a:gd name="connsiteY17" fmla="*/ 136792 h 164083"/>
                <a:gd name="connsiteX18" fmla="*/ 2660 w 101084"/>
                <a:gd name="connsiteY18" fmla="*/ 145133 h 164083"/>
                <a:gd name="connsiteX19" fmla="*/ 14337 w 101084"/>
                <a:gd name="connsiteY19" fmla="*/ 153474 h 164083"/>
                <a:gd name="connsiteX20" fmla="*/ 11001 w 101084"/>
                <a:gd name="connsiteY20" fmla="*/ 161815 h 164083"/>
                <a:gd name="connsiteX21" fmla="*/ 19342 w 101084"/>
                <a:gd name="connsiteY21" fmla="*/ 161815 h 164083"/>
                <a:gd name="connsiteX22" fmla="*/ 19342 w 101084"/>
                <a:gd name="connsiteY22" fmla="*/ 158479 h 164083"/>
                <a:gd name="connsiteX23" fmla="*/ 31019 w 101084"/>
                <a:gd name="connsiteY23" fmla="*/ 155143 h 164083"/>
                <a:gd name="connsiteX24" fmla="*/ 42697 w 101084"/>
                <a:gd name="connsiteY24" fmla="*/ 163484 h 164083"/>
                <a:gd name="connsiteX25" fmla="*/ 42697 w 101084"/>
                <a:gd name="connsiteY25" fmla="*/ 160147 h 164083"/>
                <a:gd name="connsiteX26" fmla="*/ 54374 w 101084"/>
                <a:gd name="connsiteY26" fmla="*/ 148470 h 164083"/>
                <a:gd name="connsiteX27" fmla="*/ 71056 w 101084"/>
                <a:gd name="connsiteY27" fmla="*/ 148470 h 164083"/>
                <a:gd name="connsiteX28" fmla="*/ 71056 w 101084"/>
                <a:gd name="connsiteY28" fmla="*/ 136792 h 164083"/>
                <a:gd name="connsiteX29" fmla="*/ 82734 w 101084"/>
                <a:gd name="connsiteY29" fmla="*/ 136792 h 164083"/>
                <a:gd name="connsiteX30" fmla="*/ 82734 w 101084"/>
                <a:gd name="connsiteY30" fmla="*/ 128451 h 164083"/>
                <a:gd name="connsiteX31" fmla="*/ 94411 w 101084"/>
                <a:gd name="connsiteY31" fmla="*/ 131788 h 164083"/>
                <a:gd name="connsiteX32" fmla="*/ 91075 w 101084"/>
                <a:gd name="connsiteY32" fmla="*/ 123447 h 164083"/>
                <a:gd name="connsiteX33" fmla="*/ 91075 w 101084"/>
                <a:gd name="connsiteY33" fmla="*/ 86746 h 164083"/>
                <a:gd name="connsiteX34" fmla="*/ 94411 w 101084"/>
                <a:gd name="connsiteY34" fmla="*/ 63392 h 164083"/>
                <a:gd name="connsiteX35" fmla="*/ 101084 w 101084"/>
                <a:gd name="connsiteY35" fmla="*/ 56719 h 164083"/>
                <a:gd name="connsiteX36" fmla="*/ 87738 w 101084"/>
                <a:gd name="connsiteY36" fmla="*/ 60055 h 164083"/>
                <a:gd name="connsiteX37" fmla="*/ 82734 w 101084"/>
                <a:gd name="connsiteY37" fmla="*/ 53382 h 164083"/>
                <a:gd name="connsiteX38" fmla="*/ 76061 w 101084"/>
                <a:gd name="connsiteY38" fmla="*/ 58387 h 164083"/>
                <a:gd name="connsiteX39" fmla="*/ 66052 w 101084"/>
                <a:gd name="connsiteY39" fmla="*/ 51714 h 164083"/>
                <a:gd name="connsiteX40" fmla="*/ 61047 w 101084"/>
                <a:gd name="connsiteY40" fmla="*/ 41705 h 164083"/>
                <a:gd name="connsiteX41" fmla="*/ 71056 w 101084"/>
                <a:gd name="connsiteY41" fmla="*/ 31696 h 164083"/>
                <a:gd name="connsiteX42" fmla="*/ 77729 w 101084"/>
                <a:gd name="connsiteY42" fmla="*/ 26691 h 164083"/>
                <a:gd name="connsiteX43" fmla="*/ 84402 w 101084"/>
                <a:gd name="connsiteY43" fmla="*/ 16682 h 164083"/>
                <a:gd name="connsiteX44" fmla="*/ 34356 w 101084"/>
                <a:gd name="connsiteY44" fmla="*/ 80074 h 164083"/>
                <a:gd name="connsiteX45" fmla="*/ 31019 w 101084"/>
                <a:gd name="connsiteY45" fmla="*/ 88415 h 164083"/>
                <a:gd name="connsiteX46" fmla="*/ 34356 w 101084"/>
                <a:gd name="connsiteY46" fmla="*/ 80074 h 164083"/>
                <a:gd name="connsiteX47" fmla="*/ 34356 w 101084"/>
                <a:gd name="connsiteY47" fmla="*/ 108433 h 164083"/>
                <a:gd name="connsiteX48" fmla="*/ 34356 w 101084"/>
                <a:gd name="connsiteY48" fmla="*/ 116774 h 164083"/>
                <a:gd name="connsiteX49" fmla="*/ 34356 w 101084"/>
                <a:gd name="connsiteY49" fmla="*/ 108433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1084" h="164083">
                  <a:moveTo>
                    <a:pt x="86070" y="13346"/>
                  </a:moveTo>
                  <a:cubicBezTo>
                    <a:pt x="86070" y="11677"/>
                    <a:pt x="89406" y="10009"/>
                    <a:pt x="89406" y="8341"/>
                  </a:cubicBezTo>
                  <a:cubicBezTo>
                    <a:pt x="89406" y="5005"/>
                    <a:pt x="84402" y="0"/>
                    <a:pt x="79397" y="0"/>
                  </a:cubicBezTo>
                  <a:lnTo>
                    <a:pt x="71056" y="11677"/>
                  </a:lnTo>
                  <a:cubicBezTo>
                    <a:pt x="77729" y="8341"/>
                    <a:pt x="56042" y="8341"/>
                    <a:pt x="54374" y="8341"/>
                  </a:cubicBezTo>
                  <a:cubicBezTo>
                    <a:pt x="54374" y="8341"/>
                    <a:pt x="54374" y="20018"/>
                    <a:pt x="54374" y="20018"/>
                  </a:cubicBezTo>
                  <a:cubicBezTo>
                    <a:pt x="51038" y="23355"/>
                    <a:pt x="39360" y="23355"/>
                    <a:pt x="54374" y="23355"/>
                  </a:cubicBezTo>
                  <a:lnTo>
                    <a:pt x="54374" y="31696"/>
                  </a:lnTo>
                  <a:lnTo>
                    <a:pt x="46033" y="31696"/>
                  </a:lnTo>
                  <a:cubicBezTo>
                    <a:pt x="41029" y="31696"/>
                    <a:pt x="44365" y="51714"/>
                    <a:pt x="22678" y="48378"/>
                  </a:cubicBezTo>
                  <a:cubicBezTo>
                    <a:pt x="22678" y="48378"/>
                    <a:pt x="17674" y="40037"/>
                    <a:pt x="14337" y="40037"/>
                  </a:cubicBezTo>
                  <a:cubicBezTo>
                    <a:pt x="14337" y="43373"/>
                    <a:pt x="14337" y="51714"/>
                    <a:pt x="14337" y="56719"/>
                  </a:cubicBezTo>
                  <a:cubicBezTo>
                    <a:pt x="27683" y="51714"/>
                    <a:pt x="17674" y="65060"/>
                    <a:pt x="22678" y="68396"/>
                  </a:cubicBezTo>
                  <a:cubicBezTo>
                    <a:pt x="19342" y="68396"/>
                    <a:pt x="9333" y="68396"/>
                    <a:pt x="5996" y="68396"/>
                  </a:cubicBezTo>
                  <a:cubicBezTo>
                    <a:pt x="5996" y="68396"/>
                    <a:pt x="9333" y="73401"/>
                    <a:pt x="2660" y="76737"/>
                  </a:cubicBezTo>
                  <a:cubicBezTo>
                    <a:pt x="2660" y="76737"/>
                    <a:pt x="7665" y="88415"/>
                    <a:pt x="11001" y="88415"/>
                  </a:cubicBezTo>
                  <a:cubicBezTo>
                    <a:pt x="12669" y="88415"/>
                    <a:pt x="21010" y="88415"/>
                    <a:pt x="31019" y="88415"/>
                  </a:cubicBezTo>
                  <a:cubicBezTo>
                    <a:pt x="21010" y="110101"/>
                    <a:pt x="17674" y="115106"/>
                    <a:pt x="11001" y="136792"/>
                  </a:cubicBezTo>
                  <a:cubicBezTo>
                    <a:pt x="-676" y="138461"/>
                    <a:pt x="-2345" y="130120"/>
                    <a:pt x="2660" y="145133"/>
                  </a:cubicBezTo>
                  <a:cubicBezTo>
                    <a:pt x="7665" y="156811"/>
                    <a:pt x="2660" y="148470"/>
                    <a:pt x="14337" y="153474"/>
                  </a:cubicBezTo>
                  <a:cubicBezTo>
                    <a:pt x="14337" y="153474"/>
                    <a:pt x="9333" y="161815"/>
                    <a:pt x="11001" y="161815"/>
                  </a:cubicBezTo>
                  <a:lnTo>
                    <a:pt x="19342" y="161815"/>
                  </a:lnTo>
                  <a:lnTo>
                    <a:pt x="19342" y="158479"/>
                  </a:lnTo>
                  <a:cubicBezTo>
                    <a:pt x="26015" y="160147"/>
                    <a:pt x="19342" y="151806"/>
                    <a:pt x="31019" y="155143"/>
                  </a:cubicBezTo>
                  <a:cubicBezTo>
                    <a:pt x="34356" y="155143"/>
                    <a:pt x="31019" y="166820"/>
                    <a:pt x="42697" y="163484"/>
                  </a:cubicBezTo>
                  <a:lnTo>
                    <a:pt x="42697" y="160147"/>
                  </a:lnTo>
                  <a:cubicBezTo>
                    <a:pt x="46033" y="160147"/>
                    <a:pt x="52706" y="148470"/>
                    <a:pt x="54374" y="148470"/>
                  </a:cubicBezTo>
                  <a:cubicBezTo>
                    <a:pt x="57711" y="148470"/>
                    <a:pt x="66052" y="150138"/>
                    <a:pt x="71056" y="148470"/>
                  </a:cubicBezTo>
                  <a:cubicBezTo>
                    <a:pt x="71056" y="148470"/>
                    <a:pt x="71056" y="136792"/>
                    <a:pt x="71056" y="136792"/>
                  </a:cubicBezTo>
                  <a:cubicBezTo>
                    <a:pt x="74393" y="136792"/>
                    <a:pt x="79397" y="136792"/>
                    <a:pt x="82734" y="136792"/>
                  </a:cubicBezTo>
                  <a:lnTo>
                    <a:pt x="82734" y="128451"/>
                  </a:lnTo>
                  <a:cubicBezTo>
                    <a:pt x="87738" y="128451"/>
                    <a:pt x="89406" y="138461"/>
                    <a:pt x="94411" y="131788"/>
                  </a:cubicBezTo>
                  <a:cubicBezTo>
                    <a:pt x="99416" y="126783"/>
                    <a:pt x="84402" y="126783"/>
                    <a:pt x="91075" y="123447"/>
                  </a:cubicBezTo>
                  <a:cubicBezTo>
                    <a:pt x="107757" y="113438"/>
                    <a:pt x="91075" y="96756"/>
                    <a:pt x="91075" y="86746"/>
                  </a:cubicBezTo>
                  <a:cubicBezTo>
                    <a:pt x="91075" y="83410"/>
                    <a:pt x="94411" y="71733"/>
                    <a:pt x="94411" y="63392"/>
                  </a:cubicBezTo>
                  <a:lnTo>
                    <a:pt x="101084" y="56719"/>
                  </a:lnTo>
                  <a:lnTo>
                    <a:pt x="87738" y="60055"/>
                  </a:lnTo>
                  <a:lnTo>
                    <a:pt x="82734" y="53382"/>
                  </a:lnTo>
                  <a:cubicBezTo>
                    <a:pt x="82734" y="53382"/>
                    <a:pt x="82734" y="51714"/>
                    <a:pt x="76061" y="58387"/>
                  </a:cubicBezTo>
                  <a:cubicBezTo>
                    <a:pt x="69388" y="65060"/>
                    <a:pt x="67720" y="55051"/>
                    <a:pt x="66052" y="51714"/>
                  </a:cubicBezTo>
                  <a:cubicBezTo>
                    <a:pt x="59379" y="45041"/>
                    <a:pt x="61047" y="48378"/>
                    <a:pt x="61047" y="41705"/>
                  </a:cubicBezTo>
                  <a:cubicBezTo>
                    <a:pt x="61047" y="35032"/>
                    <a:pt x="67720" y="35032"/>
                    <a:pt x="71056" y="31696"/>
                  </a:cubicBezTo>
                  <a:cubicBezTo>
                    <a:pt x="74393" y="28359"/>
                    <a:pt x="76061" y="30028"/>
                    <a:pt x="77729" y="26691"/>
                  </a:cubicBezTo>
                  <a:cubicBezTo>
                    <a:pt x="81065" y="21687"/>
                    <a:pt x="84402" y="16682"/>
                    <a:pt x="84402" y="16682"/>
                  </a:cubicBezTo>
                  <a:close/>
                  <a:moveTo>
                    <a:pt x="34356" y="80074"/>
                  </a:moveTo>
                  <a:cubicBezTo>
                    <a:pt x="39360" y="83410"/>
                    <a:pt x="31019" y="88415"/>
                    <a:pt x="31019" y="88415"/>
                  </a:cubicBezTo>
                  <a:cubicBezTo>
                    <a:pt x="31019" y="85078"/>
                    <a:pt x="27683" y="76737"/>
                    <a:pt x="34356" y="80074"/>
                  </a:cubicBezTo>
                  <a:close/>
                  <a:moveTo>
                    <a:pt x="34356" y="108433"/>
                  </a:moveTo>
                  <a:lnTo>
                    <a:pt x="34356" y="116774"/>
                  </a:lnTo>
                  <a:cubicBezTo>
                    <a:pt x="21010" y="120110"/>
                    <a:pt x="29351" y="110101"/>
                    <a:pt x="34356" y="10843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30" name="Freeform 1329">
              <a:extLst>
                <a:ext uri="{FF2B5EF4-FFF2-40B4-BE49-F238E27FC236}">
                  <a16:creationId xmlns:a16="http://schemas.microsoft.com/office/drawing/2014/main" id="{16A333B3-8164-D81F-17C7-70C6EF193D53}"/>
                </a:ext>
              </a:extLst>
            </p:cNvPr>
            <p:cNvSpPr/>
            <p:nvPr/>
          </p:nvSpPr>
          <p:spPr>
            <a:xfrm>
              <a:off x="6773030" y="3464853"/>
              <a:ext cx="253566" cy="275253"/>
            </a:xfrm>
            <a:custGeom>
              <a:avLst/>
              <a:gdLst>
                <a:gd name="connsiteX0" fmla="*/ 253567 w 253566"/>
                <a:gd name="connsiteY0" fmla="*/ 240221 h 275253"/>
                <a:gd name="connsiteX1" fmla="*/ 248562 w 253566"/>
                <a:gd name="connsiteY1" fmla="*/ 233548 h 275253"/>
                <a:gd name="connsiteX2" fmla="*/ 248562 w 253566"/>
                <a:gd name="connsiteY2" fmla="*/ 220203 h 275253"/>
                <a:gd name="connsiteX3" fmla="*/ 241889 w 253566"/>
                <a:gd name="connsiteY3" fmla="*/ 220203 h 275253"/>
                <a:gd name="connsiteX4" fmla="*/ 240221 w 253566"/>
                <a:gd name="connsiteY4" fmla="*/ 198516 h 275253"/>
                <a:gd name="connsiteX5" fmla="*/ 233548 w 253566"/>
                <a:gd name="connsiteY5" fmla="*/ 181834 h 275253"/>
                <a:gd name="connsiteX6" fmla="*/ 223539 w 253566"/>
                <a:gd name="connsiteY6" fmla="*/ 166820 h 275253"/>
                <a:gd name="connsiteX7" fmla="*/ 210193 w 253566"/>
                <a:gd name="connsiteY7" fmla="*/ 163484 h 275253"/>
                <a:gd name="connsiteX8" fmla="*/ 210193 w 253566"/>
                <a:gd name="connsiteY8" fmla="*/ 155143 h 275253"/>
                <a:gd name="connsiteX9" fmla="*/ 190175 w 253566"/>
                <a:gd name="connsiteY9" fmla="*/ 136792 h 275253"/>
                <a:gd name="connsiteX10" fmla="*/ 176829 w 253566"/>
                <a:gd name="connsiteY10" fmla="*/ 113438 h 275253"/>
                <a:gd name="connsiteX11" fmla="*/ 170157 w 253566"/>
                <a:gd name="connsiteY11" fmla="*/ 100092 h 275253"/>
                <a:gd name="connsiteX12" fmla="*/ 173493 w 253566"/>
                <a:gd name="connsiteY12" fmla="*/ 86746 h 275253"/>
                <a:gd name="connsiteX13" fmla="*/ 183502 w 253566"/>
                <a:gd name="connsiteY13" fmla="*/ 85078 h 275253"/>
                <a:gd name="connsiteX14" fmla="*/ 183502 w 253566"/>
                <a:gd name="connsiteY14" fmla="*/ 70064 h 275253"/>
                <a:gd name="connsiteX15" fmla="*/ 195180 w 253566"/>
                <a:gd name="connsiteY15" fmla="*/ 65060 h 275253"/>
                <a:gd name="connsiteX16" fmla="*/ 193511 w 253566"/>
                <a:gd name="connsiteY16" fmla="*/ 58387 h 275253"/>
                <a:gd name="connsiteX17" fmla="*/ 181834 w 253566"/>
                <a:gd name="connsiteY17" fmla="*/ 58387 h 275253"/>
                <a:gd name="connsiteX18" fmla="*/ 170157 w 253566"/>
                <a:gd name="connsiteY18" fmla="*/ 55051 h 275253"/>
                <a:gd name="connsiteX19" fmla="*/ 160147 w 253566"/>
                <a:gd name="connsiteY19" fmla="*/ 50046 h 275253"/>
                <a:gd name="connsiteX20" fmla="*/ 153475 w 253566"/>
                <a:gd name="connsiteY20" fmla="*/ 40037 h 275253"/>
                <a:gd name="connsiteX21" fmla="*/ 150138 w 253566"/>
                <a:gd name="connsiteY21" fmla="*/ 31696 h 275253"/>
                <a:gd name="connsiteX22" fmla="*/ 150138 w 253566"/>
                <a:gd name="connsiteY22" fmla="*/ 20018 h 275253"/>
                <a:gd name="connsiteX23" fmla="*/ 145134 w 253566"/>
                <a:gd name="connsiteY23" fmla="*/ 6673 h 275253"/>
                <a:gd name="connsiteX24" fmla="*/ 136793 w 253566"/>
                <a:gd name="connsiteY24" fmla="*/ 3336 h 275253"/>
                <a:gd name="connsiteX25" fmla="*/ 126783 w 253566"/>
                <a:gd name="connsiteY25" fmla="*/ 10009 h 275253"/>
                <a:gd name="connsiteX26" fmla="*/ 123447 w 253566"/>
                <a:gd name="connsiteY26" fmla="*/ 3336 h 275253"/>
                <a:gd name="connsiteX27" fmla="*/ 118442 w 253566"/>
                <a:gd name="connsiteY27" fmla="*/ 0 h 275253"/>
                <a:gd name="connsiteX28" fmla="*/ 111770 w 253566"/>
                <a:gd name="connsiteY28" fmla="*/ 6673 h 275253"/>
                <a:gd name="connsiteX29" fmla="*/ 95088 w 253566"/>
                <a:gd name="connsiteY29" fmla="*/ 3336 h 275253"/>
                <a:gd name="connsiteX30" fmla="*/ 88415 w 253566"/>
                <a:gd name="connsiteY30" fmla="*/ 5005 h 275253"/>
                <a:gd name="connsiteX31" fmla="*/ 83410 w 253566"/>
                <a:gd name="connsiteY31" fmla="*/ 21687 h 275253"/>
                <a:gd name="connsiteX32" fmla="*/ 70065 w 253566"/>
                <a:gd name="connsiteY32" fmla="*/ 36700 h 275253"/>
                <a:gd name="connsiteX33" fmla="*/ 71733 w 253566"/>
                <a:gd name="connsiteY33" fmla="*/ 50046 h 275253"/>
                <a:gd name="connsiteX34" fmla="*/ 66728 w 253566"/>
                <a:gd name="connsiteY34" fmla="*/ 66728 h 275253"/>
                <a:gd name="connsiteX35" fmla="*/ 66728 w 253566"/>
                <a:gd name="connsiteY35" fmla="*/ 80074 h 275253"/>
                <a:gd name="connsiteX36" fmla="*/ 60055 w 253566"/>
                <a:gd name="connsiteY36" fmla="*/ 95087 h 275253"/>
                <a:gd name="connsiteX37" fmla="*/ 55051 w 253566"/>
                <a:gd name="connsiteY37" fmla="*/ 103428 h 275253"/>
                <a:gd name="connsiteX38" fmla="*/ 0 w 253566"/>
                <a:gd name="connsiteY38" fmla="*/ 145133 h 275253"/>
                <a:gd name="connsiteX39" fmla="*/ 13346 w 253566"/>
                <a:gd name="connsiteY39" fmla="*/ 190175 h 275253"/>
                <a:gd name="connsiteX40" fmla="*/ 85078 w 253566"/>
                <a:gd name="connsiteY40" fmla="*/ 231880 h 275253"/>
                <a:gd name="connsiteX41" fmla="*/ 85078 w 253566"/>
                <a:gd name="connsiteY41" fmla="*/ 240221 h 275253"/>
                <a:gd name="connsiteX42" fmla="*/ 105097 w 253566"/>
                <a:gd name="connsiteY42" fmla="*/ 240221 h 275253"/>
                <a:gd name="connsiteX43" fmla="*/ 108433 w 253566"/>
                <a:gd name="connsiteY43" fmla="*/ 258571 h 275253"/>
                <a:gd name="connsiteX44" fmla="*/ 128452 w 253566"/>
                <a:gd name="connsiteY44" fmla="*/ 268581 h 275253"/>
                <a:gd name="connsiteX45" fmla="*/ 175161 w 253566"/>
                <a:gd name="connsiteY45" fmla="*/ 275253 h 275253"/>
                <a:gd name="connsiteX46" fmla="*/ 198516 w 253566"/>
                <a:gd name="connsiteY46" fmla="*/ 255235 h 275253"/>
                <a:gd name="connsiteX47" fmla="*/ 218534 w 253566"/>
                <a:gd name="connsiteY47" fmla="*/ 235216 h 275253"/>
                <a:gd name="connsiteX48" fmla="*/ 235216 w 253566"/>
                <a:gd name="connsiteY48" fmla="*/ 235216 h 275253"/>
                <a:gd name="connsiteX49" fmla="*/ 251898 w 253566"/>
                <a:gd name="connsiteY49" fmla="*/ 245226 h 275253"/>
                <a:gd name="connsiteX50" fmla="*/ 251898 w 253566"/>
                <a:gd name="connsiteY50" fmla="*/ 236885 h 27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566" h="275253">
                  <a:moveTo>
                    <a:pt x="253567" y="240221"/>
                  </a:moveTo>
                  <a:lnTo>
                    <a:pt x="248562" y="233548"/>
                  </a:lnTo>
                  <a:lnTo>
                    <a:pt x="248562" y="220203"/>
                  </a:lnTo>
                  <a:lnTo>
                    <a:pt x="241889" y="220203"/>
                  </a:lnTo>
                  <a:cubicBezTo>
                    <a:pt x="238553" y="211862"/>
                    <a:pt x="238553" y="206857"/>
                    <a:pt x="240221" y="198516"/>
                  </a:cubicBezTo>
                  <a:cubicBezTo>
                    <a:pt x="240221" y="190175"/>
                    <a:pt x="240221" y="190175"/>
                    <a:pt x="233548" y="181834"/>
                  </a:cubicBezTo>
                  <a:cubicBezTo>
                    <a:pt x="226875" y="173493"/>
                    <a:pt x="226875" y="171825"/>
                    <a:pt x="223539" y="166820"/>
                  </a:cubicBezTo>
                  <a:cubicBezTo>
                    <a:pt x="220203" y="160147"/>
                    <a:pt x="218534" y="163484"/>
                    <a:pt x="210193" y="163484"/>
                  </a:cubicBezTo>
                  <a:cubicBezTo>
                    <a:pt x="201852" y="163484"/>
                    <a:pt x="213530" y="161815"/>
                    <a:pt x="210193" y="155143"/>
                  </a:cubicBezTo>
                  <a:cubicBezTo>
                    <a:pt x="208525" y="148470"/>
                    <a:pt x="196848" y="138461"/>
                    <a:pt x="190175" y="136792"/>
                  </a:cubicBezTo>
                  <a:cubicBezTo>
                    <a:pt x="183502" y="135124"/>
                    <a:pt x="181834" y="116774"/>
                    <a:pt x="176829" y="113438"/>
                  </a:cubicBezTo>
                  <a:cubicBezTo>
                    <a:pt x="171825" y="110101"/>
                    <a:pt x="175161" y="105097"/>
                    <a:pt x="170157" y="100092"/>
                  </a:cubicBezTo>
                  <a:cubicBezTo>
                    <a:pt x="165152" y="95087"/>
                    <a:pt x="178498" y="100092"/>
                    <a:pt x="173493" y="86746"/>
                  </a:cubicBezTo>
                  <a:cubicBezTo>
                    <a:pt x="171825" y="80074"/>
                    <a:pt x="180166" y="88415"/>
                    <a:pt x="183502" y="85078"/>
                  </a:cubicBezTo>
                  <a:cubicBezTo>
                    <a:pt x="186839" y="81742"/>
                    <a:pt x="185170" y="76737"/>
                    <a:pt x="183502" y="70064"/>
                  </a:cubicBezTo>
                  <a:cubicBezTo>
                    <a:pt x="180166" y="63392"/>
                    <a:pt x="190175" y="70064"/>
                    <a:pt x="195180" y="65060"/>
                  </a:cubicBezTo>
                  <a:cubicBezTo>
                    <a:pt x="200184" y="61723"/>
                    <a:pt x="193511" y="58387"/>
                    <a:pt x="193511" y="58387"/>
                  </a:cubicBezTo>
                  <a:cubicBezTo>
                    <a:pt x="193511" y="58387"/>
                    <a:pt x="188507" y="61723"/>
                    <a:pt x="181834" y="58387"/>
                  </a:cubicBezTo>
                  <a:cubicBezTo>
                    <a:pt x="176829" y="56719"/>
                    <a:pt x="176829" y="53382"/>
                    <a:pt x="170157" y="55051"/>
                  </a:cubicBezTo>
                  <a:cubicBezTo>
                    <a:pt x="165152" y="55051"/>
                    <a:pt x="166820" y="50046"/>
                    <a:pt x="160147" y="50046"/>
                  </a:cubicBezTo>
                  <a:cubicBezTo>
                    <a:pt x="153475" y="50046"/>
                    <a:pt x="160147" y="41705"/>
                    <a:pt x="153475" y="40037"/>
                  </a:cubicBezTo>
                  <a:cubicBezTo>
                    <a:pt x="148470" y="40037"/>
                    <a:pt x="156811" y="31696"/>
                    <a:pt x="150138" y="31696"/>
                  </a:cubicBezTo>
                  <a:cubicBezTo>
                    <a:pt x="143465" y="31696"/>
                    <a:pt x="151806" y="25023"/>
                    <a:pt x="150138" y="20018"/>
                  </a:cubicBezTo>
                  <a:cubicBezTo>
                    <a:pt x="146802" y="16682"/>
                    <a:pt x="145134" y="6673"/>
                    <a:pt x="145134" y="6673"/>
                  </a:cubicBezTo>
                  <a:lnTo>
                    <a:pt x="136793" y="3336"/>
                  </a:lnTo>
                  <a:lnTo>
                    <a:pt x="126783" y="10009"/>
                  </a:lnTo>
                  <a:lnTo>
                    <a:pt x="123447" y="3336"/>
                  </a:lnTo>
                  <a:lnTo>
                    <a:pt x="118442" y="0"/>
                  </a:lnTo>
                  <a:cubicBezTo>
                    <a:pt x="118442" y="0"/>
                    <a:pt x="116774" y="1668"/>
                    <a:pt x="111770" y="6673"/>
                  </a:cubicBezTo>
                  <a:cubicBezTo>
                    <a:pt x="108433" y="11677"/>
                    <a:pt x="100092" y="0"/>
                    <a:pt x="95088" y="3336"/>
                  </a:cubicBezTo>
                  <a:cubicBezTo>
                    <a:pt x="93419" y="3336"/>
                    <a:pt x="90083" y="5005"/>
                    <a:pt x="88415" y="5005"/>
                  </a:cubicBezTo>
                  <a:cubicBezTo>
                    <a:pt x="88415" y="5005"/>
                    <a:pt x="88415" y="16682"/>
                    <a:pt x="83410" y="21687"/>
                  </a:cubicBezTo>
                  <a:cubicBezTo>
                    <a:pt x="76737" y="26691"/>
                    <a:pt x="70065" y="28359"/>
                    <a:pt x="70065" y="36700"/>
                  </a:cubicBezTo>
                  <a:cubicBezTo>
                    <a:pt x="70065" y="45041"/>
                    <a:pt x="73401" y="43373"/>
                    <a:pt x="71733" y="50046"/>
                  </a:cubicBezTo>
                  <a:cubicBezTo>
                    <a:pt x="71733" y="56719"/>
                    <a:pt x="63392" y="56719"/>
                    <a:pt x="66728" y="66728"/>
                  </a:cubicBezTo>
                  <a:cubicBezTo>
                    <a:pt x="70065" y="76737"/>
                    <a:pt x="70065" y="71733"/>
                    <a:pt x="66728" y="80074"/>
                  </a:cubicBezTo>
                  <a:cubicBezTo>
                    <a:pt x="63392" y="88415"/>
                    <a:pt x="63392" y="90083"/>
                    <a:pt x="60055" y="95087"/>
                  </a:cubicBezTo>
                  <a:cubicBezTo>
                    <a:pt x="58387" y="100092"/>
                    <a:pt x="55051" y="103428"/>
                    <a:pt x="55051" y="103428"/>
                  </a:cubicBezTo>
                  <a:lnTo>
                    <a:pt x="0" y="145133"/>
                  </a:lnTo>
                  <a:lnTo>
                    <a:pt x="13346" y="190175"/>
                  </a:lnTo>
                  <a:lnTo>
                    <a:pt x="85078" y="231880"/>
                  </a:lnTo>
                  <a:lnTo>
                    <a:pt x="85078" y="240221"/>
                  </a:lnTo>
                  <a:lnTo>
                    <a:pt x="105097" y="240221"/>
                  </a:lnTo>
                  <a:lnTo>
                    <a:pt x="108433" y="258571"/>
                  </a:lnTo>
                  <a:lnTo>
                    <a:pt x="128452" y="268581"/>
                  </a:lnTo>
                  <a:lnTo>
                    <a:pt x="175161" y="275253"/>
                  </a:lnTo>
                  <a:cubicBezTo>
                    <a:pt x="175161" y="275253"/>
                    <a:pt x="193511" y="263576"/>
                    <a:pt x="198516" y="255235"/>
                  </a:cubicBezTo>
                  <a:cubicBezTo>
                    <a:pt x="203521" y="248562"/>
                    <a:pt x="211862" y="233548"/>
                    <a:pt x="218534" y="235216"/>
                  </a:cubicBezTo>
                  <a:cubicBezTo>
                    <a:pt x="225207" y="236885"/>
                    <a:pt x="235216" y="235216"/>
                    <a:pt x="235216" y="235216"/>
                  </a:cubicBezTo>
                  <a:cubicBezTo>
                    <a:pt x="243557" y="238553"/>
                    <a:pt x="245226" y="240221"/>
                    <a:pt x="251898" y="245226"/>
                  </a:cubicBezTo>
                  <a:cubicBezTo>
                    <a:pt x="251898" y="241889"/>
                    <a:pt x="250230" y="236885"/>
                    <a:pt x="251898" y="23688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31" name="Freeform 1330">
              <a:extLst>
                <a:ext uri="{FF2B5EF4-FFF2-40B4-BE49-F238E27FC236}">
                  <a16:creationId xmlns:a16="http://schemas.microsoft.com/office/drawing/2014/main" id="{2A9DBA13-0AC0-C49C-9524-1227C9348D6A}"/>
                </a:ext>
              </a:extLst>
            </p:cNvPr>
            <p:cNvSpPr/>
            <p:nvPr/>
          </p:nvSpPr>
          <p:spPr>
            <a:xfrm>
              <a:off x="6905577" y="3371215"/>
              <a:ext cx="506374" cy="517361"/>
            </a:xfrm>
            <a:custGeom>
              <a:avLst/>
              <a:gdLst>
                <a:gd name="connsiteX0" fmla="*/ 442982 w 506374"/>
                <a:gd name="connsiteY0" fmla="*/ 517362 h 517361"/>
                <a:gd name="connsiteX1" fmla="*/ 447987 w 506374"/>
                <a:gd name="connsiteY1" fmla="*/ 490670 h 517361"/>
                <a:gd name="connsiteX2" fmla="*/ 464669 w 506374"/>
                <a:gd name="connsiteY2" fmla="*/ 467316 h 517361"/>
                <a:gd name="connsiteX3" fmla="*/ 479683 w 506374"/>
                <a:gd name="connsiteY3" fmla="*/ 462311 h 517361"/>
                <a:gd name="connsiteX4" fmla="*/ 496365 w 506374"/>
                <a:gd name="connsiteY4" fmla="*/ 458975 h 517361"/>
                <a:gd name="connsiteX5" fmla="*/ 506374 w 506374"/>
                <a:gd name="connsiteY5" fmla="*/ 450634 h 517361"/>
                <a:gd name="connsiteX6" fmla="*/ 506374 w 506374"/>
                <a:gd name="connsiteY6" fmla="*/ 440624 h 517361"/>
                <a:gd name="connsiteX7" fmla="*/ 494697 w 506374"/>
                <a:gd name="connsiteY7" fmla="*/ 433952 h 517361"/>
                <a:gd name="connsiteX8" fmla="*/ 494697 w 506374"/>
                <a:gd name="connsiteY8" fmla="*/ 418938 h 517361"/>
                <a:gd name="connsiteX9" fmla="*/ 484688 w 506374"/>
                <a:gd name="connsiteY9" fmla="*/ 405592 h 517361"/>
                <a:gd name="connsiteX10" fmla="*/ 474679 w 506374"/>
                <a:gd name="connsiteY10" fmla="*/ 402256 h 517361"/>
                <a:gd name="connsiteX11" fmla="*/ 463001 w 506374"/>
                <a:gd name="connsiteY11" fmla="*/ 385574 h 517361"/>
                <a:gd name="connsiteX12" fmla="*/ 459665 w 506374"/>
                <a:gd name="connsiteY12" fmla="*/ 375565 h 517361"/>
                <a:gd name="connsiteX13" fmla="*/ 463001 w 506374"/>
                <a:gd name="connsiteY13" fmla="*/ 368892 h 517361"/>
                <a:gd name="connsiteX14" fmla="*/ 452992 w 506374"/>
                <a:gd name="connsiteY14" fmla="*/ 340532 h 517361"/>
                <a:gd name="connsiteX15" fmla="*/ 481351 w 506374"/>
                <a:gd name="connsiteY15" fmla="*/ 308837 h 517361"/>
                <a:gd name="connsiteX16" fmla="*/ 481351 w 506374"/>
                <a:gd name="connsiteY16" fmla="*/ 300496 h 517361"/>
                <a:gd name="connsiteX17" fmla="*/ 476347 w 506374"/>
                <a:gd name="connsiteY17" fmla="*/ 293823 h 517361"/>
                <a:gd name="connsiteX18" fmla="*/ 452992 w 506374"/>
                <a:gd name="connsiteY18" fmla="*/ 290486 h 517361"/>
                <a:gd name="connsiteX19" fmla="*/ 452992 w 506374"/>
                <a:gd name="connsiteY19" fmla="*/ 283814 h 517361"/>
                <a:gd name="connsiteX20" fmla="*/ 451323 w 506374"/>
                <a:gd name="connsiteY20" fmla="*/ 268800 h 517361"/>
                <a:gd name="connsiteX21" fmla="*/ 446319 w 506374"/>
                <a:gd name="connsiteY21" fmla="*/ 253786 h 517361"/>
                <a:gd name="connsiteX22" fmla="*/ 436310 w 506374"/>
                <a:gd name="connsiteY22" fmla="*/ 242109 h 517361"/>
                <a:gd name="connsiteX23" fmla="*/ 436310 w 506374"/>
                <a:gd name="connsiteY23" fmla="*/ 228763 h 517361"/>
                <a:gd name="connsiteX24" fmla="*/ 444651 w 506374"/>
                <a:gd name="connsiteY24" fmla="*/ 222090 h 517361"/>
                <a:gd name="connsiteX25" fmla="*/ 436310 w 506374"/>
                <a:gd name="connsiteY25" fmla="*/ 217086 h 517361"/>
                <a:gd name="connsiteX26" fmla="*/ 436310 w 506374"/>
                <a:gd name="connsiteY26" fmla="*/ 210413 h 517361"/>
                <a:gd name="connsiteX27" fmla="*/ 436310 w 506374"/>
                <a:gd name="connsiteY27" fmla="*/ 190394 h 517361"/>
                <a:gd name="connsiteX28" fmla="*/ 441315 w 506374"/>
                <a:gd name="connsiteY28" fmla="*/ 178717 h 517361"/>
                <a:gd name="connsiteX29" fmla="*/ 447987 w 506374"/>
                <a:gd name="connsiteY29" fmla="*/ 175381 h 517361"/>
                <a:gd name="connsiteX30" fmla="*/ 459665 w 506374"/>
                <a:gd name="connsiteY30" fmla="*/ 175381 h 517361"/>
                <a:gd name="connsiteX31" fmla="*/ 459665 w 506374"/>
                <a:gd name="connsiteY31" fmla="*/ 165371 h 517361"/>
                <a:gd name="connsiteX32" fmla="*/ 466338 w 506374"/>
                <a:gd name="connsiteY32" fmla="*/ 153694 h 517361"/>
                <a:gd name="connsiteX33" fmla="*/ 471342 w 506374"/>
                <a:gd name="connsiteY33" fmla="*/ 142016 h 517361"/>
                <a:gd name="connsiteX34" fmla="*/ 468006 w 506374"/>
                <a:gd name="connsiteY34" fmla="*/ 130339 h 517361"/>
                <a:gd name="connsiteX35" fmla="*/ 468006 w 506374"/>
                <a:gd name="connsiteY35" fmla="*/ 116993 h 517361"/>
                <a:gd name="connsiteX36" fmla="*/ 452992 w 506374"/>
                <a:gd name="connsiteY36" fmla="*/ 113657 h 517361"/>
                <a:gd name="connsiteX37" fmla="*/ 447987 w 506374"/>
                <a:gd name="connsiteY37" fmla="*/ 101979 h 517361"/>
                <a:gd name="connsiteX38" fmla="*/ 441315 w 506374"/>
                <a:gd name="connsiteY38" fmla="*/ 93638 h 517361"/>
                <a:gd name="connsiteX39" fmla="*/ 432974 w 506374"/>
                <a:gd name="connsiteY39" fmla="*/ 86966 h 517361"/>
                <a:gd name="connsiteX40" fmla="*/ 417959 w 506374"/>
                <a:gd name="connsiteY40" fmla="*/ 76956 h 517361"/>
                <a:gd name="connsiteX41" fmla="*/ 401277 w 506374"/>
                <a:gd name="connsiteY41" fmla="*/ 70284 h 517361"/>
                <a:gd name="connsiteX42" fmla="*/ 382928 w 506374"/>
                <a:gd name="connsiteY42" fmla="*/ 60274 h 517361"/>
                <a:gd name="connsiteX43" fmla="*/ 376254 w 506374"/>
                <a:gd name="connsiteY43" fmla="*/ 60274 h 517361"/>
                <a:gd name="connsiteX44" fmla="*/ 357905 w 506374"/>
                <a:gd name="connsiteY44" fmla="*/ 55270 h 517361"/>
                <a:gd name="connsiteX45" fmla="*/ 329545 w 506374"/>
                <a:gd name="connsiteY45" fmla="*/ 48597 h 517361"/>
                <a:gd name="connsiteX46" fmla="*/ 316200 w 506374"/>
                <a:gd name="connsiteY46" fmla="*/ 53602 h 517361"/>
                <a:gd name="connsiteX47" fmla="*/ 306190 w 506374"/>
                <a:gd name="connsiteY47" fmla="*/ 56938 h 517361"/>
                <a:gd name="connsiteX48" fmla="*/ 291177 w 506374"/>
                <a:gd name="connsiteY48" fmla="*/ 56938 h 517361"/>
                <a:gd name="connsiteX49" fmla="*/ 284503 w 506374"/>
                <a:gd name="connsiteY49" fmla="*/ 61943 h 517361"/>
                <a:gd name="connsiteX50" fmla="*/ 279499 w 506374"/>
                <a:gd name="connsiteY50" fmla="*/ 68615 h 517361"/>
                <a:gd name="connsiteX51" fmla="*/ 279499 w 506374"/>
                <a:gd name="connsiteY51" fmla="*/ 73620 h 517361"/>
                <a:gd name="connsiteX52" fmla="*/ 272826 w 506374"/>
                <a:gd name="connsiteY52" fmla="*/ 83629 h 517361"/>
                <a:gd name="connsiteX53" fmla="*/ 256144 w 506374"/>
                <a:gd name="connsiteY53" fmla="*/ 83629 h 517361"/>
                <a:gd name="connsiteX54" fmla="*/ 254476 w 506374"/>
                <a:gd name="connsiteY54" fmla="*/ 111989 h 517361"/>
                <a:gd name="connsiteX55" fmla="*/ 246135 w 506374"/>
                <a:gd name="connsiteY55" fmla="*/ 103648 h 517361"/>
                <a:gd name="connsiteX56" fmla="*/ 214439 w 506374"/>
                <a:gd name="connsiteY56" fmla="*/ 111989 h 517361"/>
                <a:gd name="connsiteX57" fmla="*/ 194421 w 506374"/>
                <a:gd name="connsiteY57" fmla="*/ 111989 h 517361"/>
                <a:gd name="connsiteX58" fmla="*/ 162725 w 506374"/>
                <a:gd name="connsiteY58" fmla="*/ 91970 h 517361"/>
                <a:gd name="connsiteX59" fmla="*/ 154384 w 506374"/>
                <a:gd name="connsiteY59" fmla="*/ 88634 h 517361"/>
                <a:gd name="connsiteX60" fmla="*/ 142706 w 506374"/>
                <a:gd name="connsiteY60" fmla="*/ 91970 h 517361"/>
                <a:gd name="connsiteX61" fmla="*/ 134365 w 506374"/>
                <a:gd name="connsiteY61" fmla="*/ 83629 h 517361"/>
                <a:gd name="connsiteX62" fmla="*/ 122688 w 506374"/>
                <a:gd name="connsiteY62" fmla="*/ 46929 h 517361"/>
                <a:gd name="connsiteX63" fmla="*/ 119352 w 506374"/>
                <a:gd name="connsiteY63" fmla="*/ 41924 h 517361"/>
                <a:gd name="connsiteX64" fmla="*/ 111011 w 506374"/>
                <a:gd name="connsiteY64" fmla="*/ 33583 h 517361"/>
                <a:gd name="connsiteX65" fmla="*/ 104338 w 506374"/>
                <a:gd name="connsiteY65" fmla="*/ 25242 h 517361"/>
                <a:gd name="connsiteX66" fmla="*/ 111011 w 506374"/>
                <a:gd name="connsiteY66" fmla="*/ 13565 h 517361"/>
                <a:gd name="connsiteX67" fmla="*/ 111011 w 506374"/>
                <a:gd name="connsiteY67" fmla="*/ 6892 h 517361"/>
                <a:gd name="connsiteX68" fmla="*/ 102670 w 506374"/>
                <a:gd name="connsiteY68" fmla="*/ 219 h 517361"/>
                <a:gd name="connsiteX69" fmla="*/ 92660 w 506374"/>
                <a:gd name="connsiteY69" fmla="*/ 8560 h 517361"/>
                <a:gd name="connsiteX70" fmla="*/ 79315 w 506374"/>
                <a:gd name="connsiteY70" fmla="*/ 20238 h 517361"/>
                <a:gd name="connsiteX71" fmla="*/ 72642 w 506374"/>
                <a:gd name="connsiteY71" fmla="*/ 25242 h 517361"/>
                <a:gd name="connsiteX72" fmla="*/ 62633 w 506374"/>
                <a:gd name="connsiteY72" fmla="*/ 31915 h 517361"/>
                <a:gd name="connsiteX73" fmla="*/ 52624 w 506374"/>
                <a:gd name="connsiteY73" fmla="*/ 31915 h 517361"/>
                <a:gd name="connsiteX74" fmla="*/ 42614 w 506374"/>
                <a:gd name="connsiteY74" fmla="*/ 26910 h 517361"/>
                <a:gd name="connsiteX75" fmla="*/ 34273 w 506374"/>
                <a:gd name="connsiteY75" fmla="*/ 15233 h 517361"/>
                <a:gd name="connsiteX76" fmla="*/ 29269 w 506374"/>
                <a:gd name="connsiteY76" fmla="*/ 5224 h 517361"/>
                <a:gd name="connsiteX77" fmla="*/ 24264 w 506374"/>
                <a:gd name="connsiteY77" fmla="*/ 15233 h 517361"/>
                <a:gd name="connsiteX78" fmla="*/ 14255 w 506374"/>
                <a:gd name="connsiteY78" fmla="*/ 11897 h 517361"/>
                <a:gd name="connsiteX79" fmla="*/ 7582 w 506374"/>
                <a:gd name="connsiteY79" fmla="*/ 18569 h 517361"/>
                <a:gd name="connsiteX80" fmla="*/ 7582 w 506374"/>
                <a:gd name="connsiteY80" fmla="*/ 30247 h 517361"/>
                <a:gd name="connsiteX81" fmla="*/ 7582 w 506374"/>
                <a:gd name="connsiteY81" fmla="*/ 36920 h 517361"/>
                <a:gd name="connsiteX82" fmla="*/ 909 w 506374"/>
                <a:gd name="connsiteY82" fmla="*/ 50265 h 517361"/>
                <a:gd name="connsiteX83" fmla="*/ 7582 w 506374"/>
                <a:gd name="connsiteY83" fmla="*/ 68615 h 517361"/>
                <a:gd name="connsiteX84" fmla="*/ 12587 w 506374"/>
                <a:gd name="connsiteY84" fmla="*/ 83629 h 517361"/>
                <a:gd name="connsiteX85" fmla="*/ 12587 w 506374"/>
                <a:gd name="connsiteY85" fmla="*/ 95307 h 517361"/>
                <a:gd name="connsiteX86" fmla="*/ 17591 w 506374"/>
                <a:gd name="connsiteY86" fmla="*/ 108652 h 517361"/>
                <a:gd name="connsiteX87" fmla="*/ 17591 w 506374"/>
                <a:gd name="connsiteY87" fmla="*/ 120330 h 517361"/>
                <a:gd name="connsiteX88" fmla="*/ 20928 w 506374"/>
                <a:gd name="connsiteY88" fmla="*/ 128671 h 517361"/>
                <a:gd name="connsiteX89" fmla="*/ 27600 w 506374"/>
                <a:gd name="connsiteY89" fmla="*/ 138680 h 517361"/>
                <a:gd name="connsiteX90" fmla="*/ 37610 w 506374"/>
                <a:gd name="connsiteY90" fmla="*/ 143685 h 517361"/>
                <a:gd name="connsiteX91" fmla="*/ 49287 w 506374"/>
                <a:gd name="connsiteY91" fmla="*/ 147021 h 517361"/>
                <a:gd name="connsiteX92" fmla="*/ 60965 w 506374"/>
                <a:gd name="connsiteY92" fmla="*/ 147021 h 517361"/>
                <a:gd name="connsiteX93" fmla="*/ 62633 w 506374"/>
                <a:gd name="connsiteY93" fmla="*/ 153694 h 517361"/>
                <a:gd name="connsiteX94" fmla="*/ 50955 w 506374"/>
                <a:gd name="connsiteY94" fmla="*/ 158698 h 517361"/>
                <a:gd name="connsiteX95" fmla="*/ 50955 w 506374"/>
                <a:gd name="connsiteY95" fmla="*/ 173712 h 517361"/>
                <a:gd name="connsiteX96" fmla="*/ 40946 w 506374"/>
                <a:gd name="connsiteY96" fmla="*/ 175381 h 517361"/>
                <a:gd name="connsiteX97" fmla="*/ 37610 w 506374"/>
                <a:gd name="connsiteY97" fmla="*/ 188726 h 517361"/>
                <a:gd name="connsiteX98" fmla="*/ 44283 w 506374"/>
                <a:gd name="connsiteY98" fmla="*/ 202072 h 517361"/>
                <a:gd name="connsiteX99" fmla="*/ 57628 w 506374"/>
                <a:gd name="connsiteY99" fmla="*/ 225427 h 517361"/>
                <a:gd name="connsiteX100" fmla="*/ 77647 w 506374"/>
                <a:gd name="connsiteY100" fmla="*/ 243777 h 517361"/>
                <a:gd name="connsiteX101" fmla="*/ 77647 w 506374"/>
                <a:gd name="connsiteY101" fmla="*/ 252118 h 517361"/>
                <a:gd name="connsiteX102" fmla="*/ 90992 w 506374"/>
                <a:gd name="connsiteY102" fmla="*/ 255454 h 517361"/>
                <a:gd name="connsiteX103" fmla="*/ 101001 w 506374"/>
                <a:gd name="connsiteY103" fmla="*/ 270468 h 517361"/>
                <a:gd name="connsiteX104" fmla="*/ 107674 w 506374"/>
                <a:gd name="connsiteY104" fmla="*/ 287150 h 517361"/>
                <a:gd name="connsiteX105" fmla="*/ 109342 w 506374"/>
                <a:gd name="connsiteY105" fmla="*/ 308837 h 517361"/>
                <a:gd name="connsiteX106" fmla="*/ 116015 w 506374"/>
                <a:gd name="connsiteY106" fmla="*/ 308837 h 517361"/>
                <a:gd name="connsiteX107" fmla="*/ 116015 w 506374"/>
                <a:gd name="connsiteY107" fmla="*/ 322182 h 517361"/>
                <a:gd name="connsiteX108" fmla="*/ 121020 w 506374"/>
                <a:gd name="connsiteY108" fmla="*/ 328855 h 517361"/>
                <a:gd name="connsiteX109" fmla="*/ 144375 w 506374"/>
                <a:gd name="connsiteY109" fmla="*/ 342201 h 517361"/>
                <a:gd name="connsiteX110" fmla="*/ 156052 w 506374"/>
                <a:gd name="connsiteY110" fmla="*/ 333860 h 517361"/>
                <a:gd name="connsiteX111" fmla="*/ 176070 w 506374"/>
                <a:gd name="connsiteY111" fmla="*/ 385574 h 517361"/>
                <a:gd name="connsiteX112" fmla="*/ 184411 w 506374"/>
                <a:gd name="connsiteY112" fmla="*/ 388910 h 517361"/>
                <a:gd name="connsiteX113" fmla="*/ 184411 w 506374"/>
                <a:gd name="connsiteY113" fmla="*/ 400588 h 517361"/>
                <a:gd name="connsiteX114" fmla="*/ 196089 w 506374"/>
                <a:gd name="connsiteY114" fmla="*/ 403924 h 517361"/>
                <a:gd name="connsiteX115" fmla="*/ 196089 w 506374"/>
                <a:gd name="connsiteY115" fmla="*/ 420606 h 517361"/>
                <a:gd name="connsiteX116" fmla="*/ 212771 w 506374"/>
                <a:gd name="connsiteY116" fmla="*/ 428947 h 517361"/>
                <a:gd name="connsiteX117" fmla="*/ 212771 w 506374"/>
                <a:gd name="connsiteY117" fmla="*/ 440624 h 517361"/>
                <a:gd name="connsiteX118" fmla="*/ 232790 w 506374"/>
                <a:gd name="connsiteY118" fmla="*/ 457306 h 517361"/>
                <a:gd name="connsiteX119" fmla="*/ 276162 w 506374"/>
                <a:gd name="connsiteY119" fmla="*/ 465647 h 517361"/>
                <a:gd name="connsiteX120" fmla="*/ 316200 w 506374"/>
                <a:gd name="connsiteY120" fmla="*/ 445629 h 517361"/>
                <a:gd name="connsiteX121" fmla="*/ 319536 w 506374"/>
                <a:gd name="connsiteY121" fmla="*/ 442293 h 517361"/>
                <a:gd name="connsiteX122" fmla="*/ 336218 w 506374"/>
                <a:gd name="connsiteY122" fmla="*/ 453970 h 517361"/>
                <a:gd name="connsiteX123" fmla="*/ 344559 w 506374"/>
                <a:gd name="connsiteY123" fmla="*/ 490670 h 517361"/>
                <a:gd name="connsiteX124" fmla="*/ 424633 w 506374"/>
                <a:gd name="connsiteY124" fmla="*/ 502348 h 517361"/>
                <a:gd name="connsiteX125" fmla="*/ 436310 w 506374"/>
                <a:gd name="connsiteY125" fmla="*/ 514025 h 517361"/>
                <a:gd name="connsiteX126" fmla="*/ 442982 w 506374"/>
                <a:gd name="connsiteY126" fmla="*/ 514025 h 517361"/>
                <a:gd name="connsiteX127" fmla="*/ 19259 w 506374"/>
                <a:gd name="connsiteY127" fmla="*/ 65279 h 517361"/>
                <a:gd name="connsiteX128" fmla="*/ 55960 w 506374"/>
                <a:gd name="connsiteY128" fmla="*/ 113657 h 517361"/>
                <a:gd name="connsiteX129" fmla="*/ 39278 w 506374"/>
                <a:gd name="connsiteY129" fmla="*/ 121998 h 517361"/>
                <a:gd name="connsiteX130" fmla="*/ 22596 w 506374"/>
                <a:gd name="connsiteY130" fmla="*/ 90302 h 517361"/>
                <a:gd name="connsiteX131" fmla="*/ 19259 w 506374"/>
                <a:gd name="connsiteY131" fmla="*/ 90302 h 517361"/>
                <a:gd name="connsiteX132" fmla="*/ 22596 w 506374"/>
                <a:gd name="connsiteY132" fmla="*/ 73620 h 517361"/>
                <a:gd name="connsiteX133" fmla="*/ 14255 w 506374"/>
                <a:gd name="connsiteY133" fmla="*/ 70284 h 517361"/>
                <a:gd name="connsiteX134" fmla="*/ 12587 w 506374"/>
                <a:gd name="connsiteY134" fmla="*/ 65279 h 517361"/>
                <a:gd name="connsiteX135" fmla="*/ 19259 w 506374"/>
                <a:gd name="connsiteY135" fmla="*/ 65279 h 51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06374" h="517361">
                  <a:moveTo>
                    <a:pt x="442982" y="517362"/>
                  </a:moveTo>
                  <a:lnTo>
                    <a:pt x="447987" y="490670"/>
                  </a:lnTo>
                  <a:lnTo>
                    <a:pt x="464669" y="467316"/>
                  </a:lnTo>
                  <a:lnTo>
                    <a:pt x="479683" y="462311"/>
                  </a:lnTo>
                  <a:lnTo>
                    <a:pt x="496365" y="458975"/>
                  </a:lnTo>
                  <a:lnTo>
                    <a:pt x="506374" y="450634"/>
                  </a:lnTo>
                  <a:lnTo>
                    <a:pt x="506374" y="440624"/>
                  </a:lnTo>
                  <a:lnTo>
                    <a:pt x="494697" y="433952"/>
                  </a:lnTo>
                  <a:lnTo>
                    <a:pt x="494697" y="418938"/>
                  </a:lnTo>
                  <a:cubicBezTo>
                    <a:pt x="494697" y="418938"/>
                    <a:pt x="484688" y="405592"/>
                    <a:pt x="484688" y="405592"/>
                  </a:cubicBezTo>
                  <a:lnTo>
                    <a:pt x="474679" y="402256"/>
                  </a:lnTo>
                  <a:lnTo>
                    <a:pt x="463001" y="385574"/>
                  </a:lnTo>
                  <a:lnTo>
                    <a:pt x="459665" y="375565"/>
                  </a:lnTo>
                  <a:lnTo>
                    <a:pt x="463001" y="368892"/>
                  </a:lnTo>
                  <a:lnTo>
                    <a:pt x="452992" y="340532"/>
                  </a:lnTo>
                  <a:lnTo>
                    <a:pt x="481351" y="308837"/>
                  </a:lnTo>
                  <a:lnTo>
                    <a:pt x="481351" y="300496"/>
                  </a:lnTo>
                  <a:lnTo>
                    <a:pt x="476347" y="293823"/>
                  </a:lnTo>
                  <a:lnTo>
                    <a:pt x="452992" y="290486"/>
                  </a:lnTo>
                  <a:lnTo>
                    <a:pt x="452992" y="283814"/>
                  </a:lnTo>
                  <a:cubicBezTo>
                    <a:pt x="452992" y="283814"/>
                    <a:pt x="451323" y="268800"/>
                    <a:pt x="451323" y="268800"/>
                  </a:cubicBezTo>
                  <a:lnTo>
                    <a:pt x="446319" y="253786"/>
                  </a:lnTo>
                  <a:lnTo>
                    <a:pt x="436310" y="242109"/>
                  </a:lnTo>
                  <a:lnTo>
                    <a:pt x="436310" y="228763"/>
                  </a:lnTo>
                  <a:cubicBezTo>
                    <a:pt x="434641" y="228763"/>
                    <a:pt x="444651" y="222090"/>
                    <a:pt x="444651" y="222090"/>
                  </a:cubicBezTo>
                  <a:lnTo>
                    <a:pt x="436310" y="217086"/>
                  </a:lnTo>
                  <a:lnTo>
                    <a:pt x="436310" y="210413"/>
                  </a:lnTo>
                  <a:cubicBezTo>
                    <a:pt x="434641" y="210413"/>
                    <a:pt x="436310" y="190394"/>
                    <a:pt x="436310" y="190394"/>
                  </a:cubicBezTo>
                  <a:lnTo>
                    <a:pt x="441315" y="178717"/>
                  </a:lnTo>
                  <a:lnTo>
                    <a:pt x="447987" y="175381"/>
                  </a:lnTo>
                  <a:lnTo>
                    <a:pt x="459665" y="175381"/>
                  </a:lnTo>
                  <a:cubicBezTo>
                    <a:pt x="459665" y="173712"/>
                    <a:pt x="459665" y="165371"/>
                    <a:pt x="459665" y="165371"/>
                  </a:cubicBezTo>
                  <a:lnTo>
                    <a:pt x="466338" y="153694"/>
                  </a:lnTo>
                  <a:lnTo>
                    <a:pt x="471342" y="142016"/>
                  </a:lnTo>
                  <a:lnTo>
                    <a:pt x="468006" y="130339"/>
                  </a:lnTo>
                  <a:lnTo>
                    <a:pt x="468006" y="116993"/>
                  </a:lnTo>
                  <a:lnTo>
                    <a:pt x="452992" y="113657"/>
                  </a:lnTo>
                  <a:lnTo>
                    <a:pt x="447987" y="101979"/>
                  </a:lnTo>
                  <a:lnTo>
                    <a:pt x="441315" y="93638"/>
                  </a:lnTo>
                  <a:lnTo>
                    <a:pt x="432974" y="86966"/>
                  </a:lnTo>
                  <a:lnTo>
                    <a:pt x="417959" y="76956"/>
                  </a:lnTo>
                  <a:lnTo>
                    <a:pt x="401277" y="70284"/>
                  </a:lnTo>
                  <a:lnTo>
                    <a:pt x="382928" y="60274"/>
                  </a:lnTo>
                  <a:lnTo>
                    <a:pt x="376254" y="60274"/>
                  </a:lnTo>
                  <a:cubicBezTo>
                    <a:pt x="376254" y="58606"/>
                    <a:pt x="357905" y="55270"/>
                    <a:pt x="357905" y="55270"/>
                  </a:cubicBezTo>
                  <a:lnTo>
                    <a:pt x="329545" y="48597"/>
                  </a:lnTo>
                  <a:lnTo>
                    <a:pt x="316200" y="53602"/>
                  </a:lnTo>
                  <a:lnTo>
                    <a:pt x="306190" y="56938"/>
                  </a:lnTo>
                  <a:lnTo>
                    <a:pt x="291177" y="56938"/>
                  </a:lnTo>
                  <a:cubicBezTo>
                    <a:pt x="291177" y="56938"/>
                    <a:pt x="284503" y="61943"/>
                    <a:pt x="284503" y="61943"/>
                  </a:cubicBezTo>
                  <a:lnTo>
                    <a:pt x="279499" y="68615"/>
                  </a:lnTo>
                  <a:lnTo>
                    <a:pt x="279499" y="73620"/>
                  </a:lnTo>
                  <a:cubicBezTo>
                    <a:pt x="277831" y="73620"/>
                    <a:pt x="272826" y="83629"/>
                    <a:pt x="272826" y="83629"/>
                  </a:cubicBezTo>
                  <a:lnTo>
                    <a:pt x="256144" y="83629"/>
                  </a:lnTo>
                  <a:cubicBezTo>
                    <a:pt x="256144" y="91970"/>
                    <a:pt x="256144" y="101979"/>
                    <a:pt x="254476" y="111989"/>
                  </a:cubicBezTo>
                  <a:cubicBezTo>
                    <a:pt x="246135" y="111989"/>
                    <a:pt x="249472" y="105316"/>
                    <a:pt x="246135" y="103648"/>
                  </a:cubicBezTo>
                  <a:cubicBezTo>
                    <a:pt x="237794" y="100311"/>
                    <a:pt x="222780" y="108652"/>
                    <a:pt x="214439" y="111989"/>
                  </a:cubicBezTo>
                  <a:cubicBezTo>
                    <a:pt x="214439" y="111989"/>
                    <a:pt x="199426" y="111989"/>
                    <a:pt x="194421" y="111989"/>
                  </a:cubicBezTo>
                  <a:cubicBezTo>
                    <a:pt x="182744" y="108652"/>
                    <a:pt x="172734" y="98643"/>
                    <a:pt x="162725" y="91970"/>
                  </a:cubicBezTo>
                  <a:cubicBezTo>
                    <a:pt x="169398" y="91970"/>
                    <a:pt x="154384" y="88634"/>
                    <a:pt x="154384" y="88634"/>
                  </a:cubicBezTo>
                  <a:cubicBezTo>
                    <a:pt x="147711" y="86966"/>
                    <a:pt x="151047" y="88634"/>
                    <a:pt x="142706" y="91970"/>
                  </a:cubicBezTo>
                  <a:cubicBezTo>
                    <a:pt x="139370" y="88634"/>
                    <a:pt x="142706" y="83629"/>
                    <a:pt x="134365" y="83629"/>
                  </a:cubicBezTo>
                  <a:cubicBezTo>
                    <a:pt x="134365" y="76956"/>
                    <a:pt x="127693" y="50265"/>
                    <a:pt x="122688" y="46929"/>
                  </a:cubicBezTo>
                  <a:cubicBezTo>
                    <a:pt x="122688" y="46929"/>
                    <a:pt x="117683" y="45261"/>
                    <a:pt x="119352" y="41924"/>
                  </a:cubicBezTo>
                  <a:cubicBezTo>
                    <a:pt x="119352" y="41924"/>
                    <a:pt x="116015" y="35251"/>
                    <a:pt x="111011" y="33583"/>
                  </a:cubicBezTo>
                  <a:cubicBezTo>
                    <a:pt x="106006" y="31915"/>
                    <a:pt x="104338" y="25242"/>
                    <a:pt x="104338" y="25242"/>
                  </a:cubicBezTo>
                  <a:cubicBezTo>
                    <a:pt x="104338" y="25242"/>
                    <a:pt x="101001" y="11897"/>
                    <a:pt x="111011" y="13565"/>
                  </a:cubicBezTo>
                  <a:cubicBezTo>
                    <a:pt x="117683" y="13565"/>
                    <a:pt x="114347" y="10228"/>
                    <a:pt x="111011" y="6892"/>
                  </a:cubicBezTo>
                  <a:cubicBezTo>
                    <a:pt x="107674" y="3556"/>
                    <a:pt x="107674" y="1887"/>
                    <a:pt x="102670" y="219"/>
                  </a:cubicBezTo>
                  <a:cubicBezTo>
                    <a:pt x="97665" y="-1449"/>
                    <a:pt x="99333" y="6892"/>
                    <a:pt x="92660" y="8560"/>
                  </a:cubicBezTo>
                  <a:cubicBezTo>
                    <a:pt x="85988" y="10228"/>
                    <a:pt x="79315" y="20238"/>
                    <a:pt x="79315" y="20238"/>
                  </a:cubicBezTo>
                  <a:cubicBezTo>
                    <a:pt x="79315" y="20238"/>
                    <a:pt x="79315" y="21906"/>
                    <a:pt x="72642" y="25242"/>
                  </a:cubicBezTo>
                  <a:lnTo>
                    <a:pt x="62633" y="31915"/>
                  </a:lnTo>
                  <a:cubicBezTo>
                    <a:pt x="62633" y="31915"/>
                    <a:pt x="55960" y="31915"/>
                    <a:pt x="52624" y="31915"/>
                  </a:cubicBezTo>
                  <a:cubicBezTo>
                    <a:pt x="49287" y="31915"/>
                    <a:pt x="49287" y="30247"/>
                    <a:pt x="42614" y="26910"/>
                  </a:cubicBezTo>
                  <a:cubicBezTo>
                    <a:pt x="37610" y="23574"/>
                    <a:pt x="39278" y="20238"/>
                    <a:pt x="34273" y="15233"/>
                  </a:cubicBezTo>
                  <a:cubicBezTo>
                    <a:pt x="29269" y="10228"/>
                    <a:pt x="29269" y="5224"/>
                    <a:pt x="29269" y="5224"/>
                  </a:cubicBezTo>
                  <a:lnTo>
                    <a:pt x="24264" y="15233"/>
                  </a:lnTo>
                  <a:cubicBezTo>
                    <a:pt x="24264" y="15233"/>
                    <a:pt x="19259" y="15233"/>
                    <a:pt x="14255" y="11897"/>
                  </a:cubicBezTo>
                  <a:cubicBezTo>
                    <a:pt x="10918" y="6892"/>
                    <a:pt x="14255" y="13565"/>
                    <a:pt x="7582" y="18569"/>
                  </a:cubicBezTo>
                  <a:cubicBezTo>
                    <a:pt x="909" y="23574"/>
                    <a:pt x="4246" y="25242"/>
                    <a:pt x="7582" y="30247"/>
                  </a:cubicBezTo>
                  <a:cubicBezTo>
                    <a:pt x="10918" y="35251"/>
                    <a:pt x="7582" y="31915"/>
                    <a:pt x="7582" y="36920"/>
                  </a:cubicBezTo>
                  <a:cubicBezTo>
                    <a:pt x="7582" y="41924"/>
                    <a:pt x="4246" y="43592"/>
                    <a:pt x="909" y="50265"/>
                  </a:cubicBezTo>
                  <a:cubicBezTo>
                    <a:pt x="-2427" y="55270"/>
                    <a:pt x="4246" y="65279"/>
                    <a:pt x="7582" y="68615"/>
                  </a:cubicBezTo>
                  <a:cubicBezTo>
                    <a:pt x="10918" y="71952"/>
                    <a:pt x="10918" y="78625"/>
                    <a:pt x="12587" y="83629"/>
                  </a:cubicBezTo>
                  <a:cubicBezTo>
                    <a:pt x="15923" y="88634"/>
                    <a:pt x="12587" y="95307"/>
                    <a:pt x="12587" y="95307"/>
                  </a:cubicBezTo>
                  <a:cubicBezTo>
                    <a:pt x="12587" y="95307"/>
                    <a:pt x="12587" y="103648"/>
                    <a:pt x="17591" y="108652"/>
                  </a:cubicBezTo>
                  <a:cubicBezTo>
                    <a:pt x="20928" y="113657"/>
                    <a:pt x="12587" y="120330"/>
                    <a:pt x="17591" y="120330"/>
                  </a:cubicBezTo>
                  <a:cubicBezTo>
                    <a:pt x="22596" y="120330"/>
                    <a:pt x="15923" y="127003"/>
                    <a:pt x="20928" y="128671"/>
                  </a:cubicBezTo>
                  <a:cubicBezTo>
                    <a:pt x="25932" y="128671"/>
                    <a:pt x="20928" y="138680"/>
                    <a:pt x="27600" y="138680"/>
                  </a:cubicBezTo>
                  <a:cubicBezTo>
                    <a:pt x="34273" y="138680"/>
                    <a:pt x="30937" y="145353"/>
                    <a:pt x="37610" y="143685"/>
                  </a:cubicBezTo>
                  <a:cubicBezTo>
                    <a:pt x="42614" y="143685"/>
                    <a:pt x="42614" y="143685"/>
                    <a:pt x="49287" y="147021"/>
                  </a:cubicBezTo>
                  <a:cubicBezTo>
                    <a:pt x="55960" y="148689"/>
                    <a:pt x="60965" y="147021"/>
                    <a:pt x="60965" y="147021"/>
                  </a:cubicBezTo>
                  <a:cubicBezTo>
                    <a:pt x="60965" y="147021"/>
                    <a:pt x="67637" y="150357"/>
                    <a:pt x="62633" y="153694"/>
                  </a:cubicBezTo>
                  <a:cubicBezTo>
                    <a:pt x="57628" y="158698"/>
                    <a:pt x="47619" y="152026"/>
                    <a:pt x="50955" y="158698"/>
                  </a:cubicBezTo>
                  <a:cubicBezTo>
                    <a:pt x="54292" y="165371"/>
                    <a:pt x="55960" y="170376"/>
                    <a:pt x="50955" y="173712"/>
                  </a:cubicBezTo>
                  <a:cubicBezTo>
                    <a:pt x="47619" y="178717"/>
                    <a:pt x="39278" y="170376"/>
                    <a:pt x="40946" y="175381"/>
                  </a:cubicBezTo>
                  <a:cubicBezTo>
                    <a:pt x="45951" y="188726"/>
                    <a:pt x="34273" y="185390"/>
                    <a:pt x="37610" y="188726"/>
                  </a:cubicBezTo>
                  <a:cubicBezTo>
                    <a:pt x="40946" y="192063"/>
                    <a:pt x="37610" y="198735"/>
                    <a:pt x="44283" y="202072"/>
                  </a:cubicBezTo>
                  <a:cubicBezTo>
                    <a:pt x="49287" y="205408"/>
                    <a:pt x="50955" y="223758"/>
                    <a:pt x="57628" y="225427"/>
                  </a:cubicBezTo>
                  <a:cubicBezTo>
                    <a:pt x="64301" y="227095"/>
                    <a:pt x="75978" y="237104"/>
                    <a:pt x="77647" y="243777"/>
                  </a:cubicBezTo>
                  <a:cubicBezTo>
                    <a:pt x="79315" y="250450"/>
                    <a:pt x="67637" y="252118"/>
                    <a:pt x="77647" y="252118"/>
                  </a:cubicBezTo>
                  <a:cubicBezTo>
                    <a:pt x="87656" y="252118"/>
                    <a:pt x="87656" y="248781"/>
                    <a:pt x="90992" y="255454"/>
                  </a:cubicBezTo>
                  <a:cubicBezTo>
                    <a:pt x="94329" y="262127"/>
                    <a:pt x="94329" y="262127"/>
                    <a:pt x="101001" y="270468"/>
                  </a:cubicBezTo>
                  <a:cubicBezTo>
                    <a:pt x="107674" y="278809"/>
                    <a:pt x="109342" y="278809"/>
                    <a:pt x="107674" y="287150"/>
                  </a:cubicBezTo>
                  <a:cubicBezTo>
                    <a:pt x="107674" y="295491"/>
                    <a:pt x="107674" y="298827"/>
                    <a:pt x="109342" y="308837"/>
                  </a:cubicBezTo>
                  <a:lnTo>
                    <a:pt x="116015" y="308837"/>
                  </a:lnTo>
                  <a:lnTo>
                    <a:pt x="116015" y="322182"/>
                  </a:lnTo>
                  <a:lnTo>
                    <a:pt x="121020" y="328855"/>
                  </a:lnTo>
                  <a:cubicBezTo>
                    <a:pt x="127693" y="328855"/>
                    <a:pt x="137702" y="342201"/>
                    <a:pt x="144375" y="342201"/>
                  </a:cubicBezTo>
                  <a:cubicBezTo>
                    <a:pt x="144375" y="342201"/>
                    <a:pt x="152716" y="333860"/>
                    <a:pt x="156052" y="333860"/>
                  </a:cubicBezTo>
                  <a:cubicBezTo>
                    <a:pt x="164393" y="352210"/>
                    <a:pt x="167729" y="365555"/>
                    <a:pt x="176070" y="385574"/>
                  </a:cubicBezTo>
                  <a:lnTo>
                    <a:pt x="184411" y="388910"/>
                  </a:lnTo>
                  <a:cubicBezTo>
                    <a:pt x="184411" y="392247"/>
                    <a:pt x="182744" y="398919"/>
                    <a:pt x="184411" y="400588"/>
                  </a:cubicBezTo>
                  <a:cubicBezTo>
                    <a:pt x="187748" y="403924"/>
                    <a:pt x="194421" y="400588"/>
                    <a:pt x="196089" y="403924"/>
                  </a:cubicBezTo>
                  <a:cubicBezTo>
                    <a:pt x="197757" y="408929"/>
                    <a:pt x="194421" y="415601"/>
                    <a:pt x="196089" y="420606"/>
                  </a:cubicBezTo>
                  <a:cubicBezTo>
                    <a:pt x="196089" y="422274"/>
                    <a:pt x="211103" y="427279"/>
                    <a:pt x="212771" y="428947"/>
                  </a:cubicBezTo>
                  <a:cubicBezTo>
                    <a:pt x="214439" y="432283"/>
                    <a:pt x="212771" y="437288"/>
                    <a:pt x="212771" y="440624"/>
                  </a:cubicBezTo>
                  <a:lnTo>
                    <a:pt x="232790" y="457306"/>
                  </a:lnTo>
                  <a:cubicBezTo>
                    <a:pt x="244467" y="463979"/>
                    <a:pt x="276162" y="465647"/>
                    <a:pt x="276162" y="465647"/>
                  </a:cubicBezTo>
                  <a:cubicBezTo>
                    <a:pt x="289508" y="457306"/>
                    <a:pt x="301185" y="453970"/>
                    <a:pt x="316200" y="445629"/>
                  </a:cubicBezTo>
                  <a:cubicBezTo>
                    <a:pt x="309526" y="440624"/>
                    <a:pt x="319536" y="442293"/>
                    <a:pt x="319536" y="442293"/>
                  </a:cubicBezTo>
                  <a:cubicBezTo>
                    <a:pt x="322872" y="447297"/>
                    <a:pt x="332882" y="448965"/>
                    <a:pt x="336218" y="453970"/>
                  </a:cubicBezTo>
                  <a:cubicBezTo>
                    <a:pt x="342890" y="465647"/>
                    <a:pt x="336218" y="482329"/>
                    <a:pt x="344559" y="490670"/>
                  </a:cubicBezTo>
                  <a:cubicBezTo>
                    <a:pt x="366246" y="512357"/>
                    <a:pt x="406282" y="497343"/>
                    <a:pt x="424633" y="502348"/>
                  </a:cubicBezTo>
                  <a:cubicBezTo>
                    <a:pt x="427969" y="502348"/>
                    <a:pt x="434641" y="514025"/>
                    <a:pt x="436310" y="514025"/>
                  </a:cubicBezTo>
                  <a:cubicBezTo>
                    <a:pt x="436310" y="514025"/>
                    <a:pt x="439646" y="514025"/>
                    <a:pt x="442982" y="514025"/>
                  </a:cubicBezTo>
                  <a:close/>
                  <a:moveTo>
                    <a:pt x="19259" y="65279"/>
                  </a:moveTo>
                  <a:cubicBezTo>
                    <a:pt x="42614" y="68615"/>
                    <a:pt x="47619" y="93638"/>
                    <a:pt x="55960" y="113657"/>
                  </a:cubicBezTo>
                  <a:cubicBezTo>
                    <a:pt x="55960" y="113657"/>
                    <a:pt x="39278" y="121998"/>
                    <a:pt x="39278" y="121998"/>
                  </a:cubicBezTo>
                  <a:cubicBezTo>
                    <a:pt x="34273" y="111989"/>
                    <a:pt x="27600" y="100311"/>
                    <a:pt x="22596" y="90302"/>
                  </a:cubicBezTo>
                  <a:lnTo>
                    <a:pt x="19259" y="90302"/>
                  </a:lnTo>
                  <a:cubicBezTo>
                    <a:pt x="17591" y="83629"/>
                    <a:pt x="27600" y="78625"/>
                    <a:pt x="22596" y="73620"/>
                  </a:cubicBezTo>
                  <a:cubicBezTo>
                    <a:pt x="22596" y="73620"/>
                    <a:pt x="14255" y="70284"/>
                    <a:pt x="14255" y="70284"/>
                  </a:cubicBezTo>
                  <a:cubicBezTo>
                    <a:pt x="20928" y="66947"/>
                    <a:pt x="12587" y="65279"/>
                    <a:pt x="12587" y="65279"/>
                  </a:cubicBezTo>
                  <a:cubicBezTo>
                    <a:pt x="12587" y="65279"/>
                    <a:pt x="12587" y="65279"/>
                    <a:pt x="19259" y="65279"/>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332" name="Graphic 1159">
              <a:extLst>
                <a:ext uri="{FF2B5EF4-FFF2-40B4-BE49-F238E27FC236}">
                  <a16:creationId xmlns:a16="http://schemas.microsoft.com/office/drawing/2014/main" id="{B645735A-00BA-590A-A197-42D08F624C16}"/>
                </a:ext>
              </a:extLst>
            </p:cNvPr>
            <p:cNvGrpSpPr/>
            <p:nvPr/>
          </p:nvGrpSpPr>
          <p:grpSpPr>
            <a:xfrm>
              <a:off x="8221763" y="4517488"/>
              <a:ext cx="1178683" cy="547170"/>
              <a:chOff x="8221763" y="4517488"/>
              <a:chExt cx="1178683" cy="547170"/>
            </a:xfrm>
            <a:solidFill>
              <a:srgbClr val="009EE0"/>
            </a:solidFill>
          </p:grpSpPr>
          <p:sp>
            <p:nvSpPr>
              <p:cNvPr id="1333" name="Freeform 1332">
                <a:extLst>
                  <a:ext uri="{FF2B5EF4-FFF2-40B4-BE49-F238E27FC236}">
                    <a16:creationId xmlns:a16="http://schemas.microsoft.com/office/drawing/2014/main" id="{5389CDB6-E5DA-8EAE-D006-CBFECD617F24}"/>
                  </a:ext>
                </a:extLst>
              </p:cNvPr>
              <p:cNvSpPr/>
              <p:nvPr/>
            </p:nvSpPr>
            <p:spPr>
              <a:xfrm>
                <a:off x="9153553" y="4732499"/>
                <a:ext cx="246893" cy="282113"/>
              </a:xfrm>
              <a:custGeom>
                <a:avLst/>
                <a:gdLst>
                  <a:gd name="connsiteX0" fmla="*/ 246894 w 246893"/>
                  <a:gd name="connsiteY0" fmla="*/ 282113 h 282113"/>
                  <a:gd name="connsiteX1" fmla="*/ 246894 w 246893"/>
                  <a:gd name="connsiteY1" fmla="*/ 212049 h 282113"/>
                  <a:gd name="connsiteX2" fmla="*/ 241889 w 246893"/>
                  <a:gd name="connsiteY2" fmla="*/ 200372 h 282113"/>
                  <a:gd name="connsiteX3" fmla="*/ 245226 w 246893"/>
                  <a:gd name="connsiteY3" fmla="*/ 192031 h 282113"/>
                  <a:gd name="connsiteX4" fmla="*/ 245226 w 246893"/>
                  <a:gd name="connsiteY4" fmla="*/ 71920 h 282113"/>
                  <a:gd name="connsiteX5" fmla="*/ 240221 w 246893"/>
                  <a:gd name="connsiteY5" fmla="*/ 65247 h 282113"/>
                  <a:gd name="connsiteX6" fmla="*/ 211862 w 246893"/>
                  <a:gd name="connsiteY6" fmla="*/ 65247 h 282113"/>
                  <a:gd name="connsiteX7" fmla="*/ 160147 w 246893"/>
                  <a:gd name="connsiteY7" fmla="*/ 41893 h 282113"/>
                  <a:gd name="connsiteX8" fmla="*/ 151806 w 246893"/>
                  <a:gd name="connsiteY8" fmla="*/ 58575 h 282113"/>
                  <a:gd name="connsiteX9" fmla="*/ 131788 w 246893"/>
                  <a:gd name="connsiteY9" fmla="*/ 66916 h 282113"/>
                  <a:gd name="connsiteX10" fmla="*/ 123447 w 246893"/>
                  <a:gd name="connsiteY10" fmla="*/ 86934 h 282113"/>
                  <a:gd name="connsiteX11" fmla="*/ 100092 w 246893"/>
                  <a:gd name="connsiteY11" fmla="*/ 90270 h 282113"/>
                  <a:gd name="connsiteX12" fmla="*/ 91751 w 246893"/>
                  <a:gd name="connsiteY12" fmla="*/ 66916 h 282113"/>
                  <a:gd name="connsiteX13" fmla="*/ 80073 w 246893"/>
                  <a:gd name="connsiteY13" fmla="*/ 70252 h 282113"/>
                  <a:gd name="connsiteX14" fmla="*/ 80073 w 246893"/>
                  <a:gd name="connsiteY14" fmla="*/ 13533 h 282113"/>
                  <a:gd name="connsiteX15" fmla="*/ 63391 w 246893"/>
                  <a:gd name="connsiteY15" fmla="*/ 5192 h 282113"/>
                  <a:gd name="connsiteX16" fmla="*/ 51714 w 246893"/>
                  <a:gd name="connsiteY16" fmla="*/ 8529 h 282113"/>
                  <a:gd name="connsiteX17" fmla="*/ 28360 w 246893"/>
                  <a:gd name="connsiteY17" fmla="*/ 188 h 282113"/>
                  <a:gd name="connsiteX18" fmla="*/ 20019 w 246893"/>
                  <a:gd name="connsiteY18" fmla="*/ 11865 h 282113"/>
                  <a:gd name="connsiteX19" fmla="*/ 0 w 246893"/>
                  <a:gd name="connsiteY19" fmla="*/ 11865 h 282113"/>
                  <a:gd name="connsiteX20" fmla="*/ 0 w 246893"/>
                  <a:gd name="connsiteY20" fmla="*/ 28547 h 282113"/>
                  <a:gd name="connsiteX21" fmla="*/ 0 w 246893"/>
                  <a:gd name="connsiteY21" fmla="*/ 36888 h 282113"/>
                  <a:gd name="connsiteX22" fmla="*/ 20019 w 246893"/>
                  <a:gd name="connsiteY22" fmla="*/ 36888 h 282113"/>
                  <a:gd name="connsiteX23" fmla="*/ 23355 w 246893"/>
                  <a:gd name="connsiteY23" fmla="*/ 53570 h 282113"/>
                  <a:gd name="connsiteX24" fmla="*/ 63391 w 246893"/>
                  <a:gd name="connsiteY24" fmla="*/ 53570 h 282113"/>
                  <a:gd name="connsiteX25" fmla="*/ 63391 w 246893"/>
                  <a:gd name="connsiteY25" fmla="*/ 65247 h 282113"/>
                  <a:gd name="connsiteX26" fmla="*/ 20019 w 246893"/>
                  <a:gd name="connsiteY26" fmla="*/ 68583 h 282113"/>
                  <a:gd name="connsiteX27" fmla="*/ 31696 w 246893"/>
                  <a:gd name="connsiteY27" fmla="*/ 71920 h 282113"/>
                  <a:gd name="connsiteX28" fmla="*/ 51714 w 246893"/>
                  <a:gd name="connsiteY28" fmla="*/ 103616 h 282113"/>
                  <a:gd name="connsiteX29" fmla="*/ 60055 w 246893"/>
                  <a:gd name="connsiteY29" fmla="*/ 91939 h 282113"/>
                  <a:gd name="connsiteX30" fmla="*/ 68396 w 246893"/>
                  <a:gd name="connsiteY30" fmla="*/ 95275 h 282113"/>
                  <a:gd name="connsiteX31" fmla="*/ 88414 w 246893"/>
                  <a:gd name="connsiteY31" fmla="*/ 103616 h 282113"/>
                  <a:gd name="connsiteX32" fmla="*/ 91751 w 246893"/>
                  <a:gd name="connsiteY32" fmla="*/ 120298 h 282113"/>
                  <a:gd name="connsiteX33" fmla="*/ 143465 w 246893"/>
                  <a:gd name="connsiteY33" fmla="*/ 131975 h 282113"/>
                  <a:gd name="connsiteX34" fmla="*/ 146802 w 246893"/>
                  <a:gd name="connsiteY34" fmla="*/ 148657 h 282113"/>
                  <a:gd name="connsiteX35" fmla="*/ 155143 w 246893"/>
                  <a:gd name="connsiteY35" fmla="*/ 145321 h 282113"/>
                  <a:gd name="connsiteX36" fmla="*/ 175161 w 246893"/>
                  <a:gd name="connsiteY36" fmla="*/ 153662 h 282113"/>
                  <a:gd name="connsiteX37" fmla="*/ 195180 w 246893"/>
                  <a:gd name="connsiteY37" fmla="*/ 237072 h 282113"/>
                  <a:gd name="connsiteX38" fmla="*/ 178498 w 246893"/>
                  <a:gd name="connsiteY38" fmla="*/ 237072 h 282113"/>
                  <a:gd name="connsiteX39" fmla="*/ 161816 w 246893"/>
                  <a:gd name="connsiteY39" fmla="*/ 257090 h 282113"/>
                  <a:gd name="connsiteX40" fmla="*/ 190175 w 246893"/>
                  <a:gd name="connsiteY40" fmla="*/ 253754 h 282113"/>
                  <a:gd name="connsiteX41" fmla="*/ 190175 w 246893"/>
                  <a:gd name="connsiteY41" fmla="*/ 245413 h 282113"/>
                  <a:gd name="connsiteX42" fmla="*/ 226875 w 246893"/>
                  <a:gd name="connsiteY42" fmla="*/ 248749 h 282113"/>
                  <a:gd name="connsiteX43" fmla="*/ 243557 w 246893"/>
                  <a:gd name="connsiteY43" fmla="*/ 280445 h 282113"/>
                  <a:gd name="connsiteX44" fmla="*/ 246894 w 246893"/>
                  <a:gd name="connsiteY44" fmla="*/ 280445 h 2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6893" h="282113">
                    <a:moveTo>
                      <a:pt x="246894" y="282113"/>
                    </a:moveTo>
                    <a:lnTo>
                      <a:pt x="246894" y="212049"/>
                    </a:lnTo>
                    <a:cubicBezTo>
                      <a:pt x="246894" y="212049"/>
                      <a:pt x="241889" y="200372"/>
                      <a:pt x="241889" y="200372"/>
                    </a:cubicBezTo>
                    <a:lnTo>
                      <a:pt x="245226" y="192031"/>
                    </a:lnTo>
                    <a:lnTo>
                      <a:pt x="245226" y="71920"/>
                    </a:lnTo>
                    <a:cubicBezTo>
                      <a:pt x="240221" y="71920"/>
                      <a:pt x="243557" y="66916"/>
                      <a:pt x="240221" y="65247"/>
                    </a:cubicBezTo>
                    <a:cubicBezTo>
                      <a:pt x="231880" y="63579"/>
                      <a:pt x="220203" y="68583"/>
                      <a:pt x="211862" y="65247"/>
                    </a:cubicBezTo>
                    <a:cubicBezTo>
                      <a:pt x="196848" y="60242"/>
                      <a:pt x="181834" y="36888"/>
                      <a:pt x="160147" y="41893"/>
                    </a:cubicBezTo>
                    <a:cubicBezTo>
                      <a:pt x="155143" y="41893"/>
                      <a:pt x="155143" y="55238"/>
                      <a:pt x="151806" y="58575"/>
                    </a:cubicBezTo>
                    <a:cubicBezTo>
                      <a:pt x="145134" y="63579"/>
                      <a:pt x="138460" y="60242"/>
                      <a:pt x="131788" y="66916"/>
                    </a:cubicBezTo>
                    <a:cubicBezTo>
                      <a:pt x="128452" y="70252"/>
                      <a:pt x="126783" y="85265"/>
                      <a:pt x="123447" y="86934"/>
                    </a:cubicBezTo>
                    <a:cubicBezTo>
                      <a:pt x="115106" y="91939"/>
                      <a:pt x="108433" y="86934"/>
                      <a:pt x="100092" y="90270"/>
                    </a:cubicBezTo>
                    <a:cubicBezTo>
                      <a:pt x="95088" y="80261"/>
                      <a:pt x="96755" y="78593"/>
                      <a:pt x="91751" y="66916"/>
                    </a:cubicBezTo>
                    <a:cubicBezTo>
                      <a:pt x="91751" y="66916"/>
                      <a:pt x="80073" y="73588"/>
                      <a:pt x="80073" y="70252"/>
                    </a:cubicBezTo>
                    <a:cubicBezTo>
                      <a:pt x="75069" y="55238"/>
                      <a:pt x="80073" y="30215"/>
                      <a:pt x="80073" y="13533"/>
                    </a:cubicBezTo>
                    <a:cubicBezTo>
                      <a:pt x="73401" y="11865"/>
                      <a:pt x="68396" y="8529"/>
                      <a:pt x="63391" y="5192"/>
                    </a:cubicBezTo>
                    <a:cubicBezTo>
                      <a:pt x="58387" y="5192"/>
                      <a:pt x="53383" y="10196"/>
                      <a:pt x="51714" y="8529"/>
                    </a:cubicBezTo>
                    <a:cubicBezTo>
                      <a:pt x="45042" y="8529"/>
                      <a:pt x="38368" y="-1481"/>
                      <a:pt x="28360" y="188"/>
                    </a:cubicBezTo>
                    <a:cubicBezTo>
                      <a:pt x="25023" y="188"/>
                      <a:pt x="20019" y="11865"/>
                      <a:pt x="20019" y="11865"/>
                    </a:cubicBezTo>
                    <a:cubicBezTo>
                      <a:pt x="15014" y="13533"/>
                      <a:pt x="5004" y="10196"/>
                      <a:pt x="0" y="11865"/>
                    </a:cubicBezTo>
                    <a:cubicBezTo>
                      <a:pt x="0" y="15201"/>
                      <a:pt x="0" y="28547"/>
                      <a:pt x="0" y="28547"/>
                    </a:cubicBezTo>
                    <a:lnTo>
                      <a:pt x="0" y="36888"/>
                    </a:lnTo>
                    <a:cubicBezTo>
                      <a:pt x="5004" y="36888"/>
                      <a:pt x="16682" y="35219"/>
                      <a:pt x="20019" y="36888"/>
                    </a:cubicBezTo>
                    <a:cubicBezTo>
                      <a:pt x="25023" y="40224"/>
                      <a:pt x="21686" y="45229"/>
                      <a:pt x="23355" y="53570"/>
                    </a:cubicBezTo>
                    <a:cubicBezTo>
                      <a:pt x="38368" y="53570"/>
                      <a:pt x="60055" y="53570"/>
                      <a:pt x="63391" y="53570"/>
                    </a:cubicBezTo>
                    <a:cubicBezTo>
                      <a:pt x="71732" y="55238"/>
                      <a:pt x="63391" y="65247"/>
                      <a:pt x="63391" y="65247"/>
                    </a:cubicBezTo>
                    <a:cubicBezTo>
                      <a:pt x="46709" y="66916"/>
                      <a:pt x="36701" y="66916"/>
                      <a:pt x="20019" y="68583"/>
                    </a:cubicBezTo>
                    <a:cubicBezTo>
                      <a:pt x="101760" y="75257"/>
                      <a:pt x="-6673" y="80261"/>
                      <a:pt x="31696" y="71920"/>
                    </a:cubicBezTo>
                    <a:cubicBezTo>
                      <a:pt x="36701" y="83598"/>
                      <a:pt x="45042" y="93606"/>
                      <a:pt x="51714" y="103616"/>
                    </a:cubicBezTo>
                    <a:cubicBezTo>
                      <a:pt x="53383" y="98611"/>
                      <a:pt x="55050" y="91939"/>
                      <a:pt x="60055" y="91939"/>
                    </a:cubicBezTo>
                    <a:cubicBezTo>
                      <a:pt x="51714" y="88602"/>
                      <a:pt x="75069" y="91939"/>
                      <a:pt x="68396" y="95275"/>
                    </a:cubicBezTo>
                    <a:cubicBezTo>
                      <a:pt x="73401" y="98611"/>
                      <a:pt x="85078" y="100280"/>
                      <a:pt x="88414" y="103616"/>
                    </a:cubicBezTo>
                    <a:cubicBezTo>
                      <a:pt x="93419" y="108621"/>
                      <a:pt x="86747" y="116962"/>
                      <a:pt x="91751" y="120298"/>
                    </a:cubicBezTo>
                    <a:cubicBezTo>
                      <a:pt x="108433" y="128639"/>
                      <a:pt x="128452" y="123634"/>
                      <a:pt x="143465" y="131975"/>
                    </a:cubicBezTo>
                    <a:cubicBezTo>
                      <a:pt x="145134" y="131975"/>
                      <a:pt x="143465" y="145321"/>
                      <a:pt x="146802" y="148657"/>
                    </a:cubicBezTo>
                    <a:cubicBezTo>
                      <a:pt x="151806" y="151993"/>
                      <a:pt x="148470" y="143652"/>
                      <a:pt x="155143" y="145321"/>
                    </a:cubicBezTo>
                    <a:cubicBezTo>
                      <a:pt x="155143" y="145321"/>
                      <a:pt x="168488" y="151993"/>
                      <a:pt x="175161" y="153662"/>
                    </a:cubicBezTo>
                    <a:cubicBezTo>
                      <a:pt x="181834" y="180353"/>
                      <a:pt x="193511" y="212049"/>
                      <a:pt x="195180" y="237072"/>
                    </a:cubicBezTo>
                    <a:cubicBezTo>
                      <a:pt x="190175" y="238740"/>
                      <a:pt x="183502" y="237072"/>
                      <a:pt x="178498" y="237072"/>
                    </a:cubicBezTo>
                    <a:cubicBezTo>
                      <a:pt x="173493" y="237072"/>
                      <a:pt x="166820" y="253754"/>
                      <a:pt x="161816" y="257090"/>
                    </a:cubicBezTo>
                    <a:cubicBezTo>
                      <a:pt x="171825" y="253754"/>
                      <a:pt x="176829" y="255422"/>
                      <a:pt x="190175" y="253754"/>
                    </a:cubicBezTo>
                    <a:lnTo>
                      <a:pt x="190175" y="245413"/>
                    </a:lnTo>
                    <a:cubicBezTo>
                      <a:pt x="200184" y="243745"/>
                      <a:pt x="216866" y="250418"/>
                      <a:pt x="226875" y="248749"/>
                    </a:cubicBezTo>
                    <a:cubicBezTo>
                      <a:pt x="233548" y="262095"/>
                      <a:pt x="236885" y="270436"/>
                      <a:pt x="243557" y="280445"/>
                    </a:cubicBezTo>
                    <a:lnTo>
                      <a:pt x="246894" y="28044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34" name="Freeform 1333">
                <a:extLst>
                  <a:ext uri="{FF2B5EF4-FFF2-40B4-BE49-F238E27FC236}">
                    <a16:creationId xmlns:a16="http://schemas.microsoft.com/office/drawing/2014/main" id="{DB6E8972-08D9-2DE4-1983-1F72B1F97666}"/>
                  </a:ext>
                </a:extLst>
              </p:cNvPr>
              <p:cNvSpPr/>
              <p:nvPr/>
            </p:nvSpPr>
            <p:spPr>
              <a:xfrm>
                <a:off x="8551402" y="4577060"/>
                <a:ext cx="9262" cy="12161"/>
              </a:xfrm>
              <a:custGeom>
                <a:avLst/>
                <a:gdLst>
                  <a:gd name="connsiteX0" fmla="*/ 1599 w 9262"/>
                  <a:gd name="connsiteY0" fmla="*/ 484 h 12161"/>
                  <a:gd name="connsiteX1" fmla="*/ 4936 w 9262"/>
                  <a:gd name="connsiteY1" fmla="*/ 12161 h 12161"/>
                  <a:gd name="connsiteX2" fmla="*/ 1599 w 9262"/>
                  <a:gd name="connsiteY2" fmla="*/ 484 h 12161"/>
                </a:gdLst>
                <a:ahLst/>
                <a:cxnLst>
                  <a:cxn ang="0">
                    <a:pos x="connsiteX0" y="connsiteY0"/>
                  </a:cxn>
                  <a:cxn ang="0">
                    <a:pos x="connsiteX1" y="connsiteY1"/>
                  </a:cxn>
                  <a:cxn ang="0">
                    <a:pos x="connsiteX2" y="connsiteY2"/>
                  </a:cxn>
                </a:cxnLst>
                <a:rect l="l" t="t" r="r" b="b"/>
                <a:pathLst>
                  <a:path w="9262" h="12161">
                    <a:moveTo>
                      <a:pt x="1599" y="484"/>
                    </a:moveTo>
                    <a:cubicBezTo>
                      <a:pt x="-3405" y="484"/>
                      <a:pt x="4936" y="12161"/>
                      <a:pt x="4936" y="12161"/>
                    </a:cubicBezTo>
                    <a:cubicBezTo>
                      <a:pt x="4936" y="12161"/>
                      <a:pt x="16613" y="-2852"/>
                      <a:pt x="1599" y="48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35" name="Freeform 1334">
                <a:extLst>
                  <a:ext uri="{FF2B5EF4-FFF2-40B4-BE49-F238E27FC236}">
                    <a16:creationId xmlns:a16="http://schemas.microsoft.com/office/drawing/2014/main" id="{E7C38512-70F7-210A-B584-62BCAF1CC651}"/>
                  </a:ext>
                </a:extLst>
              </p:cNvPr>
              <p:cNvSpPr/>
              <p:nvPr/>
            </p:nvSpPr>
            <p:spPr>
              <a:xfrm>
                <a:off x="8241047" y="4614244"/>
                <a:ext cx="6191" cy="9017"/>
              </a:xfrm>
              <a:custGeom>
                <a:avLst/>
                <a:gdLst>
                  <a:gd name="connsiteX0" fmla="*/ 0 w 6191"/>
                  <a:gd name="connsiteY0" fmla="*/ 0 h 9017"/>
                  <a:gd name="connsiteX1" fmla="*/ 3337 w 6191"/>
                  <a:gd name="connsiteY1" fmla="*/ 8341 h 9017"/>
                  <a:gd name="connsiteX2" fmla="*/ 0 w 6191"/>
                  <a:gd name="connsiteY2" fmla="*/ 0 h 9017"/>
                </a:gdLst>
                <a:ahLst/>
                <a:cxnLst>
                  <a:cxn ang="0">
                    <a:pos x="connsiteX0" y="connsiteY0"/>
                  </a:cxn>
                  <a:cxn ang="0">
                    <a:pos x="connsiteX1" y="connsiteY1"/>
                  </a:cxn>
                  <a:cxn ang="0">
                    <a:pos x="connsiteX2" y="connsiteY2"/>
                  </a:cxn>
                </a:cxnLst>
                <a:rect l="l" t="t" r="r" b="b"/>
                <a:pathLst>
                  <a:path w="6191" h="9017">
                    <a:moveTo>
                      <a:pt x="0" y="0"/>
                    </a:moveTo>
                    <a:lnTo>
                      <a:pt x="3337" y="8341"/>
                    </a:lnTo>
                    <a:cubicBezTo>
                      <a:pt x="10010" y="11677"/>
                      <a:pt x="3337"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36" name="Freeform 1335">
                <a:extLst>
                  <a:ext uri="{FF2B5EF4-FFF2-40B4-BE49-F238E27FC236}">
                    <a16:creationId xmlns:a16="http://schemas.microsoft.com/office/drawing/2014/main" id="{CC2547D9-7FBE-E419-3DE7-4D8E43D70B7E}"/>
                  </a:ext>
                </a:extLst>
              </p:cNvPr>
              <p:cNvSpPr/>
              <p:nvPr/>
            </p:nvSpPr>
            <p:spPr>
              <a:xfrm>
                <a:off x="9080152" y="4634262"/>
                <a:ext cx="12667" cy="21089"/>
              </a:xfrm>
              <a:custGeom>
                <a:avLst/>
                <a:gdLst>
                  <a:gd name="connsiteX0" fmla="*/ 1669 w 12667"/>
                  <a:gd name="connsiteY0" fmla="*/ 0 h 21089"/>
                  <a:gd name="connsiteX1" fmla="*/ 5005 w 12667"/>
                  <a:gd name="connsiteY1" fmla="*/ 20019 h 21089"/>
                  <a:gd name="connsiteX2" fmla="*/ 8341 w 12667"/>
                  <a:gd name="connsiteY2" fmla="*/ 0 h 21089"/>
                  <a:gd name="connsiteX3" fmla="*/ 0 w 12667"/>
                  <a:gd name="connsiteY3" fmla="*/ 0 h 21089"/>
                </a:gdLst>
                <a:ahLst/>
                <a:cxnLst>
                  <a:cxn ang="0">
                    <a:pos x="connsiteX0" y="connsiteY0"/>
                  </a:cxn>
                  <a:cxn ang="0">
                    <a:pos x="connsiteX1" y="connsiteY1"/>
                  </a:cxn>
                  <a:cxn ang="0">
                    <a:pos x="connsiteX2" y="connsiteY2"/>
                  </a:cxn>
                  <a:cxn ang="0">
                    <a:pos x="connsiteX3" y="connsiteY3"/>
                  </a:cxn>
                </a:cxnLst>
                <a:rect l="l" t="t" r="r" b="b"/>
                <a:pathLst>
                  <a:path w="12667" h="21089">
                    <a:moveTo>
                      <a:pt x="1669" y="0"/>
                    </a:moveTo>
                    <a:cubicBezTo>
                      <a:pt x="5005" y="1668"/>
                      <a:pt x="1669" y="18350"/>
                      <a:pt x="5005" y="20019"/>
                    </a:cubicBezTo>
                    <a:cubicBezTo>
                      <a:pt x="20019" y="26691"/>
                      <a:pt x="8341" y="0"/>
                      <a:pt x="8341" y="0"/>
                    </a:cubicBezTo>
                    <a:lnTo>
                      <a:pt x="0"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37" name="Freeform 1336">
                <a:extLst>
                  <a:ext uri="{FF2B5EF4-FFF2-40B4-BE49-F238E27FC236}">
                    <a16:creationId xmlns:a16="http://schemas.microsoft.com/office/drawing/2014/main" id="{C9F4B740-6644-EDF1-BE93-95867DC1BA31}"/>
                  </a:ext>
                </a:extLst>
              </p:cNvPr>
              <p:cNvSpPr/>
              <p:nvPr/>
            </p:nvSpPr>
            <p:spPr>
              <a:xfrm>
                <a:off x="8394522" y="4637599"/>
                <a:ext cx="4170" cy="8341"/>
              </a:xfrm>
              <a:custGeom>
                <a:avLst/>
                <a:gdLst>
                  <a:gd name="connsiteX0" fmla="*/ 0 w 4170"/>
                  <a:gd name="connsiteY0" fmla="*/ 0 h 8341"/>
                  <a:gd name="connsiteX1" fmla="*/ 3337 w 4170"/>
                  <a:gd name="connsiteY1" fmla="*/ 8341 h 8341"/>
                  <a:gd name="connsiteX2" fmla="*/ 0 w 4170"/>
                  <a:gd name="connsiteY2" fmla="*/ 0 h 8341"/>
                </a:gdLst>
                <a:ahLst/>
                <a:cxnLst>
                  <a:cxn ang="0">
                    <a:pos x="connsiteX0" y="connsiteY0"/>
                  </a:cxn>
                  <a:cxn ang="0">
                    <a:pos x="connsiteX1" y="connsiteY1"/>
                  </a:cxn>
                  <a:cxn ang="0">
                    <a:pos x="connsiteX2" y="connsiteY2"/>
                  </a:cxn>
                </a:cxnLst>
                <a:rect l="l" t="t" r="r" b="b"/>
                <a:pathLst>
                  <a:path w="4170" h="8341">
                    <a:moveTo>
                      <a:pt x="0" y="0"/>
                    </a:moveTo>
                    <a:lnTo>
                      <a:pt x="3337" y="8341"/>
                    </a:lnTo>
                    <a:cubicBezTo>
                      <a:pt x="3337" y="3337"/>
                      <a:pt x="6673"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822C8615-504C-9843-042E-F7D8BB3CD35D}"/>
                  </a:ext>
                </a:extLst>
              </p:cNvPr>
              <p:cNvSpPr/>
              <p:nvPr/>
            </p:nvSpPr>
            <p:spPr>
              <a:xfrm>
                <a:off x="9054943" y="4645940"/>
                <a:ext cx="41194" cy="62399"/>
              </a:xfrm>
              <a:custGeom>
                <a:avLst/>
                <a:gdLst>
                  <a:gd name="connsiteX0" fmla="*/ 11864 w 41194"/>
                  <a:gd name="connsiteY0" fmla="*/ 0 h 62399"/>
                  <a:gd name="connsiteX1" fmla="*/ 186 w 41194"/>
                  <a:gd name="connsiteY1" fmla="*/ 36701 h 62399"/>
                  <a:gd name="connsiteX2" fmla="*/ 8527 w 41194"/>
                  <a:gd name="connsiteY2" fmla="*/ 45042 h 62399"/>
                  <a:gd name="connsiteX3" fmla="*/ 11864 w 41194"/>
                  <a:gd name="connsiteY3" fmla="*/ 61724 h 62399"/>
                  <a:gd name="connsiteX4" fmla="*/ 23541 w 41194"/>
                  <a:gd name="connsiteY4" fmla="*/ 61724 h 62399"/>
                  <a:gd name="connsiteX5" fmla="*/ 35219 w 41194"/>
                  <a:gd name="connsiteY5" fmla="*/ 53383 h 62399"/>
                  <a:gd name="connsiteX6" fmla="*/ 38555 w 41194"/>
                  <a:gd name="connsiteY6" fmla="*/ 41705 h 62399"/>
                  <a:gd name="connsiteX7" fmla="*/ 26878 w 41194"/>
                  <a:gd name="connsiteY7" fmla="*/ 30027 h 62399"/>
                  <a:gd name="connsiteX8" fmla="*/ 23541 w 41194"/>
                  <a:gd name="connsiteY8" fmla="*/ 41705 h 62399"/>
                  <a:gd name="connsiteX9" fmla="*/ 15200 w 41194"/>
                  <a:gd name="connsiteY9" fmla="*/ 41705 h 62399"/>
                  <a:gd name="connsiteX10" fmla="*/ 18537 w 41194"/>
                  <a:gd name="connsiteY10" fmla="*/ 10009 h 62399"/>
                  <a:gd name="connsiteX11" fmla="*/ 18537 w 41194"/>
                  <a:gd name="connsiteY11" fmla="*/ 1668 h 62399"/>
                  <a:gd name="connsiteX12" fmla="*/ 10196 w 41194"/>
                  <a:gd name="connsiteY12" fmla="*/ 1668 h 6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94" h="62399">
                    <a:moveTo>
                      <a:pt x="11864" y="0"/>
                    </a:moveTo>
                    <a:cubicBezTo>
                      <a:pt x="8527" y="8341"/>
                      <a:pt x="-1482" y="26691"/>
                      <a:pt x="186" y="36701"/>
                    </a:cubicBezTo>
                    <a:lnTo>
                      <a:pt x="8527" y="45042"/>
                    </a:lnTo>
                    <a:cubicBezTo>
                      <a:pt x="8527" y="55050"/>
                      <a:pt x="11864" y="61724"/>
                      <a:pt x="11864" y="61724"/>
                    </a:cubicBezTo>
                    <a:cubicBezTo>
                      <a:pt x="13532" y="61724"/>
                      <a:pt x="25209" y="61724"/>
                      <a:pt x="23541" y="61724"/>
                    </a:cubicBezTo>
                    <a:cubicBezTo>
                      <a:pt x="36887" y="65060"/>
                      <a:pt x="31882" y="55050"/>
                      <a:pt x="35219" y="53383"/>
                    </a:cubicBezTo>
                    <a:cubicBezTo>
                      <a:pt x="18537" y="61724"/>
                      <a:pt x="23541" y="46709"/>
                      <a:pt x="38555" y="41705"/>
                    </a:cubicBezTo>
                    <a:cubicBezTo>
                      <a:pt x="48564" y="38368"/>
                      <a:pt x="26878" y="30027"/>
                      <a:pt x="26878" y="30027"/>
                    </a:cubicBezTo>
                    <a:cubicBezTo>
                      <a:pt x="23541" y="30027"/>
                      <a:pt x="25209" y="36701"/>
                      <a:pt x="23541" y="41705"/>
                    </a:cubicBezTo>
                    <a:lnTo>
                      <a:pt x="15200" y="41705"/>
                    </a:lnTo>
                    <a:cubicBezTo>
                      <a:pt x="25209" y="36701"/>
                      <a:pt x="18537" y="10009"/>
                      <a:pt x="18537" y="10009"/>
                    </a:cubicBezTo>
                    <a:lnTo>
                      <a:pt x="18537" y="1668"/>
                    </a:lnTo>
                    <a:lnTo>
                      <a:pt x="10196" y="1668"/>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39" name="Freeform 1338">
                <a:extLst>
                  <a:ext uri="{FF2B5EF4-FFF2-40B4-BE49-F238E27FC236}">
                    <a16:creationId xmlns:a16="http://schemas.microsoft.com/office/drawing/2014/main" id="{FCFBA954-DEF2-5383-7D5E-1146AC34BFE0}"/>
                  </a:ext>
                </a:extLst>
              </p:cNvPr>
              <p:cNvSpPr/>
              <p:nvPr/>
            </p:nvSpPr>
            <p:spPr>
              <a:xfrm>
                <a:off x="8409536" y="4654281"/>
                <a:ext cx="8410" cy="8560"/>
              </a:xfrm>
              <a:custGeom>
                <a:avLst/>
                <a:gdLst>
                  <a:gd name="connsiteX0" fmla="*/ 0 w 8410"/>
                  <a:gd name="connsiteY0" fmla="*/ 0 h 8560"/>
                  <a:gd name="connsiteX1" fmla="*/ 3336 w 8410"/>
                  <a:gd name="connsiteY1" fmla="*/ 8341 h 8560"/>
                  <a:gd name="connsiteX2" fmla="*/ 0 w 8410"/>
                  <a:gd name="connsiteY2" fmla="*/ 0 h 8560"/>
                </a:gdLst>
                <a:ahLst/>
                <a:cxnLst>
                  <a:cxn ang="0">
                    <a:pos x="connsiteX0" y="connsiteY0"/>
                  </a:cxn>
                  <a:cxn ang="0">
                    <a:pos x="connsiteX1" y="connsiteY1"/>
                  </a:cxn>
                  <a:cxn ang="0">
                    <a:pos x="connsiteX2" y="connsiteY2"/>
                  </a:cxn>
                </a:cxnLst>
                <a:rect l="l" t="t" r="r" b="b"/>
                <a:pathLst>
                  <a:path w="8410" h="8560">
                    <a:moveTo>
                      <a:pt x="0" y="0"/>
                    </a:moveTo>
                    <a:lnTo>
                      <a:pt x="3336" y="8341"/>
                    </a:lnTo>
                    <a:cubicBezTo>
                      <a:pt x="15013" y="10009"/>
                      <a:pt x="3336"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0" name="Freeform 1339">
                <a:extLst>
                  <a:ext uri="{FF2B5EF4-FFF2-40B4-BE49-F238E27FC236}">
                    <a16:creationId xmlns:a16="http://schemas.microsoft.com/office/drawing/2014/main" id="{3AC8DC1E-7ADE-93C5-362F-F51838F5A11D}"/>
                  </a:ext>
                </a:extLst>
              </p:cNvPr>
              <p:cNvSpPr/>
              <p:nvPr/>
            </p:nvSpPr>
            <p:spPr>
              <a:xfrm>
                <a:off x="8274411" y="4657617"/>
                <a:ext cx="23196" cy="21801"/>
              </a:xfrm>
              <a:custGeom>
                <a:avLst/>
                <a:gdLst>
                  <a:gd name="connsiteX0" fmla="*/ 0 w 23196"/>
                  <a:gd name="connsiteY0" fmla="*/ 0 h 21801"/>
                  <a:gd name="connsiteX1" fmla="*/ 20019 w 23196"/>
                  <a:gd name="connsiteY1" fmla="*/ 20018 h 21801"/>
                  <a:gd name="connsiteX2" fmla="*/ 11678 w 23196"/>
                  <a:gd name="connsiteY2" fmla="*/ 0 h 21801"/>
                  <a:gd name="connsiteX3" fmla="*/ 0 w 23196"/>
                  <a:gd name="connsiteY3" fmla="*/ 0 h 21801"/>
                </a:gdLst>
                <a:ahLst/>
                <a:cxnLst>
                  <a:cxn ang="0">
                    <a:pos x="connsiteX0" y="connsiteY0"/>
                  </a:cxn>
                  <a:cxn ang="0">
                    <a:pos x="connsiteX1" y="connsiteY1"/>
                  </a:cxn>
                  <a:cxn ang="0">
                    <a:pos x="connsiteX2" y="connsiteY2"/>
                  </a:cxn>
                  <a:cxn ang="0">
                    <a:pos x="connsiteX3" y="connsiteY3"/>
                  </a:cxn>
                </a:cxnLst>
                <a:rect l="l" t="t" r="r" b="b"/>
                <a:pathLst>
                  <a:path w="23196" h="21801">
                    <a:moveTo>
                      <a:pt x="0" y="0"/>
                    </a:moveTo>
                    <a:cubicBezTo>
                      <a:pt x="6673" y="5004"/>
                      <a:pt x="13345" y="15014"/>
                      <a:pt x="20019" y="20018"/>
                    </a:cubicBezTo>
                    <a:cubicBezTo>
                      <a:pt x="30027" y="28359"/>
                      <a:pt x="13345" y="5004"/>
                      <a:pt x="11678" y="0"/>
                    </a:cubicBezTo>
                    <a:cubicBezTo>
                      <a:pt x="10010" y="0"/>
                      <a:pt x="1669"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C584477A-0E76-9DFB-0100-6DB7016F5EF0}"/>
                  </a:ext>
                </a:extLst>
              </p:cNvPr>
              <p:cNvSpPr/>
              <p:nvPr/>
            </p:nvSpPr>
            <p:spPr>
              <a:xfrm>
                <a:off x="8839422" y="4659923"/>
                <a:ext cx="160522" cy="226237"/>
              </a:xfrm>
              <a:custGeom>
                <a:avLst/>
                <a:gdLst>
                  <a:gd name="connsiteX0" fmla="*/ 150648 w 160522"/>
                  <a:gd name="connsiteY0" fmla="*/ 2699 h 226237"/>
                  <a:gd name="connsiteX1" fmla="*/ 127293 w 160522"/>
                  <a:gd name="connsiteY1" fmla="*/ 26053 h 226237"/>
                  <a:gd name="connsiteX2" fmla="*/ 63901 w 160522"/>
                  <a:gd name="connsiteY2" fmla="*/ 22717 h 226237"/>
                  <a:gd name="connsiteX3" fmla="*/ 63901 w 160522"/>
                  <a:gd name="connsiteY3" fmla="*/ 14376 h 226237"/>
                  <a:gd name="connsiteX4" fmla="*/ 40546 w 160522"/>
                  <a:gd name="connsiteY4" fmla="*/ 26053 h 226237"/>
                  <a:gd name="connsiteX5" fmla="*/ 32205 w 160522"/>
                  <a:gd name="connsiteY5" fmla="*/ 22717 h 226237"/>
                  <a:gd name="connsiteX6" fmla="*/ 32205 w 160522"/>
                  <a:gd name="connsiteY6" fmla="*/ 31058 h 226237"/>
                  <a:gd name="connsiteX7" fmla="*/ 20528 w 160522"/>
                  <a:gd name="connsiteY7" fmla="*/ 39399 h 226237"/>
                  <a:gd name="connsiteX8" fmla="*/ 23864 w 160522"/>
                  <a:gd name="connsiteY8" fmla="*/ 71095 h 226237"/>
                  <a:gd name="connsiteX9" fmla="*/ 12187 w 160522"/>
                  <a:gd name="connsiteY9" fmla="*/ 82772 h 226237"/>
                  <a:gd name="connsiteX10" fmla="*/ 12187 w 160522"/>
                  <a:gd name="connsiteY10" fmla="*/ 111132 h 226237"/>
                  <a:gd name="connsiteX11" fmla="*/ 510 w 160522"/>
                  <a:gd name="connsiteY11" fmla="*/ 142827 h 226237"/>
                  <a:gd name="connsiteX12" fmla="*/ 17192 w 160522"/>
                  <a:gd name="connsiteY12" fmla="*/ 162846 h 226237"/>
                  <a:gd name="connsiteX13" fmla="*/ 8851 w 160522"/>
                  <a:gd name="connsiteY13" fmla="*/ 226238 h 226237"/>
                  <a:gd name="connsiteX14" fmla="*/ 45551 w 160522"/>
                  <a:gd name="connsiteY14" fmla="*/ 197878 h 226237"/>
                  <a:gd name="connsiteX15" fmla="*/ 37210 w 160522"/>
                  <a:gd name="connsiteY15" fmla="*/ 186201 h 226237"/>
                  <a:gd name="connsiteX16" fmla="*/ 40546 w 160522"/>
                  <a:gd name="connsiteY16" fmla="*/ 182864 h 226237"/>
                  <a:gd name="connsiteX17" fmla="*/ 72242 w 160522"/>
                  <a:gd name="connsiteY17" fmla="*/ 211224 h 226237"/>
                  <a:gd name="connsiteX18" fmla="*/ 88924 w 160522"/>
                  <a:gd name="connsiteY18" fmla="*/ 211224 h 226237"/>
                  <a:gd name="connsiteX19" fmla="*/ 88924 w 160522"/>
                  <a:gd name="connsiteY19" fmla="*/ 194542 h 226237"/>
                  <a:gd name="connsiteX20" fmla="*/ 108943 w 160522"/>
                  <a:gd name="connsiteY20" fmla="*/ 191205 h 226237"/>
                  <a:gd name="connsiteX21" fmla="*/ 112279 w 160522"/>
                  <a:gd name="connsiteY21" fmla="*/ 187869 h 226237"/>
                  <a:gd name="connsiteX22" fmla="*/ 92261 w 160522"/>
                  <a:gd name="connsiteY22" fmla="*/ 171187 h 226237"/>
                  <a:gd name="connsiteX23" fmla="*/ 95597 w 160522"/>
                  <a:gd name="connsiteY23" fmla="*/ 154505 h 226237"/>
                  <a:gd name="connsiteX24" fmla="*/ 78915 w 160522"/>
                  <a:gd name="connsiteY24" fmla="*/ 146164 h 226237"/>
                  <a:gd name="connsiteX25" fmla="*/ 75579 w 160522"/>
                  <a:gd name="connsiteY25" fmla="*/ 126145 h 226237"/>
                  <a:gd name="connsiteX26" fmla="*/ 58897 w 160522"/>
                  <a:gd name="connsiteY26" fmla="*/ 122809 h 226237"/>
                  <a:gd name="connsiteX27" fmla="*/ 58897 w 160522"/>
                  <a:gd name="connsiteY27" fmla="*/ 114468 h 226237"/>
                  <a:gd name="connsiteX28" fmla="*/ 78915 w 160522"/>
                  <a:gd name="connsiteY28" fmla="*/ 114468 h 226237"/>
                  <a:gd name="connsiteX29" fmla="*/ 98933 w 160522"/>
                  <a:gd name="connsiteY29" fmla="*/ 97786 h 226237"/>
                  <a:gd name="connsiteX30" fmla="*/ 98933 w 160522"/>
                  <a:gd name="connsiteY30" fmla="*/ 109463 h 226237"/>
                  <a:gd name="connsiteX31" fmla="*/ 118952 w 160522"/>
                  <a:gd name="connsiteY31" fmla="*/ 106127 h 226237"/>
                  <a:gd name="connsiteX32" fmla="*/ 115615 w 160522"/>
                  <a:gd name="connsiteY32" fmla="*/ 77768 h 226237"/>
                  <a:gd name="connsiteX33" fmla="*/ 67238 w 160522"/>
                  <a:gd name="connsiteY33" fmla="*/ 77768 h 226237"/>
                  <a:gd name="connsiteX34" fmla="*/ 50556 w 160522"/>
                  <a:gd name="connsiteY34" fmla="*/ 86109 h 226237"/>
                  <a:gd name="connsiteX35" fmla="*/ 50556 w 160522"/>
                  <a:gd name="connsiteY35" fmla="*/ 77768 h 226237"/>
                  <a:gd name="connsiteX36" fmla="*/ 38878 w 160522"/>
                  <a:gd name="connsiteY36" fmla="*/ 77768 h 226237"/>
                  <a:gd name="connsiteX37" fmla="*/ 42215 w 160522"/>
                  <a:gd name="connsiteY37" fmla="*/ 41067 h 226237"/>
                  <a:gd name="connsiteX38" fmla="*/ 142307 w 160522"/>
                  <a:gd name="connsiteY38" fmla="*/ 41067 h 226237"/>
                  <a:gd name="connsiteX39" fmla="*/ 142307 w 160522"/>
                  <a:gd name="connsiteY39" fmla="*/ 37731 h 226237"/>
                  <a:gd name="connsiteX40" fmla="*/ 150648 w 160522"/>
                  <a:gd name="connsiteY40" fmla="*/ 1030 h 22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0522" h="226237">
                    <a:moveTo>
                      <a:pt x="150648" y="2699"/>
                    </a:moveTo>
                    <a:cubicBezTo>
                      <a:pt x="147311" y="2699"/>
                      <a:pt x="137302" y="24385"/>
                      <a:pt x="127293" y="26053"/>
                    </a:cubicBezTo>
                    <a:cubicBezTo>
                      <a:pt x="105606" y="31058"/>
                      <a:pt x="78915" y="24385"/>
                      <a:pt x="63901" y="22717"/>
                    </a:cubicBezTo>
                    <a:lnTo>
                      <a:pt x="63901" y="14376"/>
                    </a:lnTo>
                    <a:cubicBezTo>
                      <a:pt x="55560" y="14376"/>
                      <a:pt x="42215" y="26053"/>
                      <a:pt x="40546" y="26053"/>
                    </a:cubicBezTo>
                    <a:cubicBezTo>
                      <a:pt x="33874" y="26053"/>
                      <a:pt x="37210" y="17712"/>
                      <a:pt x="32205" y="22717"/>
                    </a:cubicBezTo>
                    <a:lnTo>
                      <a:pt x="32205" y="31058"/>
                    </a:lnTo>
                    <a:cubicBezTo>
                      <a:pt x="32205" y="31058"/>
                      <a:pt x="20528" y="37731"/>
                      <a:pt x="20528" y="39399"/>
                    </a:cubicBezTo>
                    <a:cubicBezTo>
                      <a:pt x="15523" y="56081"/>
                      <a:pt x="25533" y="64422"/>
                      <a:pt x="23864" y="71095"/>
                    </a:cubicBezTo>
                    <a:cubicBezTo>
                      <a:pt x="23864" y="74431"/>
                      <a:pt x="12187" y="81104"/>
                      <a:pt x="12187" y="82772"/>
                    </a:cubicBezTo>
                    <a:cubicBezTo>
                      <a:pt x="8851" y="91113"/>
                      <a:pt x="12187" y="101122"/>
                      <a:pt x="12187" y="111132"/>
                    </a:cubicBezTo>
                    <a:cubicBezTo>
                      <a:pt x="12187" y="117804"/>
                      <a:pt x="510" y="136155"/>
                      <a:pt x="510" y="142827"/>
                    </a:cubicBezTo>
                    <a:cubicBezTo>
                      <a:pt x="-1159" y="172855"/>
                      <a:pt x="510" y="152837"/>
                      <a:pt x="17192" y="162846"/>
                    </a:cubicBezTo>
                    <a:cubicBezTo>
                      <a:pt x="12187" y="189537"/>
                      <a:pt x="10519" y="197878"/>
                      <a:pt x="8851" y="226238"/>
                    </a:cubicBezTo>
                    <a:cubicBezTo>
                      <a:pt x="33874" y="222901"/>
                      <a:pt x="47219" y="229574"/>
                      <a:pt x="45551" y="197878"/>
                    </a:cubicBezTo>
                    <a:lnTo>
                      <a:pt x="37210" y="186201"/>
                    </a:lnTo>
                    <a:cubicBezTo>
                      <a:pt x="37210" y="186201"/>
                      <a:pt x="40546" y="174523"/>
                      <a:pt x="40546" y="182864"/>
                    </a:cubicBezTo>
                    <a:cubicBezTo>
                      <a:pt x="53892" y="106127"/>
                      <a:pt x="70574" y="192873"/>
                      <a:pt x="72242" y="211224"/>
                    </a:cubicBezTo>
                    <a:cubicBezTo>
                      <a:pt x="75579" y="207887"/>
                      <a:pt x="83920" y="212892"/>
                      <a:pt x="88924" y="211224"/>
                    </a:cubicBezTo>
                    <a:cubicBezTo>
                      <a:pt x="88924" y="211224"/>
                      <a:pt x="88924" y="196210"/>
                      <a:pt x="88924" y="194542"/>
                    </a:cubicBezTo>
                    <a:cubicBezTo>
                      <a:pt x="98933" y="194542"/>
                      <a:pt x="102270" y="194542"/>
                      <a:pt x="108943" y="191205"/>
                    </a:cubicBezTo>
                    <a:cubicBezTo>
                      <a:pt x="113947" y="197878"/>
                      <a:pt x="112279" y="187869"/>
                      <a:pt x="112279" y="187869"/>
                    </a:cubicBezTo>
                    <a:cubicBezTo>
                      <a:pt x="107274" y="182864"/>
                      <a:pt x="95597" y="177860"/>
                      <a:pt x="92261" y="171187"/>
                    </a:cubicBezTo>
                    <a:cubicBezTo>
                      <a:pt x="88924" y="164514"/>
                      <a:pt x="102270" y="161178"/>
                      <a:pt x="95597" y="154505"/>
                    </a:cubicBezTo>
                    <a:cubicBezTo>
                      <a:pt x="92261" y="151168"/>
                      <a:pt x="82251" y="149500"/>
                      <a:pt x="78915" y="146164"/>
                    </a:cubicBezTo>
                    <a:cubicBezTo>
                      <a:pt x="75579" y="139491"/>
                      <a:pt x="78915" y="131150"/>
                      <a:pt x="75579" y="126145"/>
                    </a:cubicBezTo>
                    <a:lnTo>
                      <a:pt x="58897" y="122809"/>
                    </a:lnTo>
                    <a:lnTo>
                      <a:pt x="58897" y="114468"/>
                    </a:lnTo>
                    <a:cubicBezTo>
                      <a:pt x="65569" y="112800"/>
                      <a:pt x="72242" y="116136"/>
                      <a:pt x="78915" y="114468"/>
                    </a:cubicBezTo>
                    <a:cubicBezTo>
                      <a:pt x="87256" y="112800"/>
                      <a:pt x="90592" y="99454"/>
                      <a:pt x="98933" y="97786"/>
                    </a:cubicBezTo>
                    <a:lnTo>
                      <a:pt x="98933" y="109463"/>
                    </a:lnTo>
                    <a:cubicBezTo>
                      <a:pt x="105606" y="109463"/>
                      <a:pt x="108943" y="102791"/>
                      <a:pt x="118952" y="106127"/>
                    </a:cubicBezTo>
                    <a:cubicBezTo>
                      <a:pt x="93929" y="94450"/>
                      <a:pt x="98933" y="97786"/>
                      <a:pt x="115615" y="77768"/>
                    </a:cubicBezTo>
                    <a:cubicBezTo>
                      <a:pt x="93929" y="77768"/>
                      <a:pt x="87256" y="72763"/>
                      <a:pt x="67238" y="77768"/>
                    </a:cubicBezTo>
                    <a:cubicBezTo>
                      <a:pt x="62233" y="77768"/>
                      <a:pt x="63901" y="89445"/>
                      <a:pt x="50556" y="86109"/>
                    </a:cubicBezTo>
                    <a:lnTo>
                      <a:pt x="50556" y="77768"/>
                    </a:lnTo>
                    <a:cubicBezTo>
                      <a:pt x="48887" y="77768"/>
                      <a:pt x="40546" y="77768"/>
                      <a:pt x="38878" y="77768"/>
                    </a:cubicBezTo>
                    <a:cubicBezTo>
                      <a:pt x="38878" y="64422"/>
                      <a:pt x="42215" y="49408"/>
                      <a:pt x="42215" y="41067"/>
                    </a:cubicBezTo>
                    <a:cubicBezTo>
                      <a:pt x="73910" y="41067"/>
                      <a:pt x="120620" y="52745"/>
                      <a:pt x="142307" y="41067"/>
                    </a:cubicBezTo>
                    <a:lnTo>
                      <a:pt x="142307" y="37731"/>
                    </a:lnTo>
                    <a:cubicBezTo>
                      <a:pt x="145643" y="37731"/>
                      <a:pt x="175671" y="-7311"/>
                      <a:pt x="150648" y="103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2" name="Freeform 1341">
                <a:extLst>
                  <a:ext uri="{FF2B5EF4-FFF2-40B4-BE49-F238E27FC236}">
                    <a16:creationId xmlns:a16="http://schemas.microsoft.com/office/drawing/2014/main" id="{E213764B-0ED8-4642-1B8F-53CE2070B493}"/>
                  </a:ext>
                </a:extLst>
              </p:cNvPr>
              <p:cNvSpPr/>
              <p:nvPr/>
            </p:nvSpPr>
            <p:spPr>
              <a:xfrm>
                <a:off x="9125194" y="4717672"/>
                <a:ext cx="31370" cy="9175"/>
              </a:xfrm>
              <a:custGeom>
                <a:avLst/>
                <a:gdLst>
                  <a:gd name="connsiteX0" fmla="*/ 8341 w 31370"/>
                  <a:gd name="connsiteY0" fmla="*/ 0 h 9175"/>
                  <a:gd name="connsiteX1" fmla="*/ 0 w 31370"/>
                  <a:gd name="connsiteY1" fmla="*/ 8341 h 9175"/>
                  <a:gd name="connsiteX2" fmla="*/ 20019 w 31370"/>
                  <a:gd name="connsiteY2" fmla="*/ 5005 h 9175"/>
                  <a:gd name="connsiteX3" fmla="*/ 8341 w 31370"/>
                  <a:gd name="connsiteY3" fmla="*/ 1668 h 9175"/>
                </a:gdLst>
                <a:ahLst/>
                <a:cxnLst>
                  <a:cxn ang="0">
                    <a:pos x="connsiteX0" y="connsiteY0"/>
                  </a:cxn>
                  <a:cxn ang="0">
                    <a:pos x="connsiteX1" y="connsiteY1"/>
                  </a:cxn>
                  <a:cxn ang="0">
                    <a:pos x="connsiteX2" y="connsiteY2"/>
                  </a:cxn>
                  <a:cxn ang="0">
                    <a:pos x="connsiteX3" y="connsiteY3"/>
                  </a:cxn>
                </a:cxnLst>
                <a:rect l="l" t="t" r="r" b="b"/>
                <a:pathLst>
                  <a:path w="31370" h="9175">
                    <a:moveTo>
                      <a:pt x="8341" y="0"/>
                    </a:moveTo>
                    <a:cubicBezTo>
                      <a:pt x="10010" y="0"/>
                      <a:pt x="0" y="8341"/>
                      <a:pt x="0" y="8341"/>
                    </a:cubicBezTo>
                    <a:cubicBezTo>
                      <a:pt x="16682" y="8341"/>
                      <a:pt x="48378" y="11678"/>
                      <a:pt x="20019" y="5005"/>
                    </a:cubicBezTo>
                    <a:cubicBezTo>
                      <a:pt x="20019" y="5005"/>
                      <a:pt x="11678" y="1668"/>
                      <a:pt x="8341"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3" name="Freeform 1342">
                <a:extLst>
                  <a:ext uri="{FF2B5EF4-FFF2-40B4-BE49-F238E27FC236}">
                    <a16:creationId xmlns:a16="http://schemas.microsoft.com/office/drawing/2014/main" id="{7685FF01-BCD2-C69C-366B-B934B1052F4B}"/>
                  </a:ext>
                </a:extLst>
              </p:cNvPr>
              <p:cNvSpPr/>
              <p:nvPr/>
            </p:nvSpPr>
            <p:spPr>
              <a:xfrm>
                <a:off x="9058466" y="4734354"/>
                <a:ext cx="7206" cy="9017"/>
              </a:xfrm>
              <a:custGeom>
                <a:avLst/>
                <a:gdLst>
                  <a:gd name="connsiteX0" fmla="*/ 0 w 7206"/>
                  <a:gd name="connsiteY0" fmla="*/ 0 h 9017"/>
                  <a:gd name="connsiteX1" fmla="*/ 0 w 7206"/>
                  <a:gd name="connsiteY1" fmla="*/ 8341 h 9017"/>
                  <a:gd name="connsiteX2" fmla="*/ 0 w 7206"/>
                  <a:gd name="connsiteY2" fmla="*/ 0 h 9017"/>
                </a:gdLst>
                <a:ahLst/>
                <a:cxnLst>
                  <a:cxn ang="0">
                    <a:pos x="connsiteX0" y="connsiteY0"/>
                  </a:cxn>
                  <a:cxn ang="0">
                    <a:pos x="connsiteX1" y="connsiteY1"/>
                  </a:cxn>
                  <a:cxn ang="0">
                    <a:pos x="connsiteX2" y="connsiteY2"/>
                  </a:cxn>
                </a:cxnLst>
                <a:rect l="l" t="t" r="r" b="b"/>
                <a:pathLst>
                  <a:path w="7206" h="9017">
                    <a:moveTo>
                      <a:pt x="0" y="0"/>
                    </a:moveTo>
                    <a:lnTo>
                      <a:pt x="0" y="8341"/>
                    </a:lnTo>
                    <a:cubicBezTo>
                      <a:pt x="13345" y="11678"/>
                      <a:pt x="5004"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1FC241F7-B4A4-EBE1-EB9C-43AF35299DA7}"/>
                  </a:ext>
                </a:extLst>
              </p:cNvPr>
              <p:cNvSpPr/>
              <p:nvPr/>
            </p:nvSpPr>
            <p:spPr>
              <a:xfrm>
                <a:off x="8317785" y="4746032"/>
                <a:ext cx="18282" cy="23354"/>
              </a:xfrm>
              <a:custGeom>
                <a:avLst/>
                <a:gdLst>
                  <a:gd name="connsiteX0" fmla="*/ 0 w 18282"/>
                  <a:gd name="connsiteY0" fmla="*/ 0 h 23354"/>
                  <a:gd name="connsiteX1" fmla="*/ 3336 w 18282"/>
                  <a:gd name="connsiteY1" fmla="*/ 23355 h 23354"/>
                  <a:gd name="connsiteX2" fmla="*/ 15013 w 18282"/>
                  <a:gd name="connsiteY2" fmla="*/ 11678 h 23354"/>
                  <a:gd name="connsiteX3" fmla="*/ 3336 w 18282"/>
                  <a:gd name="connsiteY3" fmla="*/ 0 h 23354"/>
                  <a:gd name="connsiteX4" fmla="*/ 0 w 18282"/>
                  <a:gd name="connsiteY4" fmla="*/ 0 h 2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2" h="23354">
                    <a:moveTo>
                      <a:pt x="0" y="0"/>
                    </a:moveTo>
                    <a:cubicBezTo>
                      <a:pt x="3336" y="8341"/>
                      <a:pt x="1668" y="13345"/>
                      <a:pt x="3336" y="23355"/>
                    </a:cubicBezTo>
                    <a:cubicBezTo>
                      <a:pt x="3336" y="23355"/>
                      <a:pt x="26691" y="18350"/>
                      <a:pt x="15013" y="11678"/>
                    </a:cubicBezTo>
                    <a:cubicBezTo>
                      <a:pt x="10009" y="8341"/>
                      <a:pt x="10009" y="0"/>
                      <a:pt x="3336" y="0"/>
                    </a:cubicBezTo>
                    <a:lnTo>
                      <a:pt x="0"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45" name="Freeform 1344">
                <a:extLst>
                  <a:ext uri="{FF2B5EF4-FFF2-40B4-BE49-F238E27FC236}">
                    <a16:creationId xmlns:a16="http://schemas.microsoft.com/office/drawing/2014/main" id="{591E12AD-7BC3-00A6-D285-BA98847CB0B4}"/>
                  </a:ext>
                </a:extLst>
              </p:cNvPr>
              <p:cNvSpPr/>
              <p:nvPr/>
            </p:nvSpPr>
            <p:spPr>
              <a:xfrm>
                <a:off x="9138539" y="4754373"/>
                <a:ext cx="12312" cy="9114"/>
              </a:xfrm>
              <a:custGeom>
                <a:avLst/>
                <a:gdLst>
                  <a:gd name="connsiteX0" fmla="*/ 0 w 12312"/>
                  <a:gd name="connsiteY0" fmla="*/ 0 h 9114"/>
                  <a:gd name="connsiteX1" fmla="*/ 3337 w 12312"/>
                  <a:gd name="connsiteY1" fmla="*/ 8341 h 9114"/>
                  <a:gd name="connsiteX2" fmla="*/ 0 w 12312"/>
                  <a:gd name="connsiteY2" fmla="*/ 0 h 9114"/>
                </a:gdLst>
                <a:ahLst/>
                <a:cxnLst>
                  <a:cxn ang="0">
                    <a:pos x="connsiteX0" y="connsiteY0"/>
                  </a:cxn>
                  <a:cxn ang="0">
                    <a:pos x="connsiteX1" y="connsiteY1"/>
                  </a:cxn>
                  <a:cxn ang="0">
                    <a:pos x="connsiteX2" y="connsiteY2"/>
                  </a:cxn>
                </a:cxnLst>
                <a:rect l="l" t="t" r="r" b="b"/>
                <a:pathLst>
                  <a:path w="12312" h="9114">
                    <a:moveTo>
                      <a:pt x="0" y="0"/>
                    </a:moveTo>
                    <a:lnTo>
                      <a:pt x="3337" y="8341"/>
                    </a:lnTo>
                    <a:cubicBezTo>
                      <a:pt x="13346" y="11678"/>
                      <a:pt x="18351" y="3337"/>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6" name="Freeform 1345">
                <a:extLst>
                  <a:ext uri="{FF2B5EF4-FFF2-40B4-BE49-F238E27FC236}">
                    <a16:creationId xmlns:a16="http://schemas.microsoft.com/office/drawing/2014/main" id="{BDBDACE4-20A3-052F-F7A8-24015C349225}"/>
                  </a:ext>
                </a:extLst>
              </p:cNvPr>
              <p:cNvSpPr/>
              <p:nvPr/>
            </p:nvSpPr>
            <p:spPr>
              <a:xfrm>
                <a:off x="8489609" y="4766050"/>
                <a:ext cx="30671" cy="40524"/>
              </a:xfrm>
              <a:custGeom>
                <a:avLst/>
                <a:gdLst>
                  <a:gd name="connsiteX0" fmla="*/ 0 w 30671"/>
                  <a:gd name="connsiteY0" fmla="*/ 0 h 40524"/>
                  <a:gd name="connsiteX1" fmla="*/ 0 w 30671"/>
                  <a:gd name="connsiteY1" fmla="*/ 16682 h 40524"/>
                  <a:gd name="connsiteX2" fmla="*/ 11678 w 30671"/>
                  <a:gd name="connsiteY2" fmla="*/ 16682 h 40524"/>
                  <a:gd name="connsiteX3" fmla="*/ 23354 w 30671"/>
                  <a:gd name="connsiteY3" fmla="*/ 40037 h 40524"/>
                  <a:gd name="connsiteX4" fmla="*/ 20019 w 30671"/>
                  <a:gd name="connsiteY4" fmla="*/ 3336 h 40524"/>
                  <a:gd name="connsiteX5" fmla="*/ 0 w 30671"/>
                  <a:gd name="connsiteY5" fmla="*/ 0 h 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71" h="40524">
                    <a:moveTo>
                      <a:pt x="0" y="0"/>
                    </a:moveTo>
                    <a:cubicBezTo>
                      <a:pt x="3337" y="1668"/>
                      <a:pt x="5004" y="13345"/>
                      <a:pt x="0" y="16682"/>
                    </a:cubicBezTo>
                    <a:cubicBezTo>
                      <a:pt x="0" y="16682"/>
                      <a:pt x="11678" y="16682"/>
                      <a:pt x="11678" y="16682"/>
                    </a:cubicBezTo>
                    <a:cubicBezTo>
                      <a:pt x="16682" y="28359"/>
                      <a:pt x="11678" y="36700"/>
                      <a:pt x="23354" y="40037"/>
                    </a:cubicBezTo>
                    <a:cubicBezTo>
                      <a:pt x="38368" y="45041"/>
                      <a:pt x="26691" y="10009"/>
                      <a:pt x="20019" y="3336"/>
                    </a:cubicBezTo>
                    <a:cubicBezTo>
                      <a:pt x="13345" y="-1668"/>
                      <a:pt x="6672" y="3336"/>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A75B0CD2-DC97-DCB4-230B-F57C3C15999B}"/>
                  </a:ext>
                </a:extLst>
              </p:cNvPr>
              <p:cNvSpPr/>
              <p:nvPr/>
            </p:nvSpPr>
            <p:spPr>
              <a:xfrm>
                <a:off x="8975056" y="4766050"/>
                <a:ext cx="20456" cy="8341"/>
              </a:xfrm>
              <a:custGeom>
                <a:avLst/>
                <a:gdLst>
                  <a:gd name="connsiteX0" fmla="*/ 3337 w 20456"/>
                  <a:gd name="connsiteY0" fmla="*/ 0 h 8341"/>
                  <a:gd name="connsiteX1" fmla="*/ 0 w 20456"/>
                  <a:gd name="connsiteY1" fmla="*/ 8341 h 8341"/>
                  <a:gd name="connsiteX2" fmla="*/ 3337 w 20456"/>
                  <a:gd name="connsiteY2" fmla="*/ 0 h 8341"/>
                </a:gdLst>
                <a:ahLst/>
                <a:cxnLst>
                  <a:cxn ang="0">
                    <a:pos x="connsiteX0" y="connsiteY0"/>
                  </a:cxn>
                  <a:cxn ang="0">
                    <a:pos x="connsiteX1" y="connsiteY1"/>
                  </a:cxn>
                  <a:cxn ang="0">
                    <a:pos x="connsiteX2" y="connsiteY2"/>
                  </a:cxn>
                </a:cxnLst>
                <a:rect l="l" t="t" r="r" b="b"/>
                <a:pathLst>
                  <a:path w="20456" h="8341">
                    <a:moveTo>
                      <a:pt x="3337" y="0"/>
                    </a:moveTo>
                    <a:cubicBezTo>
                      <a:pt x="3337" y="0"/>
                      <a:pt x="0" y="6673"/>
                      <a:pt x="0" y="8341"/>
                    </a:cubicBezTo>
                    <a:cubicBezTo>
                      <a:pt x="26692" y="5004"/>
                      <a:pt x="26692" y="8341"/>
                      <a:pt x="333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8" name="Freeform 1347">
                <a:extLst>
                  <a:ext uri="{FF2B5EF4-FFF2-40B4-BE49-F238E27FC236}">
                    <a16:creationId xmlns:a16="http://schemas.microsoft.com/office/drawing/2014/main" id="{B61BF858-0717-8EB0-7EB1-4740FA3431CA}"/>
                  </a:ext>
                </a:extLst>
              </p:cNvPr>
              <p:cNvSpPr/>
              <p:nvPr/>
            </p:nvSpPr>
            <p:spPr>
              <a:xfrm>
                <a:off x="9126862" y="4766050"/>
                <a:ext cx="7669" cy="11677"/>
              </a:xfrm>
              <a:custGeom>
                <a:avLst/>
                <a:gdLst>
                  <a:gd name="connsiteX0" fmla="*/ 0 w 7669"/>
                  <a:gd name="connsiteY0" fmla="*/ 0 h 11677"/>
                  <a:gd name="connsiteX1" fmla="*/ 3336 w 7669"/>
                  <a:gd name="connsiteY1" fmla="*/ 11677 h 11677"/>
                  <a:gd name="connsiteX2" fmla="*/ 0 w 7669"/>
                  <a:gd name="connsiteY2" fmla="*/ 0 h 11677"/>
                </a:gdLst>
                <a:ahLst/>
                <a:cxnLst>
                  <a:cxn ang="0">
                    <a:pos x="connsiteX0" y="connsiteY0"/>
                  </a:cxn>
                  <a:cxn ang="0">
                    <a:pos x="connsiteX1" y="connsiteY1"/>
                  </a:cxn>
                  <a:cxn ang="0">
                    <a:pos x="connsiteX2" y="connsiteY2"/>
                  </a:cxn>
                </a:cxnLst>
                <a:rect l="l" t="t" r="r" b="b"/>
                <a:pathLst>
                  <a:path w="7669" h="11677">
                    <a:moveTo>
                      <a:pt x="0" y="0"/>
                    </a:moveTo>
                    <a:cubicBezTo>
                      <a:pt x="0" y="0"/>
                      <a:pt x="0" y="11677"/>
                      <a:pt x="3336" y="11677"/>
                    </a:cubicBezTo>
                    <a:cubicBezTo>
                      <a:pt x="13345" y="11677"/>
                      <a:pt x="3336"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49" name="Freeform 1348">
                <a:extLst>
                  <a:ext uri="{FF2B5EF4-FFF2-40B4-BE49-F238E27FC236}">
                    <a16:creationId xmlns:a16="http://schemas.microsoft.com/office/drawing/2014/main" id="{9B76394C-9D2C-C1BA-54ED-16D0B6339999}"/>
                  </a:ext>
                </a:extLst>
              </p:cNvPr>
              <p:cNvSpPr/>
              <p:nvPr/>
            </p:nvSpPr>
            <p:spPr>
              <a:xfrm>
                <a:off x="8349480" y="4794409"/>
                <a:ext cx="4170" cy="8341"/>
              </a:xfrm>
              <a:custGeom>
                <a:avLst/>
                <a:gdLst>
                  <a:gd name="connsiteX0" fmla="*/ 0 w 4170"/>
                  <a:gd name="connsiteY0" fmla="*/ 0 h 8341"/>
                  <a:gd name="connsiteX1" fmla="*/ 3337 w 4170"/>
                  <a:gd name="connsiteY1" fmla="*/ 8341 h 8341"/>
                  <a:gd name="connsiteX2" fmla="*/ 0 w 4170"/>
                  <a:gd name="connsiteY2" fmla="*/ 0 h 8341"/>
                </a:gdLst>
                <a:ahLst/>
                <a:cxnLst>
                  <a:cxn ang="0">
                    <a:pos x="connsiteX0" y="connsiteY0"/>
                  </a:cxn>
                  <a:cxn ang="0">
                    <a:pos x="connsiteX1" y="connsiteY1"/>
                  </a:cxn>
                  <a:cxn ang="0">
                    <a:pos x="connsiteX2" y="connsiteY2"/>
                  </a:cxn>
                </a:cxnLst>
                <a:rect l="l" t="t" r="r" b="b"/>
                <a:pathLst>
                  <a:path w="4170" h="8341">
                    <a:moveTo>
                      <a:pt x="0" y="0"/>
                    </a:moveTo>
                    <a:lnTo>
                      <a:pt x="3337" y="8341"/>
                    </a:lnTo>
                    <a:cubicBezTo>
                      <a:pt x="3337" y="3337"/>
                      <a:pt x="6673"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01B45F96-C2F0-9265-0B6C-F6CDB68ABD21}"/>
                  </a:ext>
                </a:extLst>
              </p:cNvPr>
              <p:cNvSpPr/>
              <p:nvPr/>
            </p:nvSpPr>
            <p:spPr>
              <a:xfrm>
                <a:off x="8546328" y="4794409"/>
                <a:ext cx="20018" cy="20018"/>
              </a:xfrm>
              <a:custGeom>
                <a:avLst/>
                <a:gdLst>
                  <a:gd name="connsiteX0" fmla="*/ 0 w 20018"/>
                  <a:gd name="connsiteY0" fmla="*/ 0 h 20018"/>
                  <a:gd name="connsiteX1" fmla="*/ 0 w 20018"/>
                  <a:gd name="connsiteY1" fmla="*/ 20019 h 20018"/>
                  <a:gd name="connsiteX2" fmla="*/ 11678 w 20018"/>
                  <a:gd name="connsiteY2" fmla="*/ 20019 h 20018"/>
                  <a:gd name="connsiteX3" fmla="*/ 20019 w 20018"/>
                  <a:gd name="connsiteY3" fmla="*/ 3337 h 20018"/>
                  <a:gd name="connsiteX4" fmla="*/ 0 w 20018"/>
                  <a:gd name="connsiteY4" fmla="*/ 0 h 2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8" h="20018">
                    <a:moveTo>
                      <a:pt x="0" y="0"/>
                    </a:moveTo>
                    <a:cubicBezTo>
                      <a:pt x="0" y="0"/>
                      <a:pt x="0" y="20019"/>
                      <a:pt x="0" y="20019"/>
                    </a:cubicBezTo>
                    <a:cubicBezTo>
                      <a:pt x="0" y="20019"/>
                      <a:pt x="11678" y="20019"/>
                      <a:pt x="11678" y="20019"/>
                    </a:cubicBezTo>
                    <a:cubicBezTo>
                      <a:pt x="11678" y="20019"/>
                      <a:pt x="18351" y="6673"/>
                      <a:pt x="20019" y="3337"/>
                    </a:cubicBezTo>
                    <a:cubicBezTo>
                      <a:pt x="10010" y="1668"/>
                      <a:pt x="8341" y="3337"/>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1" name="Freeform 1350">
                <a:extLst>
                  <a:ext uri="{FF2B5EF4-FFF2-40B4-BE49-F238E27FC236}">
                    <a16:creationId xmlns:a16="http://schemas.microsoft.com/office/drawing/2014/main" id="{94213321-5268-2AFD-18A1-9292074201C2}"/>
                  </a:ext>
                </a:extLst>
              </p:cNvPr>
              <p:cNvSpPr/>
              <p:nvPr/>
            </p:nvSpPr>
            <p:spPr>
              <a:xfrm>
                <a:off x="9073480" y="4809423"/>
                <a:ext cx="66728" cy="20018"/>
              </a:xfrm>
              <a:custGeom>
                <a:avLst/>
                <a:gdLst>
                  <a:gd name="connsiteX0" fmla="*/ 8341 w 66728"/>
                  <a:gd name="connsiteY0" fmla="*/ 0 h 20018"/>
                  <a:gd name="connsiteX1" fmla="*/ 0 w 66728"/>
                  <a:gd name="connsiteY1" fmla="*/ 11678 h 20018"/>
                  <a:gd name="connsiteX2" fmla="*/ 43373 w 66728"/>
                  <a:gd name="connsiteY2" fmla="*/ 11678 h 20018"/>
                  <a:gd name="connsiteX3" fmla="*/ 55050 w 66728"/>
                  <a:gd name="connsiteY3" fmla="*/ 20019 h 20018"/>
                  <a:gd name="connsiteX4" fmla="*/ 66728 w 66728"/>
                  <a:gd name="connsiteY4" fmla="*/ 11678 h 20018"/>
                  <a:gd name="connsiteX5" fmla="*/ 6672 w 66728"/>
                  <a:gd name="connsiteY5" fmla="*/ 0 h 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8" h="20018">
                    <a:moveTo>
                      <a:pt x="8341" y="0"/>
                    </a:moveTo>
                    <a:cubicBezTo>
                      <a:pt x="8341" y="0"/>
                      <a:pt x="1668" y="11678"/>
                      <a:pt x="0" y="11678"/>
                    </a:cubicBezTo>
                    <a:cubicBezTo>
                      <a:pt x="15013" y="10009"/>
                      <a:pt x="28360" y="11678"/>
                      <a:pt x="43373" y="11678"/>
                    </a:cubicBezTo>
                    <a:lnTo>
                      <a:pt x="55050" y="20019"/>
                    </a:lnTo>
                    <a:cubicBezTo>
                      <a:pt x="75069" y="20019"/>
                      <a:pt x="60055" y="15014"/>
                      <a:pt x="66728" y="11678"/>
                    </a:cubicBezTo>
                    <a:cubicBezTo>
                      <a:pt x="41705" y="1668"/>
                      <a:pt x="38368" y="1668"/>
                      <a:pt x="6672"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2" name="Freeform 1351">
                <a:extLst>
                  <a:ext uri="{FF2B5EF4-FFF2-40B4-BE49-F238E27FC236}">
                    <a16:creationId xmlns:a16="http://schemas.microsoft.com/office/drawing/2014/main" id="{5E351EDC-041F-B40C-8986-02076B5B5A07}"/>
                  </a:ext>
                </a:extLst>
              </p:cNvPr>
              <p:cNvSpPr/>
              <p:nvPr/>
            </p:nvSpPr>
            <p:spPr>
              <a:xfrm>
                <a:off x="9018429" y="4814428"/>
                <a:ext cx="38131" cy="20018"/>
              </a:xfrm>
              <a:custGeom>
                <a:avLst/>
                <a:gdLst>
                  <a:gd name="connsiteX0" fmla="*/ 0 w 38131"/>
                  <a:gd name="connsiteY0" fmla="*/ 0 h 20018"/>
                  <a:gd name="connsiteX1" fmla="*/ 16682 w 38131"/>
                  <a:gd name="connsiteY1" fmla="*/ 20018 h 20018"/>
                  <a:gd name="connsiteX2" fmla="*/ 36700 w 38131"/>
                  <a:gd name="connsiteY2" fmla="*/ 8341 h 20018"/>
                  <a:gd name="connsiteX3" fmla="*/ 36700 w 38131"/>
                  <a:gd name="connsiteY3" fmla="*/ 0 h 20018"/>
                  <a:gd name="connsiteX4" fmla="*/ 0 w 38131"/>
                  <a:gd name="connsiteY4" fmla="*/ 0 h 2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1" h="20018">
                    <a:moveTo>
                      <a:pt x="0" y="0"/>
                    </a:moveTo>
                    <a:lnTo>
                      <a:pt x="16682" y="20018"/>
                    </a:lnTo>
                    <a:cubicBezTo>
                      <a:pt x="25023" y="20018"/>
                      <a:pt x="43373" y="5004"/>
                      <a:pt x="36700" y="8341"/>
                    </a:cubicBezTo>
                    <a:lnTo>
                      <a:pt x="36700" y="0"/>
                    </a:lnTo>
                    <a:cubicBezTo>
                      <a:pt x="25023" y="0"/>
                      <a:pt x="11677"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3" name="Freeform 1352">
                <a:extLst>
                  <a:ext uri="{FF2B5EF4-FFF2-40B4-BE49-F238E27FC236}">
                    <a16:creationId xmlns:a16="http://schemas.microsoft.com/office/drawing/2014/main" id="{1BB5C52A-3282-3083-8F46-025FA89EE1EC}"/>
                  </a:ext>
                </a:extLst>
              </p:cNvPr>
              <p:cNvSpPr/>
              <p:nvPr/>
            </p:nvSpPr>
            <p:spPr>
              <a:xfrm>
                <a:off x="8935019" y="4854465"/>
                <a:ext cx="24062" cy="36700"/>
              </a:xfrm>
              <a:custGeom>
                <a:avLst/>
                <a:gdLst>
                  <a:gd name="connsiteX0" fmla="*/ 15013 w 24062"/>
                  <a:gd name="connsiteY0" fmla="*/ 0 h 36700"/>
                  <a:gd name="connsiteX1" fmla="*/ 11677 w 24062"/>
                  <a:gd name="connsiteY1" fmla="*/ 16682 h 36700"/>
                  <a:gd name="connsiteX2" fmla="*/ 3336 w 24062"/>
                  <a:gd name="connsiteY2" fmla="*/ 8341 h 36700"/>
                  <a:gd name="connsiteX3" fmla="*/ 0 w 24062"/>
                  <a:gd name="connsiteY3" fmla="*/ 25023 h 36700"/>
                  <a:gd name="connsiteX4" fmla="*/ 11677 w 24062"/>
                  <a:gd name="connsiteY4" fmla="*/ 36701 h 36700"/>
                  <a:gd name="connsiteX5" fmla="*/ 20018 w 24062"/>
                  <a:gd name="connsiteY5" fmla="*/ 36701 h 36700"/>
                  <a:gd name="connsiteX6" fmla="*/ 23354 w 24062"/>
                  <a:gd name="connsiteY6" fmla="*/ 0 h 36700"/>
                  <a:gd name="connsiteX7" fmla="*/ 15013 w 24062"/>
                  <a:gd name="connsiteY7" fmla="*/ 0 h 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2" h="36700">
                    <a:moveTo>
                      <a:pt x="15013" y="0"/>
                    </a:moveTo>
                    <a:cubicBezTo>
                      <a:pt x="10009" y="3337"/>
                      <a:pt x="13345" y="8341"/>
                      <a:pt x="11677" y="16682"/>
                    </a:cubicBezTo>
                    <a:cubicBezTo>
                      <a:pt x="11677" y="16682"/>
                      <a:pt x="5004" y="6673"/>
                      <a:pt x="3336" y="8341"/>
                    </a:cubicBezTo>
                    <a:cubicBezTo>
                      <a:pt x="3336" y="15014"/>
                      <a:pt x="1668" y="18350"/>
                      <a:pt x="0" y="25023"/>
                    </a:cubicBezTo>
                    <a:cubicBezTo>
                      <a:pt x="6672" y="28360"/>
                      <a:pt x="6672" y="31696"/>
                      <a:pt x="11677" y="36701"/>
                    </a:cubicBezTo>
                    <a:lnTo>
                      <a:pt x="20018" y="36701"/>
                    </a:lnTo>
                    <a:cubicBezTo>
                      <a:pt x="31695" y="30027"/>
                      <a:pt x="13345" y="8341"/>
                      <a:pt x="23354" y="0"/>
                    </a:cubicBezTo>
                    <a:lnTo>
                      <a:pt x="15013"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54" name="Freeform 1353">
                <a:extLst>
                  <a:ext uri="{FF2B5EF4-FFF2-40B4-BE49-F238E27FC236}">
                    <a16:creationId xmlns:a16="http://schemas.microsoft.com/office/drawing/2014/main" id="{CE2EA327-816E-41AB-9F74-8DAE0979A330}"/>
                  </a:ext>
                </a:extLst>
              </p:cNvPr>
              <p:cNvSpPr/>
              <p:nvPr/>
            </p:nvSpPr>
            <p:spPr>
              <a:xfrm>
                <a:off x="8489609" y="4889310"/>
                <a:ext cx="250230" cy="96943"/>
              </a:xfrm>
              <a:custGeom>
                <a:avLst/>
                <a:gdLst>
                  <a:gd name="connsiteX0" fmla="*/ 16682 w 250230"/>
                  <a:gd name="connsiteY0" fmla="*/ 188 h 96943"/>
                  <a:gd name="connsiteX1" fmla="*/ 0 w 250230"/>
                  <a:gd name="connsiteY1" fmla="*/ 36888 h 96943"/>
                  <a:gd name="connsiteX2" fmla="*/ 28360 w 250230"/>
                  <a:gd name="connsiteY2" fmla="*/ 40224 h 96943"/>
                  <a:gd name="connsiteX3" fmla="*/ 25023 w 250230"/>
                  <a:gd name="connsiteY3" fmla="*/ 51902 h 96943"/>
                  <a:gd name="connsiteX4" fmla="*/ 61724 w 250230"/>
                  <a:gd name="connsiteY4" fmla="*/ 51902 h 96943"/>
                  <a:gd name="connsiteX5" fmla="*/ 61724 w 250230"/>
                  <a:gd name="connsiteY5" fmla="*/ 60243 h 96943"/>
                  <a:gd name="connsiteX6" fmla="*/ 73400 w 250230"/>
                  <a:gd name="connsiteY6" fmla="*/ 63579 h 96943"/>
                  <a:gd name="connsiteX7" fmla="*/ 116774 w 250230"/>
                  <a:gd name="connsiteY7" fmla="*/ 60243 h 96943"/>
                  <a:gd name="connsiteX8" fmla="*/ 153475 w 250230"/>
                  <a:gd name="connsiteY8" fmla="*/ 76925 h 96943"/>
                  <a:gd name="connsiteX9" fmla="*/ 210193 w 250230"/>
                  <a:gd name="connsiteY9" fmla="*/ 76925 h 96943"/>
                  <a:gd name="connsiteX10" fmla="*/ 226875 w 250230"/>
                  <a:gd name="connsiteY10" fmla="*/ 93607 h 96943"/>
                  <a:gd name="connsiteX11" fmla="*/ 250230 w 250230"/>
                  <a:gd name="connsiteY11" fmla="*/ 96943 h 96943"/>
                  <a:gd name="connsiteX12" fmla="*/ 238553 w 250230"/>
                  <a:gd name="connsiteY12" fmla="*/ 80261 h 96943"/>
                  <a:gd name="connsiteX13" fmla="*/ 241889 w 250230"/>
                  <a:gd name="connsiteY13" fmla="*/ 60243 h 96943"/>
                  <a:gd name="connsiteX14" fmla="*/ 230212 w 250230"/>
                  <a:gd name="connsiteY14" fmla="*/ 51902 h 96943"/>
                  <a:gd name="connsiteX15" fmla="*/ 198515 w 250230"/>
                  <a:gd name="connsiteY15" fmla="*/ 51902 h 96943"/>
                  <a:gd name="connsiteX16" fmla="*/ 201852 w 250230"/>
                  <a:gd name="connsiteY16" fmla="*/ 35220 h 96943"/>
                  <a:gd name="connsiteX17" fmla="*/ 198515 w 250230"/>
                  <a:gd name="connsiteY17" fmla="*/ 23542 h 96943"/>
                  <a:gd name="connsiteX18" fmla="*/ 155143 w 250230"/>
                  <a:gd name="connsiteY18" fmla="*/ 20206 h 96943"/>
                  <a:gd name="connsiteX19" fmla="*/ 146802 w 250230"/>
                  <a:gd name="connsiteY19" fmla="*/ 11865 h 96943"/>
                  <a:gd name="connsiteX20" fmla="*/ 138460 w 250230"/>
                  <a:gd name="connsiteY20" fmla="*/ 23542 h 96943"/>
                  <a:gd name="connsiteX21" fmla="*/ 115105 w 250230"/>
                  <a:gd name="connsiteY21" fmla="*/ 23542 h 96943"/>
                  <a:gd name="connsiteX22" fmla="*/ 75069 w 250230"/>
                  <a:gd name="connsiteY22" fmla="*/ 188 h 96943"/>
                  <a:gd name="connsiteX23" fmla="*/ 43373 w 250230"/>
                  <a:gd name="connsiteY23" fmla="*/ 8529 h 96943"/>
                  <a:gd name="connsiteX24" fmla="*/ 20019 w 250230"/>
                  <a:gd name="connsiteY24" fmla="*/ 188 h 9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0230" h="96943">
                    <a:moveTo>
                      <a:pt x="16682" y="188"/>
                    </a:moveTo>
                    <a:cubicBezTo>
                      <a:pt x="11678" y="13533"/>
                      <a:pt x="5004" y="25211"/>
                      <a:pt x="0" y="36888"/>
                    </a:cubicBezTo>
                    <a:cubicBezTo>
                      <a:pt x="11678" y="40224"/>
                      <a:pt x="15013" y="36888"/>
                      <a:pt x="28360" y="40224"/>
                    </a:cubicBezTo>
                    <a:cubicBezTo>
                      <a:pt x="28360" y="40224"/>
                      <a:pt x="20019" y="50234"/>
                      <a:pt x="25023" y="51902"/>
                    </a:cubicBezTo>
                    <a:cubicBezTo>
                      <a:pt x="41705" y="56906"/>
                      <a:pt x="45042" y="43561"/>
                      <a:pt x="61724" y="51902"/>
                    </a:cubicBezTo>
                    <a:lnTo>
                      <a:pt x="61724" y="60243"/>
                    </a:lnTo>
                    <a:cubicBezTo>
                      <a:pt x="65059" y="60243"/>
                      <a:pt x="73400" y="63579"/>
                      <a:pt x="73400" y="63579"/>
                    </a:cubicBezTo>
                    <a:cubicBezTo>
                      <a:pt x="86747" y="66916"/>
                      <a:pt x="100092" y="56906"/>
                      <a:pt x="116774" y="60243"/>
                    </a:cubicBezTo>
                    <a:cubicBezTo>
                      <a:pt x="126783" y="60243"/>
                      <a:pt x="143465" y="73588"/>
                      <a:pt x="153475" y="76925"/>
                    </a:cubicBezTo>
                    <a:cubicBezTo>
                      <a:pt x="173492" y="81929"/>
                      <a:pt x="196848" y="73588"/>
                      <a:pt x="210193" y="76925"/>
                    </a:cubicBezTo>
                    <a:cubicBezTo>
                      <a:pt x="216866" y="76925"/>
                      <a:pt x="221871" y="90270"/>
                      <a:pt x="226875" y="93607"/>
                    </a:cubicBezTo>
                    <a:cubicBezTo>
                      <a:pt x="235216" y="96943"/>
                      <a:pt x="243557" y="93607"/>
                      <a:pt x="250230" y="96943"/>
                    </a:cubicBezTo>
                    <a:cubicBezTo>
                      <a:pt x="250230" y="93607"/>
                      <a:pt x="238553" y="81929"/>
                      <a:pt x="238553" y="80261"/>
                    </a:cubicBezTo>
                    <a:cubicBezTo>
                      <a:pt x="238553" y="73588"/>
                      <a:pt x="240220" y="66916"/>
                      <a:pt x="241889" y="60243"/>
                    </a:cubicBezTo>
                    <a:cubicBezTo>
                      <a:pt x="238553" y="60243"/>
                      <a:pt x="230212" y="51902"/>
                      <a:pt x="230212" y="51902"/>
                    </a:cubicBezTo>
                    <a:cubicBezTo>
                      <a:pt x="226875" y="51902"/>
                      <a:pt x="201852" y="51902"/>
                      <a:pt x="198515" y="51902"/>
                    </a:cubicBezTo>
                    <a:cubicBezTo>
                      <a:pt x="198515" y="46897"/>
                      <a:pt x="205189" y="40224"/>
                      <a:pt x="201852" y="35220"/>
                    </a:cubicBezTo>
                    <a:cubicBezTo>
                      <a:pt x="198515" y="30215"/>
                      <a:pt x="198515" y="31883"/>
                      <a:pt x="198515" y="23542"/>
                    </a:cubicBezTo>
                    <a:cubicBezTo>
                      <a:pt x="180166" y="20206"/>
                      <a:pt x="163484" y="23542"/>
                      <a:pt x="155143" y="20206"/>
                    </a:cubicBezTo>
                    <a:cubicBezTo>
                      <a:pt x="153475" y="20206"/>
                      <a:pt x="151806" y="11865"/>
                      <a:pt x="146802" y="11865"/>
                    </a:cubicBezTo>
                    <a:cubicBezTo>
                      <a:pt x="146802" y="11865"/>
                      <a:pt x="140128" y="23542"/>
                      <a:pt x="138460" y="23542"/>
                    </a:cubicBezTo>
                    <a:cubicBezTo>
                      <a:pt x="138460" y="23542"/>
                      <a:pt x="116774" y="23542"/>
                      <a:pt x="115105" y="23542"/>
                    </a:cubicBezTo>
                    <a:cubicBezTo>
                      <a:pt x="96755" y="20206"/>
                      <a:pt x="88414" y="3524"/>
                      <a:pt x="75069" y="188"/>
                    </a:cubicBezTo>
                    <a:cubicBezTo>
                      <a:pt x="66728" y="-1481"/>
                      <a:pt x="46709" y="8529"/>
                      <a:pt x="43373" y="8529"/>
                    </a:cubicBezTo>
                    <a:cubicBezTo>
                      <a:pt x="30027" y="8529"/>
                      <a:pt x="28360" y="1856"/>
                      <a:pt x="20019" y="18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5" name="Freeform 1354">
                <a:extLst>
                  <a:ext uri="{FF2B5EF4-FFF2-40B4-BE49-F238E27FC236}">
                    <a16:creationId xmlns:a16="http://schemas.microsoft.com/office/drawing/2014/main" id="{136F43B8-FA06-9F91-2DD8-D850F0A00F0A}"/>
                  </a:ext>
                </a:extLst>
              </p:cNvPr>
              <p:cNvSpPr/>
              <p:nvPr/>
            </p:nvSpPr>
            <p:spPr>
              <a:xfrm>
                <a:off x="9223618" y="4894502"/>
                <a:ext cx="23354" cy="48377"/>
              </a:xfrm>
              <a:custGeom>
                <a:avLst/>
                <a:gdLst>
                  <a:gd name="connsiteX0" fmla="*/ 6672 w 23354"/>
                  <a:gd name="connsiteY0" fmla="*/ 0 h 48377"/>
                  <a:gd name="connsiteX1" fmla="*/ 6672 w 23354"/>
                  <a:gd name="connsiteY1" fmla="*/ 31696 h 48377"/>
                  <a:gd name="connsiteX2" fmla="*/ 3337 w 23354"/>
                  <a:gd name="connsiteY2" fmla="*/ 48378 h 48377"/>
                  <a:gd name="connsiteX3" fmla="*/ 11678 w 23354"/>
                  <a:gd name="connsiteY3" fmla="*/ 48378 h 48377"/>
                  <a:gd name="connsiteX4" fmla="*/ 8341 w 23354"/>
                  <a:gd name="connsiteY4" fmla="*/ 31696 h 48377"/>
                  <a:gd name="connsiteX5" fmla="*/ 20019 w 23354"/>
                  <a:gd name="connsiteY5" fmla="*/ 31696 h 48377"/>
                  <a:gd name="connsiteX6" fmla="*/ 23354 w 23354"/>
                  <a:gd name="connsiteY6" fmla="*/ 8341 h 48377"/>
                  <a:gd name="connsiteX7" fmla="*/ 6672 w 23354"/>
                  <a:gd name="connsiteY7" fmla="*/ 0 h 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4" h="48377">
                    <a:moveTo>
                      <a:pt x="6672" y="0"/>
                    </a:moveTo>
                    <a:cubicBezTo>
                      <a:pt x="10009" y="10009"/>
                      <a:pt x="6672" y="13346"/>
                      <a:pt x="6672" y="31696"/>
                    </a:cubicBezTo>
                    <a:cubicBezTo>
                      <a:pt x="-3336" y="23355"/>
                      <a:pt x="0" y="46710"/>
                      <a:pt x="3337" y="48378"/>
                    </a:cubicBezTo>
                    <a:lnTo>
                      <a:pt x="11678" y="48378"/>
                    </a:lnTo>
                    <a:cubicBezTo>
                      <a:pt x="16682" y="45042"/>
                      <a:pt x="8341" y="33364"/>
                      <a:pt x="8341" y="31696"/>
                    </a:cubicBezTo>
                    <a:cubicBezTo>
                      <a:pt x="11678" y="28360"/>
                      <a:pt x="16682" y="31696"/>
                      <a:pt x="20019" y="31696"/>
                    </a:cubicBezTo>
                    <a:cubicBezTo>
                      <a:pt x="20019" y="31696"/>
                      <a:pt x="23354" y="11678"/>
                      <a:pt x="23354" y="8341"/>
                    </a:cubicBezTo>
                    <a:cubicBezTo>
                      <a:pt x="18350" y="5005"/>
                      <a:pt x="11678" y="3337"/>
                      <a:pt x="6672"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DC72C759-C160-D31C-6CE0-387074627AB5}"/>
                  </a:ext>
                </a:extLst>
              </p:cNvPr>
              <p:cNvSpPr/>
              <p:nvPr/>
            </p:nvSpPr>
            <p:spPr>
              <a:xfrm>
                <a:off x="8693130" y="4917856"/>
                <a:ext cx="23354" cy="8341"/>
              </a:xfrm>
              <a:custGeom>
                <a:avLst/>
                <a:gdLst>
                  <a:gd name="connsiteX0" fmla="*/ 0 w 23354"/>
                  <a:gd name="connsiteY0" fmla="*/ 0 h 8341"/>
                  <a:gd name="connsiteX1" fmla="*/ 20018 w 23354"/>
                  <a:gd name="connsiteY1" fmla="*/ 8341 h 8341"/>
                  <a:gd name="connsiteX2" fmla="*/ 23354 w 23354"/>
                  <a:gd name="connsiteY2" fmla="*/ 0 h 8341"/>
                  <a:gd name="connsiteX3" fmla="*/ 0 w 23354"/>
                  <a:gd name="connsiteY3" fmla="*/ 0 h 8341"/>
                </a:gdLst>
                <a:ahLst/>
                <a:cxnLst>
                  <a:cxn ang="0">
                    <a:pos x="connsiteX0" y="connsiteY0"/>
                  </a:cxn>
                  <a:cxn ang="0">
                    <a:pos x="connsiteX1" y="connsiteY1"/>
                  </a:cxn>
                  <a:cxn ang="0">
                    <a:pos x="connsiteX2" y="connsiteY2"/>
                  </a:cxn>
                  <a:cxn ang="0">
                    <a:pos x="connsiteX3" y="connsiteY3"/>
                  </a:cxn>
                </a:cxnLst>
                <a:rect l="l" t="t" r="r" b="b"/>
                <a:pathLst>
                  <a:path w="23354" h="8341">
                    <a:moveTo>
                      <a:pt x="0" y="0"/>
                    </a:moveTo>
                    <a:lnTo>
                      <a:pt x="20018" y="8341"/>
                    </a:lnTo>
                    <a:cubicBezTo>
                      <a:pt x="20018" y="8341"/>
                      <a:pt x="23354" y="1668"/>
                      <a:pt x="23354" y="0"/>
                    </a:cubicBezTo>
                    <a:cubicBezTo>
                      <a:pt x="15013" y="0"/>
                      <a:pt x="6672"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7" name="Freeform 1356">
                <a:extLst>
                  <a:ext uri="{FF2B5EF4-FFF2-40B4-BE49-F238E27FC236}">
                    <a16:creationId xmlns:a16="http://schemas.microsoft.com/office/drawing/2014/main" id="{C1710D71-C4BA-8A0F-280F-C497EBCAB203}"/>
                  </a:ext>
                </a:extLst>
              </p:cNvPr>
              <p:cNvSpPr/>
              <p:nvPr/>
            </p:nvSpPr>
            <p:spPr>
              <a:xfrm>
                <a:off x="9153104" y="4946299"/>
                <a:ext cx="12770" cy="27232"/>
              </a:xfrm>
              <a:custGeom>
                <a:avLst/>
                <a:gdLst>
                  <a:gd name="connsiteX0" fmla="*/ 5454 w 12770"/>
                  <a:gd name="connsiteY0" fmla="*/ 3254 h 27232"/>
                  <a:gd name="connsiteX1" fmla="*/ 2117 w 12770"/>
                  <a:gd name="connsiteY1" fmla="*/ 26609 h 27232"/>
                  <a:gd name="connsiteX2" fmla="*/ 5454 w 12770"/>
                  <a:gd name="connsiteY2" fmla="*/ 3254 h 27232"/>
                </a:gdLst>
                <a:ahLst/>
                <a:cxnLst>
                  <a:cxn ang="0">
                    <a:pos x="connsiteX0" y="connsiteY0"/>
                  </a:cxn>
                  <a:cxn ang="0">
                    <a:pos x="connsiteX1" y="connsiteY1"/>
                  </a:cxn>
                  <a:cxn ang="0">
                    <a:pos x="connsiteX2" y="connsiteY2"/>
                  </a:cxn>
                </a:cxnLst>
                <a:rect l="l" t="t" r="r" b="b"/>
                <a:pathLst>
                  <a:path w="12770" h="27232">
                    <a:moveTo>
                      <a:pt x="5454" y="3254"/>
                    </a:moveTo>
                    <a:cubicBezTo>
                      <a:pt x="2117" y="4922"/>
                      <a:pt x="-2887" y="31613"/>
                      <a:pt x="2117" y="26609"/>
                    </a:cubicBezTo>
                    <a:cubicBezTo>
                      <a:pt x="8790" y="21604"/>
                      <a:pt x="20468" y="-10092"/>
                      <a:pt x="5454" y="325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8" name="Freeform 1357">
                <a:extLst>
                  <a:ext uri="{FF2B5EF4-FFF2-40B4-BE49-F238E27FC236}">
                    <a16:creationId xmlns:a16="http://schemas.microsoft.com/office/drawing/2014/main" id="{0214ED00-2B6C-3E63-1EC0-92945BBC7029}"/>
                  </a:ext>
                </a:extLst>
              </p:cNvPr>
              <p:cNvSpPr/>
              <p:nvPr/>
            </p:nvSpPr>
            <p:spPr>
              <a:xfrm>
                <a:off x="9338723" y="4949552"/>
                <a:ext cx="4170" cy="8341"/>
              </a:xfrm>
              <a:custGeom>
                <a:avLst/>
                <a:gdLst>
                  <a:gd name="connsiteX0" fmla="*/ 0 w 4170"/>
                  <a:gd name="connsiteY0" fmla="*/ 0 h 8341"/>
                  <a:gd name="connsiteX1" fmla="*/ 3337 w 4170"/>
                  <a:gd name="connsiteY1" fmla="*/ 8341 h 8341"/>
                  <a:gd name="connsiteX2" fmla="*/ 0 w 4170"/>
                  <a:gd name="connsiteY2" fmla="*/ 0 h 8341"/>
                </a:gdLst>
                <a:ahLst/>
                <a:cxnLst>
                  <a:cxn ang="0">
                    <a:pos x="connsiteX0" y="connsiteY0"/>
                  </a:cxn>
                  <a:cxn ang="0">
                    <a:pos x="connsiteX1" y="connsiteY1"/>
                  </a:cxn>
                  <a:cxn ang="0">
                    <a:pos x="connsiteX2" y="connsiteY2"/>
                  </a:cxn>
                </a:cxnLst>
                <a:rect l="l" t="t" r="r" b="b"/>
                <a:pathLst>
                  <a:path w="4170" h="8341">
                    <a:moveTo>
                      <a:pt x="0" y="0"/>
                    </a:moveTo>
                    <a:lnTo>
                      <a:pt x="3337" y="8341"/>
                    </a:lnTo>
                    <a:cubicBezTo>
                      <a:pt x="3337" y="3336"/>
                      <a:pt x="6673"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0332F254-8424-7F2A-D6FC-E2D7E262B6AB}"/>
                  </a:ext>
                </a:extLst>
              </p:cNvPr>
              <p:cNvSpPr/>
              <p:nvPr/>
            </p:nvSpPr>
            <p:spPr>
              <a:xfrm>
                <a:off x="8733166" y="4966235"/>
                <a:ext cx="23355" cy="25023"/>
              </a:xfrm>
              <a:custGeom>
                <a:avLst/>
                <a:gdLst>
                  <a:gd name="connsiteX0" fmla="*/ 0 w 23355"/>
                  <a:gd name="connsiteY0" fmla="*/ 0 h 25023"/>
                  <a:gd name="connsiteX1" fmla="*/ 11678 w 23355"/>
                  <a:gd name="connsiteY1" fmla="*/ 16682 h 25023"/>
                  <a:gd name="connsiteX2" fmla="*/ 15014 w 23355"/>
                  <a:gd name="connsiteY2" fmla="*/ 25023 h 25023"/>
                  <a:gd name="connsiteX3" fmla="*/ 15014 w 23355"/>
                  <a:gd name="connsiteY3" fmla="*/ 21686 h 25023"/>
                  <a:gd name="connsiteX4" fmla="*/ 23355 w 23355"/>
                  <a:gd name="connsiteY4" fmla="*/ 5004 h 25023"/>
                  <a:gd name="connsiteX5" fmla="*/ 11678 w 23355"/>
                  <a:gd name="connsiteY5" fmla="*/ 8341 h 25023"/>
                  <a:gd name="connsiteX6" fmla="*/ 0 w 23355"/>
                  <a:gd name="connsiteY6" fmla="*/ 0 h 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5" h="25023">
                    <a:moveTo>
                      <a:pt x="0" y="0"/>
                    </a:moveTo>
                    <a:cubicBezTo>
                      <a:pt x="3337" y="6673"/>
                      <a:pt x="8341" y="11677"/>
                      <a:pt x="11678" y="16682"/>
                    </a:cubicBezTo>
                    <a:cubicBezTo>
                      <a:pt x="6673" y="21686"/>
                      <a:pt x="15014" y="25023"/>
                      <a:pt x="15014" y="25023"/>
                    </a:cubicBezTo>
                    <a:lnTo>
                      <a:pt x="15014" y="21686"/>
                    </a:lnTo>
                    <a:cubicBezTo>
                      <a:pt x="25023" y="16682"/>
                      <a:pt x="15014" y="11677"/>
                      <a:pt x="23355" y="5004"/>
                    </a:cubicBezTo>
                    <a:cubicBezTo>
                      <a:pt x="15014" y="3336"/>
                      <a:pt x="18351" y="10009"/>
                      <a:pt x="11678" y="8341"/>
                    </a:cubicBezTo>
                    <a:cubicBezTo>
                      <a:pt x="10010" y="8341"/>
                      <a:pt x="6673"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0" name="Freeform 1359">
                <a:extLst>
                  <a:ext uri="{FF2B5EF4-FFF2-40B4-BE49-F238E27FC236}">
                    <a16:creationId xmlns:a16="http://schemas.microsoft.com/office/drawing/2014/main" id="{B561ED6E-A49B-466C-645A-409DA3AAA38D}"/>
                  </a:ext>
                </a:extLst>
              </p:cNvPr>
              <p:cNvSpPr/>
              <p:nvPr/>
            </p:nvSpPr>
            <p:spPr>
              <a:xfrm>
                <a:off x="9018429" y="4966235"/>
                <a:ext cx="27073" cy="8341"/>
              </a:xfrm>
              <a:custGeom>
                <a:avLst/>
                <a:gdLst>
                  <a:gd name="connsiteX0" fmla="*/ 3336 w 27073"/>
                  <a:gd name="connsiteY0" fmla="*/ 0 h 8341"/>
                  <a:gd name="connsiteX1" fmla="*/ 0 w 27073"/>
                  <a:gd name="connsiteY1" fmla="*/ 8341 h 8341"/>
                  <a:gd name="connsiteX2" fmla="*/ 3336 w 27073"/>
                  <a:gd name="connsiteY2" fmla="*/ 0 h 8341"/>
                </a:gdLst>
                <a:ahLst/>
                <a:cxnLst>
                  <a:cxn ang="0">
                    <a:pos x="connsiteX0" y="connsiteY0"/>
                  </a:cxn>
                  <a:cxn ang="0">
                    <a:pos x="connsiteX1" y="connsiteY1"/>
                  </a:cxn>
                  <a:cxn ang="0">
                    <a:pos x="connsiteX2" y="connsiteY2"/>
                  </a:cxn>
                </a:cxnLst>
                <a:rect l="l" t="t" r="r" b="b"/>
                <a:pathLst>
                  <a:path w="27073" h="8341">
                    <a:moveTo>
                      <a:pt x="3336" y="0"/>
                    </a:moveTo>
                    <a:cubicBezTo>
                      <a:pt x="3336" y="0"/>
                      <a:pt x="0" y="6673"/>
                      <a:pt x="0" y="8341"/>
                    </a:cubicBezTo>
                    <a:cubicBezTo>
                      <a:pt x="28359" y="3336"/>
                      <a:pt x="41705" y="8341"/>
                      <a:pt x="3336"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1" name="Freeform 1360">
                <a:extLst>
                  <a:ext uri="{FF2B5EF4-FFF2-40B4-BE49-F238E27FC236}">
                    <a16:creationId xmlns:a16="http://schemas.microsoft.com/office/drawing/2014/main" id="{B66DD727-51C2-5A8B-1A76-8020F8A44F6E}"/>
                  </a:ext>
                </a:extLst>
              </p:cNvPr>
              <p:cNvSpPr/>
              <p:nvPr/>
            </p:nvSpPr>
            <p:spPr>
              <a:xfrm>
                <a:off x="8769867" y="4968909"/>
                <a:ext cx="19773" cy="20680"/>
              </a:xfrm>
              <a:custGeom>
                <a:avLst/>
                <a:gdLst>
                  <a:gd name="connsiteX0" fmla="*/ 11678 w 19773"/>
                  <a:gd name="connsiteY0" fmla="*/ 662 h 20680"/>
                  <a:gd name="connsiteX1" fmla="*/ 0 w 19773"/>
                  <a:gd name="connsiteY1" fmla="*/ 20680 h 20680"/>
                  <a:gd name="connsiteX2" fmla="*/ 16682 w 19773"/>
                  <a:gd name="connsiteY2" fmla="*/ 20680 h 20680"/>
                  <a:gd name="connsiteX3" fmla="*/ 13345 w 19773"/>
                  <a:gd name="connsiteY3" fmla="*/ 662 h 20680"/>
                </a:gdLst>
                <a:ahLst/>
                <a:cxnLst>
                  <a:cxn ang="0">
                    <a:pos x="connsiteX0" y="connsiteY0"/>
                  </a:cxn>
                  <a:cxn ang="0">
                    <a:pos x="connsiteX1" y="connsiteY1"/>
                  </a:cxn>
                  <a:cxn ang="0">
                    <a:pos x="connsiteX2" y="connsiteY2"/>
                  </a:cxn>
                  <a:cxn ang="0">
                    <a:pos x="connsiteX3" y="connsiteY3"/>
                  </a:cxn>
                </a:cxnLst>
                <a:rect l="l" t="t" r="r" b="b"/>
                <a:pathLst>
                  <a:path w="19773" h="20680">
                    <a:moveTo>
                      <a:pt x="11678" y="662"/>
                    </a:moveTo>
                    <a:cubicBezTo>
                      <a:pt x="3337" y="3998"/>
                      <a:pt x="3337" y="14008"/>
                      <a:pt x="0" y="20680"/>
                    </a:cubicBezTo>
                    <a:cubicBezTo>
                      <a:pt x="5004" y="20680"/>
                      <a:pt x="11678" y="20680"/>
                      <a:pt x="16682" y="20680"/>
                    </a:cubicBezTo>
                    <a:cubicBezTo>
                      <a:pt x="11678" y="20680"/>
                      <a:pt x="28360" y="-4343"/>
                      <a:pt x="13345" y="66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57B371E4-000D-6E74-BB98-0BF075E518DB}"/>
                  </a:ext>
                </a:extLst>
              </p:cNvPr>
              <p:cNvSpPr/>
              <p:nvPr/>
            </p:nvSpPr>
            <p:spPr>
              <a:xfrm>
                <a:off x="8789886" y="4974576"/>
                <a:ext cx="60054" cy="31695"/>
              </a:xfrm>
              <a:custGeom>
                <a:avLst/>
                <a:gdLst>
                  <a:gd name="connsiteX0" fmla="*/ 23354 w 60054"/>
                  <a:gd name="connsiteY0" fmla="*/ 0 h 31695"/>
                  <a:gd name="connsiteX1" fmla="*/ 20019 w 60054"/>
                  <a:gd name="connsiteY1" fmla="*/ 8341 h 31695"/>
                  <a:gd name="connsiteX2" fmla="*/ 20019 w 60054"/>
                  <a:gd name="connsiteY2" fmla="*/ 20018 h 31695"/>
                  <a:gd name="connsiteX3" fmla="*/ 3337 w 60054"/>
                  <a:gd name="connsiteY3" fmla="*/ 11677 h 31695"/>
                  <a:gd name="connsiteX4" fmla="*/ 0 w 60054"/>
                  <a:gd name="connsiteY4" fmla="*/ 31696 h 31695"/>
                  <a:gd name="connsiteX5" fmla="*/ 60055 w 60054"/>
                  <a:gd name="connsiteY5" fmla="*/ 23355 h 31695"/>
                  <a:gd name="connsiteX6" fmla="*/ 56718 w 60054"/>
                  <a:gd name="connsiteY6" fmla="*/ 11677 h 31695"/>
                  <a:gd name="connsiteX7" fmla="*/ 36701 w 60054"/>
                  <a:gd name="connsiteY7" fmla="*/ 11677 h 31695"/>
                  <a:gd name="connsiteX8" fmla="*/ 36701 w 60054"/>
                  <a:gd name="connsiteY8" fmla="*/ 3336 h 31695"/>
                  <a:gd name="connsiteX9" fmla="*/ 25023 w 60054"/>
                  <a:gd name="connsiteY9" fmla="*/ 0 h 3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4" h="31695">
                    <a:moveTo>
                      <a:pt x="23354" y="0"/>
                    </a:moveTo>
                    <a:cubicBezTo>
                      <a:pt x="25023" y="1668"/>
                      <a:pt x="20019" y="6673"/>
                      <a:pt x="20019" y="8341"/>
                    </a:cubicBezTo>
                    <a:cubicBezTo>
                      <a:pt x="35032" y="8341"/>
                      <a:pt x="35032" y="21686"/>
                      <a:pt x="20019" y="20018"/>
                    </a:cubicBezTo>
                    <a:cubicBezTo>
                      <a:pt x="18350" y="20018"/>
                      <a:pt x="10009" y="13345"/>
                      <a:pt x="3337" y="11677"/>
                    </a:cubicBezTo>
                    <a:lnTo>
                      <a:pt x="0" y="31696"/>
                    </a:lnTo>
                    <a:cubicBezTo>
                      <a:pt x="15013" y="31696"/>
                      <a:pt x="36701" y="26691"/>
                      <a:pt x="60055" y="23355"/>
                    </a:cubicBezTo>
                    <a:cubicBezTo>
                      <a:pt x="60055" y="23355"/>
                      <a:pt x="51714" y="13345"/>
                      <a:pt x="56718" y="11677"/>
                    </a:cubicBezTo>
                    <a:cubicBezTo>
                      <a:pt x="46709" y="8341"/>
                      <a:pt x="40036" y="11677"/>
                      <a:pt x="36701" y="11677"/>
                    </a:cubicBezTo>
                    <a:lnTo>
                      <a:pt x="36701" y="3336"/>
                    </a:lnTo>
                    <a:cubicBezTo>
                      <a:pt x="30027" y="1668"/>
                      <a:pt x="30027" y="3336"/>
                      <a:pt x="25023"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3" name="Freeform 1362">
                <a:extLst>
                  <a:ext uri="{FF2B5EF4-FFF2-40B4-BE49-F238E27FC236}">
                    <a16:creationId xmlns:a16="http://schemas.microsoft.com/office/drawing/2014/main" id="{E0246E0E-F51D-1050-1A66-4CD888CA1C56}"/>
                  </a:ext>
                </a:extLst>
              </p:cNvPr>
              <p:cNvSpPr/>
              <p:nvPr/>
            </p:nvSpPr>
            <p:spPr>
              <a:xfrm>
                <a:off x="8863795" y="4974576"/>
                <a:ext cx="82900" cy="27366"/>
              </a:xfrm>
              <a:custGeom>
                <a:avLst/>
                <a:gdLst>
                  <a:gd name="connsiteX0" fmla="*/ 14505 w 82900"/>
                  <a:gd name="connsiteY0" fmla="*/ 3336 h 27366"/>
                  <a:gd name="connsiteX1" fmla="*/ 26182 w 82900"/>
                  <a:gd name="connsiteY1" fmla="*/ 26691 h 27366"/>
                  <a:gd name="connsiteX2" fmla="*/ 66219 w 82900"/>
                  <a:gd name="connsiteY2" fmla="*/ 18350 h 27366"/>
                  <a:gd name="connsiteX3" fmla="*/ 82901 w 82900"/>
                  <a:gd name="connsiteY3" fmla="*/ 21686 h 27366"/>
                  <a:gd name="connsiteX4" fmla="*/ 82901 w 82900"/>
                  <a:gd name="connsiteY4" fmla="*/ 5004 h 27366"/>
                  <a:gd name="connsiteX5" fmla="*/ 39528 w 82900"/>
                  <a:gd name="connsiteY5" fmla="*/ 8341 h 27366"/>
                  <a:gd name="connsiteX6" fmla="*/ 16173 w 82900"/>
                  <a:gd name="connsiteY6" fmla="*/ 0 h 2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00" h="27366">
                    <a:moveTo>
                      <a:pt x="14505" y="3336"/>
                    </a:moveTo>
                    <a:cubicBezTo>
                      <a:pt x="-20527" y="8341"/>
                      <a:pt x="17841" y="26691"/>
                      <a:pt x="26182" y="26691"/>
                    </a:cubicBezTo>
                    <a:cubicBezTo>
                      <a:pt x="39528" y="30027"/>
                      <a:pt x="52873" y="20018"/>
                      <a:pt x="66219" y="18350"/>
                    </a:cubicBezTo>
                    <a:cubicBezTo>
                      <a:pt x="74560" y="18350"/>
                      <a:pt x="77896" y="23355"/>
                      <a:pt x="82901" y="21686"/>
                    </a:cubicBezTo>
                    <a:cubicBezTo>
                      <a:pt x="82901" y="21686"/>
                      <a:pt x="82901" y="5004"/>
                      <a:pt x="82901" y="5004"/>
                    </a:cubicBezTo>
                    <a:cubicBezTo>
                      <a:pt x="64551" y="8341"/>
                      <a:pt x="57878" y="11677"/>
                      <a:pt x="39528" y="8341"/>
                    </a:cubicBezTo>
                    <a:cubicBezTo>
                      <a:pt x="36191" y="8341"/>
                      <a:pt x="17841" y="0"/>
                      <a:pt x="16173"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4" name="Freeform 1363">
                <a:extLst>
                  <a:ext uri="{FF2B5EF4-FFF2-40B4-BE49-F238E27FC236}">
                    <a16:creationId xmlns:a16="http://schemas.microsoft.com/office/drawing/2014/main" id="{7513EDAB-FE59-B816-C193-AA01B4297DB5}"/>
                  </a:ext>
                </a:extLst>
              </p:cNvPr>
              <p:cNvSpPr/>
              <p:nvPr/>
            </p:nvSpPr>
            <p:spPr>
              <a:xfrm>
                <a:off x="8995074" y="4985836"/>
                <a:ext cx="61258" cy="38785"/>
              </a:xfrm>
              <a:custGeom>
                <a:avLst/>
                <a:gdLst>
                  <a:gd name="connsiteX0" fmla="*/ 10009 w 61258"/>
                  <a:gd name="connsiteY0" fmla="*/ 38786 h 38785"/>
                  <a:gd name="connsiteX1" fmla="*/ 11678 w 61258"/>
                  <a:gd name="connsiteY1" fmla="*/ 37117 h 38785"/>
                  <a:gd name="connsiteX2" fmla="*/ 48378 w 61258"/>
                  <a:gd name="connsiteY2" fmla="*/ 417 h 38785"/>
                  <a:gd name="connsiteX3" fmla="*/ 28360 w 61258"/>
                  <a:gd name="connsiteY3" fmla="*/ 12094 h 38785"/>
                  <a:gd name="connsiteX4" fmla="*/ 0 w 61258"/>
                  <a:gd name="connsiteY4" fmla="*/ 12094 h 38785"/>
                  <a:gd name="connsiteX5" fmla="*/ 0 w 61258"/>
                  <a:gd name="connsiteY5" fmla="*/ 25440 h 38785"/>
                  <a:gd name="connsiteX6" fmla="*/ 11678 w 61258"/>
                  <a:gd name="connsiteY6" fmla="*/ 38786 h 3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58" h="38785">
                    <a:moveTo>
                      <a:pt x="10009" y="38786"/>
                    </a:moveTo>
                    <a:cubicBezTo>
                      <a:pt x="10009" y="38786"/>
                      <a:pt x="10009" y="37117"/>
                      <a:pt x="11678" y="37117"/>
                    </a:cubicBezTo>
                    <a:cubicBezTo>
                      <a:pt x="11678" y="37117"/>
                      <a:pt x="91751" y="-4588"/>
                      <a:pt x="48378" y="417"/>
                    </a:cubicBezTo>
                    <a:cubicBezTo>
                      <a:pt x="43373" y="417"/>
                      <a:pt x="30027" y="12094"/>
                      <a:pt x="28360" y="12094"/>
                    </a:cubicBezTo>
                    <a:cubicBezTo>
                      <a:pt x="21686" y="12094"/>
                      <a:pt x="11678" y="5422"/>
                      <a:pt x="0" y="12094"/>
                    </a:cubicBezTo>
                    <a:cubicBezTo>
                      <a:pt x="0" y="12094"/>
                      <a:pt x="0" y="25440"/>
                      <a:pt x="0" y="25440"/>
                    </a:cubicBezTo>
                    <a:cubicBezTo>
                      <a:pt x="0" y="25440"/>
                      <a:pt x="13345" y="38786"/>
                      <a:pt x="11678" y="38786"/>
                    </a:cubicBezTo>
                  </a:path>
                </a:pathLst>
              </a:custGeom>
              <a:solidFill>
                <a:srgbClr val="009EE0"/>
              </a:solidFill>
              <a:ln w="8340" cap="flat">
                <a:solidFill>
                  <a:srgbClr val="FFFFFF"/>
                </a:solid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D556C5CE-AC57-6F27-AFEB-51097F9AD5F9}"/>
                  </a:ext>
                </a:extLst>
              </p:cNvPr>
              <p:cNvSpPr/>
              <p:nvPr/>
            </p:nvSpPr>
            <p:spPr>
              <a:xfrm>
                <a:off x="8935019" y="5011276"/>
                <a:ext cx="71732" cy="53382"/>
              </a:xfrm>
              <a:custGeom>
                <a:avLst/>
                <a:gdLst>
                  <a:gd name="connsiteX0" fmla="*/ 55050 w 71732"/>
                  <a:gd name="connsiteY0" fmla="*/ 0 h 53382"/>
                  <a:gd name="connsiteX1" fmla="*/ 46709 w 71732"/>
                  <a:gd name="connsiteY1" fmla="*/ 0 h 53382"/>
                  <a:gd name="connsiteX2" fmla="*/ 43373 w 71732"/>
                  <a:gd name="connsiteY2" fmla="*/ 11678 h 53382"/>
                  <a:gd name="connsiteX3" fmla="*/ 31695 w 71732"/>
                  <a:gd name="connsiteY3" fmla="*/ 15014 h 53382"/>
                  <a:gd name="connsiteX4" fmla="*/ 20018 w 71732"/>
                  <a:gd name="connsiteY4" fmla="*/ 35032 h 53382"/>
                  <a:gd name="connsiteX5" fmla="*/ 3336 w 71732"/>
                  <a:gd name="connsiteY5" fmla="*/ 38369 h 53382"/>
                  <a:gd name="connsiteX6" fmla="*/ 0 w 71732"/>
                  <a:gd name="connsiteY6" fmla="*/ 50046 h 53382"/>
                  <a:gd name="connsiteX7" fmla="*/ 8341 w 71732"/>
                  <a:gd name="connsiteY7" fmla="*/ 53383 h 53382"/>
                  <a:gd name="connsiteX8" fmla="*/ 48377 w 71732"/>
                  <a:gd name="connsiteY8" fmla="*/ 25023 h 53382"/>
                  <a:gd name="connsiteX9" fmla="*/ 65059 w 71732"/>
                  <a:gd name="connsiteY9" fmla="*/ 25023 h 53382"/>
                  <a:gd name="connsiteX10" fmla="*/ 71732 w 71732"/>
                  <a:gd name="connsiteY10" fmla="*/ 11678 h 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32" h="53382">
                    <a:moveTo>
                      <a:pt x="55050" y="0"/>
                    </a:moveTo>
                    <a:cubicBezTo>
                      <a:pt x="51714" y="0"/>
                      <a:pt x="48377" y="0"/>
                      <a:pt x="46709" y="0"/>
                    </a:cubicBezTo>
                    <a:cubicBezTo>
                      <a:pt x="45041" y="6673"/>
                      <a:pt x="46709" y="8341"/>
                      <a:pt x="43373" y="11678"/>
                    </a:cubicBezTo>
                    <a:cubicBezTo>
                      <a:pt x="40036" y="15014"/>
                      <a:pt x="35032" y="11678"/>
                      <a:pt x="31695" y="15014"/>
                    </a:cubicBezTo>
                    <a:cubicBezTo>
                      <a:pt x="26691" y="18350"/>
                      <a:pt x="25023" y="30028"/>
                      <a:pt x="20018" y="35032"/>
                    </a:cubicBezTo>
                    <a:cubicBezTo>
                      <a:pt x="15013" y="38369"/>
                      <a:pt x="13345" y="38369"/>
                      <a:pt x="3336" y="38369"/>
                    </a:cubicBezTo>
                    <a:cubicBezTo>
                      <a:pt x="6672" y="40037"/>
                      <a:pt x="0" y="50046"/>
                      <a:pt x="0" y="50046"/>
                    </a:cubicBezTo>
                    <a:cubicBezTo>
                      <a:pt x="0" y="50046"/>
                      <a:pt x="15013" y="50046"/>
                      <a:pt x="8341" y="53383"/>
                    </a:cubicBezTo>
                    <a:cubicBezTo>
                      <a:pt x="18350" y="45042"/>
                      <a:pt x="35032" y="28360"/>
                      <a:pt x="48377" y="25023"/>
                    </a:cubicBezTo>
                    <a:cubicBezTo>
                      <a:pt x="51714" y="25023"/>
                      <a:pt x="60055" y="26691"/>
                      <a:pt x="65059" y="25023"/>
                    </a:cubicBezTo>
                    <a:cubicBezTo>
                      <a:pt x="68396" y="23355"/>
                      <a:pt x="70064" y="15014"/>
                      <a:pt x="71732" y="11678"/>
                    </a:cubicBezTo>
                  </a:path>
                </a:pathLst>
              </a:custGeom>
              <a:solidFill>
                <a:srgbClr val="009EE0"/>
              </a:solidFill>
              <a:ln w="8340" cap="flat">
                <a:solidFill>
                  <a:srgbClr val="FFFFFF"/>
                </a:solidFill>
                <a:prstDash val="solid"/>
                <a:miter/>
              </a:ln>
            </p:spPr>
            <p:txBody>
              <a:bodyPr rtlCol="0" anchor="ctr"/>
              <a:lstStyle/>
              <a:p>
                <a:endParaRPr lang="en-US"/>
              </a:p>
            </p:txBody>
          </p:sp>
          <p:sp>
            <p:nvSpPr>
              <p:cNvPr id="1366" name="Freeform 1365">
                <a:extLst>
                  <a:ext uri="{FF2B5EF4-FFF2-40B4-BE49-F238E27FC236}">
                    <a16:creationId xmlns:a16="http://schemas.microsoft.com/office/drawing/2014/main" id="{4584E2C3-2106-73C9-E469-B1A3FD58A1F1}"/>
                  </a:ext>
                </a:extLst>
              </p:cNvPr>
              <p:cNvSpPr/>
              <p:nvPr/>
            </p:nvSpPr>
            <p:spPr>
              <a:xfrm>
                <a:off x="8849940" y="5022953"/>
                <a:ext cx="43373" cy="23354"/>
              </a:xfrm>
              <a:custGeom>
                <a:avLst/>
                <a:gdLst>
                  <a:gd name="connsiteX0" fmla="*/ 3337 w 43373"/>
                  <a:gd name="connsiteY0" fmla="*/ 0 h 23354"/>
                  <a:gd name="connsiteX1" fmla="*/ 0 w 43373"/>
                  <a:gd name="connsiteY1" fmla="*/ 11677 h 23354"/>
                  <a:gd name="connsiteX2" fmla="*/ 43374 w 43373"/>
                  <a:gd name="connsiteY2" fmla="*/ 23355 h 23354"/>
                  <a:gd name="connsiteX3" fmla="*/ 43374 w 43373"/>
                  <a:gd name="connsiteY3" fmla="*/ 11677 h 23354"/>
                  <a:gd name="connsiteX4" fmla="*/ 3337 w 43373"/>
                  <a:gd name="connsiteY4" fmla="*/ 0 h 2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3" h="23354">
                    <a:moveTo>
                      <a:pt x="3337" y="0"/>
                    </a:moveTo>
                    <a:cubicBezTo>
                      <a:pt x="3337" y="0"/>
                      <a:pt x="0" y="10009"/>
                      <a:pt x="0" y="11677"/>
                    </a:cubicBezTo>
                    <a:cubicBezTo>
                      <a:pt x="16682" y="20018"/>
                      <a:pt x="21686" y="18350"/>
                      <a:pt x="43374" y="23355"/>
                    </a:cubicBezTo>
                    <a:cubicBezTo>
                      <a:pt x="43374" y="23355"/>
                      <a:pt x="43374" y="11677"/>
                      <a:pt x="43374" y="11677"/>
                    </a:cubicBezTo>
                    <a:cubicBezTo>
                      <a:pt x="28360" y="6673"/>
                      <a:pt x="20019" y="5004"/>
                      <a:pt x="3337"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7" name="Freeform 1366">
                <a:extLst>
                  <a:ext uri="{FF2B5EF4-FFF2-40B4-BE49-F238E27FC236}">
                    <a16:creationId xmlns:a16="http://schemas.microsoft.com/office/drawing/2014/main" id="{C67E23E5-A303-ECE7-1229-D96F04EF87C8}"/>
                  </a:ext>
                </a:extLst>
              </p:cNvPr>
              <p:cNvSpPr/>
              <p:nvPr/>
            </p:nvSpPr>
            <p:spPr>
              <a:xfrm>
                <a:off x="8409536" y="4665958"/>
                <a:ext cx="6613" cy="12613"/>
              </a:xfrm>
              <a:custGeom>
                <a:avLst/>
                <a:gdLst>
                  <a:gd name="connsiteX0" fmla="*/ 0 w 6613"/>
                  <a:gd name="connsiteY0" fmla="*/ 0 h 12613"/>
                  <a:gd name="connsiteX1" fmla="*/ 3336 w 6613"/>
                  <a:gd name="connsiteY1" fmla="*/ 11677 h 12613"/>
                  <a:gd name="connsiteX2" fmla="*/ 0 w 6613"/>
                  <a:gd name="connsiteY2" fmla="*/ 0 h 12613"/>
                </a:gdLst>
                <a:ahLst/>
                <a:cxnLst>
                  <a:cxn ang="0">
                    <a:pos x="connsiteX0" y="connsiteY0"/>
                  </a:cxn>
                  <a:cxn ang="0">
                    <a:pos x="connsiteX1" y="connsiteY1"/>
                  </a:cxn>
                  <a:cxn ang="0">
                    <a:pos x="connsiteX2" y="connsiteY2"/>
                  </a:cxn>
                </a:cxnLst>
                <a:rect l="l" t="t" r="r" b="b"/>
                <a:pathLst>
                  <a:path w="6613" h="12613">
                    <a:moveTo>
                      <a:pt x="0" y="0"/>
                    </a:moveTo>
                    <a:cubicBezTo>
                      <a:pt x="0" y="0"/>
                      <a:pt x="1668" y="11677"/>
                      <a:pt x="3336" y="11677"/>
                    </a:cubicBezTo>
                    <a:cubicBezTo>
                      <a:pt x="11677" y="16682"/>
                      <a:pt x="1668"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34E6AF4B-9EE7-82DC-3697-D5B9371BB1E3}"/>
                  </a:ext>
                </a:extLst>
              </p:cNvPr>
              <p:cNvSpPr/>
              <p:nvPr/>
            </p:nvSpPr>
            <p:spPr>
              <a:xfrm>
                <a:off x="8579742" y="4582548"/>
                <a:ext cx="256853" cy="241889"/>
              </a:xfrm>
              <a:custGeom>
                <a:avLst/>
                <a:gdLst>
                  <a:gd name="connsiteX0" fmla="*/ 21637 w 256853"/>
                  <a:gd name="connsiteY0" fmla="*/ 63391 h 241889"/>
                  <a:gd name="connsiteX1" fmla="*/ 9960 w 256853"/>
                  <a:gd name="connsiteY1" fmla="*/ 155143 h 241889"/>
                  <a:gd name="connsiteX2" fmla="*/ 9960 w 256853"/>
                  <a:gd name="connsiteY2" fmla="*/ 166820 h 241889"/>
                  <a:gd name="connsiteX3" fmla="*/ 26642 w 256853"/>
                  <a:gd name="connsiteY3" fmla="*/ 158479 h 241889"/>
                  <a:gd name="connsiteX4" fmla="*/ 43324 w 256853"/>
                  <a:gd name="connsiteY4" fmla="*/ 218534 h 241889"/>
                  <a:gd name="connsiteX5" fmla="*/ 80024 w 256853"/>
                  <a:gd name="connsiteY5" fmla="*/ 218534 h 241889"/>
                  <a:gd name="connsiteX6" fmla="*/ 83360 w 256853"/>
                  <a:gd name="connsiteY6" fmla="*/ 218534 h 241889"/>
                  <a:gd name="connsiteX7" fmla="*/ 83360 w 256853"/>
                  <a:gd name="connsiteY7" fmla="*/ 230212 h 241889"/>
                  <a:gd name="connsiteX8" fmla="*/ 103379 w 256853"/>
                  <a:gd name="connsiteY8" fmla="*/ 233548 h 241889"/>
                  <a:gd name="connsiteX9" fmla="*/ 111720 w 256853"/>
                  <a:gd name="connsiteY9" fmla="*/ 225207 h 241889"/>
                  <a:gd name="connsiteX10" fmla="*/ 143416 w 256853"/>
                  <a:gd name="connsiteY10" fmla="*/ 225207 h 241889"/>
                  <a:gd name="connsiteX11" fmla="*/ 155094 w 256853"/>
                  <a:gd name="connsiteY11" fmla="*/ 233548 h 241889"/>
                  <a:gd name="connsiteX12" fmla="*/ 158429 w 256853"/>
                  <a:gd name="connsiteY12" fmla="*/ 241889 h 241889"/>
                  <a:gd name="connsiteX13" fmla="*/ 175111 w 256853"/>
                  <a:gd name="connsiteY13" fmla="*/ 230212 h 241889"/>
                  <a:gd name="connsiteX14" fmla="*/ 186789 w 256853"/>
                  <a:gd name="connsiteY14" fmla="*/ 230212 h 241889"/>
                  <a:gd name="connsiteX15" fmla="*/ 195130 w 256853"/>
                  <a:gd name="connsiteY15" fmla="*/ 210193 h 241889"/>
                  <a:gd name="connsiteX16" fmla="*/ 203471 w 256853"/>
                  <a:gd name="connsiteY16" fmla="*/ 198516 h 241889"/>
                  <a:gd name="connsiteX17" fmla="*/ 215148 w 256853"/>
                  <a:gd name="connsiteY17" fmla="*/ 198516 h 241889"/>
                  <a:gd name="connsiteX18" fmla="*/ 206807 w 256853"/>
                  <a:gd name="connsiteY18" fmla="*/ 175161 h 241889"/>
                  <a:gd name="connsiteX19" fmla="*/ 215148 w 256853"/>
                  <a:gd name="connsiteY19" fmla="*/ 166820 h 241889"/>
                  <a:gd name="connsiteX20" fmla="*/ 223489 w 256853"/>
                  <a:gd name="connsiteY20" fmla="*/ 163484 h 241889"/>
                  <a:gd name="connsiteX21" fmla="*/ 223489 w 256853"/>
                  <a:gd name="connsiteY21" fmla="*/ 115106 h 241889"/>
                  <a:gd name="connsiteX22" fmla="*/ 240171 w 256853"/>
                  <a:gd name="connsiteY22" fmla="*/ 103428 h 241889"/>
                  <a:gd name="connsiteX23" fmla="*/ 256853 w 256853"/>
                  <a:gd name="connsiteY23" fmla="*/ 103428 h 241889"/>
                  <a:gd name="connsiteX24" fmla="*/ 253517 w 256853"/>
                  <a:gd name="connsiteY24" fmla="*/ 91751 h 241889"/>
                  <a:gd name="connsiteX25" fmla="*/ 233498 w 256853"/>
                  <a:gd name="connsiteY25" fmla="*/ 80073 h 241889"/>
                  <a:gd name="connsiteX26" fmla="*/ 233498 w 256853"/>
                  <a:gd name="connsiteY26" fmla="*/ 48378 h 241889"/>
                  <a:gd name="connsiteX27" fmla="*/ 221822 w 256853"/>
                  <a:gd name="connsiteY27" fmla="*/ 31696 h 241889"/>
                  <a:gd name="connsiteX28" fmla="*/ 225157 w 256853"/>
                  <a:gd name="connsiteY28" fmla="*/ 20018 h 241889"/>
                  <a:gd name="connsiteX29" fmla="*/ 228494 w 256853"/>
                  <a:gd name="connsiteY29" fmla="*/ 16682 h 241889"/>
                  <a:gd name="connsiteX30" fmla="*/ 221822 w 256853"/>
                  <a:gd name="connsiteY30" fmla="*/ 3336 h 241889"/>
                  <a:gd name="connsiteX31" fmla="*/ 201803 w 256853"/>
                  <a:gd name="connsiteY31" fmla="*/ 3336 h 241889"/>
                  <a:gd name="connsiteX32" fmla="*/ 185121 w 256853"/>
                  <a:gd name="connsiteY32" fmla="*/ 0 h 241889"/>
                  <a:gd name="connsiteX33" fmla="*/ 178448 w 256853"/>
                  <a:gd name="connsiteY33" fmla="*/ 10009 h 241889"/>
                  <a:gd name="connsiteX34" fmla="*/ 175111 w 256853"/>
                  <a:gd name="connsiteY34" fmla="*/ 28359 h 241889"/>
                  <a:gd name="connsiteX35" fmla="*/ 168439 w 256853"/>
                  <a:gd name="connsiteY35" fmla="*/ 35032 h 241889"/>
                  <a:gd name="connsiteX36" fmla="*/ 161766 w 256853"/>
                  <a:gd name="connsiteY36" fmla="*/ 41705 h 241889"/>
                  <a:gd name="connsiteX37" fmla="*/ 156761 w 256853"/>
                  <a:gd name="connsiteY37" fmla="*/ 50046 h 241889"/>
                  <a:gd name="connsiteX38" fmla="*/ 148420 w 256853"/>
                  <a:gd name="connsiteY38" fmla="*/ 53382 h 241889"/>
                  <a:gd name="connsiteX39" fmla="*/ 148420 w 256853"/>
                  <a:gd name="connsiteY39" fmla="*/ 63391 h 241889"/>
                  <a:gd name="connsiteX40" fmla="*/ 141747 w 256853"/>
                  <a:gd name="connsiteY40" fmla="*/ 76737 h 241889"/>
                  <a:gd name="connsiteX41" fmla="*/ 138411 w 256853"/>
                  <a:gd name="connsiteY41" fmla="*/ 83410 h 241889"/>
                  <a:gd name="connsiteX42" fmla="*/ 126734 w 256853"/>
                  <a:gd name="connsiteY42" fmla="*/ 90083 h 241889"/>
                  <a:gd name="connsiteX43" fmla="*/ 111720 w 256853"/>
                  <a:gd name="connsiteY43" fmla="*/ 90083 h 241889"/>
                  <a:gd name="connsiteX44" fmla="*/ 105047 w 256853"/>
                  <a:gd name="connsiteY44" fmla="*/ 86746 h 241889"/>
                  <a:gd name="connsiteX45" fmla="*/ 91701 w 256853"/>
                  <a:gd name="connsiteY45" fmla="*/ 86746 h 241889"/>
                  <a:gd name="connsiteX46" fmla="*/ 86697 w 256853"/>
                  <a:gd name="connsiteY46" fmla="*/ 96755 h 241889"/>
                  <a:gd name="connsiteX47" fmla="*/ 71683 w 256853"/>
                  <a:gd name="connsiteY47" fmla="*/ 96755 h 241889"/>
                  <a:gd name="connsiteX48" fmla="*/ 58337 w 256853"/>
                  <a:gd name="connsiteY48" fmla="*/ 101760 h 241889"/>
                  <a:gd name="connsiteX49" fmla="*/ 46660 w 256853"/>
                  <a:gd name="connsiteY49" fmla="*/ 101760 h 241889"/>
                  <a:gd name="connsiteX50" fmla="*/ 38319 w 256853"/>
                  <a:gd name="connsiteY50" fmla="*/ 95087 h 241889"/>
                  <a:gd name="connsiteX51" fmla="*/ 28310 w 256853"/>
                  <a:gd name="connsiteY51" fmla="*/ 90083 h 241889"/>
                  <a:gd name="connsiteX52" fmla="*/ 23305 w 256853"/>
                  <a:gd name="connsiteY52" fmla="*/ 78405 h 241889"/>
                  <a:gd name="connsiteX53" fmla="*/ 23305 w 256853"/>
                  <a:gd name="connsiteY53" fmla="*/ 65060 h 241889"/>
                  <a:gd name="connsiteX54" fmla="*/ 21637 w 256853"/>
                  <a:gd name="connsiteY54" fmla="*/ 65060 h 2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6853" h="241889">
                    <a:moveTo>
                      <a:pt x="21637" y="63391"/>
                    </a:moveTo>
                    <a:cubicBezTo>
                      <a:pt x="-6722" y="110101"/>
                      <a:pt x="-3386" y="93419"/>
                      <a:pt x="9960" y="155143"/>
                    </a:cubicBezTo>
                    <a:cubicBezTo>
                      <a:pt x="18301" y="155143"/>
                      <a:pt x="13296" y="165152"/>
                      <a:pt x="9960" y="166820"/>
                    </a:cubicBezTo>
                    <a:cubicBezTo>
                      <a:pt x="19969" y="166820"/>
                      <a:pt x="18301" y="161815"/>
                      <a:pt x="26642" y="158479"/>
                    </a:cubicBezTo>
                    <a:cubicBezTo>
                      <a:pt x="31646" y="176829"/>
                      <a:pt x="36651" y="196848"/>
                      <a:pt x="43324" y="218534"/>
                    </a:cubicBezTo>
                    <a:cubicBezTo>
                      <a:pt x="58337" y="218534"/>
                      <a:pt x="71683" y="221871"/>
                      <a:pt x="80024" y="218534"/>
                    </a:cubicBezTo>
                    <a:lnTo>
                      <a:pt x="83360" y="218534"/>
                    </a:lnTo>
                    <a:cubicBezTo>
                      <a:pt x="83360" y="218534"/>
                      <a:pt x="83360" y="230212"/>
                      <a:pt x="83360" y="230212"/>
                    </a:cubicBezTo>
                    <a:cubicBezTo>
                      <a:pt x="91701" y="230212"/>
                      <a:pt x="98374" y="233548"/>
                      <a:pt x="103379" y="233548"/>
                    </a:cubicBezTo>
                    <a:lnTo>
                      <a:pt x="111720" y="225207"/>
                    </a:lnTo>
                    <a:cubicBezTo>
                      <a:pt x="116724" y="225207"/>
                      <a:pt x="143416" y="225207"/>
                      <a:pt x="143416" y="225207"/>
                    </a:cubicBezTo>
                    <a:cubicBezTo>
                      <a:pt x="143416" y="225207"/>
                      <a:pt x="151757" y="231880"/>
                      <a:pt x="155094" y="233548"/>
                    </a:cubicBezTo>
                    <a:cubicBezTo>
                      <a:pt x="150088" y="235216"/>
                      <a:pt x="158429" y="241889"/>
                      <a:pt x="158429" y="241889"/>
                    </a:cubicBezTo>
                    <a:cubicBezTo>
                      <a:pt x="161766" y="241889"/>
                      <a:pt x="171776" y="230212"/>
                      <a:pt x="175111" y="230212"/>
                    </a:cubicBezTo>
                    <a:cubicBezTo>
                      <a:pt x="178448" y="230212"/>
                      <a:pt x="185121" y="231880"/>
                      <a:pt x="186789" y="230212"/>
                    </a:cubicBezTo>
                    <a:cubicBezTo>
                      <a:pt x="191793" y="226875"/>
                      <a:pt x="190125" y="215198"/>
                      <a:pt x="195130" y="210193"/>
                    </a:cubicBezTo>
                    <a:cubicBezTo>
                      <a:pt x="198466" y="206857"/>
                      <a:pt x="200134" y="205189"/>
                      <a:pt x="203471" y="198516"/>
                    </a:cubicBezTo>
                    <a:cubicBezTo>
                      <a:pt x="205140" y="198516"/>
                      <a:pt x="213481" y="198516"/>
                      <a:pt x="215148" y="198516"/>
                    </a:cubicBezTo>
                    <a:cubicBezTo>
                      <a:pt x="211812" y="185170"/>
                      <a:pt x="211812" y="185170"/>
                      <a:pt x="206807" y="175161"/>
                    </a:cubicBezTo>
                    <a:cubicBezTo>
                      <a:pt x="206807" y="175161"/>
                      <a:pt x="218485" y="166820"/>
                      <a:pt x="215148" y="166820"/>
                    </a:cubicBezTo>
                    <a:lnTo>
                      <a:pt x="223489" y="163484"/>
                    </a:lnTo>
                    <a:cubicBezTo>
                      <a:pt x="223489" y="158479"/>
                      <a:pt x="223489" y="121778"/>
                      <a:pt x="223489" y="115106"/>
                    </a:cubicBezTo>
                    <a:cubicBezTo>
                      <a:pt x="228494" y="113437"/>
                      <a:pt x="235167" y="103428"/>
                      <a:pt x="240171" y="103428"/>
                    </a:cubicBezTo>
                    <a:cubicBezTo>
                      <a:pt x="245176" y="103428"/>
                      <a:pt x="251849" y="103428"/>
                      <a:pt x="256853" y="103428"/>
                    </a:cubicBezTo>
                    <a:cubicBezTo>
                      <a:pt x="255186" y="101760"/>
                      <a:pt x="256853" y="93419"/>
                      <a:pt x="253517" y="91751"/>
                    </a:cubicBezTo>
                    <a:cubicBezTo>
                      <a:pt x="246845" y="86746"/>
                      <a:pt x="236835" y="86746"/>
                      <a:pt x="233498" y="80073"/>
                    </a:cubicBezTo>
                    <a:cubicBezTo>
                      <a:pt x="230163" y="70064"/>
                      <a:pt x="235167" y="58387"/>
                      <a:pt x="233498" y="48378"/>
                    </a:cubicBezTo>
                    <a:cubicBezTo>
                      <a:pt x="233498" y="43373"/>
                      <a:pt x="221822" y="35032"/>
                      <a:pt x="221822" y="31696"/>
                    </a:cubicBezTo>
                    <a:cubicBezTo>
                      <a:pt x="221822" y="28359"/>
                      <a:pt x="225157" y="15014"/>
                      <a:pt x="225157" y="20018"/>
                    </a:cubicBezTo>
                    <a:cubicBezTo>
                      <a:pt x="228494" y="20018"/>
                      <a:pt x="221822" y="11677"/>
                      <a:pt x="228494" y="16682"/>
                    </a:cubicBezTo>
                    <a:cubicBezTo>
                      <a:pt x="228494" y="15014"/>
                      <a:pt x="221822" y="3336"/>
                      <a:pt x="221822" y="3336"/>
                    </a:cubicBezTo>
                    <a:lnTo>
                      <a:pt x="201803" y="3336"/>
                    </a:lnTo>
                    <a:cubicBezTo>
                      <a:pt x="201803" y="3336"/>
                      <a:pt x="185121" y="0"/>
                      <a:pt x="185121" y="0"/>
                    </a:cubicBezTo>
                    <a:lnTo>
                      <a:pt x="178448" y="10009"/>
                    </a:lnTo>
                    <a:lnTo>
                      <a:pt x="175111" y="28359"/>
                    </a:lnTo>
                    <a:lnTo>
                      <a:pt x="168439" y="35032"/>
                    </a:lnTo>
                    <a:lnTo>
                      <a:pt x="161766" y="41705"/>
                    </a:lnTo>
                    <a:lnTo>
                      <a:pt x="156761" y="50046"/>
                    </a:lnTo>
                    <a:lnTo>
                      <a:pt x="148420" y="53382"/>
                    </a:lnTo>
                    <a:lnTo>
                      <a:pt x="148420" y="63391"/>
                    </a:lnTo>
                    <a:cubicBezTo>
                      <a:pt x="146753" y="63391"/>
                      <a:pt x="141747" y="76737"/>
                      <a:pt x="141747" y="76737"/>
                    </a:cubicBezTo>
                    <a:lnTo>
                      <a:pt x="138411" y="83410"/>
                    </a:lnTo>
                    <a:lnTo>
                      <a:pt x="126734" y="90083"/>
                    </a:lnTo>
                    <a:lnTo>
                      <a:pt x="111720" y="90083"/>
                    </a:lnTo>
                    <a:lnTo>
                      <a:pt x="105047" y="86746"/>
                    </a:lnTo>
                    <a:lnTo>
                      <a:pt x="91701" y="86746"/>
                    </a:lnTo>
                    <a:cubicBezTo>
                      <a:pt x="91701" y="88414"/>
                      <a:pt x="86697" y="96755"/>
                      <a:pt x="86697" y="96755"/>
                    </a:cubicBezTo>
                    <a:lnTo>
                      <a:pt x="71683" y="96755"/>
                    </a:lnTo>
                    <a:cubicBezTo>
                      <a:pt x="71683" y="96755"/>
                      <a:pt x="58337" y="101760"/>
                      <a:pt x="58337" y="101760"/>
                    </a:cubicBezTo>
                    <a:lnTo>
                      <a:pt x="46660" y="101760"/>
                    </a:lnTo>
                    <a:cubicBezTo>
                      <a:pt x="46660" y="101760"/>
                      <a:pt x="38319" y="95087"/>
                      <a:pt x="38319" y="95087"/>
                    </a:cubicBezTo>
                    <a:lnTo>
                      <a:pt x="28310" y="90083"/>
                    </a:lnTo>
                    <a:lnTo>
                      <a:pt x="23305" y="78405"/>
                    </a:lnTo>
                    <a:lnTo>
                      <a:pt x="23305" y="65060"/>
                    </a:lnTo>
                    <a:lnTo>
                      <a:pt x="21637" y="6506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69" name="Freeform 1368">
                <a:extLst>
                  <a:ext uri="{FF2B5EF4-FFF2-40B4-BE49-F238E27FC236}">
                    <a16:creationId xmlns:a16="http://schemas.microsoft.com/office/drawing/2014/main" id="{2904A906-826F-325A-DD71-2717F8615165}"/>
                  </a:ext>
                </a:extLst>
              </p:cNvPr>
              <p:cNvSpPr/>
              <p:nvPr/>
            </p:nvSpPr>
            <p:spPr>
              <a:xfrm>
                <a:off x="8221763" y="4517488"/>
                <a:ext cx="286196" cy="373677"/>
              </a:xfrm>
              <a:custGeom>
                <a:avLst/>
                <a:gdLst>
                  <a:gd name="connsiteX0" fmla="*/ 4271 w 286196"/>
                  <a:gd name="connsiteY0" fmla="*/ 0 h 373677"/>
                  <a:gd name="connsiteX1" fmla="*/ 934 w 286196"/>
                  <a:gd name="connsiteY1" fmla="*/ 20019 h 373677"/>
                  <a:gd name="connsiteX2" fmla="*/ 49311 w 286196"/>
                  <a:gd name="connsiteY2" fmla="*/ 71733 h 373677"/>
                  <a:gd name="connsiteX3" fmla="*/ 72667 w 286196"/>
                  <a:gd name="connsiteY3" fmla="*/ 115106 h 373677"/>
                  <a:gd name="connsiteX4" fmla="*/ 101026 w 286196"/>
                  <a:gd name="connsiteY4" fmla="*/ 131788 h 373677"/>
                  <a:gd name="connsiteX5" fmla="*/ 109367 w 286196"/>
                  <a:gd name="connsiteY5" fmla="*/ 180166 h 373677"/>
                  <a:gd name="connsiteX6" fmla="*/ 141063 w 286196"/>
                  <a:gd name="connsiteY6" fmla="*/ 211862 h 373677"/>
                  <a:gd name="connsiteX7" fmla="*/ 169422 w 286196"/>
                  <a:gd name="connsiteY7" fmla="*/ 280258 h 373677"/>
                  <a:gd name="connsiteX8" fmla="*/ 186104 w 286196"/>
                  <a:gd name="connsiteY8" fmla="*/ 296940 h 373677"/>
                  <a:gd name="connsiteX9" fmla="*/ 206123 w 286196"/>
                  <a:gd name="connsiteY9" fmla="*/ 345318 h 373677"/>
                  <a:gd name="connsiteX10" fmla="*/ 229478 w 286196"/>
                  <a:gd name="connsiteY10" fmla="*/ 353659 h 373677"/>
                  <a:gd name="connsiteX11" fmla="*/ 229478 w 286196"/>
                  <a:gd name="connsiteY11" fmla="*/ 362000 h 373677"/>
                  <a:gd name="connsiteX12" fmla="*/ 252832 w 286196"/>
                  <a:gd name="connsiteY12" fmla="*/ 373677 h 373677"/>
                  <a:gd name="connsiteX13" fmla="*/ 256169 w 286196"/>
                  <a:gd name="connsiteY13" fmla="*/ 362000 h 373677"/>
                  <a:gd name="connsiteX14" fmla="*/ 279524 w 286196"/>
                  <a:gd name="connsiteY14" fmla="*/ 365336 h 373677"/>
                  <a:gd name="connsiteX15" fmla="*/ 271183 w 286196"/>
                  <a:gd name="connsiteY15" fmla="*/ 328636 h 373677"/>
                  <a:gd name="connsiteX16" fmla="*/ 271183 w 286196"/>
                  <a:gd name="connsiteY16" fmla="*/ 325299 h 373677"/>
                  <a:gd name="connsiteX17" fmla="*/ 282860 w 286196"/>
                  <a:gd name="connsiteY17" fmla="*/ 321963 h 373677"/>
                  <a:gd name="connsiteX18" fmla="*/ 286196 w 286196"/>
                  <a:gd name="connsiteY18" fmla="*/ 298608 h 373677"/>
                  <a:gd name="connsiteX19" fmla="*/ 274519 w 286196"/>
                  <a:gd name="connsiteY19" fmla="*/ 286931 h 373677"/>
                  <a:gd name="connsiteX20" fmla="*/ 274519 w 286196"/>
                  <a:gd name="connsiteY20" fmla="*/ 270249 h 373677"/>
                  <a:gd name="connsiteX21" fmla="*/ 251164 w 286196"/>
                  <a:gd name="connsiteY21" fmla="*/ 270249 h 373677"/>
                  <a:gd name="connsiteX22" fmla="*/ 247828 w 286196"/>
                  <a:gd name="connsiteY22" fmla="*/ 230212 h 373677"/>
                  <a:gd name="connsiteX23" fmla="*/ 219468 w 286196"/>
                  <a:gd name="connsiteY23" fmla="*/ 226875 h 373677"/>
                  <a:gd name="connsiteX24" fmla="*/ 222805 w 286196"/>
                  <a:gd name="connsiteY24" fmla="*/ 206857 h 373677"/>
                  <a:gd name="connsiteX25" fmla="*/ 226141 w 286196"/>
                  <a:gd name="connsiteY25" fmla="*/ 215198 h 373677"/>
                  <a:gd name="connsiteX26" fmla="*/ 222805 w 286196"/>
                  <a:gd name="connsiteY26" fmla="*/ 186839 h 373677"/>
                  <a:gd name="connsiteX27" fmla="*/ 211127 w 286196"/>
                  <a:gd name="connsiteY27" fmla="*/ 178498 h 373677"/>
                  <a:gd name="connsiteX28" fmla="*/ 211127 w 286196"/>
                  <a:gd name="connsiteY28" fmla="*/ 170157 h 373677"/>
                  <a:gd name="connsiteX29" fmla="*/ 202786 w 286196"/>
                  <a:gd name="connsiteY29" fmla="*/ 170157 h 373677"/>
                  <a:gd name="connsiteX30" fmla="*/ 206123 w 286196"/>
                  <a:gd name="connsiteY30" fmla="*/ 153475 h 373677"/>
                  <a:gd name="connsiteX31" fmla="*/ 186104 w 286196"/>
                  <a:gd name="connsiteY31" fmla="*/ 170157 h 373677"/>
                  <a:gd name="connsiteX32" fmla="*/ 182768 w 286196"/>
                  <a:gd name="connsiteY32" fmla="*/ 146802 h 373677"/>
                  <a:gd name="connsiteX33" fmla="*/ 166086 w 286196"/>
                  <a:gd name="connsiteY33" fmla="*/ 138461 h 373677"/>
                  <a:gd name="connsiteX34" fmla="*/ 157745 w 286196"/>
                  <a:gd name="connsiteY34" fmla="*/ 118442 h 373677"/>
                  <a:gd name="connsiteX35" fmla="*/ 154409 w 286196"/>
                  <a:gd name="connsiteY35" fmla="*/ 126783 h 373677"/>
                  <a:gd name="connsiteX36" fmla="*/ 137727 w 286196"/>
                  <a:gd name="connsiteY36" fmla="*/ 115106 h 373677"/>
                  <a:gd name="connsiteX37" fmla="*/ 137727 w 286196"/>
                  <a:gd name="connsiteY37" fmla="*/ 95088 h 373677"/>
                  <a:gd name="connsiteX38" fmla="*/ 126049 w 286196"/>
                  <a:gd name="connsiteY38" fmla="*/ 95088 h 373677"/>
                  <a:gd name="connsiteX39" fmla="*/ 126049 w 286196"/>
                  <a:gd name="connsiteY39" fmla="*/ 83410 h 373677"/>
                  <a:gd name="connsiteX40" fmla="*/ 106031 w 286196"/>
                  <a:gd name="connsiteY40" fmla="*/ 75069 h 373677"/>
                  <a:gd name="connsiteX41" fmla="*/ 102694 w 286196"/>
                  <a:gd name="connsiteY41" fmla="*/ 58387 h 373677"/>
                  <a:gd name="connsiteX42" fmla="*/ 79340 w 286196"/>
                  <a:gd name="connsiteY42" fmla="*/ 41705 h 373677"/>
                  <a:gd name="connsiteX43" fmla="*/ 70999 w 286196"/>
                  <a:gd name="connsiteY43" fmla="*/ 18350 h 373677"/>
                  <a:gd name="connsiteX44" fmla="*/ 27625 w 286196"/>
                  <a:gd name="connsiteY44" fmla="*/ 15014 h 373677"/>
                  <a:gd name="connsiteX45" fmla="*/ 19284 w 286196"/>
                  <a:gd name="connsiteY45" fmla="*/ 3337 h 373677"/>
                  <a:gd name="connsiteX46" fmla="*/ 2602 w 286196"/>
                  <a:gd name="connsiteY46" fmla="*/ 3337 h 3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6196" h="373677">
                    <a:moveTo>
                      <a:pt x="4271" y="0"/>
                    </a:moveTo>
                    <a:cubicBezTo>
                      <a:pt x="4271" y="5005"/>
                      <a:pt x="-2402" y="10009"/>
                      <a:pt x="934" y="20019"/>
                    </a:cubicBezTo>
                    <a:cubicBezTo>
                      <a:pt x="4271" y="41705"/>
                      <a:pt x="35966" y="58387"/>
                      <a:pt x="49311" y="71733"/>
                    </a:cubicBezTo>
                    <a:cubicBezTo>
                      <a:pt x="60989" y="85078"/>
                      <a:pt x="60989" y="101760"/>
                      <a:pt x="72667" y="115106"/>
                    </a:cubicBezTo>
                    <a:cubicBezTo>
                      <a:pt x="77671" y="120111"/>
                      <a:pt x="97690" y="126783"/>
                      <a:pt x="101026" y="131788"/>
                    </a:cubicBezTo>
                    <a:cubicBezTo>
                      <a:pt x="107699" y="145134"/>
                      <a:pt x="101026" y="165152"/>
                      <a:pt x="109367" y="180166"/>
                    </a:cubicBezTo>
                    <a:cubicBezTo>
                      <a:pt x="116040" y="191843"/>
                      <a:pt x="134390" y="200184"/>
                      <a:pt x="141063" y="211862"/>
                    </a:cubicBezTo>
                    <a:cubicBezTo>
                      <a:pt x="154409" y="231880"/>
                      <a:pt x="156077" y="256903"/>
                      <a:pt x="169422" y="280258"/>
                    </a:cubicBezTo>
                    <a:cubicBezTo>
                      <a:pt x="171091" y="283594"/>
                      <a:pt x="182768" y="291935"/>
                      <a:pt x="186104" y="296940"/>
                    </a:cubicBezTo>
                    <a:cubicBezTo>
                      <a:pt x="194445" y="315290"/>
                      <a:pt x="191109" y="333640"/>
                      <a:pt x="206123" y="345318"/>
                    </a:cubicBezTo>
                    <a:cubicBezTo>
                      <a:pt x="212796" y="350322"/>
                      <a:pt x="222805" y="348654"/>
                      <a:pt x="229478" y="353659"/>
                    </a:cubicBezTo>
                    <a:lnTo>
                      <a:pt x="229478" y="362000"/>
                    </a:lnTo>
                    <a:cubicBezTo>
                      <a:pt x="234482" y="365336"/>
                      <a:pt x="247828" y="373677"/>
                      <a:pt x="252832" y="373677"/>
                    </a:cubicBezTo>
                    <a:cubicBezTo>
                      <a:pt x="252832" y="373677"/>
                      <a:pt x="246160" y="365336"/>
                      <a:pt x="256169" y="362000"/>
                    </a:cubicBezTo>
                    <a:cubicBezTo>
                      <a:pt x="256169" y="362000"/>
                      <a:pt x="274519" y="365336"/>
                      <a:pt x="279524" y="365336"/>
                    </a:cubicBezTo>
                    <a:cubicBezTo>
                      <a:pt x="279524" y="348654"/>
                      <a:pt x="282860" y="335309"/>
                      <a:pt x="271183" y="328636"/>
                    </a:cubicBezTo>
                    <a:lnTo>
                      <a:pt x="271183" y="325299"/>
                    </a:lnTo>
                    <a:lnTo>
                      <a:pt x="282860" y="321963"/>
                    </a:lnTo>
                    <a:cubicBezTo>
                      <a:pt x="282860" y="315290"/>
                      <a:pt x="286196" y="300276"/>
                      <a:pt x="286196" y="298608"/>
                    </a:cubicBezTo>
                    <a:cubicBezTo>
                      <a:pt x="286196" y="298608"/>
                      <a:pt x="274519" y="286931"/>
                      <a:pt x="274519" y="286931"/>
                    </a:cubicBezTo>
                    <a:cubicBezTo>
                      <a:pt x="274519" y="281926"/>
                      <a:pt x="274519" y="275253"/>
                      <a:pt x="274519" y="270249"/>
                    </a:cubicBezTo>
                    <a:cubicBezTo>
                      <a:pt x="269514" y="270249"/>
                      <a:pt x="254501" y="273585"/>
                      <a:pt x="251164" y="270249"/>
                    </a:cubicBezTo>
                    <a:cubicBezTo>
                      <a:pt x="242823" y="263576"/>
                      <a:pt x="246160" y="236885"/>
                      <a:pt x="247828" y="230212"/>
                    </a:cubicBezTo>
                    <a:cubicBezTo>
                      <a:pt x="231146" y="226875"/>
                      <a:pt x="234482" y="228544"/>
                      <a:pt x="219468" y="226875"/>
                    </a:cubicBezTo>
                    <a:lnTo>
                      <a:pt x="222805" y="206857"/>
                    </a:lnTo>
                    <a:cubicBezTo>
                      <a:pt x="217800" y="211862"/>
                      <a:pt x="226141" y="215198"/>
                      <a:pt x="226141" y="215198"/>
                    </a:cubicBezTo>
                    <a:cubicBezTo>
                      <a:pt x="226141" y="205189"/>
                      <a:pt x="227809" y="196848"/>
                      <a:pt x="222805" y="186839"/>
                    </a:cubicBezTo>
                    <a:cubicBezTo>
                      <a:pt x="222805" y="183502"/>
                      <a:pt x="211127" y="181834"/>
                      <a:pt x="211127" y="178498"/>
                    </a:cubicBezTo>
                    <a:lnTo>
                      <a:pt x="211127" y="170157"/>
                    </a:lnTo>
                    <a:lnTo>
                      <a:pt x="202786" y="170157"/>
                    </a:lnTo>
                    <a:cubicBezTo>
                      <a:pt x="202786" y="165152"/>
                      <a:pt x="209459" y="163484"/>
                      <a:pt x="206123" y="153475"/>
                    </a:cubicBezTo>
                    <a:cubicBezTo>
                      <a:pt x="202786" y="156811"/>
                      <a:pt x="189441" y="165152"/>
                      <a:pt x="186104" y="170157"/>
                    </a:cubicBezTo>
                    <a:cubicBezTo>
                      <a:pt x="184436" y="163484"/>
                      <a:pt x="186104" y="153475"/>
                      <a:pt x="182768" y="146802"/>
                    </a:cubicBezTo>
                    <a:cubicBezTo>
                      <a:pt x="181100" y="143465"/>
                      <a:pt x="169422" y="141797"/>
                      <a:pt x="166086" y="138461"/>
                    </a:cubicBezTo>
                    <a:cubicBezTo>
                      <a:pt x="161081" y="133456"/>
                      <a:pt x="162750" y="121779"/>
                      <a:pt x="157745" y="118442"/>
                    </a:cubicBezTo>
                    <a:cubicBezTo>
                      <a:pt x="151072" y="113438"/>
                      <a:pt x="154409" y="125115"/>
                      <a:pt x="154409" y="126783"/>
                    </a:cubicBezTo>
                    <a:cubicBezTo>
                      <a:pt x="149404" y="123447"/>
                      <a:pt x="141063" y="118442"/>
                      <a:pt x="137727" y="115106"/>
                    </a:cubicBezTo>
                    <a:cubicBezTo>
                      <a:pt x="134390" y="110101"/>
                      <a:pt x="141063" y="101760"/>
                      <a:pt x="137727" y="95088"/>
                    </a:cubicBezTo>
                    <a:cubicBezTo>
                      <a:pt x="137727" y="95088"/>
                      <a:pt x="127717" y="95088"/>
                      <a:pt x="126049" y="95088"/>
                    </a:cubicBezTo>
                    <a:cubicBezTo>
                      <a:pt x="126049" y="95088"/>
                      <a:pt x="126049" y="83410"/>
                      <a:pt x="126049" y="83410"/>
                    </a:cubicBezTo>
                    <a:cubicBezTo>
                      <a:pt x="121045" y="81742"/>
                      <a:pt x="109367" y="78406"/>
                      <a:pt x="106031" y="75069"/>
                    </a:cubicBezTo>
                    <a:cubicBezTo>
                      <a:pt x="102694" y="71733"/>
                      <a:pt x="106031" y="61724"/>
                      <a:pt x="102694" y="58387"/>
                    </a:cubicBezTo>
                    <a:cubicBezTo>
                      <a:pt x="101026" y="55051"/>
                      <a:pt x="79340" y="43373"/>
                      <a:pt x="79340" y="41705"/>
                    </a:cubicBezTo>
                    <a:cubicBezTo>
                      <a:pt x="76003" y="38369"/>
                      <a:pt x="74334" y="20019"/>
                      <a:pt x="70999" y="18350"/>
                    </a:cubicBezTo>
                    <a:cubicBezTo>
                      <a:pt x="59321" y="11678"/>
                      <a:pt x="42639" y="18350"/>
                      <a:pt x="27625" y="15014"/>
                    </a:cubicBezTo>
                    <a:cubicBezTo>
                      <a:pt x="25957" y="15014"/>
                      <a:pt x="20953" y="3337"/>
                      <a:pt x="19284" y="3337"/>
                    </a:cubicBezTo>
                    <a:cubicBezTo>
                      <a:pt x="14280" y="3337"/>
                      <a:pt x="7606" y="5005"/>
                      <a:pt x="2602" y="3337"/>
                    </a:cubicBezTo>
                    <a:close/>
                  </a:path>
                </a:pathLst>
              </a:custGeom>
              <a:solidFill>
                <a:srgbClr val="009EE0"/>
              </a:solidFill>
              <a:ln w="8340" cap="flat">
                <a:solidFill>
                  <a:srgbClr val="FFFFFF"/>
                </a:solidFill>
                <a:prstDash val="solid"/>
                <a:miter/>
              </a:ln>
            </p:spPr>
            <p:txBody>
              <a:bodyPr rtlCol="0" anchor="ctr"/>
              <a:lstStyle/>
              <a:p>
                <a:endParaRPr lang="en-US"/>
              </a:p>
            </p:txBody>
          </p:sp>
        </p:grpSp>
        <p:grpSp>
          <p:nvGrpSpPr>
            <p:cNvPr id="1370" name="Graphic 1159">
              <a:extLst>
                <a:ext uri="{FF2B5EF4-FFF2-40B4-BE49-F238E27FC236}">
                  <a16:creationId xmlns:a16="http://schemas.microsoft.com/office/drawing/2014/main" id="{235B456A-FBD0-6D91-2EB5-3AFAA75ADB46}"/>
                </a:ext>
              </a:extLst>
            </p:cNvPr>
            <p:cNvGrpSpPr/>
            <p:nvPr/>
          </p:nvGrpSpPr>
          <p:grpSpPr>
            <a:xfrm>
              <a:off x="7533732" y="3496213"/>
              <a:ext cx="759031" cy="956215"/>
              <a:chOff x="7533732" y="3496213"/>
              <a:chExt cx="759031" cy="956215"/>
            </a:xfrm>
            <a:solidFill>
              <a:srgbClr val="009EE0"/>
            </a:solidFill>
          </p:grpSpPr>
          <p:sp>
            <p:nvSpPr>
              <p:cNvPr id="1371" name="Freeform 1370">
                <a:extLst>
                  <a:ext uri="{FF2B5EF4-FFF2-40B4-BE49-F238E27FC236}">
                    <a16:creationId xmlns:a16="http://schemas.microsoft.com/office/drawing/2014/main" id="{519D4AEC-3A1C-208A-9B06-1747B8319D11}"/>
                  </a:ext>
                </a:extLst>
              </p:cNvPr>
              <p:cNvSpPr/>
              <p:nvPr/>
            </p:nvSpPr>
            <p:spPr>
              <a:xfrm>
                <a:off x="7533732" y="3508227"/>
                <a:ext cx="759031" cy="944201"/>
              </a:xfrm>
              <a:custGeom>
                <a:avLst/>
                <a:gdLst>
                  <a:gd name="connsiteX0" fmla="*/ 537161 w 759031"/>
                  <a:gd name="connsiteY0" fmla="*/ 517142 h 944201"/>
                  <a:gd name="connsiteX1" fmla="*/ 513806 w 759031"/>
                  <a:gd name="connsiteY1" fmla="*/ 505465 h 944201"/>
                  <a:gd name="connsiteX2" fmla="*/ 513806 w 759031"/>
                  <a:gd name="connsiteY2" fmla="*/ 513806 h 944201"/>
                  <a:gd name="connsiteX3" fmla="*/ 493788 w 759031"/>
                  <a:gd name="connsiteY3" fmla="*/ 533824 h 944201"/>
                  <a:gd name="connsiteX4" fmla="*/ 490452 w 759031"/>
                  <a:gd name="connsiteY4" fmla="*/ 537161 h 944201"/>
                  <a:gd name="connsiteX5" fmla="*/ 493788 w 759031"/>
                  <a:gd name="connsiteY5" fmla="*/ 548838 h 944201"/>
                  <a:gd name="connsiteX6" fmla="*/ 457088 w 759031"/>
                  <a:gd name="connsiteY6" fmla="*/ 577197 h 944201"/>
                  <a:gd name="connsiteX7" fmla="*/ 440406 w 759031"/>
                  <a:gd name="connsiteY7" fmla="*/ 577197 h 944201"/>
                  <a:gd name="connsiteX8" fmla="*/ 443742 w 759031"/>
                  <a:gd name="connsiteY8" fmla="*/ 585538 h 944201"/>
                  <a:gd name="connsiteX9" fmla="*/ 432065 w 759031"/>
                  <a:gd name="connsiteY9" fmla="*/ 588875 h 944201"/>
                  <a:gd name="connsiteX10" fmla="*/ 412046 w 759031"/>
                  <a:gd name="connsiteY10" fmla="*/ 625575 h 944201"/>
                  <a:gd name="connsiteX11" fmla="*/ 392027 w 759031"/>
                  <a:gd name="connsiteY11" fmla="*/ 637253 h 944201"/>
                  <a:gd name="connsiteX12" fmla="*/ 392027 w 759031"/>
                  <a:gd name="connsiteY12" fmla="*/ 645594 h 944201"/>
                  <a:gd name="connsiteX13" fmla="*/ 368673 w 759031"/>
                  <a:gd name="connsiteY13" fmla="*/ 648930 h 944201"/>
                  <a:gd name="connsiteX14" fmla="*/ 360332 w 759031"/>
                  <a:gd name="connsiteY14" fmla="*/ 672285 h 944201"/>
                  <a:gd name="connsiteX15" fmla="*/ 340313 w 759031"/>
                  <a:gd name="connsiteY15" fmla="*/ 680626 h 944201"/>
                  <a:gd name="connsiteX16" fmla="*/ 328636 w 759031"/>
                  <a:gd name="connsiteY16" fmla="*/ 697308 h 944201"/>
                  <a:gd name="connsiteX17" fmla="*/ 311954 w 759031"/>
                  <a:gd name="connsiteY17" fmla="*/ 697308 h 944201"/>
                  <a:gd name="connsiteX18" fmla="*/ 303613 w 759031"/>
                  <a:gd name="connsiteY18" fmla="*/ 708986 h 944201"/>
                  <a:gd name="connsiteX19" fmla="*/ 311954 w 759031"/>
                  <a:gd name="connsiteY19" fmla="*/ 729004 h 944201"/>
                  <a:gd name="connsiteX20" fmla="*/ 303613 w 759031"/>
                  <a:gd name="connsiteY20" fmla="*/ 785723 h 944201"/>
                  <a:gd name="connsiteX21" fmla="*/ 311954 w 759031"/>
                  <a:gd name="connsiteY21" fmla="*/ 805741 h 944201"/>
                  <a:gd name="connsiteX22" fmla="*/ 295272 w 759031"/>
                  <a:gd name="connsiteY22" fmla="*/ 834100 h 944201"/>
                  <a:gd name="connsiteX23" fmla="*/ 295272 w 759031"/>
                  <a:gd name="connsiteY23" fmla="*/ 845778 h 944201"/>
                  <a:gd name="connsiteX24" fmla="*/ 298608 w 759031"/>
                  <a:gd name="connsiteY24" fmla="*/ 885815 h 944201"/>
                  <a:gd name="connsiteX25" fmla="*/ 286931 w 759031"/>
                  <a:gd name="connsiteY25" fmla="*/ 885815 h 944201"/>
                  <a:gd name="connsiteX26" fmla="*/ 270249 w 759031"/>
                  <a:gd name="connsiteY26" fmla="*/ 917510 h 944201"/>
                  <a:gd name="connsiteX27" fmla="*/ 258571 w 759031"/>
                  <a:gd name="connsiteY27" fmla="*/ 920847 h 944201"/>
                  <a:gd name="connsiteX28" fmla="*/ 246894 w 759031"/>
                  <a:gd name="connsiteY28" fmla="*/ 944202 h 944201"/>
                  <a:gd name="connsiteX29" fmla="*/ 235217 w 759031"/>
                  <a:gd name="connsiteY29" fmla="*/ 944202 h 944201"/>
                  <a:gd name="connsiteX30" fmla="*/ 231880 w 759031"/>
                  <a:gd name="connsiteY30" fmla="*/ 932525 h 944201"/>
                  <a:gd name="connsiteX31" fmla="*/ 223539 w 759031"/>
                  <a:gd name="connsiteY31" fmla="*/ 920847 h 944201"/>
                  <a:gd name="connsiteX32" fmla="*/ 206857 w 759031"/>
                  <a:gd name="connsiteY32" fmla="*/ 900828 h 944201"/>
                  <a:gd name="connsiteX33" fmla="*/ 210193 w 759031"/>
                  <a:gd name="connsiteY33" fmla="*/ 880810 h 944201"/>
                  <a:gd name="connsiteX34" fmla="*/ 201852 w 759031"/>
                  <a:gd name="connsiteY34" fmla="*/ 877474 h 944201"/>
                  <a:gd name="connsiteX35" fmla="*/ 193511 w 759031"/>
                  <a:gd name="connsiteY35" fmla="*/ 849115 h 944201"/>
                  <a:gd name="connsiteX36" fmla="*/ 170157 w 759031"/>
                  <a:gd name="connsiteY36" fmla="*/ 812414 h 944201"/>
                  <a:gd name="connsiteX37" fmla="*/ 158479 w 759031"/>
                  <a:gd name="connsiteY37" fmla="*/ 744018 h 944201"/>
                  <a:gd name="connsiteX38" fmla="*/ 135124 w 759031"/>
                  <a:gd name="connsiteY38" fmla="*/ 692304 h 944201"/>
                  <a:gd name="connsiteX39" fmla="*/ 135124 w 759031"/>
                  <a:gd name="connsiteY39" fmla="*/ 668949 h 944201"/>
                  <a:gd name="connsiteX40" fmla="*/ 123447 w 759031"/>
                  <a:gd name="connsiteY40" fmla="*/ 617234 h 944201"/>
                  <a:gd name="connsiteX41" fmla="*/ 123447 w 759031"/>
                  <a:gd name="connsiteY41" fmla="*/ 593879 h 944201"/>
                  <a:gd name="connsiteX42" fmla="*/ 111770 w 759031"/>
                  <a:gd name="connsiteY42" fmla="*/ 570525 h 944201"/>
                  <a:gd name="connsiteX43" fmla="*/ 123447 w 759031"/>
                  <a:gd name="connsiteY43" fmla="*/ 533824 h 944201"/>
                  <a:gd name="connsiteX44" fmla="*/ 115106 w 759031"/>
                  <a:gd name="connsiteY44" fmla="*/ 517142 h 944201"/>
                  <a:gd name="connsiteX45" fmla="*/ 118442 w 759031"/>
                  <a:gd name="connsiteY45" fmla="*/ 500460 h 944201"/>
                  <a:gd name="connsiteX46" fmla="*/ 110101 w 759031"/>
                  <a:gd name="connsiteY46" fmla="*/ 497124 h 944201"/>
                  <a:gd name="connsiteX47" fmla="*/ 113438 w 759031"/>
                  <a:gd name="connsiteY47" fmla="*/ 477105 h 944201"/>
                  <a:gd name="connsiteX48" fmla="*/ 101760 w 759031"/>
                  <a:gd name="connsiteY48" fmla="*/ 485446 h 944201"/>
                  <a:gd name="connsiteX49" fmla="*/ 101760 w 759031"/>
                  <a:gd name="connsiteY49" fmla="*/ 513806 h 944201"/>
                  <a:gd name="connsiteX50" fmla="*/ 61724 w 759031"/>
                  <a:gd name="connsiteY50" fmla="*/ 537161 h 944201"/>
                  <a:gd name="connsiteX51" fmla="*/ 41705 w 759031"/>
                  <a:gd name="connsiteY51" fmla="*/ 517142 h 944201"/>
                  <a:gd name="connsiteX52" fmla="*/ 25023 w 759031"/>
                  <a:gd name="connsiteY52" fmla="*/ 493787 h 944201"/>
                  <a:gd name="connsiteX53" fmla="*/ 25023 w 759031"/>
                  <a:gd name="connsiteY53" fmla="*/ 482110 h 944201"/>
                  <a:gd name="connsiteX54" fmla="*/ 48378 w 759031"/>
                  <a:gd name="connsiteY54" fmla="*/ 478774 h 944201"/>
                  <a:gd name="connsiteX55" fmla="*/ 68396 w 759031"/>
                  <a:gd name="connsiteY55" fmla="*/ 447078 h 944201"/>
                  <a:gd name="connsiteX56" fmla="*/ 8341 w 759031"/>
                  <a:gd name="connsiteY56" fmla="*/ 455419 h 944201"/>
                  <a:gd name="connsiteX57" fmla="*/ 5005 w 759031"/>
                  <a:gd name="connsiteY57" fmla="*/ 432064 h 944201"/>
                  <a:gd name="connsiteX58" fmla="*/ 0 w 759031"/>
                  <a:gd name="connsiteY58" fmla="*/ 432064 h 944201"/>
                  <a:gd name="connsiteX59" fmla="*/ 8341 w 759031"/>
                  <a:gd name="connsiteY59" fmla="*/ 422055 h 944201"/>
                  <a:gd name="connsiteX60" fmla="*/ 13346 w 759031"/>
                  <a:gd name="connsiteY60" fmla="*/ 407041 h 944201"/>
                  <a:gd name="connsiteX61" fmla="*/ 28360 w 759031"/>
                  <a:gd name="connsiteY61" fmla="*/ 402036 h 944201"/>
                  <a:gd name="connsiteX62" fmla="*/ 43373 w 759031"/>
                  <a:gd name="connsiteY62" fmla="*/ 395364 h 944201"/>
                  <a:gd name="connsiteX63" fmla="*/ 40037 w 759031"/>
                  <a:gd name="connsiteY63" fmla="*/ 380350 h 944201"/>
                  <a:gd name="connsiteX64" fmla="*/ 28360 w 759031"/>
                  <a:gd name="connsiteY64" fmla="*/ 367004 h 944201"/>
                  <a:gd name="connsiteX65" fmla="*/ 28360 w 759031"/>
                  <a:gd name="connsiteY65" fmla="*/ 358663 h 944201"/>
                  <a:gd name="connsiteX66" fmla="*/ 35032 w 759031"/>
                  <a:gd name="connsiteY66" fmla="*/ 346986 h 944201"/>
                  <a:gd name="connsiteX67" fmla="*/ 20019 w 759031"/>
                  <a:gd name="connsiteY67" fmla="*/ 328636 h 944201"/>
                  <a:gd name="connsiteX68" fmla="*/ 30028 w 759031"/>
                  <a:gd name="connsiteY68" fmla="*/ 318626 h 944201"/>
                  <a:gd name="connsiteX69" fmla="*/ 40037 w 759031"/>
                  <a:gd name="connsiteY69" fmla="*/ 310285 h 944201"/>
                  <a:gd name="connsiteX70" fmla="*/ 43373 w 759031"/>
                  <a:gd name="connsiteY70" fmla="*/ 300276 h 944201"/>
                  <a:gd name="connsiteX71" fmla="*/ 53383 w 759031"/>
                  <a:gd name="connsiteY71" fmla="*/ 306949 h 944201"/>
                  <a:gd name="connsiteX72" fmla="*/ 63392 w 759031"/>
                  <a:gd name="connsiteY72" fmla="*/ 293603 h 944201"/>
                  <a:gd name="connsiteX73" fmla="*/ 75069 w 759031"/>
                  <a:gd name="connsiteY73" fmla="*/ 283594 h 944201"/>
                  <a:gd name="connsiteX74" fmla="*/ 83410 w 759031"/>
                  <a:gd name="connsiteY74" fmla="*/ 271917 h 944201"/>
                  <a:gd name="connsiteX75" fmla="*/ 90083 w 759031"/>
                  <a:gd name="connsiteY75" fmla="*/ 258571 h 944201"/>
                  <a:gd name="connsiteX76" fmla="*/ 106765 w 759031"/>
                  <a:gd name="connsiteY76" fmla="*/ 250230 h 944201"/>
                  <a:gd name="connsiteX77" fmla="*/ 115106 w 759031"/>
                  <a:gd name="connsiteY77" fmla="*/ 240221 h 944201"/>
                  <a:gd name="connsiteX78" fmla="*/ 118442 w 759031"/>
                  <a:gd name="connsiteY78" fmla="*/ 228544 h 944201"/>
                  <a:gd name="connsiteX79" fmla="*/ 130120 w 759031"/>
                  <a:gd name="connsiteY79" fmla="*/ 218534 h 944201"/>
                  <a:gd name="connsiteX80" fmla="*/ 130120 w 759031"/>
                  <a:gd name="connsiteY80" fmla="*/ 205189 h 944201"/>
                  <a:gd name="connsiteX81" fmla="*/ 133456 w 759031"/>
                  <a:gd name="connsiteY81" fmla="*/ 188507 h 944201"/>
                  <a:gd name="connsiteX82" fmla="*/ 143465 w 759031"/>
                  <a:gd name="connsiteY82" fmla="*/ 176829 h 944201"/>
                  <a:gd name="connsiteX83" fmla="*/ 150138 w 759031"/>
                  <a:gd name="connsiteY83" fmla="*/ 165152 h 944201"/>
                  <a:gd name="connsiteX84" fmla="*/ 150138 w 759031"/>
                  <a:gd name="connsiteY84" fmla="*/ 151806 h 944201"/>
                  <a:gd name="connsiteX85" fmla="*/ 138461 w 759031"/>
                  <a:gd name="connsiteY85" fmla="*/ 138461 h 944201"/>
                  <a:gd name="connsiteX86" fmla="*/ 128452 w 759031"/>
                  <a:gd name="connsiteY86" fmla="*/ 131788 h 944201"/>
                  <a:gd name="connsiteX87" fmla="*/ 123447 w 759031"/>
                  <a:gd name="connsiteY87" fmla="*/ 125115 h 944201"/>
                  <a:gd name="connsiteX88" fmla="*/ 118442 w 759031"/>
                  <a:gd name="connsiteY88" fmla="*/ 101760 h 944201"/>
                  <a:gd name="connsiteX89" fmla="*/ 110101 w 759031"/>
                  <a:gd name="connsiteY89" fmla="*/ 91751 h 944201"/>
                  <a:gd name="connsiteX90" fmla="*/ 113438 w 759031"/>
                  <a:gd name="connsiteY90" fmla="*/ 80074 h 944201"/>
                  <a:gd name="connsiteX91" fmla="*/ 125115 w 759031"/>
                  <a:gd name="connsiteY91" fmla="*/ 75069 h 944201"/>
                  <a:gd name="connsiteX92" fmla="*/ 135124 w 759031"/>
                  <a:gd name="connsiteY92" fmla="*/ 71733 h 944201"/>
                  <a:gd name="connsiteX93" fmla="*/ 145134 w 759031"/>
                  <a:gd name="connsiteY93" fmla="*/ 75069 h 944201"/>
                  <a:gd name="connsiteX94" fmla="*/ 151806 w 759031"/>
                  <a:gd name="connsiteY94" fmla="*/ 70064 h 944201"/>
                  <a:gd name="connsiteX95" fmla="*/ 151806 w 759031"/>
                  <a:gd name="connsiteY95" fmla="*/ 65060 h 944201"/>
                  <a:gd name="connsiteX96" fmla="*/ 165152 w 759031"/>
                  <a:gd name="connsiteY96" fmla="*/ 60055 h 944201"/>
                  <a:gd name="connsiteX97" fmla="*/ 181834 w 759031"/>
                  <a:gd name="connsiteY97" fmla="*/ 55051 h 944201"/>
                  <a:gd name="connsiteX98" fmla="*/ 195180 w 759031"/>
                  <a:gd name="connsiteY98" fmla="*/ 45041 h 944201"/>
                  <a:gd name="connsiteX99" fmla="*/ 200184 w 759031"/>
                  <a:gd name="connsiteY99" fmla="*/ 38369 h 944201"/>
                  <a:gd name="connsiteX100" fmla="*/ 208525 w 759031"/>
                  <a:gd name="connsiteY100" fmla="*/ 30028 h 944201"/>
                  <a:gd name="connsiteX101" fmla="*/ 215198 w 759031"/>
                  <a:gd name="connsiteY101" fmla="*/ 15014 h 944201"/>
                  <a:gd name="connsiteX102" fmla="*/ 226875 w 759031"/>
                  <a:gd name="connsiteY102" fmla="*/ 5005 h 944201"/>
                  <a:gd name="connsiteX103" fmla="*/ 233548 w 759031"/>
                  <a:gd name="connsiteY103" fmla="*/ 0 h 944201"/>
                  <a:gd name="connsiteX104" fmla="*/ 243558 w 759031"/>
                  <a:gd name="connsiteY104" fmla="*/ 0 h 944201"/>
                  <a:gd name="connsiteX105" fmla="*/ 255235 w 759031"/>
                  <a:gd name="connsiteY105" fmla="*/ 3336 h 944201"/>
                  <a:gd name="connsiteX106" fmla="*/ 266912 w 759031"/>
                  <a:gd name="connsiteY106" fmla="*/ 3336 h 944201"/>
                  <a:gd name="connsiteX107" fmla="*/ 271917 w 759031"/>
                  <a:gd name="connsiteY107" fmla="*/ 15014 h 944201"/>
                  <a:gd name="connsiteX108" fmla="*/ 278590 w 759031"/>
                  <a:gd name="connsiteY108" fmla="*/ 23355 h 944201"/>
                  <a:gd name="connsiteX109" fmla="*/ 281926 w 759031"/>
                  <a:gd name="connsiteY109" fmla="*/ 35032 h 944201"/>
                  <a:gd name="connsiteX110" fmla="*/ 275253 w 759031"/>
                  <a:gd name="connsiteY110" fmla="*/ 41705 h 944201"/>
                  <a:gd name="connsiteX111" fmla="*/ 275253 w 759031"/>
                  <a:gd name="connsiteY111" fmla="*/ 50046 h 944201"/>
                  <a:gd name="connsiteX112" fmla="*/ 266912 w 759031"/>
                  <a:gd name="connsiteY112" fmla="*/ 58387 h 944201"/>
                  <a:gd name="connsiteX113" fmla="*/ 260240 w 759031"/>
                  <a:gd name="connsiteY113" fmla="*/ 65060 h 944201"/>
                  <a:gd name="connsiteX114" fmla="*/ 255235 w 759031"/>
                  <a:gd name="connsiteY114" fmla="*/ 76737 h 944201"/>
                  <a:gd name="connsiteX115" fmla="*/ 248562 w 759031"/>
                  <a:gd name="connsiteY115" fmla="*/ 83410 h 944201"/>
                  <a:gd name="connsiteX116" fmla="*/ 243558 w 759031"/>
                  <a:gd name="connsiteY116" fmla="*/ 93419 h 944201"/>
                  <a:gd name="connsiteX117" fmla="*/ 255235 w 759031"/>
                  <a:gd name="connsiteY117" fmla="*/ 101760 h 944201"/>
                  <a:gd name="connsiteX118" fmla="*/ 260240 w 759031"/>
                  <a:gd name="connsiteY118" fmla="*/ 111769 h 944201"/>
                  <a:gd name="connsiteX119" fmla="*/ 260240 w 759031"/>
                  <a:gd name="connsiteY119" fmla="*/ 130120 h 944201"/>
                  <a:gd name="connsiteX120" fmla="*/ 268581 w 759031"/>
                  <a:gd name="connsiteY120" fmla="*/ 133456 h 944201"/>
                  <a:gd name="connsiteX121" fmla="*/ 275253 w 759031"/>
                  <a:gd name="connsiteY121" fmla="*/ 133456 h 944201"/>
                  <a:gd name="connsiteX122" fmla="*/ 275253 w 759031"/>
                  <a:gd name="connsiteY122" fmla="*/ 143465 h 944201"/>
                  <a:gd name="connsiteX123" fmla="*/ 271917 w 759031"/>
                  <a:gd name="connsiteY123" fmla="*/ 156811 h 944201"/>
                  <a:gd name="connsiteX124" fmla="*/ 271917 w 759031"/>
                  <a:gd name="connsiteY124" fmla="*/ 163484 h 944201"/>
                  <a:gd name="connsiteX125" fmla="*/ 268581 w 759031"/>
                  <a:gd name="connsiteY125" fmla="*/ 170156 h 944201"/>
                  <a:gd name="connsiteX126" fmla="*/ 271917 w 759031"/>
                  <a:gd name="connsiteY126" fmla="*/ 181834 h 944201"/>
                  <a:gd name="connsiteX127" fmla="*/ 283594 w 759031"/>
                  <a:gd name="connsiteY127" fmla="*/ 186838 h 944201"/>
                  <a:gd name="connsiteX128" fmla="*/ 293604 w 759031"/>
                  <a:gd name="connsiteY128" fmla="*/ 193511 h 944201"/>
                  <a:gd name="connsiteX129" fmla="*/ 306949 w 759031"/>
                  <a:gd name="connsiteY129" fmla="*/ 193511 h 944201"/>
                  <a:gd name="connsiteX130" fmla="*/ 316958 w 759031"/>
                  <a:gd name="connsiteY130" fmla="*/ 203520 h 944201"/>
                  <a:gd name="connsiteX131" fmla="*/ 325299 w 759031"/>
                  <a:gd name="connsiteY131" fmla="*/ 211862 h 944201"/>
                  <a:gd name="connsiteX132" fmla="*/ 310286 w 759031"/>
                  <a:gd name="connsiteY132" fmla="*/ 221871 h 944201"/>
                  <a:gd name="connsiteX133" fmla="*/ 300276 w 759031"/>
                  <a:gd name="connsiteY133" fmla="*/ 240221 h 944201"/>
                  <a:gd name="connsiteX134" fmla="*/ 303613 w 759031"/>
                  <a:gd name="connsiteY134" fmla="*/ 255235 h 944201"/>
                  <a:gd name="connsiteX135" fmla="*/ 318627 w 759031"/>
                  <a:gd name="connsiteY135" fmla="*/ 261908 h 944201"/>
                  <a:gd name="connsiteX136" fmla="*/ 321963 w 759031"/>
                  <a:gd name="connsiteY136" fmla="*/ 271917 h 944201"/>
                  <a:gd name="connsiteX137" fmla="*/ 335309 w 759031"/>
                  <a:gd name="connsiteY137" fmla="*/ 278590 h 944201"/>
                  <a:gd name="connsiteX138" fmla="*/ 348654 w 759031"/>
                  <a:gd name="connsiteY138" fmla="*/ 285262 h 944201"/>
                  <a:gd name="connsiteX139" fmla="*/ 367004 w 759031"/>
                  <a:gd name="connsiteY139" fmla="*/ 293603 h 944201"/>
                  <a:gd name="connsiteX140" fmla="*/ 382018 w 759031"/>
                  <a:gd name="connsiteY140" fmla="*/ 293603 h 944201"/>
                  <a:gd name="connsiteX141" fmla="*/ 393696 w 759031"/>
                  <a:gd name="connsiteY141" fmla="*/ 301944 h 944201"/>
                  <a:gd name="connsiteX142" fmla="*/ 402037 w 759031"/>
                  <a:gd name="connsiteY142" fmla="*/ 311954 h 944201"/>
                  <a:gd name="connsiteX143" fmla="*/ 413714 w 759031"/>
                  <a:gd name="connsiteY143" fmla="*/ 311954 h 944201"/>
                  <a:gd name="connsiteX144" fmla="*/ 425391 w 759031"/>
                  <a:gd name="connsiteY144" fmla="*/ 325299 h 944201"/>
                  <a:gd name="connsiteX145" fmla="*/ 445410 w 759031"/>
                  <a:gd name="connsiteY145" fmla="*/ 325299 h 944201"/>
                  <a:gd name="connsiteX146" fmla="*/ 468765 w 759031"/>
                  <a:gd name="connsiteY146" fmla="*/ 336977 h 944201"/>
                  <a:gd name="connsiteX147" fmla="*/ 482111 w 759031"/>
                  <a:gd name="connsiteY147" fmla="*/ 336977 h 944201"/>
                  <a:gd name="connsiteX148" fmla="*/ 495456 w 759031"/>
                  <a:gd name="connsiteY148" fmla="*/ 340313 h 944201"/>
                  <a:gd name="connsiteX149" fmla="*/ 507134 w 759031"/>
                  <a:gd name="connsiteY149" fmla="*/ 340313 h 944201"/>
                  <a:gd name="connsiteX150" fmla="*/ 512138 w 759031"/>
                  <a:gd name="connsiteY150" fmla="*/ 331972 h 944201"/>
                  <a:gd name="connsiteX151" fmla="*/ 512138 w 759031"/>
                  <a:gd name="connsiteY151" fmla="*/ 323631 h 944201"/>
                  <a:gd name="connsiteX152" fmla="*/ 505465 w 759031"/>
                  <a:gd name="connsiteY152" fmla="*/ 315290 h 944201"/>
                  <a:gd name="connsiteX153" fmla="*/ 510470 w 759031"/>
                  <a:gd name="connsiteY153" fmla="*/ 308617 h 944201"/>
                  <a:gd name="connsiteX154" fmla="*/ 510470 w 759031"/>
                  <a:gd name="connsiteY154" fmla="*/ 291935 h 944201"/>
                  <a:gd name="connsiteX155" fmla="*/ 520479 w 759031"/>
                  <a:gd name="connsiteY155" fmla="*/ 286931 h 944201"/>
                  <a:gd name="connsiteX156" fmla="*/ 530488 w 759031"/>
                  <a:gd name="connsiteY156" fmla="*/ 286931 h 944201"/>
                  <a:gd name="connsiteX157" fmla="*/ 538829 w 759031"/>
                  <a:gd name="connsiteY157" fmla="*/ 301944 h 944201"/>
                  <a:gd name="connsiteX158" fmla="*/ 538829 w 759031"/>
                  <a:gd name="connsiteY158" fmla="*/ 308617 h 944201"/>
                  <a:gd name="connsiteX159" fmla="*/ 550506 w 759031"/>
                  <a:gd name="connsiteY159" fmla="*/ 318626 h 944201"/>
                  <a:gd name="connsiteX160" fmla="*/ 560516 w 759031"/>
                  <a:gd name="connsiteY160" fmla="*/ 318626 h 944201"/>
                  <a:gd name="connsiteX161" fmla="*/ 573862 w 759031"/>
                  <a:gd name="connsiteY161" fmla="*/ 313622 h 944201"/>
                  <a:gd name="connsiteX162" fmla="*/ 588875 w 759031"/>
                  <a:gd name="connsiteY162" fmla="*/ 318626 h 944201"/>
                  <a:gd name="connsiteX163" fmla="*/ 612230 w 759031"/>
                  <a:gd name="connsiteY163" fmla="*/ 318626 h 944201"/>
                  <a:gd name="connsiteX164" fmla="*/ 620571 w 759031"/>
                  <a:gd name="connsiteY164" fmla="*/ 313622 h 944201"/>
                  <a:gd name="connsiteX165" fmla="*/ 620571 w 759031"/>
                  <a:gd name="connsiteY165" fmla="*/ 301944 h 944201"/>
                  <a:gd name="connsiteX166" fmla="*/ 617234 w 759031"/>
                  <a:gd name="connsiteY166" fmla="*/ 281926 h 944201"/>
                  <a:gd name="connsiteX167" fmla="*/ 630580 w 759031"/>
                  <a:gd name="connsiteY167" fmla="*/ 281926 h 944201"/>
                  <a:gd name="connsiteX168" fmla="*/ 645594 w 759031"/>
                  <a:gd name="connsiteY168" fmla="*/ 271917 h 944201"/>
                  <a:gd name="connsiteX169" fmla="*/ 655603 w 759031"/>
                  <a:gd name="connsiteY169" fmla="*/ 265244 h 944201"/>
                  <a:gd name="connsiteX170" fmla="*/ 668949 w 759031"/>
                  <a:gd name="connsiteY170" fmla="*/ 265244 h 944201"/>
                  <a:gd name="connsiteX171" fmla="*/ 677290 w 759031"/>
                  <a:gd name="connsiteY171" fmla="*/ 265244 h 944201"/>
                  <a:gd name="connsiteX172" fmla="*/ 687299 w 759031"/>
                  <a:gd name="connsiteY172" fmla="*/ 256903 h 944201"/>
                  <a:gd name="connsiteX173" fmla="*/ 697308 w 759031"/>
                  <a:gd name="connsiteY173" fmla="*/ 256903 h 944201"/>
                  <a:gd name="connsiteX174" fmla="*/ 712322 w 759031"/>
                  <a:gd name="connsiteY174" fmla="*/ 263576 h 944201"/>
                  <a:gd name="connsiteX175" fmla="*/ 712322 w 759031"/>
                  <a:gd name="connsiteY175" fmla="*/ 278590 h 944201"/>
                  <a:gd name="connsiteX176" fmla="*/ 717327 w 759031"/>
                  <a:gd name="connsiteY176" fmla="*/ 285262 h 944201"/>
                  <a:gd name="connsiteX177" fmla="*/ 727336 w 759031"/>
                  <a:gd name="connsiteY177" fmla="*/ 285262 h 944201"/>
                  <a:gd name="connsiteX178" fmla="*/ 734009 w 759031"/>
                  <a:gd name="connsiteY178" fmla="*/ 285262 h 944201"/>
                  <a:gd name="connsiteX179" fmla="*/ 744018 w 759031"/>
                  <a:gd name="connsiteY179" fmla="*/ 290267 h 944201"/>
                  <a:gd name="connsiteX180" fmla="*/ 752359 w 759031"/>
                  <a:gd name="connsiteY180" fmla="*/ 290267 h 944201"/>
                  <a:gd name="connsiteX181" fmla="*/ 757364 w 759031"/>
                  <a:gd name="connsiteY181" fmla="*/ 301944 h 944201"/>
                  <a:gd name="connsiteX182" fmla="*/ 757364 w 759031"/>
                  <a:gd name="connsiteY182" fmla="*/ 310285 h 944201"/>
                  <a:gd name="connsiteX183" fmla="*/ 759032 w 759031"/>
                  <a:gd name="connsiteY183" fmla="*/ 326967 h 944201"/>
                  <a:gd name="connsiteX184" fmla="*/ 750691 w 759031"/>
                  <a:gd name="connsiteY184" fmla="*/ 341981 h 944201"/>
                  <a:gd name="connsiteX185" fmla="*/ 740682 w 759031"/>
                  <a:gd name="connsiteY185" fmla="*/ 341981 h 944201"/>
                  <a:gd name="connsiteX186" fmla="*/ 725668 w 759031"/>
                  <a:gd name="connsiteY186" fmla="*/ 341981 h 944201"/>
                  <a:gd name="connsiteX187" fmla="*/ 717327 w 759031"/>
                  <a:gd name="connsiteY187" fmla="*/ 360331 h 944201"/>
                  <a:gd name="connsiteX188" fmla="*/ 717327 w 759031"/>
                  <a:gd name="connsiteY188" fmla="*/ 368672 h 944201"/>
                  <a:gd name="connsiteX189" fmla="*/ 705649 w 759031"/>
                  <a:gd name="connsiteY189" fmla="*/ 378682 h 944201"/>
                  <a:gd name="connsiteX190" fmla="*/ 697308 w 759031"/>
                  <a:gd name="connsiteY190" fmla="*/ 390359 h 944201"/>
                  <a:gd name="connsiteX191" fmla="*/ 685631 w 759031"/>
                  <a:gd name="connsiteY191" fmla="*/ 395364 h 944201"/>
                  <a:gd name="connsiteX192" fmla="*/ 680626 w 759031"/>
                  <a:gd name="connsiteY192" fmla="*/ 400368 h 944201"/>
                  <a:gd name="connsiteX193" fmla="*/ 687299 w 759031"/>
                  <a:gd name="connsiteY193" fmla="*/ 405373 h 944201"/>
                  <a:gd name="connsiteX194" fmla="*/ 687299 w 759031"/>
                  <a:gd name="connsiteY194" fmla="*/ 412046 h 944201"/>
                  <a:gd name="connsiteX195" fmla="*/ 677290 w 759031"/>
                  <a:gd name="connsiteY195" fmla="*/ 425391 h 944201"/>
                  <a:gd name="connsiteX196" fmla="*/ 672285 w 759031"/>
                  <a:gd name="connsiteY196" fmla="*/ 443741 h 944201"/>
                  <a:gd name="connsiteX197" fmla="*/ 657272 w 759031"/>
                  <a:gd name="connsiteY197" fmla="*/ 433732 h 944201"/>
                  <a:gd name="connsiteX198" fmla="*/ 657272 w 759031"/>
                  <a:gd name="connsiteY198" fmla="*/ 460423 h 944201"/>
                  <a:gd name="connsiteX199" fmla="*/ 660608 w 759031"/>
                  <a:gd name="connsiteY199" fmla="*/ 470433 h 944201"/>
                  <a:gd name="connsiteX200" fmla="*/ 660608 w 759031"/>
                  <a:gd name="connsiteY200" fmla="*/ 483778 h 944201"/>
                  <a:gd name="connsiteX201" fmla="*/ 660608 w 759031"/>
                  <a:gd name="connsiteY201" fmla="*/ 492119 h 944201"/>
                  <a:gd name="connsiteX202" fmla="*/ 657272 w 759031"/>
                  <a:gd name="connsiteY202" fmla="*/ 497124 h 944201"/>
                  <a:gd name="connsiteX203" fmla="*/ 650598 w 759031"/>
                  <a:gd name="connsiteY203" fmla="*/ 503797 h 944201"/>
                  <a:gd name="connsiteX204" fmla="*/ 643926 w 759031"/>
                  <a:gd name="connsiteY204" fmla="*/ 497124 h 944201"/>
                  <a:gd name="connsiteX205" fmla="*/ 635585 w 759031"/>
                  <a:gd name="connsiteY205" fmla="*/ 502128 h 944201"/>
                  <a:gd name="connsiteX206" fmla="*/ 635585 w 759031"/>
                  <a:gd name="connsiteY206" fmla="*/ 488783 h 944201"/>
                  <a:gd name="connsiteX207" fmla="*/ 633916 w 759031"/>
                  <a:gd name="connsiteY207" fmla="*/ 473769 h 944201"/>
                  <a:gd name="connsiteX208" fmla="*/ 622239 w 759031"/>
                  <a:gd name="connsiteY208" fmla="*/ 453751 h 944201"/>
                  <a:gd name="connsiteX209" fmla="*/ 618903 w 759031"/>
                  <a:gd name="connsiteY209" fmla="*/ 467096 h 944201"/>
                  <a:gd name="connsiteX210" fmla="*/ 607226 w 759031"/>
                  <a:gd name="connsiteY210" fmla="*/ 467096 h 944201"/>
                  <a:gd name="connsiteX211" fmla="*/ 607226 w 759031"/>
                  <a:gd name="connsiteY211" fmla="*/ 457087 h 944201"/>
                  <a:gd name="connsiteX212" fmla="*/ 608893 w 759031"/>
                  <a:gd name="connsiteY212" fmla="*/ 437069 h 944201"/>
                  <a:gd name="connsiteX213" fmla="*/ 615567 w 759031"/>
                  <a:gd name="connsiteY213" fmla="*/ 423723 h 944201"/>
                  <a:gd name="connsiteX214" fmla="*/ 622239 w 759031"/>
                  <a:gd name="connsiteY214" fmla="*/ 410377 h 944201"/>
                  <a:gd name="connsiteX215" fmla="*/ 618903 w 759031"/>
                  <a:gd name="connsiteY215" fmla="*/ 398700 h 944201"/>
                  <a:gd name="connsiteX216" fmla="*/ 633916 w 759031"/>
                  <a:gd name="connsiteY216" fmla="*/ 388691 h 944201"/>
                  <a:gd name="connsiteX217" fmla="*/ 615567 w 759031"/>
                  <a:gd name="connsiteY217" fmla="*/ 388691 h 944201"/>
                  <a:gd name="connsiteX218" fmla="*/ 600552 w 759031"/>
                  <a:gd name="connsiteY218" fmla="*/ 393695 h 944201"/>
                  <a:gd name="connsiteX219" fmla="*/ 585539 w 759031"/>
                  <a:gd name="connsiteY219" fmla="*/ 393695 h 944201"/>
                  <a:gd name="connsiteX220" fmla="*/ 567188 w 759031"/>
                  <a:gd name="connsiteY220" fmla="*/ 393695 h 944201"/>
                  <a:gd name="connsiteX221" fmla="*/ 558847 w 759031"/>
                  <a:gd name="connsiteY221" fmla="*/ 393695 h 944201"/>
                  <a:gd name="connsiteX222" fmla="*/ 558847 w 759031"/>
                  <a:gd name="connsiteY222" fmla="*/ 372009 h 944201"/>
                  <a:gd name="connsiteX223" fmla="*/ 558847 w 759031"/>
                  <a:gd name="connsiteY223" fmla="*/ 353659 h 944201"/>
                  <a:gd name="connsiteX224" fmla="*/ 548839 w 759031"/>
                  <a:gd name="connsiteY224" fmla="*/ 348654 h 944201"/>
                  <a:gd name="connsiteX225" fmla="*/ 535493 w 759031"/>
                  <a:gd name="connsiteY225" fmla="*/ 351990 h 944201"/>
                  <a:gd name="connsiteX226" fmla="*/ 522147 w 759031"/>
                  <a:gd name="connsiteY226" fmla="*/ 338645 h 944201"/>
                  <a:gd name="connsiteX227" fmla="*/ 513806 w 759031"/>
                  <a:gd name="connsiteY227" fmla="*/ 348654 h 944201"/>
                  <a:gd name="connsiteX228" fmla="*/ 525483 w 759031"/>
                  <a:gd name="connsiteY228" fmla="*/ 363668 h 944201"/>
                  <a:gd name="connsiteX229" fmla="*/ 522147 w 759031"/>
                  <a:gd name="connsiteY229" fmla="*/ 375345 h 944201"/>
                  <a:gd name="connsiteX230" fmla="*/ 510470 w 759031"/>
                  <a:gd name="connsiteY230" fmla="*/ 380350 h 944201"/>
                  <a:gd name="connsiteX231" fmla="*/ 500460 w 759031"/>
                  <a:gd name="connsiteY231" fmla="*/ 387023 h 944201"/>
                  <a:gd name="connsiteX232" fmla="*/ 503797 w 759031"/>
                  <a:gd name="connsiteY232" fmla="*/ 407041 h 944201"/>
                  <a:gd name="connsiteX233" fmla="*/ 507134 w 759031"/>
                  <a:gd name="connsiteY233" fmla="*/ 413714 h 944201"/>
                  <a:gd name="connsiteX234" fmla="*/ 523816 w 759031"/>
                  <a:gd name="connsiteY234" fmla="*/ 420387 h 944201"/>
                  <a:gd name="connsiteX235" fmla="*/ 528820 w 759031"/>
                  <a:gd name="connsiteY235" fmla="*/ 430396 h 944201"/>
                  <a:gd name="connsiteX236" fmla="*/ 525483 w 759031"/>
                  <a:gd name="connsiteY236" fmla="*/ 450414 h 944201"/>
                  <a:gd name="connsiteX237" fmla="*/ 533824 w 759031"/>
                  <a:gd name="connsiteY237" fmla="*/ 460423 h 944201"/>
                  <a:gd name="connsiteX238" fmla="*/ 533824 w 759031"/>
                  <a:gd name="connsiteY238" fmla="*/ 478774 h 944201"/>
                  <a:gd name="connsiteX239" fmla="*/ 528820 w 759031"/>
                  <a:gd name="connsiteY239" fmla="*/ 488783 h 944201"/>
                  <a:gd name="connsiteX240" fmla="*/ 532157 w 759031"/>
                  <a:gd name="connsiteY240" fmla="*/ 510469 h 944201"/>
                  <a:gd name="connsiteX241" fmla="*/ 532157 w 759031"/>
                  <a:gd name="connsiteY241" fmla="*/ 510469 h 94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759031" h="944201">
                    <a:moveTo>
                      <a:pt x="537161" y="517142"/>
                    </a:moveTo>
                    <a:cubicBezTo>
                      <a:pt x="537161" y="517142"/>
                      <a:pt x="522147" y="502128"/>
                      <a:pt x="513806" y="505465"/>
                    </a:cubicBezTo>
                    <a:lnTo>
                      <a:pt x="513806" y="513806"/>
                    </a:lnTo>
                    <a:cubicBezTo>
                      <a:pt x="500460" y="520479"/>
                      <a:pt x="498793" y="518810"/>
                      <a:pt x="493788" y="533824"/>
                    </a:cubicBezTo>
                    <a:cubicBezTo>
                      <a:pt x="493788" y="533824"/>
                      <a:pt x="483778" y="533824"/>
                      <a:pt x="490452" y="537161"/>
                    </a:cubicBezTo>
                    <a:cubicBezTo>
                      <a:pt x="493788" y="537161"/>
                      <a:pt x="497124" y="542165"/>
                      <a:pt x="493788" y="548838"/>
                    </a:cubicBezTo>
                    <a:cubicBezTo>
                      <a:pt x="490452" y="555511"/>
                      <a:pt x="465429" y="573861"/>
                      <a:pt x="457088" y="577197"/>
                    </a:cubicBezTo>
                    <a:cubicBezTo>
                      <a:pt x="453751" y="577197"/>
                      <a:pt x="445410" y="575529"/>
                      <a:pt x="440406" y="577197"/>
                    </a:cubicBezTo>
                    <a:cubicBezTo>
                      <a:pt x="440406" y="577197"/>
                      <a:pt x="443742" y="583870"/>
                      <a:pt x="443742" y="585538"/>
                    </a:cubicBezTo>
                    <a:cubicBezTo>
                      <a:pt x="440406" y="588875"/>
                      <a:pt x="435401" y="585538"/>
                      <a:pt x="432065" y="588875"/>
                    </a:cubicBezTo>
                    <a:cubicBezTo>
                      <a:pt x="423724" y="595548"/>
                      <a:pt x="418719" y="617234"/>
                      <a:pt x="412046" y="625575"/>
                    </a:cubicBezTo>
                    <a:cubicBezTo>
                      <a:pt x="407042" y="630580"/>
                      <a:pt x="393696" y="630580"/>
                      <a:pt x="392027" y="637253"/>
                    </a:cubicBezTo>
                    <a:lnTo>
                      <a:pt x="392027" y="645594"/>
                    </a:lnTo>
                    <a:cubicBezTo>
                      <a:pt x="383686" y="650598"/>
                      <a:pt x="375345" y="645594"/>
                      <a:pt x="368673" y="648930"/>
                    </a:cubicBezTo>
                    <a:cubicBezTo>
                      <a:pt x="362000" y="653935"/>
                      <a:pt x="367004" y="665612"/>
                      <a:pt x="360332" y="672285"/>
                    </a:cubicBezTo>
                    <a:cubicBezTo>
                      <a:pt x="355327" y="678958"/>
                      <a:pt x="346986" y="675621"/>
                      <a:pt x="340313" y="680626"/>
                    </a:cubicBezTo>
                    <a:cubicBezTo>
                      <a:pt x="335309" y="683963"/>
                      <a:pt x="335309" y="693972"/>
                      <a:pt x="328636" y="697308"/>
                    </a:cubicBezTo>
                    <a:cubicBezTo>
                      <a:pt x="323631" y="697308"/>
                      <a:pt x="316958" y="695640"/>
                      <a:pt x="311954" y="697308"/>
                    </a:cubicBezTo>
                    <a:cubicBezTo>
                      <a:pt x="306949" y="698976"/>
                      <a:pt x="308617" y="707317"/>
                      <a:pt x="303613" y="708986"/>
                    </a:cubicBezTo>
                    <a:cubicBezTo>
                      <a:pt x="303613" y="712322"/>
                      <a:pt x="311954" y="729004"/>
                      <a:pt x="311954" y="729004"/>
                    </a:cubicBezTo>
                    <a:cubicBezTo>
                      <a:pt x="301945" y="734009"/>
                      <a:pt x="303613" y="779050"/>
                      <a:pt x="303613" y="785723"/>
                    </a:cubicBezTo>
                    <a:cubicBezTo>
                      <a:pt x="303613" y="785723"/>
                      <a:pt x="311954" y="804073"/>
                      <a:pt x="311954" y="805741"/>
                    </a:cubicBezTo>
                    <a:cubicBezTo>
                      <a:pt x="311954" y="810746"/>
                      <a:pt x="298608" y="827428"/>
                      <a:pt x="295272" y="834100"/>
                    </a:cubicBezTo>
                    <a:cubicBezTo>
                      <a:pt x="295272" y="834100"/>
                      <a:pt x="295272" y="845778"/>
                      <a:pt x="295272" y="845778"/>
                    </a:cubicBezTo>
                    <a:cubicBezTo>
                      <a:pt x="295272" y="845778"/>
                      <a:pt x="296940" y="874138"/>
                      <a:pt x="298608" y="885815"/>
                    </a:cubicBezTo>
                    <a:cubicBezTo>
                      <a:pt x="295272" y="889151"/>
                      <a:pt x="290267" y="884146"/>
                      <a:pt x="286931" y="885815"/>
                    </a:cubicBezTo>
                    <a:cubicBezTo>
                      <a:pt x="273585" y="890820"/>
                      <a:pt x="278590" y="907502"/>
                      <a:pt x="270249" y="917510"/>
                    </a:cubicBezTo>
                    <a:cubicBezTo>
                      <a:pt x="266912" y="922515"/>
                      <a:pt x="261908" y="917510"/>
                      <a:pt x="258571" y="920847"/>
                    </a:cubicBezTo>
                    <a:cubicBezTo>
                      <a:pt x="255235" y="922515"/>
                      <a:pt x="248562" y="940866"/>
                      <a:pt x="246894" y="944202"/>
                    </a:cubicBezTo>
                    <a:cubicBezTo>
                      <a:pt x="246894" y="944202"/>
                      <a:pt x="235217" y="944202"/>
                      <a:pt x="235217" y="944202"/>
                    </a:cubicBezTo>
                    <a:cubicBezTo>
                      <a:pt x="233548" y="940866"/>
                      <a:pt x="235217" y="935861"/>
                      <a:pt x="231880" y="932525"/>
                    </a:cubicBezTo>
                    <a:cubicBezTo>
                      <a:pt x="230212" y="929188"/>
                      <a:pt x="226875" y="925851"/>
                      <a:pt x="223539" y="920847"/>
                    </a:cubicBezTo>
                    <a:cubicBezTo>
                      <a:pt x="221871" y="917510"/>
                      <a:pt x="208525" y="904165"/>
                      <a:pt x="206857" y="900828"/>
                    </a:cubicBezTo>
                    <a:cubicBezTo>
                      <a:pt x="205189" y="890820"/>
                      <a:pt x="215198" y="892487"/>
                      <a:pt x="210193" y="880810"/>
                    </a:cubicBezTo>
                    <a:lnTo>
                      <a:pt x="201852" y="877474"/>
                    </a:lnTo>
                    <a:cubicBezTo>
                      <a:pt x="195180" y="867464"/>
                      <a:pt x="198516" y="860792"/>
                      <a:pt x="193511" y="849115"/>
                    </a:cubicBezTo>
                    <a:cubicBezTo>
                      <a:pt x="188507" y="837437"/>
                      <a:pt x="173493" y="824092"/>
                      <a:pt x="170157" y="812414"/>
                    </a:cubicBezTo>
                    <a:cubicBezTo>
                      <a:pt x="160147" y="790728"/>
                      <a:pt x="165152" y="767372"/>
                      <a:pt x="158479" y="744018"/>
                    </a:cubicBezTo>
                    <a:cubicBezTo>
                      <a:pt x="153475" y="727336"/>
                      <a:pt x="138461" y="708986"/>
                      <a:pt x="135124" y="692304"/>
                    </a:cubicBezTo>
                    <a:cubicBezTo>
                      <a:pt x="135124" y="683963"/>
                      <a:pt x="135124" y="675621"/>
                      <a:pt x="135124" y="668949"/>
                    </a:cubicBezTo>
                    <a:cubicBezTo>
                      <a:pt x="133456" y="657271"/>
                      <a:pt x="121779" y="612230"/>
                      <a:pt x="123447" y="617234"/>
                    </a:cubicBezTo>
                    <a:cubicBezTo>
                      <a:pt x="123447" y="607225"/>
                      <a:pt x="116774" y="597216"/>
                      <a:pt x="123447" y="593879"/>
                    </a:cubicBezTo>
                    <a:cubicBezTo>
                      <a:pt x="123447" y="590543"/>
                      <a:pt x="111770" y="572193"/>
                      <a:pt x="111770" y="570525"/>
                    </a:cubicBezTo>
                    <a:cubicBezTo>
                      <a:pt x="111770" y="555511"/>
                      <a:pt x="123447" y="543833"/>
                      <a:pt x="123447" y="533824"/>
                    </a:cubicBezTo>
                    <a:cubicBezTo>
                      <a:pt x="123447" y="520479"/>
                      <a:pt x="116774" y="522147"/>
                      <a:pt x="115106" y="517142"/>
                    </a:cubicBezTo>
                    <a:cubicBezTo>
                      <a:pt x="115106" y="512138"/>
                      <a:pt x="118442" y="500460"/>
                      <a:pt x="118442" y="500460"/>
                    </a:cubicBezTo>
                    <a:cubicBezTo>
                      <a:pt x="118442" y="500460"/>
                      <a:pt x="110101" y="497124"/>
                      <a:pt x="110101" y="497124"/>
                    </a:cubicBezTo>
                    <a:cubicBezTo>
                      <a:pt x="110101" y="492119"/>
                      <a:pt x="115106" y="485446"/>
                      <a:pt x="113438" y="477105"/>
                    </a:cubicBezTo>
                    <a:lnTo>
                      <a:pt x="101760" y="485446"/>
                    </a:lnTo>
                    <a:cubicBezTo>
                      <a:pt x="98424" y="493787"/>
                      <a:pt x="105097" y="503797"/>
                      <a:pt x="101760" y="513806"/>
                    </a:cubicBezTo>
                    <a:cubicBezTo>
                      <a:pt x="96756" y="528820"/>
                      <a:pt x="75069" y="530488"/>
                      <a:pt x="61724" y="537161"/>
                    </a:cubicBezTo>
                    <a:cubicBezTo>
                      <a:pt x="55051" y="532156"/>
                      <a:pt x="46710" y="523815"/>
                      <a:pt x="41705" y="517142"/>
                    </a:cubicBezTo>
                    <a:cubicBezTo>
                      <a:pt x="35032" y="508801"/>
                      <a:pt x="31696" y="502128"/>
                      <a:pt x="25023" y="493787"/>
                    </a:cubicBezTo>
                    <a:cubicBezTo>
                      <a:pt x="16682" y="497124"/>
                      <a:pt x="25023" y="482110"/>
                      <a:pt x="25023" y="482110"/>
                    </a:cubicBezTo>
                    <a:cubicBezTo>
                      <a:pt x="35032" y="477105"/>
                      <a:pt x="41705" y="482110"/>
                      <a:pt x="48378" y="478774"/>
                    </a:cubicBezTo>
                    <a:cubicBezTo>
                      <a:pt x="58387" y="472101"/>
                      <a:pt x="61724" y="455419"/>
                      <a:pt x="68396" y="447078"/>
                    </a:cubicBezTo>
                    <a:cubicBezTo>
                      <a:pt x="43373" y="467096"/>
                      <a:pt x="41705" y="463760"/>
                      <a:pt x="8341" y="455419"/>
                    </a:cubicBezTo>
                    <a:cubicBezTo>
                      <a:pt x="8341" y="448746"/>
                      <a:pt x="8341" y="437069"/>
                      <a:pt x="5005" y="432064"/>
                    </a:cubicBezTo>
                    <a:cubicBezTo>
                      <a:pt x="5005" y="432064"/>
                      <a:pt x="1668" y="432064"/>
                      <a:pt x="0" y="432064"/>
                    </a:cubicBezTo>
                    <a:lnTo>
                      <a:pt x="8341" y="422055"/>
                    </a:lnTo>
                    <a:lnTo>
                      <a:pt x="13346" y="407041"/>
                    </a:lnTo>
                    <a:lnTo>
                      <a:pt x="28360" y="402036"/>
                    </a:lnTo>
                    <a:lnTo>
                      <a:pt x="43373" y="395364"/>
                    </a:lnTo>
                    <a:lnTo>
                      <a:pt x="40037" y="380350"/>
                    </a:lnTo>
                    <a:lnTo>
                      <a:pt x="28360" y="367004"/>
                    </a:lnTo>
                    <a:lnTo>
                      <a:pt x="28360" y="358663"/>
                    </a:lnTo>
                    <a:cubicBezTo>
                      <a:pt x="26691" y="358663"/>
                      <a:pt x="35032" y="346986"/>
                      <a:pt x="35032" y="346986"/>
                    </a:cubicBezTo>
                    <a:lnTo>
                      <a:pt x="20019" y="328636"/>
                    </a:lnTo>
                    <a:lnTo>
                      <a:pt x="30028" y="318626"/>
                    </a:lnTo>
                    <a:lnTo>
                      <a:pt x="40037" y="310285"/>
                    </a:lnTo>
                    <a:lnTo>
                      <a:pt x="43373" y="300276"/>
                    </a:lnTo>
                    <a:lnTo>
                      <a:pt x="53383" y="306949"/>
                    </a:lnTo>
                    <a:lnTo>
                      <a:pt x="63392" y="293603"/>
                    </a:lnTo>
                    <a:lnTo>
                      <a:pt x="75069" y="283594"/>
                    </a:lnTo>
                    <a:lnTo>
                      <a:pt x="83410" y="271917"/>
                    </a:lnTo>
                    <a:lnTo>
                      <a:pt x="90083" y="258571"/>
                    </a:lnTo>
                    <a:lnTo>
                      <a:pt x="106765" y="250230"/>
                    </a:lnTo>
                    <a:lnTo>
                      <a:pt x="115106" y="240221"/>
                    </a:lnTo>
                    <a:lnTo>
                      <a:pt x="118442" y="228544"/>
                    </a:lnTo>
                    <a:lnTo>
                      <a:pt x="130120" y="218534"/>
                    </a:lnTo>
                    <a:lnTo>
                      <a:pt x="130120" y="205189"/>
                    </a:lnTo>
                    <a:cubicBezTo>
                      <a:pt x="131788" y="205189"/>
                      <a:pt x="133456" y="188507"/>
                      <a:pt x="133456" y="188507"/>
                    </a:cubicBezTo>
                    <a:lnTo>
                      <a:pt x="143465" y="176829"/>
                    </a:lnTo>
                    <a:lnTo>
                      <a:pt x="150138" y="165152"/>
                    </a:lnTo>
                    <a:lnTo>
                      <a:pt x="150138" y="151806"/>
                    </a:lnTo>
                    <a:lnTo>
                      <a:pt x="138461" y="138461"/>
                    </a:lnTo>
                    <a:lnTo>
                      <a:pt x="128452" y="131788"/>
                    </a:lnTo>
                    <a:lnTo>
                      <a:pt x="123447" y="125115"/>
                    </a:lnTo>
                    <a:lnTo>
                      <a:pt x="118442" y="101760"/>
                    </a:lnTo>
                    <a:lnTo>
                      <a:pt x="110101" y="91751"/>
                    </a:lnTo>
                    <a:lnTo>
                      <a:pt x="113438" y="80074"/>
                    </a:lnTo>
                    <a:lnTo>
                      <a:pt x="125115" y="75069"/>
                    </a:lnTo>
                    <a:lnTo>
                      <a:pt x="135124" y="71733"/>
                    </a:lnTo>
                    <a:lnTo>
                      <a:pt x="145134" y="75069"/>
                    </a:lnTo>
                    <a:lnTo>
                      <a:pt x="151806" y="70064"/>
                    </a:lnTo>
                    <a:lnTo>
                      <a:pt x="151806" y="65060"/>
                    </a:lnTo>
                    <a:cubicBezTo>
                      <a:pt x="153475" y="65060"/>
                      <a:pt x="165152" y="60055"/>
                      <a:pt x="165152" y="60055"/>
                    </a:cubicBezTo>
                    <a:lnTo>
                      <a:pt x="181834" y="55051"/>
                    </a:lnTo>
                    <a:lnTo>
                      <a:pt x="195180" y="45041"/>
                    </a:lnTo>
                    <a:lnTo>
                      <a:pt x="200184" y="38369"/>
                    </a:lnTo>
                    <a:lnTo>
                      <a:pt x="208525" y="30028"/>
                    </a:lnTo>
                    <a:lnTo>
                      <a:pt x="215198" y="15014"/>
                    </a:lnTo>
                    <a:lnTo>
                      <a:pt x="226875" y="5005"/>
                    </a:lnTo>
                    <a:lnTo>
                      <a:pt x="233548" y="0"/>
                    </a:lnTo>
                    <a:lnTo>
                      <a:pt x="243558" y="0"/>
                    </a:lnTo>
                    <a:cubicBezTo>
                      <a:pt x="243558" y="0"/>
                      <a:pt x="255235" y="3336"/>
                      <a:pt x="255235" y="3336"/>
                    </a:cubicBezTo>
                    <a:lnTo>
                      <a:pt x="266912" y="3336"/>
                    </a:lnTo>
                    <a:cubicBezTo>
                      <a:pt x="266912" y="3336"/>
                      <a:pt x="271917" y="15014"/>
                      <a:pt x="271917" y="15014"/>
                    </a:cubicBezTo>
                    <a:lnTo>
                      <a:pt x="278590" y="23355"/>
                    </a:lnTo>
                    <a:lnTo>
                      <a:pt x="281926" y="35032"/>
                    </a:lnTo>
                    <a:lnTo>
                      <a:pt x="275253" y="41705"/>
                    </a:lnTo>
                    <a:lnTo>
                      <a:pt x="275253" y="50046"/>
                    </a:lnTo>
                    <a:cubicBezTo>
                      <a:pt x="273585" y="50046"/>
                      <a:pt x="266912" y="58387"/>
                      <a:pt x="266912" y="58387"/>
                    </a:cubicBezTo>
                    <a:lnTo>
                      <a:pt x="260240" y="65060"/>
                    </a:lnTo>
                    <a:lnTo>
                      <a:pt x="255235" y="76737"/>
                    </a:lnTo>
                    <a:lnTo>
                      <a:pt x="248562" y="83410"/>
                    </a:lnTo>
                    <a:lnTo>
                      <a:pt x="243558" y="93419"/>
                    </a:lnTo>
                    <a:lnTo>
                      <a:pt x="255235" y="101760"/>
                    </a:lnTo>
                    <a:lnTo>
                      <a:pt x="260240" y="111769"/>
                    </a:lnTo>
                    <a:lnTo>
                      <a:pt x="260240" y="130120"/>
                    </a:lnTo>
                    <a:cubicBezTo>
                      <a:pt x="260240" y="130120"/>
                      <a:pt x="268581" y="133456"/>
                      <a:pt x="268581" y="133456"/>
                    </a:cubicBezTo>
                    <a:lnTo>
                      <a:pt x="275253" y="133456"/>
                    </a:lnTo>
                    <a:lnTo>
                      <a:pt x="275253" y="143465"/>
                    </a:lnTo>
                    <a:lnTo>
                      <a:pt x="271917" y="156811"/>
                    </a:lnTo>
                    <a:lnTo>
                      <a:pt x="271917" y="163484"/>
                    </a:lnTo>
                    <a:cubicBezTo>
                      <a:pt x="273585" y="163484"/>
                      <a:pt x="268581" y="170156"/>
                      <a:pt x="268581" y="170156"/>
                    </a:cubicBezTo>
                    <a:lnTo>
                      <a:pt x="271917" y="181834"/>
                    </a:lnTo>
                    <a:lnTo>
                      <a:pt x="283594" y="186838"/>
                    </a:lnTo>
                    <a:lnTo>
                      <a:pt x="293604" y="193511"/>
                    </a:lnTo>
                    <a:lnTo>
                      <a:pt x="306949" y="193511"/>
                    </a:lnTo>
                    <a:cubicBezTo>
                      <a:pt x="306949" y="195179"/>
                      <a:pt x="316958" y="203520"/>
                      <a:pt x="316958" y="203520"/>
                    </a:cubicBezTo>
                    <a:lnTo>
                      <a:pt x="325299" y="211862"/>
                    </a:lnTo>
                    <a:lnTo>
                      <a:pt x="310286" y="221871"/>
                    </a:lnTo>
                    <a:lnTo>
                      <a:pt x="300276" y="240221"/>
                    </a:lnTo>
                    <a:lnTo>
                      <a:pt x="303613" y="255235"/>
                    </a:lnTo>
                    <a:lnTo>
                      <a:pt x="318627" y="261908"/>
                    </a:lnTo>
                    <a:lnTo>
                      <a:pt x="321963" y="271917"/>
                    </a:lnTo>
                    <a:lnTo>
                      <a:pt x="335309" y="278590"/>
                    </a:lnTo>
                    <a:lnTo>
                      <a:pt x="348654" y="285262"/>
                    </a:lnTo>
                    <a:lnTo>
                      <a:pt x="367004" y="293603"/>
                    </a:lnTo>
                    <a:lnTo>
                      <a:pt x="382018" y="293603"/>
                    </a:lnTo>
                    <a:cubicBezTo>
                      <a:pt x="382018" y="293603"/>
                      <a:pt x="393696" y="301944"/>
                      <a:pt x="393696" y="301944"/>
                    </a:cubicBezTo>
                    <a:lnTo>
                      <a:pt x="402037" y="311954"/>
                    </a:lnTo>
                    <a:lnTo>
                      <a:pt x="413714" y="311954"/>
                    </a:lnTo>
                    <a:cubicBezTo>
                      <a:pt x="413714" y="311954"/>
                      <a:pt x="425391" y="325299"/>
                      <a:pt x="425391" y="325299"/>
                    </a:cubicBezTo>
                    <a:lnTo>
                      <a:pt x="445410" y="325299"/>
                    </a:lnTo>
                    <a:cubicBezTo>
                      <a:pt x="445410" y="325299"/>
                      <a:pt x="468765" y="336977"/>
                      <a:pt x="468765" y="336977"/>
                    </a:cubicBezTo>
                    <a:lnTo>
                      <a:pt x="482111" y="336977"/>
                    </a:lnTo>
                    <a:cubicBezTo>
                      <a:pt x="482111" y="336977"/>
                      <a:pt x="495456" y="340313"/>
                      <a:pt x="495456" y="340313"/>
                    </a:cubicBezTo>
                    <a:lnTo>
                      <a:pt x="507134" y="340313"/>
                    </a:lnTo>
                    <a:cubicBezTo>
                      <a:pt x="507134" y="338645"/>
                      <a:pt x="512138" y="331972"/>
                      <a:pt x="512138" y="331972"/>
                    </a:cubicBezTo>
                    <a:lnTo>
                      <a:pt x="512138" y="323631"/>
                    </a:lnTo>
                    <a:cubicBezTo>
                      <a:pt x="512138" y="323631"/>
                      <a:pt x="505465" y="315290"/>
                      <a:pt x="505465" y="315290"/>
                    </a:cubicBezTo>
                    <a:lnTo>
                      <a:pt x="510470" y="308617"/>
                    </a:lnTo>
                    <a:lnTo>
                      <a:pt x="510470" y="291935"/>
                    </a:lnTo>
                    <a:cubicBezTo>
                      <a:pt x="510470" y="291935"/>
                      <a:pt x="520479" y="286931"/>
                      <a:pt x="520479" y="286931"/>
                    </a:cubicBezTo>
                    <a:lnTo>
                      <a:pt x="530488" y="286931"/>
                    </a:lnTo>
                    <a:cubicBezTo>
                      <a:pt x="530488" y="286931"/>
                      <a:pt x="538829" y="301944"/>
                      <a:pt x="538829" y="301944"/>
                    </a:cubicBezTo>
                    <a:lnTo>
                      <a:pt x="538829" y="308617"/>
                    </a:lnTo>
                    <a:cubicBezTo>
                      <a:pt x="540498" y="308617"/>
                      <a:pt x="550506" y="318626"/>
                      <a:pt x="550506" y="318626"/>
                    </a:cubicBezTo>
                    <a:lnTo>
                      <a:pt x="560516" y="318626"/>
                    </a:lnTo>
                    <a:cubicBezTo>
                      <a:pt x="560516" y="316958"/>
                      <a:pt x="573862" y="313622"/>
                      <a:pt x="573862" y="313622"/>
                    </a:cubicBezTo>
                    <a:lnTo>
                      <a:pt x="588875" y="318626"/>
                    </a:lnTo>
                    <a:lnTo>
                      <a:pt x="612230" y="318626"/>
                    </a:lnTo>
                    <a:cubicBezTo>
                      <a:pt x="612230" y="318626"/>
                      <a:pt x="620571" y="313622"/>
                      <a:pt x="620571" y="313622"/>
                    </a:cubicBezTo>
                    <a:lnTo>
                      <a:pt x="620571" y="301944"/>
                    </a:lnTo>
                    <a:lnTo>
                      <a:pt x="617234" y="281926"/>
                    </a:lnTo>
                    <a:lnTo>
                      <a:pt x="630580" y="281926"/>
                    </a:lnTo>
                    <a:cubicBezTo>
                      <a:pt x="630580" y="280258"/>
                      <a:pt x="645594" y="271917"/>
                      <a:pt x="645594" y="271917"/>
                    </a:cubicBezTo>
                    <a:lnTo>
                      <a:pt x="655603" y="265244"/>
                    </a:lnTo>
                    <a:lnTo>
                      <a:pt x="668949" y="265244"/>
                    </a:lnTo>
                    <a:cubicBezTo>
                      <a:pt x="668949" y="265244"/>
                      <a:pt x="677290" y="265244"/>
                      <a:pt x="677290" y="265244"/>
                    </a:cubicBezTo>
                    <a:lnTo>
                      <a:pt x="687299" y="256903"/>
                    </a:lnTo>
                    <a:lnTo>
                      <a:pt x="697308" y="256903"/>
                    </a:lnTo>
                    <a:cubicBezTo>
                      <a:pt x="697308" y="256903"/>
                      <a:pt x="712322" y="263576"/>
                      <a:pt x="712322" y="263576"/>
                    </a:cubicBezTo>
                    <a:lnTo>
                      <a:pt x="712322" y="278590"/>
                    </a:lnTo>
                    <a:cubicBezTo>
                      <a:pt x="712322" y="278590"/>
                      <a:pt x="717327" y="285262"/>
                      <a:pt x="717327" y="285262"/>
                    </a:cubicBezTo>
                    <a:lnTo>
                      <a:pt x="727336" y="285262"/>
                    </a:lnTo>
                    <a:cubicBezTo>
                      <a:pt x="727336" y="283594"/>
                      <a:pt x="734009" y="285262"/>
                      <a:pt x="734009" y="285262"/>
                    </a:cubicBezTo>
                    <a:lnTo>
                      <a:pt x="744018" y="290267"/>
                    </a:lnTo>
                    <a:lnTo>
                      <a:pt x="752359" y="290267"/>
                    </a:lnTo>
                    <a:cubicBezTo>
                      <a:pt x="752359" y="291935"/>
                      <a:pt x="757364" y="301944"/>
                      <a:pt x="757364" y="301944"/>
                    </a:cubicBezTo>
                    <a:lnTo>
                      <a:pt x="757364" y="310285"/>
                    </a:lnTo>
                    <a:cubicBezTo>
                      <a:pt x="759032" y="310285"/>
                      <a:pt x="759032" y="326967"/>
                      <a:pt x="759032" y="326967"/>
                    </a:cubicBezTo>
                    <a:lnTo>
                      <a:pt x="750691" y="341981"/>
                    </a:lnTo>
                    <a:lnTo>
                      <a:pt x="740682" y="341981"/>
                    </a:lnTo>
                    <a:cubicBezTo>
                      <a:pt x="740682" y="340313"/>
                      <a:pt x="725668" y="341981"/>
                      <a:pt x="725668" y="341981"/>
                    </a:cubicBezTo>
                    <a:lnTo>
                      <a:pt x="717327" y="360331"/>
                    </a:lnTo>
                    <a:lnTo>
                      <a:pt x="717327" y="368672"/>
                    </a:lnTo>
                    <a:lnTo>
                      <a:pt x="705649" y="378682"/>
                    </a:lnTo>
                    <a:lnTo>
                      <a:pt x="697308" y="390359"/>
                    </a:lnTo>
                    <a:lnTo>
                      <a:pt x="685631" y="395364"/>
                    </a:lnTo>
                    <a:lnTo>
                      <a:pt x="680626" y="400368"/>
                    </a:lnTo>
                    <a:lnTo>
                      <a:pt x="687299" y="405373"/>
                    </a:lnTo>
                    <a:lnTo>
                      <a:pt x="687299" y="412046"/>
                    </a:lnTo>
                    <a:lnTo>
                      <a:pt x="677290" y="425391"/>
                    </a:lnTo>
                    <a:lnTo>
                      <a:pt x="672285" y="443741"/>
                    </a:lnTo>
                    <a:lnTo>
                      <a:pt x="657272" y="433732"/>
                    </a:lnTo>
                    <a:lnTo>
                      <a:pt x="657272" y="460423"/>
                    </a:lnTo>
                    <a:lnTo>
                      <a:pt x="660608" y="470433"/>
                    </a:lnTo>
                    <a:lnTo>
                      <a:pt x="660608" y="483778"/>
                    </a:lnTo>
                    <a:cubicBezTo>
                      <a:pt x="660608" y="483778"/>
                      <a:pt x="660608" y="492119"/>
                      <a:pt x="660608" y="492119"/>
                    </a:cubicBezTo>
                    <a:lnTo>
                      <a:pt x="657272" y="497124"/>
                    </a:lnTo>
                    <a:lnTo>
                      <a:pt x="650598" y="503797"/>
                    </a:lnTo>
                    <a:lnTo>
                      <a:pt x="643926" y="497124"/>
                    </a:lnTo>
                    <a:lnTo>
                      <a:pt x="635585" y="502128"/>
                    </a:lnTo>
                    <a:lnTo>
                      <a:pt x="635585" y="488783"/>
                    </a:lnTo>
                    <a:cubicBezTo>
                      <a:pt x="633916" y="488783"/>
                      <a:pt x="633916" y="473769"/>
                      <a:pt x="633916" y="473769"/>
                    </a:cubicBezTo>
                    <a:lnTo>
                      <a:pt x="622239" y="453751"/>
                    </a:lnTo>
                    <a:lnTo>
                      <a:pt x="618903" y="467096"/>
                    </a:lnTo>
                    <a:lnTo>
                      <a:pt x="607226" y="467096"/>
                    </a:lnTo>
                    <a:lnTo>
                      <a:pt x="607226" y="457087"/>
                    </a:lnTo>
                    <a:cubicBezTo>
                      <a:pt x="605557" y="457087"/>
                      <a:pt x="608893" y="437069"/>
                      <a:pt x="608893" y="437069"/>
                    </a:cubicBezTo>
                    <a:lnTo>
                      <a:pt x="615567" y="423723"/>
                    </a:lnTo>
                    <a:cubicBezTo>
                      <a:pt x="615567" y="423723"/>
                      <a:pt x="615567" y="413714"/>
                      <a:pt x="622239" y="410377"/>
                    </a:cubicBezTo>
                    <a:lnTo>
                      <a:pt x="618903" y="398700"/>
                    </a:lnTo>
                    <a:lnTo>
                      <a:pt x="633916" y="388691"/>
                    </a:lnTo>
                    <a:lnTo>
                      <a:pt x="615567" y="388691"/>
                    </a:lnTo>
                    <a:lnTo>
                      <a:pt x="600552" y="393695"/>
                    </a:lnTo>
                    <a:lnTo>
                      <a:pt x="585539" y="393695"/>
                    </a:lnTo>
                    <a:cubicBezTo>
                      <a:pt x="585539" y="393695"/>
                      <a:pt x="567188" y="393695"/>
                      <a:pt x="567188" y="393695"/>
                    </a:cubicBezTo>
                    <a:lnTo>
                      <a:pt x="558847" y="393695"/>
                    </a:lnTo>
                    <a:lnTo>
                      <a:pt x="558847" y="372009"/>
                    </a:lnTo>
                    <a:cubicBezTo>
                      <a:pt x="557180" y="372009"/>
                      <a:pt x="558847" y="353659"/>
                      <a:pt x="558847" y="353659"/>
                    </a:cubicBezTo>
                    <a:lnTo>
                      <a:pt x="548839" y="348654"/>
                    </a:lnTo>
                    <a:lnTo>
                      <a:pt x="535493" y="351990"/>
                    </a:lnTo>
                    <a:lnTo>
                      <a:pt x="522147" y="338645"/>
                    </a:lnTo>
                    <a:lnTo>
                      <a:pt x="513806" y="348654"/>
                    </a:lnTo>
                    <a:lnTo>
                      <a:pt x="525483" y="363668"/>
                    </a:lnTo>
                    <a:lnTo>
                      <a:pt x="522147" y="375345"/>
                    </a:lnTo>
                    <a:lnTo>
                      <a:pt x="510470" y="380350"/>
                    </a:lnTo>
                    <a:lnTo>
                      <a:pt x="500460" y="387023"/>
                    </a:lnTo>
                    <a:lnTo>
                      <a:pt x="503797" y="407041"/>
                    </a:lnTo>
                    <a:lnTo>
                      <a:pt x="507134" y="413714"/>
                    </a:lnTo>
                    <a:lnTo>
                      <a:pt x="523816" y="420387"/>
                    </a:lnTo>
                    <a:lnTo>
                      <a:pt x="528820" y="430396"/>
                    </a:lnTo>
                    <a:lnTo>
                      <a:pt x="525483" y="450414"/>
                    </a:lnTo>
                    <a:lnTo>
                      <a:pt x="533824" y="460423"/>
                    </a:lnTo>
                    <a:lnTo>
                      <a:pt x="533824" y="478774"/>
                    </a:lnTo>
                    <a:lnTo>
                      <a:pt x="528820" y="488783"/>
                    </a:lnTo>
                    <a:lnTo>
                      <a:pt x="532157" y="510469"/>
                    </a:lnTo>
                    <a:lnTo>
                      <a:pt x="532157" y="51046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72" name="Freeform 1371">
                <a:extLst>
                  <a:ext uri="{FF2B5EF4-FFF2-40B4-BE49-F238E27FC236}">
                    <a16:creationId xmlns:a16="http://schemas.microsoft.com/office/drawing/2014/main" id="{2A780374-2F46-8625-A4D0-4275141EAB99}"/>
                  </a:ext>
                </a:extLst>
              </p:cNvPr>
              <p:cNvSpPr/>
              <p:nvPr/>
            </p:nvSpPr>
            <p:spPr>
              <a:xfrm>
                <a:off x="7665518" y="3496213"/>
                <a:ext cx="88414" cy="97091"/>
              </a:xfrm>
              <a:custGeom>
                <a:avLst/>
                <a:gdLst>
                  <a:gd name="connsiteX0" fmla="*/ 83410 w 88414"/>
                  <a:gd name="connsiteY0" fmla="*/ 28695 h 97091"/>
                  <a:gd name="connsiteX1" fmla="*/ 73401 w 88414"/>
                  <a:gd name="connsiteY1" fmla="*/ 28695 h 97091"/>
                  <a:gd name="connsiteX2" fmla="*/ 63392 w 88414"/>
                  <a:gd name="connsiteY2" fmla="*/ 25359 h 97091"/>
                  <a:gd name="connsiteX3" fmla="*/ 26691 w 88414"/>
                  <a:gd name="connsiteY3" fmla="*/ 336 h 97091"/>
                  <a:gd name="connsiteX4" fmla="*/ 18350 w 88414"/>
                  <a:gd name="connsiteY4" fmla="*/ 5340 h 97091"/>
                  <a:gd name="connsiteX5" fmla="*/ 18350 w 88414"/>
                  <a:gd name="connsiteY5" fmla="*/ 10345 h 97091"/>
                  <a:gd name="connsiteX6" fmla="*/ 15014 w 88414"/>
                  <a:gd name="connsiteY6" fmla="*/ 18686 h 97091"/>
                  <a:gd name="connsiteX7" fmla="*/ 5005 w 88414"/>
                  <a:gd name="connsiteY7" fmla="*/ 30363 h 97091"/>
                  <a:gd name="connsiteX8" fmla="*/ 16682 w 88414"/>
                  <a:gd name="connsiteY8" fmla="*/ 53718 h 97091"/>
                  <a:gd name="connsiteX9" fmla="*/ 15014 w 88414"/>
                  <a:gd name="connsiteY9" fmla="*/ 63727 h 97091"/>
                  <a:gd name="connsiteX10" fmla="*/ 15014 w 88414"/>
                  <a:gd name="connsiteY10" fmla="*/ 77073 h 97091"/>
                  <a:gd name="connsiteX11" fmla="*/ 11678 w 88414"/>
                  <a:gd name="connsiteY11" fmla="*/ 82078 h 97091"/>
                  <a:gd name="connsiteX12" fmla="*/ 0 w 88414"/>
                  <a:gd name="connsiteY12" fmla="*/ 88750 h 97091"/>
                  <a:gd name="connsiteX13" fmla="*/ 8341 w 88414"/>
                  <a:gd name="connsiteY13" fmla="*/ 97091 h 97091"/>
                  <a:gd name="connsiteX14" fmla="*/ 78406 w 88414"/>
                  <a:gd name="connsiteY14" fmla="*/ 67064 h 97091"/>
                  <a:gd name="connsiteX15" fmla="*/ 88414 w 88414"/>
                  <a:gd name="connsiteY15" fmla="*/ 30363 h 9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14" h="97091">
                    <a:moveTo>
                      <a:pt x="83410" y="28695"/>
                    </a:moveTo>
                    <a:cubicBezTo>
                      <a:pt x="83410" y="28695"/>
                      <a:pt x="76737" y="30363"/>
                      <a:pt x="73401" y="28695"/>
                    </a:cubicBezTo>
                    <a:cubicBezTo>
                      <a:pt x="70065" y="28695"/>
                      <a:pt x="68396" y="28695"/>
                      <a:pt x="63392" y="25359"/>
                    </a:cubicBezTo>
                    <a:cubicBezTo>
                      <a:pt x="58387" y="22022"/>
                      <a:pt x="33364" y="2004"/>
                      <a:pt x="26691" y="336"/>
                    </a:cubicBezTo>
                    <a:cubicBezTo>
                      <a:pt x="20019" y="-1333"/>
                      <a:pt x="16682" y="3672"/>
                      <a:pt x="18350" y="5340"/>
                    </a:cubicBezTo>
                    <a:cubicBezTo>
                      <a:pt x="18350" y="7008"/>
                      <a:pt x="20019" y="8677"/>
                      <a:pt x="18350" y="10345"/>
                    </a:cubicBezTo>
                    <a:cubicBezTo>
                      <a:pt x="18350" y="12013"/>
                      <a:pt x="16682" y="15349"/>
                      <a:pt x="15014" y="18686"/>
                    </a:cubicBezTo>
                    <a:cubicBezTo>
                      <a:pt x="15014" y="20354"/>
                      <a:pt x="8341" y="27027"/>
                      <a:pt x="5005" y="30363"/>
                    </a:cubicBezTo>
                    <a:cubicBezTo>
                      <a:pt x="3337" y="30363"/>
                      <a:pt x="16682" y="50382"/>
                      <a:pt x="16682" y="53718"/>
                    </a:cubicBezTo>
                    <a:cubicBezTo>
                      <a:pt x="16682" y="57055"/>
                      <a:pt x="16682" y="62059"/>
                      <a:pt x="15014" y="63727"/>
                    </a:cubicBezTo>
                    <a:cubicBezTo>
                      <a:pt x="15014" y="67064"/>
                      <a:pt x="15014" y="75405"/>
                      <a:pt x="15014" y="77073"/>
                    </a:cubicBezTo>
                    <a:cubicBezTo>
                      <a:pt x="15014" y="77073"/>
                      <a:pt x="11678" y="82078"/>
                      <a:pt x="11678" y="82078"/>
                    </a:cubicBezTo>
                    <a:cubicBezTo>
                      <a:pt x="11678" y="82078"/>
                      <a:pt x="1668" y="87082"/>
                      <a:pt x="0" y="88750"/>
                    </a:cubicBezTo>
                    <a:cubicBezTo>
                      <a:pt x="0" y="88750"/>
                      <a:pt x="3337" y="95423"/>
                      <a:pt x="8341" y="97091"/>
                    </a:cubicBezTo>
                    <a:cubicBezTo>
                      <a:pt x="13346" y="97091"/>
                      <a:pt x="78406" y="67064"/>
                      <a:pt x="78406" y="67064"/>
                    </a:cubicBezTo>
                    <a:lnTo>
                      <a:pt x="88414" y="30363"/>
                    </a:ln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373" name="Freeform 1372">
              <a:extLst>
                <a:ext uri="{FF2B5EF4-FFF2-40B4-BE49-F238E27FC236}">
                  <a16:creationId xmlns:a16="http://schemas.microsoft.com/office/drawing/2014/main" id="{3E95BCAF-C02B-BB8E-C547-EC227238709E}"/>
                </a:ext>
              </a:extLst>
            </p:cNvPr>
            <p:cNvSpPr/>
            <p:nvPr/>
          </p:nvSpPr>
          <p:spPr>
            <a:xfrm>
              <a:off x="5131520" y="2275426"/>
              <a:ext cx="275253" cy="141797"/>
            </a:xfrm>
            <a:custGeom>
              <a:avLst/>
              <a:gdLst>
                <a:gd name="connsiteX0" fmla="*/ 203521 w 275253"/>
                <a:gd name="connsiteY0" fmla="*/ 5005 h 141797"/>
                <a:gd name="connsiteX1" fmla="*/ 203521 w 275253"/>
                <a:gd name="connsiteY1" fmla="*/ 21687 h 141797"/>
                <a:gd name="connsiteX2" fmla="*/ 180166 w 275253"/>
                <a:gd name="connsiteY2" fmla="*/ 18350 h 141797"/>
                <a:gd name="connsiteX3" fmla="*/ 180166 w 275253"/>
                <a:gd name="connsiteY3" fmla="*/ 26691 h 141797"/>
                <a:gd name="connsiteX4" fmla="*/ 163484 w 275253"/>
                <a:gd name="connsiteY4" fmla="*/ 30028 h 141797"/>
                <a:gd name="connsiteX5" fmla="*/ 151806 w 275253"/>
                <a:gd name="connsiteY5" fmla="*/ 21687 h 141797"/>
                <a:gd name="connsiteX6" fmla="*/ 155143 w 275253"/>
                <a:gd name="connsiteY6" fmla="*/ 38369 h 141797"/>
                <a:gd name="connsiteX7" fmla="*/ 143465 w 275253"/>
                <a:gd name="connsiteY7" fmla="*/ 35032 h 141797"/>
                <a:gd name="connsiteX8" fmla="*/ 140129 w 275253"/>
                <a:gd name="connsiteY8" fmla="*/ 15014 h 141797"/>
                <a:gd name="connsiteX9" fmla="*/ 136793 w 275253"/>
                <a:gd name="connsiteY9" fmla="*/ 23355 h 141797"/>
                <a:gd name="connsiteX10" fmla="*/ 125115 w 275253"/>
                <a:gd name="connsiteY10" fmla="*/ 23355 h 141797"/>
                <a:gd name="connsiteX11" fmla="*/ 125115 w 275253"/>
                <a:gd name="connsiteY11" fmla="*/ 26691 h 141797"/>
                <a:gd name="connsiteX12" fmla="*/ 121779 w 275253"/>
                <a:gd name="connsiteY12" fmla="*/ 38369 h 141797"/>
                <a:gd name="connsiteX13" fmla="*/ 113438 w 275253"/>
                <a:gd name="connsiteY13" fmla="*/ 38369 h 141797"/>
                <a:gd name="connsiteX14" fmla="*/ 110101 w 275253"/>
                <a:gd name="connsiteY14" fmla="*/ 21687 h 141797"/>
                <a:gd name="connsiteX15" fmla="*/ 101760 w 275253"/>
                <a:gd name="connsiteY15" fmla="*/ 21687 h 141797"/>
                <a:gd name="connsiteX16" fmla="*/ 101760 w 275253"/>
                <a:gd name="connsiteY16" fmla="*/ 50046 h 141797"/>
                <a:gd name="connsiteX17" fmla="*/ 85078 w 275253"/>
                <a:gd name="connsiteY17" fmla="*/ 50046 h 141797"/>
                <a:gd name="connsiteX18" fmla="*/ 76737 w 275253"/>
                <a:gd name="connsiteY18" fmla="*/ 61724 h 141797"/>
                <a:gd name="connsiteX19" fmla="*/ 76737 w 275253"/>
                <a:gd name="connsiteY19" fmla="*/ 45042 h 141797"/>
                <a:gd name="connsiteX20" fmla="*/ 76737 w 275253"/>
                <a:gd name="connsiteY20" fmla="*/ 28360 h 141797"/>
                <a:gd name="connsiteX21" fmla="*/ 68396 w 275253"/>
                <a:gd name="connsiteY21" fmla="*/ 28360 h 141797"/>
                <a:gd name="connsiteX22" fmla="*/ 60055 w 275253"/>
                <a:gd name="connsiteY22" fmla="*/ 16682 h 141797"/>
                <a:gd name="connsiteX23" fmla="*/ 43373 w 275253"/>
                <a:gd name="connsiteY23" fmla="*/ 16682 h 141797"/>
                <a:gd name="connsiteX24" fmla="*/ 51714 w 275253"/>
                <a:gd name="connsiteY24" fmla="*/ 36701 h 141797"/>
                <a:gd name="connsiteX25" fmla="*/ 40037 w 275253"/>
                <a:gd name="connsiteY25" fmla="*/ 28360 h 141797"/>
                <a:gd name="connsiteX26" fmla="*/ 28360 w 275253"/>
                <a:gd name="connsiteY26" fmla="*/ 31696 h 141797"/>
                <a:gd name="connsiteX27" fmla="*/ 28360 w 275253"/>
                <a:gd name="connsiteY27" fmla="*/ 40037 h 141797"/>
                <a:gd name="connsiteX28" fmla="*/ 11678 w 275253"/>
                <a:gd name="connsiteY28" fmla="*/ 48378 h 141797"/>
                <a:gd name="connsiteX29" fmla="*/ 0 w 275253"/>
                <a:gd name="connsiteY29" fmla="*/ 56719 h 141797"/>
                <a:gd name="connsiteX30" fmla="*/ 20019 w 275253"/>
                <a:gd name="connsiteY30" fmla="*/ 60055 h 141797"/>
                <a:gd name="connsiteX31" fmla="*/ 43373 w 275253"/>
                <a:gd name="connsiteY31" fmla="*/ 43373 h 141797"/>
                <a:gd name="connsiteX32" fmla="*/ 55051 w 275253"/>
                <a:gd name="connsiteY32" fmla="*/ 66728 h 141797"/>
                <a:gd name="connsiteX33" fmla="*/ 31696 w 275253"/>
                <a:gd name="connsiteY33" fmla="*/ 66728 h 141797"/>
                <a:gd name="connsiteX34" fmla="*/ 28360 w 275253"/>
                <a:gd name="connsiteY34" fmla="*/ 75069 h 141797"/>
                <a:gd name="connsiteX35" fmla="*/ 8341 w 275253"/>
                <a:gd name="connsiteY35" fmla="*/ 78406 h 141797"/>
                <a:gd name="connsiteX36" fmla="*/ 11678 w 275253"/>
                <a:gd name="connsiteY36" fmla="*/ 86747 h 141797"/>
                <a:gd name="connsiteX37" fmla="*/ 48378 w 275253"/>
                <a:gd name="connsiteY37" fmla="*/ 83410 h 141797"/>
                <a:gd name="connsiteX38" fmla="*/ 68396 w 275253"/>
                <a:gd name="connsiteY38" fmla="*/ 103429 h 141797"/>
                <a:gd name="connsiteX39" fmla="*/ 40037 w 275253"/>
                <a:gd name="connsiteY39" fmla="*/ 111770 h 141797"/>
                <a:gd name="connsiteX40" fmla="*/ 48378 w 275253"/>
                <a:gd name="connsiteY40" fmla="*/ 123447 h 141797"/>
                <a:gd name="connsiteX41" fmla="*/ 65060 w 275253"/>
                <a:gd name="connsiteY41" fmla="*/ 120111 h 141797"/>
                <a:gd name="connsiteX42" fmla="*/ 81742 w 275253"/>
                <a:gd name="connsiteY42" fmla="*/ 116774 h 141797"/>
                <a:gd name="connsiteX43" fmla="*/ 110101 w 275253"/>
                <a:gd name="connsiteY43" fmla="*/ 125115 h 141797"/>
                <a:gd name="connsiteX44" fmla="*/ 106765 w 275253"/>
                <a:gd name="connsiteY44" fmla="*/ 133456 h 141797"/>
                <a:gd name="connsiteX45" fmla="*/ 103429 w 275253"/>
                <a:gd name="connsiteY45" fmla="*/ 141797 h 141797"/>
                <a:gd name="connsiteX46" fmla="*/ 160147 w 275253"/>
                <a:gd name="connsiteY46" fmla="*/ 141797 h 141797"/>
                <a:gd name="connsiteX47" fmla="*/ 163484 w 275253"/>
                <a:gd name="connsiteY47" fmla="*/ 130120 h 141797"/>
                <a:gd name="connsiteX48" fmla="*/ 160147 w 275253"/>
                <a:gd name="connsiteY48" fmla="*/ 118442 h 141797"/>
                <a:gd name="connsiteX49" fmla="*/ 183502 w 275253"/>
                <a:gd name="connsiteY49" fmla="*/ 126783 h 141797"/>
                <a:gd name="connsiteX50" fmla="*/ 195180 w 275253"/>
                <a:gd name="connsiteY50" fmla="*/ 118442 h 141797"/>
                <a:gd name="connsiteX51" fmla="*/ 203521 w 275253"/>
                <a:gd name="connsiteY51" fmla="*/ 121779 h 141797"/>
                <a:gd name="connsiteX52" fmla="*/ 223539 w 275253"/>
                <a:gd name="connsiteY52" fmla="*/ 105097 h 141797"/>
                <a:gd name="connsiteX53" fmla="*/ 235216 w 275253"/>
                <a:gd name="connsiteY53" fmla="*/ 105097 h 141797"/>
                <a:gd name="connsiteX54" fmla="*/ 263576 w 275253"/>
                <a:gd name="connsiteY54" fmla="*/ 73401 h 141797"/>
                <a:gd name="connsiteX55" fmla="*/ 266912 w 275253"/>
                <a:gd name="connsiteY55" fmla="*/ 76737 h 141797"/>
                <a:gd name="connsiteX56" fmla="*/ 275253 w 275253"/>
                <a:gd name="connsiteY56" fmla="*/ 76737 h 141797"/>
                <a:gd name="connsiteX57" fmla="*/ 271917 w 275253"/>
                <a:gd name="connsiteY57" fmla="*/ 48378 h 141797"/>
                <a:gd name="connsiteX58" fmla="*/ 255235 w 275253"/>
                <a:gd name="connsiteY58" fmla="*/ 40037 h 141797"/>
                <a:gd name="connsiteX59" fmla="*/ 243557 w 275253"/>
                <a:gd name="connsiteY59" fmla="*/ 48378 h 141797"/>
                <a:gd name="connsiteX60" fmla="*/ 246894 w 275253"/>
                <a:gd name="connsiteY60" fmla="*/ 36701 h 141797"/>
                <a:gd name="connsiteX61" fmla="*/ 238553 w 275253"/>
                <a:gd name="connsiteY61" fmla="*/ 25023 h 141797"/>
                <a:gd name="connsiteX62" fmla="*/ 250230 w 275253"/>
                <a:gd name="connsiteY62" fmla="*/ 13346 h 141797"/>
                <a:gd name="connsiteX63" fmla="*/ 233548 w 275253"/>
                <a:gd name="connsiteY63" fmla="*/ 16682 h 141797"/>
                <a:gd name="connsiteX64" fmla="*/ 230212 w 275253"/>
                <a:gd name="connsiteY64" fmla="*/ 20019 h 141797"/>
                <a:gd name="connsiteX65" fmla="*/ 206857 w 275253"/>
                <a:gd name="connsiteY65" fmla="*/ 3337 h 141797"/>
                <a:gd name="connsiteX66" fmla="*/ 31696 w 275253"/>
                <a:gd name="connsiteY66" fmla="*/ 0 h 141797"/>
                <a:gd name="connsiteX67" fmla="*/ 31696 w 275253"/>
                <a:gd name="connsiteY67" fmla="*/ 8341 h 141797"/>
                <a:gd name="connsiteX68" fmla="*/ 55051 w 275253"/>
                <a:gd name="connsiteY68" fmla="*/ 8341 h 141797"/>
                <a:gd name="connsiteX69" fmla="*/ 51714 w 275253"/>
                <a:gd name="connsiteY69" fmla="*/ 0 h 141797"/>
                <a:gd name="connsiteX70" fmla="*/ 31696 w 275253"/>
                <a:gd name="connsiteY70" fmla="*/ 0 h 14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5253" h="141797">
                  <a:moveTo>
                    <a:pt x="203521" y="5005"/>
                  </a:moveTo>
                  <a:cubicBezTo>
                    <a:pt x="203521" y="5005"/>
                    <a:pt x="203521" y="20019"/>
                    <a:pt x="203521" y="21687"/>
                  </a:cubicBezTo>
                  <a:cubicBezTo>
                    <a:pt x="191843" y="21687"/>
                    <a:pt x="186839" y="16682"/>
                    <a:pt x="180166" y="18350"/>
                  </a:cubicBezTo>
                  <a:lnTo>
                    <a:pt x="180166" y="26691"/>
                  </a:lnTo>
                  <a:cubicBezTo>
                    <a:pt x="175161" y="26691"/>
                    <a:pt x="165152" y="30028"/>
                    <a:pt x="163484" y="30028"/>
                  </a:cubicBezTo>
                  <a:cubicBezTo>
                    <a:pt x="160147" y="30028"/>
                    <a:pt x="160147" y="23355"/>
                    <a:pt x="151806" y="21687"/>
                  </a:cubicBezTo>
                  <a:cubicBezTo>
                    <a:pt x="151806" y="23355"/>
                    <a:pt x="156811" y="38369"/>
                    <a:pt x="155143" y="38369"/>
                  </a:cubicBezTo>
                  <a:cubicBezTo>
                    <a:pt x="155143" y="38369"/>
                    <a:pt x="143465" y="36701"/>
                    <a:pt x="143465" y="35032"/>
                  </a:cubicBezTo>
                  <a:cubicBezTo>
                    <a:pt x="143465" y="31696"/>
                    <a:pt x="140129" y="15014"/>
                    <a:pt x="140129" y="15014"/>
                  </a:cubicBezTo>
                  <a:cubicBezTo>
                    <a:pt x="140129" y="15014"/>
                    <a:pt x="133456" y="21687"/>
                    <a:pt x="136793" y="23355"/>
                  </a:cubicBezTo>
                  <a:cubicBezTo>
                    <a:pt x="135124" y="25023"/>
                    <a:pt x="128452" y="23355"/>
                    <a:pt x="125115" y="23355"/>
                  </a:cubicBezTo>
                  <a:lnTo>
                    <a:pt x="125115" y="26691"/>
                  </a:lnTo>
                  <a:cubicBezTo>
                    <a:pt x="118442" y="30028"/>
                    <a:pt x="121779" y="30028"/>
                    <a:pt x="121779" y="38369"/>
                  </a:cubicBezTo>
                  <a:lnTo>
                    <a:pt x="113438" y="38369"/>
                  </a:lnTo>
                  <a:cubicBezTo>
                    <a:pt x="110101" y="31696"/>
                    <a:pt x="111770" y="30028"/>
                    <a:pt x="110101" y="21687"/>
                  </a:cubicBezTo>
                  <a:lnTo>
                    <a:pt x="101760" y="21687"/>
                  </a:lnTo>
                  <a:cubicBezTo>
                    <a:pt x="101760" y="28360"/>
                    <a:pt x="105097" y="43373"/>
                    <a:pt x="101760" y="50046"/>
                  </a:cubicBezTo>
                  <a:lnTo>
                    <a:pt x="85078" y="50046"/>
                  </a:lnTo>
                  <a:cubicBezTo>
                    <a:pt x="91751" y="51714"/>
                    <a:pt x="76737" y="61724"/>
                    <a:pt x="76737" y="61724"/>
                  </a:cubicBezTo>
                  <a:cubicBezTo>
                    <a:pt x="76737" y="60055"/>
                    <a:pt x="70065" y="41705"/>
                    <a:pt x="76737" y="45042"/>
                  </a:cubicBezTo>
                  <a:cubicBezTo>
                    <a:pt x="76737" y="41705"/>
                    <a:pt x="76737" y="28360"/>
                    <a:pt x="76737" y="28360"/>
                  </a:cubicBezTo>
                  <a:lnTo>
                    <a:pt x="68396" y="28360"/>
                  </a:lnTo>
                  <a:cubicBezTo>
                    <a:pt x="65060" y="23355"/>
                    <a:pt x="61724" y="18350"/>
                    <a:pt x="60055" y="16682"/>
                  </a:cubicBezTo>
                  <a:cubicBezTo>
                    <a:pt x="61724" y="16682"/>
                    <a:pt x="51714" y="16682"/>
                    <a:pt x="43373" y="16682"/>
                  </a:cubicBezTo>
                  <a:cubicBezTo>
                    <a:pt x="43373" y="16682"/>
                    <a:pt x="65060" y="36701"/>
                    <a:pt x="51714" y="36701"/>
                  </a:cubicBezTo>
                  <a:lnTo>
                    <a:pt x="40037" y="28360"/>
                  </a:lnTo>
                  <a:cubicBezTo>
                    <a:pt x="36701" y="28360"/>
                    <a:pt x="23355" y="31696"/>
                    <a:pt x="28360" y="31696"/>
                  </a:cubicBezTo>
                  <a:cubicBezTo>
                    <a:pt x="20019" y="26691"/>
                    <a:pt x="28360" y="38369"/>
                    <a:pt x="28360" y="40037"/>
                  </a:cubicBezTo>
                  <a:cubicBezTo>
                    <a:pt x="25023" y="45042"/>
                    <a:pt x="16682" y="43373"/>
                    <a:pt x="11678" y="48378"/>
                  </a:cubicBezTo>
                  <a:cubicBezTo>
                    <a:pt x="15014" y="48378"/>
                    <a:pt x="0" y="56719"/>
                    <a:pt x="0" y="56719"/>
                  </a:cubicBezTo>
                  <a:cubicBezTo>
                    <a:pt x="8341" y="58387"/>
                    <a:pt x="13346" y="61724"/>
                    <a:pt x="20019" y="60055"/>
                  </a:cubicBezTo>
                  <a:cubicBezTo>
                    <a:pt x="23355" y="60055"/>
                    <a:pt x="40037" y="45042"/>
                    <a:pt x="43373" y="43373"/>
                  </a:cubicBezTo>
                  <a:cubicBezTo>
                    <a:pt x="70065" y="40037"/>
                    <a:pt x="25023" y="60055"/>
                    <a:pt x="55051" y="66728"/>
                  </a:cubicBezTo>
                  <a:cubicBezTo>
                    <a:pt x="48378" y="66728"/>
                    <a:pt x="38369" y="66728"/>
                    <a:pt x="31696" y="66728"/>
                  </a:cubicBezTo>
                  <a:cubicBezTo>
                    <a:pt x="31696" y="66728"/>
                    <a:pt x="28360" y="75069"/>
                    <a:pt x="28360" y="75069"/>
                  </a:cubicBezTo>
                  <a:cubicBezTo>
                    <a:pt x="21687" y="76737"/>
                    <a:pt x="11678" y="78406"/>
                    <a:pt x="8341" y="78406"/>
                  </a:cubicBezTo>
                  <a:lnTo>
                    <a:pt x="11678" y="86747"/>
                  </a:lnTo>
                  <a:cubicBezTo>
                    <a:pt x="18350" y="86747"/>
                    <a:pt x="35032" y="78406"/>
                    <a:pt x="48378" y="83410"/>
                  </a:cubicBezTo>
                  <a:cubicBezTo>
                    <a:pt x="53383" y="83410"/>
                    <a:pt x="63392" y="98424"/>
                    <a:pt x="68396" y="103429"/>
                  </a:cubicBezTo>
                  <a:cubicBezTo>
                    <a:pt x="58387" y="106765"/>
                    <a:pt x="50046" y="108433"/>
                    <a:pt x="40037" y="111770"/>
                  </a:cubicBezTo>
                  <a:cubicBezTo>
                    <a:pt x="40037" y="111770"/>
                    <a:pt x="48378" y="123447"/>
                    <a:pt x="48378" y="123447"/>
                  </a:cubicBezTo>
                  <a:cubicBezTo>
                    <a:pt x="55051" y="121779"/>
                    <a:pt x="56719" y="118442"/>
                    <a:pt x="65060" y="120111"/>
                  </a:cubicBezTo>
                  <a:cubicBezTo>
                    <a:pt x="65060" y="120111"/>
                    <a:pt x="71733" y="115106"/>
                    <a:pt x="81742" y="116774"/>
                  </a:cubicBezTo>
                  <a:cubicBezTo>
                    <a:pt x="86747" y="116774"/>
                    <a:pt x="98424" y="121779"/>
                    <a:pt x="110101" y="125115"/>
                  </a:cubicBezTo>
                  <a:cubicBezTo>
                    <a:pt x="110101" y="128452"/>
                    <a:pt x="113438" y="135124"/>
                    <a:pt x="106765" y="133456"/>
                  </a:cubicBezTo>
                  <a:cubicBezTo>
                    <a:pt x="106765" y="133456"/>
                    <a:pt x="101760" y="141797"/>
                    <a:pt x="103429" y="141797"/>
                  </a:cubicBezTo>
                  <a:lnTo>
                    <a:pt x="160147" y="141797"/>
                  </a:lnTo>
                  <a:cubicBezTo>
                    <a:pt x="160147" y="141797"/>
                    <a:pt x="173493" y="125115"/>
                    <a:pt x="163484" y="130120"/>
                  </a:cubicBezTo>
                  <a:lnTo>
                    <a:pt x="160147" y="118442"/>
                  </a:lnTo>
                  <a:cubicBezTo>
                    <a:pt x="168488" y="120111"/>
                    <a:pt x="175161" y="128452"/>
                    <a:pt x="183502" y="126783"/>
                  </a:cubicBezTo>
                  <a:cubicBezTo>
                    <a:pt x="186839" y="126783"/>
                    <a:pt x="190175" y="118442"/>
                    <a:pt x="195180" y="118442"/>
                  </a:cubicBezTo>
                  <a:cubicBezTo>
                    <a:pt x="195180" y="118442"/>
                    <a:pt x="196848" y="125115"/>
                    <a:pt x="203521" y="121779"/>
                  </a:cubicBezTo>
                  <a:cubicBezTo>
                    <a:pt x="208525" y="120111"/>
                    <a:pt x="216866" y="106765"/>
                    <a:pt x="223539" y="105097"/>
                  </a:cubicBezTo>
                  <a:cubicBezTo>
                    <a:pt x="226875" y="105097"/>
                    <a:pt x="231880" y="105097"/>
                    <a:pt x="235216" y="105097"/>
                  </a:cubicBezTo>
                  <a:cubicBezTo>
                    <a:pt x="246894" y="98424"/>
                    <a:pt x="255235" y="83410"/>
                    <a:pt x="263576" y="73401"/>
                  </a:cubicBezTo>
                  <a:cubicBezTo>
                    <a:pt x="255235" y="76737"/>
                    <a:pt x="266912" y="76737"/>
                    <a:pt x="266912" y="76737"/>
                  </a:cubicBezTo>
                  <a:cubicBezTo>
                    <a:pt x="265244" y="85078"/>
                    <a:pt x="271917" y="76737"/>
                    <a:pt x="275253" y="76737"/>
                  </a:cubicBezTo>
                  <a:cubicBezTo>
                    <a:pt x="271917" y="60055"/>
                    <a:pt x="273585" y="63392"/>
                    <a:pt x="271917" y="48378"/>
                  </a:cubicBezTo>
                  <a:cubicBezTo>
                    <a:pt x="263576" y="48378"/>
                    <a:pt x="256903" y="40037"/>
                    <a:pt x="255235" y="40037"/>
                  </a:cubicBezTo>
                  <a:cubicBezTo>
                    <a:pt x="250230" y="40037"/>
                    <a:pt x="246894" y="50046"/>
                    <a:pt x="243557" y="48378"/>
                  </a:cubicBezTo>
                  <a:cubicBezTo>
                    <a:pt x="238553" y="45042"/>
                    <a:pt x="246894" y="36701"/>
                    <a:pt x="246894" y="36701"/>
                  </a:cubicBezTo>
                  <a:cubicBezTo>
                    <a:pt x="251898" y="35032"/>
                    <a:pt x="238553" y="25023"/>
                    <a:pt x="238553" y="25023"/>
                  </a:cubicBezTo>
                  <a:cubicBezTo>
                    <a:pt x="241889" y="21687"/>
                    <a:pt x="246894" y="15014"/>
                    <a:pt x="250230" y="13346"/>
                  </a:cubicBezTo>
                  <a:cubicBezTo>
                    <a:pt x="258571" y="6673"/>
                    <a:pt x="241889" y="13346"/>
                    <a:pt x="233548" y="16682"/>
                  </a:cubicBezTo>
                  <a:cubicBezTo>
                    <a:pt x="240221" y="21687"/>
                    <a:pt x="230212" y="20019"/>
                    <a:pt x="230212" y="20019"/>
                  </a:cubicBezTo>
                  <a:cubicBezTo>
                    <a:pt x="220203" y="13346"/>
                    <a:pt x="225207" y="1668"/>
                    <a:pt x="206857" y="3337"/>
                  </a:cubicBezTo>
                  <a:close/>
                  <a:moveTo>
                    <a:pt x="31696" y="0"/>
                  </a:moveTo>
                  <a:lnTo>
                    <a:pt x="31696" y="8341"/>
                  </a:lnTo>
                  <a:cubicBezTo>
                    <a:pt x="40037" y="8341"/>
                    <a:pt x="41705" y="8341"/>
                    <a:pt x="55051" y="8341"/>
                  </a:cubicBezTo>
                  <a:cubicBezTo>
                    <a:pt x="55051" y="8341"/>
                    <a:pt x="50046" y="0"/>
                    <a:pt x="51714" y="0"/>
                  </a:cubicBezTo>
                  <a:cubicBezTo>
                    <a:pt x="45042" y="0"/>
                    <a:pt x="38369" y="0"/>
                    <a:pt x="31696"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22047622-7936-5017-F8FC-BA959E15E5A3}"/>
                </a:ext>
              </a:extLst>
            </p:cNvPr>
            <p:cNvSpPr/>
            <p:nvPr/>
          </p:nvSpPr>
          <p:spPr>
            <a:xfrm>
              <a:off x="6179151" y="3048915"/>
              <a:ext cx="186838" cy="125938"/>
            </a:xfrm>
            <a:custGeom>
              <a:avLst/>
              <a:gdLst>
                <a:gd name="connsiteX0" fmla="*/ 130119 w 186838"/>
                <a:gd name="connsiteY0" fmla="*/ 107321 h 125938"/>
                <a:gd name="connsiteX1" fmla="*/ 136792 w 186838"/>
                <a:gd name="connsiteY1" fmla="*/ 107321 h 125938"/>
                <a:gd name="connsiteX2" fmla="*/ 155143 w 186838"/>
                <a:gd name="connsiteY2" fmla="*/ 92307 h 125938"/>
                <a:gd name="connsiteX3" fmla="*/ 168488 w 186838"/>
                <a:gd name="connsiteY3" fmla="*/ 45598 h 125938"/>
                <a:gd name="connsiteX4" fmla="*/ 183502 w 186838"/>
                <a:gd name="connsiteY4" fmla="*/ 30584 h 125938"/>
                <a:gd name="connsiteX5" fmla="*/ 186838 w 186838"/>
                <a:gd name="connsiteY5" fmla="*/ 7229 h 125938"/>
                <a:gd name="connsiteX6" fmla="*/ 173493 w 186838"/>
                <a:gd name="connsiteY6" fmla="*/ 2224 h 125938"/>
                <a:gd name="connsiteX7" fmla="*/ 155143 w 186838"/>
                <a:gd name="connsiteY7" fmla="*/ 2224 h 125938"/>
                <a:gd name="connsiteX8" fmla="*/ 133456 w 186838"/>
                <a:gd name="connsiteY8" fmla="*/ 5561 h 125938"/>
                <a:gd name="connsiteX9" fmla="*/ 121778 w 186838"/>
                <a:gd name="connsiteY9" fmla="*/ 12233 h 125938"/>
                <a:gd name="connsiteX10" fmla="*/ 111769 w 186838"/>
                <a:gd name="connsiteY10" fmla="*/ 10565 h 125938"/>
                <a:gd name="connsiteX11" fmla="*/ 91751 w 186838"/>
                <a:gd name="connsiteY11" fmla="*/ 10565 h 125938"/>
                <a:gd name="connsiteX12" fmla="*/ 76737 w 186838"/>
                <a:gd name="connsiteY12" fmla="*/ 12233 h 125938"/>
                <a:gd name="connsiteX13" fmla="*/ 80073 w 186838"/>
                <a:gd name="connsiteY13" fmla="*/ 22243 h 125938"/>
                <a:gd name="connsiteX14" fmla="*/ 65060 w 186838"/>
                <a:gd name="connsiteY14" fmla="*/ 22243 h 125938"/>
                <a:gd name="connsiteX15" fmla="*/ 41705 w 186838"/>
                <a:gd name="connsiteY15" fmla="*/ 20574 h 125938"/>
                <a:gd name="connsiteX16" fmla="*/ 23355 w 186838"/>
                <a:gd name="connsiteY16" fmla="*/ 10565 h 125938"/>
                <a:gd name="connsiteX17" fmla="*/ 16682 w 186838"/>
                <a:gd name="connsiteY17" fmla="*/ 22243 h 125938"/>
                <a:gd name="connsiteX18" fmla="*/ 10009 w 186838"/>
                <a:gd name="connsiteY18" fmla="*/ 38925 h 125938"/>
                <a:gd name="connsiteX19" fmla="*/ 0 w 186838"/>
                <a:gd name="connsiteY19" fmla="*/ 47266 h 125938"/>
                <a:gd name="connsiteX20" fmla="*/ 6673 w 186838"/>
                <a:gd name="connsiteY20" fmla="*/ 57275 h 125938"/>
                <a:gd name="connsiteX21" fmla="*/ 5004 w 186838"/>
                <a:gd name="connsiteY21" fmla="*/ 67284 h 125938"/>
                <a:gd name="connsiteX22" fmla="*/ 23355 w 186838"/>
                <a:gd name="connsiteY22" fmla="*/ 83966 h 125938"/>
                <a:gd name="connsiteX23" fmla="*/ 41705 w 186838"/>
                <a:gd name="connsiteY23" fmla="*/ 108989 h 125938"/>
                <a:gd name="connsiteX24" fmla="*/ 63391 w 186838"/>
                <a:gd name="connsiteY24" fmla="*/ 122335 h 125938"/>
                <a:gd name="connsiteX25" fmla="*/ 81742 w 186838"/>
                <a:gd name="connsiteY25" fmla="*/ 125671 h 125938"/>
                <a:gd name="connsiteX26" fmla="*/ 85078 w 186838"/>
                <a:gd name="connsiteY26" fmla="*/ 122335 h 125938"/>
                <a:gd name="connsiteX27" fmla="*/ 96755 w 186838"/>
                <a:gd name="connsiteY27" fmla="*/ 115662 h 125938"/>
                <a:gd name="connsiteX28" fmla="*/ 115106 w 186838"/>
                <a:gd name="connsiteY28" fmla="*/ 107321 h 125938"/>
                <a:gd name="connsiteX29" fmla="*/ 128451 w 186838"/>
                <a:gd name="connsiteY29" fmla="*/ 107321 h 12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838" h="125938">
                  <a:moveTo>
                    <a:pt x="130119" y="107321"/>
                  </a:moveTo>
                  <a:lnTo>
                    <a:pt x="136792" y="107321"/>
                  </a:lnTo>
                  <a:cubicBezTo>
                    <a:pt x="136792" y="107321"/>
                    <a:pt x="145133" y="108989"/>
                    <a:pt x="155143" y="92307"/>
                  </a:cubicBezTo>
                  <a:cubicBezTo>
                    <a:pt x="165152" y="75625"/>
                    <a:pt x="156811" y="53939"/>
                    <a:pt x="168488" y="45598"/>
                  </a:cubicBezTo>
                  <a:cubicBezTo>
                    <a:pt x="178497" y="37257"/>
                    <a:pt x="183502" y="37257"/>
                    <a:pt x="183502" y="30584"/>
                  </a:cubicBezTo>
                  <a:cubicBezTo>
                    <a:pt x="183502" y="23911"/>
                    <a:pt x="186838" y="7229"/>
                    <a:pt x="186838" y="7229"/>
                  </a:cubicBezTo>
                  <a:cubicBezTo>
                    <a:pt x="186838" y="7229"/>
                    <a:pt x="178497" y="7229"/>
                    <a:pt x="173493" y="2224"/>
                  </a:cubicBezTo>
                  <a:cubicBezTo>
                    <a:pt x="168488" y="-2780"/>
                    <a:pt x="166820" y="2224"/>
                    <a:pt x="155143" y="2224"/>
                  </a:cubicBezTo>
                  <a:cubicBezTo>
                    <a:pt x="143465" y="2224"/>
                    <a:pt x="143465" y="2224"/>
                    <a:pt x="133456" y="5561"/>
                  </a:cubicBezTo>
                  <a:cubicBezTo>
                    <a:pt x="123447" y="8897"/>
                    <a:pt x="121778" y="12233"/>
                    <a:pt x="121778" y="12233"/>
                  </a:cubicBezTo>
                  <a:cubicBezTo>
                    <a:pt x="121778" y="12233"/>
                    <a:pt x="116774" y="15570"/>
                    <a:pt x="111769" y="10565"/>
                  </a:cubicBezTo>
                  <a:cubicBezTo>
                    <a:pt x="106765" y="3892"/>
                    <a:pt x="105096" y="7229"/>
                    <a:pt x="91751" y="10565"/>
                  </a:cubicBezTo>
                  <a:cubicBezTo>
                    <a:pt x="78405" y="13902"/>
                    <a:pt x="76737" y="12233"/>
                    <a:pt x="76737" y="12233"/>
                  </a:cubicBezTo>
                  <a:lnTo>
                    <a:pt x="80073" y="22243"/>
                  </a:lnTo>
                  <a:cubicBezTo>
                    <a:pt x="80073" y="22243"/>
                    <a:pt x="80073" y="25579"/>
                    <a:pt x="65060" y="22243"/>
                  </a:cubicBezTo>
                  <a:cubicBezTo>
                    <a:pt x="50046" y="18906"/>
                    <a:pt x="50046" y="20574"/>
                    <a:pt x="41705" y="20574"/>
                  </a:cubicBezTo>
                  <a:cubicBezTo>
                    <a:pt x="33364" y="20574"/>
                    <a:pt x="23355" y="10565"/>
                    <a:pt x="23355" y="10565"/>
                  </a:cubicBezTo>
                  <a:cubicBezTo>
                    <a:pt x="11677" y="7229"/>
                    <a:pt x="16682" y="22243"/>
                    <a:pt x="16682" y="22243"/>
                  </a:cubicBezTo>
                  <a:cubicBezTo>
                    <a:pt x="16682" y="22243"/>
                    <a:pt x="16682" y="42261"/>
                    <a:pt x="10009" y="38925"/>
                  </a:cubicBezTo>
                  <a:cubicBezTo>
                    <a:pt x="3336" y="35588"/>
                    <a:pt x="0" y="47266"/>
                    <a:pt x="0" y="47266"/>
                  </a:cubicBezTo>
                  <a:cubicBezTo>
                    <a:pt x="0" y="47266"/>
                    <a:pt x="5004" y="50602"/>
                    <a:pt x="6673" y="57275"/>
                  </a:cubicBezTo>
                  <a:cubicBezTo>
                    <a:pt x="6673" y="63948"/>
                    <a:pt x="5004" y="67284"/>
                    <a:pt x="5004" y="67284"/>
                  </a:cubicBezTo>
                  <a:cubicBezTo>
                    <a:pt x="5004" y="67284"/>
                    <a:pt x="21686" y="75625"/>
                    <a:pt x="23355" y="83966"/>
                  </a:cubicBezTo>
                  <a:cubicBezTo>
                    <a:pt x="25023" y="92307"/>
                    <a:pt x="31696" y="102316"/>
                    <a:pt x="41705" y="108989"/>
                  </a:cubicBezTo>
                  <a:cubicBezTo>
                    <a:pt x="51714" y="115662"/>
                    <a:pt x="56719" y="115662"/>
                    <a:pt x="63391" y="122335"/>
                  </a:cubicBezTo>
                  <a:cubicBezTo>
                    <a:pt x="70064" y="127339"/>
                    <a:pt x="81742" y="125671"/>
                    <a:pt x="81742" y="125671"/>
                  </a:cubicBezTo>
                  <a:lnTo>
                    <a:pt x="85078" y="122335"/>
                  </a:lnTo>
                  <a:cubicBezTo>
                    <a:pt x="90083" y="122335"/>
                    <a:pt x="95087" y="118998"/>
                    <a:pt x="96755" y="115662"/>
                  </a:cubicBezTo>
                  <a:cubicBezTo>
                    <a:pt x="100092" y="108989"/>
                    <a:pt x="106765" y="107321"/>
                    <a:pt x="115106" y="107321"/>
                  </a:cubicBezTo>
                  <a:lnTo>
                    <a:pt x="128451" y="107321"/>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75" name="Freeform 1374">
              <a:extLst>
                <a:ext uri="{FF2B5EF4-FFF2-40B4-BE49-F238E27FC236}">
                  <a16:creationId xmlns:a16="http://schemas.microsoft.com/office/drawing/2014/main" id="{D7F17403-2353-2E8D-FE86-DF6EAEDB0569}"/>
                </a:ext>
              </a:extLst>
            </p:cNvPr>
            <p:cNvSpPr/>
            <p:nvPr/>
          </p:nvSpPr>
          <p:spPr>
            <a:xfrm>
              <a:off x="3431623" y="4185516"/>
              <a:ext cx="163483" cy="93419"/>
            </a:xfrm>
            <a:custGeom>
              <a:avLst/>
              <a:gdLst>
                <a:gd name="connsiteX0" fmla="*/ 163484 w 163483"/>
                <a:gd name="connsiteY0" fmla="*/ 31696 h 93419"/>
                <a:gd name="connsiteX1" fmla="*/ 143465 w 163483"/>
                <a:gd name="connsiteY1" fmla="*/ 28360 h 93419"/>
                <a:gd name="connsiteX2" fmla="*/ 135124 w 163483"/>
                <a:gd name="connsiteY2" fmla="*/ 8341 h 93419"/>
                <a:gd name="connsiteX3" fmla="*/ 98424 w 163483"/>
                <a:gd name="connsiteY3" fmla="*/ 0 h 93419"/>
                <a:gd name="connsiteX4" fmla="*/ 66728 w 163483"/>
                <a:gd name="connsiteY4" fmla="*/ 11678 h 93419"/>
                <a:gd name="connsiteX5" fmla="*/ 25023 w 163483"/>
                <a:gd name="connsiteY5" fmla="*/ 11678 h 93419"/>
                <a:gd name="connsiteX6" fmla="*/ 25023 w 163483"/>
                <a:gd name="connsiteY6" fmla="*/ 11678 h 93419"/>
                <a:gd name="connsiteX7" fmla="*/ 16682 w 163483"/>
                <a:gd name="connsiteY7" fmla="*/ 16682 h 93419"/>
                <a:gd name="connsiteX8" fmla="*/ 6673 w 163483"/>
                <a:gd name="connsiteY8" fmla="*/ 26691 h 93419"/>
                <a:gd name="connsiteX9" fmla="*/ 0 w 163483"/>
                <a:gd name="connsiteY9" fmla="*/ 43373 h 93419"/>
                <a:gd name="connsiteX10" fmla="*/ 25023 w 163483"/>
                <a:gd name="connsiteY10" fmla="*/ 51714 h 93419"/>
                <a:gd name="connsiteX11" fmla="*/ 40037 w 163483"/>
                <a:gd name="connsiteY11" fmla="*/ 58387 h 93419"/>
                <a:gd name="connsiteX12" fmla="*/ 51714 w 163483"/>
                <a:gd name="connsiteY12" fmla="*/ 63392 h 93419"/>
                <a:gd name="connsiteX13" fmla="*/ 51714 w 163483"/>
                <a:gd name="connsiteY13" fmla="*/ 81742 h 93419"/>
                <a:gd name="connsiteX14" fmla="*/ 56719 w 163483"/>
                <a:gd name="connsiteY14" fmla="*/ 81742 h 93419"/>
                <a:gd name="connsiteX15" fmla="*/ 56719 w 163483"/>
                <a:gd name="connsiteY15" fmla="*/ 93419 h 93419"/>
                <a:gd name="connsiteX16" fmla="*/ 66728 w 163483"/>
                <a:gd name="connsiteY16" fmla="*/ 88415 h 93419"/>
                <a:gd name="connsiteX17" fmla="*/ 66728 w 163483"/>
                <a:gd name="connsiteY17" fmla="*/ 65060 h 93419"/>
                <a:gd name="connsiteX18" fmla="*/ 86747 w 163483"/>
                <a:gd name="connsiteY18" fmla="*/ 56719 h 93419"/>
                <a:gd name="connsiteX19" fmla="*/ 101760 w 163483"/>
                <a:gd name="connsiteY19" fmla="*/ 60055 h 93419"/>
                <a:gd name="connsiteX20" fmla="*/ 115106 w 163483"/>
                <a:gd name="connsiteY20" fmla="*/ 60055 h 93419"/>
                <a:gd name="connsiteX21" fmla="*/ 133456 w 163483"/>
                <a:gd name="connsiteY21" fmla="*/ 53383 h 93419"/>
                <a:gd name="connsiteX22" fmla="*/ 143465 w 163483"/>
                <a:gd name="connsiteY22" fmla="*/ 41705 h 93419"/>
                <a:gd name="connsiteX23" fmla="*/ 163484 w 163483"/>
                <a:gd name="connsiteY23" fmla="*/ 41705 h 93419"/>
                <a:gd name="connsiteX24" fmla="*/ 163484 w 163483"/>
                <a:gd name="connsiteY24" fmla="*/ 33364 h 9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483" h="93419">
                  <a:moveTo>
                    <a:pt x="163484" y="31696"/>
                  </a:moveTo>
                  <a:cubicBezTo>
                    <a:pt x="163484" y="31696"/>
                    <a:pt x="145134" y="28360"/>
                    <a:pt x="143465" y="28360"/>
                  </a:cubicBezTo>
                  <a:cubicBezTo>
                    <a:pt x="140129" y="25023"/>
                    <a:pt x="136793" y="13346"/>
                    <a:pt x="135124" y="8341"/>
                  </a:cubicBezTo>
                  <a:cubicBezTo>
                    <a:pt x="126783" y="8341"/>
                    <a:pt x="105096" y="0"/>
                    <a:pt x="98424" y="0"/>
                  </a:cubicBezTo>
                  <a:cubicBezTo>
                    <a:pt x="86747" y="0"/>
                    <a:pt x="71732" y="11678"/>
                    <a:pt x="66728" y="11678"/>
                  </a:cubicBezTo>
                  <a:cubicBezTo>
                    <a:pt x="53383" y="11678"/>
                    <a:pt x="38369" y="11678"/>
                    <a:pt x="25023" y="11678"/>
                  </a:cubicBezTo>
                  <a:lnTo>
                    <a:pt x="25023" y="11678"/>
                  </a:lnTo>
                  <a:cubicBezTo>
                    <a:pt x="25023" y="11678"/>
                    <a:pt x="25023" y="16682"/>
                    <a:pt x="16682" y="16682"/>
                  </a:cubicBezTo>
                  <a:cubicBezTo>
                    <a:pt x="8341" y="16682"/>
                    <a:pt x="6673" y="20019"/>
                    <a:pt x="6673" y="26691"/>
                  </a:cubicBezTo>
                  <a:cubicBezTo>
                    <a:pt x="6673" y="33364"/>
                    <a:pt x="0" y="43373"/>
                    <a:pt x="0" y="43373"/>
                  </a:cubicBezTo>
                  <a:cubicBezTo>
                    <a:pt x="0" y="43373"/>
                    <a:pt x="18350" y="46710"/>
                    <a:pt x="25023" y="51714"/>
                  </a:cubicBezTo>
                  <a:cubicBezTo>
                    <a:pt x="31696" y="56719"/>
                    <a:pt x="30028" y="58387"/>
                    <a:pt x="40037" y="58387"/>
                  </a:cubicBezTo>
                  <a:cubicBezTo>
                    <a:pt x="50046" y="58387"/>
                    <a:pt x="51714" y="63392"/>
                    <a:pt x="51714" y="63392"/>
                  </a:cubicBezTo>
                  <a:lnTo>
                    <a:pt x="51714" y="81742"/>
                  </a:lnTo>
                  <a:cubicBezTo>
                    <a:pt x="51714" y="81742"/>
                    <a:pt x="56719" y="81742"/>
                    <a:pt x="56719" y="81742"/>
                  </a:cubicBezTo>
                  <a:lnTo>
                    <a:pt x="56719" y="93419"/>
                  </a:lnTo>
                  <a:cubicBezTo>
                    <a:pt x="60055" y="93419"/>
                    <a:pt x="63391" y="93419"/>
                    <a:pt x="66728" y="88415"/>
                  </a:cubicBezTo>
                  <a:cubicBezTo>
                    <a:pt x="70065" y="81742"/>
                    <a:pt x="66728" y="65060"/>
                    <a:pt x="66728" y="65060"/>
                  </a:cubicBezTo>
                  <a:cubicBezTo>
                    <a:pt x="66728" y="65060"/>
                    <a:pt x="78406" y="58387"/>
                    <a:pt x="86747" y="56719"/>
                  </a:cubicBezTo>
                  <a:cubicBezTo>
                    <a:pt x="95088" y="55051"/>
                    <a:pt x="98424" y="56719"/>
                    <a:pt x="101760" y="60055"/>
                  </a:cubicBezTo>
                  <a:cubicBezTo>
                    <a:pt x="103429" y="65060"/>
                    <a:pt x="108433" y="60055"/>
                    <a:pt x="115106" y="60055"/>
                  </a:cubicBezTo>
                  <a:cubicBezTo>
                    <a:pt x="121778" y="60055"/>
                    <a:pt x="133456" y="56719"/>
                    <a:pt x="133456" y="53383"/>
                  </a:cubicBezTo>
                  <a:cubicBezTo>
                    <a:pt x="133456" y="50046"/>
                    <a:pt x="143465" y="41705"/>
                    <a:pt x="143465" y="41705"/>
                  </a:cubicBezTo>
                  <a:lnTo>
                    <a:pt x="163484" y="41705"/>
                  </a:lnTo>
                  <a:cubicBezTo>
                    <a:pt x="163484" y="40037"/>
                    <a:pt x="163484" y="33364"/>
                    <a:pt x="163484" y="3336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76" name="Freeform 1375">
              <a:extLst>
                <a:ext uri="{FF2B5EF4-FFF2-40B4-BE49-F238E27FC236}">
                  <a16:creationId xmlns:a16="http://schemas.microsoft.com/office/drawing/2014/main" id="{5A4F72F7-E6F5-CC37-8E4E-16E93589F37C}"/>
                </a:ext>
              </a:extLst>
            </p:cNvPr>
            <p:cNvSpPr/>
            <p:nvPr/>
          </p:nvSpPr>
          <p:spPr>
            <a:xfrm>
              <a:off x="10941934" y="4016428"/>
              <a:ext cx="8538" cy="8940"/>
            </a:xfrm>
            <a:custGeom>
              <a:avLst/>
              <a:gdLst>
                <a:gd name="connsiteX0" fmla="*/ 1599 w 8538"/>
                <a:gd name="connsiteY0" fmla="*/ 599 h 8940"/>
                <a:gd name="connsiteX1" fmla="*/ 4936 w 8538"/>
                <a:gd name="connsiteY1" fmla="*/ 8941 h 8940"/>
                <a:gd name="connsiteX2" fmla="*/ 1599 w 8538"/>
                <a:gd name="connsiteY2" fmla="*/ 599 h 8940"/>
              </a:gdLst>
              <a:ahLst/>
              <a:cxnLst>
                <a:cxn ang="0">
                  <a:pos x="connsiteX0" y="connsiteY0"/>
                </a:cxn>
                <a:cxn ang="0">
                  <a:pos x="connsiteX1" y="connsiteY1"/>
                </a:cxn>
                <a:cxn ang="0">
                  <a:pos x="connsiteX2" y="connsiteY2"/>
                </a:cxn>
              </a:cxnLst>
              <a:rect l="l" t="t" r="r" b="b"/>
              <a:pathLst>
                <a:path w="8538" h="8940">
                  <a:moveTo>
                    <a:pt x="1599" y="599"/>
                  </a:moveTo>
                  <a:cubicBezTo>
                    <a:pt x="-3405" y="599"/>
                    <a:pt x="4936" y="8941"/>
                    <a:pt x="4936" y="8941"/>
                  </a:cubicBezTo>
                  <a:cubicBezTo>
                    <a:pt x="4936" y="8941"/>
                    <a:pt x="14944" y="-2737"/>
                    <a:pt x="1599" y="599"/>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377" name="Graphic 1159">
              <a:extLst>
                <a:ext uri="{FF2B5EF4-FFF2-40B4-BE49-F238E27FC236}">
                  <a16:creationId xmlns:a16="http://schemas.microsoft.com/office/drawing/2014/main" id="{13C16B55-5DCB-5726-EE3C-AF451FBBBAD9}"/>
                </a:ext>
              </a:extLst>
            </p:cNvPr>
            <p:cNvGrpSpPr/>
            <p:nvPr/>
          </p:nvGrpSpPr>
          <p:grpSpPr>
            <a:xfrm>
              <a:off x="1593266" y="3985332"/>
              <a:ext cx="131787" cy="110368"/>
              <a:chOff x="1593266" y="3985332"/>
              <a:chExt cx="131787" cy="110368"/>
            </a:xfrm>
            <a:solidFill>
              <a:srgbClr val="009EE0"/>
            </a:solidFill>
          </p:grpSpPr>
          <p:sp>
            <p:nvSpPr>
              <p:cNvPr id="1378" name="Freeform 1377">
                <a:extLst>
                  <a:ext uri="{FF2B5EF4-FFF2-40B4-BE49-F238E27FC236}">
                    <a16:creationId xmlns:a16="http://schemas.microsoft.com/office/drawing/2014/main" id="{A2E4D5FF-DB97-3B23-3862-12C58B5DADBF}"/>
                  </a:ext>
                </a:extLst>
              </p:cNvPr>
              <p:cNvSpPr/>
              <p:nvPr/>
            </p:nvSpPr>
            <p:spPr>
              <a:xfrm>
                <a:off x="1696694" y="4062069"/>
                <a:ext cx="28359" cy="33630"/>
              </a:xfrm>
              <a:custGeom>
                <a:avLst/>
                <a:gdLst>
                  <a:gd name="connsiteX0" fmla="*/ 8341 w 28359"/>
                  <a:gd name="connsiteY0" fmla="*/ 0 h 33630"/>
                  <a:gd name="connsiteX1" fmla="*/ 0 w 28359"/>
                  <a:gd name="connsiteY1" fmla="*/ 8341 h 33630"/>
                  <a:gd name="connsiteX2" fmla="*/ 0 w 28359"/>
                  <a:gd name="connsiteY2" fmla="*/ 25023 h 33630"/>
                  <a:gd name="connsiteX3" fmla="*/ 8341 w 28359"/>
                  <a:gd name="connsiteY3" fmla="*/ 33364 h 33630"/>
                  <a:gd name="connsiteX4" fmla="*/ 11677 w 28359"/>
                  <a:gd name="connsiteY4" fmla="*/ 30028 h 33630"/>
                  <a:gd name="connsiteX5" fmla="*/ 28359 w 28359"/>
                  <a:gd name="connsiteY5" fmla="*/ 18350 h 33630"/>
                  <a:gd name="connsiteX6" fmla="*/ 20018 w 28359"/>
                  <a:gd name="connsiteY6" fmla="*/ 1668 h 33630"/>
                  <a:gd name="connsiteX7" fmla="*/ 8341 w 28359"/>
                  <a:gd name="connsiteY7" fmla="*/ 1668 h 3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59" h="33630">
                    <a:moveTo>
                      <a:pt x="8341" y="0"/>
                    </a:moveTo>
                    <a:cubicBezTo>
                      <a:pt x="8341" y="5005"/>
                      <a:pt x="3336" y="5005"/>
                      <a:pt x="0" y="8341"/>
                    </a:cubicBezTo>
                    <a:cubicBezTo>
                      <a:pt x="1668" y="11677"/>
                      <a:pt x="0" y="20018"/>
                      <a:pt x="0" y="25023"/>
                    </a:cubicBezTo>
                    <a:cubicBezTo>
                      <a:pt x="0" y="26691"/>
                      <a:pt x="6673" y="28359"/>
                      <a:pt x="8341" y="33364"/>
                    </a:cubicBezTo>
                    <a:cubicBezTo>
                      <a:pt x="8341" y="33364"/>
                      <a:pt x="15014" y="35032"/>
                      <a:pt x="11677" y="30028"/>
                    </a:cubicBezTo>
                    <a:cubicBezTo>
                      <a:pt x="16682" y="26691"/>
                      <a:pt x="23355" y="20018"/>
                      <a:pt x="28359" y="18350"/>
                    </a:cubicBezTo>
                    <a:cubicBezTo>
                      <a:pt x="21687" y="13346"/>
                      <a:pt x="23355" y="10009"/>
                      <a:pt x="20018" y="1668"/>
                    </a:cubicBezTo>
                    <a:cubicBezTo>
                      <a:pt x="20018" y="1668"/>
                      <a:pt x="8341" y="1668"/>
                      <a:pt x="8341" y="166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79" name="Freeform 1378">
                <a:extLst>
                  <a:ext uri="{FF2B5EF4-FFF2-40B4-BE49-F238E27FC236}">
                    <a16:creationId xmlns:a16="http://schemas.microsoft.com/office/drawing/2014/main" id="{82726365-553A-601E-A24F-4A46C85AEF36}"/>
                  </a:ext>
                </a:extLst>
              </p:cNvPr>
              <p:cNvSpPr/>
              <p:nvPr/>
            </p:nvSpPr>
            <p:spPr>
              <a:xfrm>
                <a:off x="1685017" y="4025369"/>
                <a:ext cx="9812" cy="11839"/>
              </a:xfrm>
              <a:custGeom>
                <a:avLst/>
                <a:gdLst>
                  <a:gd name="connsiteX0" fmla="*/ 0 w 9812"/>
                  <a:gd name="connsiteY0" fmla="*/ 0 h 11839"/>
                  <a:gd name="connsiteX1" fmla="*/ 3336 w 9812"/>
                  <a:gd name="connsiteY1" fmla="*/ 11677 h 11839"/>
                  <a:gd name="connsiteX2" fmla="*/ 0 w 9812"/>
                  <a:gd name="connsiteY2" fmla="*/ 0 h 11839"/>
                </a:gdLst>
                <a:ahLst/>
                <a:cxnLst>
                  <a:cxn ang="0">
                    <a:pos x="connsiteX0" y="connsiteY0"/>
                  </a:cxn>
                  <a:cxn ang="0">
                    <a:pos x="connsiteX1" y="connsiteY1"/>
                  </a:cxn>
                  <a:cxn ang="0">
                    <a:pos x="connsiteX2" y="connsiteY2"/>
                  </a:cxn>
                </a:cxnLst>
                <a:rect l="l" t="t" r="r" b="b"/>
                <a:pathLst>
                  <a:path w="9812" h="11839">
                    <a:moveTo>
                      <a:pt x="0" y="0"/>
                    </a:moveTo>
                    <a:cubicBezTo>
                      <a:pt x="0" y="0"/>
                      <a:pt x="3336" y="11677"/>
                      <a:pt x="3336" y="11677"/>
                    </a:cubicBezTo>
                    <a:cubicBezTo>
                      <a:pt x="11677" y="13346"/>
                      <a:pt x="13346" y="1668"/>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0" name="Freeform 1379">
                <a:extLst>
                  <a:ext uri="{FF2B5EF4-FFF2-40B4-BE49-F238E27FC236}">
                    <a16:creationId xmlns:a16="http://schemas.microsoft.com/office/drawing/2014/main" id="{4E904E88-A742-A1E9-D7E9-044E7EA41F41}"/>
                  </a:ext>
                </a:extLst>
              </p:cNvPr>
              <p:cNvSpPr/>
              <p:nvPr/>
            </p:nvSpPr>
            <p:spPr>
              <a:xfrm>
                <a:off x="1637730" y="3995341"/>
                <a:ext cx="13136" cy="17086"/>
              </a:xfrm>
              <a:custGeom>
                <a:avLst/>
                <a:gdLst>
                  <a:gd name="connsiteX0" fmla="*/ 7250 w 13136"/>
                  <a:gd name="connsiteY0" fmla="*/ 1668 h 17086"/>
                  <a:gd name="connsiteX1" fmla="*/ 10587 w 13136"/>
                  <a:gd name="connsiteY1" fmla="*/ 13346 h 17086"/>
                  <a:gd name="connsiteX2" fmla="*/ 10587 w 13136"/>
                  <a:gd name="connsiteY2" fmla="*/ 16682 h 17086"/>
                  <a:gd name="connsiteX3" fmla="*/ 7250 w 13136"/>
                  <a:gd name="connsiteY3" fmla="*/ 0 h 17086"/>
                </a:gdLst>
                <a:ahLst/>
                <a:cxnLst>
                  <a:cxn ang="0">
                    <a:pos x="connsiteX0" y="connsiteY0"/>
                  </a:cxn>
                  <a:cxn ang="0">
                    <a:pos x="connsiteX1" y="connsiteY1"/>
                  </a:cxn>
                  <a:cxn ang="0">
                    <a:pos x="connsiteX2" y="connsiteY2"/>
                  </a:cxn>
                  <a:cxn ang="0">
                    <a:pos x="connsiteX3" y="connsiteY3"/>
                  </a:cxn>
                </a:cxnLst>
                <a:rect l="l" t="t" r="r" b="b"/>
                <a:pathLst>
                  <a:path w="13136" h="17086">
                    <a:moveTo>
                      <a:pt x="7250" y="1668"/>
                    </a:moveTo>
                    <a:cubicBezTo>
                      <a:pt x="7250" y="1668"/>
                      <a:pt x="-11100" y="6673"/>
                      <a:pt x="10587" y="13346"/>
                    </a:cubicBezTo>
                    <a:lnTo>
                      <a:pt x="10587" y="16682"/>
                    </a:lnTo>
                    <a:cubicBezTo>
                      <a:pt x="17259" y="20018"/>
                      <a:pt x="8918" y="1668"/>
                      <a:pt x="725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1" name="Freeform 1380">
                <a:extLst>
                  <a:ext uri="{FF2B5EF4-FFF2-40B4-BE49-F238E27FC236}">
                    <a16:creationId xmlns:a16="http://schemas.microsoft.com/office/drawing/2014/main" id="{73079BA9-EE24-52C5-EC1F-B2D0A3DD23B8}"/>
                  </a:ext>
                </a:extLst>
              </p:cNvPr>
              <p:cNvSpPr/>
              <p:nvPr/>
            </p:nvSpPr>
            <p:spPr>
              <a:xfrm>
                <a:off x="1593266" y="3985332"/>
                <a:ext cx="11677" cy="11677"/>
              </a:xfrm>
              <a:custGeom>
                <a:avLst/>
                <a:gdLst>
                  <a:gd name="connsiteX0" fmla="*/ 3336 w 11677"/>
                  <a:gd name="connsiteY0" fmla="*/ 0 h 11677"/>
                  <a:gd name="connsiteX1" fmla="*/ 0 w 11677"/>
                  <a:gd name="connsiteY1" fmla="*/ 8341 h 11677"/>
                  <a:gd name="connsiteX2" fmla="*/ 11677 w 11677"/>
                  <a:gd name="connsiteY2" fmla="*/ 11678 h 11677"/>
                  <a:gd name="connsiteX3" fmla="*/ 3336 w 11677"/>
                  <a:gd name="connsiteY3" fmla="*/ 0 h 11677"/>
                </a:gdLst>
                <a:ahLst/>
                <a:cxnLst>
                  <a:cxn ang="0">
                    <a:pos x="connsiteX0" y="connsiteY0"/>
                  </a:cxn>
                  <a:cxn ang="0">
                    <a:pos x="connsiteX1" y="connsiteY1"/>
                  </a:cxn>
                  <a:cxn ang="0">
                    <a:pos x="connsiteX2" y="connsiteY2"/>
                  </a:cxn>
                  <a:cxn ang="0">
                    <a:pos x="connsiteX3" y="connsiteY3"/>
                  </a:cxn>
                </a:cxnLst>
                <a:rect l="l" t="t" r="r" b="b"/>
                <a:pathLst>
                  <a:path w="11677" h="11677">
                    <a:moveTo>
                      <a:pt x="3336" y="0"/>
                    </a:moveTo>
                    <a:cubicBezTo>
                      <a:pt x="3336" y="0"/>
                      <a:pt x="0" y="6673"/>
                      <a:pt x="0" y="8341"/>
                    </a:cubicBezTo>
                    <a:cubicBezTo>
                      <a:pt x="3336" y="8341"/>
                      <a:pt x="8341" y="10009"/>
                      <a:pt x="11677" y="11678"/>
                    </a:cubicBezTo>
                    <a:cubicBezTo>
                      <a:pt x="5005" y="6673"/>
                      <a:pt x="18350" y="0"/>
                      <a:pt x="3336" y="0"/>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382" name="Freeform 1381">
              <a:extLst>
                <a:ext uri="{FF2B5EF4-FFF2-40B4-BE49-F238E27FC236}">
                  <a16:creationId xmlns:a16="http://schemas.microsoft.com/office/drawing/2014/main" id="{65FDCCD1-240E-1FB2-C05A-173B105FDDF5}"/>
                </a:ext>
              </a:extLst>
            </p:cNvPr>
            <p:cNvSpPr/>
            <p:nvPr/>
          </p:nvSpPr>
          <p:spPr>
            <a:xfrm>
              <a:off x="3818646" y="4063738"/>
              <a:ext cx="75069" cy="53382"/>
            </a:xfrm>
            <a:custGeom>
              <a:avLst/>
              <a:gdLst>
                <a:gd name="connsiteX0" fmla="*/ 73401 w 75069"/>
                <a:gd name="connsiteY0" fmla="*/ 53382 h 53382"/>
                <a:gd name="connsiteX1" fmla="*/ 71732 w 75069"/>
                <a:gd name="connsiteY1" fmla="*/ 41705 h 53382"/>
                <a:gd name="connsiteX2" fmla="*/ 66728 w 75069"/>
                <a:gd name="connsiteY2" fmla="*/ 33364 h 53382"/>
                <a:gd name="connsiteX3" fmla="*/ 66728 w 75069"/>
                <a:gd name="connsiteY3" fmla="*/ 28359 h 53382"/>
                <a:gd name="connsiteX4" fmla="*/ 70064 w 75069"/>
                <a:gd name="connsiteY4" fmla="*/ 20018 h 53382"/>
                <a:gd name="connsiteX5" fmla="*/ 70064 w 75069"/>
                <a:gd name="connsiteY5" fmla="*/ 0 h 53382"/>
                <a:gd name="connsiteX6" fmla="*/ 36700 w 75069"/>
                <a:gd name="connsiteY6" fmla="*/ 0 h 53382"/>
                <a:gd name="connsiteX7" fmla="*/ 48378 w 75069"/>
                <a:gd name="connsiteY7" fmla="*/ 3336 h 53382"/>
                <a:gd name="connsiteX8" fmla="*/ 45041 w 75069"/>
                <a:gd name="connsiteY8" fmla="*/ 15014 h 53382"/>
                <a:gd name="connsiteX9" fmla="*/ 48378 w 75069"/>
                <a:gd name="connsiteY9" fmla="*/ 26691 h 53382"/>
                <a:gd name="connsiteX10" fmla="*/ 51714 w 75069"/>
                <a:gd name="connsiteY10" fmla="*/ 43373 h 53382"/>
                <a:gd name="connsiteX11" fmla="*/ 23355 w 75069"/>
                <a:gd name="connsiteY11" fmla="*/ 40037 h 53382"/>
                <a:gd name="connsiteX12" fmla="*/ 3336 w 75069"/>
                <a:gd name="connsiteY12" fmla="*/ 31696 h 53382"/>
                <a:gd name="connsiteX13" fmla="*/ 0 w 75069"/>
                <a:gd name="connsiteY13" fmla="*/ 48378 h 53382"/>
                <a:gd name="connsiteX14" fmla="*/ 8341 w 75069"/>
                <a:gd name="connsiteY14" fmla="*/ 51714 h 53382"/>
                <a:gd name="connsiteX15" fmla="*/ 75069 w 75069"/>
                <a:gd name="connsiteY15" fmla="*/ 51714 h 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069" h="53382">
                  <a:moveTo>
                    <a:pt x="73401" y="53382"/>
                  </a:moveTo>
                  <a:cubicBezTo>
                    <a:pt x="73401" y="53382"/>
                    <a:pt x="73401" y="46709"/>
                    <a:pt x="71732" y="41705"/>
                  </a:cubicBezTo>
                  <a:cubicBezTo>
                    <a:pt x="70064" y="36700"/>
                    <a:pt x="66728" y="33364"/>
                    <a:pt x="66728" y="33364"/>
                  </a:cubicBezTo>
                  <a:lnTo>
                    <a:pt x="66728" y="28359"/>
                  </a:lnTo>
                  <a:cubicBezTo>
                    <a:pt x="66728" y="28359"/>
                    <a:pt x="70064" y="20018"/>
                    <a:pt x="70064" y="20018"/>
                  </a:cubicBezTo>
                  <a:lnTo>
                    <a:pt x="70064" y="0"/>
                  </a:lnTo>
                  <a:cubicBezTo>
                    <a:pt x="58387" y="0"/>
                    <a:pt x="46709" y="1668"/>
                    <a:pt x="36700" y="0"/>
                  </a:cubicBezTo>
                  <a:cubicBezTo>
                    <a:pt x="40037" y="3336"/>
                    <a:pt x="40037" y="1668"/>
                    <a:pt x="48378" y="3336"/>
                  </a:cubicBezTo>
                  <a:cubicBezTo>
                    <a:pt x="48378" y="6673"/>
                    <a:pt x="43373" y="13345"/>
                    <a:pt x="45041" y="15014"/>
                  </a:cubicBezTo>
                  <a:cubicBezTo>
                    <a:pt x="45041" y="15014"/>
                    <a:pt x="48378" y="21686"/>
                    <a:pt x="48378" y="26691"/>
                  </a:cubicBezTo>
                  <a:cubicBezTo>
                    <a:pt x="60055" y="23355"/>
                    <a:pt x="51714" y="43373"/>
                    <a:pt x="51714" y="43373"/>
                  </a:cubicBezTo>
                  <a:cubicBezTo>
                    <a:pt x="45041" y="43373"/>
                    <a:pt x="23355" y="40037"/>
                    <a:pt x="23355" y="40037"/>
                  </a:cubicBezTo>
                  <a:cubicBezTo>
                    <a:pt x="13345" y="40037"/>
                    <a:pt x="10009" y="35032"/>
                    <a:pt x="3336" y="31696"/>
                  </a:cubicBezTo>
                  <a:cubicBezTo>
                    <a:pt x="3336" y="31696"/>
                    <a:pt x="0" y="43373"/>
                    <a:pt x="0" y="48378"/>
                  </a:cubicBezTo>
                  <a:cubicBezTo>
                    <a:pt x="0" y="48378"/>
                    <a:pt x="13345" y="51714"/>
                    <a:pt x="8341" y="51714"/>
                  </a:cubicBezTo>
                  <a:cubicBezTo>
                    <a:pt x="30027" y="51714"/>
                    <a:pt x="45041" y="51714"/>
                    <a:pt x="75069" y="5171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3" name="Freeform 1382">
              <a:extLst>
                <a:ext uri="{FF2B5EF4-FFF2-40B4-BE49-F238E27FC236}">
                  <a16:creationId xmlns:a16="http://schemas.microsoft.com/office/drawing/2014/main" id="{7CDFEB3B-78C0-82D9-F44A-B3189DA99672}"/>
                </a:ext>
              </a:extLst>
            </p:cNvPr>
            <p:cNvSpPr/>
            <p:nvPr/>
          </p:nvSpPr>
          <p:spPr>
            <a:xfrm>
              <a:off x="4148950" y="4434078"/>
              <a:ext cx="123446" cy="246894"/>
            </a:xfrm>
            <a:custGeom>
              <a:avLst/>
              <a:gdLst>
                <a:gd name="connsiteX0" fmla="*/ 121778 w 123446"/>
                <a:gd name="connsiteY0" fmla="*/ 81742 h 246894"/>
                <a:gd name="connsiteX1" fmla="*/ 118442 w 123446"/>
                <a:gd name="connsiteY1" fmla="*/ 60055 h 246894"/>
                <a:gd name="connsiteX2" fmla="*/ 106765 w 123446"/>
                <a:gd name="connsiteY2" fmla="*/ 60055 h 246894"/>
                <a:gd name="connsiteX3" fmla="*/ 98424 w 123446"/>
                <a:gd name="connsiteY3" fmla="*/ 48378 h 246894"/>
                <a:gd name="connsiteX4" fmla="*/ 81742 w 123446"/>
                <a:gd name="connsiteY4" fmla="*/ 51714 h 246894"/>
                <a:gd name="connsiteX5" fmla="*/ 81742 w 123446"/>
                <a:gd name="connsiteY5" fmla="*/ 68396 h 246894"/>
                <a:gd name="connsiteX6" fmla="*/ 70065 w 123446"/>
                <a:gd name="connsiteY6" fmla="*/ 68396 h 246894"/>
                <a:gd name="connsiteX7" fmla="*/ 81742 w 123446"/>
                <a:gd name="connsiteY7" fmla="*/ 25023 h 246894"/>
                <a:gd name="connsiteX8" fmla="*/ 70065 w 123446"/>
                <a:gd name="connsiteY8" fmla="*/ 25023 h 246894"/>
                <a:gd name="connsiteX9" fmla="*/ 70065 w 123446"/>
                <a:gd name="connsiteY9" fmla="*/ 16682 h 246894"/>
                <a:gd name="connsiteX10" fmla="*/ 58387 w 123446"/>
                <a:gd name="connsiteY10" fmla="*/ 13346 h 246894"/>
                <a:gd name="connsiteX11" fmla="*/ 50046 w 123446"/>
                <a:gd name="connsiteY11" fmla="*/ 1668 h 246894"/>
                <a:gd name="connsiteX12" fmla="*/ 41705 w 123446"/>
                <a:gd name="connsiteY12" fmla="*/ 0 h 246894"/>
                <a:gd name="connsiteX13" fmla="*/ 41705 w 123446"/>
                <a:gd name="connsiteY13" fmla="*/ 10009 h 246894"/>
                <a:gd name="connsiteX14" fmla="*/ 36701 w 123446"/>
                <a:gd name="connsiteY14" fmla="*/ 16682 h 246894"/>
                <a:gd name="connsiteX15" fmla="*/ 16682 w 123446"/>
                <a:gd name="connsiteY15" fmla="*/ 23355 h 246894"/>
                <a:gd name="connsiteX16" fmla="*/ 16682 w 123446"/>
                <a:gd name="connsiteY16" fmla="*/ 33364 h 246894"/>
                <a:gd name="connsiteX17" fmla="*/ 23355 w 123446"/>
                <a:gd name="connsiteY17" fmla="*/ 46710 h 246894"/>
                <a:gd name="connsiteX18" fmla="*/ 33364 w 123446"/>
                <a:gd name="connsiteY18" fmla="*/ 53383 h 246894"/>
                <a:gd name="connsiteX19" fmla="*/ 10009 w 123446"/>
                <a:gd name="connsiteY19" fmla="*/ 61724 h 246894"/>
                <a:gd name="connsiteX20" fmla="*/ 10009 w 123446"/>
                <a:gd name="connsiteY20" fmla="*/ 73401 h 246894"/>
                <a:gd name="connsiteX21" fmla="*/ 0 w 123446"/>
                <a:gd name="connsiteY21" fmla="*/ 78406 h 246894"/>
                <a:gd name="connsiteX22" fmla="*/ 23355 w 123446"/>
                <a:gd name="connsiteY22" fmla="*/ 113438 h 246894"/>
                <a:gd name="connsiteX23" fmla="*/ 43373 w 123446"/>
                <a:gd name="connsiteY23" fmla="*/ 116774 h 246894"/>
                <a:gd name="connsiteX24" fmla="*/ 50046 w 123446"/>
                <a:gd name="connsiteY24" fmla="*/ 123447 h 246894"/>
                <a:gd name="connsiteX25" fmla="*/ 41705 w 123446"/>
                <a:gd name="connsiteY25" fmla="*/ 131788 h 246894"/>
                <a:gd name="connsiteX26" fmla="*/ 55050 w 123446"/>
                <a:gd name="connsiteY26" fmla="*/ 138461 h 246894"/>
                <a:gd name="connsiteX27" fmla="*/ 55050 w 123446"/>
                <a:gd name="connsiteY27" fmla="*/ 150138 h 246894"/>
                <a:gd name="connsiteX28" fmla="*/ 55050 w 123446"/>
                <a:gd name="connsiteY28" fmla="*/ 161816 h 246894"/>
                <a:gd name="connsiteX29" fmla="*/ 40037 w 123446"/>
                <a:gd name="connsiteY29" fmla="*/ 171825 h 246894"/>
                <a:gd name="connsiteX30" fmla="*/ 40037 w 123446"/>
                <a:gd name="connsiteY30" fmla="*/ 211862 h 246894"/>
                <a:gd name="connsiteX31" fmla="*/ 46709 w 123446"/>
                <a:gd name="connsiteY31" fmla="*/ 228544 h 246894"/>
                <a:gd name="connsiteX32" fmla="*/ 60055 w 123446"/>
                <a:gd name="connsiteY32" fmla="*/ 238553 h 246894"/>
                <a:gd name="connsiteX33" fmla="*/ 70065 w 123446"/>
                <a:gd name="connsiteY33" fmla="*/ 246894 h 246894"/>
                <a:gd name="connsiteX34" fmla="*/ 81742 w 123446"/>
                <a:gd name="connsiteY34" fmla="*/ 236885 h 246894"/>
                <a:gd name="connsiteX35" fmla="*/ 90083 w 123446"/>
                <a:gd name="connsiteY35" fmla="*/ 228544 h 246894"/>
                <a:gd name="connsiteX36" fmla="*/ 100092 w 123446"/>
                <a:gd name="connsiteY36" fmla="*/ 223539 h 246894"/>
                <a:gd name="connsiteX37" fmla="*/ 113437 w 123446"/>
                <a:gd name="connsiteY37" fmla="*/ 223539 h 246894"/>
                <a:gd name="connsiteX38" fmla="*/ 110101 w 123446"/>
                <a:gd name="connsiteY38" fmla="*/ 208525 h 246894"/>
                <a:gd name="connsiteX39" fmla="*/ 106765 w 123446"/>
                <a:gd name="connsiteY39" fmla="*/ 185170 h 246894"/>
                <a:gd name="connsiteX40" fmla="*/ 106765 w 123446"/>
                <a:gd name="connsiteY40" fmla="*/ 168488 h 246894"/>
                <a:gd name="connsiteX41" fmla="*/ 100092 w 123446"/>
                <a:gd name="connsiteY41" fmla="*/ 161816 h 246894"/>
                <a:gd name="connsiteX42" fmla="*/ 101760 w 123446"/>
                <a:gd name="connsiteY42" fmla="*/ 141797 h 246894"/>
                <a:gd name="connsiteX43" fmla="*/ 98424 w 123446"/>
                <a:gd name="connsiteY43" fmla="*/ 123447 h 246894"/>
                <a:gd name="connsiteX44" fmla="*/ 111770 w 123446"/>
                <a:gd name="connsiteY44" fmla="*/ 110101 h 246894"/>
                <a:gd name="connsiteX45" fmla="*/ 111770 w 123446"/>
                <a:gd name="connsiteY45" fmla="*/ 95088 h 246894"/>
                <a:gd name="connsiteX46" fmla="*/ 123447 w 123446"/>
                <a:gd name="connsiteY46" fmla="*/ 78406 h 2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3446" h="246894">
                  <a:moveTo>
                    <a:pt x="121778" y="81742"/>
                  </a:moveTo>
                  <a:cubicBezTo>
                    <a:pt x="120111" y="73401"/>
                    <a:pt x="123447" y="65060"/>
                    <a:pt x="118442" y="60055"/>
                  </a:cubicBezTo>
                  <a:cubicBezTo>
                    <a:pt x="116774" y="58387"/>
                    <a:pt x="108433" y="60055"/>
                    <a:pt x="106765" y="60055"/>
                  </a:cubicBezTo>
                  <a:cubicBezTo>
                    <a:pt x="106765" y="60055"/>
                    <a:pt x="100092" y="50046"/>
                    <a:pt x="98424" y="48378"/>
                  </a:cubicBezTo>
                  <a:cubicBezTo>
                    <a:pt x="90083" y="48378"/>
                    <a:pt x="91751" y="53383"/>
                    <a:pt x="81742" y="51714"/>
                  </a:cubicBezTo>
                  <a:cubicBezTo>
                    <a:pt x="81742" y="53383"/>
                    <a:pt x="81742" y="66728"/>
                    <a:pt x="81742" y="68396"/>
                  </a:cubicBezTo>
                  <a:cubicBezTo>
                    <a:pt x="80073" y="68396"/>
                    <a:pt x="75069" y="63392"/>
                    <a:pt x="70065" y="68396"/>
                  </a:cubicBezTo>
                  <a:cubicBezTo>
                    <a:pt x="78406" y="51714"/>
                    <a:pt x="76737" y="45042"/>
                    <a:pt x="81742" y="25023"/>
                  </a:cubicBezTo>
                  <a:cubicBezTo>
                    <a:pt x="76737" y="21687"/>
                    <a:pt x="73401" y="26691"/>
                    <a:pt x="70065" y="25023"/>
                  </a:cubicBezTo>
                  <a:lnTo>
                    <a:pt x="70065" y="16682"/>
                  </a:lnTo>
                  <a:cubicBezTo>
                    <a:pt x="68396" y="16682"/>
                    <a:pt x="60055" y="15014"/>
                    <a:pt x="58387" y="13346"/>
                  </a:cubicBezTo>
                  <a:cubicBezTo>
                    <a:pt x="55050" y="11678"/>
                    <a:pt x="53383" y="1668"/>
                    <a:pt x="50046" y="1668"/>
                  </a:cubicBezTo>
                  <a:cubicBezTo>
                    <a:pt x="45042" y="0"/>
                    <a:pt x="45042" y="1668"/>
                    <a:pt x="41705" y="0"/>
                  </a:cubicBezTo>
                  <a:lnTo>
                    <a:pt x="41705" y="10009"/>
                  </a:lnTo>
                  <a:cubicBezTo>
                    <a:pt x="41705" y="10009"/>
                    <a:pt x="41705" y="13346"/>
                    <a:pt x="36701" y="16682"/>
                  </a:cubicBezTo>
                  <a:cubicBezTo>
                    <a:pt x="31696" y="20019"/>
                    <a:pt x="21686" y="23355"/>
                    <a:pt x="16682" y="23355"/>
                  </a:cubicBezTo>
                  <a:cubicBezTo>
                    <a:pt x="11678" y="23355"/>
                    <a:pt x="13345" y="33364"/>
                    <a:pt x="16682" y="33364"/>
                  </a:cubicBezTo>
                  <a:cubicBezTo>
                    <a:pt x="20019" y="33364"/>
                    <a:pt x="23355" y="46710"/>
                    <a:pt x="23355" y="46710"/>
                  </a:cubicBezTo>
                  <a:cubicBezTo>
                    <a:pt x="23355" y="46710"/>
                    <a:pt x="33364" y="46710"/>
                    <a:pt x="33364" y="53383"/>
                  </a:cubicBezTo>
                  <a:cubicBezTo>
                    <a:pt x="33364" y="60055"/>
                    <a:pt x="16682" y="61724"/>
                    <a:pt x="10009" y="61724"/>
                  </a:cubicBezTo>
                  <a:cubicBezTo>
                    <a:pt x="3337" y="61724"/>
                    <a:pt x="10009" y="73401"/>
                    <a:pt x="10009" y="73401"/>
                  </a:cubicBezTo>
                  <a:lnTo>
                    <a:pt x="0" y="78406"/>
                  </a:lnTo>
                  <a:lnTo>
                    <a:pt x="23355" y="113438"/>
                  </a:lnTo>
                  <a:cubicBezTo>
                    <a:pt x="23355" y="113438"/>
                    <a:pt x="38368" y="120111"/>
                    <a:pt x="43373" y="116774"/>
                  </a:cubicBezTo>
                  <a:cubicBezTo>
                    <a:pt x="48378" y="113438"/>
                    <a:pt x="50046" y="123447"/>
                    <a:pt x="50046" y="123447"/>
                  </a:cubicBezTo>
                  <a:lnTo>
                    <a:pt x="41705" y="131788"/>
                  </a:lnTo>
                  <a:cubicBezTo>
                    <a:pt x="41705" y="131788"/>
                    <a:pt x="51714" y="136793"/>
                    <a:pt x="55050" y="138461"/>
                  </a:cubicBezTo>
                  <a:cubicBezTo>
                    <a:pt x="58387" y="138461"/>
                    <a:pt x="50046" y="145134"/>
                    <a:pt x="55050" y="150138"/>
                  </a:cubicBezTo>
                  <a:cubicBezTo>
                    <a:pt x="58387" y="155143"/>
                    <a:pt x="60055" y="156811"/>
                    <a:pt x="55050" y="161816"/>
                  </a:cubicBezTo>
                  <a:cubicBezTo>
                    <a:pt x="50046" y="166820"/>
                    <a:pt x="40037" y="171825"/>
                    <a:pt x="40037" y="171825"/>
                  </a:cubicBezTo>
                  <a:cubicBezTo>
                    <a:pt x="40037" y="171825"/>
                    <a:pt x="41705" y="203521"/>
                    <a:pt x="40037" y="211862"/>
                  </a:cubicBezTo>
                  <a:cubicBezTo>
                    <a:pt x="36701" y="220203"/>
                    <a:pt x="43373" y="223539"/>
                    <a:pt x="46709" y="228544"/>
                  </a:cubicBezTo>
                  <a:cubicBezTo>
                    <a:pt x="50046" y="231880"/>
                    <a:pt x="60055" y="233548"/>
                    <a:pt x="60055" y="238553"/>
                  </a:cubicBezTo>
                  <a:cubicBezTo>
                    <a:pt x="60055" y="243557"/>
                    <a:pt x="66728" y="246894"/>
                    <a:pt x="70065" y="246894"/>
                  </a:cubicBezTo>
                  <a:cubicBezTo>
                    <a:pt x="73401" y="246894"/>
                    <a:pt x="76737" y="235216"/>
                    <a:pt x="81742" y="236885"/>
                  </a:cubicBezTo>
                  <a:cubicBezTo>
                    <a:pt x="86747" y="238553"/>
                    <a:pt x="83410" y="226875"/>
                    <a:pt x="90083" y="228544"/>
                  </a:cubicBezTo>
                  <a:cubicBezTo>
                    <a:pt x="96755" y="230212"/>
                    <a:pt x="93419" y="218534"/>
                    <a:pt x="100092" y="223539"/>
                  </a:cubicBezTo>
                  <a:cubicBezTo>
                    <a:pt x="106765" y="228544"/>
                    <a:pt x="113437" y="223539"/>
                    <a:pt x="113437" y="223539"/>
                  </a:cubicBezTo>
                  <a:lnTo>
                    <a:pt x="110101" y="208525"/>
                  </a:lnTo>
                  <a:lnTo>
                    <a:pt x="106765" y="185170"/>
                  </a:lnTo>
                  <a:cubicBezTo>
                    <a:pt x="106765" y="185170"/>
                    <a:pt x="110101" y="171825"/>
                    <a:pt x="106765" y="168488"/>
                  </a:cubicBezTo>
                  <a:cubicBezTo>
                    <a:pt x="103429" y="165152"/>
                    <a:pt x="100092" y="161816"/>
                    <a:pt x="100092" y="161816"/>
                  </a:cubicBezTo>
                  <a:cubicBezTo>
                    <a:pt x="100092" y="161816"/>
                    <a:pt x="100092" y="148470"/>
                    <a:pt x="101760" y="141797"/>
                  </a:cubicBezTo>
                  <a:cubicBezTo>
                    <a:pt x="101760" y="135124"/>
                    <a:pt x="93419" y="126783"/>
                    <a:pt x="98424" y="123447"/>
                  </a:cubicBezTo>
                  <a:cubicBezTo>
                    <a:pt x="103429" y="118442"/>
                    <a:pt x="110101" y="116774"/>
                    <a:pt x="111770" y="110101"/>
                  </a:cubicBezTo>
                  <a:cubicBezTo>
                    <a:pt x="113437" y="103429"/>
                    <a:pt x="111770" y="98424"/>
                    <a:pt x="111770" y="95088"/>
                  </a:cubicBezTo>
                  <a:cubicBezTo>
                    <a:pt x="111770" y="91751"/>
                    <a:pt x="118442" y="83410"/>
                    <a:pt x="123447" y="7840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4" name="Freeform 1383">
              <a:extLst>
                <a:ext uri="{FF2B5EF4-FFF2-40B4-BE49-F238E27FC236}">
                  <a16:creationId xmlns:a16="http://schemas.microsoft.com/office/drawing/2014/main" id="{947C4B21-4A03-61FD-FEB5-F8B45B96CD18}"/>
                </a:ext>
              </a:extLst>
            </p:cNvPr>
            <p:cNvSpPr/>
            <p:nvPr/>
          </p:nvSpPr>
          <p:spPr>
            <a:xfrm>
              <a:off x="5321695" y="4293949"/>
              <a:ext cx="72288" cy="55050"/>
            </a:xfrm>
            <a:custGeom>
              <a:avLst/>
              <a:gdLst>
                <a:gd name="connsiteX0" fmla="*/ 1668 w 72288"/>
                <a:gd name="connsiteY0" fmla="*/ 15014 h 55050"/>
                <a:gd name="connsiteX1" fmla="*/ 1668 w 72288"/>
                <a:gd name="connsiteY1" fmla="*/ 23355 h 55050"/>
                <a:gd name="connsiteX2" fmla="*/ 21687 w 72288"/>
                <a:gd name="connsiteY2" fmla="*/ 31696 h 55050"/>
                <a:gd name="connsiteX3" fmla="*/ 25023 w 72288"/>
                <a:gd name="connsiteY3" fmla="*/ 51714 h 55050"/>
                <a:gd name="connsiteX4" fmla="*/ 33364 w 72288"/>
                <a:gd name="connsiteY4" fmla="*/ 51714 h 55050"/>
                <a:gd name="connsiteX5" fmla="*/ 40037 w 72288"/>
                <a:gd name="connsiteY5" fmla="*/ 55051 h 55050"/>
                <a:gd name="connsiteX6" fmla="*/ 45042 w 72288"/>
                <a:gd name="connsiteY6" fmla="*/ 45042 h 55050"/>
                <a:gd name="connsiteX7" fmla="*/ 55051 w 72288"/>
                <a:gd name="connsiteY7" fmla="*/ 45042 h 55050"/>
                <a:gd name="connsiteX8" fmla="*/ 66728 w 72288"/>
                <a:gd name="connsiteY8" fmla="*/ 36701 h 55050"/>
                <a:gd name="connsiteX9" fmla="*/ 66728 w 72288"/>
                <a:gd name="connsiteY9" fmla="*/ 25023 h 55050"/>
                <a:gd name="connsiteX10" fmla="*/ 70065 w 72288"/>
                <a:gd name="connsiteY10" fmla="*/ 16682 h 55050"/>
                <a:gd name="connsiteX11" fmla="*/ 70065 w 72288"/>
                <a:gd name="connsiteY11" fmla="*/ 1668 h 55050"/>
                <a:gd name="connsiteX12" fmla="*/ 30028 w 72288"/>
                <a:gd name="connsiteY12" fmla="*/ 0 h 55050"/>
                <a:gd name="connsiteX13" fmla="*/ 16682 w 72288"/>
                <a:gd name="connsiteY13" fmla="*/ 10009 h 55050"/>
                <a:gd name="connsiteX14" fmla="*/ 0 w 72288"/>
                <a:gd name="connsiteY14" fmla="*/ 15014 h 55050"/>
                <a:gd name="connsiteX15" fmla="*/ 0 w 72288"/>
                <a:gd name="connsiteY15" fmla="*/ 18350 h 5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288" h="55050">
                  <a:moveTo>
                    <a:pt x="1668" y="15014"/>
                  </a:moveTo>
                  <a:lnTo>
                    <a:pt x="1668" y="23355"/>
                  </a:lnTo>
                  <a:cubicBezTo>
                    <a:pt x="5005" y="28360"/>
                    <a:pt x="16682" y="26691"/>
                    <a:pt x="21687" y="31696"/>
                  </a:cubicBezTo>
                  <a:cubicBezTo>
                    <a:pt x="25023" y="35032"/>
                    <a:pt x="21687" y="46710"/>
                    <a:pt x="25023" y="51714"/>
                  </a:cubicBezTo>
                  <a:lnTo>
                    <a:pt x="33364" y="51714"/>
                  </a:lnTo>
                  <a:cubicBezTo>
                    <a:pt x="41705" y="55051"/>
                    <a:pt x="36701" y="46710"/>
                    <a:pt x="40037" y="55051"/>
                  </a:cubicBezTo>
                  <a:cubicBezTo>
                    <a:pt x="40037" y="55051"/>
                    <a:pt x="46710" y="51714"/>
                    <a:pt x="45042" y="45042"/>
                  </a:cubicBezTo>
                  <a:lnTo>
                    <a:pt x="55051" y="45042"/>
                  </a:lnTo>
                  <a:cubicBezTo>
                    <a:pt x="60055" y="45042"/>
                    <a:pt x="66728" y="36701"/>
                    <a:pt x="66728" y="36701"/>
                  </a:cubicBezTo>
                  <a:cubicBezTo>
                    <a:pt x="66728" y="36701"/>
                    <a:pt x="73401" y="28360"/>
                    <a:pt x="66728" y="25023"/>
                  </a:cubicBezTo>
                  <a:cubicBezTo>
                    <a:pt x="60055" y="21687"/>
                    <a:pt x="65060" y="16682"/>
                    <a:pt x="70065" y="16682"/>
                  </a:cubicBezTo>
                  <a:cubicBezTo>
                    <a:pt x="75069" y="16682"/>
                    <a:pt x="70065" y="1668"/>
                    <a:pt x="70065" y="1668"/>
                  </a:cubicBezTo>
                  <a:cubicBezTo>
                    <a:pt x="63392" y="0"/>
                    <a:pt x="30028" y="0"/>
                    <a:pt x="30028" y="0"/>
                  </a:cubicBezTo>
                  <a:lnTo>
                    <a:pt x="16682" y="10009"/>
                  </a:lnTo>
                  <a:lnTo>
                    <a:pt x="0" y="15014"/>
                  </a:lnTo>
                  <a:lnTo>
                    <a:pt x="0" y="1835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85" name="Freeform 1384">
              <a:extLst>
                <a:ext uri="{FF2B5EF4-FFF2-40B4-BE49-F238E27FC236}">
                  <a16:creationId xmlns:a16="http://schemas.microsoft.com/office/drawing/2014/main" id="{EF4EA3C7-0A73-08A8-30B3-919B290A31C6}"/>
                </a:ext>
              </a:extLst>
            </p:cNvPr>
            <p:cNvSpPr/>
            <p:nvPr/>
          </p:nvSpPr>
          <p:spPr>
            <a:xfrm>
              <a:off x="5363400" y="4293949"/>
              <a:ext cx="191947" cy="171825"/>
            </a:xfrm>
            <a:custGeom>
              <a:avLst/>
              <a:gdLst>
                <a:gd name="connsiteX0" fmla="*/ 38369 w 191947"/>
                <a:gd name="connsiteY0" fmla="*/ 121779 h 171825"/>
                <a:gd name="connsiteX1" fmla="*/ 46710 w 191947"/>
                <a:gd name="connsiteY1" fmla="*/ 116774 h 171825"/>
                <a:gd name="connsiteX2" fmla="*/ 55051 w 191947"/>
                <a:gd name="connsiteY2" fmla="*/ 106765 h 171825"/>
                <a:gd name="connsiteX3" fmla="*/ 61724 w 191947"/>
                <a:gd name="connsiteY3" fmla="*/ 85078 h 171825"/>
                <a:gd name="connsiteX4" fmla="*/ 80074 w 191947"/>
                <a:gd name="connsiteY4" fmla="*/ 81742 h 171825"/>
                <a:gd name="connsiteX5" fmla="*/ 95088 w 191947"/>
                <a:gd name="connsiteY5" fmla="*/ 81742 h 171825"/>
                <a:gd name="connsiteX6" fmla="*/ 101760 w 191947"/>
                <a:gd name="connsiteY6" fmla="*/ 96756 h 171825"/>
                <a:gd name="connsiteX7" fmla="*/ 111770 w 191947"/>
                <a:gd name="connsiteY7" fmla="*/ 110101 h 171825"/>
                <a:gd name="connsiteX8" fmla="*/ 116774 w 191947"/>
                <a:gd name="connsiteY8" fmla="*/ 121779 h 171825"/>
                <a:gd name="connsiteX9" fmla="*/ 113438 w 191947"/>
                <a:gd name="connsiteY9" fmla="*/ 138461 h 171825"/>
                <a:gd name="connsiteX10" fmla="*/ 125115 w 191947"/>
                <a:gd name="connsiteY10" fmla="*/ 138461 h 171825"/>
                <a:gd name="connsiteX11" fmla="*/ 136793 w 191947"/>
                <a:gd name="connsiteY11" fmla="*/ 136793 h 171825"/>
                <a:gd name="connsiteX12" fmla="*/ 140129 w 191947"/>
                <a:gd name="connsiteY12" fmla="*/ 128452 h 171825"/>
                <a:gd name="connsiteX13" fmla="*/ 146802 w 191947"/>
                <a:gd name="connsiteY13" fmla="*/ 145134 h 171825"/>
                <a:gd name="connsiteX14" fmla="*/ 141797 w 191947"/>
                <a:gd name="connsiteY14" fmla="*/ 165152 h 171825"/>
                <a:gd name="connsiteX15" fmla="*/ 148470 w 191947"/>
                <a:gd name="connsiteY15" fmla="*/ 171825 h 171825"/>
                <a:gd name="connsiteX16" fmla="*/ 158479 w 191947"/>
                <a:gd name="connsiteY16" fmla="*/ 156811 h 171825"/>
                <a:gd name="connsiteX17" fmla="*/ 168488 w 191947"/>
                <a:gd name="connsiteY17" fmla="*/ 156811 h 171825"/>
                <a:gd name="connsiteX18" fmla="*/ 176829 w 191947"/>
                <a:gd name="connsiteY18" fmla="*/ 150138 h 171825"/>
                <a:gd name="connsiteX19" fmla="*/ 173493 w 191947"/>
                <a:gd name="connsiteY19" fmla="*/ 141797 h 171825"/>
                <a:gd name="connsiteX20" fmla="*/ 190175 w 191947"/>
                <a:gd name="connsiteY20" fmla="*/ 131788 h 171825"/>
                <a:gd name="connsiteX21" fmla="*/ 183502 w 191947"/>
                <a:gd name="connsiteY21" fmla="*/ 115106 h 171825"/>
                <a:gd name="connsiteX22" fmla="*/ 190175 w 191947"/>
                <a:gd name="connsiteY22" fmla="*/ 101760 h 171825"/>
                <a:gd name="connsiteX23" fmla="*/ 181834 w 191947"/>
                <a:gd name="connsiteY23" fmla="*/ 96756 h 171825"/>
                <a:gd name="connsiteX24" fmla="*/ 170157 w 191947"/>
                <a:gd name="connsiteY24" fmla="*/ 81742 h 171825"/>
                <a:gd name="connsiteX25" fmla="*/ 156811 w 191947"/>
                <a:gd name="connsiteY25" fmla="*/ 75069 h 171825"/>
                <a:gd name="connsiteX26" fmla="*/ 146802 w 191947"/>
                <a:gd name="connsiteY26" fmla="*/ 75069 h 171825"/>
                <a:gd name="connsiteX27" fmla="*/ 140129 w 191947"/>
                <a:gd name="connsiteY27" fmla="*/ 70065 h 171825"/>
                <a:gd name="connsiteX28" fmla="*/ 160147 w 191947"/>
                <a:gd name="connsiteY28" fmla="*/ 58387 h 171825"/>
                <a:gd name="connsiteX29" fmla="*/ 150138 w 191947"/>
                <a:gd name="connsiteY29" fmla="*/ 56719 h 171825"/>
                <a:gd name="connsiteX30" fmla="*/ 143465 w 191947"/>
                <a:gd name="connsiteY30" fmla="*/ 43373 h 171825"/>
                <a:gd name="connsiteX31" fmla="*/ 146802 w 191947"/>
                <a:gd name="connsiteY31" fmla="*/ 26691 h 171825"/>
                <a:gd name="connsiteX32" fmla="*/ 143465 w 191947"/>
                <a:gd name="connsiteY32" fmla="*/ 11678 h 171825"/>
                <a:gd name="connsiteX33" fmla="*/ 133456 w 191947"/>
                <a:gd name="connsiteY33" fmla="*/ 10009 h 171825"/>
                <a:gd name="connsiteX34" fmla="*/ 120111 w 191947"/>
                <a:gd name="connsiteY34" fmla="*/ 6673 h 171825"/>
                <a:gd name="connsiteX35" fmla="*/ 113438 w 191947"/>
                <a:gd name="connsiteY35" fmla="*/ 16682 h 171825"/>
                <a:gd name="connsiteX36" fmla="*/ 103429 w 191947"/>
                <a:gd name="connsiteY36" fmla="*/ 10009 h 171825"/>
                <a:gd name="connsiteX37" fmla="*/ 93419 w 191947"/>
                <a:gd name="connsiteY37" fmla="*/ 13346 h 171825"/>
                <a:gd name="connsiteX38" fmla="*/ 86747 w 191947"/>
                <a:gd name="connsiteY38" fmla="*/ 13346 h 171825"/>
                <a:gd name="connsiteX39" fmla="*/ 86747 w 191947"/>
                <a:gd name="connsiteY39" fmla="*/ 1668 h 171825"/>
                <a:gd name="connsiteX40" fmla="*/ 60055 w 191947"/>
                <a:gd name="connsiteY40" fmla="*/ 5005 h 171825"/>
                <a:gd name="connsiteX41" fmla="*/ 45042 w 191947"/>
                <a:gd name="connsiteY41" fmla="*/ 1668 h 171825"/>
                <a:gd name="connsiteX42" fmla="*/ 26691 w 191947"/>
                <a:gd name="connsiteY42" fmla="*/ 0 h 171825"/>
                <a:gd name="connsiteX43" fmla="*/ 26691 w 191947"/>
                <a:gd name="connsiteY43" fmla="*/ 15014 h 171825"/>
                <a:gd name="connsiteX44" fmla="*/ 23355 w 191947"/>
                <a:gd name="connsiteY44" fmla="*/ 23355 h 171825"/>
                <a:gd name="connsiteX45" fmla="*/ 23355 w 191947"/>
                <a:gd name="connsiteY45" fmla="*/ 35032 h 171825"/>
                <a:gd name="connsiteX46" fmla="*/ 11678 w 191947"/>
                <a:gd name="connsiteY46" fmla="*/ 43373 h 171825"/>
                <a:gd name="connsiteX47" fmla="*/ 1668 w 191947"/>
                <a:gd name="connsiteY47" fmla="*/ 43373 h 171825"/>
                <a:gd name="connsiteX48" fmla="*/ 0 w 191947"/>
                <a:gd name="connsiteY48" fmla="*/ 51714 h 171825"/>
                <a:gd name="connsiteX49" fmla="*/ 11678 w 191947"/>
                <a:gd name="connsiteY49" fmla="*/ 86747 h 171825"/>
                <a:gd name="connsiteX50" fmla="*/ 23355 w 191947"/>
                <a:gd name="connsiteY50" fmla="*/ 86747 h 171825"/>
                <a:gd name="connsiteX51" fmla="*/ 20019 w 191947"/>
                <a:gd name="connsiteY51" fmla="*/ 106765 h 171825"/>
                <a:gd name="connsiteX52" fmla="*/ 36701 w 191947"/>
                <a:gd name="connsiteY52" fmla="*/ 118442 h 171825"/>
                <a:gd name="connsiteX53" fmla="*/ 36701 w 191947"/>
                <a:gd name="connsiteY53" fmla="*/ 118442 h 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1947" h="171825">
                  <a:moveTo>
                    <a:pt x="38369" y="121779"/>
                  </a:moveTo>
                  <a:cubicBezTo>
                    <a:pt x="38369" y="121779"/>
                    <a:pt x="40037" y="118442"/>
                    <a:pt x="46710" y="116774"/>
                  </a:cubicBezTo>
                  <a:cubicBezTo>
                    <a:pt x="53383" y="116774"/>
                    <a:pt x="50046" y="110101"/>
                    <a:pt x="55051" y="106765"/>
                  </a:cubicBezTo>
                  <a:cubicBezTo>
                    <a:pt x="60055" y="103429"/>
                    <a:pt x="58387" y="93419"/>
                    <a:pt x="61724" y="85078"/>
                  </a:cubicBezTo>
                  <a:cubicBezTo>
                    <a:pt x="65060" y="76737"/>
                    <a:pt x="71733" y="76737"/>
                    <a:pt x="80074" y="81742"/>
                  </a:cubicBezTo>
                  <a:cubicBezTo>
                    <a:pt x="90083" y="86747"/>
                    <a:pt x="90083" y="81742"/>
                    <a:pt x="95088" y="81742"/>
                  </a:cubicBezTo>
                  <a:cubicBezTo>
                    <a:pt x="100092" y="81742"/>
                    <a:pt x="101760" y="88415"/>
                    <a:pt x="101760" y="96756"/>
                  </a:cubicBezTo>
                  <a:cubicBezTo>
                    <a:pt x="101760" y="105097"/>
                    <a:pt x="108433" y="101760"/>
                    <a:pt x="111770" y="110101"/>
                  </a:cubicBezTo>
                  <a:cubicBezTo>
                    <a:pt x="115106" y="118442"/>
                    <a:pt x="115106" y="115106"/>
                    <a:pt x="116774" y="121779"/>
                  </a:cubicBezTo>
                  <a:cubicBezTo>
                    <a:pt x="118442" y="128452"/>
                    <a:pt x="113438" y="138461"/>
                    <a:pt x="113438" y="138461"/>
                  </a:cubicBezTo>
                  <a:lnTo>
                    <a:pt x="125115" y="138461"/>
                  </a:lnTo>
                  <a:cubicBezTo>
                    <a:pt x="125115" y="136793"/>
                    <a:pt x="133456" y="138461"/>
                    <a:pt x="136793" y="136793"/>
                  </a:cubicBezTo>
                  <a:cubicBezTo>
                    <a:pt x="140129" y="135124"/>
                    <a:pt x="140129" y="128452"/>
                    <a:pt x="140129" y="128452"/>
                  </a:cubicBezTo>
                  <a:cubicBezTo>
                    <a:pt x="140129" y="128452"/>
                    <a:pt x="143465" y="136793"/>
                    <a:pt x="146802" y="145134"/>
                  </a:cubicBezTo>
                  <a:cubicBezTo>
                    <a:pt x="150138" y="153475"/>
                    <a:pt x="141797" y="165152"/>
                    <a:pt x="141797" y="165152"/>
                  </a:cubicBezTo>
                  <a:lnTo>
                    <a:pt x="148470" y="171825"/>
                  </a:lnTo>
                  <a:cubicBezTo>
                    <a:pt x="148470" y="171825"/>
                    <a:pt x="151806" y="165152"/>
                    <a:pt x="158479" y="156811"/>
                  </a:cubicBezTo>
                  <a:cubicBezTo>
                    <a:pt x="165152" y="148470"/>
                    <a:pt x="168488" y="156811"/>
                    <a:pt x="168488" y="156811"/>
                  </a:cubicBezTo>
                  <a:lnTo>
                    <a:pt x="176829" y="150138"/>
                  </a:lnTo>
                  <a:cubicBezTo>
                    <a:pt x="176829" y="150138"/>
                    <a:pt x="175161" y="146802"/>
                    <a:pt x="173493" y="141797"/>
                  </a:cubicBezTo>
                  <a:cubicBezTo>
                    <a:pt x="173493" y="136793"/>
                    <a:pt x="185170" y="140129"/>
                    <a:pt x="190175" y="131788"/>
                  </a:cubicBezTo>
                  <a:cubicBezTo>
                    <a:pt x="195180" y="123447"/>
                    <a:pt x="188507" y="121779"/>
                    <a:pt x="183502" y="115106"/>
                  </a:cubicBezTo>
                  <a:cubicBezTo>
                    <a:pt x="180166" y="108433"/>
                    <a:pt x="190175" y="101760"/>
                    <a:pt x="190175" y="101760"/>
                  </a:cubicBezTo>
                  <a:cubicBezTo>
                    <a:pt x="190175" y="101760"/>
                    <a:pt x="186839" y="96756"/>
                    <a:pt x="181834" y="96756"/>
                  </a:cubicBezTo>
                  <a:cubicBezTo>
                    <a:pt x="176829" y="96756"/>
                    <a:pt x="173493" y="90083"/>
                    <a:pt x="170157" y="81742"/>
                  </a:cubicBezTo>
                  <a:cubicBezTo>
                    <a:pt x="166820" y="75069"/>
                    <a:pt x="160147" y="81742"/>
                    <a:pt x="156811" y="75069"/>
                  </a:cubicBezTo>
                  <a:cubicBezTo>
                    <a:pt x="153475" y="68396"/>
                    <a:pt x="153475" y="75069"/>
                    <a:pt x="146802" y="75069"/>
                  </a:cubicBezTo>
                  <a:cubicBezTo>
                    <a:pt x="140129" y="75069"/>
                    <a:pt x="140129" y="70065"/>
                    <a:pt x="140129" y="70065"/>
                  </a:cubicBezTo>
                  <a:lnTo>
                    <a:pt x="160147" y="58387"/>
                  </a:lnTo>
                  <a:cubicBezTo>
                    <a:pt x="160147" y="58387"/>
                    <a:pt x="148470" y="60055"/>
                    <a:pt x="150138" y="56719"/>
                  </a:cubicBezTo>
                  <a:cubicBezTo>
                    <a:pt x="150138" y="51714"/>
                    <a:pt x="146802" y="45042"/>
                    <a:pt x="143465" y="43373"/>
                  </a:cubicBezTo>
                  <a:cubicBezTo>
                    <a:pt x="140129" y="41705"/>
                    <a:pt x="148470" y="33364"/>
                    <a:pt x="146802" y="26691"/>
                  </a:cubicBezTo>
                  <a:cubicBezTo>
                    <a:pt x="145134" y="20019"/>
                    <a:pt x="143465" y="11678"/>
                    <a:pt x="143465" y="11678"/>
                  </a:cubicBezTo>
                  <a:cubicBezTo>
                    <a:pt x="143465" y="11678"/>
                    <a:pt x="143465" y="6673"/>
                    <a:pt x="133456" y="10009"/>
                  </a:cubicBezTo>
                  <a:cubicBezTo>
                    <a:pt x="123447" y="13346"/>
                    <a:pt x="120111" y="6673"/>
                    <a:pt x="120111" y="6673"/>
                  </a:cubicBezTo>
                  <a:cubicBezTo>
                    <a:pt x="120111" y="6673"/>
                    <a:pt x="116774" y="15014"/>
                    <a:pt x="113438" y="16682"/>
                  </a:cubicBezTo>
                  <a:cubicBezTo>
                    <a:pt x="110101" y="18350"/>
                    <a:pt x="110101" y="11678"/>
                    <a:pt x="103429" y="10009"/>
                  </a:cubicBezTo>
                  <a:cubicBezTo>
                    <a:pt x="96756" y="8341"/>
                    <a:pt x="93419" y="13346"/>
                    <a:pt x="93419" y="13346"/>
                  </a:cubicBezTo>
                  <a:lnTo>
                    <a:pt x="86747" y="13346"/>
                  </a:lnTo>
                  <a:lnTo>
                    <a:pt x="86747" y="1668"/>
                  </a:lnTo>
                  <a:cubicBezTo>
                    <a:pt x="86747" y="1668"/>
                    <a:pt x="66728" y="8341"/>
                    <a:pt x="60055" y="5005"/>
                  </a:cubicBezTo>
                  <a:cubicBezTo>
                    <a:pt x="53383" y="1668"/>
                    <a:pt x="50046" y="-1668"/>
                    <a:pt x="45042" y="1668"/>
                  </a:cubicBezTo>
                  <a:cubicBezTo>
                    <a:pt x="40037" y="5005"/>
                    <a:pt x="35032" y="1668"/>
                    <a:pt x="26691" y="0"/>
                  </a:cubicBezTo>
                  <a:cubicBezTo>
                    <a:pt x="26691" y="0"/>
                    <a:pt x="30028" y="15014"/>
                    <a:pt x="26691" y="15014"/>
                  </a:cubicBezTo>
                  <a:cubicBezTo>
                    <a:pt x="23355" y="15014"/>
                    <a:pt x="18350" y="20019"/>
                    <a:pt x="23355" y="23355"/>
                  </a:cubicBezTo>
                  <a:cubicBezTo>
                    <a:pt x="28360" y="26691"/>
                    <a:pt x="23355" y="35032"/>
                    <a:pt x="23355" y="35032"/>
                  </a:cubicBezTo>
                  <a:cubicBezTo>
                    <a:pt x="23355" y="35032"/>
                    <a:pt x="16682" y="43373"/>
                    <a:pt x="11678" y="43373"/>
                  </a:cubicBezTo>
                  <a:lnTo>
                    <a:pt x="1668" y="43373"/>
                  </a:lnTo>
                  <a:cubicBezTo>
                    <a:pt x="1668" y="48378"/>
                    <a:pt x="1668" y="50046"/>
                    <a:pt x="0" y="51714"/>
                  </a:cubicBezTo>
                  <a:cubicBezTo>
                    <a:pt x="1668" y="56719"/>
                    <a:pt x="10009" y="81742"/>
                    <a:pt x="11678" y="86747"/>
                  </a:cubicBezTo>
                  <a:cubicBezTo>
                    <a:pt x="11678" y="86747"/>
                    <a:pt x="23355" y="86747"/>
                    <a:pt x="23355" y="86747"/>
                  </a:cubicBezTo>
                  <a:cubicBezTo>
                    <a:pt x="23355" y="86747"/>
                    <a:pt x="18350" y="98424"/>
                    <a:pt x="20019" y="106765"/>
                  </a:cubicBezTo>
                  <a:cubicBezTo>
                    <a:pt x="20019" y="111770"/>
                    <a:pt x="36701" y="118442"/>
                    <a:pt x="36701" y="118442"/>
                  </a:cubicBezTo>
                  <a:lnTo>
                    <a:pt x="36701" y="11844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9E67D7D4-5DAF-D0E2-6597-048DD7FFCE6B}"/>
                </a:ext>
              </a:extLst>
            </p:cNvPr>
            <p:cNvSpPr/>
            <p:nvPr/>
          </p:nvSpPr>
          <p:spPr>
            <a:xfrm>
              <a:off x="3348213" y="4113784"/>
              <a:ext cx="108433" cy="138275"/>
            </a:xfrm>
            <a:custGeom>
              <a:avLst/>
              <a:gdLst>
                <a:gd name="connsiteX0" fmla="*/ 98424 w 108433"/>
                <a:gd name="connsiteY0" fmla="*/ 83410 h 138275"/>
                <a:gd name="connsiteX1" fmla="*/ 108433 w 108433"/>
                <a:gd name="connsiteY1" fmla="*/ 83410 h 138275"/>
                <a:gd name="connsiteX2" fmla="*/ 100092 w 108433"/>
                <a:gd name="connsiteY2" fmla="*/ 88414 h 138275"/>
                <a:gd name="connsiteX3" fmla="*/ 90083 w 108433"/>
                <a:gd name="connsiteY3" fmla="*/ 98424 h 138275"/>
                <a:gd name="connsiteX4" fmla="*/ 83410 w 108433"/>
                <a:gd name="connsiteY4" fmla="*/ 115106 h 138275"/>
                <a:gd name="connsiteX5" fmla="*/ 71733 w 108433"/>
                <a:gd name="connsiteY5" fmla="*/ 130119 h 138275"/>
                <a:gd name="connsiteX6" fmla="*/ 58387 w 108433"/>
                <a:gd name="connsiteY6" fmla="*/ 136792 h 138275"/>
                <a:gd name="connsiteX7" fmla="*/ 46710 w 108433"/>
                <a:gd name="connsiteY7" fmla="*/ 136792 h 138275"/>
                <a:gd name="connsiteX8" fmla="*/ 0 w 108433"/>
                <a:gd name="connsiteY8" fmla="*/ 93419 h 138275"/>
                <a:gd name="connsiteX9" fmla="*/ 5005 w 108433"/>
                <a:gd name="connsiteY9" fmla="*/ 80073 h 138275"/>
                <a:gd name="connsiteX10" fmla="*/ 20018 w 108433"/>
                <a:gd name="connsiteY10" fmla="*/ 55050 h 138275"/>
                <a:gd name="connsiteX11" fmla="*/ 51714 w 108433"/>
                <a:gd name="connsiteY11" fmla="*/ 55050 h 138275"/>
                <a:gd name="connsiteX12" fmla="*/ 45041 w 108433"/>
                <a:gd name="connsiteY12" fmla="*/ 40037 h 138275"/>
                <a:gd name="connsiteX13" fmla="*/ 31696 w 108433"/>
                <a:gd name="connsiteY13" fmla="*/ 23355 h 138275"/>
                <a:gd name="connsiteX14" fmla="*/ 31696 w 108433"/>
                <a:gd name="connsiteY14" fmla="*/ 13345 h 138275"/>
                <a:gd name="connsiteX15" fmla="*/ 40037 w 108433"/>
                <a:gd name="connsiteY15" fmla="*/ 13345 h 138275"/>
                <a:gd name="connsiteX16" fmla="*/ 43373 w 108433"/>
                <a:gd name="connsiteY16" fmla="*/ 0 h 138275"/>
                <a:gd name="connsiteX17" fmla="*/ 88415 w 108433"/>
                <a:gd name="connsiteY17" fmla="*/ 0 h 138275"/>
                <a:gd name="connsiteX18" fmla="*/ 88415 w 108433"/>
                <a:gd name="connsiteY18" fmla="*/ 70064 h 138275"/>
                <a:gd name="connsiteX19" fmla="*/ 103428 w 108433"/>
                <a:gd name="connsiteY19" fmla="*/ 70064 h 138275"/>
                <a:gd name="connsiteX20" fmla="*/ 100092 w 108433"/>
                <a:gd name="connsiteY20" fmla="*/ 78405 h 1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433" h="138275">
                  <a:moveTo>
                    <a:pt x="98424" y="83410"/>
                  </a:moveTo>
                  <a:lnTo>
                    <a:pt x="108433" y="83410"/>
                  </a:lnTo>
                  <a:cubicBezTo>
                    <a:pt x="108433" y="83410"/>
                    <a:pt x="108433" y="88414"/>
                    <a:pt x="100092" y="88414"/>
                  </a:cubicBezTo>
                  <a:cubicBezTo>
                    <a:pt x="91751" y="88414"/>
                    <a:pt x="90083" y="91751"/>
                    <a:pt x="90083" y="98424"/>
                  </a:cubicBezTo>
                  <a:cubicBezTo>
                    <a:pt x="90083" y="105096"/>
                    <a:pt x="83410" y="115106"/>
                    <a:pt x="83410" y="115106"/>
                  </a:cubicBezTo>
                  <a:cubicBezTo>
                    <a:pt x="83410" y="115106"/>
                    <a:pt x="70064" y="121778"/>
                    <a:pt x="71733" y="130119"/>
                  </a:cubicBezTo>
                  <a:cubicBezTo>
                    <a:pt x="71733" y="136792"/>
                    <a:pt x="60055" y="131788"/>
                    <a:pt x="58387" y="136792"/>
                  </a:cubicBezTo>
                  <a:cubicBezTo>
                    <a:pt x="51714" y="136792"/>
                    <a:pt x="50046" y="140129"/>
                    <a:pt x="46710" y="136792"/>
                  </a:cubicBezTo>
                  <a:cubicBezTo>
                    <a:pt x="31696" y="131788"/>
                    <a:pt x="10009" y="105096"/>
                    <a:pt x="0" y="93419"/>
                  </a:cubicBezTo>
                  <a:cubicBezTo>
                    <a:pt x="0" y="93419"/>
                    <a:pt x="10009" y="85078"/>
                    <a:pt x="5005" y="80073"/>
                  </a:cubicBezTo>
                  <a:cubicBezTo>
                    <a:pt x="0" y="75069"/>
                    <a:pt x="20018" y="55050"/>
                    <a:pt x="20018" y="55050"/>
                  </a:cubicBezTo>
                  <a:lnTo>
                    <a:pt x="51714" y="55050"/>
                  </a:lnTo>
                  <a:cubicBezTo>
                    <a:pt x="51714" y="55050"/>
                    <a:pt x="51714" y="45041"/>
                    <a:pt x="45041" y="40037"/>
                  </a:cubicBezTo>
                  <a:cubicBezTo>
                    <a:pt x="38369" y="36700"/>
                    <a:pt x="31696" y="23355"/>
                    <a:pt x="31696" y="23355"/>
                  </a:cubicBezTo>
                  <a:lnTo>
                    <a:pt x="31696" y="13345"/>
                  </a:lnTo>
                  <a:cubicBezTo>
                    <a:pt x="31696" y="13345"/>
                    <a:pt x="40037" y="13345"/>
                    <a:pt x="40037" y="13345"/>
                  </a:cubicBezTo>
                  <a:lnTo>
                    <a:pt x="43373" y="0"/>
                  </a:lnTo>
                  <a:lnTo>
                    <a:pt x="88415" y="0"/>
                  </a:lnTo>
                  <a:lnTo>
                    <a:pt x="88415" y="70064"/>
                  </a:lnTo>
                  <a:cubicBezTo>
                    <a:pt x="88415" y="70064"/>
                    <a:pt x="103428" y="70064"/>
                    <a:pt x="103428" y="70064"/>
                  </a:cubicBezTo>
                  <a:lnTo>
                    <a:pt x="100092" y="7840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87" name="Freeform 1386">
              <a:extLst>
                <a:ext uri="{FF2B5EF4-FFF2-40B4-BE49-F238E27FC236}">
                  <a16:creationId xmlns:a16="http://schemas.microsoft.com/office/drawing/2014/main" id="{535EB1C5-A959-178D-228C-B6458545800D}"/>
                </a:ext>
              </a:extLst>
            </p:cNvPr>
            <p:cNvSpPr/>
            <p:nvPr/>
          </p:nvSpPr>
          <p:spPr>
            <a:xfrm>
              <a:off x="3878701" y="1375122"/>
              <a:ext cx="1564772" cy="1204079"/>
            </a:xfrm>
            <a:custGeom>
              <a:avLst/>
              <a:gdLst>
                <a:gd name="connsiteX0" fmla="*/ 572193 w 1564772"/>
                <a:gd name="connsiteY0" fmla="*/ 147945 h 1204079"/>
                <a:gd name="connsiteX1" fmla="*/ 503797 w 1564772"/>
                <a:gd name="connsiteY1" fmla="*/ 119586 h 1204079"/>
                <a:gd name="connsiteX2" fmla="*/ 480442 w 1564772"/>
                <a:gd name="connsiteY2" fmla="*/ 147945 h 1204079"/>
                <a:gd name="connsiteX3" fmla="*/ 472101 w 1564772"/>
                <a:gd name="connsiteY3" fmla="*/ 91226 h 1204079"/>
                <a:gd name="connsiteX4" fmla="*/ 440406 w 1564772"/>
                <a:gd name="connsiteY4" fmla="*/ 94563 h 1204079"/>
                <a:gd name="connsiteX5" fmla="*/ 440406 w 1564772"/>
                <a:gd name="connsiteY5" fmla="*/ 106240 h 1204079"/>
                <a:gd name="connsiteX6" fmla="*/ 432065 w 1564772"/>
                <a:gd name="connsiteY6" fmla="*/ 97899 h 1204079"/>
                <a:gd name="connsiteX7" fmla="*/ 412046 w 1564772"/>
                <a:gd name="connsiteY7" fmla="*/ 106240 h 1204079"/>
                <a:gd name="connsiteX8" fmla="*/ 392027 w 1564772"/>
                <a:gd name="connsiteY8" fmla="*/ 97899 h 1204079"/>
                <a:gd name="connsiteX9" fmla="*/ 311954 w 1564772"/>
                <a:gd name="connsiteY9" fmla="*/ 117918 h 1204079"/>
                <a:gd name="connsiteX10" fmla="*/ 320295 w 1564772"/>
                <a:gd name="connsiteY10" fmla="*/ 146277 h 1204079"/>
                <a:gd name="connsiteX11" fmla="*/ 300276 w 1564772"/>
                <a:gd name="connsiteY11" fmla="*/ 117918 h 1204079"/>
                <a:gd name="connsiteX12" fmla="*/ 283594 w 1564772"/>
                <a:gd name="connsiteY12" fmla="*/ 117918 h 1204079"/>
                <a:gd name="connsiteX13" fmla="*/ 266912 w 1564772"/>
                <a:gd name="connsiteY13" fmla="*/ 154618 h 1204079"/>
                <a:gd name="connsiteX14" fmla="*/ 278590 w 1564772"/>
                <a:gd name="connsiteY14" fmla="*/ 166296 h 1204079"/>
                <a:gd name="connsiteX15" fmla="*/ 175161 w 1564772"/>
                <a:gd name="connsiteY15" fmla="*/ 177973 h 1204079"/>
                <a:gd name="connsiteX16" fmla="*/ 131788 w 1564772"/>
                <a:gd name="connsiteY16" fmla="*/ 189650 h 1204079"/>
                <a:gd name="connsiteX17" fmla="*/ 128452 w 1564772"/>
                <a:gd name="connsiteY17" fmla="*/ 206332 h 1204079"/>
                <a:gd name="connsiteX18" fmla="*/ 128452 w 1564772"/>
                <a:gd name="connsiteY18" fmla="*/ 218010 h 1204079"/>
                <a:gd name="connsiteX19" fmla="*/ 151806 w 1564772"/>
                <a:gd name="connsiteY19" fmla="*/ 209669 h 1204079"/>
                <a:gd name="connsiteX20" fmla="*/ 163484 w 1564772"/>
                <a:gd name="connsiteY20" fmla="*/ 218010 h 1204079"/>
                <a:gd name="connsiteX21" fmla="*/ 215198 w 1564772"/>
                <a:gd name="connsiteY21" fmla="*/ 209669 h 1204079"/>
                <a:gd name="connsiteX22" fmla="*/ 206857 w 1564772"/>
                <a:gd name="connsiteY22" fmla="*/ 221346 h 1204079"/>
                <a:gd name="connsiteX23" fmla="*/ 206857 w 1564772"/>
                <a:gd name="connsiteY23" fmla="*/ 238028 h 1204079"/>
                <a:gd name="connsiteX24" fmla="*/ 210193 w 1564772"/>
                <a:gd name="connsiteY24" fmla="*/ 249706 h 1204079"/>
                <a:gd name="connsiteX25" fmla="*/ 166820 w 1564772"/>
                <a:gd name="connsiteY25" fmla="*/ 278065 h 1204079"/>
                <a:gd name="connsiteX26" fmla="*/ 118442 w 1564772"/>
                <a:gd name="connsiteY26" fmla="*/ 274729 h 1204079"/>
                <a:gd name="connsiteX27" fmla="*/ 98424 w 1564772"/>
                <a:gd name="connsiteY27" fmla="*/ 286406 h 1204079"/>
                <a:gd name="connsiteX28" fmla="*/ 78406 w 1564772"/>
                <a:gd name="connsiteY28" fmla="*/ 283070 h 1204079"/>
                <a:gd name="connsiteX29" fmla="*/ 15014 w 1564772"/>
                <a:gd name="connsiteY29" fmla="*/ 291411 h 1204079"/>
                <a:gd name="connsiteX30" fmla="*/ 3337 w 1564772"/>
                <a:gd name="connsiteY30" fmla="*/ 303088 h 1204079"/>
                <a:gd name="connsiteX31" fmla="*/ 11678 w 1564772"/>
                <a:gd name="connsiteY31" fmla="*/ 326443 h 1204079"/>
                <a:gd name="connsiteX32" fmla="*/ 35032 w 1564772"/>
                <a:gd name="connsiteY32" fmla="*/ 334784 h 1204079"/>
                <a:gd name="connsiteX33" fmla="*/ 43373 w 1564772"/>
                <a:gd name="connsiteY33" fmla="*/ 346461 h 1204079"/>
                <a:gd name="connsiteX34" fmla="*/ 80074 w 1564772"/>
                <a:gd name="connsiteY34" fmla="*/ 349798 h 1204079"/>
                <a:gd name="connsiteX35" fmla="*/ 83410 w 1564772"/>
                <a:gd name="connsiteY35" fmla="*/ 333116 h 1204079"/>
                <a:gd name="connsiteX36" fmla="*/ 91751 w 1564772"/>
                <a:gd name="connsiteY36" fmla="*/ 349798 h 1204079"/>
                <a:gd name="connsiteX37" fmla="*/ 168488 w 1564772"/>
                <a:gd name="connsiteY37" fmla="*/ 346461 h 1204079"/>
                <a:gd name="connsiteX38" fmla="*/ 165152 w 1564772"/>
                <a:gd name="connsiteY38" fmla="*/ 363143 h 1204079"/>
                <a:gd name="connsiteX39" fmla="*/ 73401 w 1564772"/>
                <a:gd name="connsiteY39" fmla="*/ 366480 h 1204079"/>
                <a:gd name="connsiteX40" fmla="*/ 65060 w 1564772"/>
                <a:gd name="connsiteY40" fmla="*/ 374821 h 1204079"/>
                <a:gd name="connsiteX41" fmla="*/ 73401 w 1564772"/>
                <a:gd name="connsiteY41" fmla="*/ 378157 h 1204079"/>
                <a:gd name="connsiteX42" fmla="*/ 45042 w 1564772"/>
                <a:gd name="connsiteY42" fmla="*/ 369816 h 1204079"/>
                <a:gd name="connsiteX43" fmla="*/ 21687 w 1564772"/>
                <a:gd name="connsiteY43" fmla="*/ 373152 h 1204079"/>
                <a:gd name="connsiteX44" fmla="*/ 30028 w 1564772"/>
                <a:gd name="connsiteY44" fmla="*/ 389835 h 1204079"/>
                <a:gd name="connsiteX45" fmla="*/ 30028 w 1564772"/>
                <a:gd name="connsiteY45" fmla="*/ 393171 h 1204079"/>
                <a:gd name="connsiteX46" fmla="*/ 66728 w 1564772"/>
                <a:gd name="connsiteY46" fmla="*/ 401512 h 1204079"/>
                <a:gd name="connsiteX47" fmla="*/ 58387 w 1564772"/>
                <a:gd name="connsiteY47" fmla="*/ 404848 h 1204079"/>
                <a:gd name="connsiteX48" fmla="*/ 95088 w 1564772"/>
                <a:gd name="connsiteY48" fmla="*/ 428203 h 1204079"/>
                <a:gd name="connsiteX49" fmla="*/ 115106 w 1564772"/>
                <a:gd name="connsiteY49" fmla="*/ 431540 h 1204079"/>
                <a:gd name="connsiteX50" fmla="*/ 118442 w 1564772"/>
                <a:gd name="connsiteY50" fmla="*/ 408185 h 1204079"/>
                <a:gd name="connsiteX51" fmla="*/ 146802 w 1564772"/>
                <a:gd name="connsiteY51" fmla="*/ 408185 h 1204079"/>
                <a:gd name="connsiteX52" fmla="*/ 166820 w 1564772"/>
                <a:gd name="connsiteY52" fmla="*/ 408185 h 1204079"/>
                <a:gd name="connsiteX53" fmla="*/ 183502 w 1564772"/>
                <a:gd name="connsiteY53" fmla="*/ 424867 h 1204079"/>
                <a:gd name="connsiteX54" fmla="*/ 186839 w 1564772"/>
                <a:gd name="connsiteY54" fmla="*/ 413189 h 1204079"/>
                <a:gd name="connsiteX55" fmla="*/ 226875 w 1564772"/>
                <a:gd name="connsiteY55" fmla="*/ 413189 h 1204079"/>
                <a:gd name="connsiteX56" fmla="*/ 235216 w 1564772"/>
                <a:gd name="connsiteY56" fmla="*/ 401512 h 1204079"/>
                <a:gd name="connsiteX57" fmla="*/ 243557 w 1564772"/>
                <a:gd name="connsiteY57" fmla="*/ 418194 h 1204079"/>
                <a:gd name="connsiteX58" fmla="*/ 260239 w 1564772"/>
                <a:gd name="connsiteY58" fmla="*/ 406517 h 1204079"/>
                <a:gd name="connsiteX59" fmla="*/ 316958 w 1564772"/>
                <a:gd name="connsiteY59" fmla="*/ 423199 h 1204079"/>
                <a:gd name="connsiteX60" fmla="*/ 333640 w 1564772"/>
                <a:gd name="connsiteY60" fmla="*/ 443217 h 1204079"/>
                <a:gd name="connsiteX61" fmla="*/ 362000 w 1564772"/>
                <a:gd name="connsiteY61" fmla="*/ 443217 h 1204079"/>
                <a:gd name="connsiteX62" fmla="*/ 370341 w 1564772"/>
                <a:gd name="connsiteY62" fmla="*/ 466572 h 1204079"/>
                <a:gd name="connsiteX63" fmla="*/ 387023 w 1564772"/>
                <a:gd name="connsiteY63" fmla="*/ 469908 h 1204079"/>
                <a:gd name="connsiteX64" fmla="*/ 407042 w 1564772"/>
                <a:gd name="connsiteY64" fmla="*/ 493263 h 1204079"/>
                <a:gd name="connsiteX65" fmla="*/ 423724 w 1564772"/>
                <a:gd name="connsiteY65" fmla="*/ 493263 h 1204079"/>
                <a:gd name="connsiteX66" fmla="*/ 427060 w 1564772"/>
                <a:gd name="connsiteY66" fmla="*/ 501604 h 1204079"/>
                <a:gd name="connsiteX67" fmla="*/ 418719 w 1564772"/>
                <a:gd name="connsiteY67" fmla="*/ 518286 h 1204079"/>
                <a:gd name="connsiteX68" fmla="*/ 402037 w 1564772"/>
                <a:gd name="connsiteY68" fmla="*/ 526627 h 1204079"/>
                <a:gd name="connsiteX69" fmla="*/ 425391 w 1564772"/>
                <a:gd name="connsiteY69" fmla="*/ 523291 h 1204079"/>
                <a:gd name="connsiteX70" fmla="*/ 433732 w 1564772"/>
                <a:gd name="connsiteY70" fmla="*/ 543309 h 1204079"/>
                <a:gd name="connsiteX71" fmla="*/ 442073 w 1564772"/>
                <a:gd name="connsiteY71" fmla="*/ 543309 h 1204079"/>
                <a:gd name="connsiteX72" fmla="*/ 438737 w 1564772"/>
                <a:gd name="connsiteY72" fmla="*/ 554986 h 1204079"/>
                <a:gd name="connsiteX73" fmla="*/ 450414 w 1564772"/>
                <a:gd name="connsiteY73" fmla="*/ 563327 h 1204079"/>
                <a:gd name="connsiteX74" fmla="*/ 450414 w 1564772"/>
                <a:gd name="connsiteY74" fmla="*/ 580009 h 1204079"/>
                <a:gd name="connsiteX75" fmla="*/ 462092 w 1564772"/>
                <a:gd name="connsiteY75" fmla="*/ 580009 h 1204079"/>
                <a:gd name="connsiteX76" fmla="*/ 462092 w 1564772"/>
                <a:gd name="connsiteY76" fmla="*/ 600028 h 1204079"/>
                <a:gd name="connsiteX77" fmla="*/ 442073 w 1564772"/>
                <a:gd name="connsiteY77" fmla="*/ 603364 h 1204079"/>
                <a:gd name="connsiteX78" fmla="*/ 445410 w 1564772"/>
                <a:gd name="connsiteY78" fmla="*/ 615042 h 1204079"/>
                <a:gd name="connsiteX79" fmla="*/ 445410 w 1564772"/>
                <a:gd name="connsiteY79" fmla="*/ 635060 h 1204079"/>
                <a:gd name="connsiteX80" fmla="*/ 468765 w 1564772"/>
                <a:gd name="connsiteY80" fmla="*/ 655078 h 1204079"/>
                <a:gd name="connsiteX81" fmla="*/ 472101 w 1564772"/>
                <a:gd name="connsiteY81" fmla="*/ 631724 h 1204079"/>
                <a:gd name="connsiteX82" fmla="*/ 480442 w 1564772"/>
                <a:gd name="connsiteY82" fmla="*/ 635060 h 1204079"/>
                <a:gd name="connsiteX83" fmla="*/ 480442 w 1564772"/>
                <a:gd name="connsiteY83" fmla="*/ 643401 h 1204079"/>
                <a:gd name="connsiteX84" fmla="*/ 523816 w 1564772"/>
                <a:gd name="connsiteY84" fmla="*/ 646737 h 1204079"/>
                <a:gd name="connsiteX85" fmla="*/ 520479 w 1564772"/>
                <a:gd name="connsiteY85" fmla="*/ 658415 h 1204079"/>
                <a:gd name="connsiteX86" fmla="*/ 543834 w 1564772"/>
                <a:gd name="connsiteY86" fmla="*/ 655078 h 1204079"/>
                <a:gd name="connsiteX87" fmla="*/ 535493 w 1564772"/>
                <a:gd name="connsiteY87" fmla="*/ 663419 h 1204079"/>
                <a:gd name="connsiteX88" fmla="*/ 567188 w 1564772"/>
                <a:gd name="connsiteY88" fmla="*/ 666756 h 1204079"/>
                <a:gd name="connsiteX89" fmla="*/ 563852 w 1564772"/>
                <a:gd name="connsiteY89" fmla="*/ 678433 h 1204079"/>
                <a:gd name="connsiteX90" fmla="*/ 552175 w 1564772"/>
                <a:gd name="connsiteY90" fmla="*/ 681770 h 1204079"/>
                <a:gd name="connsiteX91" fmla="*/ 548839 w 1564772"/>
                <a:gd name="connsiteY91" fmla="*/ 690111 h 1204079"/>
                <a:gd name="connsiteX92" fmla="*/ 565521 w 1564772"/>
                <a:gd name="connsiteY92" fmla="*/ 690111 h 1204079"/>
                <a:gd name="connsiteX93" fmla="*/ 553843 w 1564772"/>
                <a:gd name="connsiteY93" fmla="*/ 693447 h 1204079"/>
                <a:gd name="connsiteX94" fmla="*/ 553843 w 1564772"/>
                <a:gd name="connsiteY94" fmla="*/ 701788 h 1204079"/>
                <a:gd name="connsiteX95" fmla="*/ 542165 w 1564772"/>
                <a:gd name="connsiteY95" fmla="*/ 705124 h 1204079"/>
                <a:gd name="connsiteX96" fmla="*/ 522147 w 1564772"/>
                <a:gd name="connsiteY96" fmla="*/ 688442 h 1204079"/>
                <a:gd name="connsiteX97" fmla="*/ 458755 w 1564772"/>
                <a:gd name="connsiteY97" fmla="*/ 688442 h 1204079"/>
                <a:gd name="connsiteX98" fmla="*/ 462092 w 1564772"/>
                <a:gd name="connsiteY98" fmla="*/ 700120 h 1204079"/>
                <a:gd name="connsiteX99" fmla="*/ 482111 w 1564772"/>
                <a:gd name="connsiteY99" fmla="*/ 703456 h 1204079"/>
                <a:gd name="connsiteX100" fmla="*/ 485447 w 1564772"/>
                <a:gd name="connsiteY100" fmla="*/ 715134 h 1204079"/>
                <a:gd name="connsiteX101" fmla="*/ 457088 w 1564772"/>
                <a:gd name="connsiteY101" fmla="*/ 711797 h 1204079"/>
                <a:gd name="connsiteX102" fmla="*/ 480442 w 1564772"/>
                <a:gd name="connsiteY102" fmla="*/ 760175 h 1204079"/>
                <a:gd name="connsiteX103" fmla="*/ 480442 w 1564772"/>
                <a:gd name="connsiteY103" fmla="*/ 768516 h 1204079"/>
                <a:gd name="connsiteX104" fmla="*/ 457088 w 1564772"/>
                <a:gd name="connsiteY104" fmla="*/ 768516 h 1204079"/>
                <a:gd name="connsiteX105" fmla="*/ 465429 w 1564772"/>
                <a:gd name="connsiteY105" fmla="*/ 780193 h 1204079"/>
                <a:gd name="connsiteX106" fmla="*/ 513806 w 1564772"/>
                <a:gd name="connsiteY106" fmla="*/ 768516 h 1204079"/>
                <a:gd name="connsiteX107" fmla="*/ 530488 w 1564772"/>
                <a:gd name="connsiteY107" fmla="*/ 765180 h 1204079"/>
                <a:gd name="connsiteX108" fmla="*/ 530488 w 1564772"/>
                <a:gd name="connsiteY108" fmla="*/ 748498 h 1204079"/>
                <a:gd name="connsiteX109" fmla="*/ 490452 w 1564772"/>
                <a:gd name="connsiteY109" fmla="*/ 716802 h 1204079"/>
                <a:gd name="connsiteX110" fmla="*/ 490452 w 1564772"/>
                <a:gd name="connsiteY110" fmla="*/ 708461 h 1204079"/>
                <a:gd name="connsiteX111" fmla="*/ 510470 w 1564772"/>
                <a:gd name="connsiteY111" fmla="*/ 711797 h 1204079"/>
                <a:gd name="connsiteX112" fmla="*/ 522147 w 1564772"/>
                <a:gd name="connsiteY112" fmla="*/ 728479 h 1204079"/>
                <a:gd name="connsiteX113" fmla="*/ 542165 w 1564772"/>
                <a:gd name="connsiteY113" fmla="*/ 725143 h 1204079"/>
                <a:gd name="connsiteX114" fmla="*/ 550506 w 1564772"/>
                <a:gd name="connsiteY114" fmla="*/ 733484 h 1204079"/>
                <a:gd name="connsiteX115" fmla="*/ 570525 w 1564772"/>
                <a:gd name="connsiteY115" fmla="*/ 730147 h 1204079"/>
                <a:gd name="connsiteX116" fmla="*/ 562184 w 1564772"/>
                <a:gd name="connsiteY116" fmla="*/ 766848 h 1204079"/>
                <a:gd name="connsiteX117" fmla="*/ 578866 w 1564772"/>
                <a:gd name="connsiteY117" fmla="*/ 766848 h 1204079"/>
                <a:gd name="connsiteX118" fmla="*/ 578866 w 1564772"/>
                <a:gd name="connsiteY118" fmla="*/ 786866 h 1204079"/>
                <a:gd name="connsiteX119" fmla="*/ 570525 w 1564772"/>
                <a:gd name="connsiteY119" fmla="*/ 795207 h 1204079"/>
                <a:gd name="connsiteX120" fmla="*/ 558847 w 1564772"/>
                <a:gd name="connsiteY120" fmla="*/ 783530 h 1204079"/>
                <a:gd name="connsiteX121" fmla="*/ 558847 w 1564772"/>
                <a:gd name="connsiteY121" fmla="*/ 791871 h 1204079"/>
                <a:gd name="connsiteX122" fmla="*/ 562184 w 1564772"/>
                <a:gd name="connsiteY122" fmla="*/ 820230 h 1204079"/>
                <a:gd name="connsiteX123" fmla="*/ 533824 w 1564772"/>
                <a:gd name="connsiteY123" fmla="*/ 816894 h 1204079"/>
                <a:gd name="connsiteX124" fmla="*/ 525483 w 1564772"/>
                <a:gd name="connsiteY124" fmla="*/ 828571 h 1204079"/>
                <a:gd name="connsiteX125" fmla="*/ 528820 w 1564772"/>
                <a:gd name="connsiteY125" fmla="*/ 836912 h 1204079"/>
                <a:gd name="connsiteX126" fmla="*/ 565521 w 1564772"/>
                <a:gd name="connsiteY126" fmla="*/ 825235 h 1204079"/>
                <a:gd name="connsiteX127" fmla="*/ 565521 w 1564772"/>
                <a:gd name="connsiteY127" fmla="*/ 841917 h 1204079"/>
                <a:gd name="connsiteX128" fmla="*/ 528820 w 1564772"/>
                <a:gd name="connsiteY128" fmla="*/ 845253 h 1204079"/>
                <a:gd name="connsiteX129" fmla="*/ 508801 w 1564772"/>
                <a:gd name="connsiteY129" fmla="*/ 836912 h 1204079"/>
                <a:gd name="connsiteX130" fmla="*/ 512138 w 1564772"/>
                <a:gd name="connsiteY130" fmla="*/ 845253 h 1204079"/>
                <a:gd name="connsiteX131" fmla="*/ 488783 w 1564772"/>
                <a:gd name="connsiteY131" fmla="*/ 861935 h 1204079"/>
                <a:gd name="connsiteX132" fmla="*/ 488783 w 1564772"/>
                <a:gd name="connsiteY132" fmla="*/ 873613 h 1204079"/>
                <a:gd name="connsiteX133" fmla="*/ 497124 w 1564772"/>
                <a:gd name="connsiteY133" fmla="*/ 873613 h 1204079"/>
                <a:gd name="connsiteX134" fmla="*/ 488783 w 1564772"/>
                <a:gd name="connsiteY134" fmla="*/ 885290 h 1204079"/>
                <a:gd name="connsiteX135" fmla="*/ 497124 w 1564772"/>
                <a:gd name="connsiteY135" fmla="*/ 901972 h 1204079"/>
                <a:gd name="connsiteX136" fmla="*/ 505465 w 1564772"/>
                <a:gd name="connsiteY136" fmla="*/ 901972 h 1204079"/>
                <a:gd name="connsiteX137" fmla="*/ 497124 w 1564772"/>
                <a:gd name="connsiteY137" fmla="*/ 925327 h 1204079"/>
                <a:gd name="connsiteX138" fmla="*/ 505465 w 1564772"/>
                <a:gd name="connsiteY138" fmla="*/ 928664 h 1204079"/>
                <a:gd name="connsiteX139" fmla="*/ 493788 w 1564772"/>
                <a:gd name="connsiteY139" fmla="*/ 928664 h 1204079"/>
                <a:gd name="connsiteX140" fmla="*/ 490452 w 1564772"/>
                <a:gd name="connsiteY140" fmla="*/ 937005 h 1204079"/>
                <a:gd name="connsiteX141" fmla="*/ 510470 w 1564772"/>
                <a:gd name="connsiteY141" fmla="*/ 940341 h 1204079"/>
                <a:gd name="connsiteX142" fmla="*/ 507134 w 1564772"/>
                <a:gd name="connsiteY142" fmla="*/ 948682 h 1204079"/>
                <a:gd name="connsiteX143" fmla="*/ 503797 w 1564772"/>
                <a:gd name="connsiteY143" fmla="*/ 952018 h 1204079"/>
                <a:gd name="connsiteX144" fmla="*/ 527152 w 1564772"/>
                <a:gd name="connsiteY144" fmla="*/ 952018 h 1204079"/>
                <a:gd name="connsiteX145" fmla="*/ 527152 w 1564772"/>
                <a:gd name="connsiteY145" fmla="*/ 963696 h 1204079"/>
                <a:gd name="connsiteX146" fmla="*/ 527152 w 1564772"/>
                <a:gd name="connsiteY146" fmla="*/ 972037 h 1204079"/>
                <a:gd name="connsiteX147" fmla="*/ 538829 w 1564772"/>
                <a:gd name="connsiteY147" fmla="*/ 992055 h 1204079"/>
                <a:gd name="connsiteX148" fmla="*/ 535493 w 1564772"/>
                <a:gd name="connsiteY148" fmla="*/ 1008737 h 1204079"/>
                <a:gd name="connsiteX149" fmla="*/ 575529 w 1564772"/>
                <a:gd name="connsiteY149" fmla="*/ 988719 h 1204079"/>
                <a:gd name="connsiteX150" fmla="*/ 575529 w 1564772"/>
                <a:gd name="connsiteY150" fmla="*/ 1000396 h 1204079"/>
                <a:gd name="connsiteX151" fmla="*/ 567188 w 1564772"/>
                <a:gd name="connsiteY151" fmla="*/ 1000396 h 1204079"/>
                <a:gd name="connsiteX152" fmla="*/ 567188 w 1564772"/>
                <a:gd name="connsiteY152" fmla="*/ 1012074 h 1204079"/>
                <a:gd name="connsiteX153" fmla="*/ 543834 w 1564772"/>
                <a:gd name="connsiteY153" fmla="*/ 1015410 h 1204079"/>
                <a:gd name="connsiteX154" fmla="*/ 540498 w 1564772"/>
                <a:gd name="connsiteY154" fmla="*/ 1023751 h 1204079"/>
                <a:gd name="connsiteX155" fmla="*/ 548839 w 1564772"/>
                <a:gd name="connsiteY155" fmla="*/ 1035428 h 1204079"/>
                <a:gd name="connsiteX156" fmla="*/ 548839 w 1564772"/>
                <a:gd name="connsiteY156" fmla="*/ 1043769 h 1204079"/>
                <a:gd name="connsiteX157" fmla="*/ 565521 w 1564772"/>
                <a:gd name="connsiteY157" fmla="*/ 1043769 h 1204079"/>
                <a:gd name="connsiteX158" fmla="*/ 562184 w 1564772"/>
                <a:gd name="connsiteY158" fmla="*/ 1060451 h 1204079"/>
                <a:gd name="connsiteX159" fmla="*/ 570525 w 1564772"/>
                <a:gd name="connsiteY159" fmla="*/ 1072129 h 1204079"/>
                <a:gd name="connsiteX160" fmla="*/ 582203 w 1564772"/>
                <a:gd name="connsiteY160" fmla="*/ 1063788 h 1204079"/>
                <a:gd name="connsiteX161" fmla="*/ 578866 w 1564772"/>
                <a:gd name="connsiteY161" fmla="*/ 1075465 h 1204079"/>
                <a:gd name="connsiteX162" fmla="*/ 582203 w 1564772"/>
                <a:gd name="connsiteY162" fmla="*/ 1083806 h 1204079"/>
                <a:gd name="connsiteX163" fmla="*/ 593880 w 1564772"/>
                <a:gd name="connsiteY163" fmla="*/ 1080470 h 1204079"/>
                <a:gd name="connsiteX164" fmla="*/ 593880 w 1564772"/>
                <a:gd name="connsiteY164" fmla="*/ 1100488 h 1204079"/>
                <a:gd name="connsiteX165" fmla="*/ 617234 w 1564772"/>
                <a:gd name="connsiteY165" fmla="*/ 1088811 h 1204079"/>
                <a:gd name="connsiteX166" fmla="*/ 613898 w 1564772"/>
                <a:gd name="connsiteY166" fmla="*/ 1105493 h 1204079"/>
                <a:gd name="connsiteX167" fmla="*/ 625575 w 1564772"/>
                <a:gd name="connsiteY167" fmla="*/ 1105493 h 1204079"/>
                <a:gd name="connsiteX168" fmla="*/ 625575 w 1564772"/>
                <a:gd name="connsiteY168" fmla="*/ 1128848 h 1204079"/>
                <a:gd name="connsiteX169" fmla="*/ 642257 w 1564772"/>
                <a:gd name="connsiteY169" fmla="*/ 1125511 h 1204079"/>
                <a:gd name="connsiteX170" fmla="*/ 633916 w 1564772"/>
                <a:gd name="connsiteY170" fmla="*/ 1133852 h 1204079"/>
                <a:gd name="connsiteX171" fmla="*/ 642257 w 1564772"/>
                <a:gd name="connsiteY171" fmla="*/ 1137189 h 1204079"/>
                <a:gd name="connsiteX172" fmla="*/ 642257 w 1564772"/>
                <a:gd name="connsiteY172" fmla="*/ 1148866 h 1204079"/>
                <a:gd name="connsiteX173" fmla="*/ 645594 w 1564772"/>
                <a:gd name="connsiteY173" fmla="*/ 1160543 h 1204079"/>
                <a:gd name="connsiteX174" fmla="*/ 693972 w 1564772"/>
                <a:gd name="connsiteY174" fmla="*/ 1132184 h 1204079"/>
                <a:gd name="connsiteX175" fmla="*/ 734009 w 1564772"/>
                <a:gd name="connsiteY175" fmla="*/ 1160543 h 1204079"/>
                <a:gd name="connsiteX176" fmla="*/ 737345 w 1564772"/>
                <a:gd name="connsiteY176" fmla="*/ 1168884 h 1204079"/>
                <a:gd name="connsiteX177" fmla="*/ 729004 w 1564772"/>
                <a:gd name="connsiteY177" fmla="*/ 1180562 h 1204079"/>
                <a:gd name="connsiteX178" fmla="*/ 740682 w 1564772"/>
                <a:gd name="connsiteY178" fmla="*/ 1183898 h 1204079"/>
                <a:gd name="connsiteX179" fmla="*/ 749023 w 1564772"/>
                <a:gd name="connsiteY179" fmla="*/ 1172221 h 1204079"/>
                <a:gd name="connsiteX180" fmla="*/ 772377 w 1564772"/>
                <a:gd name="connsiteY180" fmla="*/ 1192239 h 1204079"/>
                <a:gd name="connsiteX181" fmla="*/ 764036 w 1564772"/>
                <a:gd name="connsiteY181" fmla="*/ 1183898 h 1204079"/>
                <a:gd name="connsiteX182" fmla="*/ 767373 w 1564772"/>
                <a:gd name="connsiteY182" fmla="*/ 1172221 h 1204079"/>
                <a:gd name="connsiteX183" fmla="*/ 770709 w 1564772"/>
                <a:gd name="connsiteY183" fmla="*/ 1163880 h 1204079"/>
                <a:gd name="connsiteX184" fmla="*/ 754027 w 1564772"/>
                <a:gd name="connsiteY184" fmla="*/ 1160543 h 1204079"/>
                <a:gd name="connsiteX185" fmla="*/ 765705 w 1564772"/>
                <a:gd name="connsiteY185" fmla="*/ 1157207 h 1204079"/>
                <a:gd name="connsiteX186" fmla="*/ 774046 w 1564772"/>
                <a:gd name="connsiteY186" fmla="*/ 1148866 h 1204079"/>
                <a:gd name="connsiteX187" fmla="*/ 770709 w 1564772"/>
                <a:gd name="connsiteY187" fmla="*/ 1137189 h 1204079"/>
                <a:gd name="connsiteX188" fmla="*/ 782387 w 1564772"/>
                <a:gd name="connsiteY188" fmla="*/ 1128848 h 1204079"/>
                <a:gd name="connsiteX189" fmla="*/ 779050 w 1564772"/>
                <a:gd name="connsiteY189" fmla="*/ 1117170 h 1204079"/>
                <a:gd name="connsiteX190" fmla="*/ 790728 w 1564772"/>
                <a:gd name="connsiteY190" fmla="*/ 1105493 h 1204079"/>
                <a:gd name="connsiteX191" fmla="*/ 787391 w 1564772"/>
                <a:gd name="connsiteY191" fmla="*/ 1085474 h 1204079"/>
                <a:gd name="connsiteX192" fmla="*/ 790728 w 1564772"/>
                <a:gd name="connsiteY192" fmla="*/ 1073797 h 1204079"/>
                <a:gd name="connsiteX193" fmla="*/ 794064 w 1564772"/>
                <a:gd name="connsiteY193" fmla="*/ 1062120 h 1204079"/>
                <a:gd name="connsiteX194" fmla="*/ 805741 w 1564772"/>
                <a:gd name="connsiteY194" fmla="*/ 1065456 h 1204079"/>
                <a:gd name="connsiteX195" fmla="*/ 814082 w 1564772"/>
                <a:gd name="connsiteY195" fmla="*/ 1057115 h 1204079"/>
                <a:gd name="connsiteX196" fmla="*/ 814082 w 1564772"/>
                <a:gd name="connsiteY196" fmla="*/ 1040433 h 1204079"/>
                <a:gd name="connsiteX197" fmla="*/ 825760 w 1564772"/>
                <a:gd name="connsiteY197" fmla="*/ 1040433 h 1204079"/>
                <a:gd name="connsiteX198" fmla="*/ 822423 w 1564772"/>
                <a:gd name="connsiteY198" fmla="*/ 1020415 h 1204079"/>
                <a:gd name="connsiteX199" fmla="*/ 830765 w 1564772"/>
                <a:gd name="connsiteY199" fmla="*/ 1008737 h 1204079"/>
                <a:gd name="connsiteX200" fmla="*/ 814082 w 1564772"/>
                <a:gd name="connsiteY200" fmla="*/ 1008737 h 1204079"/>
                <a:gd name="connsiteX201" fmla="*/ 810746 w 1564772"/>
                <a:gd name="connsiteY201" fmla="*/ 1000396 h 1204079"/>
                <a:gd name="connsiteX202" fmla="*/ 834101 w 1564772"/>
                <a:gd name="connsiteY202" fmla="*/ 1003733 h 1204079"/>
                <a:gd name="connsiteX203" fmla="*/ 825760 w 1564772"/>
                <a:gd name="connsiteY203" fmla="*/ 963696 h 1204079"/>
                <a:gd name="connsiteX204" fmla="*/ 842442 w 1564772"/>
                <a:gd name="connsiteY204" fmla="*/ 963696 h 1204079"/>
                <a:gd name="connsiteX205" fmla="*/ 850783 w 1564772"/>
                <a:gd name="connsiteY205" fmla="*/ 952018 h 1204079"/>
                <a:gd name="connsiteX206" fmla="*/ 847447 w 1564772"/>
                <a:gd name="connsiteY206" fmla="*/ 943677 h 1204079"/>
                <a:gd name="connsiteX207" fmla="*/ 910838 w 1564772"/>
                <a:gd name="connsiteY207" fmla="*/ 926995 h 1204079"/>
                <a:gd name="connsiteX208" fmla="*/ 910838 w 1564772"/>
                <a:gd name="connsiteY208" fmla="*/ 938673 h 1204079"/>
                <a:gd name="connsiteX209" fmla="*/ 922516 w 1564772"/>
                <a:gd name="connsiteY209" fmla="*/ 947014 h 1204079"/>
                <a:gd name="connsiteX210" fmla="*/ 934193 w 1564772"/>
                <a:gd name="connsiteY210" fmla="*/ 930332 h 1204079"/>
                <a:gd name="connsiteX211" fmla="*/ 945870 w 1564772"/>
                <a:gd name="connsiteY211" fmla="*/ 926995 h 1204079"/>
                <a:gd name="connsiteX212" fmla="*/ 954211 w 1564772"/>
                <a:gd name="connsiteY212" fmla="*/ 935336 h 1204079"/>
                <a:gd name="connsiteX213" fmla="*/ 974230 w 1564772"/>
                <a:gd name="connsiteY213" fmla="*/ 895300 h 1204079"/>
                <a:gd name="connsiteX214" fmla="*/ 1005926 w 1564772"/>
                <a:gd name="connsiteY214" fmla="*/ 883622 h 1204079"/>
                <a:gd name="connsiteX215" fmla="*/ 1022608 w 1564772"/>
                <a:gd name="connsiteY215" fmla="*/ 860267 h 1204079"/>
                <a:gd name="connsiteX216" fmla="*/ 1042626 w 1564772"/>
                <a:gd name="connsiteY216" fmla="*/ 856931 h 1204079"/>
                <a:gd name="connsiteX217" fmla="*/ 1045962 w 1564772"/>
                <a:gd name="connsiteY217" fmla="*/ 836912 h 1204079"/>
                <a:gd name="connsiteX218" fmla="*/ 1034285 w 1564772"/>
                <a:gd name="connsiteY218" fmla="*/ 816894 h 1204079"/>
                <a:gd name="connsiteX219" fmla="*/ 1097677 w 1564772"/>
                <a:gd name="connsiteY219" fmla="*/ 833576 h 1204079"/>
                <a:gd name="connsiteX220" fmla="*/ 1094340 w 1564772"/>
                <a:gd name="connsiteY220" fmla="*/ 821899 h 1204079"/>
                <a:gd name="connsiteX221" fmla="*/ 1114359 w 1564772"/>
                <a:gd name="connsiteY221" fmla="*/ 830240 h 1204079"/>
                <a:gd name="connsiteX222" fmla="*/ 1122700 w 1564772"/>
                <a:gd name="connsiteY222" fmla="*/ 818562 h 1204079"/>
                <a:gd name="connsiteX223" fmla="*/ 1134377 w 1564772"/>
                <a:gd name="connsiteY223" fmla="*/ 826903 h 1204079"/>
                <a:gd name="connsiteX224" fmla="*/ 1166073 w 1564772"/>
                <a:gd name="connsiteY224" fmla="*/ 818562 h 1204079"/>
                <a:gd name="connsiteX225" fmla="*/ 1169409 w 1564772"/>
                <a:gd name="connsiteY225" fmla="*/ 810221 h 1204079"/>
                <a:gd name="connsiteX226" fmla="*/ 1189428 w 1564772"/>
                <a:gd name="connsiteY226" fmla="*/ 810221 h 1204079"/>
                <a:gd name="connsiteX227" fmla="*/ 1201105 w 1564772"/>
                <a:gd name="connsiteY227" fmla="*/ 801880 h 1204079"/>
                <a:gd name="connsiteX228" fmla="*/ 1201105 w 1564772"/>
                <a:gd name="connsiteY228" fmla="*/ 790203 h 1204079"/>
                <a:gd name="connsiteX229" fmla="*/ 1221123 w 1564772"/>
                <a:gd name="connsiteY229" fmla="*/ 793539 h 1204079"/>
                <a:gd name="connsiteX230" fmla="*/ 1221123 w 1564772"/>
                <a:gd name="connsiteY230" fmla="*/ 781862 h 1204079"/>
                <a:gd name="connsiteX231" fmla="*/ 1229465 w 1564772"/>
                <a:gd name="connsiteY231" fmla="*/ 778525 h 1204079"/>
                <a:gd name="connsiteX232" fmla="*/ 1246147 w 1564772"/>
                <a:gd name="connsiteY232" fmla="*/ 781862 h 1204079"/>
                <a:gd name="connsiteX233" fmla="*/ 1254488 w 1564772"/>
                <a:gd name="connsiteY233" fmla="*/ 770184 h 1204079"/>
                <a:gd name="connsiteX234" fmla="*/ 1286183 w 1564772"/>
                <a:gd name="connsiteY234" fmla="*/ 770184 h 1204079"/>
                <a:gd name="connsiteX235" fmla="*/ 1286183 w 1564772"/>
                <a:gd name="connsiteY235" fmla="*/ 758507 h 1204079"/>
                <a:gd name="connsiteX236" fmla="*/ 1297861 w 1564772"/>
                <a:gd name="connsiteY236" fmla="*/ 755170 h 1204079"/>
                <a:gd name="connsiteX237" fmla="*/ 1306202 w 1564772"/>
                <a:gd name="connsiteY237" fmla="*/ 735152 h 1204079"/>
                <a:gd name="connsiteX238" fmla="*/ 1326220 w 1564772"/>
                <a:gd name="connsiteY238" fmla="*/ 731816 h 1204079"/>
                <a:gd name="connsiteX239" fmla="*/ 1326220 w 1564772"/>
                <a:gd name="connsiteY239" fmla="*/ 723475 h 1204079"/>
                <a:gd name="connsiteX240" fmla="*/ 1282847 w 1564772"/>
                <a:gd name="connsiteY240" fmla="*/ 723475 h 1204079"/>
                <a:gd name="connsiteX241" fmla="*/ 1262829 w 1564772"/>
                <a:gd name="connsiteY241" fmla="*/ 711797 h 1204079"/>
                <a:gd name="connsiteX242" fmla="*/ 1239474 w 1564772"/>
                <a:gd name="connsiteY242" fmla="*/ 723475 h 1204079"/>
                <a:gd name="connsiteX243" fmla="*/ 1211114 w 1564772"/>
                <a:gd name="connsiteY243" fmla="*/ 720138 h 1204079"/>
                <a:gd name="connsiteX244" fmla="*/ 1234469 w 1564772"/>
                <a:gd name="connsiteY244" fmla="*/ 703456 h 1204079"/>
                <a:gd name="connsiteX245" fmla="*/ 1234469 w 1564772"/>
                <a:gd name="connsiteY245" fmla="*/ 686774 h 1204079"/>
                <a:gd name="connsiteX246" fmla="*/ 1162736 w 1564772"/>
                <a:gd name="connsiteY246" fmla="*/ 690111 h 1204079"/>
                <a:gd name="connsiteX247" fmla="*/ 1171077 w 1564772"/>
                <a:gd name="connsiteY247" fmla="*/ 678433 h 1204079"/>
                <a:gd name="connsiteX248" fmla="*/ 1239474 w 1564772"/>
                <a:gd name="connsiteY248" fmla="*/ 678433 h 1204079"/>
                <a:gd name="connsiteX249" fmla="*/ 1239474 w 1564772"/>
                <a:gd name="connsiteY249" fmla="*/ 666756 h 1204079"/>
                <a:gd name="connsiteX250" fmla="*/ 1222792 w 1564772"/>
                <a:gd name="connsiteY250" fmla="*/ 666756 h 1204079"/>
                <a:gd name="connsiteX251" fmla="*/ 1219455 w 1564772"/>
                <a:gd name="connsiteY251" fmla="*/ 658415 h 1204079"/>
                <a:gd name="connsiteX252" fmla="*/ 1159400 w 1564772"/>
                <a:gd name="connsiteY252" fmla="*/ 661751 h 1204079"/>
                <a:gd name="connsiteX253" fmla="*/ 1171077 w 1564772"/>
                <a:gd name="connsiteY253" fmla="*/ 641733 h 1204079"/>
                <a:gd name="connsiteX254" fmla="*/ 1179418 w 1564772"/>
                <a:gd name="connsiteY254" fmla="*/ 650074 h 1204079"/>
                <a:gd name="connsiteX255" fmla="*/ 1202773 w 1564772"/>
                <a:gd name="connsiteY255" fmla="*/ 646737 h 1204079"/>
                <a:gd name="connsiteX256" fmla="*/ 1259492 w 1564772"/>
                <a:gd name="connsiteY256" fmla="*/ 666756 h 1204079"/>
                <a:gd name="connsiteX257" fmla="*/ 1267833 w 1564772"/>
                <a:gd name="connsiteY257" fmla="*/ 683438 h 1204079"/>
                <a:gd name="connsiteX258" fmla="*/ 1324552 w 1564772"/>
                <a:gd name="connsiteY258" fmla="*/ 715134 h 1204079"/>
                <a:gd name="connsiteX259" fmla="*/ 1327888 w 1564772"/>
                <a:gd name="connsiteY259" fmla="*/ 715134 h 1204079"/>
                <a:gd name="connsiteX260" fmla="*/ 1339566 w 1564772"/>
                <a:gd name="connsiteY260" fmla="*/ 718470 h 1204079"/>
                <a:gd name="connsiteX261" fmla="*/ 1342902 w 1564772"/>
                <a:gd name="connsiteY261" fmla="*/ 706793 h 1204079"/>
                <a:gd name="connsiteX262" fmla="*/ 1334561 w 1564772"/>
                <a:gd name="connsiteY262" fmla="*/ 703456 h 1204079"/>
                <a:gd name="connsiteX263" fmla="*/ 1342902 w 1564772"/>
                <a:gd name="connsiteY263" fmla="*/ 683438 h 1204079"/>
                <a:gd name="connsiteX264" fmla="*/ 1334561 w 1564772"/>
                <a:gd name="connsiteY264" fmla="*/ 683438 h 1204079"/>
                <a:gd name="connsiteX265" fmla="*/ 1331225 w 1564772"/>
                <a:gd name="connsiteY265" fmla="*/ 663419 h 1204079"/>
                <a:gd name="connsiteX266" fmla="*/ 1319547 w 1564772"/>
                <a:gd name="connsiteY266" fmla="*/ 663419 h 1204079"/>
                <a:gd name="connsiteX267" fmla="*/ 1319547 w 1564772"/>
                <a:gd name="connsiteY267" fmla="*/ 655078 h 1204079"/>
                <a:gd name="connsiteX268" fmla="*/ 1307870 w 1564772"/>
                <a:gd name="connsiteY268" fmla="*/ 655078 h 1204079"/>
                <a:gd name="connsiteX269" fmla="*/ 1311206 w 1564772"/>
                <a:gd name="connsiteY269" fmla="*/ 646737 h 1204079"/>
                <a:gd name="connsiteX270" fmla="*/ 1302865 w 1564772"/>
                <a:gd name="connsiteY270" fmla="*/ 638396 h 1204079"/>
                <a:gd name="connsiteX271" fmla="*/ 1286183 w 1564772"/>
                <a:gd name="connsiteY271" fmla="*/ 635060 h 1204079"/>
                <a:gd name="connsiteX272" fmla="*/ 1289520 w 1564772"/>
                <a:gd name="connsiteY272" fmla="*/ 631724 h 1204079"/>
                <a:gd name="connsiteX273" fmla="*/ 1312875 w 1564772"/>
                <a:gd name="connsiteY273" fmla="*/ 643401 h 1204079"/>
                <a:gd name="connsiteX274" fmla="*/ 1321216 w 1564772"/>
                <a:gd name="connsiteY274" fmla="*/ 635060 h 1204079"/>
                <a:gd name="connsiteX275" fmla="*/ 1329557 w 1564772"/>
                <a:gd name="connsiteY275" fmla="*/ 626719 h 1204079"/>
                <a:gd name="connsiteX276" fmla="*/ 1317879 w 1564772"/>
                <a:gd name="connsiteY276" fmla="*/ 623383 h 1204079"/>
                <a:gd name="connsiteX277" fmla="*/ 1334561 w 1564772"/>
                <a:gd name="connsiteY277" fmla="*/ 615042 h 1204079"/>
                <a:gd name="connsiteX278" fmla="*/ 1334561 w 1564772"/>
                <a:gd name="connsiteY278" fmla="*/ 603364 h 1204079"/>
                <a:gd name="connsiteX279" fmla="*/ 1317879 w 1564772"/>
                <a:gd name="connsiteY279" fmla="*/ 600028 h 1204079"/>
                <a:gd name="connsiteX280" fmla="*/ 1317879 w 1564772"/>
                <a:gd name="connsiteY280" fmla="*/ 596691 h 1204079"/>
                <a:gd name="connsiteX281" fmla="*/ 1314543 w 1564772"/>
                <a:gd name="connsiteY281" fmla="*/ 596691 h 1204079"/>
                <a:gd name="connsiteX282" fmla="*/ 1311206 w 1564772"/>
                <a:gd name="connsiteY282" fmla="*/ 596691 h 1204079"/>
                <a:gd name="connsiteX283" fmla="*/ 1314543 w 1564772"/>
                <a:gd name="connsiteY283" fmla="*/ 588350 h 1204079"/>
                <a:gd name="connsiteX284" fmla="*/ 1291188 w 1564772"/>
                <a:gd name="connsiteY284" fmla="*/ 580009 h 1204079"/>
                <a:gd name="connsiteX285" fmla="*/ 1274506 w 1564772"/>
                <a:gd name="connsiteY285" fmla="*/ 571668 h 1204079"/>
                <a:gd name="connsiteX286" fmla="*/ 1342902 w 1564772"/>
                <a:gd name="connsiteY286" fmla="*/ 571668 h 1204079"/>
                <a:gd name="connsiteX287" fmla="*/ 1342902 w 1564772"/>
                <a:gd name="connsiteY287" fmla="*/ 563327 h 1204079"/>
                <a:gd name="connsiteX288" fmla="*/ 1362921 w 1564772"/>
                <a:gd name="connsiteY288" fmla="*/ 559991 h 1204079"/>
                <a:gd name="connsiteX289" fmla="*/ 1362921 w 1564772"/>
                <a:gd name="connsiteY289" fmla="*/ 539973 h 1204079"/>
                <a:gd name="connsiteX290" fmla="*/ 1339566 w 1564772"/>
                <a:gd name="connsiteY290" fmla="*/ 536636 h 1204079"/>
                <a:gd name="connsiteX291" fmla="*/ 1331225 w 1564772"/>
                <a:gd name="connsiteY291" fmla="*/ 553318 h 1204079"/>
                <a:gd name="connsiteX292" fmla="*/ 1331225 w 1564772"/>
                <a:gd name="connsiteY292" fmla="*/ 541641 h 1204079"/>
                <a:gd name="connsiteX293" fmla="*/ 1319547 w 1564772"/>
                <a:gd name="connsiteY293" fmla="*/ 538304 h 1204079"/>
                <a:gd name="connsiteX294" fmla="*/ 1322884 w 1564772"/>
                <a:gd name="connsiteY294" fmla="*/ 526627 h 1204079"/>
                <a:gd name="connsiteX295" fmla="*/ 1322884 w 1564772"/>
                <a:gd name="connsiteY295" fmla="*/ 509945 h 1204079"/>
                <a:gd name="connsiteX296" fmla="*/ 1334561 w 1564772"/>
                <a:gd name="connsiteY296" fmla="*/ 518286 h 1204079"/>
                <a:gd name="connsiteX297" fmla="*/ 1326220 w 1564772"/>
                <a:gd name="connsiteY297" fmla="*/ 534968 h 1204079"/>
                <a:gd name="connsiteX298" fmla="*/ 1354580 w 1564772"/>
                <a:gd name="connsiteY298" fmla="*/ 534968 h 1204079"/>
                <a:gd name="connsiteX299" fmla="*/ 1354580 w 1564772"/>
                <a:gd name="connsiteY299" fmla="*/ 526627 h 1204079"/>
                <a:gd name="connsiteX300" fmla="*/ 1374598 w 1564772"/>
                <a:gd name="connsiteY300" fmla="*/ 523291 h 1204079"/>
                <a:gd name="connsiteX301" fmla="*/ 1377934 w 1564772"/>
                <a:gd name="connsiteY301" fmla="*/ 531632 h 1204079"/>
                <a:gd name="connsiteX302" fmla="*/ 1401289 w 1564772"/>
                <a:gd name="connsiteY302" fmla="*/ 528295 h 1204079"/>
                <a:gd name="connsiteX303" fmla="*/ 1397953 w 1564772"/>
                <a:gd name="connsiteY303" fmla="*/ 516618 h 1204079"/>
                <a:gd name="connsiteX304" fmla="*/ 1357916 w 1564772"/>
                <a:gd name="connsiteY304" fmla="*/ 519954 h 1204079"/>
                <a:gd name="connsiteX305" fmla="*/ 1361252 w 1564772"/>
                <a:gd name="connsiteY305" fmla="*/ 499936 h 1204079"/>
                <a:gd name="connsiteX306" fmla="*/ 1349575 w 1564772"/>
                <a:gd name="connsiteY306" fmla="*/ 508277 h 1204079"/>
                <a:gd name="connsiteX307" fmla="*/ 1349575 w 1564772"/>
                <a:gd name="connsiteY307" fmla="*/ 499936 h 1204079"/>
                <a:gd name="connsiteX308" fmla="*/ 1349575 w 1564772"/>
                <a:gd name="connsiteY308" fmla="*/ 479917 h 1204079"/>
                <a:gd name="connsiteX309" fmla="*/ 1332893 w 1564772"/>
                <a:gd name="connsiteY309" fmla="*/ 471576 h 1204079"/>
                <a:gd name="connsiteX310" fmla="*/ 1364589 w 1564772"/>
                <a:gd name="connsiteY310" fmla="*/ 471576 h 1204079"/>
                <a:gd name="connsiteX311" fmla="*/ 1372930 w 1564772"/>
                <a:gd name="connsiteY311" fmla="*/ 483254 h 1204079"/>
                <a:gd name="connsiteX312" fmla="*/ 1384607 w 1564772"/>
                <a:gd name="connsiteY312" fmla="*/ 474913 h 1204079"/>
                <a:gd name="connsiteX313" fmla="*/ 1376266 w 1564772"/>
                <a:gd name="connsiteY313" fmla="*/ 438212 h 1204079"/>
                <a:gd name="connsiteX314" fmla="*/ 1367925 w 1564772"/>
                <a:gd name="connsiteY314" fmla="*/ 438212 h 1204079"/>
                <a:gd name="connsiteX315" fmla="*/ 1351243 w 1564772"/>
                <a:gd name="connsiteY315" fmla="*/ 418194 h 1204079"/>
                <a:gd name="connsiteX316" fmla="*/ 1351243 w 1564772"/>
                <a:gd name="connsiteY316" fmla="*/ 426535 h 1204079"/>
                <a:gd name="connsiteX317" fmla="*/ 1342902 w 1564772"/>
                <a:gd name="connsiteY317" fmla="*/ 426535 h 1204079"/>
                <a:gd name="connsiteX318" fmla="*/ 1351243 w 1564772"/>
                <a:gd name="connsiteY318" fmla="*/ 409853 h 1204079"/>
                <a:gd name="connsiteX319" fmla="*/ 1342902 w 1564772"/>
                <a:gd name="connsiteY319" fmla="*/ 389835 h 1204079"/>
                <a:gd name="connsiteX320" fmla="*/ 1414635 w 1564772"/>
                <a:gd name="connsiteY320" fmla="*/ 401512 h 1204079"/>
                <a:gd name="connsiteX321" fmla="*/ 1414635 w 1564772"/>
                <a:gd name="connsiteY321" fmla="*/ 381493 h 1204079"/>
                <a:gd name="connsiteX322" fmla="*/ 1406294 w 1564772"/>
                <a:gd name="connsiteY322" fmla="*/ 381493 h 1204079"/>
                <a:gd name="connsiteX323" fmla="*/ 1402957 w 1564772"/>
                <a:gd name="connsiteY323" fmla="*/ 364811 h 1204079"/>
                <a:gd name="connsiteX324" fmla="*/ 1391280 w 1564772"/>
                <a:gd name="connsiteY324" fmla="*/ 368148 h 1204079"/>
                <a:gd name="connsiteX325" fmla="*/ 1382939 w 1564772"/>
                <a:gd name="connsiteY325" fmla="*/ 368148 h 1204079"/>
                <a:gd name="connsiteX326" fmla="*/ 1362921 w 1564772"/>
                <a:gd name="connsiteY326" fmla="*/ 359807 h 1204079"/>
                <a:gd name="connsiteX327" fmla="*/ 1362921 w 1564772"/>
                <a:gd name="connsiteY327" fmla="*/ 348129 h 1204079"/>
                <a:gd name="connsiteX328" fmla="*/ 1386275 w 1564772"/>
                <a:gd name="connsiteY328" fmla="*/ 351466 h 1204079"/>
                <a:gd name="connsiteX329" fmla="*/ 1382939 w 1564772"/>
                <a:gd name="connsiteY329" fmla="*/ 339788 h 1204079"/>
                <a:gd name="connsiteX330" fmla="*/ 1362921 w 1564772"/>
                <a:gd name="connsiteY330" fmla="*/ 336452 h 1204079"/>
                <a:gd name="connsiteX331" fmla="*/ 1326220 w 1564772"/>
                <a:gd name="connsiteY331" fmla="*/ 333116 h 1204079"/>
                <a:gd name="connsiteX332" fmla="*/ 1326220 w 1564772"/>
                <a:gd name="connsiteY332" fmla="*/ 316434 h 1204079"/>
                <a:gd name="connsiteX333" fmla="*/ 1357916 w 1564772"/>
                <a:gd name="connsiteY333" fmla="*/ 319770 h 1204079"/>
                <a:gd name="connsiteX334" fmla="*/ 1366257 w 1564772"/>
                <a:gd name="connsiteY334" fmla="*/ 328111 h 1204079"/>
                <a:gd name="connsiteX335" fmla="*/ 1369593 w 1564772"/>
                <a:gd name="connsiteY335" fmla="*/ 308093 h 1204079"/>
                <a:gd name="connsiteX336" fmla="*/ 1389612 w 1564772"/>
                <a:gd name="connsiteY336" fmla="*/ 291411 h 1204079"/>
                <a:gd name="connsiteX337" fmla="*/ 1389612 w 1564772"/>
                <a:gd name="connsiteY337" fmla="*/ 254710 h 1204079"/>
                <a:gd name="connsiteX338" fmla="*/ 1426312 w 1564772"/>
                <a:gd name="connsiteY338" fmla="*/ 254710 h 1204079"/>
                <a:gd name="connsiteX339" fmla="*/ 1426312 w 1564772"/>
                <a:gd name="connsiteY339" fmla="*/ 238028 h 1204079"/>
                <a:gd name="connsiteX340" fmla="*/ 1394616 w 1564772"/>
                <a:gd name="connsiteY340" fmla="*/ 218010 h 1204079"/>
                <a:gd name="connsiteX341" fmla="*/ 1366257 w 1564772"/>
                <a:gd name="connsiteY341" fmla="*/ 218010 h 1204079"/>
                <a:gd name="connsiteX342" fmla="*/ 1369593 w 1564772"/>
                <a:gd name="connsiteY342" fmla="*/ 206332 h 1204079"/>
                <a:gd name="connsiteX343" fmla="*/ 1392948 w 1564772"/>
                <a:gd name="connsiteY343" fmla="*/ 202996 h 1204079"/>
                <a:gd name="connsiteX344" fmla="*/ 1464681 w 1564772"/>
                <a:gd name="connsiteY344" fmla="*/ 206332 h 1204079"/>
                <a:gd name="connsiteX345" fmla="*/ 1473022 w 1564772"/>
                <a:gd name="connsiteY345" fmla="*/ 194655 h 1204079"/>
                <a:gd name="connsiteX346" fmla="*/ 1481363 w 1564772"/>
                <a:gd name="connsiteY346" fmla="*/ 191319 h 1204079"/>
                <a:gd name="connsiteX347" fmla="*/ 1481363 w 1564772"/>
                <a:gd name="connsiteY347" fmla="*/ 182978 h 1204079"/>
                <a:gd name="connsiteX348" fmla="*/ 1464681 w 1564772"/>
                <a:gd name="connsiteY348" fmla="*/ 179641 h 1204079"/>
                <a:gd name="connsiteX349" fmla="*/ 1424644 w 1564772"/>
                <a:gd name="connsiteY349" fmla="*/ 191319 h 1204079"/>
                <a:gd name="connsiteX350" fmla="*/ 1421308 w 1564772"/>
                <a:gd name="connsiteY350" fmla="*/ 179641 h 1204079"/>
                <a:gd name="connsiteX351" fmla="*/ 1489704 w 1564772"/>
                <a:gd name="connsiteY351" fmla="*/ 179641 h 1204079"/>
                <a:gd name="connsiteX352" fmla="*/ 1489704 w 1564772"/>
                <a:gd name="connsiteY352" fmla="*/ 171300 h 1204079"/>
                <a:gd name="connsiteX353" fmla="*/ 1518063 w 1564772"/>
                <a:gd name="connsiteY353" fmla="*/ 167964 h 1204079"/>
                <a:gd name="connsiteX354" fmla="*/ 1521400 w 1564772"/>
                <a:gd name="connsiteY354" fmla="*/ 156286 h 1204079"/>
                <a:gd name="connsiteX355" fmla="*/ 1561436 w 1564772"/>
                <a:gd name="connsiteY355" fmla="*/ 147945 h 1204079"/>
                <a:gd name="connsiteX356" fmla="*/ 1564773 w 1564772"/>
                <a:gd name="connsiteY356" fmla="*/ 139604 h 1204079"/>
                <a:gd name="connsiteX357" fmla="*/ 1553095 w 1564772"/>
                <a:gd name="connsiteY357" fmla="*/ 127927 h 1204079"/>
                <a:gd name="connsiteX358" fmla="*/ 1429649 w 1564772"/>
                <a:gd name="connsiteY358" fmla="*/ 124590 h 1204079"/>
                <a:gd name="connsiteX359" fmla="*/ 1429649 w 1564772"/>
                <a:gd name="connsiteY359" fmla="*/ 132931 h 1204079"/>
                <a:gd name="connsiteX360" fmla="*/ 1372930 w 1564772"/>
                <a:gd name="connsiteY360" fmla="*/ 136268 h 1204079"/>
                <a:gd name="connsiteX361" fmla="*/ 1369593 w 1564772"/>
                <a:gd name="connsiteY361" fmla="*/ 144609 h 1204079"/>
                <a:gd name="connsiteX362" fmla="*/ 1361252 w 1564772"/>
                <a:gd name="connsiteY362" fmla="*/ 127927 h 1204079"/>
                <a:gd name="connsiteX363" fmla="*/ 1341234 w 1564772"/>
                <a:gd name="connsiteY363" fmla="*/ 147945 h 1204079"/>
                <a:gd name="connsiteX364" fmla="*/ 1324552 w 1564772"/>
                <a:gd name="connsiteY364" fmla="*/ 147945 h 1204079"/>
                <a:gd name="connsiteX365" fmla="*/ 1312875 w 1564772"/>
                <a:gd name="connsiteY365" fmla="*/ 164627 h 1204079"/>
                <a:gd name="connsiteX366" fmla="*/ 1252819 w 1564772"/>
                <a:gd name="connsiteY366" fmla="*/ 167964 h 1204079"/>
                <a:gd name="connsiteX367" fmla="*/ 1249483 w 1564772"/>
                <a:gd name="connsiteY367" fmla="*/ 159623 h 1204079"/>
                <a:gd name="connsiteX368" fmla="*/ 1261160 w 1564772"/>
                <a:gd name="connsiteY368" fmla="*/ 151282 h 1204079"/>
                <a:gd name="connsiteX369" fmla="*/ 1281179 w 1564772"/>
                <a:gd name="connsiteY369" fmla="*/ 154618 h 1204079"/>
                <a:gd name="connsiteX370" fmla="*/ 1284515 w 1564772"/>
                <a:gd name="connsiteY370" fmla="*/ 146277 h 1204079"/>
                <a:gd name="connsiteX371" fmla="*/ 1304534 w 1564772"/>
                <a:gd name="connsiteY371" fmla="*/ 134600 h 1204079"/>
                <a:gd name="connsiteX372" fmla="*/ 1317879 w 1564772"/>
                <a:gd name="connsiteY372" fmla="*/ 114581 h 1204079"/>
                <a:gd name="connsiteX373" fmla="*/ 1266165 w 1564772"/>
                <a:gd name="connsiteY373" fmla="*/ 111245 h 1204079"/>
                <a:gd name="connsiteX374" fmla="*/ 1254488 w 1564772"/>
                <a:gd name="connsiteY374" fmla="*/ 131263 h 1204079"/>
                <a:gd name="connsiteX375" fmla="*/ 1206110 w 1564772"/>
                <a:gd name="connsiteY375" fmla="*/ 131263 h 1204079"/>
                <a:gd name="connsiteX376" fmla="*/ 1206110 w 1564772"/>
                <a:gd name="connsiteY376" fmla="*/ 111245 h 1204079"/>
                <a:gd name="connsiteX377" fmla="*/ 1137713 w 1564772"/>
                <a:gd name="connsiteY377" fmla="*/ 114581 h 1204079"/>
                <a:gd name="connsiteX378" fmla="*/ 1097677 w 1564772"/>
                <a:gd name="connsiteY378" fmla="*/ 111245 h 1204079"/>
                <a:gd name="connsiteX379" fmla="*/ 1054303 w 1564772"/>
                <a:gd name="connsiteY379" fmla="*/ 127927 h 1204079"/>
                <a:gd name="connsiteX380" fmla="*/ 1030949 w 1564772"/>
                <a:gd name="connsiteY380" fmla="*/ 127927 h 1204079"/>
                <a:gd name="connsiteX381" fmla="*/ 1079326 w 1564772"/>
                <a:gd name="connsiteY381" fmla="*/ 111245 h 1204079"/>
                <a:gd name="connsiteX382" fmla="*/ 1079326 w 1564772"/>
                <a:gd name="connsiteY382" fmla="*/ 102904 h 1204079"/>
                <a:gd name="connsiteX383" fmla="*/ 1096008 w 1564772"/>
                <a:gd name="connsiteY383" fmla="*/ 99567 h 1204079"/>
                <a:gd name="connsiteX384" fmla="*/ 1199437 w 1564772"/>
                <a:gd name="connsiteY384" fmla="*/ 102904 h 1204079"/>
                <a:gd name="connsiteX385" fmla="*/ 1216119 w 1564772"/>
                <a:gd name="connsiteY385" fmla="*/ 99567 h 1204079"/>
                <a:gd name="connsiteX386" fmla="*/ 1247815 w 1564772"/>
                <a:gd name="connsiteY386" fmla="*/ 102904 h 1204079"/>
                <a:gd name="connsiteX387" fmla="*/ 1279511 w 1564772"/>
                <a:gd name="connsiteY387" fmla="*/ 99567 h 1204079"/>
                <a:gd name="connsiteX388" fmla="*/ 1331225 w 1564772"/>
                <a:gd name="connsiteY388" fmla="*/ 99567 h 1204079"/>
                <a:gd name="connsiteX389" fmla="*/ 1359584 w 1564772"/>
                <a:gd name="connsiteY389" fmla="*/ 79549 h 1204079"/>
                <a:gd name="connsiteX390" fmla="*/ 1336229 w 1564772"/>
                <a:gd name="connsiteY390" fmla="*/ 62867 h 1204079"/>
                <a:gd name="connsiteX391" fmla="*/ 1304534 w 1564772"/>
                <a:gd name="connsiteY391" fmla="*/ 66203 h 1204079"/>
                <a:gd name="connsiteX392" fmla="*/ 1301197 w 1564772"/>
                <a:gd name="connsiteY392" fmla="*/ 54526 h 1204079"/>
                <a:gd name="connsiteX393" fmla="*/ 1237806 w 1564772"/>
                <a:gd name="connsiteY393" fmla="*/ 62867 h 1204079"/>
                <a:gd name="connsiteX394" fmla="*/ 1261160 w 1564772"/>
                <a:gd name="connsiteY394" fmla="*/ 54526 h 1204079"/>
                <a:gd name="connsiteX395" fmla="*/ 1257824 w 1564772"/>
                <a:gd name="connsiteY395" fmla="*/ 34508 h 1204079"/>
                <a:gd name="connsiteX396" fmla="*/ 1246147 w 1564772"/>
                <a:gd name="connsiteY396" fmla="*/ 26167 h 1204079"/>
                <a:gd name="connsiteX397" fmla="*/ 1222792 w 1564772"/>
                <a:gd name="connsiteY397" fmla="*/ 37844 h 1204079"/>
                <a:gd name="connsiteX398" fmla="*/ 1191096 w 1564772"/>
                <a:gd name="connsiteY398" fmla="*/ 41180 h 1204079"/>
                <a:gd name="connsiteX399" fmla="*/ 1219455 w 1564772"/>
                <a:gd name="connsiteY399" fmla="*/ 21162 h 1204079"/>
                <a:gd name="connsiteX400" fmla="*/ 1219455 w 1564772"/>
                <a:gd name="connsiteY400" fmla="*/ 12821 h 1204079"/>
                <a:gd name="connsiteX401" fmla="*/ 1162736 w 1564772"/>
                <a:gd name="connsiteY401" fmla="*/ 12821 h 1204079"/>
                <a:gd name="connsiteX402" fmla="*/ 1139382 w 1564772"/>
                <a:gd name="connsiteY402" fmla="*/ 4480 h 1204079"/>
                <a:gd name="connsiteX403" fmla="*/ 1096008 w 1564772"/>
                <a:gd name="connsiteY403" fmla="*/ 12821 h 1204079"/>
                <a:gd name="connsiteX404" fmla="*/ 1096008 w 1564772"/>
                <a:gd name="connsiteY404" fmla="*/ 9485 h 1204079"/>
                <a:gd name="connsiteX405" fmla="*/ 1075990 w 1564772"/>
                <a:gd name="connsiteY405" fmla="*/ 9485 h 1204079"/>
                <a:gd name="connsiteX406" fmla="*/ 1072654 w 1564772"/>
                <a:gd name="connsiteY406" fmla="*/ 1144 h 1204079"/>
                <a:gd name="connsiteX407" fmla="*/ 955880 w 1564772"/>
                <a:gd name="connsiteY407" fmla="*/ 4480 h 1204079"/>
                <a:gd name="connsiteX408" fmla="*/ 927520 w 1564772"/>
                <a:gd name="connsiteY408" fmla="*/ 1144 h 1204079"/>
                <a:gd name="connsiteX409" fmla="*/ 924184 w 1564772"/>
                <a:gd name="connsiteY409" fmla="*/ 12821 h 1204079"/>
                <a:gd name="connsiteX410" fmla="*/ 900829 w 1564772"/>
                <a:gd name="connsiteY410" fmla="*/ 4480 h 1204079"/>
                <a:gd name="connsiteX411" fmla="*/ 900829 w 1564772"/>
                <a:gd name="connsiteY411" fmla="*/ 21162 h 1204079"/>
                <a:gd name="connsiteX412" fmla="*/ 869133 w 1564772"/>
                <a:gd name="connsiteY412" fmla="*/ 17826 h 1204079"/>
                <a:gd name="connsiteX413" fmla="*/ 865797 w 1564772"/>
                <a:gd name="connsiteY413" fmla="*/ 29503 h 1204079"/>
                <a:gd name="connsiteX414" fmla="*/ 874138 w 1564772"/>
                <a:gd name="connsiteY414" fmla="*/ 32839 h 1204079"/>
                <a:gd name="connsiteX415" fmla="*/ 854119 w 1564772"/>
                <a:gd name="connsiteY415" fmla="*/ 32839 h 1204079"/>
                <a:gd name="connsiteX416" fmla="*/ 854119 w 1564772"/>
                <a:gd name="connsiteY416" fmla="*/ 44517 h 1204079"/>
                <a:gd name="connsiteX417" fmla="*/ 857456 w 1564772"/>
                <a:gd name="connsiteY417" fmla="*/ 52858 h 1204079"/>
                <a:gd name="connsiteX418" fmla="*/ 840774 w 1564772"/>
                <a:gd name="connsiteY418" fmla="*/ 41180 h 1204079"/>
                <a:gd name="connsiteX419" fmla="*/ 824092 w 1564772"/>
                <a:gd name="connsiteY419" fmla="*/ 49521 h 1204079"/>
                <a:gd name="connsiteX420" fmla="*/ 827428 w 1564772"/>
                <a:gd name="connsiteY420" fmla="*/ 61199 h 1204079"/>
                <a:gd name="connsiteX421" fmla="*/ 804073 w 1564772"/>
                <a:gd name="connsiteY421" fmla="*/ 52858 h 1204079"/>
                <a:gd name="connsiteX422" fmla="*/ 800737 w 1564772"/>
                <a:gd name="connsiteY422" fmla="*/ 32839 h 1204079"/>
                <a:gd name="connsiteX423" fmla="*/ 744018 w 1564772"/>
                <a:gd name="connsiteY423" fmla="*/ 36176 h 1204079"/>
                <a:gd name="connsiteX424" fmla="*/ 744018 w 1564772"/>
                <a:gd name="connsiteY424" fmla="*/ 44517 h 1204079"/>
                <a:gd name="connsiteX425" fmla="*/ 747354 w 1564772"/>
                <a:gd name="connsiteY425" fmla="*/ 47853 h 1204079"/>
                <a:gd name="connsiteX426" fmla="*/ 750691 w 1564772"/>
                <a:gd name="connsiteY426" fmla="*/ 51190 h 1204079"/>
                <a:gd name="connsiteX427" fmla="*/ 742350 w 1564772"/>
                <a:gd name="connsiteY427" fmla="*/ 51190 h 1204079"/>
                <a:gd name="connsiteX428" fmla="*/ 742350 w 1564772"/>
                <a:gd name="connsiteY428" fmla="*/ 62867 h 1204079"/>
                <a:gd name="connsiteX429" fmla="*/ 722331 w 1564772"/>
                <a:gd name="connsiteY429" fmla="*/ 66203 h 1204079"/>
                <a:gd name="connsiteX430" fmla="*/ 725668 w 1564772"/>
                <a:gd name="connsiteY430" fmla="*/ 82885 h 1204079"/>
                <a:gd name="connsiteX431" fmla="*/ 697308 w 1564772"/>
                <a:gd name="connsiteY431" fmla="*/ 71208 h 1204079"/>
                <a:gd name="connsiteX432" fmla="*/ 677290 w 1564772"/>
                <a:gd name="connsiteY432" fmla="*/ 79549 h 1204079"/>
                <a:gd name="connsiteX433" fmla="*/ 657272 w 1564772"/>
                <a:gd name="connsiteY433" fmla="*/ 76213 h 1204079"/>
                <a:gd name="connsiteX434" fmla="*/ 657272 w 1564772"/>
                <a:gd name="connsiteY434" fmla="*/ 87890 h 1204079"/>
                <a:gd name="connsiteX435" fmla="*/ 665613 w 1564772"/>
                <a:gd name="connsiteY435" fmla="*/ 87890 h 1204079"/>
                <a:gd name="connsiteX436" fmla="*/ 673954 w 1564772"/>
                <a:gd name="connsiteY436" fmla="*/ 104572 h 1204079"/>
                <a:gd name="connsiteX437" fmla="*/ 742350 w 1564772"/>
                <a:gd name="connsiteY437" fmla="*/ 147945 h 1204079"/>
                <a:gd name="connsiteX438" fmla="*/ 710654 w 1564772"/>
                <a:gd name="connsiteY438" fmla="*/ 139604 h 1204079"/>
                <a:gd name="connsiteX439" fmla="*/ 698977 w 1564772"/>
                <a:gd name="connsiteY439" fmla="*/ 156286 h 1204079"/>
                <a:gd name="connsiteX440" fmla="*/ 682295 w 1564772"/>
                <a:gd name="connsiteY440" fmla="*/ 147945 h 1204079"/>
                <a:gd name="connsiteX441" fmla="*/ 670617 w 1564772"/>
                <a:gd name="connsiteY441" fmla="*/ 147945 h 1204079"/>
                <a:gd name="connsiteX442" fmla="*/ 647262 w 1564772"/>
                <a:gd name="connsiteY442" fmla="*/ 119586 h 1204079"/>
                <a:gd name="connsiteX443" fmla="*/ 647262 w 1564772"/>
                <a:gd name="connsiteY443" fmla="*/ 107908 h 1204079"/>
                <a:gd name="connsiteX444" fmla="*/ 590544 w 1564772"/>
                <a:gd name="connsiteY444" fmla="*/ 76213 h 1204079"/>
                <a:gd name="connsiteX445" fmla="*/ 582203 w 1564772"/>
                <a:gd name="connsiteY445" fmla="*/ 76213 h 1204079"/>
                <a:gd name="connsiteX446" fmla="*/ 578866 w 1564772"/>
                <a:gd name="connsiteY446" fmla="*/ 147945 h 1204079"/>
                <a:gd name="connsiteX447" fmla="*/ 732341 w 1564772"/>
                <a:gd name="connsiteY447" fmla="*/ 1192239 h 1204079"/>
                <a:gd name="connsiteX448" fmla="*/ 735677 w 1564772"/>
                <a:gd name="connsiteY448" fmla="*/ 1203917 h 1204079"/>
                <a:gd name="connsiteX449" fmla="*/ 732341 w 1564772"/>
                <a:gd name="connsiteY449" fmla="*/ 1192239 h 1204079"/>
                <a:gd name="connsiteX450" fmla="*/ 909170 w 1564772"/>
                <a:gd name="connsiteY450" fmla="*/ 911982 h 1204079"/>
                <a:gd name="connsiteX451" fmla="*/ 909170 w 1564772"/>
                <a:gd name="connsiteY451" fmla="*/ 923659 h 1204079"/>
                <a:gd name="connsiteX452" fmla="*/ 909170 w 1564772"/>
                <a:gd name="connsiteY452" fmla="*/ 911982 h 1204079"/>
                <a:gd name="connsiteX453" fmla="*/ 740682 w 1564772"/>
                <a:gd name="connsiteY453" fmla="*/ 147945 h 1204079"/>
                <a:gd name="connsiteX454" fmla="*/ 740682 w 1564772"/>
                <a:gd name="connsiteY454" fmla="*/ 156286 h 1204079"/>
                <a:gd name="connsiteX455" fmla="*/ 740682 w 1564772"/>
                <a:gd name="connsiteY455" fmla="*/ 147945 h 1204079"/>
                <a:gd name="connsiteX456" fmla="*/ 1015935 w 1564772"/>
                <a:gd name="connsiteY456" fmla="*/ 124590 h 1204079"/>
                <a:gd name="connsiteX457" fmla="*/ 1015935 w 1564772"/>
                <a:gd name="connsiteY457" fmla="*/ 136268 h 1204079"/>
                <a:gd name="connsiteX458" fmla="*/ 1015935 w 1564772"/>
                <a:gd name="connsiteY458" fmla="*/ 124590 h 1204079"/>
                <a:gd name="connsiteX459" fmla="*/ 588875 w 1564772"/>
                <a:gd name="connsiteY459" fmla="*/ 888627 h 1204079"/>
                <a:gd name="connsiteX460" fmla="*/ 585539 w 1564772"/>
                <a:gd name="connsiteY460" fmla="*/ 900304 h 1204079"/>
                <a:gd name="connsiteX461" fmla="*/ 573862 w 1564772"/>
                <a:gd name="connsiteY461" fmla="*/ 896968 h 1204079"/>
                <a:gd name="connsiteX462" fmla="*/ 590544 w 1564772"/>
                <a:gd name="connsiteY462" fmla="*/ 888627 h 1204079"/>
                <a:gd name="connsiteX463" fmla="*/ 555511 w 1564772"/>
                <a:gd name="connsiteY463" fmla="*/ 848590 h 1204079"/>
                <a:gd name="connsiteX464" fmla="*/ 555511 w 1564772"/>
                <a:gd name="connsiteY464" fmla="*/ 871945 h 1204079"/>
                <a:gd name="connsiteX465" fmla="*/ 498793 w 1564772"/>
                <a:gd name="connsiteY465" fmla="*/ 863604 h 1204079"/>
                <a:gd name="connsiteX466" fmla="*/ 527152 w 1564772"/>
                <a:gd name="connsiteY466" fmla="*/ 855263 h 1204079"/>
                <a:gd name="connsiteX467" fmla="*/ 535493 w 1564772"/>
                <a:gd name="connsiteY467" fmla="*/ 863604 h 1204079"/>
                <a:gd name="connsiteX468" fmla="*/ 552175 w 1564772"/>
                <a:gd name="connsiteY468" fmla="*/ 866940 h 1204079"/>
                <a:gd name="connsiteX469" fmla="*/ 552175 w 1564772"/>
                <a:gd name="connsiteY469" fmla="*/ 846922 h 1204079"/>
                <a:gd name="connsiteX470" fmla="*/ 555511 w 1564772"/>
                <a:gd name="connsiteY470" fmla="*/ 846922 h 1204079"/>
                <a:gd name="connsiteX471" fmla="*/ 1184423 w 1564772"/>
                <a:gd name="connsiteY471" fmla="*/ 720138 h 1204079"/>
                <a:gd name="connsiteX472" fmla="*/ 1187759 w 1564772"/>
                <a:gd name="connsiteY472" fmla="*/ 728479 h 1204079"/>
                <a:gd name="connsiteX473" fmla="*/ 1184423 w 1564772"/>
                <a:gd name="connsiteY473" fmla="*/ 720138 h 1204079"/>
                <a:gd name="connsiteX474" fmla="*/ 1156064 w 1564772"/>
                <a:gd name="connsiteY474" fmla="*/ 688442 h 1204079"/>
                <a:gd name="connsiteX475" fmla="*/ 1156064 w 1564772"/>
                <a:gd name="connsiteY475" fmla="*/ 705124 h 1204079"/>
                <a:gd name="connsiteX476" fmla="*/ 1199437 w 1564772"/>
                <a:gd name="connsiteY476" fmla="*/ 705124 h 1204079"/>
                <a:gd name="connsiteX477" fmla="*/ 1151059 w 1564772"/>
                <a:gd name="connsiteY477" fmla="*/ 708461 h 1204079"/>
                <a:gd name="connsiteX478" fmla="*/ 1154395 w 1564772"/>
                <a:gd name="connsiteY478" fmla="*/ 688442 h 1204079"/>
                <a:gd name="connsiteX479" fmla="*/ 483778 w 1564772"/>
                <a:gd name="connsiteY479" fmla="*/ 660083 h 1204079"/>
                <a:gd name="connsiteX480" fmla="*/ 487115 w 1564772"/>
                <a:gd name="connsiteY480" fmla="*/ 671760 h 1204079"/>
                <a:gd name="connsiteX481" fmla="*/ 483778 w 1564772"/>
                <a:gd name="connsiteY481" fmla="*/ 660083 h 1204079"/>
                <a:gd name="connsiteX482" fmla="*/ 1301197 w 1564772"/>
                <a:gd name="connsiteY482" fmla="*/ 608369 h 1204079"/>
                <a:gd name="connsiteX483" fmla="*/ 1304534 w 1564772"/>
                <a:gd name="connsiteY483" fmla="*/ 616710 h 1204079"/>
                <a:gd name="connsiteX484" fmla="*/ 1301197 w 1564772"/>
                <a:gd name="connsiteY484" fmla="*/ 608369 h 1204079"/>
                <a:gd name="connsiteX485" fmla="*/ 1249483 w 1564772"/>
                <a:gd name="connsiteY485" fmla="*/ 588350 h 1204079"/>
                <a:gd name="connsiteX486" fmla="*/ 1257824 w 1564772"/>
                <a:gd name="connsiteY486" fmla="*/ 596691 h 1204079"/>
                <a:gd name="connsiteX487" fmla="*/ 1281179 w 1564772"/>
                <a:gd name="connsiteY487" fmla="*/ 596691 h 1204079"/>
                <a:gd name="connsiteX488" fmla="*/ 1272838 w 1564772"/>
                <a:gd name="connsiteY488" fmla="*/ 605032 h 1204079"/>
                <a:gd name="connsiteX489" fmla="*/ 1276174 w 1564772"/>
                <a:gd name="connsiteY489" fmla="*/ 613373 h 1204079"/>
                <a:gd name="connsiteX490" fmla="*/ 1276174 w 1564772"/>
                <a:gd name="connsiteY490" fmla="*/ 625051 h 1204079"/>
                <a:gd name="connsiteX491" fmla="*/ 1256156 w 1564772"/>
                <a:gd name="connsiteY491" fmla="*/ 616710 h 1204079"/>
                <a:gd name="connsiteX492" fmla="*/ 1252819 w 1564772"/>
                <a:gd name="connsiteY492" fmla="*/ 605032 h 1204079"/>
                <a:gd name="connsiteX493" fmla="*/ 1236137 w 1564772"/>
                <a:gd name="connsiteY493" fmla="*/ 601696 h 1204079"/>
                <a:gd name="connsiteX494" fmla="*/ 1227796 w 1564772"/>
                <a:gd name="connsiteY494" fmla="*/ 605032 h 1204079"/>
                <a:gd name="connsiteX495" fmla="*/ 1247815 w 1564772"/>
                <a:gd name="connsiteY495" fmla="*/ 588350 h 1204079"/>
                <a:gd name="connsiteX496" fmla="*/ 1261160 w 1564772"/>
                <a:gd name="connsiteY496" fmla="*/ 548314 h 1204079"/>
                <a:gd name="connsiteX497" fmla="*/ 1261160 w 1564772"/>
                <a:gd name="connsiteY497" fmla="*/ 551650 h 1204079"/>
                <a:gd name="connsiteX498" fmla="*/ 1264497 w 1564772"/>
                <a:gd name="connsiteY498" fmla="*/ 559991 h 1204079"/>
                <a:gd name="connsiteX499" fmla="*/ 1236137 w 1564772"/>
                <a:gd name="connsiteY499" fmla="*/ 576673 h 1204079"/>
                <a:gd name="connsiteX500" fmla="*/ 1239474 w 1564772"/>
                <a:gd name="connsiteY500" fmla="*/ 585014 h 1204079"/>
                <a:gd name="connsiteX501" fmla="*/ 1207778 w 1564772"/>
                <a:gd name="connsiteY501" fmla="*/ 581678 h 1204079"/>
                <a:gd name="connsiteX502" fmla="*/ 1199437 w 1564772"/>
                <a:gd name="connsiteY502" fmla="*/ 590019 h 1204079"/>
                <a:gd name="connsiteX503" fmla="*/ 1199437 w 1564772"/>
                <a:gd name="connsiteY503" fmla="*/ 601696 h 1204079"/>
                <a:gd name="connsiteX504" fmla="*/ 1211114 w 1564772"/>
                <a:gd name="connsiteY504" fmla="*/ 601696 h 1204079"/>
                <a:gd name="connsiteX505" fmla="*/ 1219455 w 1564772"/>
                <a:gd name="connsiteY505" fmla="*/ 613373 h 1204079"/>
                <a:gd name="connsiteX506" fmla="*/ 1207778 w 1564772"/>
                <a:gd name="connsiteY506" fmla="*/ 613373 h 1204079"/>
                <a:gd name="connsiteX507" fmla="*/ 1207778 w 1564772"/>
                <a:gd name="connsiteY507" fmla="*/ 605032 h 1204079"/>
                <a:gd name="connsiteX508" fmla="*/ 1196100 w 1564772"/>
                <a:gd name="connsiteY508" fmla="*/ 605032 h 1204079"/>
                <a:gd name="connsiteX509" fmla="*/ 1187759 w 1564772"/>
                <a:gd name="connsiteY509" fmla="*/ 588350 h 1204079"/>
                <a:gd name="connsiteX510" fmla="*/ 1199437 w 1564772"/>
                <a:gd name="connsiteY510" fmla="*/ 585014 h 1204079"/>
                <a:gd name="connsiteX511" fmla="*/ 1196100 w 1564772"/>
                <a:gd name="connsiteY511" fmla="*/ 576673 h 1204079"/>
                <a:gd name="connsiteX512" fmla="*/ 1224460 w 1564772"/>
                <a:gd name="connsiteY512" fmla="*/ 576673 h 1204079"/>
                <a:gd name="connsiteX513" fmla="*/ 1224460 w 1564772"/>
                <a:gd name="connsiteY513" fmla="*/ 573337 h 1204079"/>
                <a:gd name="connsiteX514" fmla="*/ 1241142 w 1564772"/>
                <a:gd name="connsiteY514" fmla="*/ 570000 h 1204079"/>
                <a:gd name="connsiteX515" fmla="*/ 1241142 w 1564772"/>
                <a:gd name="connsiteY515" fmla="*/ 561659 h 1204079"/>
                <a:gd name="connsiteX516" fmla="*/ 1257824 w 1564772"/>
                <a:gd name="connsiteY516" fmla="*/ 561659 h 1204079"/>
                <a:gd name="connsiteX517" fmla="*/ 1261160 w 1564772"/>
                <a:gd name="connsiteY517" fmla="*/ 549982 h 1204079"/>
                <a:gd name="connsiteX518" fmla="*/ 395364 w 1564772"/>
                <a:gd name="connsiteY518" fmla="*/ 504940 h 1204079"/>
                <a:gd name="connsiteX519" fmla="*/ 395364 w 1564772"/>
                <a:gd name="connsiteY519" fmla="*/ 513281 h 1204079"/>
                <a:gd name="connsiteX520" fmla="*/ 395364 w 1564772"/>
                <a:gd name="connsiteY520" fmla="*/ 504940 h 1204079"/>
                <a:gd name="connsiteX521" fmla="*/ 1364589 w 1564772"/>
                <a:gd name="connsiteY521" fmla="*/ 484922 h 1204079"/>
                <a:gd name="connsiteX522" fmla="*/ 1364589 w 1564772"/>
                <a:gd name="connsiteY522" fmla="*/ 496599 h 1204079"/>
                <a:gd name="connsiteX523" fmla="*/ 1381271 w 1564772"/>
                <a:gd name="connsiteY523" fmla="*/ 499936 h 1204079"/>
                <a:gd name="connsiteX524" fmla="*/ 1381271 w 1564772"/>
                <a:gd name="connsiteY524" fmla="*/ 488258 h 1204079"/>
                <a:gd name="connsiteX525" fmla="*/ 1364589 w 1564772"/>
                <a:gd name="connsiteY525" fmla="*/ 484922 h 1204079"/>
                <a:gd name="connsiteX526" fmla="*/ 1312875 w 1564772"/>
                <a:gd name="connsiteY526" fmla="*/ 468240 h 1204079"/>
                <a:gd name="connsiteX527" fmla="*/ 1309538 w 1564772"/>
                <a:gd name="connsiteY527" fmla="*/ 484922 h 1204079"/>
                <a:gd name="connsiteX528" fmla="*/ 1312875 w 1564772"/>
                <a:gd name="connsiteY528" fmla="*/ 468240 h 1204079"/>
                <a:gd name="connsiteX529" fmla="*/ 1404626 w 1564772"/>
                <a:gd name="connsiteY529" fmla="*/ 448222 h 1204079"/>
                <a:gd name="connsiteX530" fmla="*/ 1392948 w 1564772"/>
                <a:gd name="connsiteY530" fmla="*/ 456563 h 1204079"/>
                <a:gd name="connsiteX531" fmla="*/ 1392948 w 1564772"/>
                <a:gd name="connsiteY531" fmla="*/ 479917 h 1204079"/>
                <a:gd name="connsiteX532" fmla="*/ 1416303 w 1564772"/>
                <a:gd name="connsiteY532" fmla="*/ 476581 h 1204079"/>
                <a:gd name="connsiteX533" fmla="*/ 1416303 w 1564772"/>
                <a:gd name="connsiteY533" fmla="*/ 468240 h 1204079"/>
                <a:gd name="connsiteX534" fmla="*/ 1404626 w 1564772"/>
                <a:gd name="connsiteY534" fmla="*/ 448222 h 1204079"/>
                <a:gd name="connsiteX535" fmla="*/ 1384607 w 1564772"/>
                <a:gd name="connsiteY535" fmla="*/ 404848 h 1204079"/>
                <a:gd name="connsiteX536" fmla="*/ 1396285 w 1564772"/>
                <a:gd name="connsiteY536" fmla="*/ 428203 h 1204079"/>
                <a:gd name="connsiteX537" fmla="*/ 1396285 w 1564772"/>
                <a:gd name="connsiteY537" fmla="*/ 419862 h 1204079"/>
                <a:gd name="connsiteX538" fmla="*/ 1384607 w 1564772"/>
                <a:gd name="connsiteY538" fmla="*/ 403180 h 1204079"/>
                <a:gd name="connsiteX539" fmla="*/ 0 w 1564772"/>
                <a:gd name="connsiteY539" fmla="*/ 351466 h 1204079"/>
                <a:gd name="connsiteX540" fmla="*/ 8341 w 1564772"/>
                <a:gd name="connsiteY540" fmla="*/ 359807 h 1204079"/>
                <a:gd name="connsiteX541" fmla="*/ 0 w 1564772"/>
                <a:gd name="connsiteY541" fmla="*/ 351466 h 1204079"/>
                <a:gd name="connsiteX542" fmla="*/ 1372930 w 1564772"/>
                <a:gd name="connsiteY542" fmla="*/ 204664 h 1204079"/>
                <a:gd name="connsiteX543" fmla="*/ 1372930 w 1564772"/>
                <a:gd name="connsiteY543" fmla="*/ 213005 h 1204079"/>
                <a:gd name="connsiteX544" fmla="*/ 1372930 w 1564772"/>
                <a:gd name="connsiteY544" fmla="*/ 204664 h 1204079"/>
                <a:gd name="connsiteX545" fmla="*/ 1369593 w 1564772"/>
                <a:gd name="connsiteY545" fmla="*/ 104572 h 1204079"/>
                <a:gd name="connsiteX546" fmla="*/ 1372930 w 1564772"/>
                <a:gd name="connsiteY546" fmla="*/ 121254 h 1204079"/>
                <a:gd name="connsiteX547" fmla="*/ 1369593 w 1564772"/>
                <a:gd name="connsiteY547" fmla="*/ 104572 h 1204079"/>
                <a:gd name="connsiteX548" fmla="*/ 488783 w 1564772"/>
                <a:gd name="connsiteY548" fmla="*/ 91226 h 1204079"/>
                <a:gd name="connsiteX549" fmla="*/ 557180 w 1564772"/>
                <a:gd name="connsiteY549" fmla="*/ 127927 h 1204079"/>
                <a:gd name="connsiteX550" fmla="*/ 548839 w 1564772"/>
                <a:gd name="connsiteY550" fmla="*/ 116249 h 1204079"/>
                <a:gd name="connsiteX551" fmla="*/ 488783 w 1564772"/>
                <a:gd name="connsiteY551" fmla="*/ 92895 h 1204079"/>
                <a:gd name="connsiteX552" fmla="*/ 772377 w 1564772"/>
                <a:gd name="connsiteY552" fmla="*/ 64535 h 1204079"/>
                <a:gd name="connsiteX553" fmla="*/ 789059 w 1564772"/>
                <a:gd name="connsiteY553" fmla="*/ 76213 h 1204079"/>
                <a:gd name="connsiteX554" fmla="*/ 785723 w 1564772"/>
                <a:gd name="connsiteY554" fmla="*/ 79549 h 1204079"/>
                <a:gd name="connsiteX555" fmla="*/ 777382 w 1564772"/>
                <a:gd name="connsiteY555" fmla="*/ 71208 h 1204079"/>
                <a:gd name="connsiteX556" fmla="*/ 774046 w 1564772"/>
                <a:gd name="connsiteY556" fmla="*/ 62867 h 1204079"/>
                <a:gd name="connsiteX557" fmla="*/ 955880 w 1564772"/>
                <a:gd name="connsiteY557" fmla="*/ 51190 h 1204079"/>
                <a:gd name="connsiteX558" fmla="*/ 967557 w 1564772"/>
                <a:gd name="connsiteY558" fmla="*/ 54526 h 1204079"/>
                <a:gd name="connsiteX559" fmla="*/ 955880 w 1564772"/>
                <a:gd name="connsiteY559" fmla="*/ 54526 h 1204079"/>
                <a:gd name="connsiteX560" fmla="*/ 955880 w 1564772"/>
                <a:gd name="connsiteY560" fmla="*/ 62867 h 1204079"/>
                <a:gd name="connsiteX561" fmla="*/ 955880 w 1564772"/>
                <a:gd name="connsiteY561" fmla="*/ 51190 h 1204079"/>
                <a:gd name="connsiteX562" fmla="*/ 1092672 w 1564772"/>
                <a:gd name="connsiteY562" fmla="*/ 39512 h 1204079"/>
                <a:gd name="connsiteX563" fmla="*/ 1176082 w 1564772"/>
                <a:gd name="connsiteY563" fmla="*/ 42849 h 1204079"/>
                <a:gd name="connsiteX564" fmla="*/ 1055972 w 1564772"/>
                <a:gd name="connsiteY564" fmla="*/ 51190 h 1204079"/>
                <a:gd name="connsiteX565" fmla="*/ 1092672 w 1564772"/>
                <a:gd name="connsiteY565" fmla="*/ 39512 h 1204079"/>
                <a:gd name="connsiteX566" fmla="*/ 1004257 w 1564772"/>
                <a:gd name="connsiteY566" fmla="*/ 31171 h 1204079"/>
                <a:gd name="connsiteX567" fmla="*/ 1012598 w 1564772"/>
                <a:gd name="connsiteY567" fmla="*/ 47853 h 1204079"/>
                <a:gd name="connsiteX568" fmla="*/ 1044294 w 1564772"/>
                <a:gd name="connsiteY568" fmla="*/ 44517 h 1204079"/>
                <a:gd name="connsiteX569" fmla="*/ 1007594 w 1564772"/>
                <a:gd name="connsiteY569" fmla="*/ 56194 h 1204079"/>
                <a:gd name="connsiteX570" fmla="*/ 1004257 w 1564772"/>
                <a:gd name="connsiteY570" fmla="*/ 32839 h 120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Lst>
              <a:rect l="l" t="t" r="r" b="b"/>
              <a:pathLst>
                <a:path w="1564772" h="1204079">
                  <a:moveTo>
                    <a:pt x="572193" y="147945"/>
                  </a:moveTo>
                  <a:cubicBezTo>
                    <a:pt x="547170" y="136268"/>
                    <a:pt x="525483" y="129595"/>
                    <a:pt x="503797" y="119586"/>
                  </a:cubicBezTo>
                  <a:cubicBezTo>
                    <a:pt x="495456" y="127927"/>
                    <a:pt x="487115" y="137936"/>
                    <a:pt x="480442" y="147945"/>
                  </a:cubicBezTo>
                  <a:cubicBezTo>
                    <a:pt x="480442" y="122922"/>
                    <a:pt x="477106" y="107908"/>
                    <a:pt x="472101" y="91226"/>
                  </a:cubicBezTo>
                  <a:cubicBezTo>
                    <a:pt x="458755" y="92895"/>
                    <a:pt x="450414" y="94563"/>
                    <a:pt x="440406" y="94563"/>
                  </a:cubicBezTo>
                  <a:cubicBezTo>
                    <a:pt x="440406" y="94563"/>
                    <a:pt x="440406" y="106240"/>
                    <a:pt x="440406" y="106240"/>
                  </a:cubicBezTo>
                  <a:cubicBezTo>
                    <a:pt x="435401" y="107908"/>
                    <a:pt x="433732" y="99567"/>
                    <a:pt x="432065" y="97899"/>
                  </a:cubicBezTo>
                  <a:cubicBezTo>
                    <a:pt x="417050" y="92895"/>
                    <a:pt x="423724" y="106240"/>
                    <a:pt x="412046" y="106240"/>
                  </a:cubicBezTo>
                  <a:cubicBezTo>
                    <a:pt x="408709" y="106240"/>
                    <a:pt x="402037" y="97899"/>
                    <a:pt x="392027" y="97899"/>
                  </a:cubicBezTo>
                  <a:cubicBezTo>
                    <a:pt x="377014" y="97899"/>
                    <a:pt x="328636" y="112913"/>
                    <a:pt x="311954" y="117918"/>
                  </a:cubicBezTo>
                  <a:cubicBezTo>
                    <a:pt x="315290" y="127927"/>
                    <a:pt x="316958" y="134600"/>
                    <a:pt x="320295" y="146277"/>
                  </a:cubicBezTo>
                  <a:cubicBezTo>
                    <a:pt x="316958" y="141272"/>
                    <a:pt x="305281" y="119586"/>
                    <a:pt x="300276" y="117918"/>
                  </a:cubicBezTo>
                  <a:cubicBezTo>
                    <a:pt x="295272" y="117918"/>
                    <a:pt x="288599" y="119586"/>
                    <a:pt x="283594" y="117918"/>
                  </a:cubicBezTo>
                  <a:cubicBezTo>
                    <a:pt x="278590" y="129595"/>
                    <a:pt x="273585" y="142941"/>
                    <a:pt x="266912" y="154618"/>
                  </a:cubicBezTo>
                  <a:cubicBezTo>
                    <a:pt x="271917" y="159623"/>
                    <a:pt x="275253" y="159623"/>
                    <a:pt x="278590" y="166296"/>
                  </a:cubicBezTo>
                  <a:cubicBezTo>
                    <a:pt x="230212" y="141272"/>
                    <a:pt x="215198" y="166296"/>
                    <a:pt x="175161" y="177973"/>
                  </a:cubicBezTo>
                  <a:cubicBezTo>
                    <a:pt x="156811" y="182978"/>
                    <a:pt x="143465" y="177973"/>
                    <a:pt x="131788" y="189650"/>
                  </a:cubicBezTo>
                  <a:cubicBezTo>
                    <a:pt x="128452" y="192987"/>
                    <a:pt x="130120" y="199660"/>
                    <a:pt x="128452" y="206332"/>
                  </a:cubicBezTo>
                  <a:cubicBezTo>
                    <a:pt x="118442" y="202996"/>
                    <a:pt x="128452" y="218010"/>
                    <a:pt x="128452" y="218010"/>
                  </a:cubicBezTo>
                  <a:cubicBezTo>
                    <a:pt x="138461" y="221346"/>
                    <a:pt x="146802" y="209669"/>
                    <a:pt x="151806" y="209669"/>
                  </a:cubicBezTo>
                  <a:cubicBezTo>
                    <a:pt x="161816" y="209669"/>
                    <a:pt x="160147" y="216342"/>
                    <a:pt x="163484" y="218010"/>
                  </a:cubicBezTo>
                  <a:cubicBezTo>
                    <a:pt x="178498" y="221346"/>
                    <a:pt x="201852" y="211337"/>
                    <a:pt x="215198" y="209669"/>
                  </a:cubicBezTo>
                  <a:cubicBezTo>
                    <a:pt x="215198" y="209669"/>
                    <a:pt x="208525" y="221346"/>
                    <a:pt x="206857" y="221346"/>
                  </a:cubicBezTo>
                  <a:cubicBezTo>
                    <a:pt x="220203" y="213005"/>
                    <a:pt x="208525" y="236360"/>
                    <a:pt x="206857" y="238028"/>
                  </a:cubicBezTo>
                  <a:cubicBezTo>
                    <a:pt x="206857" y="238028"/>
                    <a:pt x="213530" y="243033"/>
                    <a:pt x="210193" y="249706"/>
                  </a:cubicBezTo>
                  <a:cubicBezTo>
                    <a:pt x="205189" y="258047"/>
                    <a:pt x="176829" y="276397"/>
                    <a:pt x="166820" y="278065"/>
                  </a:cubicBezTo>
                  <a:cubicBezTo>
                    <a:pt x="158479" y="278065"/>
                    <a:pt x="133456" y="271392"/>
                    <a:pt x="118442" y="274729"/>
                  </a:cubicBezTo>
                  <a:cubicBezTo>
                    <a:pt x="115106" y="274729"/>
                    <a:pt x="98424" y="286406"/>
                    <a:pt x="98424" y="286406"/>
                  </a:cubicBezTo>
                  <a:cubicBezTo>
                    <a:pt x="88415" y="288074"/>
                    <a:pt x="90083" y="281401"/>
                    <a:pt x="78406" y="283070"/>
                  </a:cubicBezTo>
                  <a:cubicBezTo>
                    <a:pt x="60055" y="283070"/>
                    <a:pt x="36701" y="288074"/>
                    <a:pt x="15014" y="291411"/>
                  </a:cubicBezTo>
                  <a:cubicBezTo>
                    <a:pt x="11678" y="298083"/>
                    <a:pt x="8341" y="299752"/>
                    <a:pt x="3337" y="303088"/>
                  </a:cubicBezTo>
                  <a:cubicBezTo>
                    <a:pt x="6673" y="309761"/>
                    <a:pt x="5005" y="321438"/>
                    <a:pt x="11678" y="326443"/>
                  </a:cubicBezTo>
                  <a:cubicBezTo>
                    <a:pt x="20019" y="333116"/>
                    <a:pt x="25023" y="328111"/>
                    <a:pt x="35032" y="334784"/>
                  </a:cubicBezTo>
                  <a:cubicBezTo>
                    <a:pt x="38369" y="334784"/>
                    <a:pt x="40037" y="344793"/>
                    <a:pt x="43373" y="346461"/>
                  </a:cubicBezTo>
                  <a:cubicBezTo>
                    <a:pt x="55051" y="351466"/>
                    <a:pt x="65060" y="348129"/>
                    <a:pt x="80074" y="349798"/>
                  </a:cubicBezTo>
                  <a:lnTo>
                    <a:pt x="83410" y="333116"/>
                  </a:lnTo>
                  <a:lnTo>
                    <a:pt x="91751" y="349798"/>
                  </a:lnTo>
                  <a:cubicBezTo>
                    <a:pt x="118442" y="354802"/>
                    <a:pt x="140129" y="346461"/>
                    <a:pt x="168488" y="346461"/>
                  </a:cubicBezTo>
                  <a:lnTo>
                    <a:pt x="165152" y="363143"/>
                  </a:lnTo>
                  <a:cubicBezTo>
                    <a:pt x="128452" y="359807"/>
                    <a:pt x="105097" y="358139"/>
                    <a:pt x="73401" y="366480"/>
                  </a:cubicBezTo>
                  <a:cubicBezTo>
                    <a:pt x="75069" y="366480"/>
                    <a:pt x="65060" y="374821"/>
                    <a:pt x="65060" y="374821"/>
                  </a:cubicBezTo>
                  <a:cubicBezTo>
                    <a:pt x="65060" y="374821"/>
                    <a:pt x="80074" y="378157"/>
                    <a:pt x="73401" y="378157"/>
                  </a:cubicBezTo>
                  <a:cubicBezTo>
                    <a:pt x="56719" y="379825"/>
                    <a:pt x="48378" y="369816"/>
                    <a:pt x="45042" y="369816"/>
                  </a:cubicBezTo>
                  <a:cubicBezTo>
                    <a:pt x="31696" y="368148"/>
                    <a:pt x="31696" y="374821"/>
                    <a:pt x="21687" y="373152"/>
                  </a:cubicBezTo>
                  <a:cubicBezTo>
                    <a:pt x="25023" y="378157"/>
                    <a:pt x="30028" y="379825"/>
                    <a:pt x="30028" y="389835"/>
                  </a:cubicBezTo>
                  <a:lnTo>
                    <a:pt x="30028" y="393171"/>
                  </a:lnTo>
                  <a:cubicBezTo>
                    <a:pt x="30028" y="393171"/>
                    <a:pt x="56719" y="393171"/>
                    <a:pt x="66728" y="401512"/>
                  </a:cubicBezTo>
                  <a:cubicBezTo>
                    <a:pt x="71733" y="406517"/>
                    <a:pt x="60055" y="404848"/>
                    <a:pt x="58387" y="404848"/>
                  </a:cubicBezTo>
                  <a:cubicBezTo>
                    <a:pt x="73401" y="419862"/>
                    <a:pt x="66728" y="421530"/>
                    <a:pt x="95088" y="428203"/>
                  </a:cubicBezTo>
                  <a:cubicBezTo>
                    <a:pt x="98424" y="428203"/>
                    <a:pt x="106765" y="431540"/>
                    <a:pt x="115106" y="431540"/>
                  </a:cubicBezTo>
                  <a:cubicBezTo>
                    <a:pt x="123447" y="431540"/>
                    <a:pt x="118442" y="408185"/>
                    <a:pt x="118442" y="408185"/>
                  </a:cubicBezTo>
                  <a:cubicBezTo>
                    <a:pt x="153475" y="426535"/>
                    <a:pt x="128452" y="414858"/>
                    <a:pt x="146802" y="408185"/>
                  </a:cubicBezTo>
                  <a:cubicBezTo>
                    <a:pt x="151806" y="406517"/>
                    <a:pt x="161816" y="409853"/>
                    <a:pt x="166820" y="408185"/>
                  </a:cubicBezTo>
                  <a:cubicBezTo>
                    <a:pt x="175161" y="414858"/>
                    <a:pt x="166820" y="423199"/>
                    <a:pt x="183502" y="424867"/>
                  </a:cubicBezTo>
                  <a:cubicBezTo>
                    <a:pt x="185170" y="424867"/>
                    <a:pt x="186839" y="416526"/>
                    <a:pt x="186839" y="413189"/>
                  </a:cubicBezTo>
                  <a:cubicBezTo>
                    <a:pt x="195180" y="413189"/>
                    <a:pt x="211862" y="418194"/>
                    <a:pt x="226875" y="413189"/>
                  </a:cubicBezTo>
                  <a:cubicBezTo>
                    <a:pt x="226875" y="413189"/>
                    <a:pt x="233548" y="401512"/>
                    <a:pt x="235216" y="401512"/>
                  </a:cubicBezTo>
                  <a:cubicBezTo>
                    <a:pt x="245226" y="401512"/>
                    <a:pt x="240221" y="409853"/>
                    <a:pt x="243557" y="418194"/>
                  </a:cubicBezTo>
                  <a:cubicBezTo>
                    <a:pt x="246894" y="416526"/>
                    <a:pt x="258571" y="406517"/>
                    <a:pt x="260239" y="406517"/>
                  </a:cubicBezTo>
                  <a:lnTo>
                    <a:pt x="316958" y="423199"/>
                  </a:lnTo>
                  <a:cubicBezTo>
                    <a:pt x="321963" y="426535"/>
                    <a:pt x="326968" y="441549"/>
                    <a:pt x="333640" y="443217"/>
                  </a:cubicBezTo>
                  <a:cubicBezTo>
                    <a:pt x="341981" y="446553"/>
                    <a:pt x="353659" y="439881"/>
                    <a:pt x="362000" y="443217"/>
                  </a:cubicBezTo>
                  <a:cubicBezTo>
                    <a:pt x="367004" y="446553"/>
                    <a:pt x="365336" y="461567"/>
                    <a:pt x="370341" y="466572"/>
                  </a:cubicBezTo>
                  <a:cubicBezTo>
                    <a:pt x="372009" y="468240"/>
                    <a:pt x="383686" y="468240"/>
                    <a:pt x="387023" y="469908"/>
                  </a:cubicBezTo>
                  <a:cubicBezTo>
                    <a:pt x="393696" y="474913"/>
                    <a:pt x="400368" y="489927"/>
                    <a:pt x="407042" y="493263"/>
                  </a:cubicBezTo>
                  <a:cubicBezTo>
                    <a:pt x="408709" y="493263"/>
                    <a:pt x="420387" y="493263"/>
                    <a:pt x="423724" y="493263"/>
                  </a:cubicBezTo>
                  <a:cubicBezTo>
                    <a:pt x="423724" y="496599"/>
                    <a:pt x="430396" y="499936"/>
                    <a:pt x="427060" y="501604"/>
                  </a:cubicBezTo>
                  <a:cubicBezTo>
                    <a:pt x="413714" y="508277"/>
                    <a:pt x="427060" y="506609"/>
                    <a:pt x="418719" y="518286"/>
                  </a:cubicBezTo>
                  <a:cubicBezTo>
                    <a:pt x="418719" y="519954"/>
                    <a:pt x="405373" y="524959"/>
                    <a:pt x="402037" y="526627"/>
                  </a:cubicBezTo>
                  <a:cubicBezTo>
                    <a:pt x="412046" y="526627"/>
                    <a:pt x="415383" y="524959"/>
                    <a:pt x="425391" y="523291"/>
                  </a:cubicBezTo>
                  <a:cubicBezTo>
                    <a:pt x="430396" y="529963"/>
                    <a:pt x="430396" y="536636"/>
                    <a:pt x="433732" y="543309"/>
                  </a:cubicBezTo>
                  <a:lnTo>
                    <a:pt x="442073" y="543309"/>
                  </a:lnTo>
                  <a:cubicBezTo>
                    <a:pt x="445410" y="553318"/>
                    <a:pt x="435401" y="548314"/>
                    <a:pt x="438737" y="554986"/>
                  </a:cubicBezTo>
                  <a:cubicBezTo>
                    <a:pt x="438737" y="554986"/>
                    <a:pt x="450414" y="561659"/>
                    <a:pt x="450414" y="563327"/>
                  </a:cubicBezTo>
                  <a:cubicBezTo>
                    <a:pt x="450414" y="568332"/>
                    <a:pt x="448747" y="575005"/>
                    <a:pt x="450414" y="580009"/>
                  </a:cubicBezTo>
                  <a:cubicBezTo>
                    <a:pt x="450414" y="580009"/>
                    <a:pt x="462092" y="580009"/>
                    <a:pt x="462092" y="580009"/>
                  </a:cubicBezTo>
                  <a:cubicBezTo>
                    <a:pt x="465429" y="585014"/>
                    <a:pt x="458755" y="595023"/>
                    <a:pt x="462092" y="600028"/>
                  </a:cubicBezTo>
                  <a:cubicBezTo>
                    <a:pt x="452083" y="600028"/>
                    <a:pt x="447078" y="600028"/>
                    <a:pt x="442073" y="603364"/>
                  </a:cubicBezTo>
                  <a:cubicBezTo>
                    <a:pt x="445410" y="596691"/>
                    <a:pt x="445410" y="615042"/>
                    <a:pt x="445410" y="615042"/>
                  </a:cubicBezTo>
                  <a:cubicBezTo>
                    <a:pt x="432065" y="620046"/>
                    <a:pt x="430396" y="631724"/>
                    <a:pt x="445410" y="635060"/>
                  </a:cubicBezTo>
                  <a:cubicBezTo>
                    <a:pt x="407042" y="653410"/>
                    <a:pt x="453751" y="653410"/>
                    <a:pt x="468765" y="655078"/>
                  </a:cubicBezTo>
                  <a:cubicBezTo>
                    <a:pt x="470433" y="645069"/>
                    <a:pt x="468765" y="640065"/>
                    <a:pt x="472101" y="631724"/>
                  </a:cubicBezTo>
                  <a:cubicBezTo>
                    <a:pt x="472101" y="631724"/>
                    <a:pt x="480442" y="636728"/>
                    <a:pt x="480442" y="635060"/>
                  </a:cubicBezTo>
                  <a:lnTo>
                    <a:pt x="480442" y="643401"/>
                  </a:lnTo>
                  <a:cubicBezTo>
                    <a:pt x="493788" y="643401"/>
                    <a:pt x="505465" y="643401"/>
                    <a:pt x="523816" y="646737"/>
                  </a:cubicBezTo>
                  <a:cubicBezTo>
                    <a:pt x="523816" y="646737"/>
                    <a:pt x="517142" y="656747"/>
                    <a:pt x="520479" y="658415"/>
                  </a:cubicBezTo>
                  <a:cubicBezTo>
                    <a:pt x="527152" y="661751"/>
                    <a:pt x="533824" y="653410"/>
                    <a:pt x="543834" y="655078"/>
                  </a:cubicBezTo>
                  <a:cubicBezTo>
                    <a:pt x="545502" y="655078"/>
                    <a:pt x="535493" y="663419"/>
                    <a:pt x="535493" y="663419"/>
                  </a:cubicBezTo>
                  <a:cubicBezTo>
                    <a:pt x="547170" y="663419"/>
                    <a:pt x="560516" y="666756"/>
                    <a:pt x="567188" y="666756"/>
                  </a:cubicBezTo>
                  <a:cubicBezTo>
                    <a:pt x="557180" y="666756"/>
                    <a:pt x="545502" y="681770"/>
                    <a:pt x="563852" y="678433"/>
                  </a:cubicBezTo>
                  <a:cubicBezTo>
                    <a:pt x="563852" y="678433"/>
                    <a:pt x="557180" y="681770"/>
                    <a:pt x="552175" y="681770"/>
                  </a:cubicBezTo>
                  <a:cubicBezTo>
                    <a:pt x="552175" y="681770"/>
                    <a:pt x="548839" y="688442"/>
                    <a:pt x="548839" y="690111"/>
                  </a:cubicBezTo>
                  <a:cubicBezTo>
                    <a:pt x="552175" y="690111"/>
                    <a:pt x="560516" y="690111"/>
                    <a:pt x="565521" y="690111"/>
                  </a:cubicBezTo>
                  <a:cubicBezTo>
                    <a:pt x="573862" y="693447"/>
                    <a:pt x="562184" y="696783"/>
                    <a:pt x="553843" y="693447"/>
                  </a:cubicBezTo>
                  <a:lnTo>
                    <a:pt x="553843" y="701788"/>
                  </a:lnTo>
                  <a:cubicBezTo>
                    <a:pt x="587207" y="718470"/>
                    <a:pt x="558847" y="713465"/>
                    <a:pt x="542165" y="705124"/>
                  </a:cubicBezTo>
                  <a:cubicBezTo>
                    <a:pt x="535493" y="701788"/>
                    <a:pt x="527152" y="691779"/>
                    <a:pt x="522147" y="688442"/>
                  </a:cubicBezTo>
                  <a:cubicBezTo>
                    <a:pt x="502129" y="680101"/>
                    <a:pt x="475437" y="688442"/>
                    <a:pt x="458755" y="688442"/>
                  </a:cubicBezTo>
                  <a:cubicBezTo>
                    <a:pt x="462092" y="688442"/>
                    <a:pt x="460424" y="698452"/>
                    <a:pt x="462092" y="700120"/>
                  </a:cubicBezTo>
                  <a:cubicBezTo>
                    <a:pt x="468765" y="705124"/>
                    <a:pt x="475437" y="700120"/>
                    <a:pt x="482111" y="703456"/>
                  </a:cubicBezTo>
                  <a:cubicBezTo>
                    <a:pt x="482111" y="703456"/>
                    <a:pt x="485447" y="715134"/>
                    <a:pt x="485447" y="715134"/>
                  </a:cubicBezTo>
                  <a:cubicBezTo>
                    <a:pt x="480442" y="715134"/>
                    <a:pt x="467096" y="711797"/>
                    <a:pt x="457088" y="711797"/>
                  </a:cubicBezTo>
                  <a:cubicBezTo>
                    <a:pt x="450414" y="755170"/>
                    <a:pt x="417050" y="756839"/>
                    <a:pt x="480442" y="760175"/>
                  </a:cubicBezTo>
                  <a:lnTo>
                    <a:pt x="480442" y="768516"/>
                  </a:lnTo>
                  <a:cubicBezTo>
                    <a:pt x="473770" y="768516"/>
                    <a:pt x="463760" y="768516"/>
                    <a:pt x="457088" y="768516"/>
                  </a:cubicBezTo>
                  <a:lnTo>
                    <a:pt x="465429" y="780193"/>
                  </a:lnTo>
                  <a:cubicBezTo>
                    <a:pt x="485447" y="785198"/>
                    <a:pt x="503797" y="773521"/>
                    <a:pt x="513806" y="768516"/>
                  </a:cubicBezTo>
                  <a:cubicBezTo>
                    <a:pt x="520479" y="765180"/>
                    <a:pt x="522147" y="766848"/>
                    <a:pt x="530488" y="765180"/>
                  </a:cubicBezTo>
                  <a:cubicBezTo>
                    <a:pt x="528820" y="761843"/>
                    <a:pt x="530488" y="753502"/>
                    <a:pt x="530488" y="748498"/>
                  </a:cubicBezTo>
                  <a:cubicBezTo>
                    <a:pt x="528820" y="743493"/>
                    <a:pt x="492119" y="718470"/>
                    <a:pt x="490452" y="716802"/>
                  </a:cubicBezTo>
                  <a:lnTo>
                    <a:pt x="490452" y="708461"/>
                  </a:lnTo>
                  <a:cubicBezTo>
                    <a:pt x="497124" y="711797"/>
                    <a:pt x="502129" y="708461"/>
                    <a:pt x="510470" y="711797"/>
                  </a:cubicBezTo>
                  <a:cubicBezTo>
                    <a:pt x="515475" y="713465"/>
                    <a:pt x="517142" y="726811"/>
                    <a:pt x="522147" y="728479"/>
                  </a:cubicBezTo>
                  <a:cubicBezTo>
                    <a:pt x="528820" y="730147"/>
                    <a:pt x="542165" y="725143"/>
                    <a:pt x="542165" y="725143"/>
                  </a:cubicBezTo>
                  <a:cubicBezTo>
                    <a:pt x="547170" y="725143"/>
                    <a:pt x="547170" y="733484"/>
                    <a:pt x="550506" y="733484"/>
                  </a:cubicBezTo>
                  <a:cubicBezTo>
                    <a:pt x="553843" y="733484"/>
                    <a:pt x="562184" y="728479"/>
                    <a:pt x="570525" y="730147"/>
                  </a:cubicBezTo>
                  <a:cubicBezTo>
                    <a:pt x="567188" y="741825"/>
                    <a:pt x="565521" y="753502"/>
                    <a:pt x="562184" y="766848"/>
                  </a:cubicBezTo>
                  <a:cubicBezTo>
                    <a:pt x="565521" y="766848"/>
                    <a:pt x="575529" y="765180"/>
                    <a:pt x="578866" y="766848"/>
                  </a:cubicBezTo>
                  <a:cubicBezTo>
                    <a:pt x="578866" y="770184"/>
                    <a:pt x="570525" y="781862"/>
                    <a:pt x="578866" y="786866"/>
                  </a:cubicBezTo>
                  <a:cubicBezTo>
                    <a:pt x="577198" y="786866"/>
                    <a:pt x="570525" y="795207"/>
                    <a:pt x="570525" y="795207"/>
                  </a:cubicBezTo>
                  <a:cubicBezTo>
                    <a:pt x="563852" y="788534"/>
                    <a:pt x="570525" y="786866"/>
                    <a:pt x="558847" y="783530"/>
                  </a:cubicBezTo>
                  <a:lnTo>
                    <a:pt x="558847" y="791871"/>
                  </a:lnTo>
                  <a:cubicBezTo>
                    <a:pt x="558847" y="791871"/>
                    <a:pt x="562184" y="815226"/>
                    <a:pt x="562184" y="820230"/>
                  </a:cubicBezTo>
                  <a:cubicBezTo>
                    <a:pt x="555511" y="820230"/>
                    <a:pt x="533824" y="816894"/>
                    <a:pt x="533824" y="816894"/>
                  </a:cubicBezTo>
                  <a:cubicBezTo>
                    <a:pt x="528820" y="820230"/>
                    <a:pt x="528820" y="823567"/>
                    <a:pt x="525483" y="828571"/>
                  </a:cubicBezTo>
                  <a:cubicBezTo>
                    <a:pt x="497124" y="828571"/>
                    <a:pt x="520479" y="836912"/>
                    <a:pt x="528820" y="836912"/>
                  </a:cubicBezTo>
                  <a:cubicBezTo>
                    <a:pt x="547170" y="836912"/>
                    <a:pt x="553843" y="830240"/>
                    <a:pt x="565521" y="825235"/>
                  </a:cubicBezTo>
                  <a:cubicBezTo>
                    <a:pt x="565521" y="825235"/>
                    <a:pt x="565521" y="840249"/>
                    <a:pt x="565521" y="841917"/>
                  </a:cubicBezTo>
                  <a:cubicBezTo>
                    <a:pt x="565521" y="841917"/>
                    <a:pt x="532157" y="846922"/>
                    <a:pt x="528820" y="845253"/>
                  </a:cubicBezTo>
                  <a:cubicBezTo>
                    <a:pt x="525483" y="845253"/>
                    <a:pt x="520479" y="833576"/>
                    <a:pt x="508801" y="836912"/>
                  </a:cubicBezTo>
                  <a:cubicBezTo>
                    <a:pt x="508801" y="836912"/>
                    <a:pt x="512138" y="843585"/>
                    <a:pt x="512138" y="845253"/>
                  </a:cubicBezTo>
                  <a:cubicBezTo>
                    <a:pt x="502129" y="851926"/>
                    <a:pt x="497124" y="853594"/>
                    <a:pt x="488783" y="861935"/>
                  </a:cubicBezTo>
                  <a:cubicBezTo>
                    <a:pt x="488783" y="861935"/>
                    <a:pt x="488783" y="871945"/>
                    <a:pt x="488783" y="873613"/>
                  </a:cubicBezTo>
                  <a:lnTo>
                    <a:pt x="497124" y="873613"/>
                  </a:lnTo>
                  <a:cubicBezTo>
                    <a:pt x="508801" y="870276"/>
                    <a:pt x="493788" y="881954"/>
                    <a:pt x="488783" y="885290"/>
                  </a:cubicBezTo>
                  <a:cubicBezTo>
                    <a:pt x="490452" y="888627"/>
                    <a:pt x="495456" y="896968"/>
                    <a:pt x="497124" y="901972"/>
                  </a:cubicBezTo>
                  <a:lnTo>
                    <a:pt x="505465" y="901972"/>
                  </a:lnTo>
                  <a:cubicBezTo>
                    <a:pt x="507134" y="913650"/>
                    <a:pt x="500460" y="918654"/>
                    <a:pt x="497124" y="925327"/>
                  </a:cubicBezTo>
                  <a:cubicBezTo>
                    <a:pt x="497124" y="925327"/>
                    <a:pt x="512138" y="925327"/>
                    <a:pt x="505465" y="928664"/>
                  </a:cubicBezTo>
                  <a:cubicBezTo>
                    <a:pt x="503797" y="928664"/>
                    <a:pt x="495456" y="928664"/>
                    <a:pt x="493788" y="928664"/>
                  </a:cubicBezTo>
                  <a:cubicBezTo>
                    <a:pt x="493788" y="928664"/>
                    <a:pt x="490452" y="937005"/>
                    <a:pt x="490452" y="937005"/>
                  </a:cubicBezTo>
                  <a:cubicBezTo>
                    <a:pt x="497124" y="940341"/>
                    <a:pt x="500460" y="938673"/>
                    <a:pt x="510470" y="940341"/>
                  </a:cubicBezTo>
                  <a:cubicBezTo>
                    <a:pt x="510470" y="940341"/>
                    <a:pt x="505465" y="948682"/>
                    <a:pt x="507134" y="948682"/>
                  </a:cubicBezTo>
                  <a:cubicBezTo>
                    <a:pt x="507134" y="948682"/>
                    <a:pt x="495456" y="948682"/>
                    <a:pt x="503797" y="952018"/>
                  </a:cubicBezTo>
                  <a:cubicBezTo>
                    <a:pt x="510470" y="955355"/>
                    <a:pt x="520479" y="950350"/>
                    <a:pt x="527152" y="952018"/>
                  </a:cubicBezTo>
                  <a:cubicBezTo>
                    <a:pt x="527152" y="952018"/>
                    <a:pt x="527152" y="962028"/>
                    <a:pt x="527152" y="963696"/>
                  </a:cubicBezTo>
                  <a:cubicBezTo>
                    <a:pt x="527152" y="963696"/>
                    <a:pt x="527152" y="977041"/>
                    <a:pt x="527152" y="972037"/>
                  </a:cubicBezTo>
                  <a:cubicBezTo>
                    <a:pt x="530488" y="977041"/>
                    <a:pt x="538829" y="992055"/>
                    <a:pt x="538829" y="992055"/>
                  </a:cubicBezTo>
                  <a:cubicBezTo>
                    <a:pt x="532157" y="987051"/>
                    <a:pt x="533824" y="1007069"/>
                    <a:pt x="535493" y="1008737"/>
                  </a:cubicBezTo>
                  <a:cubicBezTo>
                    <a:pt x="552175" y="995392"/>
                    <a:pt x="553843" y="995392"/>
                    <a:pt x="575529" y="988719"/>
                  </a:cubicBezTo>
                  <a:cubicBezTo>
                    <a:pt x="573862" y="993723"/>
                    <a:pt x="577198" y="995392"/>
                    <a:pt x="575529" y="1000396"/>
                  </a:cubicBezTo>
                  <a:lnTo>
                    <a:pt x="567188" y="1000396"/>
                  </a:lnTo>
                  <a:cubicBezTo>
                    <a:pt x="567188" y="1000396"/>
                    <a:pt x="567188" y="1012074"/>
                    <a:pt x="567188" y="1012074"/>
                  </a:cubicBezTo>
                  <a:cubicBezTo>
                    <a:pt x="555511" y="1013742"/>
                    <a:pt x="552175" y="1012074"/>
                    <a:pt x="543834" y="1015410"/>
                  </a:cubicBezTo>
                  <a:cubicBezTo>
                    <a:pt x="560516" y="1017078"/>
                    <a:pt x="567188" y="1022083"/>
                    <a:pt x="540498" y="1023751"/>
                  </a:cubicBezTo>
                  <a:cubicBezTo>
                    <a:pt x="540498" y="1025419"/>
                    <a:pt x="555511" y="1040433"/>
                    <a:pt x="548839" y="1035428"/>
                  </a:cubicBezTo>
                  <a:lnTo>
                    <a:pt x="548839" y="1043769"/>
                  </a:lnTo>
                  <a:cubicBezTo>
                    <a:pt x="548839" y="1043769"/>
                    <a:pt x="563852" y="1043769"/>
                    <a:pt x="565521" y="1043769"/>
                  </a:cubicBezTo>
                  <a:cubicBezTo>
                    <a:pt x="568857" y="1052110"/>
                    <a:pt x="560516" y="1050442"/>
                    <a:pt x="562184" y="1060451"/>
                  </a:cubicBezTo>
                  <a:lnTo>
                    <a:pt x="570525" y="1072129"/>
                  </a:lnTo>
                  <a:cubicBezTo>
                    <a:pt x="570525" y="1072129"/>
                    <a:pt x="575529" y="1058783"/>
                    <a:pt x="582203" y="1063788"/>
                  </a:cubicBezTo>
                  <a:cubicBezTo>
                    <a:pt x="587207" y="1067124"/>
                    <a:pt x="578866" y="1075465"/>
                    <a:pt x="578866" y="1075465"/>
                  </a:cubicBezTo>
                  <a:lnTo>
                    <a:pt x="582203" y="1083806"/>
                  </a:lnTo>
                  <a:cubicBezTo>
                    <a:pt x="585539" y="1083806"/>
                    <a:pt x="592211" y="1078802"/>
                    <a:pt x="593880" y="1080470"/>
                  </a:cubicBezTo>
                  <a:cubicBezTo>
                    <a:pt x="593880" y="1083806"/>
                    <a:pt x="592211" y="1098820"/>
                    <a:pt x="593880" y="1100488"/>
                  </a:cubicBezTo>
                  <a:cubicBezTo>
                    <a:pt x="600552" y="1097152"/>
                    <a:pt x="607226" y="1087143"/>
                    <a:pt x="617234" y="1088811"/>
                  </a:cubicBezTo>
                  <a:cubicBezTo>
                    <a:pt x="617234" y="1088811"/>
                    <a:pt x="613898" y="1102156"/>
                    <a:pt x="613898" y="1105493"/>
                  </a:cubicBezTo>
                  <a:cubicBezTo>
                    <a:pt x="615567" y="1107161"/>
                    <a:pt x="623908" y="1105493"/>
                    <a:pt x="625575" y="1105493"/>
                  </a:cubicBezTo>
                  <a:lnTo>
                    <a:pt x="625575" y="1128848"/>
                  </a:lnTo>
                  <a:cubicBezTo>
                    <a:pt x="630580" y="1133852"/>
                    <a:pt x="638921" y="1125511"/>
                    <a:pt x="642257" y="1125511"/>
                  </a:cubicBezTo>
                  <a:cubicBezTo>
                    <a:pt x="637253" y="1128848"/>
                    <a:pt x="645594" y="1133852"/>
                    <a:pt x="633916" y="1133852"/>
                  </a:cubicBezTo>
                  <a:cubicBezTo>
                    <a:pt x="633916" y="1133852"/>
                    <a:pt x="633916" y="1138857"/>
                    <a:pt x="642257" y="1137189"/>
                  </a:cubicBezTo>
                  <a:cubicBezTo>
                    <a:pt x="640590" y="1147198"/>
                    <a:pt x="637253" y="1145530"/>
                    <a:pt x="642257" y="1148866"/>
                  </a:cubicBezTo>
                  <a:cubicBezTo>
                    <a:pt x="645594" y="1152202"/>
                    <a:pt x="643926" y="1153871"/>
                    <a:pt x="645594" y="1160543"/>
                  </a:cubicBezTo>
                  <a:cubicBezTo>
                    <a:pt x="667280" y="1153871"/>
                    <a:pt x="678958" y="1153871"/>
                    <a:pt x="693972" y="1132184"/>
                  </a:cubicBezTo>
                  <a:cubicBezTo>
                    <a:pt x="687299" y="1168884"/>
                    <a:pt x="700645" y="1167216"/>
                    <a:pt x="734009" y="1160543"/>
                  </a:cubicBezTo>
                  <a:cubicBezTo>
                    <a:pt x="720663" y="1183898"/>
                    <a:pt x="715659" y="1187235"/>
                    <a:pt x="737345" y="1168884"/>
                  </a:cubicBezTo>
                  <a:cubicBezTo>
                    <a:pt x="737345" y="1168884"/>
                    <a:pt x="734009" y="1178894"/>
                    <a:pt x="729004" y="1180562"/>
                  </a:cubicBezTo>
                  <a:cubicBezTo>
                    <a:pt x="724000" y="1180562"/>
                    <a:pt x="740682" y="1183898"/>
                    <a:pt x="740682" y="1183898"/>
                  </a:cubicBezTo>
                  <a:cubicBezTo>
                    <a:pt x="745686" y="1175557"/>
                    <a:pt x="740682" y="1175557"/>
                    <a:pt x="749023" y="1172221"/>
                  </a:cubicBezTo>
                  <a:cubicBezTo>
                    <a:pt x="752359" y="1183898"/>
                    <a:pt x="739013" y="1200580"/>
                    <a:pt x="772377" y="1192239"/>
                  </a:cubicBezTo>
                  <a:cubicBezTo>
                    <a:pt x="774046" y="1192239"/>
                    <a:pt x="764036" y="1183898"/>
                    <a:pt x="764036" y="1183898"/>
                  </a:cubicBezTo>
                  <a:cubicBezTo>
                    <a:pt x="779050" y="1180562"/>
                    <a:pt x="790728" y="1175557"/>
                    <a:pt x="767373" y="1172221"/>
                  </a:cubicBezTo>
                  <a:cubicBezTo>
                    <a:pt x="777382" y="1177225"/>
                    <a:pt x="770709" y="1163880"/>
                    <a:pt x="770709" y="1163880"/>
                  </a:cubicBezTo>
                  <a:cubicBezTo>
                    <a:pt x="762368" y="1162212"/>
                    <a:pt x="760700" y="1163880"/>
                    <a:pt x="754027" y="1160543"/>
                  </a:cubicBezTo>
                  <a:cubicBezTo>
                    <a:pt x="754027" y="1160543"/>
                    <a:pt x="759032" y="1153871"/>
                    <a:pt x="765705" y="1157207"/>
                  </a:cubicBezTo>
                  <a:cubicBezTo>
                    <a:pt x="765705" y="1152202"/>
                    <a:pt x="770709" y="1152202"/>
                    <a:pt x="774046" y="1148866"/>
                  </a:cubicBezTo>
                  <a:cubicBezTo>
                    <a:pt x="774046" y="1143861"/>
                    <a:pt x="767373" y="1143861"/>
                    <a:pt x="770709" y="1137189"/>
                  </a:cubicBezTo>
                  <a:cubicBezTo>
                    <a:pt x="770709" y="1137189"/>
                    <a:pt x="782387" y="1128848"/>
                    <a:pt x="782387" y="1128848"/>
                  </a:cubicBezTo>
                  <a:cubicBezTo>
                    <a:pt x="784055" y="1118838"/>
                    <a:pt x="775714" y="1123843"/>
                    <a:pt x="779050" y="1117170"/>
                  </a:cubicBezTo>
                  <a:cubicBezTo>
                    <a:pt x="779050" y="1115502"/>
                    <a:pt x="790728" y="1105493"/>
                    <a:pt x="790728" y="1105493"/>
                  </a:cubicBezTo>
                  <a:cubicBezTo>
                    <a:pt x="790728" y="1102156"/>
                    <a:pt x="785723" y="1093815"/>
                    <a:pt x="787391" y="1085474"/>
                  </a:cubicBezTo>
                  <a:cubicBezTo>
                    <a:pt x="807410" y="1085474"/>
                    <a:pt x="800737" y="1070461"/>
                    <a:pt x="790728" y="1073797"/>
                  </a:cubicBezTo>
                  <a:cubicBezTo>
                    <a:pt x="792396" y="1068792"/>
                    <a:pt x="795732" y="1070461"/>
                    <a:pt x="794064" y="1062120"/>
                  </a:cubicBezTo>
                  <a:cubicBezTo>
                    <a:pt x="805741" y="1062120"/>
                    <a:pt x="794064" y="1062120"/>
                    <a:pt x="805741" y="1065456"/>
                  </a:cubicBezTo>
                  <a:lnTo>
                    <a:pt x="814082" y="1057115"/>
                  </a:lnTo>
                  <a:cubicBezTo>
                    <a:pt x="814082" y="1052110"/>
                    <a:pt x="812414" y="1045438"/>
                    <a:pt x="814082" y="1040433"/>
                  </a:cubicBezTo>
                  <a:cubicBezTo>
                    <a:pt x="814082" y="1040433"/>
                    <a:pt x="825760" y="1040433"/>
                    <a:pt x="825760" y="1040433"/>
                  </a:cubicBezTo>
                  <a:cubicBezTo>
                    <a:pt x="829096" y="1032092"/>
                    <a:pt x="819087" y="1030424"/>
                    <a:pt x="822423" y="1020415"/>
                  </a:cubicBezTo>
                  <a:cubicBezTo>
                    <a:pt x="822423" y="1020415"/>
                    <a:pt x="829096" y="1013742"/>
                    <a:pt x="830765" y="1008737"/>
                  </a:cubicBezTo>
                  <a:cubicBezTo>
                    <a:pt x="827428" y="1008737"/>
                    <a:pt x="819087" y="1008737"/>
                    <a:pt x="814082" y="1008737"/>
                  </a:cubicBezTo>
                  <a:cubicBezTo>
                    <a:pt x="814082" y="1008737"/>
                    <a:pt x="810746" y="1000396"/>
                    <a:pt x="810746" y="1000396"/>
                  </a:cubicBezTo>
                  <a:cubicBezTo>
                    <a:pt x="817419" y="1000396"/>
                    <a:pt x="825760" y="1002064"/>
                    <a:pt x="834101" y="1003733"/>
                  </a:cubicBezTo>
                  <a:cubicBezTo>
                    <a:pt x="832433" y="983714"/>
                    <a:pt x="835769" y="983714"/>
                    <a:pt x="825760" y="963696"/>
                  </a:cubicBezTo>
                  <a:cubicBezTo>
                    <a:pt x="835769" y="960359"/>
                    <a:pt x="829096" y="963696"/>
                    <a:pt x="842442" y="963696"/>
                  </a:cubicBezTo>
                  <a:cubicBezTo>
                    <a:pt x="845778" y="958691"/>
                    <a:pt x="844110" y="953687"/>
                    <a:pt x="850783" y="952018"/>
                  </a:cubicBezTo>
                  <a:cubicBezTo>
                    <a:pt x="850783" y="950350"/>
                    <a:pt x="845778" y="947014"/>
                    <a:pt x="847447" y="943677"/>
                  </a:cubicBezTo>
                  <a:cubicBezTo>
                    <a:pt x="880811" y="942009"/>
                    <a:pt x="889152" y="943677"/>
                    <a:pt x="910838" y="926995"/>
                  </a:cubicBezTo>
                  <a:cubicBezTo>
                    <a:pt x="910838" y="928664"/>
                    <a:pt x="910838" y="937005"/>
                    <a:pt x="910838" y="938673"/>
                  </a:cubicBezTo>
                  <a:cubicBezTo>
                    <a:pt x="910838" y="942009"/>
                    <a:pt x="920847" y="943677"/>
                    <a:pt x="922516" y="947014"/>
                  </a:cubicBezTo>
                  <a:cubicBezTo>
                    <a:pt x="927520" y="942009"/>
                    <a:pt x="930857" y="937005"/>
                    <a:pt x="934193" y="930332"/>
                  </a:cubicBezTo>
                  <a:cubicBezTo>
                    <a:pt x="929188" y="930332"/>
                    <a:pt x="942534" y="925327"/>
                    <a:pt x="945870" y="926995"/>
                  </a:cubicBezTo>
                  <a:cubicBezTo>
                    <a:pt x="949207" y="926995"/>
                    <a:pt x="942534" y="933668"/>
                    <a:pt x="954211" y="935336"/>
                  </a:cubicBezTo>
                  <a:cubicBezTo>
                    <a:pt x="960884" y="925327"/>
                    <a:pt x="965889" y="901972"/>
                    <a:pt x="974230" y="895300"/>
                  </a:cubicBezTo>
                  <a:cubicBezTo>
                    <a:pt x="982571" y="888627"/>
                    <a:pt x="997585" y="890295"/>
                    <a:pt x="1005926" y="883622"/>
                  </a:cubicBezTo>
                  <a:cubicBezTo>
                    <a:pt x="1012598" y="878618"/>
                    <a:pt x="1015935" y="863604"/>
                    <a:pt x="1022608" y="860267"/>
                  </a:cubicBezTo>
                  <a:cubicBezTo>
                    <a:pt x="1027612" y="856931"/>
                    <a:pt x="1037621" y="860267"/>
                    <a:pt x="1042626" y="856931"/>
                  </a:cubicBezTo>
                  <a:cubicBezTo>
                    <a:pt x="1045962" y="853594"/>
                    <a:pt x="1042626" y="840249"/>
                    <a:pt x="1045962" y="836912"/>
                  </a:cubicBezTo>
                  <a:cubicBezTo>
                    <a:pt x="1042626" y="831908"/>
                    <a:pt x="1037621" y="823567"/>
                    <a:pt x="1034285" y="816894"/>
                  </a:cubicBezTo>
                  <a:cubicBezTo>
                    <a:pt x="1057640" y="833576"/>
                    <a:pt x="1057640" y="833576"/>
                    <a:pt x="1097677" y="833576"/>
                  </a:cubicBezTo>
                  <a:lnTo>
                    <a:pt x="1094340" y="821899"/>
                  </a:lnTo>
                  <a:cubicBezTo>
                    <a:pt x="1099345" y="821899"/>
                    <a:pt x="1104349" y="826903"/>
                    <a:pt x="1114359" y="830240"/>
                  </a:cubicBezTo>
                  <a:cubicBezTo>
                    <a:pt x="1114359" y="830240"/>
                    <a:pt x="1121031" y="818562"/>
                    <a:pt x="1122700" y="818562"/>
                  </a:cubicBezTo>
                  <a:cubicBezTo>
                    <a:pt x="1126036" y="818562"/>
                    <a:pt x="1132709" y="826903"/>
                    <a:pt x="1134377" y="826903"/>
                  </a:cubicBezTo>
                  <a:cubicBezTo>
                    <a:pt x="1137713" y="826903"/>
                    <a:pt x="1159400" y="821899"/>
                    <a:pt x="1166073" y="818562"/>
                  </a:cubicBezTo>
                  <a:cubicBezTo>
                    <a:pt x="1166073" y="818562"/>
                    <a:pt x="1169409" y="810221"/>
                    <a:pt x="1169409" y="810221"/>
                  </a:cubicBezTo>
                  <a:cubicBezTo>
                    <a:pt x="1176082" y="808553"/>
                    <a:pt x="1182755" y="813558"/>
                    <a:pt x="1189428" y="810221"/>
                  </a:cubicBezTo>
                  <a:cubicBezTo>
                    <a:pt x="1192764" y="808553"/>
                    <a:pt x="1196100" y="805217"/>
                    <a:pt x="1201105" y="801880"/>
                  </a:cubicBezTo>
                  <a:cubicBezTo>
                    <a:pt x="1201105" y="801880"/>
                    <a:pt x="1201105" y="790203"/>
                    <a:pt x="1201105" y="790203"/>
                  </a:cubicBezTo>
                  <a:cubicBezTo>
                    <a:pt x="1209446" y="786866"/>
                    <a:pt x="1211114" y="798544"/>
                    <a:pt x="1221123" y="793539"/>
                  </a:cubicBezTo>
                  <a:cubicBezTo>
                    <a:pt x="1221123" y="793539"/>
                    <a:pt x="1221123" y="781862"/>
                    <a:pt x="1221123" y="781862"/>
                  </a:cubicBezTo>
                  <a:cubicBezTo>
                    <a:pt x="1226128" y="781862"/>
                    <a:pt x="1227796" y="778525"/>
                    <a:pt x="1229465" y="778525"/>
                  </a:cubicBezTo>
                  <a:cubicBezTo>
                    <a:pt x="1237806" y="775189"/>
                    <a:pt x="1236137" y="785198"/>
                    <a:pt x="1246147" y="781862"/>
                  </a:cubicBezTo>
                  <a:cubicBezTo>
                    <a:pt x="1247815" y="781862"/>
                    <a:pt x="1251151" y="770184"/>
                    <a:pt x="1254488" y="770184"/>
                  </a:cubicBezTo>
                  <a:cubicBezTo>
                    <a:pt x="1257824" y="770184"/>
                    <a:pt x="1282847" y="770184"/>
                    <a:pt x="1286183" y="770184"/>
                  </a:cubicBezTo>
                  <a:cubicBezTo>
                    <a:pt x="1289520" y="768516"/>
                    <a:pt x="1289520" y="758507"/>
                    <a:pt x="1286183" y="758507"/>
                  </a:cubicBezTo>
                  <a:cubicBezTo>
                    <a:pt x="1289520" y="755170"/>
                    <a:pt x="1294524" y="758507"/>
                    <a:pt x="1297861" y="755170"/>
                  </a:cubicBezTo>
                  <a:cubicBezTo>
                    <a:pt x="1301197" y="751834"/>
                    <a:pt x="1301197" y="738488"/>
                    <a:pt x="1306202" y="735152"/>
                  </a:cubicBezTo>
                  <a:cubicBezTo>
                    <a:pt x="1312875" y="730147"/>
                    <a:pt x="1319547" y="735152"/>
                    <a:pt x="1326220" y="731816"/>
                  </a:cubicBezTo>
                  <a:lnTo>
                    <a:pt x="1326220" y="723475"/>
                  </a:lnTo>
                  <a:cubicBezTo>
                    <a:pt x="1311206" y="723475"/>
                    <a:pt x="1301197" y="728479"/>
                    <a:pt x="1282847" y="723475"/>
                  </a:cubicBezTo>
                  <a:cubicBezTo>
                    <a:pt x="1282847" y="723475"/>
                    <a:pt x="1266165" y="711797"/>
                    <a:pt x="1262829" y="711797"/>
                  </a:cubicBezTo>
                  <a:cubicBezTo>
                    <a:pt x="1251151" y="711797"/>
                    <a:pt x="1246147" y="721806"/>
                    <a:pt x="1239474" y="723475"/>
                  </a:cubicBezTo>
                  <a:cubicBezTo>
                    <a:pt x="1226128" y="725143"/>
                    <a:pt x="1222792" y="720138"/>
                    <a:pt x="1211114" y="720138"/>
                  </a:cubicBezTo>
                  <a:cubicBezTo>
                    <a:pt x="1231133" y="710129"/>
                    <a:pt x="1191096" y="705124"/>
                    <a:pt x="1234469" y="703456"/>
                  </a:cubicBezTo>
                  <a:cubicBezTo>
                    <a:pt x="1234469" y="703456"/>
                    <a:pt x="1239474" y="688442"/>
                    <a:pt x="1234469" y="686774"/>
                  </a:cubicBezTo>
                  <a:cubicBezTo>
                    <a:pt x="1221123" y="681770"/>
                    <a:pt x="1182755" y="690111"/>
                    <a:pt x="1162736" y="690111"/>
                  </a:cubicBezTo>
                  <a:cubicBezTo>
                    <a:pt x="1162736" y="690111"/>
                    <a:pt x="1169409" y="678433"/>
                    <a:pt x="1171077" y="678433"/>
                  </a:cubicBezTo>
                  <a:cubicBezTo>
                    <a:pt x="1192764" y="680101"/>
                    <a:pt x="1216119" y="681770"/>
                    <a:pt x="1239474" y="678433"/>
                  </a:cubicBezTo>
                  <a:cubicBezTo>
                    <a:pt x="1239474" y="678433"/>
                    <a:pt x="1239474" y="666756"/>
                    <a:pt x="1239474" y="666756"/>
                  </a:cubicBezTo>
                  <a:cubicBezTo>
                    <a:pt x="1236137" y="666756"/>
                    <a:pt x="1227796" y="666756"/>
                    <a:pt x="1222792" y="666756"/>
                  </a:cubicBezTo>
                  <a:cubicBezTo>
                    <a:pt x="1222792" y="666756"/>
                    <a:pt x="1219455" y="658415"/>
                    <a:pt x="1219455" y="658415"/>
                  </a:cubicBezTo>
                  <a:cubicBezTo>
                    <a:pt x="1199437" y="653410"/>
                    <a:pt x="1176082" y="658415"/>
                    <a:pt x="1159400" y="661751"/>
                  </a:cubicBezTo>
                  <a:cubicBezTo>
                    <a:pt x="1182755" y="656747"/>
                    <a:pt x="1154395" y="640065"/>
                    <a:pt x="1171077" y="641733"/>
                  </a:cubicBezTo>
                  <a:cubicBezTo>
                    <a:pt x="1177750" y="641733"/>
                    <a:pt x="1176082" y="648406"/>
                    <a:pt x="1179418" y="650074"/>
                  </a:cubicBezTo>
                  <a:cubicBezTo>
                    <a:pt x="1191096" y="653410"/>
                    <a:pt x="1191096" y="645069"/>
                    <a:pt x="1202773" y="646737"/>
                  </a:cubicBezTo>
                  <a:cubicBezTo>
                    <a:pt x="1206110" y="646737"/>
                    <a:pt x="1256156" y="665088"/>
                    <a:pt x="1259492" y="666756"/>
                  </a:cubicBezTo>
                  <a:cubicBezTo>
                    <a:pt x="1266165" y="670092"/>
                    <a:pt x="1262829" y="676765"/>
                    <a:pt x="1267833" y="683438"/>
                  </a:cubicBezTo>
                  <a:cubicBezTo>
                    <a:pt x="1281179" y="703456"/>
                    <a:pt x="1301197" y="716802"/>
                    <a:pt x="1324552" y="715134"/>
                  </a:cubicBezTo>
                  <a:cubicBezTo>
                    <a:pt x="1324552" y="715134"/>
                    <a:pt x="1334561" y="715134"/>
                    <a:pt x="1327888" y="715134"/>
                  </a:cubicBezTo>
                  <a:cubicBezTo>
                    <a:pt x="1327888" y="715134"/>
                    <a:pt x="1336229" y="718470"/>
                    <a:pt x="1339566" y="718470"/>
                  </a:cubicBezTo>
                  <a:lnTo>
                    <a:pt x="1342902" y="706793"/>
                  </a:lnTo>
                  <a:cubicBezTo>
                    <a:pt x="1342902" y="706793"/>
                    <a:pt x="1327888" y="706793"/>
                    <a:pt x="1334561" y="703456"/>
                  </a:cubicBezTo>
                  <a:cubicBezTo>
                    <a:pt x="1336229" y="703456"/>
                    <a:pt x="1342902" y="685106"/>
                    <a:pt x="1342902" y="683438"/>
                  </a:cubicBezTo>
                  <a:lnTo>
                    <a:pt x="1334561" y="683438"/>
                  </a:lnTo>
                  <a:cubicBezTo>
                    <a:pt x="1329557" y="681770"/>
                    <a:pt x="1334561" y="668424"/>
                    <a:pt x="1331225" y="663419"/>
                  </a:cubicBezTo>
                  <a:cubicBezTo>
                    <a:pt x="1331225" y="661751"/>
                    <a:pt x="1321216" y="663419"/>
                    <a:pt x="1319547" y="663419"/>
                  </a:cubicBezTo>
                  <a:lnTo>
                    <a:pt x="1319547" y="655078"/>
                  </a:lnTo>
                  <a:cubicBezTo>
                    <a:pt x="1316211" y="653410"/>
                    <a:pt x="1311206" y="655078"/>
                    <a:pt x="1307870" y="655078"/>
                  </a:cubicBezTo>
                  <a:cubicBezTo>
                    <a:pt x="1307870" y="655078"/>
                    <a:pt x="1311206" y="648406"/>
                    <a:pt x="1311206" y="646737"/>
                  </a:cubicBezTo>
                  <a:cubicBezTo>
                    <a:pt x="1311206" y="646737"/>
                    <a:pt x="1304534" y="638396"/>
                    <a:pt x="1302865" y="638396"/>
                  </a:cubicBezTo>
                  <a:cubicBezTo>
                    <a:pt x="1299529" y="635060"/>
                    <a:pt x="1291188" y="638396"/>
                    <a:pt x="1286183" y="635060"/>
                  </a:cubicBezTo>
                  <a:cubicBezTo>
                    <a:pt x="1286183" y="635060"/>
                    <a:pt x="1279511" y="626719"/>
                    <a:pt x="1289520" y="631724"/>
                  </a:cubicBezTo>
                  <a:cubicBezTo>
                    <a:pt x="1297861" y="635060"/>
                    <a:pt x="1307870" y="641733"/>
                    <a:pt x="1312875" y="643401"/>
                  </a:cubicBezTo>
                  <a:cubicBezTo>
                    <a:pt x="1332893" y="650074"/>
                    <a:pt x="1346239" y="643401"/>
                    <a:pt x="1321216" y="635060"/>
                  </a:cubicBezTo>
                  <a:cubicBezTo>
                    <a:pt x="1321216" y="635060"/>
                    <a:pt x="1331225" y="628387"/>
                    <a:pt x="1329557" y="626719"/>
                  </a:cubicBezTo>
                  <a:cubicBezTo>
                    <a:pt x="1337898" y="628387"/>
                    <a:pt x="1324552" y="623383"/>
                    <a:pt x="1317879" y="623383"/>
                  </a:cubicBezTo>
                  <a:cubicBezTo>
                    <a:pt x="1321216" y="621714"/>
                    <a:pt x="1329557" y="618378"/>
                    <a:pt x="1334561" y="615042"/>
                  </a:cubicBezTo>
                  <a:cubicBezTo>
                    <a:pt x="1334561" y="615042"/>
                    <a:pt x="1327888" y="608369"/>
                    <a:pt x="1334561" y="603364"/>
                  </a:cubicBezTo>
                  <a:cubicBezTo>
                    <a:pt x="1332893" y="603364"/>
                    <a:pt x="1321216" y="601696"/>
                    <a:pt x="1317879" y="600028"/>
                  </a:cubicBezTo>
                  <a:lnTo>
                    <a:pt x="1317879" y="596691"/>
                  </a:lnTo>
                  <a:lnTo>
                    <a:pt x="1314543" y="596691"/>
                  </a:lnTo>
                  <a:cubicBezTo>
                    <a:pt x="1311206" y="596691"/>
                    <a:pt x="1292856" y="596691"/>
                    <a:pt x="1311206" y="596691"/>
                  </a:cubicBezTo>
                  <a:cubicBezTo>
                    <a:pt x="1311206" y="596691"/>
                    <a:pt x="1314543" y="588350"/>
                    <a:pt x="1314543" y="588350"/>
                  </a:cubicBezTo>
                  <a:cubicBezTo>
                    <a:pt x="1304534" y="583346"/>
                    <a:pt x="1299529" y="585014"/>
                    <a:pt x="1291188" y="580009"/>
                  </a:cubicBezTo>
                  <a:cubicBezTo>
                    <a:pt x="1287852" y="578341"/>
                    <a:pt x="1279511" y="573337"/>
                    <a:pt x="1274506" y="571668"/>
                  </a:cubicBezTo>
                  <a:cubicBezTo>
                    <a:pt x="1266165" y="568332"/>
                    <a:pt x="1332893" y="575005"/>
                    <a:pt x="1342902" y="571668"/>
                  </a:cubicBezTo>
                  <a:lnTo>
                    <a:pt x="1342902" y="563327"/>
                  </a:lnTo>
                  <a:cubicBezTo>
                    <a:pt x="1351243" y="561659"/>
                    <a:pt x="1354580" y="563327"/>
                    <a:pt x="1362921" y="559991"/>
                  </a:cubicBezTo>
                  <a:cubicBezTo>
                    <a:pt x="1362921" y="556655"/>
                    <a:pt x="1361252" y="541641"/>
                    <a:pt x="1362921" y="539973"/>
                  </a:cubicBezTo>
                  <a:cubicBezTo>
                    <a:pt x="1351243" y="539973"/>
                    <a:pt x="1346239" y="539973"/>
                    <a:pt x="1339566" y="536636"/>
                  </a:cubicBezTo>
                  <a:cubicBezTo>
                    <a:pt x="1339566" y="541641"/>
                    <a:pt x="1336229" y="549982"/>
                    <a:pt x="1331225" y="553318"/>
                  </a:cubicBezTo>
                  <a:cubicBezTo>
                    <a:pt x="1331225" y="551650"/>
                    <a:pt x="1331225" y="543309"/>
                    <a:pt x="1331225" y="541641"/>
                  </a:cubicBezTo>
                  <a:cubicBezTo>
                    <a:pt x="1324552" y="539973"/>
                    <a:pt x="1322884" y="541641"/>
                    <a:pt x="1319547" y="538304"/>
                  </a:cubicBezTo>
                  <a:cubicBezTo>
                    <a:pt x="1317879" y="536636"/>
                    <a:pt x="1319547" y="521622"/>
                    <a:pt x="1322884" y="526627"/>
                  </a:cubicBezTo>
                  <a:cubicBezTo>
                    <a:pt x="1322884" y="526627"/>
                    <a:pt x="1322884" y="511613"/>
                    <a:pt x="1322884" y="509945"/>
                  </a:cubicBezTo>
                  <a:cubicBezTo>
                    <a:pt x="1334561" y="508277"/>
                    <a:pt x="1329557" y="514950"/>
                    <a:pt x="1334561" y="518286"/>
                  </a:cubicBezTo>
                  <a:cubicBezTo>
                    <a:pt x="1322884" y="513281"/>
                    <a:pt x="1327888" y="528295"/>
                    <a:pt x="1326220" y="534968"/>
                  </a:cubicBezTo>
                  <a:cubicBezTo>
                    <a:pt x="1334561" y="534968"/>
                    <a:pt x="1346239" y="533300"/>
                    <a:pt x="1354580" y="534968"/>
                  </a:cubicBezTo>
                  <a:lnTo>
                    <a:pt x="1354580" y="526627"/>
                  </a:lnTo>
                  <a:cubicBezTo>
                    <a:pt x="1301197" y="509945"/>
                    <a:pt x="1364589" y="518286"/>
                    <a:pt x="1374598" y="523291"/>
                  </a:cubicBezTo>
                  <a:lnTo>
                    <a:pt x="1377934" y="531632"/>
                  </a:lnTo>
                  <a:cubicBezTo>
                    <a:pt x="1387944" y="533300"/>
                    <a:pt x="1397953" y="526627"/>
                    <a:pt x="1401289" y="528295"/>
                  </a:cubicBezTo>
                  <a:lnTo>
                    <a:pt x="1397953" y="516618"/>
                  </a:lnTo>
                  <a:cubicBezTo>
                    <a:pt x="1381271" y="518286"/>
                    <a:pt x="1372930" y="518286"/>
                    <a:pt x="1357916" y="519954"/>
                  </a:cubicBezTo>
                  <a:cubicBezTo>
                    <a:pt x="1357916" y="518286"/>
                    <a:pt x="1366257" y="501604"/>
                    <a:pt x="1361252" y="499936"/>
                  </a:cubicBezTo>
                  <a:cubicBezTo>
                    <a:pt x="1352911" y="494931"/>
                    <a:pt x="1351243" y="506609"/>
                    <a:pt x="1349575" y="508277"/>
                  </a:cubicBezTo>
                  <a:cubicBezTo>
                    <a:pt x="1342902" y="509945"/>
                    <a:pt x="1344570" y="501604"/>
                    <a:pt x="1349575" y="499936"/>
                  </a:cubicBezTo>
                  <a:cubicBezTo>
                    <a:pt x="1349575" y="499936"/>
                    <a:pt x="1354580" y="484922"/>
                    <a:pt x="1349575" y="479917"/>
                  </a:cubicBezTo>
                  <a:cubicBezTo>
                    <a:pt x="1349575" y="479917"/>
                    <a:pt x="1317879" y="474913"/>
                    <a:pt x="1332893" y="471576"/>
                  </a:cubicBezTo>
                  <a:lnTo>
                    <a:pt x="1364589" y="471576"/>
                  </a:lnTo>
                  <a:cubicBezTo>
                    <a:pt x="1366257" y="471576"/>
                    <a:pt x="1369593" y="483254"/>
                    <a:pt x="1372930" y="483254"/>
                  </a:cubicBezTo>
                  <a:cubicBezTo>
                    <a:pt x="1386275" y="486590"/>
                    <a:pt x="1374598" y="473245"/>
                    <a:pt x="1384607" y="474913"/>
                  </a:cubicBezTo>
                  <a:cubicBezTo>
                    <a:pt x="1379603" y="458231"/>
                    <a:pt x="1381271" y="453226"/>
                    <a:pt x="1376266" y="438212"/>
                  </a:cubicBezTo>
                  <a:lnTo>
                    <a:pt x="1367925" y="438212"/>
                  </a:lnTo>
                  <a:cubicBezTo>
                    <a:pt x="1366257" y="433208"/>
                    <a:pt x="1386275" y="419862"/>
                    <a:pt x="1351243" y="418194"/>
                  </a:cubicBezTo>
                  <a:lnTo>
                    <a:pt x="1351243" y="426535"/>
                  </a:lnTo>
                  <a:cubicBezTo>
                    <a:pt x="1351243" y="426535"/>
                    <a:pt x="1337898" y="431540"/>
                    <a:pt x="1342902" y="426535"/>
                  </a:cubicBezTo>
                  <a:cubicBezTo>
                    <a:pt x="1292856" y="444885"/>
                    <a:pt x="1351243" y="409853"/>
                    <a:pt x="1351243" y="409853"/>
                  </a:cubicBezTo>
                  <a:cubicBezTo>
                    <a:pt x="1347907" y="401512"/>
                    <a:pt x="1344570" y="399844"/>
                    <a:pt x="1342902" y="389835"/>
                  </a:cubicBezTo>
                  <a:cubicBezTo>
                    <a:pt x="1367925" y="393171"/>
                    <a:pt x="1389612" y="394839"/>
                    <a:pt x="1414635" y="401512"/>
                  </a:cubicBezTo>
                  <a:cubicBezTo>
                    <a:pt x="1414635" y="398176"/>
                    <a:pt x="1414635" y="383162"/>
                    <a:pt x="1414635" y="381493"/>
                  </a:cubicBezTo>
                  <a:lnTo>
                    <a:pt x="1406294" y="381493"/>
                  </a:lnTo>
                  <a:lnTo>
                    <a:pt x="1402957" y="364811"/>
                  </a:lnTo>
                  <a:cubicBezTo>
                    <a:pt x="1402957" y="364811"/>
                    <a:pt x="1379603" y="364811"/>
                    <a:pt x="1391280" y="368148"/>
                  </a:cubicBezTo>
                  <a:cubicBezTo>
                    <a:pt x="1391280" y="368148"/>
                    <a:pt x="1377934" y="369816"/>
                    <a:pt x="1382939" y="368148"/>
                  </a:cubicBezTo>
                  <a:cubicBezTo>
                    <a:pt x="1377934" y="368148"/>
                    <a:pt x="1347907" y="359807"/>
                    <a:pt x="1362921" y="359807"/>
                  </a:cubicBezTo>
                  <a:lnTo>
                    <a:pt x="1362921" y="348129"/>
                  </a:lnTo>
                  <a:cubicBezTo>
                    <a:pt x="1372930" y="349798"/>
                    <a:pt x="1376266" y="353134"/>
                    <a:pt x="1386275" y="351466"/>
                  </a:cubicBezTo>
                  <a:cubicBezTo>
                    <a:pt x="1384607" y="349798"/>
                    <a:pt x="1386275" y="341457"/>
                    <a:pt x="1382939" y="339788"/>
                  </a:cubicBezTo>
                  <a:cubicBezTo>
                    <a:pt x="1376266" y="334784"/>
                    <a:pt x="1362921" y="336452"/>
                    <a:pt x="1362921" y="336452"/>
                  </a:cubicBezTo>
                  <a:cubicBezTo>
                    <a:pt x="1344570" y="331447"/>
                    <a:pt x="1339566" y="336452"/>
                    <a:pt x="1326220" y="333116"/>
                  </a:cubicBezTo>
                  <a:lnTo>
                    <a:pt x="1326220" y="316434"/>
                  </a:lnTo>
                  <a:cubicBezTo>
                    <a:pt x="1339566" y="318102"/>
                    <a:pt x="1347907" y="319770"/>
                    <a:pt x="1357916" y="319770"/>
                  </a:cubicBezTo>
                  <a:cubicBezTo>
                    <a:pt x="1354580" y="323106"/>
                    <a:pt x="1366257" y="328111"/>
                    <a:pt x="1366257" y="328111"/>
                  </a:cubicBezTo>
                  <a:cubicBezTo>
                    <a:pt x="1367925" y="323106"/>
                    <a:pt x="1366257" y="314765"/>
                    <a:pt x="1369593" y="308093"/>
                  </a:cubicBezTo>
                  <a:cubicBezTo>
                    <a:pt x="1372930" y="303088"/>
                    <a:pt x="1386275" y="299752"/>
                    <a:pt x="1389612" y="291411"/>
                  </a:cubicBezTo>
                  <a:cubicBezTo>
                    <a:pt x="1389612" y="288074"/>
                    <a:pt x="1389612" y="261383"/>
                    <a:pt x="1389612" y="254710"/>
                  </a:cubicBezTo>
                  <a:cubicBezTo>
                    <a:pt x="1401289" y="254710"/>
                    <a:pt x="1414635" y="254710"/>
                    <a:pt x="1426312" y="254710"/>
                  </a:cubicBezTo>
                  <a:cubicBezTo>
                    <a:pt x="1426312" y="251374"/>
                    <a:pt x="1426312" y="241365"/>
                    <a:pt x="1426312" y="238028"/>
                  </a:cubicBezTo>
                  <a:cubicBezTo>
                    <a:pt x="1459676" y="228019"/>
                    <a:pt x="1416303" y="214673"/>
                    <a:pt x="1394616" y="218010"/>
                  </a:cubicBezTo>
                  <a:cubicBezTo>
                    <a:pt x="1382939" y="219678"/>
                    <a:pt x="1374598" y="241365"/>
                    <a:pt x="1366257" y="218010"/>
                  </a:cubicBezTo>
                  <a:cubicBezTo>
                    <a:pt x="1366257" y="218010"/>
                    <a:pt x="1361252" y="197991"/>
                    <a:pt x="1369593" y="206332"/>
                  </a:cubicBezTo>
                  <a:cubicBezTo>
                    <a:pt x="1369593" y="206332"/>
                    <a:pt x="1386275" y="201328"/>
                    <a:pt x="1392948" y="202996"/>
                  </a:cubicBezTo>
                  <a:cubicBezTo>
                    <a:pt x="1416303" y="206332"/>
                    <a:pt x="1444662" y="219678"/>
                    <a:pt x="1464681" y="206332"/>
                  </a:cubicBezTo>
                  <a:cubicBezTo>
                    <a:pt x="1468017" y="204664"/>
                    <a:pt x="1469685" y="197991"/>
                    <a:pt x="1473022" y="194655"/>
                  </a:cubicBezTo>
                  <a:cubicBezTo>
                    <a:pt x="1476358" y="194655"/>
                    <a:pt x="1478026" y="191319"/>
                    <a:pt x="1481363" y="191319"/>
                  </a:cubicBezTo>
                  <a:lnTo>
                    <a:pt x="1481363" y="182978"/>
                  </a:lnTo>
                  <a:cubicBezTo>
                    <a:pt x="1478026" y="182978"/>
                    <a:pt x="1464681" y="179641"/>
                    <a:pt x="1464681" y="179641"/>
                  </a:cubicBezTo>
                  <a:cubicBezTo>
                    <a:pt x="1464681" y="179641"/>
                    <a:pt x="1429649" y="191319"/>
                    <a:pt x="1424644" y="191319"/>
                  </a:cubicBezTo>
                  <a:cubicBezTo>
                    <a:pt x="1392948" y="191319"/>
                    <a:pt x="1389612" y="184646"/>
                    <a:pt x="1421308" y="179641"/>
                  </a:cubicBezTo>
                  <a:cubicBezTo>
                    <a:pt x="1437990" y="176305"/>
                    <a:pt x="1474690" y="181309"/>
                    <a:pt x="1489704" y="179641"/>
                  </a:cubicBezTo>
                  <a:lnTo>
                    <a:pt x="1489704" y="171300"/>
                  </a:lnTo>
                  <a:cubicBezTo>
                    <a:pt x="1501381" y="167964"/>
                    <a:pt x="1508054" y="171300"/>
                    <a:pt x="1518063" y="167964"/>
                  </a:cubicBezTo>
                  <a:cubicBezTo>
                    <a:pt x="1518063" y="167964"/>
                    <a:pt x="1518063" y="156286"/>
                    <a:pt x="1521400" y="156286"/>
                  </a:cubicBezTo>
                  <a:cubicBezTo>
                    <a:pt x="1536413" y="149614"/>
                    <a:pt x="1544754" y="154618"/>
                    <a:pt x="1561436" y="147945"/>
                  </a:cubicBezTo>
                  <a:lnTo>
                    <a:pt x="1564773" y="139604"/>
                  </a:lnTo>
                  <a:cubicBezTo>
                    <a:pt x="1559768" y="137936"/>
                    <a:pt x="1556432" y="127927"/>
                    <a:pt x="1553095" y="127927"/>
                  </a:cubicBezTo>
                  <a:cubicBezTo>
                    <a:pt x="1543086" y="124590"/>
                    <a:pt x="1439658" y="121254"/>
                    <a:pt x="1429649" y="124590"/>
                  </a:cubicBezTo>
                  <a:lnTo>
                    <a:pt x="1429649" y="132931"/>
                  </a:lnTo>
                  <a:cubicBezTo>
                    <a:pt x="1396285" y="139604"/>
                    <a:pt x="1401289" y="142941"/>
                    <a:pt x="1372930" y="136268"/>
                  </a:cubicBezTo>
                  <a:cubicBezTo>
                    <a:pt x="1372930" y="141272"/>
                    <a:pt x="1376266" y="144609"/>
                    <a:pt x="1369593" y="144609"/>
                  </a:cubicBezTo>
                  <a:cubicBezTo>
                    <a:pt x="1366257" y="136268"/>
                    <a:pt x="1369593" y="132931"/>
                    <a:pt x="1361252" y="127927"/>
                  </a:cubicBezTo>
                  <a:cubicBezTo>
                    <a:pt x="1354580" y="132931"/>
                    <a:pt x="1347907" y="144609"/>
                    <a:pt x="1341234" y="147945"/>
                  </a:cubicBezTo>
                  <a:cubicBezTo>
                    <a:pt x="1336229" y="147945"/>
                    <a:pt x="1329557" y="146277"/>
                    <a:pt x="1324552" y="147945"/>
                  </a:cubicBezTo>
                  <a:cubicBezTo>
                    <a:pt x="1321216" y="147945"/>
                    <a:pt x="1316211" y="162959"/>
                    <a:pt x="1312875" y="164627"/>
                  </a:cubicBezTo>
                  <a:cubicBezTo>
                    <a:pt x="1294524" y="171300"/>
                    <a:pt x="1271170" y="167964"/>
                    <a:pt x="1252819" y="167964"/>
                  </a:cubicBezTo>
                  <a:cubicBezTo>
                    <a:pt x="1252819" y="167964"/>
                    <a:pt x="1249483" y="161291"/>
                    <a:pt x="1249483" y="159623"/>
                  </a:cubicBezTo>
                  <a:cubicBezTo>
                    <a:pt x="1252819" y="157955"/>
                    <a:pt x="1261160" y="151282"/>
                    <a:pt x="1261160" y="151282"/>
                  </a:cubicBezTo>
                  <a:cubicBezTo>
                    <a:pt x="1272838" y="147945"/>
                    <a:pt x="1271170" y="157955"/>
                    <a:pt x="1281179" y="154618"/>
                  </a:cubicBezTo>
                  <a:lnTo>
                    <a:pt x="1284515" y="146277"/>
                  </a:lnTo>
                  <a:cubicBezTo>
                    <a:pt x="1296193" y="137936"/>
                    <a:pt x="1301197" y="136268"/>
                    <a:pt x="1304534" y="134600"/>
                  </a:cubicBezTo>
                  <a:cubicBezTo>
                    <a:pt x="1307870" y="131263"/>
                    <a:pt x="1309538" y="127927"/>
                    <a:pt x="1317879" y="114581"/>
                  </a:cubicBezTo>
                  <a:cubicBezTo>
                    <a:pt x="1307870" y="114581"/>
                    <a:pt x="1282847" y="104572"/>
                    <a:pt x="1266165" y="111245"/>
                  </a:cubicBezTo>
                  <a:cubicBezTo>
                    <a:pt x="1257824" y="114581"/>
                    <a:pt x="1276174" y="127927"/>
                    <a:pt x="1254488" y="131263"/>
                  </a:cubicBezTo>
                  <a:cubicBezTo>
                    <a:pt x="1239474" y="132931"/>
                    <a:pt x="1222792" y="131263"/>
                    <a:pt x="1206110" y="131263"/>
                  </a:cubicBezTo>
                  <a:cubicBezTo>
                    <a:pt x="1211114" y="131263"/>
                    <a:pt x="1211114" y="112913"/>
                    <a:pt x="1206110" y="111245"/>
                  </a:cubicBezTo>
                  <a:cubicBezTo>
                    <a:pt x="1187759" y="104572"/>
                    <a:pt x="1151059" y="114581"/>
                    <a:pt x="1137713" y="114581"/>
                  </a:cubicBezTo>
                  <a:cubicBezTo>
                    <a:pt x="1122700" y="114581"/>
                    <a:pt x="1107686" y="109577"/>
                    <a:pt x="1097677" y="111245"/>
                  </a:cubicBezTo>
                  <a:cubicBezTo>
                    <a:pt x="1082663" y="111245"/>
                    <a:pt x="1064313" y="124590"/>
                    <a:pt x="1054303" y="127927"/>
                  </a:cubicBezTo>
                  <a:cubicBezTo>
                    <a:pt x="1045962" y="129595"/>
                    <a:pt x="1037621" y="127927"/>
                    <a:pt x="1030949" y="127927"/>
                  </a:cubicBezTo>
                  <a:cubicBezTo>
                    <a:pt x="1045962" y="122922"/>
                    <a:pt x="1062644" y="117918"/>
                    <a:pt x="1079326" y="111245"/>
                  </a:cubicBezTo>
                  <a:lnTo>
                    <a:pt x="1079326" y="102904"/>
                  </a:lnTo>
                  <a:cubicBezTo>
                    <a:pt x="1084331" y="102904"/>
                    <a:pt x="1094340" y="99567"/>
                    <a:pt x="1096008" y="99567"/>
                  </a:cubicBezTo>
                  <a:cubicBezTo>
                    <a:pt x="1131041" y="92895"/>
                    <a:pt x="1181087" y="101236"/>
                    <a:pt x="1199437" y="102904"/>
                  </a:cubicBezTo>
                  <a:cubicBezTo>
                    <a:pt x="1204441" y="102904"/>
                    <a:pt x="1217787" y="99567"/>
                    <a:pt x="1216119" y="99567"/>
                  </a:cubicBezTo>
                  <a:cubicBezTo>
                    <a:pt x="1224460" y="99567"/>
                    <a:pt x="1247815" y="102904"/>
                    <a:pt x="1247815" y="102904"/>
                  </a:cubicBezTo>
                  <a:cubicBezTo>
                    <a:pt x="1256156" y="102904"/>
                    <a:pt x="1279511" y="99567"/>
                    <a:pt x="1279511" y="99567"/>
                  </a:cubicBezTo>
                  <a:cubicBezTo>
                    <a:pt x="1294524" y="99567"/>
                    <a:pt x="1316211" y="102904"/>
                    <a:pt x="1331225" y="99567"/>
                  </a:cubicBezTo>
                  <a:cubicBezTo>
                    <a:pt x="1331225" y="99567"/>
                    <a:pt x="1354580" y="81217"/>
                    <a:pt x="1359584" y="79549"/>
                  </a:cubicBezTo>
                  <a:cubicBezTo>
                    <a:pt x="1354580" y="77881"/>
                    <a:pt x="1339566" y="64535"/>
                    <a:pt x="1336229" y="62867"/>
                  </a:cubicBezTo>
                  <a:cubicBezTo>
                    <a:pt x="1322884" y="59531"/>
                    <a:pt x="1312875" y="67872"/>
                    <a:pt x="1304534" y="66203"/>
                  </a:cubicBezTo>
                  <a:cubicBezTo>
                    <a:pt x="1301197" y="66203"/>
                    <a:pt x="1301197" y="57862"/>
                    <a:pt x="1301197" y="54526"/>
                  </a:cubicBezTo>
                  <a:cubicBezTo>
                    <a:pt x="1274506" y="51190"/>
                    <a:pt x="1267833" y="54526"/>
                    <a:pt x="1237806" y="62867"/>
                  </a:cubicBezTo>
                  <a:cubicBezTo>
                    <a:pt x="1237806" y="62867"/>
                    <a:pt x="1254488" y="57862"/>
                    <a:pt x="1261160" y="54526"/>
                  </a:cubicBezTo>
                  <a:lnTo>
                    <a:pt x="1257824" y="34508"/>
                  </a:lnTo>
                  <a:cubicBezTo>
                    <a:pt x="1254488" y="34508"/>
                    <a:pt x="1247815" y="26167"/>
                    <a:pt x="1246147" y="26167"/>
                  </a:cubicBezTo>
                  <a:cubicBezTo>
                    <a:pt x="1227796" y="22830"/>
                    <a:pt x="1229465" y="34508"/>
                    <a:pt x="1222792" y="37844"/>
                  </a:cubicBezTo>
                  <a:cubicBezTo>
                    <a:pt x="1211114" y="42849"/>
                    <a:pt x="1202773" y="37844"/>
                    <a:pt x="1191096" y="41180"/>
                  </a:cubicBezTo>
                  <a:cubicBezTo>
                    <a:pt x="1199437" y="36176"/>
                    <a:pt x="1207778" y="26167"/>
                    <a:pt x="1219455" y="21162"/>
                  </a:cubicBezTo>
                  <a:lnTo>
                    <a:pt x="1219455" y="12821"/>
                  </a:lnTo>
                  <a:cubicBezTo>
                    <a:pt x="1201105" y="12821"/>
                    <a:pt x="1181087" y="14489"/>
                    <a:pt x="1162736" y="12821"/>
                  </a:cubicBezTo>
                  <a:cubicBezTo>
                    <a:pt x="1159400" y="12821"/>
                    <a:pt x="1142718" y="4480"/>
                    <a:pt x="1139382" y="4480"/>
                  </a:cubicBezTo>
                  <a:cubicBezTo>
                    <a:pt x="1127704" y="4480"/>
                    <a:pt x="1112690" y="14489"/>
                    <a:pt x="1096008" y="12821"/>
                  </a:cubicBezTo>
                  <a:lnTo>
                    <a:pt x="1096008" y="9485"/>
                  </a:lnTo>
                  <a:cubicBezTo>
                    <a:pt x="1089336" y="9485"/>
                    <a:pt x="1082663" y="9485"/>
                    <a:pt x="1075990" y="9485"/>
                  </a:cubicBezTo>
                  <a:lnTo>
                    <a:pt x="1072654" y="1144"/>
                  </a:lnTo>
                  <a:cubicBezTo>
                    <a:pt x="1035953" y="-3861"/>
                    <a:pt x="1002589" y="9485"/>
                    <a:pt x="955880" y="4480"/>
                  </a:cubicBezTo>
                  <a:cubicBezTo>
                    <a:pt x="952543" y="4480"/>
                    <a:pt x="937529" y="-525"/>
                    <a:pt x="927520" y="1144"/>
                  </a:cubicBezTo>
                  <a:cubicBezTo>
                    <a:pt x="924184" y="1144"/>
                    <a:pt x="924184" y="9485"/>
                    <a:pt x="924184" y="12821"/>
                  </a:cubicBezTo>
                  <a:cubicBezTo>
                    <a:pt x="915843" y="9485"/>
                    <a:pt x="905834" y="6148"/>
                    <a:pt x="900829" y="4480"/>
                  </a:cubicBezTo>
                  <a:cubicBezTo>
                    <a:pt x="900829" y="4480"/>
                    <a:pt x="900829" y="21162"/>
                    <a:pt x="900829" y="21162"/>
                  </a:cubicBezTo>
                  <a:cubicBezTo>
                    <a:pt x="895824" y="21162"/>
                    <a:pt x="879142" y="12821"/>
                    <a:pt x="869133" y="17826"/>
                  </a:cubicBezTo>
                  <a:lnTo>
                    <a:pt x="865797" y="29503"/>
                  </a:lnTo>
                  <a:cubicBezTo>
                    <a:pt x="872470" y="27835"/>
                    <a:pt x="872470" y="32839"/>
                    <a:pt x="874138" y="32839"/>
                  </a:cubicBezTo>
                  <a:cubicBezTo>
                    <a:pt x="869133" y="32839"/>
                    <a:pt x="859124" y="31171"/>
                    <a:pt x="854119" y="32839"/>
                  </a:cubicBezTo>
                  <a:cubicBezTo>
                    <a:pt x="854119" y="32839"/>
                    <a:pt x="845778" y="47853"/>
                    <a:pt x="854119" y="44517"/>
                  </a:cubicBezTo>
                  <a:cubicBezTo>
                    <a:pt x="854119" y="44517"/>
                    <a:pt x="859124" y="52858"/>
                    <a:pt x="857456" y="52858"/>
                  </a:cubicBezTo>
                  <a:cubicBezTo>
                    <a:pt x="845778" y="52858"/>
                    <a:pt x="847447" y="44517"/>
                    <a:pt x="840774" y="41180"/>
                  </a:cubicBezTo>
                  <a:cubicBezTo>
                    <a:pt x="827428" y="49521"/>
                    <a:pt x="840774" y="41180"/>
                    <a:pt x="824092" y="49521"/>
                  </a:cubicBezTo>
                  <a:cubicBezTo>
                    <a:pt x="827428" y="49521"/>
                    <a:pt x="825760" y="57862"/>
                    <a:pt x="827428" y="61199"/>
                  </a:cubicBezTo>
                  <a:cubicBezTo>
                    <a:pt x="819087" y="57862"/>
                    <a:pt x="815751" y="56194"/>
                    <a:pt x="804073" y="52858"/>
                  </a:cubicBezTo>
                  <a:cubicBezTo>
                    <a:pt x="802405" y="42849"/>
                    <a:pt x="804073" y="39512"/>
                    <a:pt x="800737" y="32839"/>
                  </a:cubicBezTo>
                  <a:cubicBezTo>
                    <a:pt x="769041" y="36176"/>
                    <a:pt x="760700" y="37844"/>
                    <a:pt x="744018" y="36176"/>
                  </a:cubicBezTo>
                  <a:lnTo>
                    <a:pt x="744018" y="44517"/>
                  </a:lnTo>
                  <a:cubicBezTo>
                    <a:pt x="750691" y="39512"/>
                    <a:pt x="745686" y="47853"/>
                    <a:pt x="747354" y="47853"/>
                  </a:cubicBezTo>
                  <a:cubicBezTo>
                    <a:pt x="750691" y="41180"/>
                    <a:pt x="750691" y="51190"/>
                    <a:pt x="750691" y="51190"/>
                  </a:cubicBezTo>
                  <a:lnTo>
                    <a:pt x="742350" y="51190"/>
                  </a:lnTo>
                  <a:cubicBezTo>
                    <a:pt x="742350" y="51190"/>
                    <a:pt x="742350" y="62867"/>
                    <a:pt x="742350" y="62867"/>
                  </a:cubicBezTo>
                  <a:cubicBezTo>
                    <a:pt x="777382" y="61199"/>
                    <a:pt x="737345" y="66203"/>
                    <a:pt x="722331" y="66203"/>
                  </a:cubicBezTo>
                  <a:cubicBezTo>
                    <a:pt x="722331" y="67872"/>
                    <a:pt x="727336" y="81217"/>
                    <a:pt x="725668" y="82885"/>
                  </a:cubicBezTo>
                  <a:cubicBezTo>
                    <a:pt x="724000" y="82885"/>
                    <a:pt x="702313" y="71208"/>
                    <a:pt x="697308" y="71208"/>
                  </a:cubicBezTo>
                  <a:cubicBezTo>
                    <a:pt x="690636" y="71208"/>
                    <a:pt x="680626" y="79549"/>
                    <a:pt x="677290" y="79549"/>
                  </a:cubicBezTo>
                  <a:cubicBezTo>
                    <a:pt x="673954" y="79549"/>
                    <a:pt x="665613" y="76213"/>
                    <a:pt x="657272" y="76213"/>
                  </a:cubicBezTo>
                  <a:cubicBezTo>
                    <a:pt x="660608" y="79549"/>
                    <a:pt x="655603" y="84554"/>
                    <a:pt x="657272" y="87890"/>
                  </a:cubicBezTo>
                  <a:lnTo>
                    <a:pt x="665613" y="87890"/>
                  </a:lnTo>
                  <a:cubicBezTo>
                    <a:pt x="665613" y="87890"/>
                    <a:pt x="670617" y="101236"/>
                    <a:pt x="673954" y="104572"/>
                  </a:cubicBezTo>
                  <a:cubicBezTo>
                    <a:pt x="693972" y="121254"/>
                    <a:pt x="717327" y="136268"/>
                    <a:pt x="742350" y="147945"/>
                  </a:cubicBezTo>
                  <a:cubicBezTo>
                    <a:pt x="734009" y="146277"/>
                    <a:pt x="713990" y="139604"/>
                    <a:pt x="710654" y="139604"/>
                  </a:cubicBezTo>
                  <a:cubicBezTo>
                    <a:pt x="708986" y="139604"/>
                    <a:pt x="700645" y="152950"/>
                    <a:pt x="698977" y="156286"/>
                  </a:cubicBezTo>
                  <a:cubicBezTo>
                    <a:pt x="695640" y="156286"/>
                    <a:pt x="682295" y="147945"/>
                    <a:pt x="682295" y="147945"/>
                  </a:cubicBezTo>
                  <a:cubicBezTo>
                    <a:pt x="680626" y="147945"/>
                    <a:pt x="672285" y="147945"/>
                    <a:pt x="670617" y="147945"/>
                  </a:cubicBezTo>
                  <a:cubicBezTo>
                    <a:pt x="665613" y="144609"/>
                    <a:pt x="648931" y="126259"/>
                    <a:pt x="647262" y="119586"/>
                  </a:cubicBezTo>
                  <a:cubicBezTo>
                    <a:pt x="647262" y="116249"/>
                    <a:pt x="648931" y="109577"/>
                    <a:pt x="647262" y="107908"/>
                  </a:cubicBezTo>
                  <a:cubicBezTo>
                    <a:pt x="637253" y="92895"/>
                    <a:pt x="608893" y="81217"/>
                    <a:pt x="590544" y="76213"/>
                  </a:cubicBezTo>
                  <a:lnTo>
                    <a:pt x="582203" y="76213"/>
                  </a:lnTo>
                  <a:cubicBezTo>
                    <a:pt x="585539" y="109577"/>
                    <a:pt x="577198" y="121254"/>
                    <a:pt x="578866" y="147945"/>
                  </a:cubicBezTo>
                  <a:close/>
                  <a:moveTo>
                    <a:pt x="732341" y="1192239"/>
                  </a:moveTo>
                  <a:cubicBezTo>
                    <a:pt x="732341" y="1192239"/>
                    <a:pt x="735677" y="1203917"/>
                    <a:pt x="735677" y="1203917"/>
                  </a:cubicBezTo>
                  <a:cubicBezTo>
                    <a:pt x="744018" y="1205585"/>
                    <a:pt x="744018" y="1193907"/>
                    <a:pt x="732341" y="1192239"/>
                  </a:cubicBezTo>
                  <a:close/>
                  <a:moveTo>
                    <a:pt x="909170" y="911982"/>
                  </a:moveTo>
                  <a:cubicBezTo>
                    <a:pt x="930857" y="905309"/>
                    <a:pt x="910838" y="923659"/>
                    <a:pt x="909170" y="923659"/>
                  </a:cubicBezTo>
                  <a:cubicBezTo>
                    <a:pt x="902497" y="923659"/>
                    <a:pt x="904165" y="913650"/>
                    <a:pt x="909170" y="911982"/>
                  </a:cubicBezTo>
                  <a:close/>
                  <a:moveTo>
                    <a:pt x="740682" y="147945"/>
                  </a:moveTo>
                  <a:cubicBezTo>
                    <a:pt x="745686" y="147945"/>
                    <a:pt x="747354" y="157955"/>
                    <a:pt x="740682" y="156286"/>
                  </a:cubicBezTo>
                  <a:cubicBezTo>
                    <a:pt x="740682" y="156286"/>
                    <a:pt x="729004" y="144609"/>
                    <a:pt x="740682" y="147945"/>
                  </a:cubicBezTo>
                  <a:close/>
                  <a:moveTo>
                    <a:pt x="1015935" y="124590"/>
                  </a:moveTo>
                  <a:cubicBezTo>
                    <a:pt x="1030949" y="121254"/>
                    <a:pt x="1017603" y="136268"/>
                    <a:pt x="1015935" y="136268"/>
                  </a:cubicBezTo>
                  <a:cubicBezTo>
                    <a:pt x="1005926" y="137936"/>
                    <a:pt x="1007594" y="126259"/>
                    <a:pt x="1015935" y="124590"/>
                  </a:cubicBezTo>
                  <a:close/>
                  <a:moveTo>
                    <a:pt x="588875" y="888627"/>
                  </a:moveTo>
                  <a:lnTo>
                    <a:pt x="585539" y="900304"/>
                  </a:lnTo>
                  <a:cubicBezTo>
                    <a:pt x="580534" y="900304"/>
                    <a:pt x="560516" y="906977"/>
                    <a:pt x="573862" y="896968"/>
                  </a:cubicBezTo>
                  <a:cubicBezTo>
                    <a:pt x="578866" y="893631"/>
                    <a:pt x="585539" y="891963"/>
                    <a:pt x="590544" y="888627"/>
                  </a:cubicBezTo>
                  <a:close/>
                  <a:moveTo>
                    <a:pt x="555511" y="848590"/>
                  </a:moveTo>
                  <a:cubicBezTo>
                    <a:pt x="573862" y="840249"/>
                    <a:pt x="555511" y="870276"/>
                    <a:pt x="555511" y="871945"/>
                  </a:cubicBezTo>
                  <a:cubicBezTo>
                    <a:pt x="532157" y="866940"/>
                    <a:pt x="523816" y="868608"/>
                    <a:pt x="498793" y="863604"/>
                  </a:cubicBezTo>
                  <a:cubicBezTo>
                    <a:pt x="503797" y="863604"/>
                    <a:pt x="520479" y="853594"/>
                    <a:pt x="527152" y="855263"/>
                  </a:cubicBezTo>
                  <a:cubicBezTo>
                    <a:pt x="528820" y="855263"/>
                    <a:pt x="530488" y="861935"/>
                    <a:pt x="535493" y="863604"/>
                  </a:cubicBezTo>
                  <a:cubicBezTo>
                    <a:pt x="528820" y="866940"/>
                    <a:pt x="550506" y="866940"/>
                    <a:pt x="552175" y="866940"/>
                  </a:cubicBezTo>
                  <a:cubicBezTo>
                    <a:pt x="552175" y="865272"/>
                    <a:pt x="552175" y="846922"/>
                    <a:pt x="552175" y="846922"/>
                  </a:cubicBezTo>
                  <a:lnTo>
                    <a:pt x="555511" y="846922"/>
                  </a:lnTo>
                  <a:close/>
                  <a:moveTo>
                    <a:pt x="1184423" y="720138"/>
                  </a:moveTo>
                  <a:cubicBezTo>
                    <a:pt x="1197769" y="720138"/>
                    <a:pt x="1187759" y="728479"/>
                    <a:pt x="1187759" y="728479"/>
                  </a:cubicBezTo>
                  <a:cubicBezTo>
                    <a:pt x="1187759" y="728479"/>
                    <a:pt x="1172746" y="721806"/>
                    <a:pt x="1184423" y="720138"/>
                  </a:cubicBezTo>
                  <a:close/>
                  <a:moveTo>
                    <a:pt x="1156064" y="688442"/>
                  </a:moveTo>
                  <a:cubicBezTo>
                    <a:pt x="1156064" y="688442"/>
                    <a:pt x="1156064" y="703456"/>
                    <a:pt x="1156064" y="705124"/>
                  </a:cubicBezTo>
                  <a:cubicBezTo>
                    <a:pt x="1167741" y="705124"/>
                    <a:pt x="1189428" y="705124"/>
                    <a:pt x="1199437" y="705124"/>
                  </a:cubicBezTo>
                  <a:cubicBezTo>
                    <a:pt x="1179418" y="705124"/>
                    <a:pt x="1169409" y="705124"/>
                    <a:pt x="1151059" y="708461"/>
                  </a:cubicBezTo>
                  <a:cubicBezTo>
                    <a:pt x="1154395" y="708461"/>
                    <a:pt x="1139382" y="685106"/>
                    <a:pt x="1154395" y="688442"/>
                  </a:cubicBezTo>
                  <a:close/>
                  <a:moveTo>
                    <a:pt x="483778" y="660083"/>
                  </a:moveTo>
                  <a:cubicBezTo>
                    <a:pt x="483778" y="660083"/>
                    <a:pt x="487115" y="671760"/>
                    <a:pt x="487115" y="671760"/>
                  </a:cubicBezTo>
                  <a:cubicBezTo>
                    <a:pt x="500460" y="676765"/>
                    <a:pt x="492119" y="661751"/>
                    <a:pt x="483778" y="660083"/>
                  </a:cubicBezTo>
                  <a:close/>
                  <a:moveTo>
                    <a:pt x="1301197" y="608369"/>
                  </a:moveTo>
                  <a:cubicBezTo>
                    <a:pt x="1309538" y="608369"/>
                    <a:pt x="1319547" y="620046"/>
                    <a:pt x="1304534" y="616710"/>
                  </a:cubicBezTo>
                  <a:cubicBezTo>
                    <a:pt x="1304534" y="616710"/>
                    <a:pt x="1287852" y="606701"/>
                    <a:pt x="1301197" y="608369"/>
                  </a:cubicBezTo>
                  <a:close/>
                  <a:moveTo>
                    <a:pt x="1249483" y="588350"/>
                  </a:moveTo>
                  <a:cubicBezTo>
                    <a:pt x="1254488" y="588350"/>
                    <a:pt x="1256156" y="595023"/>
                    <a:pt x="1257824" y="596691"/>
                  </a:cubicBezTo>
                  <a:cubicBezTo>
                    <a:pt x="1264497" y="600028"/>
                    <a:pt x="1274506" y="595023"/>
                    <a:pt x="1281179" y="596691"/>
                  </a:cubicBezTo>
                  <a:cubicBezTo>
                    <a:pt x="1277842" y="600028"/>
                    <a:pt x="1281179" y="605032"/>
                    <a:pt x="1272838" y="605032"/>
                  </a:cubicBezTo>
                  <a:cubicBezTo>
                    <a:pt x="1272838" y="605032"/>
                    <a:pt x="1286183" y="611705"/>
                    <a:pt x="1276174" y="613373"/>
                  </a:cubicBezTo>
                  <a:cubicBezTo>
                    <a:pt x="1276174" y="613373"/>
                    <a:pt x="1276174" y="625051"/>
                    <a:pt x="1276174" y="625051"/>
                  </a:cubicBezTo>
                  <a:cubicBezTo>
                    <a:pt x="1269501" y="625051"/>
                    <a:pt x="1227796" y="613373"/>
                    <a:pt x="1256156" y="616710"/>
                  </a:cubicBezTo>
                  <a:cubicBezTo>
                    <a:pt x="1256156" y="616710"/>
                    <a:pt x="1247815" y="606701"/>
                    <a:pt x="1252819" y="605032"/>
                  </a:cubicBezTo>
                  <a:cubicBezTo>
                    <a:pt x="1244478" y="605032"/>
                    <a:pt x="1241142" y="600028"/>
                    <a:pt x="1236137" y="601696"/>
                  </a:cubicBezTo>
                  <a:cubicBezTo>
                    <a:pt x="1236137" y="601696"/>
                    <a:pt x="1207778" y="618378"/>
                    <a:pt x="1227796" y="605032"/>
                  </a:cubicBezTo>
                  <a:cubicBezTo>
                    <a:pt x="1231133" y="601696"/>
                    <a:pt x="1242810" y="590019"/>
                    <a:pt x="1247815" y="588350"/>
                  </a:cubicBezTo>
                  <a:close/>
                  <a:moveTo>
                    <a:pt x="1261160" y="548314"/>
                  </a:moveTo>
                  <a:cubicBezTo>
                    <a:pt x="1266165" y="546645"/>
                    <a:pt x="1266165" y="551650"/>
                    <a:pt x="1261160" y="551650"/>
                  </a:cubicBezTo>
                  <a:cubicBezTo>
                    <a:pt x="1254488" y="551650"/>
                    <a:pt x="1264497" y="559991"/>
                    <a:pt x="1264497" y="559991"/>
                  </a:cubicBezTo>
                  <a:cubicBezTo>
                    <a:pt x="1256156" y="563327"/>
                    <a:pt x="1246147" y="571668"/>
                    <a:pt x="1236137" y="576673"/>
                  </a:cubicBezTo>
                  <a:cubicBezTo>
                    <a:pt x="1236137" y="576673"/>
                    <a:pt x="1241142" y="585014"/>
                    <a:pt x="1239474" y="585014"/>
                  </a:cubicBezTo>
                  <a:cubicBezTo>
                    <a:pt x="1231133" y="586682"/>
                    <a:pt x="1221123" y="576673"/>
                    <a:pt x="1207778" y="581678"/>
                  </a:cubicBezTo>
                  <a:cubicBezTo>
                    <a:pt x="1206110" y="581678"/>
                    <a:pt x="1204441" y="588350"/>
                    <a:pt x="1199437" y="590019"/>
                  </a:cubicBezTo>
                  <a:cubicBezTo>
                    <a:pt x="1199437" y="590019"/>
                    <a:pt x="1199437" y="601696"/>
                    <a:pt x="1199437" y="601696"/>
                  </a:cubicBezTo>
                  <a:cubicBezTo>
                    <a:pt x="1201105" y="601696"/>
                    <a:pt x="1209446" y="601696"/>
                    <a:pt x="1211114" y="601696"/>
                  </a:cubicBezTo>
                  <a:cubicBezTo>
                    <a:pt x="1214451" y="605032"/>
                    <a:pt x="1214451" y="611705"/>
                    <a:pt x="1219455" y="613373"/>
                  </a:cubicBezTo>
                  <a:cubicBezTo>
                    <a:pt x="1214451" y="611705"/>
                    <a:pt x="1211114" y="615042"/>
                    <a:pt x="1207778" y="613373"/>
                  </a:cubicBezTo>
                  <a:lnTo>
                    <a:pt x="1207778" y="605032"/>
                  </a:lnTo>
                  <a:cubicBezTo>
                    <a:pt x="1202773" y="603364"/>
                    <a:pt x="1201105" y="606701"/>
                    <a:pt x="1196100" y="605032"/>
                  </a:cubicBezTo>
                  <a:cubicBezTo>
                    <a:pt x="1196100" y="605032"/>
                    <a:pt x="1189428" y="590019"/>
                    <a:pt x="1187759" y="588350"/>
                  </a:cubicBezTo>
                  <a:cubicBezTo>
                    <a:pt x="1194432" y="586682"/>
                    <a:pt x="1194432" y="585014"/>
                    <a:pt x="1199437" y="585014"/>
                  </a:cubicBezTo>
                  <a:cubicBezTo>
                    <a:pt x="1199437" y="583346"/>
                    <a:pt x="1194432" y="580009"/>
                    <a:pt x="1196100" y="576673"/>
                  </a:cubicBezTo>
                  <a:cubicBezTo>
                    <a:pt x="1204441" y="576673"/>
                    <a:pt x="1216119" y="580009"/>
                    <a:pt x="1224460" y="576673"/>
                  </a:cubicBezTo>
                  <a:lnTo>
                    <a:pt x="1224460" y="573337"/>
                  </a:lnTo>
                  <a:cubicBezTo>
                    <a:pt x="1231133" y="570000"/>
                    <a:pt x="1232801" y="571668"/>
                    <a:pt x="1241142" y="570000"/>
                  </a:cubicBezTo>
                  <a:lnTo>
                    <a:pt x="1241142" y="561659"/>
                  </a:lnTo>
                  <a:cubicBezTo>
                    <a:pt x="1246147" y="559991"/>
                    <a:pt x="1252819" y="563327"/>
                    <a:pt x="1257824" y="561659"/>
                  </a:cubicBezTo>
                  <a:cubicBezTo>
                    <a:pt x="1262829" y="558323"/>
                    <a:pt x="1252819" y="553318"/>
                    <a:pt x="1261160" y="549982"/>
                  </a:cubicBezTo>
                  <a:close/>
                  <a:moveTo>
                    <a:pt x="395364" y="504940"/>
                  </a:moveTo>
                  <a:cubicBezTo>
                    <a:pt x="390359" y="504940"/>
                    <a:pt x="375345" y="518286"/>
                    <a:pt x="395364" y="513281"/>
                  </a:cubicBezTo>
                  <a:cubicBezTo>
                    <a:pt x="397032" y="513281"/>
                    <a:pt x="410378" y="501604"/>
                    <a:pt x="395364" y="504940"/>
                  </a:cubicBezTo>
                  <a:close/>
                  <a:moveTo>
                    <a:pt x="1364589" y="484922"/>
                  </a:moveTo>
                  <a:cubicBezTo>
                    <a:pt x="1364589" y="484922"/>
                    <a:pt x="1364589" y="496599"/>
                    <a:pt x="1364589" y="496599"/>
                  </a:cubicBezTo>
                  <a:cubicBezTo>
                    <a:pt x="1364589" y="496599"/>
                    <a:pt x="1376266" y="499936"/>
                    <a:pt x="1381271" y="499936"/>
                  </a:cubicBezTo>
                  <a:cubicBezTo>
                    <a:pt x="1381271" y="499936"/>
                    <a:pt x="1381271" y="488258"/>
                    <a:pt x="1381271" y="488258"/>
                  </a:cubicBezTo>
                  <a:cubicBezTo>
                    <a:pt x="1376266" y="486590"/>
                    <a:pt x="1374598" y="491595"/>
                    <a:pt x="1364589" y="484922"/>
                  </a:cubicBezTo>
                  <a:close/>
                  <a:moveTo>
                    <a:pt x="1312875" y="468240"/>
                  </a:moveTo>
                  <a:cubicBezTo>
                    <a:pt x="1331225" y="468240"/>
                    <a:pt x="1309538" y="484922"/>
                    <a:pt x="1309538" y="484922"/>
                  </a:cubicBezTo>
                  <a:cubicBezTo>
                    <a:pt x="1309538" y="478249"/>
                    <a:pt x="1306202" y="468240"/>
                    <a:pt x="1312875" y="468240"/>
                  </a:cubicBezTo>
                  <a:close/>
                  <a:moveTo>
                    <a:pt x="1404626" y="448222"/>
                  </a:moveTo>
                  <a:cubicBezTo>
                    <a:pt x="1401289" y="456563"/>
                    <a:pt x="1401289" y="451558"/>
                    <a:pt x="1392948" y="456563"/>
                  </a:cubicBezTo>
                  <a:cubicBezTo>
                    <a:pt x="1394616" y="458231"/>
                    <a:pt x="1392948" y="476581"/>
                    <a:pt x="1392948" y="479917"/>
                  </a:cubicBezTo>
                  <a:cubicBezTo>
                    <a:pt x="1397953" y="479917"/>
                    <a:pt x="1419639" y="476581"/>
                    <a:pt x="1416303" y="476581"/>
                  </a:cubicBezTo>
                  <a:cubicBezTo>
                    <a:pt x="1432985" y="468240"/>
                    <a:pt x="1437990" y="466572"/>
                    <a:pt x="1416303" y="468240"/>
                  </a:cubicBezTo>
                  <a:cubicBezTo>
                    <a:pt x="1412967" y="461567"/>
                    <a:pt x="1407962" y="454894"/>
                    <a:pt x="1404626" y="448222"/>
                  </a:cubicBezTo>
                  <a:close/>
                  <a:moveTo>
                    <a:pt x="1384607" y="404848"/>
                  </a:moveTo>
                  <a:cubicBezTo>
                    <a:pt x="1386275" y="409853"/>
                    <a:pt x="1394616" y="438212"/>
                    <a:pt x="1396285" y="428203"/>
                  </a:cubicBezTo>
                  <a:lnTo>
                    <a:pt x="1396285" y="419862"/>
                  </a:lnTo>
                  <a:cubicBezTo>
                    <a:pt x="1396285" y="416526"/>
                    <a:pt x="1386275" y="406517"/>
                    <a:pt x="1384607" y="403180"/>
                  </a:cubicBezTo>
                  <a:close/>
                  <a:moveTo>
                    <a:pt x="0" y="351466"/>
                  </a:moveTo>
                  <a:lnTo>
                    <a:pt x="8341" y="359807"/>
                  </a:lnTo>
                  <a:cubicBezTo>
                    <a:pt x="8341" y="359807"/>
                    <a:pt x="15014" y="351466"/>
                    <a:pt x="0" y="351466"/>
                  </a:cubicBezTo>
                  <a:close/>
                  <a:moveTo>
                    <a:pt x="1372930" y="204664"/>
                  </a:moveTo>
                  <a:lnTo>
                    <a:pt x="1372930" y="213005"/>
                  </a:lnTo>
                  <a:cubicBezTo>
                    <a:pt x="1386275" y="216342"/>
                    <a:pt x="1377934" y="206332"/>
                    <a:pt x="1372930" y="204664"/>
                  </a:cubicBezTo>
                  <a:close/>
                  <a:moveTo>
                    <a:pt x="1369593" y="104572"/>
                  </a:moveTo>
                  <a:lnTo>
                    <a:pt x="1372930" y="121254"/>
                  </a:lnTo>
                  <a:cubicBezTo>
                    <a:pt x="1372930" y="114581"/>
                    <a:pt x="1376266" y="104572"/>
                    <a:pt x="1369593" y="104572"/>
                  </a:cubicBezTo>
                  <a:close/>
                  <a:moveTo>
                    <a:pt x="488783" y="91226"/>
                  </a:moveTo>
                  <a:cubicBezTo>
                    <a:pt x="512138" y="119586"/>
                    <a:pt x="515475" y="116249"/>
                    <a:pt x="557180" y="127927"/>
                  </a:cubicBezTo>
                  <a:cubicBezTo>
                    <a:pt x="557180" y="127927"/>
                    <a:pt x="548839" y="116249"/>
                    <a:pt x="548839" y="116249"/>
                  </a:cubicBezTo>
                  <a:cubicBezTo>
                    <a:pt x="527152" y="107908"/>
                    <a:pt x="510470" y="101236"/>
                    <a:pt x="488783" y="92895"/>
                  </a:cubicBezTo>
                  <a:close/>
                  <a:moveTo>
                    <a:pt x="772377" y="64535"/>
                  </a:moveTo>
                  <a:cubicBezTo>
                    <a:pt x="775714" y="69540"/>
                    <a:pt x="782387" y="72876"/>
                    <a:pt x="789059" y="76213"/>
                  </a:cubicBezTo>
                  <a:cubicBezTo>
                    <a:pt x="785723" y="77881"/>
                    <a:pt x="789059" y="99567"/>
                    <a:pt x="785723" y="79549"/>
                  </a:cubicBezTo>
                  <a:cubicBezTo>
                    <a:pt x="780718" y="79549"/>
                    <a:pt x="779050" y="71208"/>
                    <a:pt x="777382" y="71208"/>
                  </a:cubicBezTo>
                  <a:cubicBezTo>
                    <a:pt x="762368" y="66203"/>
                    <a:pt x="735677" y="72876"/>
                    <a:pt x="774046" y="62867"/>
                  </a:cubicBezTo>
                  <a:close/>
                  <a:moveTo>
                    <a:pt x="955880" y="51190"/>
                  </a:moveTo>
                  <a:cubicBezTo>
                    <a:pt x="964221" y="51190"/>
                    <a:pt x="977566" y="56194"/>
                    <a:pt x="967557" y="54526"/>
                  </a:cubicBezTo>
                  <a:cubicBezTo>
                    <a:pt x="969225" y="54526"/>
                    <a:pt x="960884" y="54526"/>
                    <a:pt x="955880" y="54526"/>
                  </a:cubicBezTo>
                  <a:lnTo>
                    <a:pt x="955880" y="62867"/>
                  </a:lnTo>
                  <a:cubicBezTo>
                    <a:pt x="949207" y="62867"/>
                    <a:pt x="950875" y="51190"/>
                    <a:pt x="955880" y="51190"/>
                  </a:cubicBezTo>
                  <a:close/>
                  <a:moveTo>
                    <a:pt x="1092672" y="39512"/>
                  </a:moveTo>
                  <a:cubicBezTo>
                    <a:pt x="1119363" y="36176"/>
                    <a:pt x="1156064" y="42849"/>
                    <a:pt x="1176082" y="42849"/>
                  </a:cubicBezTo>
                  <a:cubicBezTo>
                    <a:pt x="1134377" y="42849"/>
                    <a:pt x="1096008" y="46185"/>
                    <a:pt x="1055972" y="51190"/>
                  </a:cubicBezTo>
                  <a:cubicBezTo>
                    <a:pt x="1062644" y="51190"/>
                    <a:pt x="1082663" y="39512"/>
                    <a:pt x="1092672" y="39512"/>
                  </a:cubicBezTo>
                  <a:close/>
                  <a:moveTo>
                    <a:pt x="1004257" y="31171"/>
                  </a:moveTo>
                  <a:cubicBezTo>
                    <a:pt x="1007594" y="31171"/>
                    <a:pt x="1010930" y="44517"/>
                    <a:pt x="1012598" y="47853"/>
                  </a:cubicBezTo>
                  <a:cubicBezTo>
                    <a:pt x="1022608" y="47853"/>
                    <a:pt x="1030949" y="42849"/>
                    <a:pt x="1044294" y="44517"/>
                  </a:cubicBezTo>
                  <a:cubicBezTo>
                    <a:pt x="1072654" y="47853"/>
                    <a:pt x="1012598" y="56194"/>
                    <a:pt x="1007594" y="56194"/>
                  </a:cubicBezTo>
                  <a:cubicBezTo>
                    <a:pt x="992580" y="54526"/>
                    <a:pt x="999253" y="31171"/>
                    <a:pt x="1004257" y="3283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8" name="Freeform 1387">
              <a:extLst>
                <a:ext uri="{FF2B5EF4-FFF2-40B4-BE49-F238E27FC236}">
                  <a16:creationId xmlns:a16="http://schemas.microsoft.com/office/drawing/2014/main" id="{6755F2D6-3AC9-618A-BB45-8D66F23028C3}"/>
                </a:ext>
              </a:extLst>
            </p:cNvPr>
            <p:cNvSpPr/>
            <p:nvPr/>
          </p:nvSpPr>
          <p:spPr>
            <a:xfrm>
              <a:off x="6272570" y="3306791"/>
              <a:ext cx="201986" cy="249813"/>
            </a:xfrm>
            <a:custGeom>
              <a:avLst/>
              <a:gdLst>
                <a:gd name="connsiteX0" fmla="*/ 6673 w 201986"/>
                <a:gd name="connsiteY0" fmla="*/ 79657 h 249813"/>
                <a:gd name="connsiteX1" fmla="*/ 25023 w 201986"/>
                <a:gd name="connsiteY1" fmla="*/ 101343 h 249813"/>
                <a:gd name="connsiteX2" fmla="*/ 25023 w 201986"/>
                <a:gd name="connsiteY2" fmla="*/ 104680 h 249813"/>
                <a:gd name="connsiteX3" fmla="*/ 36701 w 201986"/>
                <a:gd name="connsiteY3" fmla="*/ 104680 h 249813"/>
                <a:gd name="connsiteX4" fmla="*/ 33364 w 201986"/>
                <a:gd name="connsiteY4" fmla="*/ 108016 h 249813"/>
                <a:gd name="connsiteX5" fmla="*/ 33364 w 201986"/>
                <a:gd name="connsiteY5" fmla="*/ 131371 h 249813"/>
                <a:gd name="connsiteX6" fmla="*/ 41705 w 201986"/>
                <a:gd name="connsiteY6" fmla="*/ 123030 h 249813"/>
                <a:gd name="connsiteX7" fmla="*/ 81742 w 201986"/>
                <a:gd name="connsiteY7" fmla="*/ 139712 h 249813"/>
                <a:gd name="connsiteX8" fmla="*/ 41705 w 201986"/>
                <a:gd name="connsiteY8" fmla="*/ 136375 h 249813"/>
                <a:gd name="connsiteX9" fmla="*/ 50046 w 201986"/>
                <a:gd name="connsiteY9" fmla="*/ 173076 h 249813"/>
                <a:gd name="connsiteX10" fmla="*/ 81742 w 201986"/>
                <a:gd name="connsiteY10" fmla="*/ 173076 h 249813"/>
                <a:gd name="connsiteX11" fmla="*/ 78406 w 201986"/>
                <a:gd name="connsiteY11" fmla="*/ 161398 h 249813"/>
                <a:gd name="connsiteX12" fmla="*/ 98424 w 201986"/>
                <a:gd name="connsiteY12" fmla="*/ 161398 h 249813"/>
                <a:gd name="connsiteX13" fmla="*/ 95088 w 201986"/>
                <a:gd name="connsiteY13" fmla="*/ 149721 h 249813"/>
                <a:gd name="connsiteX14" fmla="*/ 91751 w 201986"/>
                <a:gd name="connsiteY14" fmla="*/ 146385 h 249813"/>
                <a:gd name="connsiteX15" fmla="*/ 115106 w 201986"/>
                <a:gd name="connsiteY15" fmla="*/ 149721 h 249813"/>
                <a:gd name="connsiteX16" fmla="*/ 115106 w 201986"/>
                <a:gd name="connsiteY16" fmla="*/ 133039 h 249813"/>
                <a:gd name="connsiteX17" fmla="*/ 106765 w 201986"/>
                <a:gd name="connsiteY17" fmla="*/ 129703 h 249813"/>
                <a:gd name="connsiteX18" fmla="*/ 123447 w 201986"/>
                <a:gd name="connsiteY18" fmla="*/ 129703 h 249813"/>
                <a:gd name="connsiteX19" fmla="*/ 131788 w 201986"/>
                <a:gd name="connsiteY19" fmla="*/ 138044 h 249813"/>
                <a:gd name="connsiteX20" fmla="*/ 128452 w 201986"/>
                <a:gd name="connsiteY20" fmla="*/ 121362 h 249813"/>
                <a:gd name="connsiteX21" fmla="*/ 111770 w 201986"/>
                <a:gd name="connsiteY21" fmla="*/ 118025 h 249813"/>
                <a:gd name="connsiteX22" fmla="*/ 100092 w 201986"/>
                <a:gd name="connsiteY22" fmla="*/ 101343 h 249813"/>
                <a:gd name="connsiteX23" fmla="*/ 88415 w 201986"/>
                <a:gd name="connsiteY23" fmla="*/ 104680 h 249813"/>
                <a:gd name="connsiteX24" fmla="*/ 85078 w 201986"/>
                <a:gd name="connsiteY24" fmla="*/ 96339 h 249813"/>
                <a:gd name="connsiteX25" fmla="*/ 85078 w 201986"/>
                <a:gd name="connsiteY25" fmla="*/ 87998 h 249813"/>
                <a:gd name="connsiteX26" fmla="*/ 81742 w 201986"/>
                <a:gd name="connsiteY26" fmla="*/ 64643 h 249813"/>
                <a:gd name="connsiteX27" fmla="*/ 78406 w 201986"/>
                <a:gd name="connsiteY27" fmla="*/ 56302 h 249813"/>
                <a:gd name="connsiteX28" fmla="*/ 90083 w 201986"/>
                <a:gd name="connsiteY28" fmla="*/ 47961 h 249813"/>
                <a:gd name="connsiteX29" fmla="*/ 98424 w 201986"/>
                <a:gd name="connsiteY29" fmla="*/ 59638 h 249813"/>
                <a:gd name="connsiteX30" fmla="*/ 101760 w 201986"/>
                <a:gd name="connsiteY30" fmla="*/ 51297 h 249813"/>
                <a:gd name="connsiteX31" fmla="*/ 110101 w 201986"/>
                <a:gd name="connsiteY31" fmla="*/ 27942 h 249813"/>
                <a:gd name="connsiteX32" fmla="*/ 170157 w 201986"/>
                <a:gd name="connsiteY32" fmla="*/ 27942 h 249813"/>
                <a:gd name="connsiteX33" fmla="*/ 173493 w 201986"/>
                <a:gd name="connsiteY33" fmla="*/ 39620 h 249813"/>
                <a:gd name="connsiteX34" fmla="*/ 185170 w 201986"/>
                <a:gd name="connsiteY34" fmla="*/ 19601 h 249813"/>
                <a:gd name="connsiteX35" fmla="*/ 198516 w 201986"/>
                <a:gd name="connsiteY35" fmla="*/ 17933 h 249813"/>
                <a:gd name="connsiteX36" fmla="*/ 200184 w 201986"/>
                <a:gd name="connsiteY36" fmla="*/ 6256 h 249813"/>
                <a:gd name="connsiteX37" fmla="*/ 190175 w 201986"/>
                <a:gd name="connsiteY37" fmla="*/ 1251 h 249813"/>
                <a:gd name="connsiteX38" fmla="*/ 180166 w 201986"/>
                <a:gd name="connsiteY38" fmla="*/ 6256 h 249813"/>
                <a:gd name="connsiteX39" fmla="*/ 171825 w 201986"/>
                <a:gd name="connsiteY39" fmla="*/ 11260 h 249813"/>
                <a:gd name="connsiteX40" fmla="*/ 158479 w 201986"/>
                <a:gd name="connsiteY40" fmla="*/ 11260 h 249813"/>
                <a:gd name="connsiteX41" fmla="*/ 150138 w 201986"/>
                <a:gd name="connsiteY41" fmla="*/ 1251 h 249813"/>
                <a:gd name="connsiteX42" fmla="*/ 133456 w 201986"/>
                <a:gd name="connsiteY42" fmla="*/ 4588 h 249813"/>
                <a:gd name="connsiteX43" fmla="*/ 118442 w 201986"/>
                <a:gd name="connsiteY43" fmla="*/ 12929 h 249813"/>
                <a:gd name="connsiteX44" fmla="*/ 101760 w 201986"/>
                <a:gd name="connsiteY44" fmla="*/ 9592 h 249813"/>
                <a:gd name="connsiteX45" fmla="*/ 98424 w 201986"/>
                <a:gd name="connsiteY45" fmla="*/ 16265 h 249813"/>
                <a:gd name="connsiteX46" fmla="*/ 91751 w 201986"/>
                <a:gd name="connsiteY46" fmla="*/ 21270 h 249813"/>
                <a:gd name="connsiteX47" fmla="*/ 78406 w 201986"/>
                <a:gd name="connsiteY47" fmla="*/ 26274 h 249813"/>
                <a:gd name="connsiteX48" fmla="*/ 70065 w 201986"/>
                <a:gd name="connsiteY48" fmla="*/ 31279 h 249813"/>
                <a:gd name="connsiteX49" fmla="*/ 61724 w 201986"/>
                <a:gd name="connsiteY49" fmla="*/ 37952 h 249813"/>
                <a:gd name="connsiteX50" fmla="*/ 36701 w 201986"/>
                <a:gd name="connsiteY50" fmla="*/ 42956 h 249813"/>
                <a:gd name="connsiteX51" fmla="*/ 36701 w 201986"/>
                <a:gd name="connsiteY51" fmla="*/ 54634 h 249813"/>
                <a:gd name="connsiteX52" fmla="*/ 31696 w 201986"/>
                <a:gd name="connsiteY52" fmla="*/ 61306 h 249813"/>
                <a:gd name="connsiteX53" fmla="*/ 25023 w 201986"/>
                <a:gd name="connsiteY53" fmla="*/ 67979 h 249813"/>
                <a:gd name="connsiteX54" fmla="*/ 25023 w 201986"/>
                <a:gd name="connsiteY54" fmla="*/ 74652 h 249813"/>
                <a:gd name="connsiteX55" fmla="*/ 13346 w 201986"/>
                <a:gd name="connsiteY55" fmla="*/ 74652 h 249813"/>
                <a:gd name="connsiteX56" fmla="*/ 91751 w 201986"/>
                <a:gd name="connsiteY56" fmla="*/ 114689 h 249813"/>
                <a:gd name="connsiteX57" fmla="*/ 91751 w 201986"/>
                <a:gd name="connsiteY57" fmla="*/ 126366 h 249813"/>
                <a:gd name="connsiteX58" fmla="*/ 91751 w 201986"/>
                <a:gd name="connsiteY58" fmla="*/ 114689 h 249813"/>
                <a:gd name="connsiteX59" fmla="*/ 83410 w 201986"/>
                <a:gd name="connsiteY59" fmla="*/ 106348 h 249813"/>
                <a:gd name="connsiteX60" fmla="*/ 80074 w 201986"/>
                <a:gd name="connsiteY60" fmla="*/ 114689 h 249813"/>
                <a:gd name="connsiteX61" fmla="*/ 83410 w 201986"/>
                <a:gd name="connsiteY61" fmla="*/ 106348 h 249813"/>
                <a:gd name="connsiteX62" fmla="*/ 0 w 201986"/>
                <a:gd name="connsiteY62" fmla="*/ 77988 h 249813"/>
                <a:gd name="connsiteX63" fmla="*/ 3337 w 201986"/>
                <a:gd name="connsiteY63" fmla="*/ 86329 h 249813"/>
                <a:gd name="connsiteX64" fmla="*/ 0 w 201986"/>
                <a:gd name="connsiteY64" fmla="*/ 77988 h 249813"/>
                <a:gd name="connsiteX65" fmla="*/ 100092 w 201986"/>
                <a:gd name="connsiteY65" fmla="*/ 226458 h 249813"/>
                <a:gd name="connsiteX66" fmla="*/ 96756 w 201986"/>
                <a:gd name="connsiteY66" fmla="*/ 238136 h 249813"/>
                <a:gd name="connsiteX67" fmla="*/ 165152 w 201986"/>
                <a:gd name="connsiteY67" fmla="*/ 249813 h 249813"/>
                <a:gd name="connsiteX68" fmla="*/ 161816 w 201986"/>
                <a:gd name="connsiteY68" fmla="*/ 233131 h 249813"/>
                <a:gd name="connsiteX69" fmla="*/ 101760 w 201986"/>
                <a:gd name="connsiteY69" fmla="*/ 224790 h 249813"/>
                <a:gd name="connsiteX70" fmla="*/ 11678 w 201986"/>
                <a:gd name="connsiteY70" fmla="*/ 134707 h 249813"/>
                <a:gd name="connsiteX71" fmla="*/ 23355 w 201986"/>
                <a:gd name="connsiteY71" fmla="*/ 143048 h 249813"/>
                <a:gd name="connsiteX72" fmla="*/ 23355 w 201986"/>
                <a:gd name="connsiteY72" fmla="*/ 134707 h 249813"/>
                <a:gd name="connsiteX73" fmla="*/ 11678 w 201986"/>
                <a:gd name="connsiteY73" fmla="*/ 134707 h 249813"/>
                <a:gd name="connsiteX74" fmla="*/ 160147 w 201986"/>
                <a:gd name="connsiteY74" fmla="*/ 126366 h 249813"/>
                <a:gd name="connsiteX75" fmla="*/ 163484 w 201986"/>
                <a:gd name="connsiteY75" fmla="*/ 134707 h 249813"/>
                <a:gd name="connsiteX76" fmla="*/ 160147 w 201986"/>
                <a:gd name="connsiteY76" fmla="*/ 126366 h 249813"/>
                <a:gd name="connsiteX77" fmla="*/ 160147 w 201986"/>
                <a:gd name="connsiteY77" fmla="*/ 94670 h 249813"/>
                <a:gd name="connsiteX78" fmla="*/ 168488 w 201986"/>
                <a:gd name="connsiteY78" fmla="*/ 106348 h 249813"/>
                <a:gd name="connsiteX79" fmla="*/ 171825 w 201986"/>
                <a:gd name="connsiteY79" fmla="*/ 94670 h 249813"/>
                <a:gd name="connsiteX80" fmla="*/ 160147 w 201986"/>
                <a:gd name="connsiteY80" fmla="*/ 94670 h 2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1986" h="249813">
                  <a:moveTo>
                    <a:pt x="6673" y="79657"/>
                  </a:moveTo>
                  <a:cubicBezTo>
                    <a:pt x="15014" y="89666"/>
                    <a:pt x="23355" y="101343"/>
                    <a:pt x="25023" y="101343"/>
                  </a:cubicBezTo>
                  <a:lnTo>
                    <a:pt x="25023" y="104680"/>
                  </a:lnTo>
                  <a:cubicBezTo>
                    <a:pt x="30028" y="104680"/>
                    <a:pt x="33364" y="101343"/>
                    <a:pt x="36701" y="104680"/>
                  </a:cubicBezTo>
                  <a:cubicBezTo>
                    <a:pt x="33364" y="104680"/>
                    <a:pt x="40037" y="113021"/>
                    <a:pt x="33364" y="108016"/>
                  </a:cubicBezTo>
                  <a:cubicBezTo>
                    <a:pt x="33364" y="109684"/>
                    <a:pt x="33364" y="131371"/>
                    <a:pt x="33364" y="131371"/>
                  </a:cubicBezTo>
                  <a:cubicBezTo>
                    <a:pt x="38369" y="131371"/>
                    <a:pt x="38369" y="124698"/>
                    <a:pt x="41705" y="123030"/>
                  </a:cubicBezTo>
                  <a:cubicBezTo>
                    <a:pt x="60055" y="116357"/>
                    <a:pt x="73401" y="134707"/>
                    <a:pt x="81742" y="139712"/>
                  </a:cubicBezTo>
                  <a:cubicBezTo>
                    <a:pt x="61724" y="133039"/>
                    <a:pt x="60055" y="136375"/>
                    <a:pt x="41705" y="136375"/>
                  </a:cubicBezTo>
                  <a:cubicBezTo>
                    <a:pt x="45042" y="153057"/>
                    <a:pt x="48378" y="158062"/>
                    <a:pt x="50046" y="173076"/>
                  </a:cubicBezTo>
                  <a:cubicBezTo>
                    <a:pt x="58387" y="173076"/>
                    <a:pt x="70065" y="173076"/>
                    <a:pt x="81742" y="173076"/>
                  </a:cubicBezTo>
                  <a:cubicBezTo>
                    <a:pt x="81742" y="173076"/>
                    <a:pt x="73401" y="163067"/>
                    <a:pt x="78406" y="161398"/>
                  </a:cubicBezTo>
                  <a:cubicBezTo>
                    <a:pt x="83410" y="159730"/>
                    <a:pt x="93419" y="163067"/>
                    <a:pt x="98424" y="161398"/>
                  </a:cubicBezTo>
                  <a:lnTo>
                    <a:pt x="95088" y="149721"/>
                  </a:lnTo>
                  <a:cubicBezTo>
                    <a:pt x="95088" y="149721"/>
                    <a:pt x="81742" y="149721"/>
                    <a:pt x="91751" y="146385"/>
                  </a:cubicBezTo>
                  <a:cubicBezTo>
                    <a:pt x="105097" y="141380"/>
                    <a:pt x="101760" y="146385"/>
                    <a:pt x="115106" y="149721"/>
                  </a:cubicBezTo>
                  <a:cubicBezTo>
                    <a:pt x="115106" y="149721"/>
                    <a:pt x="115106" y="133039"/>
                    <a:pt x="115106" y="133039"/>
                  </a:cubicBezTo>
                  <a:cubicBezTo>
                    <a:pt x="113438" y="133039"/>
                    <a:pt x="106765" y="129703"/>
                    <a:pt x="106765" y="129703"/>
                  </a:cubicBezTo>
                  <a:cubicBezTo>
                    <a:pt x="110101" y="131371"/>
                    <a:pt x="118442" y="128034"/>
                    <a:pt x="123447" y="129703"/>
                  </a:cubicBezTo>
                  <a:cubicBezTo>
                    <a:pt x="126783" y="129703"/>
                    <a:pt x="135124" y="151389"/>
                    <a:pt x="131788" y="138044"/>
                  </a:cubicBezTo>
                  <a:cubicBezTo>
                    <a:pt x="131788" y="131371"/>
                    <a:pt x="131788" y="126366"/>
                    <a:pt x="128452" y="121362"/>
                  </a:cubicBezTo>
                  <a:cubicBezTo>
                    <a:pt x="125115" y="118025"/>
                    <a:pt x="116774" y="119693"/>
                    <a:pt x="111770" y="118025"/>
                  </a:cubicBezTo>
                  <a:cubicBezTo>
                    <a:pt x="108433" y="114689"/>
                    <a:pt x="103429" y="103011"/>
                    <a:pt x="100092" y="101343"/>
                  </a:cubicBezTo>
                  <a:cubicBezTo>
                    <a:pt x="90083" y="99675"/>
                    <a:pt x="95088" y="108016"/>
                    <a:pt x="88415" y="104680"/>
                  </a:cubicBezTo>
                  <a:cubicBezTo>
                    <a:pt x="86747" y="104680"/>
                    <a:pt x="88415" y="98007"/>
                    <a:pt x="85078" y="96339"/>
                  </a:cubicBezTo>
                  <a:lnTo>
                    <a:pt x="85078" y="87998"/>
                  </a:lnTo>
                  <a:cubicBezTo>
                    <a:pt x="108433" y="93002"/>
                    <a:pt x="86747" y="74652"/>
                    <a:pt x="81742" y="64643"/>
                  </a:cubicBezTo>
                  <a:cubicBezTo>
                    <a:pt x="81742" y="61306"/>
                    <a:pt x="78406" y="56302"/>
                    <a:pt x="78406" y="56302"/>
                  </a:cubicBezTo>
                  <a:cubicBezTo>
                    <a:pt x="78406" y="56302"/>
                    <a:pt x="98424" y="21270"/>
                    <a:pt x="90083" y="47961"/>
                  </a:cubicBezTo>
                  <a:cubicBezTo>
                    <a:pt x="98424" y="49629"/>
                    <a:pt x="93419" y="52965"/>
                    <a:pt x="98424" y="59638"/>
                  </a:cubicBezTo>
                  <a:cubicBezTo>
                    <a:pt x="105097" y="56302"/>
                    <a:pt x="100092" y="59638"/>
                    <a:pt x="101760" y="51297"/>
                  </a:cubicBezTo>
                  <a:cubicBezTo>
                    <a:pt x="126783" y="47961"/>
                    <a:pt x="130120" y="52965"/>
                    <a:pt x="110101" y="27942"/>
                  </a:cubicBezTo>
                  <a:cubicBezTo>
                    <a:pt x="141797" y="31279"/>
                    <a:pt x="143465" y="29611"/>
                    <a:pt x="170157" y="27942"/>
                  </a:cubicBezTo>
                  <a:cubicBezTo>
                    <a:pt x="171825" y="34615"/>
                    <a:pt x="170157" y="34615"/>
                    <a:pt x="173493" y="39620"/>
                  </a:cubicBezTo>
                  <a:cubicBezTo>
                    <a:pt x="173493" y="39620"/>
                    <a:pt x="185170" y="26274"/>
                    <a:pt x="185170" y="19601"/>
                  </a:cubicBezTo>
                  <a:cubicBezTo>
                    <a:pt x="185170" y="12929"/>
                    <a:pt x="191843" y="21270"/>
                    <a:pt x="198516" y="17933"/>
                  </a:cubicBezTo>
                  <a:cubicBezTo>
                    <a:pt x="205189" y="12929"/>
                    <a:pt x="200184" y="6256"/>
                    <a:pt x="200184" y="6256"/>
                  </a:cubicBezTo>
                  <a:lnTo>
                    <a:pt x="190175" y="1251"/>
                  </a:lnTo>
                  <a:cubicBezTo>
                    <a:pt x="190175" y="1251"/>
                    <a:pt x="175161" y="-3753"/>
                    <a:pt x="180166" y="6256"/>
                  </a:cubicBezTo>
                  <a:cubicBezTo>
                    <a:pt x="183502" y="16265"/>
                    <a:pt x="178498" y="11260"/>
                    <a:pt x="171825" y="11260"/>
                  </a:cubicBezTo>
                  <a:cubicBezTo>
                    <a:pt x="165152" y="11260"/>
                    <a:pt x="158479" y="11260"/>
                    <a:pt x="158479" y="11260"/>
                  </a:cubicBezTo>
                  <a:cubicBezTo>
                    <a:pt x="158479" y="11260"/>
                    <a:pt x="158479" y="1251"/>
                    <a:pt x="150138" y="1251"/>
                  </a:cubicBezTo>
                  <a:cubicBezTo>
                    <a:pt x="141797" y="1251"/>
                    <a:pt x="138461" y="-2085"/>
                    <a:pt x="133456" y="4588"/>
                  </a:cubicBezTo>
                  <a:cubicBezTo>
                    <a:pt x="128452" y="12929"/>
                    <a:pt x="126783" y="12929"/>
                    <a:pt x="118442" y="12929"/>
                  </a:cubicBezTo>
                  <a:cubicBezTo>
                    <a:pt x="110101" y="12929"/>
                    <a:pt x="101760" y="9592"/>
                    <a:pt x="101760" y="9592"/>
                  </a:cubicBezTo>
                  <a:cubicBezTo>
                    <a:pt x="101760" y="9592"/>
                    <a:pt x="96756" y="11260"/>
                    <a:pt x="98424" y="16265"/>
                  </a:cubicBezTo>
                  <a:cubicBezTo>
                    <a:pt x="100092" y="21270"/>
                    <a:pt x="91751" y="21270"/>
                    <a:pt x="91751" y="21270"/>
                  </a:cubicBezTo>
                  <a:cubicBezTo>
                    <a:pt x="91751" y="21270"/>
                    <a:pt x="78406" y="21270"/>
                    <a:pt x="78406" y="26274"/>
                  </a:cubicBezTo>
                  <a:cubicBezTo>
                    <a:pt x="78406" y="31279"/>
                    <a:pt x="73401" y="26274"/>
                    <a:pt x="70065" y="31279"/>
                  </a:cubicBezTo>
                  <a:cubicBezTo>
                    <a:pt x="66728" y="36283"/>
                    <a:pt x="66728" y="37952"/>
                    <a:pt x="61724" y="37952"/>
                  </a:cubicBezTo>
                  <a:cubicBezTo>
                    <a:pt x="56719" y="37952"/>
                    <a:pt x="36701" y="42956"/>
                    <a:pt x="36701" y="42956"/>
                  </a:cubicBezTo>
                  <a:lnTo>
                    <a:pt x="36701" y="54634"/>
                  </a:lnTo>
                  <a:cubicBezTo>
                    <a:pt x="38369" y="54634"/>
                    <a:pt x="31696" y="61306"/>
                    <a:pt x="31696" y="61306"/>
                  </a:cubicBezTo>
                  <a:cubicBezTo>
                    <a:pt x="30028" y="66311"/>
                    <a:pt x="25023" y="67979"/>
                    <a:pt x="25023" y="67979"/>
                  </a:cubicBezTo>
                  <a:cubicBezTo>
                    <a:pt x="25023" y="67979"/>
                    <a:pt x="28360" y="74652"/>
                    <a:pt x="25023" y="74652"/>
                  </a:cubicBezTo>
                  <a:lnTo>
                    <a:pt x="13346" y="74652"/>
                  </a:lnTo>
                  <a:close/>
                  <a:moveTo>
                    <a:pt x="91751" y="114689"/>
                  </a:moveTo>
                  <a:cubicBezTo>
                    <a:pt x="91751" y="114689"/>
                    <a:pt x="106765" y="133039"/>
                    <a:pt x="91751" y="126366"/>
                  </a:cubicBezTo>
                  <a:cubicBezTo>
                    <a:pt x="91751" y="126366"/>
                    <a:pt x="81742" y="109684"/>
                    <a:pt x="91751" y="114689"/>
                  </a:cubicBezTo>
                  <a:close/>
                  <a:moveTo>
                    <a:pt x="83410" y="106348"/>
                  </a:moveTo>
                  <a:cubicBezTo>
                    <a:pt x="88415" y="106348"/>
                    <a:pt x="88415" y="113021"/>
                    <a:pt x="80074" y="114689"/>
                  </a:cubicBezTo>
                  <a:cubicBezTo>
                    <a:pt x="80074" y="109684"/>
                    <a:pt x="76737" y="104680"/>
                    <a:pt x="83410" y="106348"/>
                  </a:cubicBezTo>
                  <a:close/>
                  <a:moveTo>
                    <a:pt x="0" y="77988"/>
                  </a:moveTo>
                  <a:lnTo>
                    <a:pt x="3337" y="86329"/>
                  </a:lnTo>
                  <a:cubicBezTo>
                    <a:pt x="3337" y="81325"/>
                    <a:pt x="6673" y="77988"/>
                    <a:pt x="0" y="77988"/>
                  </a:cubicBezTo>
                  <a:close/>
                  <a:moveTo>
                    <a:pt x="100092" y="226458"/>
                  </a:moveTo>
                  <a:lnTo>
                    <a:pt x="96756" y="238136"/>
                  </a:lnTo>
                  <a:cubicBezTo>
                    <a:pt x="123447" y="243140"/>
                    <a:pt x="133456" y="248145"/>
                    <a:pt x="165152" y="249813"/>
                  </a:cubicBezTo>
                  <a:cubicBezTo>
                    <a:pt x="165152" y="248145"/>
                    <a:pt x="160147" y="234799"/>
                    <a:pt x="161816" y="233131"/>
                  </a:cubicBezTo>
                  <a:cubicBezTo>
                    <a:pt x="140129" y="233131"/>
                    <a:pt x="123447" y="233131"/>
                    <a:pt x="101760" y="224790"/>
                  </a:cubicBezTo>
                  <a:close/>
                  <a:moveTo>
                    <a:pt x="11678" y="134707"/>
                  </a:moveTo>
                  <a:cubicBezTo>
                    <a:pt x="11678" y="134707"/>
                    <a:pt x="20019" y="141380"/>
                    <a:pt x="23355" y="143048"/>
                  </a:cubicBezTo>
                  <a:lnTo>
                    <a:pt x="23355" y="134707"/>
                  </a:lnTo>
                  <a:cubicBezTo>
                    <a:pt x="20019" y="134707"/>
                    <a:pt x="15014" y="134707"/>
                    <a:pt x="11678" y="134707"/>
                  </a:cubicBezTo>
                  <a:close/>
                  <a:moveTo>
                    <a:pt x="160147" y="126366"/>
                  </a:moveTo>
                  <a:lnTo>
                    <a:pt x="163484" y="134707"/>
                  </a:lnTo>
                  <a:cubicBezTo>
                    <a:pt x="163484" y="129703"/>
                    <a:pt x="166820" y="126366"/>
                    <a:pt x="160147" y="126366"/>
                  </a:cubicBezTo>
                  <a:close/>
                  <a:moveTo>
                    <a:pt x="160147" y="94670"/>
                  </a:moveTo>
                  <a:cubicBezTo>
                    <a:pt x="160147" y="94670"/>
                    <a:pt x="168488" y="106348"/>
                    <a:pt x="168488" y="106348"/>
                  </a:cubicBezTo>
                  <a:cubicBezTo>
                    <a:pt x="183502" y="111352"/>
                    <a:pt x="171825" y="94670"/>
                    <a:pt x="171825" y="94670"/>
                  </a:cubicBezTo>
                  <a:cubicBezTo>
                    <a:pt x="168488" y="94670"/>
                    <a:pt x="161816" y="94670"/>
                    <a:pt x="160147" y="9467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89" name="Freeform 1388">
              <a:extLst>
                <a:ext uri="{FF2B5EF4-FFF2-40B4-BE49-F238E27FC236}">
                  <a16:creationId xmlns:a16="http://schemas.microsoft.com/office/drawing/2014/main" id="{241D556C-C1ED-6F3A-3504-30E9227E7E00}"/>
                </a:ext>
              </a:extLst>
            </p:cNvPr>
            <p:cNvSpPr/>
            <p:nvPr/>
          </p:nvSpPr>
          <p:spPr>
            <a:xfrm>
              <a:off x="5658672" y="4323637"/>
              <a:ext cx="123446" cy="235556"/>
            </a:xfrm>
            <a:custGeom>
              <a:avLst/>
              <a:gdLst>
                <a:gd name="connsiteX0" fmla="*/ 0 w 123446"/>
                <a:gd name="connsiteY0" fmla="*/ 233889 h 235556"/>
                <a:gd name="connsiteX1" fmla="*/ 13345 w 123446"/>
                <a:gd name="connsiteY1" fmla="*/ 233889 h 235556"/>
                <a:gd name="connsiteX2" fmla="*/ 33364 w 123446"/>
                <a:gd name="connsiteY2" fmla="*/ 222211 h 235556"/>
                <a:gd name="connsiteX3" fmla="*/ 50046 w 123446"/>
                <a:gd name="connsiteY3" fmla="*/ 222211 h 235556"/>
                <a:gd name="connsiteX4" fmla="*/ 61724 w 123446"/>
                <a:gd name="connsiteY4" fmla="*/ 210533 h 235556"/>
                <a:gd name="connsiteX5" fmla="*/ 110101 w 123446"/>
                <a:gd name="connsiteY5" fmla="*/ 207197 h 235556"/>
                <a:gd name="connsiteX6" fmla="*/ 121778 w 123446"/>
                <a:gd name="connsiteY6" fmla="*/ 190515 h 235556"/>
                <a:gd name="connsiteX7" fmla="*/ 123447 w 123446"/>
                <a:gd name="connsiteY7" fmla="*/ 190515 h 235556"/>
                <a:gd name="connsiteX8" fmla="*/ 108433 w 123446"/>
                <a:gd name="connsiteY8" fmla="*/ 163824 h 235556"/>
                <a:gd name="connsiteX9" fmla="*/ 108433 w 123446"/>
                <a:gd name="connsiteY9" fmla="*/ 157151 h 235556"/>
                <a:gd name="connsiteX10" fmla="*/ 108433 w 123446"/>
                <a:gd name="connsiteY10" fmla="*/ 143805 h 235556"/>
                <a:gd name="connsiteX11" fmla="*/ 111770 w 123446"/>
                <a:gd name="connsiteY11" fmla="*/ 117115 h 235556"/>
                <a:gd name="connsiteX12" fmla="*/ 103429 w 123446"/>
                <a:gd name="connsiteY12" fmla="*/ 98764 h 235556"/>
                <a:gd name="connsiteX13" fmla="*/ 106765 w 123446"/>
                <a:gd name="connsiteY13" fmla="*/ 77077 h 235556"/>
                <a:gd name="connsiteX14" fmla="*/ 103429 w 123446"/>
                <a:gd name="connsiteY14" fmla="*/ 63732 h 235556"/>
                <a:gd name="connsiteX15" fmla="*/ 103429 w 123446"/>
                <a:gd name="connsiteY15" fmla="*/ 38709 h 235556"/>
                <a:gd name="connsiteX16" fmla="*/ 93419 w 123446"/>
                <a:gd name="connsiteY16" fmla="*/ 23695 h 235556"/>
                <a:gd name="connsiteX17" fmla="*/ 93419 w 123446"/>
                <a:gd name="connsiteY17" fmla="*/ 340 h 235556"/>
                <a:gd name="connsiteX18" fmla="*/ 75069 w 123446"/>
                <a:gd name="connsiteY18" fmla="*/ 340 h 235556"/>
                <a:gd name="connsiteX19" fmla="*/ 73401 w 123446"/>
                <a:gd name="connsiteY19" fmla="*/ 3677 h 235556"/>
                <a:gd name="connsiteX20" fmla="*/ 35032 w 123446"/>
                <a:gd name="connsiteY20" fmla="*/ 340 h 235556"/>
                <a:gd name="connsiteX21" fmla="*/ 26691 w 123446"/>
                <a:gd name="connsiteY21" fmla="*/ 15354 h 235556"/>
                <a:gd name="connsiteX22" fmla="*/ 30027 w 123446"/>
                <a:gd name="connsiteY22" fmla="*/ 32036 h 235556"/>
                <a:gd name="connsiteX23" fmla="*/ 26691 w 123446"/>
                <a:gd name="connsiteY23" fmla="*/ 50387 h 235556"/>
                <a:gd name="connsiteX24" fmla="*/ 28360 w 123446"/>
                <a:gd name="connsiteY24" fmla="*/ 67069 h 235556"/>
                <a:gd name="connsiteX25" fmla="*/ 33364 w 123446"/>
                <a:gd name="connsiteY25" fmla="*/ 85418 h 235556"/>
                <a:gd name="connsiteX26" fmla="*/ 31696 w 123446"/>
                <a:gd name="connsiteY26" fmla="*/ 107105 h 235556"/>
                <a:gd name="connsiteX27" fmla="*/ 25023 w 123446"/>
                <a:gd name="connsiteY27" fmla="*/ 122119 h 235556"/>
                <a:gd name="connsiteX28" fmla="*/ 18350 w 123446"/>
                <a:gd name="connsiteY28" fmla="*/ 143805 h 235556"/>
                <a:gd name="connsiteX29" fmla="*/ 10009 w 123446"/>
                <a:gd name="connsiteY29" fmla="*/ 163824 h 235556"/>
                <a:gd name="connsiteX30" fmla="*/ 5004 w 123446"/>
                <a:gd name="connsiteY30" fmla="*/ 182174 h 235556"/>
                <a:gd name="connsiteX31" fmla="*/ 5004 w 123446"/>
                <a:gd name="connsiteY31" fmla="*/ 202192 h 235556"/>
                <a:gd name="connsiteX32" fmla="*/ 8341 w 123446"/>
                <a:gd name="connsiteY32" fmla="*/ 215538 h 235556"/>
                <a:gd name="connsiteX33" fmla="*/ 3337 w 123446"/>
                <a:gd name="connsiteY33" fmla="*/ 235556 h 23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3446" h="235556">
                  <a:moveTo>
                    <a:pt x="0" y="233889"/>
                  </a:moveTo>
                  <a:cubicBezTo>
                    <a:pt x="3337" y="233889"/>
                    <a:pt x="8341" y="233889"/>
                    <a:pt x="13345" y="233889"/>
                  </a:cubicBezTo>
                  <a:cubicBezTo>
                    <a:pt x="16682" y="233889"/>
                    <a:pt x="30027" y="222211"/>
                    <a:pt x="33364" y="222211"/>
                  </a:cubicBezTo>
                  <a:cubicBezTo>
                    <a:pt x="38368" y="222211"/>
                    <a:pt x="45042" y="222211"/>
                    <a:pt x="50046" y="222211"/>
                  </a:cubicBezTo>
                  <a:cubicBezTo>
                    <a:pt x="50046" y="222211"/>
                    <a:pt x="58387" y="210533"/>
                    <a:pt x="61724" y="210533"/>
                  </a:cubicBezTo>
                  <a:cubicBezTo>
                    <a:pt x="80073" y="205529"/>
                    <a:pt x="95088" y="213870"/>
                    <a:pt x="110101" y="207197"/>
                  </a:cubicBezTo>
                  <a:cubicBezTo>
                    <a:pt x="110101" y="207197"/>
                    <a:pt x="115106" y="190515"/>
                    <a:pt x="121778" y="190515"/>
                  </a:cubicBezTo>
                  <a:lnTo>
                    <a:pt x="123447" y="190515"/>
                  </a:lnTo>
                  <a:cubicBezTo>
                    <a:pt x="123447" y="190515"/>
                    <a:pt x="111770" y="168828"/>
                    <a:pt x="108433" y="163824"/>
                  </a:cubicBezTo>
                  <a:cubicBezTo>
                    <a:pt x="105096" y="158820"/>
                    <a:pt x="111770" y="160487"/>
                    <a:pt x="108433" y="157151"/>
                  </a:cubicBezTo>
                  <a:cubicBezTo>
                    <a:pt x="105096" y="153815"/>
                    <a:pt x="108433" y="148810"/>
                    <a:pt x="108433" y="143805"/>
                  </a:cubicBezTo>
                  <a:cubicBezTo>
                    <a:pt x="108433" y="138801"/>
                    <a:pt x="111770" y="125456"/>
                    <a:pt x="111770" y="117115"/>
                  </a:cubicBezTo>
                  <a:cubicBezTo>
                    <a:pt x="111770" y="108774"/>
                    <a:pt x="110101" y="108774"/>
                    <a:pt x="103429" y="98764"/>
                  </a:cubicBezTo>
                  <a:cubicBezTo>
                    <a:pt x="96755" y="88755"/>
                    <a:pt x="103429" y="82082"/>
                    <a:pt x="106765" y="77077"/>
                  </a:cubicBezTo>
                  <a:cubicBezTo>
                    <a:pt x="110101" y="72073"/>
                    <a:pt x="98424" y="70405"/>
                    <a:pt x="103429" y="63732"/>
                  </a:cubicBezTo>
                  <a:cubicBezTo>
                    <a:pt x="106765" y="57059"/>
                    <a:pt x="103429" y="48718"/>
                    <a:pt x="103429" y="38709"/>
                  </a:cubicBezTo>
                  <a:cubicBezTo>
                    <a:pt x="103429" y="28700"/>
                    <a:pt x="98424" y="23695"/>
                    <a:pt x="93419" y="23695"/>
                  </a:cubicBezTo>
                  <a:cubicBezTo>
                    <a:pt x="88414" y="23695"/>
                    <a:pt x="93419" y="340"/>
                    <a:pt x="93419" y="340"/>
                  </a:cubicBezTo>
                  <a:lnTo>
                    <a:pt x="75069" y="340"/>
                  </a:lnTo>
                  <a:cubicBezTo>
                    <a:pt x="75069" y="-1328"/>
                    <a:pt x="73401" y="3677"/>
                    <a:pt x="73401" y="3677"/>
                  </a:cubicBezTo>
                  <a:cubicBezTo>
                    <a:pt x="73401" y="3677"/>
                    <a:pt x="38368" y="-1328"/>
                    <a:pt x="35032" y="340"/>
                  </a:cubicBezTo>
                  <a:cubicBezTo>
                    <a:pt x="31696" y="2008"/>
                    <a:pt x="26691" y="8682"/>
                    <a:pt x="26691" y="15354"/>
                  </a:cubicBezTo>
                  <a:cubicBezTo>
                    <a:pt x="26691" y="22027"/>
                    <a:pt x="30027" y="28700"/>
                    <a:pt x="30027" y="32036"/>
                  </a:cubicBezTo>
                  <a:cubicBezTo>
                    <a:pt x="30027" y="35372"/>
                    <a:pt x="26691" y="50387"/>
                    <a:pt x="26691" y="50387"/>
                  </a:cubicBezTo>
                  <a:cubicBezTo>
                    <a:pt x="26691" y="50387"/>
                    <a:pt x="30027" y="62064"/>
                    <a:pt x="28360" y="67069"/>
                  </a:cubicBezTo>
                  <a:cubicBezTo>
                    <a:pt x="26691" y="72073"/>
                    <a:pt x="33364" y="75410"/>
                    <a:pt x="33364" y="85418"/>
                  </a:cubicBezTo>
                  <a:cubicBezTo>
                    <a:pt x="33364" y="95428"/>
                    <a:pt x="31696" y="107105"/>
                    <a:pt x="31696" y="107105"/>
                  </a:cubicBezTo>
                  <a:cubicBezTo>
                    <a:pt x="31696" y="107105"/>
                    <a:pt x="26691" y="113778"/>
                    <a:pt x="25023" y="122119"/>
                  </a:cubicBezTo>
                  <a:cubicBezTo>
                    <a:pt x="23355" y="130460"/>
                    <a:pt x="20019" y="135464"/>
                    <a:pt x="18350" y="143805"/>
                  </a:cubicBezTo>
                  <a:cubicBezTo>
                    <a:pt x="16682" y="152146"/>
                    <a:pt x="10009" y="163824"/>
                    <a:pt x="10009" y="163824"/>
                  </a:cubicBezTo>
                  <a:lnTo>
                    <a:pt x="5004" y="182174"/>
                  </a:lnTo>
                  <a:lnTo>
                    <a:pt x="5004" y="202192"/>
                  </a:lnTo>
                  <a:cubicBezTo>
                    <a:pt x="6673" y="202192"/>
                    <a:pt x="10009" y="210533"/>
                    <a:pt x="8341" y="215538"/>
                  </a:cubicBezTo>
                  <a:cubicBezTo>
                    <a:pt x="6673" y="220543"/>
                    <a:pt x="3337" y="235556"/>
                    <a:pt x="3337" y="23555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0" name="Freeform 1389">
              <a:extLst>
                <a:ext uri="{FF2B5EF4-FFF2-40B4-BE49-F238E27FC236}">
                  <a16:creationId xmlns:a16="http://schemas.microsoft.com/office/drawing/2014/main" id="{E55950B9-887C-B1A7-B85C-86CEF48FD70F}"/>
                </a:ext>
              </a:extLst>
            </p:cNvPr>
            <p:cNvSpPr/>
            <p:nvPr/>
          </p:nvSpPr>
          <p:spPr>
            <a:xfrm>
              <a:off x="5900561" y="2787564"/>
              <a:ext cx="235216" cy="305280"/>
            </a:xfrm>
            <a:custGeom>
              <a:avLst/>
              <a:gdLst>
                <a:gd name="connsiteX0" fmla="*/ 48378 w 235216"/>
                <a:gd name="connsiteY0" fmla="*/ 91751 h 305280"/>
                <a:gd name="connsiteX1" fmla="*/ 48378 w 235216"/>
                <a:gd name="connsiteY1" fmla="*/ 111769 h 305280"/>
                <a:gd name="connsiteX2" fmla="*/ 48378 w 235216"/>
                <a:gd name="connsiteY2" fmla="*/ 120110 h 305280"/>
                <a:gd name="connsiteX3" fmla="*/ 38368 w 235216"/>
                <a:gd name="connsiteY3" fmla="*/ 128451 h 305280"/>
                <a:gd name="connsiteX4" fmla="*/ 25023 w 235216"/>
                <a:gd name="connsiteY4" fmla="*/ 133456 h 305280"/>
                <a:gd name="connsiteX5" fmla="*/ 10009 w 235216"/>
                <a:gd name="connsiteY5" fmla="*/ 141797 h 305280"/>
                <a:gd name="connsiteX6" fmla="*/ 0 w 235216"/>
                <a:gd name="connsiteY6" fmla="*/ 166820 h 305280"/>
                <a:gd name="connsiteX7" fmla="*/ 11678 w 235216"/>
                <a:gd name="connsiteY7" fmla="*/ 173493 h 305280"/>
                <a:gd name="connsiteX8" fmla="*/ 10009 w 235216"/>
                <a:gd name="connsiteY8" fmla="*/ 181834 h 305280"/>
                <a:gd name="connsiteX9" fmla="*/ 11678 w 235216"/>
                <a:gd name="connsiteY9" fmla="*/ 200184 h 305280"/>
                <a:gd name="connsiteX10" fmla="*/ 16682 w 235216"/>
                <a:gd name="connsiteY10" fmla="*/ 206857 h 305280"/>
                <a:gd name="connsiteX11" fmla="*/ 18350 w 235216"/>
                <a:gd name="connsiteY11" fmla="*/ 216866 h 305280"/>
                <a:gd name="connsiteX12" fmla="*/ 18350 w 235216"/>
                <a:gd name="connsiteY12" fmla="*/ 231880 h 305280"/>
                <a:gd name="connsiteX13" fmla="*/ 40037 w 235216"/>
                <a:gd name="connsiteY13" fmla="*/ 235216 h 305280"/>
                <a:gd name="connsiteX14" fmla="*/ 53383 w 235216"/>
                <a:gd name="connsiteY14" fmla="*/ 238553 h 305280"/>
                <a:gd name="connsiteX15" fmla="*/ 66728 w 235216"/>
                <a:gd name="connsiteY15" fmla="*/ 240221 h 305280"/>
                <a:gd name="connsiteX16" fmla="*/ 65060 w 235216"/>
                <a:gd name="connsiteY16" fmla="*/ 256903 h 305280"/>
                <a:gd name="connsiteX17" fmla="*/ 63391 w 235216"/>
                <a:gd name="connsiteY17" fmla="*/ 271917 h 305280"/>
                <a:gd name="connsiteX18" fmla="*/ 66728 w 235216"/>
                <a:gd name="connsiteY18" fmla="*/ 296940 h 305280"/>
                <a:gd name="connsiteX19" fmla="*/ 78406 w 235216"/>
                <a:gd name="connsiteY19" fmla="*/ 291935 h 305280"/>
                <a:gd name="connsiteX20" fmla="*/ 90083 w 235216"/>
                <a:gd name="connsiteY20" fmla="*/ 286931 h 305280"/>
                <a:gd name="connsiteX21" fmla="*/ 100092 w 235216"/>
                <a:gd name="connsiteY21" fmla="*/ 291935 h 305280"/>
                <a:gd name="connsiteX22" fmla="*/ 118442 w 235216"/>
                <a:gd name="connsiteY22" fmla="*/ 305281 h 305280"/>
                <a:gd name="connsiteX23" fmla="*/ 123447 w 235216"/>
                <a:gd name="connsiteY23" fmla="*/ 293603 h 305280"/>
                <a:gd name="connsiteX24" fmla="*/ 131788 w 235216"/>
                <a:gd name="connsiteY24" fmla="*/ 296940 h 305280"/>
                <a:gd name="connsiteX25" fmla="*/ 146802 w 235216"/>
                <a:gd name="connsiteY25" fmla="*/ 293603 h 305280"/>
                <a:gd name="connsiteX26" fmla="*/ 158479 w 235216"/>
                <a:gd name="connsiteY26" fmla="*/ 290267 h 305280"/>
                <a:gd name="connsiteX27" fmla="*/ 173493 w 235216"/>
                <a:gd name="connsiteY27" fmla="*/ 286931 h 305280"/>
                <a:gd name="connsiteX28" fmla="*/ 185170 w 235216"/>
                <a:gd name="connsiteY28" fmla="*/ 293603 h 305280"/>
                <a:gd name="connsiteX29" fmla="*/ 191843 w 235216"/>
                <a:gd name="connsiteY29" fmla="*/ 285262 h 305280"/>
                <a:gd name="connsiteX30" fmla="*/ 183502 w 235216"/>
                <a:gd name="connsiteY30" fmla="*/ 273585 h 305280"/>
                <a:gd name="connsiteX31" fmla="*/ 193511 w 235216"/>
                <a:gd name="connsiteY31" fmla="*/ 266912 h 305280"/>
                <a:gd name="connsiteX32" fmla="*/ 203521 w 235216"/>
                <a:gd name="connsiteY32" fmla="*/ 256903 h 305280"/>
                <a:gd name="connsiteX33" fmla="*/ 213530 w 235216"/>
                <a:gd name="connsiteY33" fmla="*/ 243557 h 305280"/>
                <a:gd name="connsiteX34" fmla="*/ 205189 w 235216"/>
                <a:gd name="connsiteY34" fmla="*/ 235216 h 305280"/>
                <a:gd name="connsiteX35" fmla="*/ 191843 w 235216"/>
                <a:gd name="connsiteY35" fmla="*/ 225207 h 305280"/>
                <a:gd name="connsiteX36" fmla="*/ 185170 w 235216"/>
                <a:gd name="connsiteY36" fmla="*/ 206857 h 305280"/>
                <a:gd name="connsiteX37" fmla="*/ 175161 w 235216"/>
                <a:gd name="connsiteY37" fmla="*/ 191843 h 305280"/>
                <a:gd name="connsiteX38" fmla="*/ 176829 w 235216"/>
                <a:gd name="connsiteY38" fmla="*/ 181834 h 305280"/>
                <a:gd name="connsiteX39" fmla="*/ 191843 w 235216"/>
                <a:gd name="connsiteY39" fmla="*/ 175161 h 305280"/>
                <a:gd name="connsiteX40" fmla="*/ 206857 w 235216"/>
                <a:gd name="connsiteY40" fmla="*/ 163484 h 305280"/>
                <a:gd name="connsiteX41" fmla="*/ 225207 w 235216"/>
                <a:gd name="connsiteY41" fmla="*/ 153474 h 305280"/>
                <a:gd name="connsiteX42" fmla="*/ 235216 w 235216"/>
                <a:gd name="connsiteY42" fmla="*/ 158479 h 305280"/>
                <a:gd name="connsiteX43" fmla="*/ 233548 w 235216"/>
                <a:gd name="connsiteY43" fmla="*/ 125115 h 305280"/>
                <a:gd name="connsiteX44" fmla="*/ 228544 w 235216"/>
                <a:gd name="connsiteY44" fmla="*/ 110101 h 305280"/>
                <a:gd name="connsiteX45" fmla="*/ 230212 w 235216"/>
                <a:gd name="connsiteY45" fmla="*/ 91751 h 305280"/>
                <a:gd name="connsiteX46" fmla="*/ 223539 w 235216"/>
                <a:gd name="connsiteY46" fmla="*/ 73401 h 305280"/>
                <a:gd name="connsiteX47" fmla="*/ 226875 w 235216"/>
                <a:gd name="connsiteY47" fmla="*/ 50046 h 305280"/>
                <a:gd name="connsiteX48" fmla="*/ 203521 w 235216"/>
                <a:gd name="connsiteY48" fmla="*/ 41705 h 305280"/>
                <a:gd name="connsiteX49" fmla="*/ 200184 w 235216"/>
                <a:gd name="connsiteY49" fmla="*/ 33364 h 305280"/>
                <a:gd name="connsiteX50" fmla="*/ 176829 w 235216"/>
                <a:gd name="connsiteY50" fmla="*/ 33364 h 305280"/>
                <a:gd name="connsiteX51" fmla="*/ 168488 w 235216"/>
                <a:gd name="connsiteY51" fmla="*/ 45041 h 305280"/>
                <a:gd name="connsiteX52" fmla="*/ 156811 w 235216"/>
                <a:gd name="connsiteY52" fmla="*/ 45041 h 305280"/>
                <a:gd name="connsiteX53" fmla="*/ 153475 w 235216"/>
                <a:gd name="connsiteY53" fmla="*/ 56719 h 305280"/>
                <a:gd name="connsiteX54" fmla="*/ 145134 w 235216"/>
                <a:gd name="connsiteY54" fmla="*/ 40037 h 305280"/>
                <a:gd name="connsiteX55" fmla="*/ 125115 w 235216"/>
                <a:gd name="connsiteY55" fmla="*/ 40037 h 305280"/>
                <a:gd name="connsiteX56" fmla="*/ 125115 w 235216"/>
                <a:gd name="connsiteY56" fmla="*/ 31696 h 305280"/>
                <a:gd name="connsiteX57" fmla="*/ 113437 w 235216"/>
                <a:gd name="connsiteY57" fmla="*/ 15014 h 305280"/>
                <a:gd name="connsiteX58" fmla="*/ 121778 w 235216"/>
                <a:gd name="connsiteY58" fmla="*/ 3336 h 305280"/>
                <a:gd name="connsiteX59" fmla="*/ 110101 w 235216"/>
                <a:gd name="connsiteY59" fmla="*/ 3336 h 305280"/>
                <a:gd name="connsiteX60" fmla="*/ 110101 w 235216"/>
                <a:gd name="connsiteY60" fmla="*/ 0 h 305280"/>
                <a:gd name="connsiteX61" fmla="*/ 86747 w 235216"/>
                <a:gd name="connsiteY61" fmla="*/ 0 h 305280"/>
                <a:gd name="connsiteX62" fmla="*/ 81742 w 235216"/>
                <a:gd name="connsiteY62" fmla="*/ 15014 h 305280"/>
                <a:gd name="connsiteX63" fmla="*/ 90083 w 235216"/>
                <a:gd name="connsiteY63" fmla="*/ 15014 h 305280"/>
                <a:gd name="connsiteX64" fmla="*/ 90083 w 235216"/>
                <a:gd name="connsiteY64" fmla="*/ 23355 h 305280"/>
                <a:gd name="connsiteX65" fmla="*/ 93419 w 235216"/>
                <a:gd name="connsiteY65" fmla="*/ 60055 h 305280"/>
                <a:gd name="connsiteX66" fmla="*/ 90083 w 235216"/>
                <a:gd name="connsiteY66" fmla="*/ 56719 h 305280"/>
                <a:gd name="connsiteX67" fmla="*/ 81742 w 235216"/>
                <a:gd name="connsiteY67" fmla="*/ 73401 h 305280"/>
                <a:gd name="connsiteX68" fmla="*/ 61724 w 235216"/>
                <a:gd name="connsiteY68" fmla="*/ 70064 h 305280"/>
                <a:gd name="connsiteX69" fmla="*/ 50046 w 235216"/>
                <a:gd name="connsiteY69" fmla="*/ 78405 h 305280"/>
                <a:gd name="connsiteX70" fmla="*/ 50046 w 235216"/>
                <a:gd name="connsiteY70" fmla="*/ 81742 h 305280"/>
                <a:gd name="connsiteX71" fmla="*/ 53383 w 235216"/>
                <a:gd name="connsiteY71" fmla="*/ 81742 h 305280"/>
                <a:gd name="connsiteX72" fmla="*/ 51714 w 235216"/>
                <a:gd name="connsiteY72" fmla="*/ 88414 h 3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5216" h="305280">
                  <a:moveTo>
                    <a:pt x="48378" y="91751"/>
                  </a:moveTo>
                  <a:cubicBezTo>
                    <a:pt x="48378" y="91751"/>
                    <a:pt x="55050" y="113437"/>
                    <a:pt x="48378" y="111769"/>
                  </a:cubicBezTo>
                  <a:cubicBezTo>
                    <a:pt x="41705" y="110101"/>
                    <a:pt x="41705" y="116774"/>
                    <a:pt x="48378" y="120110"/>
                  </a:cubicBezTo>
                  <a:cubicBezTo>
                    <a:pt x="53383" y="123447"/>
                    <a:pt x="38368" y="128451"/>
                    <a:pt x="38368" y="128451"/>
                  </a:cubicBezTo>
                  <a:cubicBezTo>
                    <a:pt x="38368" y="128451"/>
                    <a:pt x="38368" y="138460"/>
                    <a:pt x="25023" y="133456"/>
                  </a:cubicBezTo>
                  <a:cubicBezTo>
                    <a:pt x="13345" y="128451"/>
                    <a:pt x="13345" y="133456"/>
                    <a:pt x="10009" y="141797"/>
                  </a:cubicBezTo>
                  <a:cubicBezTo>
                    <a:pt x="6673" y="148470"/>
                    <a:pt x="0" y="166820"/>
                    <a:pt x="0" y="166820"/>
                  </a:cubicBezTo>
                  <a:cubicBezTo>
                    <a:pt x="0" y="166820"/>
                    <a:pt x="6673" y="173493"/>
                    <a:pt x="11678" y="173493"/>
                  </a:cubicBezTo>
                  <a:cubicBezTo>
                    <a:pt x="16682" y="173493"/>
                    <a:pt x="1668" y="176829"/>
                    <a:pt x="10009" y="181834"/>
                  </a:cubicBezTo>
                  <a:cubicBezTo>
                    <a:pt x="18350" y="186838"/>
                    <a:pt x="11678" y="200184"/>
                    <a:pt x="11678" y="200184"/>
                  </a:cubicBezTo>
                  <a:cubicBezTo>
                    <a:pt x="11678" y="200184"/>
                    <a:pt x="11678" y="198516"/>
                    <a:pt x="16682" y="206857"/>
                  </a:cubicBezTo>
                  <a:cubicBezTo>
                    <a:pt x="20019" y="216866"/>
                    <a:pt x="25023" y="206857"/>
                    <a:pt x="18350" y="216866"/>
                  </a:cubicBezTo>
                  <a:cubicBezTo>
                    <a:pt x="13345" y="226875"/>
                    <a:pt x="18350" y="231880"/>
                    <a:pt x="18350" y="231880"/>
                  </a:cubicBezTo>
                  <a:cubicBezTo>
                    <a:pt x="18350" y="231880"/>
                    <a:pt x="35032" y="225207"/>
                    <a:pt x="40037" y="235216"/>
                  </a:cubicBezTo>
                  <a:cubicBezTo>
                    <a:pt x="45042" y="245226"/>
                    <a:pt x="46709" y="236885"/>
                    <a:pt x="53383" y="238553"/>
                  </a:cubicBezTo>
                  <a:cubicBezTo>
                    <a:pt x="60055" y="240221"/>
                    <a:pt x="66728" y="240221"/>
                    <a:pt x="66728" y="240221"/>
                  </a:cubicBezTo>
                  <a:cubicBezTo>
                    <a:pt x="66728" y="240221"/>
                    <a:pt x="68396" y="250230"/>
                    <a:pt x="65060" y="256903"/>
                  </a:cubicBezTo>
                  <a:cubicBezTo>
                    <a:pt x="61724" y="263576"/>
                    <a:pt x="61724" y="265244"/>
                    <a:pt x="63391" y="271917"/>
                  </a:cubicBezTo>
                  <a:cubicBezTo>
                    <a:pt x="65060" y="278590"/>
                    <a:pt x="60055" y="286931"/>
                    <a:pt x="66728" y="296940"/>
                  </a:cubicBezTo>
                  <a:cubicBezTo>
                    <a:pt x="66728" y="296940"/>
                    <a:pt x="73401" y="295272"/>
                    <a:pt x="78406" y="291935"/>
                  </a:cubicBezTo>
                  <a:cubicBezTo>
                    <a:pt x="81742" y="290267"/>
                    <a:pt x="81742" y="283594"/>
                    <a:pt x="90083" y="286931"/>
                  </a:cubicBezTo>
                  <a:cubicBezTo>
                    <a:pt x="98424" y="291935"/>
                    <a:pt x="100092" y="291935"/>
                    <a:pt x="100092" y="291935"/>
                  </a:cubicBezTo>
                  <a:lnTo>
                    <a:pt x="118442" y="305281"/>
                  </a:lnTo>
                  <a:cubicBezTo>
                    <a:pt x="118442" y="300276"/>
                    <a:pt x="120111" y="295272"/>
                    <a:pt x="123447" y="293603"/>
                  </a:cubicBezTo>
                  <a:cubicBezTo>
                    <a:pt x="126783" y="291935"/>
                    <a:pt x="130119" y="296940"/>
                    <a:pt x="131788" y="296940"/>
                  </a:cubicBezTo>
                  <a:cubicBezTo>
                    <a:pt x="138460" y="296940"/>
                    <a:pt x="140129" y="295272"/>
                    <a:pt x="146802" y="293603"/>
                  </a:cubicBezTo>
                  <a:cubicBezTo>
                    <a:pt x="153475" y="291935"/>
                    <a:pt x="153475" y="291935"/>
                    <a:pt x="158479" y="290267"/>
                  </a:cubicBezTo>
                  <a:cubicBezTo>
                    <a:pt x="163484" y="288599"/>
                    <a:pt x="168488" y="288599"/>
                    <a:pt x="173493" y="286931"/>
                  </a:cubicBezTo>
                  <a:cubicBezTo>
                    <a:pt x="178498" y="285262"/>
                    <a:pt x="178498" y="290267"/>
                    <a:pt x="185170" y="293603"/>
                  </a:cubicBezTo>
                  <a:cubicBezTo>
                    <a:pt x="191843" y="296940"/>
                    <a:pt x="191843" y="293603"/>
                    <a:pt x="191843" y="285262"/>
                  </a:cubicBezTo>
                  <a:cubicBezTo>
                    <a:pt x="191843" y="276921"/>
                    <a:pt x="183502" y="273585"/>
                    <a:pt x="183502" y="273585"/>
                  </a:cubicBezTo>
                  <a:cubicBezTo>
                    <a:pt x="183502" y="273585"/>
                    <a:pt x="185170" y="268580"/>
                    <a:pt x="193511" y="266912"/>
                  </a:cubicBezTo>
                  <a:cubicBezTo>
                    <a:pt x="201852" y="265244"/>
                    <a:pt x="203521" y="266912"/>
                    <a:pt x="203521" y="256903"/>
                  </a:cubicBezTo>
                  <a:cubicBezTo>
                    <a:pt x="203521" y="246894"/>
                    <a:pt x="213530" y="243557"/>
                    <a:pt x="213530" y="243557"/>
                  </a:cubicBezTo>
                  <a:lnTo>
                    <a:pt x="205189" y="235216"/>
                  </a:lnTo>
                  <a:cubicBezTo>
                    <a:pt x="198516" y="228544"/>
                    <a:pt x="191843" y="235216"/>
                    <a:pt x="191843" y="225207"/>
                  </a:cubicBezTo>
                  <a:cubicBezTo>
                    <a:pt x="191843" y="215198"/>
                    <a:pt x="191843" y="213530"/>
                    <a:pt x="185170" y="206857"/>
                  </a:cubicBezTo>
                  <a:cubicBezTo>
                    <a:pt x="180166" y="200184"/>
                    <a:pt x="180166" y="201852"/>
                    <a:pt x="175161" y="191843"/>
                  </a:cubicBezTo>
                  <a:cubicBezTo>
                    <a:pt x="171825" y="183502"/>
                    <a:pt x="171825" y="183502"/>
                    <a:pt x="176829" y="181834"/>
                  </a:cubicBezTo>
                  <a:cubicBezTo>
                    <a:pt x="181834" y="180166"/>
                    <a:pt x="188507" y="181834"/>
                    <a:pt x="191843" y="175161"/>
                  </a:cubicBezTo>
                  <a:cubicBezTo>
                    <a:pt x="195180" y="168488"/>
                    <a:pt x="198516" y="168488"/>
                    <a:pt x="206857" y="163484"/>
                  </a:cubicBezTo>
                  <a:cubicBezTo>
                    <a:pt x="216866" y="158479"/>
                    <a:pt x="225207" y="153474"/>
                    <a:pt x="225207" y="153474"/>
                  </a:cubicBezTo>
                  <a:lnTo>
                    <a:pt x="235216" y="158479"/>
                  </a:lnTo>
                  <a:cubicBezTo>
                    <a:pt x="235216" y="158479"/>
                    <a:pt x="233548" y="131788"/>
                    <a:pt x="233548" y="125115"/>
                  </a:cubicBezTo>
                  <a:cubicBezTo>
                    <a:pt x="233548" y="118442"/>
                    <a:pt x="228544" y="120110"/>
                    <a:pt x="228544" y="110101"/>
                  </a:cubicBezTo>
                  <a:cubicBezTo>
                    <a:pt x="228544" y="100092"/>
                    <a:pt x="230212" y="91751"/>
                    <a:pt x="230212" y="91751"/>
                  </a:cubicBezTo>
                  <a:cubicBezTo>
                    <a:pt x="230212" y="91751"/>
                    <a:pt x="220203" y="78405"/>
                    <a:pt x="223539" y="73401"/>
                  </a:cubicBezTo>
                  <a:cubicBezTo>
                    <a:pt x="226875" y="68396"/>
                    <a:pt x="226875" y="50046"/>
                    <a:pt x="226875" y="50046"/>
                  </a:cubicBezTo>
                  <a:cubicBezTo>
                    <a:pt x="221871" y="50046"/>
                    <a:pt x="210193" y="43373"/>
                    <a:pt x="203521" y="41705"/>
                  </a:cubicBezTo>
                  <a:lnTo>
                    <a:pt x="200184" y="33364"/>
                  </a:lnTo>
                  <a:cubicBezTo>
                    <a:pt x="191843" y="31696"/>
                    <a:pt x="183502" y="35032"/>
                    <a:pt x="176829" y="33364"/>
                  </a:cubicBezTo>
                  <a:cubicBezTo>
                    <a:pt x="175161" y="35032"/>
                    <a:pt x="171825" y="45041"/>
                    <a:pt x="168488" y="45041"/>
                  </a:cubicBezTo>
                  <a:cubicBezTo>
                    <a:pt x="163484" y="46709"/>
                    <a:pt x="160147" y="43373"/>
                    <a:pt x="156811" y="45041"/>
                  </a:cubicBezTo>
                  <a:cubicBezTo>
                    <a:pt x="161816" y="48378"/>
                    <a:pt x="153475" y="56719"/>
                    <a:pt x="153475" y="56719"/>
                  </a:cubicBezTo>
                  <a:cubicBezTo>
                    <a:pt x="153475" y="56719"/>
                    <a:pt x="145134" y="40037"/>
                    <a:pt x="145134" y="40037"/>
                  </a:cubicBezTo>
                  <a:cubicBezTo>
                    <a:pt x="140129" y="38368"/>
                    <a:pt x="128452" y="43373"/>
                    <a:pt x="125115" y="40037"/>
                  </a:cubicBezTo>
                  <a:lnTo>
                    <a:pt x="125115" y="31696"/>
                  </a:lnTo>
                  <a:cubicBezTo>
                    <a:pt x="125115" y="26691"/>
                    <a:pt x="115106" y="18350"/>
                    <a:pt x="113437" y="15014"/>
                  </a:cubicBezTo>
                  <a:cubicBezTo>
                    <a:pt x="113437" y="15014"/>
                    <a:pt x="120111" y="5004"/>
                    <a:pt x="121778" y="3336"/>
                  </a:cubicBezTo>
                  <a:cubicBezTo>
                    <a:pt x="115106" y="3336"/>
                    <a:pt x="116774" y="3336"/>
                    <a:pt x="110101" y="3336"/>
                  </a:cubicBezTo>
                  <a:cubicBezTo>
                    <a:pt x="110101" y="3336"/>
                    <a:pt x="110101" y="1668"/>
                    <a:pt x="110101" y="0"/>
                  </a:cubicBezTo>
                  <a:lnTo>
                    <a:pt x="86747" y="0"/>
                  </a:lnTo>
                  <a:cubicBezTo>
                    <a:pt x="85078" y="3336"/>
                    <a:pt x="80073" y="10009"/>
                    <a:pt x="81742" y="15014"/>
                  </a:cubicBezTo>
                  <a:lnTo>
                    <a:pt x="90083" y="15014"/>
                  </a:lnTo>
                  <a:lnTo>
                    <a:pt x="90083" y="23355"/>
                  </a:lnTo>
                  <a:cubicBezTo>
                    <a:pt x="90083" y="28359"/>
                    <a:pt x="96755" y="50046"/>
                    <a:pt x="93419" y="60055"/>
                  </a:cubicBezTo>
                  <a:cubicBezTo>
                    <a:pt x="91751" y="66728"/>
                    <a:pt x="90083" y="56719"/>
                    <a:pt x="90083" y="56719"/>
                  </a:cubicBezTo>
                  <a:cubicBezTo>
                    <a:pt x="86747" y="56719"/>
                    <a:pt x="83410" y="70064"/>
                    <a:pt x="81742" y="73401"/>
                  </a:cubicBezTo>
                  <a:cubicBezTo>
                    <a:pt x="71732" y="73401"/>
                    <a:pt x="73401" y="66728"/>
                    <a:pt x="61724" y="70064"/>
                  </a:cubicBezTo>
                  <a:cubicBezTo>
                    <a:pt x="58387" y="70064"/>
                    <a:pt x="55050" y="76737"/>
                    <a:pt x="50046" y="78405"/>
                  </a:cubicBezTo>
                  <a:lnTo>
                    <a:pt x="50046" y="81742"/>
                  </a:lnTo>
                  <a:cubicBezTo>
                    <a:pt x="50046" y="81742"/>
                    <a:pt x="51714" y="81742"/>
                    <a:pt x="53383" y="81742"/>
                  </a:cubicBezTo>
                  <a:cubicBezTo>
                    <a:pt x="56719" y="83410"/>
                    <a:pt x="53383" y="86746"/>
                    <a:pt x="51714" y="8841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1" name="Freeform 1390">
              <a:extLst>
                <a:ext uri="{FF2B5EF4-FFF2-40B4-BE49-F238E27FC236}">
                  <a16:creationId xmlns:a16="http://schemas.microsoft.com/office/drawing/2014/main" id="{447910FF-F207-844D-EBC6-466C841E2898}"/>
                </a:ext>
              </a:extLst>
            </p:cNvPr>
            <p:cNvSpPr/>
            <p:nvPr/>
          </p:nvSpPr>
          <p:spPr>
            <a:xfrm>
              <a:off x="6796385" y="3225802"/>
              <a:ext cx="188506" cy="96267"/>
            </a:xfrm>
            <a:custGeom>
              <a:avLst/>
              <a:gdLst>
                <a:gd name="connsiteX0" fmla="*/ 0 w 188506"/>
                <a:gd name="connsiteY0" fmla="*/ 25522 h 96267"/>
                <a:gd name="connsiteX1" fmla="*/ 28359 w 188506"/>
                <a:gd name="connsiteY1" fmla="*/ 38867 h 96267"/>
                <a:gd name="connsiteX2" fmla="*/ 36700 w 188506"/>
                <a:gd name="connsiteY2" fmla="*/ 58886 h 96267"/>
                <a:gd name="connsiteX3" fmla="*/ 40037 w 188506"/>
                <a:gd name="connsiteY3" fmla="*/ 58886 h 96267"/>
                <a:gd name="connsiteX4" fmla="*/ 36700 w 188506"/>
                <a:gd name="connsiteY4" fmla="*/ 83909 h 96267"/>
                <a:gd name="connsiteX5" fmla="*/ 51714 w 188506"/>
                <a:gd name="connsiteY5" fmla="*/ 83909 h 96267"/>
                <a:gd name="connsiteX6" fmla="*/ 66728 w 188506"/>
                <a:gd name="connsiteY6" fmla="*/ 83909 h 96267"/>
                <a:gd name="connsiteX7" fmla="*/ 78405 w 188506"/>
                <a:gd name="connsiteY7" fmla="*/ 88913 h 96267"/>
                <a:gd name="connsiteX8" fmla="*/ 93419 w 188506"/>
                <a:gd name="connsiteY8" fmla="*/ 87245 h 96267"/>
                <a:gd name="connsiteX9" fmla="*/ 98424 w 188506"/>
                <a:gd name="connsiteY9" fmla="*/ 93918 h 96267"/>
                <a:gd name="connsiteX10" fmla="*/ 108433 w 188506"/>
                <a:gd name="connsiteY10" fmla="*/ 93918 h 96267"/>
                <a:gd name="connsiteX11" fmla="*/ 125115 w 188506"/>
                <a:gd name="connsiteY11" fmla="*/ 93918 h 96267"/>
                <a:gd name="connsiteX12" fmla="*/ 140129 w 188506"/>
                <a:gd name="connsiteY12" fmla="*/ 93918 h 96267"/>
                <a:gd name="connsiteX13" fmla="*/ 150138 w 188506"/>
                <a:gd name="connsiteY13" fmla="*/ 82241 h 96267"/>
                <a:gd name="connsiteX14" fmla="*/ 160147 w 188506"/>
                <a:gd name="connsiteY14" fmla="*/ 78904 h 96267"/>
                <a:gd name="connsiteX15" fmla="*/ 173493 w 188506"/>
                <a:gd name="connsiteY15" fmla="*/ 88913 h 96267"/>
                <a:gd name="connsiteX16" fmla="*/ 185170 w 188506"/>
                <a:gd name="connsiteY16" fmla="*/ 95586 h 96267"/>
                <a:gd name="connsiteX17" fmla="*/ 181834 w 188506"/>
                <a:gd name="connsiteY17" fmla="*/ 82241 h 96267"/>
                <a:gd name="connsiteX18" fmla="*/ 188507 w 188506"/>
                <a:gd name="connsiteY18" fmla="*/ 72231 h 96267"/>
                <a:gd name="connsiteX19" fmla="*/ 181834 w 188506"/>
                <a:gd name="connsiteY19" fmla="*/ 62222 h 96267"/>
                <a:gd name="connsiteX20" fmla="*/ 166820 w 188506"/>
                <a:gd name="connsiteY20" fmla="*/ 60554 h 96267"/>
                <a:gd name="connsiteX21" fmla="*/ 165152 w 188506"/>
                <a:gd name="connsiteY21" fmla="*/ 47208 h 96267"/>
                <a:gd name="connsiteX22" fmla="*/ 155143 w 188506"/>
                <a:gd name="connsiteY22" fmla="*/ 40536 h 96267"/>
                <a:gd name="connsiteX23" fmla="*/ 145133 w 188506"/>
                <a:gd name="connsiteY23" fmla="*/ 28858 h 96267"/>
                <a:gd name="connsiteX24" fmla="*/ 131788 w 188506"/>
                <a:gd name="connsiteY24" fmla="*/ 25522 h 96267"/>
                <a:gd name="connsiteX25" fmla="*/ 120110 w 188506"/>
                <a:gd name="connsiteY25" fmla="*/ 28858 h 96267"/>
                <a:gd name="connsiteX26" fmla="*/ 100092 w 188506"/>
                <a:gd name="connsiteY26" fmla="*/ 30526 h 96267"/>
                <a:gd name="connsiteX27" fmla="*/ 80073 w 188506"/>
                <a:gd name="connsiteY27" fmla="*/ 15513 h 96267"/>
                <a:gd name="connsiteX28" fmla="*/ 68396 w 188506"/>
                <a:gd name="connsiteY28" fmla="*/ 8840 h 96267"/>
                <a:gd name="connsiteX29" fmla="*/ 48378 w 188506"/>
                <a:gd name="connsiteY29" fmla="*/ 8840 h 96267"/>
                <a:gd name="connsiteX30" fmla="*/ 30027 w 188506"/>
                <a:gd name="connsiteY30" fmla="*/ 2167 h 96267"/>
                <a:gd name="connsiteX31" fmla="*/ 11677 w 188506"/>
                <a:gd name="connsiteY31" fmla="*/ 3835 h 96267"/>
                <a:gd name="connsiteX32" fmla="*/ 5004 w 188506"/>
                <a:gd name="connsiteY32" fmla="*/ 22185 h 96267"/>
                <a:gd name="connsiteX33" fmla="*/ 5004 w 188506"/>
                <a:gd name="connsiteY33" fmla="*/ 25522 h 9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506" h="96267">
                  <a:moveTo>
                    <a:pt x="0" y="25522"/>
                  </a:moveTo>
                  <a:cubicBezTo>
                    <a:pt x="10009" y="28858"/>
                    <a:pt x="21686" y="30526"/>
                    <a:pt x="28359" y="38867"/>
                  </a:cubicBezTo>
                  <a:cubicBezTo>
                    <a:pt x="31696" y="40536"/>
                    <a:pt x="33364" y="57218"/>
                    <a:pt x="36700" y="58886"/>
                  </a:cubicBezTo>
                  <a:lnTo>
                    <a:pt x="40037" y="58886"/>
                  </a:lnTo>
                  <a:cubicBezTo>
                    <a:pt x="41705" y="67227"/>
                    <a:pt x="40037" y="75568"/>
                    <a:pt x="36700" y="83909"/>
                  </a:cubicBezTo>
                  <a:cubicBezTo>
                    <a:pt x="40037" y="83909"/>
                    <a:pt x="48378" y="87245"/>
                    <a:pt x="51714" y="83909"/>
                  </a:cubicBezTo>
                  <a:cubicBezTo>
                    <a:pt x="58387" y="80572"/>
                    <a:pt x="60055" y="83909"/>
                    <a:pt x="66728" y="83909"/>
                  </a:cubicBezTo>
                  <a:cubicBezTo>
                    <a:pt x="73401" y="83909"/>
                    <a:pt x="78405" y="88913"/>
                    <a:pt x="78405" y="88913"/>
                  </a:cubicBezTo>
                  <a:cubicBezTo>
                    <a:pt x="78405" y="88913"/>
                    <a:pt x="86746" y="88913"/>
                    <a:pt x="93419" y="87245"/>
                  </a:cubicBezTo>
                  <a:cubicBezTo>
                    <a:pt x="100092" y="85577"/>
                    <a:pt x="98424" y="93918"/>
                    <a:pt x="98424" y="93918"/>
                  </a:cubicBezTo>
                  <a:lnTo>
                    <a:pt x="108433" y="93918"/>
                  </a:lnTo>
                  <a:cubicBezTo>
                    <a:pt x="108433" y="93918"/>
                    <a:pt x="120110" y="93918"/>
                    <a:pt x="125115" y="93918"/>
                  </a:cubicBezTo>
                  <a:cubicBezTo>
                    <a:pt x="130119" y="93918"/>
                    <a:pt x="140129" y="93918"/>
                    <a:pt x="140129" y="93918"/>
                  </a:cubicBezTo>
                  <a:cubicBezTo>
                    <a:pt x="140129" y="93918"/>
                    <a:pt x="148470" y="87245"/>
                    <a:pt x="150138" y="82241"/>
                  </a:cubicBezTo>
                  <a:cubicBezTo>
                    <a:pt x="151806" y="77236"/>
                    <a:pt x="153474" y="78904"/>
                    <a:pt x="160147" y="78904"/>
                  </a:cubicBezTo>
                  <a:cubicBezTo>
                    <a:pt x="166820" y="78904"/>
                    <a:pt x="173493" y="88913"/>
                    <a:pt x="173493" y="88913"/>
                  </a:cubicBezTo>
                  <a:cubicBezTo>
                    <a:pt x="173493" y="88913"/>
                    <a:pt x="183502" y="98923"/>
                    <a:pt x="185170" y="95586"/>
                  </a:cubicBezTo>
                  <a:cubicBezTo>
                    <a:pt x="188507" y="92250"/>
                    <a:pt x="185170" y="85577"/>
                    <a:pt x="181834" y="82241"/>
                  </a:cubicBezTo>
                  <a:cubicBezTo>
                    <a:pt x="176829" y="77236"/>
                    <a:pt x="188507" y="72231"/>
                    <a:pt x="188507" y="72231"/>
                  </a:cubicBezTo>
                  <a:cubicBezTo>
                    <a:pt x="188507" y="72231"/>
                    <a:pt x="185170" y="68895"/>
                    <a:pt x="181834" y="62222"/>
                  </a:cubicBezTo>
                  <a:cubicBezTo>
                    <a:pt x="178497" y="57218"/>
                    <a:pt x="173493" y="62222"/>
                    <a:pt x="166820" y="60554"/>
                  </a:cubicBezTo>
                  <a:cubicBezTo>
                    <a:pt x="160147" y="58886"/>
                    <a:pt x="170156" y="48877"/>
                    <a:pt x="165152" y="47208"/>
                  </a:cubicBezTo>
                  <a:cubicBezTo>
                    <a:pt x="160147" y="47208"/>
                    <a:pt x="160147" y="43872"/>
                    <a:pt x="155143" y="40536"/>
                  </a:cubicBezTo>
                  <a:cubicBezTo>
                    <a:pt x="148470" y="37199"/>
                    <a:pt x="150138" y="33863"/>
                    <a:pt x="145133" y="28858"/>
                  </a:cubicBezTo>
                  <a:cubicBezTo>
                    <a:pt x="141797" y="23854"/>
                    <a:pt x="138460" y="22185"/>
                    <a:pt x="131788" y="25522"/>
                  </a:cubicBezTo>
                  <a:cubicBezTo>
                    <a:pt x="125115" y="28858"/>
                    <a:pt x="125115" y="35531"/>
                    <a:pt x="120110" y="28858"/>
                  </a:cubicBezTo>
                  <a:cubicBezTo>
                    <a:pt x="116774" y="23854"/>
                    <a:pt x="110101" y="30526"/>
                    <a:pt x="100092" y="30526"/>
                  </a:cubicBezTo>
                  <a:cubicBezTo>
                    <a:pt x="90083" y="30526"/>
                    <a:pt x="86746" y="20517"/>
                    <a:pt x="80073" y="15513"/>
                  </a:cubicBezTo>
                  <a:cubicBezTo>
                    <a:pt x="73401" y="10508"/>
                    <a:pt x="75069" y="8840"/>
                    <a:pt x="68396" y="8840"/>
                  </a:cubicBezTo>
                  <a:cubicBezTo>
                    <a:pt x="61723" y="8840"/>
                    <a:pt x="56719" y="8840"/>
                    <a:pt x="48378" y="8840"/>
                  </a:cubicBezTo>
                  <a:cubicBezTo>
                    <a:pt x="38368" y="7172"/>
                    <a:pt x="33364" y="8840"/>
                    <a:pt x="30027" y="2167"/>
                  </a:cubicBezTo>
                  <a:cubicBezTo>
                    <a:pt x="26691" y="-2838"/>
                    <a:pt x="16682" y="2167"/>
                    <a:pt x="11677" y="3835"/>
                  </a:cubicBezTo>
                  <a:cubicBezTo>
                    <a:pt x="6673" y="7172"/>
                    <a:pt x="5004" y="22185"/>
                    <a:pt x="5004" y="22185"/>
                  </a:cubicBezTo>
                  <a:lnTo>
                    <a:pt x="5004" y="2552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92" name="Freeform 1391">
              <a:extLst>
                <a:ext uri="{FF2B5EF4-FFF2-40B4-BE49-F238E27FC236}">
                  <a16:creationId xmlns:a16="http://schemas.microsoft.com/office/drawing/2014/main" id="{B8F1AAF1-C6E0-0F71-1EB4-D686BCE7CF51}"/>
                </a:ext>
              </a:extLst>
            </p:cNvPr>
            <p:cNvSpPr/>
            <p:nvPr/>
          </p:nvSpPr>
          <p:spPr>
            <a:xfrm>
              <a:off x="5313354" y="4258083"/>
              <a:ext cx="90083" cy="25856"/>
            </a:xfrm>
            <a:custGeom>
              <a:avLst/>
              <a:gdLst>
                <a:gd name="connsiteX0" fmla="*/ 6673 w 90083"/>
                <a:gd name="connsiteY0" fmla="*/ 25857 h 25856"/>
                <a:gd name="connsiteX1" fmla="*/ 28360 w 90083"/>
                <a:gd name="connsiteY1" fmla="*/ 25857 h 25856"/>
                <a:gd name="connsiteX2" fmla="*/ 38369 w 90083"/>
                <a:gd name="connsiteY2" fmla="*/ 17516 h 25856"/>
                <a:gd name="connsiteX3" fmla="*/ 78406 w 90083"/>
                <a:gd name="connsiteY3" fmla="*/ 17516 h 25856"/>
                <a:gd name="connsiteX4" fmla="*/ 90083 w 90083"/>
                <a:gd name="connsiteY4" fmla="*/ 5839 h 25856"/>
                <a:gd name="connsiteX5" fmla="*/ 80074 w 90083"/>
                <a:gd name="connsiteY5" fmla="*/ 2502 h 25856"/>
                <a:gd name="connsiteX6" fmla="*/ 61724 w 90083"/>
                <a:gd name="connsiteY6" fmla="*/ 2502 h 25856"/>
                <a:gd name="connsiteX7" fmla="*/ 38369 w 90083"/>
                <a:gd name="connsiteY7" fmla="*/ 2502 h 25856"/>
                <a:gd name="connsiteX8" fmla="*/ 30028 w 90083"/>
                <a:gd name="connsiteY8" fmla="*/ 2502 h 25856"/>
                <a:gd name="connsiteX9" fmla="*/ 16682 w 90083"/>
                <a:gd name="connsiteY9" fmla="*/ 4171 h 25856"/>
                <a:gd name="connsiteX10" fmla="*/ 0 w 90083"/>
                <a:gd name="connsiteY10" fmla="*/ 9175 h 25856"/>
                <a:gd name="connsiteX11" fmla="*/ 6673 w 90083"/>
                <a:gd name="connsiteY11" fmla="*/ 25857 h 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083" h="25856">
                  <a:moveTo>
                    <a:pt x="6673" y="25857"/>
                  </a:moveTo>
                  <a:lnTo>
                    <a:pt x="28360" y="25857"/>
                  </a:lnTo>
                  <a:cubicBezTo>
                    <a:pt x="28360" y="25857"/>
                    <a:pt x="30028" y="17516"/>
                    <a:pt x="38369" y="17516"/>
                  </a:cubicBezTo>
                  <a:cubicBezTo>
                    <a:pt x="46710" y="17516"/>
                    <a:pt x="71733" y="17516"/>
                    <a:pt x="78406" y="17516"/>
                  </a:cubicBezTo>
                  <a:cubicBezTo>
                    <a:pt x="85078" y="17516"/>
                    <a:pt x="90083" y="14180"/>
                    <a:pt x="90083" y="5839"/>
                  </a:cubicBezTo>
                  <a:cubicBezTo>
                    <a:pt x="90083" y="-2502"/>
                    <a:pt x="86747" y="2502"/>
                    <a:pt x="80074" y="2502"/>
                  </a:cubicBezTo>
                  <a:lnTo>
                    <a:pt x="61724" y="2502"/>
                  </a:lnTo>
                  <a:cubicBezTo>
                    <a:pt x="55051" y="2502"/>
                    <a:pt x="43373" y="5839"/>
                    <a:pt x="38369" y="2502"/>
                  </a:cubicBezTo>
                  <a:cubicBezTo>
                    <a:pt x="33364" y="-834"/>
                    <a:pt x="38369" y="-834"/>
                    <a:pt x="30028" y="2502"/>
                  </a:cubicBezTo>
                  <a:cubicBezTo>
                    <a:pt x="23355" y="5839"/>
                    <a:pt x="25023" y="4171"/>
                    <a:pt x="16682" y="4171"/>
                  </a:cubicBezTo>
                  <a:cubicBezTo>
                    <a:pt x="8341" y="4171"/>
                    <a:pt x="0" y="9175"/>
                    <a:pt x="0" y="9175"/>
                  </a:cubicBezTo>
                  <a:cubicBezTo>
                    <a:pt x="3337" y="14180"/>
                    <a:pt x="6673" y="24189"/>
                    <a:pt x="6673" y="2585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3" name="Freeform 1392">
              <a:extLst>
                <a:ext uri="{FF2B5EF4-FFF2-40B4-BE49-F238E27FC236}">
                  <a16:creationId xmlns:a16="http://schemas.microsoft.com/office/drawing/2014/main" id="{E48ED6E0-BDED-3B95-E1D5-86323D60DFD1}"/>
                </a:ext>
              </a:extLst>
            </p:cNvPr>
            <p:cNvSpPr/>
            <p:nvPr/>
          </p:nvSpPr>
          <p:spPr>
            <a:xfrm>
              <a:off x="5978967" y="4616097"/>
              <a:ext cx="150138" cy="215012"/>
            </a:xfrm>
            <a:custGeom>
              <a:avLst/>
              <a:gdLst>
                <a:gd name="connsiteX0" fmla="*/ 20018 w 150138"/>
                <a:gd name="connsiteY0" fmla="*/ 41520 h 215012"/>
                <a:gd name="connsiteX1" fmla="*/ 11677 w 150138"/>
                <a:gd name="connsiteY1" fmla="*/ 53197 h 215012"/>
                <a:gd name="connsiteX2" fmla="*/ 20018 w 150138"/>
                <a:gd name="connsiteY2" fmla="*/ 76552 h 215012"/>
                <a:gd name="connsiteX3" fmla="*/ 0 w 150138"/>
                <a:gd name="connsiteY3" fmla="*/ 133271 h 215012"/>
                <a:gd name="connsiteX4" fmla="*/ 8341 w 150138"/>
                <a:gd name="connsiteY4" fmla="*/ 156626 h 215012"/>
                <a:gd name="connsiteX5" fmla="*/ 51714 w 150138"/>
                <a:gd name="connsiteY5" fmla="*/ 193326 h 215012"/>
                <a:gd name="connsiteX6" fmla="*/ 48378 w 150138"/>
                <a:gd name="connsiteY6" fmla="*/ 205003 h 215012"/>
                <a:gd name="connsiteX7" fmla="*/ 61723 w 150138"/>
                <a:gd name="connsiteY7" fmla="*/ 215013 h 215012"/>
                <a:gd name="connsiteX8" fmla="*/ 70064 w 150138"/>
                <a:gd name="connsiteY8" fmla="*/ 194994 h 215012"/>
                <a:gd name="connsiteX9" fmla="*/ 85078 w 150138"/>
                <a:gd name="connsiteY9" fmla="*/ 199999 h 215012"/>
                <a:gd name="connsiteX10" fmla="*/ 90083 w 150138"/>
                <a:gd name="connsiteY10" fmla="*/ 188321 h 215012"/>
                <a:gd name="connsiteX11" fmla="*/ 83410 w 150138"/>
                <a:gd name="connsiteY11" fmla="*/ 168303 h 215012"/>
                <a:gd name="connsiteX12" fmla="*/ 85078 w 150138"/>
                <a:gd name="connsiteY12" fmla="*/ 159962 h 215012"/>
                <a:gd name="connsiteX13" fmla="*/ 100092 w 150138"/>
                <a:gd name="connsiteY13" fmla="*/ 154957 h 215012"/>
                <a:gd name="connsiteX14" fmla="*/ 101760 w 150138"/>
                <a:gd name="connsiteY14" fmla="*/ 144948 h 215012"/>
                <a:gd name="connsiteX15" fmla="*/ 110101 w 150138"/>
                <a:gd name="connsiteY15" fmla="*/ 153289 h 215012"/>
                <a:gd name="connsiteX16" fmla="*/ 128451 w 150138"/>
                <a:gd name="connsiteY16" fmla="*/ 149953 h 215012"/>
                <a:gd name="connsiteX17" fmla="*/ 140129 w 150138"/>
                <a:gd name="connsiteY17" fmla="*/ 164967 h 215012"/>
                <a:gd name="connsiteX18" fmla="*/ 146802 w 150138"/>
                <a:gd name="connsiteY18" fmla="*/ 153289 h 215012"/>
                <a:gd name="connsiteX19" fmla="*/ 141797 w 150138"/>
                <a:gd name="connsiteY19" fmla="*/ 138275 h 215012"/>
                <a:gd name="connsiteX20" fmla="*/ 141797 w 150138"/>
                <a:gd name="connsiteY20" fmla="*/ 123262 h 215012"/>
                <a:gd name="connsiteX21" fmla="*/ 138460 w 150138"/>
                <a:gd name="connsiteY21" fmla="*/ 109916 h 215012"/>
                <a:gd name="connsiteX22" fmla="*/ 138460 w 150138"/>
                <a:gd name="connsiteY22" fmla="*/ 94902 h 215012"/>
                <a:gd name="connsiteX23" fmla="*/ 126783 w 150138"/>
                <a:gd name="connsiteY23" fmla="*/ 81557 h 215012"/>
                <a:gd name="connsiteX24" fmla="*/ 130119 w 150138"/>
                <a:gd name="connsiteY24" fmla="*/ 79888 h 215012"/>
                <a:gd name="connsiteX25" fmla="*/ 128451 w 150138"/>
                <a:gd name="connsiteY25" fmla="*/ 64875 h 215012"/>
                <a:gd name="connsiteX26" fmla="*/ 138460 w 150138"/>
                <a:gd name="connsiteY26" fmla="*/ 56534 h 215012"/>
                <a:gd name="connsiteX27" fmla="*/ 150138 w 150138"/>
                <a:gd name="connsiteY27" fmla="*/ 56534 h 215012"/>
                <a:gd name="connsiteX28" fmla="*/ 150138 w 150138"/>
                <a:gd name="connsiteY28" fmla="*/ 34847 h 215012"/>
                <a:gd name="connsiteX29" fmla="*/ 136792 w 150138"/>
                <a:gd name="connsiteY29" fmla="*/ 31511 h 215012"/>
                <a:gd name="connsiteX30" fmla="*/ 121778 w 150138"/>
                <a:gd name="connsiteY30" fmla="*/ 31511 h 215012"/>
                <a:gd name="connsiteX31" fmla="*/ 118442 w 150138"/>
                <a:gd name="connsiteY31" fmla="*/ 21501 h 215012"/>
                <a:gd name="connsiteX32" fmla="*/ 118442 w 150138"/>
                <a:gd name="connsiteY32" fmla="*/ 1483 h 215012"/>
                <a:gd name="connsiteX33" fmla="*/ 100092 w 150138"/>
                <a:gd name="connsiteY33" fmla="*/ 1483 h 215012"/>
                <a:gd name="connsiteX34" fmla="*/ 85078 w 150138"/>
                <a:gd name="connsiteY34" fmla="*/ 1483 h 215012"/>
                <a:gd name="connsiteX35" fmla="*/ 70064 w 150138"/>
                <a:gd name="connsiteY35" fmla="*/ 6488 h 215012"/>
                <a:gd name="connsiteX36" fmla="*/ 66728 w 150138"/>
                <a:gd name="connsiteY36" fmla="*/ 41520 h 215012"/>
                <a:gd name="connsiteX37" fmla="*/ 13345 w 150138"/>
                <a:gd name="connsiteY37" fmla="*/ 41520 h 21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138" h="215012">
                  <a:moveTo>
                    <a:pt x="20018" y="41520"/>
                  </a:moveTo>
                  <a:cubicBezTo>
                    <a:pt x="20018" y="44856"/>
                    <a:pt x="11677" y="51529"/>
                    <a:pt x="11677" y="53197"/>
                  </a:cubicBezTo>
                  <a:cubicBezTo>
                    <a:pt x="11677" y="54865"/>
                    <a:pt x="26691" y="73216"/>
                    <a:pt x="20018" y="76552"/>
                  </a:cubicBezTo>
                  <a:cubicBezTo>
                    <a:pt x="11677" y="81557"/>
                    <a:pt x="6673" y="114921"/>
                    <a:pt x="0" y="133271"/>
                  </a:cubicBezTo>
                  <a:cubicBezTo>
                    <a:pt x="5004" y="136607"/>
                    <a:pt x="26691" y="149953"/>
                    <a:pt x="8341" y="156626"/>
                  </a:cubicBezTo>
                  <a:cubicBezTo>
                    <a:pt x="16682" y="164967"/>
                    <a:pt x="46709" y="184985"/>
                    <a:pt x="51714" y="193326"/>
                  </a:cubicBezTo>
                  <a:cubicBezTo>
                    <a:pt x="51714" y="193326"/>
                    <a:pt x="48378" y="201667"/>
                    <a:pt x="48378" y="205003"/>
                  </a:cubicBezTo>
                  <a:cubicBezTo>
                    <a:pt x="51714" y="208340"/>
                    <a:pt x="56719" y="211676"/>
                    <a:pt x="61723" y="215013"/>
                  </a:cubicBezTo>
                  <a:cubicBezTo>
                    <a:pt x="61723" y="215013"/>
                    <a:pt x="65060" y="194994"/>
                    <a:pt x="70064" y="194994"/>
                  </a:cubicBezTo>
                  <a:cubicBezTo>
                    <a:pt x="75069" y="194994"/>
                    <a:pt x="76737" y="196662"/>
                    <a:pt x="85078" y="199999"/>
                  </a:cubicBezTo>
                  <a:cubicBezTo>
                    <a:pt x="93419" y="203335"/>
                    <a:pt x="91751" y="198331"/>
                    <a:pt x="90083" y="188321"/>
                  </a:cubicBezTo>
                  <a:cubicBezTo>
                    <a:pt x="90083" y="178312"/>
                    <a:pt x="80073" y="173308"/>
                    <a:pt x="83410" y="168303"/>
                  </a:cubicBezTo>
                  <a:cubicBezTo>
                    <a:pt x="86746" y="163298"/>
                    <a:pt x="90083" y="168303"/>
                    <a:pt x="85078" y="159962"/>
                  </a:cubicBezTo>
                  <a:cubicBezTo>
                    <a:pt x="81742" y="149953"/>
                    <a:pt x="95087" y="156626"/>
                    <a:pt x="100092" y="154957"/>
                  </a:cubicBezTo>
                  <a:cubicBezTo>
                    <a:pt x="105096" y="153289"/>
                    <a:pt x="95087" y="141612"/>
                    <a:pt x="101760" y="144948"/>
                  </a:cubicBezTo>
                  <a:cubicBezTo>
                    <a:pt x="108433" y="146616"/>
                    <a:pt x="110101" y="153289"/>
                    <a:pt x="110101" y="153289"/>
                  </a:cubicBezTo>
                  <a:cubicBezTo>
                    <a:pt x="110101" y="153289"/>
                    <a:pt x="121778" y="148285"/>
                    <a:pt x="128451" y="149953"/>
                  </a:cubicBezTo>
                  <a:cubicBezTo>
                    <a:pt x="135124" y="151621"/>
                    <a:pt x="135124" y="159962"/>
                    <a:pt x="140129" y="164967"/>
                  </a:cubicBezTo>
                  <a:cubicBezTo>
                    <a:pt x="145133" y="169971"/>
                    <a:pt x="143465" y="164967"/>
                    <a:pt x="146802" y="153289"/>
                  </a:cubicBezTo>
                  <a:cubicBezTo>
                    <a:pt x="150138" y="139944"/>
                    <a:pt x="146802" y="139944"/>
                    <a:pt x="141797" y="138275"/>
                  </a:cubicBezTo>
                  <a:cubicBezTo>
                    <a:pt x="136792" y="136607"/>
                    <a:pt x="146802" y="129934"/>
                    <a:pt x="141797" y="123262"/>
                  </a:cubicBezTo>
                  <a:cubicBezTo>
                    <a:pt x="138460" y="116589"/>
                    <a:pt x="136792" y="118257"/>
                    <a:pt x="138460" y="109916"/>
                  </a:cubicBezTo>
                  <a:cubicBezTo>
                    <a:pt x="140129" y="103243"/>
                    <a:pt x="138460" y="99907"/>
                    <a:pt x="138460" y="94902"/>
                  </a:cubicBezTo>
                  <a:cubicBezTo>
                    <a:pt x="138460" y="89898"/>
                    <a:pt x="131788" y="84893"/>
                    <a:pt x="126783" y="81557"/>
                  </a:cubicBezTo>
                  <a:cubicBezTo>
                    <a:pt x="121778" y="78220"/>
                    <a:pt x="130119" y="79888"/>
                    <a:pt x="130119" y="79888"/>
                  </a:cubicBezTo>
                  <a:cubicBezTo>
                    <a:pt x="130119" y="79888"/>
                    <a:pt x="128451" y="71547"/>
                    <a:pt x="128451" y="64875"/>
                  </a:cubicBezTo>
                  <a:cubicBezTo>
                    <a:pt x="128451" y="58202"/>
                    <a:pt x="131788" y="58202"/>
                    <a:pt x="138460" y="56534"/>
                  </a:cubicBezTo>
                  <a:cubicBezTo>
                    <a:pt x="145133" y="54865"/>
                    <a:pt x="150138" y="56534"/>
                    <a:pt x="150138" y="56534"/>
                  </a:cubicBezTo>
                  <a:lnTo>
                    <a:pt x="150138" y="34847"/>
                  </a:lnTo>
                  <a:cubicBezTo>
                    <a:pt x="150138" y="34847"/>
                    <a:pt x="141797" y="31511"/>
                    <a:pt x="136792" y="31511"/>
                  </a:cubicBezTo>
                  <a:cubicBezTo>
                    <a:pt x="131788" y="31511"/>
                    <a:pt x="128451" y="31511"/>
                    <a:pt x="121778" y="31511"/>
                  </a:cubicBezTo>
                  <a:cubicBezTo>
                    <a:pt x="115106" y="31511"/>
                    <a:pt x="120110" y="26506"/>
                    <a:pt x="118442" y="21501"/>
                  </a:cubicBezTo>
                  <a:cubicBezTo>
                    <a:pt x="118442" y="18165"/>
                    <a:pt x="118442" y="1483"/>
                    <a:pt x="118442" y="1483"/>
                  </a:cubicBezTo>
                  <a:cubicBezTo>
                    <a:pt x="118442" y="1483"/>
                    <a:pt x="108433" y="-1853"/>
                    <a:pt x="100092" y="1483"/>
                  </a:cubicBezTo>
                  <a:cubicBezTo>
                    <a:pt x="91751" y="6488"/>
                    <a:pt x="88414" y="-185"/>
                    <a:pt x="85078" y="1483"/>
                  </a:cubicBezTo>
                  <a:cubicBezTo>
                    <a:pt x="81742" y="4819"/>
                    <a:pt x="70064" y="6488"/>
                    <a:pt x="70064" y="6488"/>
                  </a:cubicBezTo>
                  <a:lnTo>
                    <a:pt x="66728" y="41520"/>
                  </a:lnTo>
                  <a:lnTo>
                    <a:pt x="13345" y="4152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394" name="Freeform 1393">
              <a:extLst>
                <a:ext uri="{FF2B5EF4-FFF2-40B4-BE49-F238E27FC236}">
                  <a16:creationId xmlns:a16="http://schemas.microsoft.com/office/drawing/2014/main" id="{BC617F13-56E2-69B5-D7D2-5983D69BAEBD}"/>
                </a:ext>
              </a:extLst>
            </p:cNvPr>
            <p:cNvSpPr/>
            <p:nvPr/>
          </p:nvSpPr>
          <p:spPr>
            <a:xfrm>
              <a:off x="4330784" y="4519861"/>
              <a:ext cx="80815" cy="135820"/>
            </a:xfrm>
            <a:custGeom>
              <a:avLst/>
              <a:gdLst>
                <a:gd name="connsiteX0" fmla="*/ 11678 w 80815"/>
                <a:gd name="connsiteY0" fmla="*/ 2631 h 135820"/>
                <a:gd name="connsiteX1" fmla="*/ 0 w 80815"/>
                <a:gd name="connsiteY1" fmla="*/ 24318 h 135820"/>
                <a:gd name="connsiteX2" fmla="*/ 0 w 80815"/>
                <a:gd name="connsiteY2" fmla="*/ 57682 h 135820"/>
                <a:gd name="connsiteX3" fmla="*/ 15014 w 80815"/>
                <a:gd name="connsiteY3" fmla="*/ 79369 h 135820"/>
                <a:gd name="connsiteX4" fmla="*/ 10009 w 80815"/>
                <a:gd name="connsiteY4" fmla="*/ 101055 h 135820"/>
                <a:gd name="connsiteX5" fmla="*/ 0 w 80815"/>
                <a:gd name="connsiteY5" fmla="*/ 119406 h 135820"/>
                <a:gd name="connsiteX6" fmla="*/ 8341 w 80815"/>
                <a:gd name="connsiteY6" fmla="*/ 134419 h 135820"/>
                <a:gd name="connsiteX7" fmla="*/ 23355 w 80815"/>
                <a:gd name="connsiteY7" fmla="*/ 129415 h 135820"/>
                <a:gd name="connsiteX8" fmla="*/ 38369 w 80815"/>
                <a:gd name="connsiteY8" fmla="*/ 129415 h 135820"/>
                <a:gd name="connsiteX9" fmla="*/ 48378 w 80815"/>
                <a:gd name="connsiteY9" fmla="*/ 134419 h 135820"/>
                <a:gd name="connsiteX10" fmla="*/ 65060 w 80815"/>
                <a:gd name="connsiteY10" fmla="*/ 112733 h 135820"/>
                <a:gd name="connsiteX11" fmla="*/ 68396 w 80815"/>
                <a:gd name="connsiteY11" fmla="*/ 82705 h 135820"/>
                <a:gd name="connsiteX12" fmla="*/ 73401 w 80815"/>
                <a:gd name="connsiteY12" fmla="*/ 66023 h 135820"/>
                <a:gd name="connsiteX13" fmla="*/ 80074 w 80815"/>
                <a:gd name="connsiteY13" fmla="*/ 51009 h 135820"/>
                <a:gd name="connsiteX14" fmla="*/ 80074 w 80815"/>
                <a:gd name="connsiteY14" fmla="*/ 41000 h 135820"/>
                <a:gd name="connsiteX15" fmla="*/ 63392 w 80815"/>
                <a:gd name="connsiteY15" fmla="*/ 32659 h 135820"/>
                <a:gd name="connsiteX16" fmla="*/ 51714 w 80815"/>
                <a:gd name="connsiteY16" fmla="*/ 9304 h 135820"/>
                <a:gd name="connsiteX17" fmla="*/ 35032 w 80815"/>
                <a:gd name="connsiteY17" fmla="*/ 963 h 135820"/>
                <a:gd name="connsiteX18" fmla="*/ 11678 w 80815"/>
                <a:gd name="connsiteY18" fmla="*/ 963 h 1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815" h="135820">
                  <a:moveTo>
                    <a:pt x="11678" y="2631"/>
                  </a:moveTo>
                  <a:lnTo>
                    <a:pt x="0" y="24318"/>
                  </a:lnTo>
                  <a:cubicBezTo>
                    <a:pt x="0" y="24318"/>
                    <a:pt x="0" y="47673"/>
                    <a:pt x="0" y="57682"/>
                  </a:cubicBezTo>
                  <a:cubicBezTo>
                    <a:pt x="0" y="67691"/>
                    <a:pt x="15014" y="79369"/>
                    <a:pt x="15014" y="79369"/>
                  </a:cubicBezTo>
                  <a:cubicBezTo>
                    <a:pt x="15014" y="79369"/>
                    <a:pt x="15014" y="92714"/>
                    <a:pt x="10009" y="101055"/>
                  </a:cubicBezTo>
                  <a:cubicBezTo>
                    <a:pt x="6673" y="111065"/>
                    <a:pt x="0" y="119406"/>
                    <a:pt x="0" y="119406"/>
                  </a:cubicBezTo>
                  <a:cubicBezTo>
                    <a:pt x="0" y="119406"/>
                    <a:pt x="1668" y="129415"/>
                    <a:pt x="8341" y="134419"/>
                  </a:cubicBezTo>
                  <a:cubicBezTo>
                    <a:pt x="15014" y="139424"/>
                    <a:pt x="23355" y="129415"/>
                    <a:pt x="23355" y="129415"/>
                  </a:cubicBezTo>
                  <a:lnTo>
                    <a:pt x="38369" y="129415"/>
                  </a:lnTo>
                  <a:cubicBezTo>
                    <a:pt x="38369" y="129415"/>
                    <a:pt x="48378" y="134419"/>
                    <a:pt x="48378" y="134419"/>
                  </a:cubicBezTo>
                  <a:cubicBezTo>
                    <a:pt x="48378" y="134419"/>
                    <a:pt x="63392" y="117737"/>
                    <a:pt x="65060" y="112733"/>
                  </a:cubicBezTo>
                  <a:cubicBezTo>
                    <a:pt x="66728" y="107728"/>
                    <a:pt x="68396" y="82705"/>
                    <a:pt x="68396" y="82705"/>
                  </a:cubicBezTo>
                  <a:lnTo>
                    <a:pt x="73401" y="66023"/>
                  </a:lnTo>
                  <a:cubicBezTo>
                    <a:pt x="73401" y="66023"/>
                    <a:pt x="75069" y="59350"/>
                    <a:pt x="80074" y="51009"/>
                  </a:cubicBezTo>
                  <a:cubicBezTo>
                    <a:pt x="80074" y="47673"/>
                    <a:pt x="81742" y="44337"/>
                    <a:pt x="80074" y="41000"/>
                  </a:cubicBezTo>
                  <a:cubicBezTo>
                    <a:pt x="76737" y="37664"/>
                    <a:pt x="66728" y="35996"/>
                    <a:pt x="63392" y="32659"/>
                  </a:cubicBezTo>
                  <a:cubicBezTo>
                    <a:pt x="58387" y="25986"/>
                    <a:pt x="56719" y="12641"/>
                    <a:pt x="51714" y="9304"/>
                  </a:cubicBezTo>
                  <a:cubicBezTo>
                    <a:pt x="50046" y="7636"/>
                    <a:pt x="36701" y="963"/>
                    <a:pt x="35032" y="963"/>
                  </a:cubicBezTo>
                  <a:cubicBezTo>
                    <a:pt x="23355" y="-2373"/>
                    <a:pt x="20019" y="4300"/>
                    <a:pt x="11678" y="96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5" name="Freeform 1394">
              <a:extLst>
                <a:ext uri="{FF2B5EF4-FFF2-40B4-BE49-F238E27FC236}">
                  <a16:creationId xmlns:a16="http://schemas.microsoft.com/office/drawing/2014/main" id="{65C1E2AC-7F26-8455-454F-1FE32E675835}"/>
                </a:ext>
              </a:extLst>
            </p:cNvPr>
            <p:cNvSpPr/>
            <p:nvPr/>
          </p:nvSpPr>
          <p:spPr>
            <a:xfrm>
              <a:off x="5636985" y="2941038"/>
              <a:ext cx="4444159" cy="2517315"/>
            </a:xfrm>
            <a:custGeom>
              <a:avLst/>
              <a:gdLst>
                <a:gd name="connsiteX0" fmla="*/ 270248 w 4444159"/>
                <a:gd name="connsiteY0" fmla="*/ 65060 h 2517315"/>
                <a:gd name="connsiteX1" fmla="*/ 273585 w 4444159"/>
                <a:gd name="connsiteY1" fmla="*/ 75069 h 2517315"/>
                <a:gd name="connsiteX2" fmla="*/ 283594 w 4444159"/>
                <a:gd name="connsiteY2" fmla="*/ 78405 h 2517315"/>
                <a:gd name="connsiteX3" fmla="*/ 305281 w 4444159"/>
                <a:gd name="connsiteY3" fmla="*/ 81742 h 2517315"/>
                <a:gd name="connsiteX4" fmla="*/ 318626 w 4444159"/>
                <a:gd name="connsiteY4" fmla="*/ 85078 h 2517315"/>
                <a:gd name="connsiteX5" fmla="*/ 331972 w 4444159"/>
                <a:gd name="connsiteY5" fmla="*/ 86746 h 2517315"/>
                <a:gd name="connsiteX6" fmla="*/ 330304 w 4444159"/>
                <a:gd name="connsiteY6" fmla="*/ 103428 h 2517315"/>
                <a:gd name="connsiteX7" fmla="*/ 328635 w 4444159"/>
                <a:gd name="connsiteY7" fmla="*/ 118442 h 2517315"/>
                <a:gd name="connsiteX8" fmla="*/ 331972 w 4444159"/>
                <a:gd name="connsiteY8" fmla="*/ 143465 h 2517315"/>
                <a:gd name="connsiteX9" fmla="*/ 323631 w 4444159"/>
                <a:gd name="connsiteY9" fmla="*/ 145133 h 2517315"/>
                <a:gd name="connsiteX10" fmla="*/ 320294 w 4444159"/>
                <a:gd name="connsiteY10" fmla="*/ 151806 h 2517315"/>
                <a:gd name="connsiteX11" fmla="*/ 313622 w 4444159"/>
                <a:gd name="connsiteY11" fmla="*/ 156811 h 2517315"/>
                <a:gd name="connsiteX12" fmla="*/ 295271 w 4444159"/>
                <a:gd name="connsiteY12" fmla="*/ 176829 h 2517315"/>
                <a:gd name="connsiteX13" fmla="*/ 281926 w 4444159"/>
                <a:gd name="connsiteY13" fmla="*/ 195179 h 2517315"/>
                <a:gd name="connsiteX14" fmla="*/ 283594 w 4444159"/>
                <a:gd name="connsiteY14" fmla="*/ 206857 h 2517315"/>
                <a:gd name="connsiteX15" fmla="*/ 295271 w 4444159"/>
                <a:gd name="connsiteY15" fmla="*/ 206857 h 2517315"/>
                <a:gd name="connsiteX16" fmla="*/ 310285 w 4444159"/>
                <a:gd name="connsiteY16" fmla="*/ 216866 h 2517315"/>
                <a:gd name="connsiteX17" fmla="*/ 318626 w 4444159"/>
                <a:gd name="connsiteY17" fmla="*/ 218534 h 2517315"/>
                <a:gd name="connsiteX18" fmla="*/ 311953 w 4444159"/>
                <a:gd name="connsiteY18" fmla="*/ 230212 h 2517315"/>
                <a:gd name="connsiteX19" fmla="*/ 301944 w 4444159"/>
                <a:gd name="connsiteY19" fmla="*/ 240221 h 2517315"/>
                <a:gd name="connsiteX20" fmla="*/ 301944 w 4444159"/>
                <a:gd name="connsiteY20" fmla="*/ 255235 h 2517315"/>
                <a:gd name="connsiteX21" fmla="*/ 301944 w 4444159"/>
                <a:gd name="connsiteY21" fmla="*/ 276921 h 2517315"/>
                <a:gd name="connsiteX22" fmla="*/ 313622 w 4444159"/>
                <a:gd name="connsiteY22" fmla="*/ 280258 h 2517315"/>
                <a:gd name="connsiteX23" fmla="*/ 306949 w 4444159"/>
                <a:gd name="connsiteY23" fmla="*/ 286931 h 2517315"/>
                <a:gd name="connsiteX24" fmla="*/ 306949 w 4444159"/>
                <a:gd name="connsiteY24" fmla="*/ 290267 h 2517315"/>
                <a:gd name="connsiteX25" fmla="*/ 311953 w 4444159"/>
                <a:gd name="connsiteY25" fmla="*/ 291935 h 2517315"/>
                <a:gd name="connsiteX26" fmla="*/ 308617 w 4444159"/>
                <a:gd name="connsiteY26" fmla="*/ 291935 h 2517315"/>
                <a:gd name="connsiteX27" fmla="*/ 303612 w 4444159"/>
                <a:gd name="connsiteY27" fmla="*/ 291935 h 2517315"/>
                <a:gd name="connsiteX28" fmla="*/ 296940 w 4444159"/>
                <a:gd name="connsiteY28" fmla="*/ 288599 h 2517315"/>
                <a:gd name="connsiteX29" fmla="*/ 293603 w 4444159"/>
                <a:gd name="connsiteY29" fmla="*/ 293603 h 2517315"/>
                <a:gd name="connsiteX30" fmla="*/ 300276 w 4444159"/>
                <a:gd name="connsiteY30" fmla="*/ 306949 h 2517315"/>
                <a:gd name="connsiteX31" fmla="*/ 293603 w 4444159"/>
                <a:gd name="connsiteY31" fmla="*/ 315290 h 2517315"/>
                <a:gd name="connsiteX32" fmla="*/ 241889 w 4444159"/>
                <a:gd name="connsiteY32" fmla="*/ 298608 h 2517315"/>
                <a:gd name="connsiteX33" fmla="*/ 221871 w 4444159"/>
                <a:gd name="connsiteY33" fmla="*/ 301944 h 2517315"/>
                <a:gd name="connsiteX34" fmla="*/ 210193 w 4444159"/>
                <a:gd name="connsiteY34" fmla="*/ 313622 h 2517315"/>
                <a:gd name="connsiteX35" fmla="*/ 210193 w 4444159"/>
                <a:gd name="connsiteY35" fmla="*/ 330304 h 2517315"/>
                <a:gd name="connsiteX36" fmla="*/ 195179 w 4444159"/>
                <a:gd name="connsiteY36" fmla="*/ 336977 h 2517315"/>
                <a:gd name="connsiteX37" fmla="*/ 176829 w 4444159"/>
                <a:gd name="connsiteY37" fmla="*/ 336977 h 2517315"/>
                <a:gd name="connsiteX38" fmla="*/ 168488 w 4444159"/>
                <a:gd name="connsiteY38" fmla="*/ 336977 h 2517315"/>
                <a:gd name="connsiteX39" fmla="*/ 150138 w 4444159"/>
                <a:gd name="connsiteY39" fmla="*/ 330304 h 2517315"/>
                <a:gd name="connsiteX40" fmla="*/ 133456 w 4444159"/>
                <a:gd name="connsiteY40" fmla="*/ 330304 h 2517315"/>
                <a:gd name="connsiteX41" fmla="*/ 123447 w 4444159"/>
                <a:gd name="connsiteY41" fmla="*/ 323631 h 2517315"/>
                <a:gd name="connsiteX42" fmla="*/ 108433 w 4444159"/>
                <a:gd name="connsiteY42" fmla="*/ 320295 h 2517315"/>
                <a:gd name="connsiteX43" fmla="*/ 100092 w 4444159"/>
                <a:gd name="connsiteY43" fmla="*/ 313622 h 2517315"/>
                <a:gd name="connsiteX44" fmla="*/ 95087 w 4444159"/>
                <a:gd name="connsiteY44" fmla="*/ 303613 h 2517315"/>
                <a:gd name="connsiteX45" fmla="*/ 103428 w 4444159"/>
                <a:gd name="connsiteY45" fmla="*/ 206857 h 2517315"/>
                <a:gd name="connsiteX46" fmla="*/ 66728 w 4444159"/>
                <a:gd name="connsiteY46" fmla="*/ 186838 h 2517315"/>
                <a:gd name="connsiteX47" fmla="*/ 70064 w 4444159"/>
                <a:gd name="connsiteY47" fmla="*/ 163484 h 2517315"/>
                <a:gd name="connsiteX48" fmla="*/ 58387 w 4444159"/>
                <a:gd name="connsiteY48" fmla="*/ 163484 h 2517315"/>
                <a:gd name="connsiteX49" fmla="*/ 50046 w 4444159"/>
                <a:gd name="connsiteY49" fmla="*/ 155143 h 2517315"/>
                <a:gd name="connsiteX50" fmla="*/ 53382 w 4444159"/>
                <a:gd name="connsiteY50" fmla="*/ 143465 h 2517315"/>
                <a:gd name="connsiteX51" fmla="*/ 36700 w 4444159"/>
                <a:gd name="connsiteY51" fmla="*/ 151806 h 2517315"/>
                <a:gd name="connsiteX52" fmla="*/ 36700 w 4444159"/>
                <a:gd name="connsiteY52" fmla="*/ 143465 h 2517315"/>
                <a:gd name="connsiteX53" fmla="*/ 0 w 4444159"/>
                <a:gd name="connsiteY53" fmla="*/ 135124 h 2517315"/>
                <a:gd name="connsiteX54" fmla="*/ 0 w 4444159"/>
                <a:gd name="connsiteY54" fmla="*/ 118442 h 2517315"/>
                <a:gd name="connsiteX55" fmla="*/ 11677 w 4444159"/>
                <a:gd name="connsiteY55" fmla="*/ 115106 h 2517315"/>
                <a:gd name="connsiteX56" fmla="*/ 0 w 4444159"/>
                <a:gd name="connsiteY56" fmla="*/ 106765 h 2517315"/>
                <a:gd name="connsiteX57" fmla="*/ 3336 w 4444159"/>
                <a:gd name="connsiteY57" fmla="*/ 106765 h 2517315"/>
                <a:gd name="connsiteX58" fmla="*/ 40037 w 4444159"/>
                <a:gd name="connsiteY58" fmla="*/ 98424 h 2517315"/>
                <a:gd name="connsiteX59" fmla="*/ 51714 w 4444159"/>
                <a:gd name="connsiteY59" fmla="*/ 106765 h 2517315"/>
                <a:gd name="connsiteX60" fmla="*/ 63391 w 4444159"/>
                <a:gd name="connsiteY60" fmla="*/ 98424 h 2517315"/>
                <a:gd name="connsiteX61" fmla="*/ 86746 w 4444159"/>
                <a:gd name="connsiteY61" fmla="*/ 101760 h 2517315"/>
                <a:gd name="connsiteX62" fmla="*/ 86746 w 4444159"/>
                <a:gd name="connsiteY62" fmla="*/ 93419 h 2517315"/>
                <a:gd name="connsiteX63" fmla="*/ 75069 w 4444159"/>
                <a:gd name="connsiteY63" fmla="*/ 61723 h 2517315"/>
                <a:gd name="connsiteX64" fmla="*/ 91751 w 4444159"/>
                <a:gd name="connsiteY64" fmla="*/ 53382 h 2517315"/>
                <a:gd name="connsiteX65" fmla="*/ 91751 w 4444159"/>
                <a:gd name="connsiteY65" fmla="*/ 65060 h 2517315"/>
                <a:gd name="connsiteX66" fmla="*/ 131788 w 4444159"/>
                <a:gd name="connsiteY66" fmla="*/ 65060 h 2517315"/>
                <a:gd name="connsiteX67" fmla="*/ 135124 w 4444159"/>
                <a:gd name="connsiteY67" fmla="*/ 48378 h 2517315"/>
                <a:gd name="connsiteX68" fmla="*/ 163484 w 4444159"/>
                <a:gd name="connsiteY68" fmla="*/ 40037 h 2517315"/>
                <a:gd name="connsiteX69" fmla="*/ 160147 w 4444159"/>
                <a:gd name="connsiteY69" fmla="*/ 8341 h 2517315"/>
                <a:gd name="connsiteX70" fmla="*/ 181834 w 4444159"/>
                <a:gd name="connsiteY70" fmla="*/ 0 h 2517315"/>
                <a:gd name="connsiteX71" fmla="*/ 188507 w 4444159"/>
                <a:gd name="connsiteY71" fmla="*/ 6673 h 2517315"/>
                <a:gd name="connsiteX72" fmla="*/ 195179 w 4444159"/>
                <a:gd name="connsiteY72" fmla="*/ 11677 h 2517315"/>
                <a:gd name="connsiteX73" fmla="*/ 198516 w 4444159"/>
                <a:gd name="connsiteY73" fmla="*/ 21687 h 2517315"/>
                <a:gd name="connsiteX74" fmla="*/ 210193 w 4444159"/>
                <a:gd name="connsiteY74" fmla="*/ 30028 h 2517315"/>
                <a:gd name="connsiteX75" fmla="*/ 221871 w 4444159"/>
                <a:gd name="connsiteY75" fmla="*/ 30028 h 2517315"/>
                <a:gd name="connsiteX76" fmla="*/ 226875 w 4444159"/>
                <a:gd name="connsiteY76" fmla="*/ 41705 h 2517315"/>
                <a:gd name="connsiteX77" fmla="*/ 240221 w 4444159"/>
                <a:gd name="connsiteY77" fmla="*/ 48378 h 2517315"/>
                <a:gd name="connsiteX78" fmla="*/ 251898 w 4444159"/>
                <a:gd name="connsiteY78" fmla="*/ 48378 h 2517315"/>
                <a:gd name="connsiteX79" fmla="*/ 256903 w 4444159"/>
                <a:gd name="connsiteY79" fmla="*/ 58387 h 2517315"/>
                <a:gd name="connsiteX80" fmla="*/ 263576 w 4444159"/>
                <a:gd name="connsiteY80" fmla="*/ 58387 h 2517315"/>
                <a:gd name="connsiteX81" fmla="*/ 275253 w 4444159"/>
                <a:gd name="connsiteY81" fmla="*/ 58387 h 2517315"/>
                <a:gd name="connsiteX82" fmla="*/ 276921 w 4444159"/>
                <a:gd name="connsiteY82" fmla="*/ 58387 h 2517315"/>
                <a:gd name="connsiteX83" fmla="*/ 4437415 w 4444159"/>
                <a:gd name="connsiteY83" fmla="*/ 2462265 h 2517315"/>
                <a:gd name="connsiteX84" fmla="*/ 4437415 w 4444159"/>
                <a:gd name="connsiteY84" fmla="*/ 2473942 h 2517315"/>
                <a:gd name="connsiteX85" fmla="*/ 4437415 w 4444159"/>
                <a:gd name="connsiteY85" fmla="*/ 2462265 h 2517315"/>
                <a:gd name="connsiteX86" fmla="*/ 4365683 w 4444159"/>
                <a:gd name="connsiteY86" fmla="*/ 2437242 h 2517315"/>
                <a:gd name="connsiteX87" fmla="*/ 4382365 w 4444159"/>
                <a:gd name="connsiteY87" fmla="*/ 2477279 h 2517315"/>
                <a:gd name="connsiteX88" fmla="*/ 4405719 w 4444159"/>
                <a:gd name="connsiteY88" fmla="*/ 2497297 h 2517315"/>
                <a:gd name="connsiteX89" fmla="*/ 4405719 w 4444159"/>
                <a:gd name="connsiteY89" fmla="*/ 2505638 h 2517315"/>
                <a:gd name="connsiteX90" fmla="*/ 4442420 w 4444159"/>
                <a:gd name="connsiteY90" fmla="*/ 2517316 h 2517315"/>
                <a:gd name="connsiteX91" fmla="*/ 4442420 w 4444159"/>
                <a:gd name="connsiteY91" fmla="*/ 2505638 h 2517315"/>
                <a:gd name="connsiteX92" fmla="*/ 4430742 w 4444159"/>
                <a:gd name="connsiteY92" fmla="*/ 2497297 h 2517315"/>
                <a:gd name="connsiteX93" fmla="*/ 4394041 w 4444159"/>
                <a:gd name="connsiteY93" fmla="*/ 2468938 h 2517315"/>
                <a:gd name="connsiteX94" fmla="*/ 4382365 w 4444159"/>
                <a:gd name="connsiteY94" fmla="*/ 2440578 h 2517315"/>
                <a:gd name="connsiteX95" fmla="*/ 4365683 w 4444159"/>
                <a:gd name="connsiteY95" fmla="*/ 2437242 h 2517315"/>
                <a:gd name="connsiteX96" fmla="*/ 358663 w 4444159"/>
                <a:gd name="connsiteY96" fmla="*/ 315290 h 2517315"/>
                <a:gd name="connsiteX97" fmla="*/ 355327 w 4444159"/>
                <a:gd name="connsiteY97" fmla="*/ 326967 h 2517315"/>
                <a:gd name="connsiteX98" fmla="*/ 346986 w 4444159"/>
                <a:gd name="connsiteY98" fmla="*/ 375345 h 2517315"/>
                <a:gd name="connsiteX99" fmla="*/ 363668 w 4444159"/>
                <a:gd name="connsiteY99" fmla="*/ 375345 h 2517315"/>
                <a:gd name="connsiteX100" fmla="*/ 363668 w 4444159"/>
                <a:gd name="connsiteY100" fmla="*/ 351990 h 2517315"/>
                <a:gd name="connsiteX101" fmla="*/ 360331 w 4444159"/>
                <a:gd name="connsiteY101" fmla="*/ 315290 h 251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444159" h="2517315">
                  <a:moveTo>
                    <a:pt x="270248" y="65060"/>
                  </a:moveTo>
                  <a:cubicBezTo>
                    <a:pt x="270248" y="65060"/>
                    <a:pt x="268580" y="73401"/>
                    <a:pt x="273585" y="75069"/>
                  </a:cubicBezTo>
                  <a:cubicBezTo>
                    <a:pt x="278589" y="75069"/>
                    <a:pt x="283594" y="78405"/>
                    <a:pt x="283594" y="78405"/>
                  </a:cubicBezTo>
                  <a:cubicBezTo>
                    <a:pt x="283594" y="78405"/>
                    <a:pt x="300276" y="71733"/>
                    <a:pt x="305281" y="81742"/>
                  </a:cubicBezTo>
                  <a:cubicBezTo>
                    <a:pt x="310285" y="91751"/>
                    <a:pt x="311953" y="83410"/>
                    <a:pt x="318626" y="85078"/>
                  </a:cubicBezTo>
                  <a:cubicBezTo>
                    <a:pt x="325299" y="86746"/>
                    <a:pt x="331972" y="86746"/>
                    <a:pt x="331972" y="86746"/>
                  </a:cubicBezTo>
                  <a:cubicBezTo>
                    <a:pt x="331972" y="86746"/>
                    <a:pt x="333640" y="96756"/>
                    <a:pt x="330304" y="103428"/>
                  </a:cubicBezTo>
                  <a:cubicBezTo>
                    <a:pt x="326967" y="110101"/>
                    <a:pt x="326967" y="111769"/>
                    <a:pt x="328635" y="118442"/>
                  </a:cubicBezTo>
                  <a:cubicBezTo>
                    <a:pt x="330304" y="125115"/>
                    <a:pt x="325299" y="133456"/>
                    <a:pt x="331972" y="143465"/>
                  </a:cubicBezTo>
                  <a:cubicBezTo>
                    <a:pt x="331972" y="143465"/>
                    <a:pt x="328635" y="150138"/>
                    <a:pt x="323631" y="145133"/>
                  </a:cubicBezTo>
                  <a:cubicBezTo>
                    <a:pt x="318626" y="141797"/>
                    <a:pt x="320294" y="151806"/>
                    <a:pt x="320294" y="151806"/>
                  </a:cubicBezTo>
                  <a:cubicBezTo>
                    <a:pt x="320294" y="151806"/>
                    <a:pt x="321963" y="155143"/>
                    <a:pt x="313622" y="156811"/>
                  </a:cubicBezTo>
                  <a:cubicBezTo>
                    <a:pt x="305281" y="158479"/>
                    <a:pt x="298608" y="170156"/>
                    <a:pt x="295271" y="176829"/>
                  </a:cubicBezTo>
                  <a:cubicBezTo>
                    <a:pt x="291935" y="183502"/>
                    <a:pt x="285262" y="188507"/>
                    <a:pt x="281926" y="195179"/>
                  </a:cubicBezTo>
                  <a:cubicBezTo>
                    <a:pt x="278589" y="201852"/>
                    <a:pt x="271917" y="215198"/>
                    <a:pt x="283594" y="206857"/>
                  </a:cubicBezTo>
                  <a:cubicBezTo>
                    <a:pt x="295271" y="198516"/>
                    <a:pt x="295271" y="206857"/>
                    <a:pt x="295271" y="206857"/>
                  </a:cubicBezTo>
                  <a:cubicBezTo>
                    <a:pt x="295271" y="213530"/>
                    <a:pt x="306949" y="210193"/>
                    <a:pt x="310285" y="216866"/>
                  </a:cubicBezTo>
                  <a:cubicBezTo>
                    <a:pt x="311953" y="221871"/>
                    <a:pt x="318626" y="218534"/>
                    <a:pt x="318626" y="218534"/>
                  </a:cubicBezTo>
                  <a:lnTo>
                    <a:pt x="311953" y="230212"/>
                  </a:lnTo>
                  <a:cubicBezTo>
                    <a:pt x="311953" y="230212"/>
                    <a:pt x="310285" y="240221"/>
                    <a:pt x="301944" y="240221"/>
                  </a:cubicBezTo>
                  <a:cubicBezTo>
                    <a:pt x="293603" y="240221"/>
                    <a:pt x="295271" y="255235"/>
                    <a:pt x="301944" y="255235"/>
                  </a:cubicBezTo>
                  <a:cubicBezTo>
                    <a:pt x="308617" y="255235"/>
                    <a:pt x="298608" y="273585"/>
                    <a:pt x="301944" y="276921"/>
                  </a:cubicBezTo>
                  <a:cubicBezTo>
                    <a:pt x="305281" y="281926"/>
                    <a:pt x="318626" y="273585"/>
                    <a:pt x="313622" y="280258"/>
                  </a:cubicBezTo>
                  <a:cubicBezTo>
                    <a:pt x="310285" y="286931"/>
                    <a:pt x="313622" y="280258"/>
                    <a:pt x="306949" y="286931"/>
                  </a:cubicBezTo>
                  <a:cubicBezTo>
                    <a:pt x="306949" y="286931"/>
                    <a:pt x="306949" y="288599"/>
                    <a:pt x="306949" y="290267"/>
                  </a:cubicBezTo>
                  <a:cubicBezTo>
                    <a:pt x="306949" y="290267"/>
                    <a:pt x="311953" y="291935"/>
                    <a:pt x="311953" y="291935"/>
                  </a:cubicBezTo>
                  <a:lnTo>
                    <a:pt x="308617" y="291935"/>
                  </a:lnTo>
                  <a:cubicBezTo>
                    <a:pt x="308617" y="293603"/>
                    <a:pt x="303612" y="291935"/>
                    <a:pt x="303612" y="291935"/>
                  </a:cubicBezTo>
                  <a:lnTo>
                    <a:pt x="296940" y="288599"/>
                  </a:lnTo>
                  <a:lnTo>
                    <a:pt x="293603" y="293603"/>
                  </a:lnTo>
                  <a:lnTo>
                    <a:pt x="300276" y="306949"/>
                  </a:lnTo>
                  <a:cubicBezTo>
                    <a:pt x="298608" y="310285"/>
                    <a:pt x="295271" y="315290"/>
                    <a:pt x="293603" y="315290"/>
                  </a:cubicBezTo>
                  <a:cubicBezTo>
                    <a:pt x="270248" y="321963"/>
                    <a:pt x="258571" y="300276"/>
                    <a:pt x="241889" y="298608"/>
                  </a:cubicBezTo>
                  <a:cubicBezTo>
                    <a:pt x="230212" y="298608"/>
                    <a:pt x="231880" y="303613"/>
                    <a:pt x="221871" y="301944"/>
                  </a:cubicBezTo>
                  <a:cubicBezTo>
                    <a:pt x="220202" y="306949"/>
                    <a:pt x="210193" y="311954"/>
                    <a:pt x="210193" y="313622"/>
                  </a:cubicBezTo>
                  <a:cubicBezTo>
                    <a:pt x="210193" y="318626"/>
                    <a:pt x="210193" y="323631"/>
                    <a:pt x="210193" y="330304"/>
                  </a:cubicBezTo>
                  <a:cubicBezTo>
                    <a:pt x="196848" y="330304"/>
                    <a:pt x="203520" y="336977"/>
                    <a:pt x="195179" y="336977"/>
                  </a:cubicBezTo>
                  <a:cubicBezTo>
                    <a:pt x="186838" y="336977"/>
                    <a:pt x="180166" y="341981"/>
                    <a:pt x="176829" y="336977"/>
                  </a:cubicBezTo>
                  <a:cubicBezTo>
                    <a:pt x="173493" y="330304"/>
                    <a:pt x="168488" y="336977"/>
                    <a:pt x="168488" y="336977"/>
                  </a:cubicBezTo>
                  <a:cubicBezTo>
                    <a:pt x="168488" y="336977"/>
                    <a:pt x="158479" y="335308"/>
                    <a:pt x="150138" y="330304"/>
                  </a:cubicBezTo>
                  <a:cubicBezTo>
                    <a:pt x="141797" y="325299"/>
                    <a:pt x="140129" y="330304"/>
                    <a:pt x="133456" y="330304"/>
                  </a:cubicBezTo>
                  <a:cubicBezTo>
                    <a:pt x="126783" y="330304"/>
                    <a:pt x="131788" y="323631"/>
                    <a:pt x="123447" y="323631"/>
                  </a:cubicBezTo>
                  <a:cubicBezTo>
                    <a:pt x="115106" y="323631"/>
                    <a:pt x="118442" y="321963"/>
                    <a:pt x="108433" y="320295"/>
                  </a:cubicBezTo>
                  <a:cubicBezTo>
                    <a:pt x="98424" y="318626"/>
                    <a:pt x="100092" y="320295"/>
                    <a:pt x="100092" y="313622"/>
                  </a:cubicBezTo>
                  <a:cubicBezTo>
                    <a:pt x="100092" y="306949"/>
                    <a:pt x="95087" y="303613"/>
                    <a:pt x="95087" y="303613"/>
                  </a:cubicBezTo>
                  <a:cubicBezTo>
                    <a:pt x="103428" y="268580"/>
                    <a:pt x="106765" y="251898"/>
                    <a:pt x="103428" y="206857"/>
                  </a:cubicBezTo>
                  <a:cubicBezTo>
                    <a:pt x="91751" y="201852"/>
                    <a:pt x="71732" y="196848"/>
                    <a:pt x="66728" y="186838"/>
                  </a:cubicBezTo>
                  <a:cubicBezTo>
                    <a:pt x="61723" y="178497"/>
                    <a:pt x="70064" y="166820"/>
                    <a:pt x="70064" y="163484"/>
                  </a:cubicBezTo>
                  <a:cubicBezTo>
                    <a:pt x="70064" y="163484"/>
                    <a:pt x="60055" y="163484"/>
                    <a:pt x="58387" y="163484"/>
                  </a:cubicBezTo>
                  <a:cubicBezTo>
                    <a:pt x="55050" y="151806"/>
                    <a:pt x="58387" y="160147"/>
                    <a:pt x="50046" y="155143"/>
                  </a:cubicBezTo>
                  <a:lnTo>
                    <a:pt x="53382" y="143465"/>
                  </a:lnTo>
                  <a:lnTo>
                    <a:pt x="36700" y="151806"/>
                  </a:lnTo>
                  <a:lnTo>
                    <a:pt x="36700" y="143465"/>
                  </a:lnTo>
                  <a:cubicBezTo>
                    <a:pt x="15014" y="133456"/>
                    <a:pt x="23355" y="136792"/>
                    <a:pt x="0" y="135124"/>
                  </a:cubicBezTo>
                  <a:cubicBezTo>
                    <a:pt x="3336" y="131788"/>
                    <a:pt x="0" y="118442"/>
                    <a:pt x="0" y="118442"/>
                  </a:cubicBezTo>
                  <a:cubicBezTo>
                    <a:pt x="5004" y="115106"/>
                    <a:pt x="10009" y="116774"/>
                    <a:pt x="11677" y="115106"/>
                  </a:cubicBezTo>
                  <a:cubicBezTo>
                    <a:pt x="10009" y="115106"/>
                    <a:pt x="0" y="106765"/>
                    <a:pt x="0" y="106765"/>
                  </a:cubicBezTo>
                  <a:lnTo>
                    <a:pt x="3336" y="106765"/>
                  </a:lnTo>
                  <a:cubicBezTo>
                    <a:pt x="13345" y="101760"/>
                    <a:pt x="43373" y="96756"/>
                    <a:pt x="40037" y="98424"/>
                  </a:cubicBezTo>
                  <a:cubicBezTo>
                    <a:pt x="48378" y="98424"/>
                    <a:pt x="40037" y="106765"/>
                    <a:pt x="51714" y="106765"/>
                  </a:cubicBezTo>
                  <a:lnTo>
                    <a:pt x="63391" y="98424"/>
                  </a:lnTo>
                  <a:cubicBezTo>
                    <a:pt x="75069" y="98424"/>
                    <a:pt x="76737" y="101760"/>
                    <a:pt x="86746" y="101760"/>
                  </a:cubicBezTo>
                  <a:lnTo>
                    <a:pt x="86746" y="93419"/>
                  </a:lnTo>
                  <a:cubicBezTo>
                    <a:pt x="86746" y="86746"/>
                    <a:pt x="75069" y="66728"/>
                    <a:pt x="75069" y="61723"/>
                  </a:cubicBezTo>
                  <a:cubicBezTo>
                    <a:pt x="70064" y="61723"/>
                    <a:pt x="83410" y="50046"/>
                    <a:pt x="91751" y="53382"/>
                  </a:cubicBezTo>
                  <a:cubicBezTo>
                    <a:pt x="91751" y="53382"/>
                    <a:pt x="91751" y="65060"/>
                    <a:pt x="91751" y="65060"/>
                  </a:cubicBezTo>
                  <a:cubicBezTo>
                    <a:pt x="100092" y="65060"/>
                    <a:pt x="116774" y="71733"/>
                    <a:pt x="131788" y="65060"/>
                  </a:cubicBezTo>
                  <a:cubicBezTo>
                    <a:pt x="131788" y="65060"/>
                    <a:pt x="133456" y="50046"/>
                    <a:pt x="135124" y="48378"/>
                  </a:cubicBezTo>
                  <a:cubicBezTo>
                    <a:pt x="143465" y="41705"/>
                    <a:pt x="151806" y="43373"/>
                    <a:pt x="163484" y="40037"/>
                  </a:cubicBezTo>
                  <a:cubicBezTo>
                    <a:pt x="163484" y="28359"/>
                    <a:pt x="160147" y="15014"/>
                    <a:pt x="160147" y="8341"/>
                  </a:cubicBezTo>
                  <a:cubicBezTo>
                    <a:pt x="166820" y="5005"/>
                    <a:pt x="175161" y="3336"/>
                    <a:pt x="181834" y="0"/>
                  </a:cubicBezTo>
                  <a:lnTo>
                    <a:pt x="188507" y="6673"/>
                  </a:lnTo>
                  <a:cubicBezTo>
                    <a:pt x="188507" y="6673"/>
                    <a:pt x="191843" y="5005"/>
                    <a:pt x="195179" y="11677"/>
                  </a:cubicBezTo>
                  <a:cubicBezTo>
                    <a:pt x="196848" y="18350"/>
                    <a:pt x="198516" y="21687"/>
                    <a:pt x="198516" y="21687"/>
                  </a:cubicBezTo>
                  <a:cubicBezTo>
                    <a:pt x="198516" y="21687"/>
                    <a:pt x="201852" y="21687"/>
                    <a:pt x="210193" y="30028"/>
                  </a:cubicBezTo>
                  <a:cubicBezTo>
                    <a:pt x="216866" y="38369"/>
                    <a:pt x="221871" y="30028"/>
                    <a:pt x="221871" y="30028"/>
                  </a:cubicBezTo>
                  <a:cubicBezTo>
                    <a:pt x="221871" y="30028"/>
                    <a:pt x="221871" y="35032"/>
                    <a:pt x="226875" y="41705"/>
                  </a:cubicBezTo>
                  <a:cubicBezTo>
                    <a:pt x="231880" y="48378"/>
                    <a:pt x="235216" y="45041"/>
                    <a:pt x="240221" y="48378"/>
                  </a:cubicBezTo>
                  <a:cubicBezTo>
                    <a:pt x="245225" y="51714"/>
                    <a:pt x="251898" y="40037"/>
                    <a:pt x="251898" y="48378"/>
                  </a:cubicBezTo>
                  <a:cubicBezTo>
                    <a:pt x="251898" y="56719"/>
                    <a:pt x="251898" y="58387"/>
                    <a:pt x="256903" y="58387"/>
                  </a:cubicBezTo>
                  <a:cubicBezTo>
                    <a:pt x="261907" y="58387"/>
                    <a:pt x="263576" y="58387"/>
                    <a:pt x="263576" y="58387"/>
                  </a:cubicBezTo>
                  <a:lnTo>
                    <a:pt x="275253" y="58387"/>
                  </a:lnTo>
                  <a:cubicBezTo>
                    <a:pt x="275253" y="56719"/>
                    <a:pt x="276921" y="58387"/>
                    <a:pt x="276921" y="58387"/>
                  </a:cubicBezTo>
                  <a:close/>
                  <a:moveTo>
                    <a:pt x="4437415" y="2462265"/>
                  </a:moveTo>
                  <a:cubicBezTo>
                    <a:pt x="4437415" y="2462265"/>
                    <a:pt x="4437415" y="2473942"/>
                    <a:pt x="4437415" y="2473942"/>
                  </a:cubicBezTo>
                  <a:cubicBezTo>
                    <a:pt x="4450761" y="2480615"/>
                    <a:pt x="4440752" y="2463933"/>
                    <a:pt x="4437415" y="2462265"/>
                  </a:cubicBezTo>
                  <a:close/>
                  <a:moveTo>
                    <a:pt x="4365683" y="2437242"/>
                  </a:moveTo>
                  <a:cubicBezTo>
                    <a:pt x="4372355" y="2453924"/>
                    <a:pt x="4372355" y="2463933"/>
                    <a:pt x="4382365" y="2477279"/>
                  </a:cubicBezTo>
                  <a:cubicBezTo>
                    <a:pt x="4387369" y="2483952"/>
                    <a:pt x="4404051" y="2488956"/>
                    <a:pt x="4405719" y="2497297"/>
                  </a:cubicBezTo>
                  <a:lnTo>
                    <a:pt x="4405719" y="2505638"/>
                  </a:lnTo>
                  <a:cubicBezTo>
                    <a:pt x="4414060" y="2512311"/>
                    <a:pt x="4430742" y="2512311"/>
                    <a:pt x="4442420" y="2517316"/>
                  </a:cubicBezTo>
                  <a:cubicBezTo>
                    <a:pt x="4442420" y="2517316"/>
                    <a:pt x="4442420" y="2505638"/>
                    <a:pt x="4442420" y="2505638"/>
                  </a:cubicBezTo>
                  <a:cubicBezTo>
                    <a:pt x="4435746" y="2502302"/>
                    <a:pt x="4435746" y="2502302"/>
                    <a:pt x="4430742" y="2497297"/>
                  </a:cubicBezTo>
                  <a:cubicBezTo>
                    <a:pt x="4419064" y="2487288"/>
                    <a:pt x="4404051" y="2482283"/>
                    <a:pt x="4394041" y="2468938"/>
                  </a:cubicBezTo>
                  <a:cubicBezTo>
                    <a:pt x="4392374" y="2465601"/>
                    <a:pt x="4382365" y="2440578"/>
                    <a:pt x="4382365" y="2440578"/>
                  </a:cubicBezTo>
                  <a:cubicBezTo>
                    <a:pt x="4379028" y="2437242"/>
                    <a:pt x="4370687" y="2440578"/>
                    <a:pt x="4365683" y="2437242"/>
                  </a:cubicBezTo>
                  <a:close/>
                  <a:moveTo>
                    <a:pt x="358663" y="315290"/>
                  </a:moveTo>
                  <a:cubicBezTo>
                    <a:pt x="356995" y="316958"/>
                    <a:pt x="358663" y="325299"/>
                    <a:pt x="355327" y="326967"/>
                  </a:cubicBezTo>
                  <a:cubicBezTo>
                    <a:pt x="328635" y="348654"/>
                    <a:pt x="338645" y="350322"/>
                    <a:pt x="346986" y="375345"/>
                  </a:cubicBezTo>
                  <a:cubicBezTo>
                    <a:pt x="353658" y="375345"/>
                    <a:pt x="361999" y="375345"/>
                    <a:pt x="363668" y="375345"/>
                  </a:cubicBezTo>
                  <a:cubicBezTo>
                    <a:pt x="363668" y="368672"/>
                    <a:pt x="363668" y="358663"/>
                    <a:pt x="363668" y="351990"/>
                  </a:cubicBezTo>
                  <a:cubicBezTo>
                    <a:pt x="380350" y="351990"/>
                    <a:pt x="360331" y="321963"/>
                    <a:pt x="360331" y="31529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6" name="Freeform 1395">
              <a:extLst>
                <a:ext uri="{FF2B5EF4-FFF2-40B4-BE49-F238E27FC236}">
                  <a16:creationId xmlns:a16="http://schemas.microsoft.com/office/drawing/2014/main" id="{B9F090E3-A6B9-3E78-7638-1EA81685BFD0}"/>
                </a:ext>
              </a:extLst>
            </p:cNvPr>
            <p:cNvSpPr/>
            <p:nvPr/>
          </p:nvSpPr>
          <p:spPr>
            <a:xfrm>
              <a:off x="6259224" y="2115279"/>
              <a:ext cx="325299" cy="467096"/>
            </a:xfrm>
            <a:custGeom>
              <a:avLst/>
              <a:gdLst>
                <a:gd name="connsiteX0" fmla="*/ 276922 w 325299"/>
                <a:gd name="connsiteY0" fmla="*/ 38369 h 467096"/>
                <a:gd name="connsiteX1" fmla="*/ 276922 w 325299"/>
                <a:gd name="connsiteY1" fmla="*/ 35032 h 467096"/>
                <a:gd name="connsiteX2" fmla="*/ 266912 w 325299"/>
                <a:gd name="connsiteY2" fmla="*/ 35032 h 467096"/>
                <a:gd name="connsiteX3" fmla="*/ 248562 w 325299"/>
                <a:gd name="connsiteY3" fmla="*/ 23355 h 467096"/>
                <a:gd name="connsiteX4" fmla="*/ 235216 w 325299"/>
                <a:gd name="connsiteY4" fmla="*/ 0 h 467096"/>
                <a:gd name="connsiteX5" fmla="*/ 215198 w 325299"/>
                <a:gd name="connsiteY5" fmla="*/ 11677 h 467096"/>
                <a:gd name="connsiteX6" fmla="*/ 198516 w 325299"/>
                <a:gd name="connsiteY6" fmla="*/ 8341 h 467096"/>
                <a:gd name="connsiteX7" fmla="*/ 190175 w 325299"/>
                <a:gd name="connsiteY7" fmla="*/ 20018 h 467096"/>
                <a:gd name="connsiteX8" fmla="*/ 178498 w 325299"/>
                <a:gd name="connsiteY8" fmla="*/ 30028 h 467096"/>
                <a:gd name="connsiteX9" fmla="*/ 173493 w 325299"/>
                <a:gd name="connsiteY9" fmla="*/ 38369 h 467096"/>
                <a:gd name="connsiteX10" fmla="*/ 176829 w 325299"/>
                <a:gd name="connsiteY10" fmla="*/ 55051 h 467096"/>
                <a:gd name="connsiteX11" fmla="*/ 163484 w 325299"/>
                <a:gd name="connsiteY11" fmla="*/ 73401 h 467096"/>
                <a:gd name="connsiteX12" fmla="*/ 160147 w 325299"/>
                <a:gd name="connsiteY12" fmla="*/ 83410 h 467096"/>
                <a:gd name="connsiteX13" fmla="*/ 143465 w 325299"/>
                <a:gd name="connsiteY13" fmla="*/ 71733 h 467096"/>
                <a:gd name="connsiteX14" fmla="*/ 136793 w 325299"/>
                <a:gd name="connsiteY14" fmla="*/ 66728 h 467096"/>
                <a:gd name="connsiteX15" fmla="*/ 123447 w 325299"/>
                <a:gd name="connsiteY15" fmla="*/ 68396 h 467096"/>
                <a:gd name="connsiteX16" fmla="*/ 96755 w 325299"/>
                <a:gd name="connsiteY16" fmla="*/ 70064 h 467096"/>
                <a:gd name="connsiteX17" fmla="*/ 66728 w 325299"/>
                <a:gd name="connsiteY17" fmla="*/ 38369 h 467096"/>
                <a:gd name="connsiteX18" fmla="*/ 55050 w 325299"/>
                <a:gd name="connsiteY18" fmla="*/ 41705 h 467096"/>
                <a:gd name="connsiteX19" fmla="*/ 55050 w 325299"/>
                <a:gd name="connsiteY19" fmla="*/ 48378 h 467096"/>
                <a:gd name="connsiteX20" fmla="*/ 41705 w 325299"/>
                <a:gd name="connsiteY20" fmla="*/ 55051 h 467096"/>
                <a:gd name="connsiteX21" fmla="*/ 58387 w 325299"/>
                <a:gd name="connsiteY21" fmla="*/ 63392 h 467096"/>
                <a:gd name="connsiteX22" fmla="*/ 75069 w 325299"/>
                <a:gd name="connsiteY22" fmla="*/ 80074 h 467096"/>
                <a:gd name="connsiteX23" fmla="*/ 95088 w 325299"/>
                <a:gd name="connsiteY23" fmla="*/ 88415 h 467096"/>
                <a:gd name="connsiteX24" fmla="*/ 106765 w 325299"/>
                <a:gd name="connsiteY24" fmla="*/ 103428 h 467096"/>
                <a:gd name="connsiteX25" fmla="*/ 110101 w 325299"/>
                <a:gd name="connsiteY25" fmla="*/ 115106 h 467096"/>
                <a:gd name="connsiteX26" fmla="*/ 111770 w 325299"/>
                <a:gd name="connsiteY26" fmla="*/ 130120 h 467096"/>
                <a:gd name="connsiteX27" fmla="*/ 113437 w 325299"/>
                <a:gd name="connsiteY27" fmla="*/ 146802 h 467096"/>
                <a:gd name="connsiteX28" fmla="*/ 110101 w 325299"/>
                <a:gd name="connsiteY28" fmla="*/ 166820 h 467096"/>
                <a:gd name="connsiteX29" fmla="*/ 111770 w 325299"/>
                <a:gd name="connsiteY29" fmla="*/ 175161 h 467096"/>
                <a:gd name="connsiteX30" fmla="*/ 116774 w 325299"/>
                <a:gd name="connsiteY30" fmla="*/ 193511 h 467096"/>
                <a:gd name="connsiteX31" fmla="*/ 151806 w 325299"/>
                <a:gd name="connsiteY31" fmla="*/ 196848 h 467096"/>
                <a:gd name="connsiteX32" fmla="*/ 155143 w 325299"/>
                <a:gd name="connsiteY32" fmla="*/ 228544 h 467096"/>
                <a:gd name="connsiteX33" fmla="*/ 131788 w 325299"/>
                <a:gd name="connsiteY33" fmla="*/ 251898 h 467096"/>
                <a:gd name="connsiteX34" fmla="*/ 120111 w 325299"/>
                <a:gd name="connsiteY34" fmla="*/ 280258 h 467096"/>
                <a:gd name="connsiteX35" fmla="*/ 88414 w 325299"/>
                <a:gd name="connsiteY35" fmla="*/ 300276 h 467096"/>
                <a:gd name="connsiteX36" fmla="*/ 88414 w 325299"/>
                <a:gd name="connsiteY36" fmla="*/ 316958 h 467096"/>
                <a:gd name="connsiteX37" fmla="*/ 80073 w 325299"/>
                <a:gd name="connsiteY37" fmla="*/ 308617 h 467096"/>
                <a:gd name="connsiteX38" fmla="*/ 68396 w 325299"/>
                <a:gd name="connsiteY38" fmla="*/ 331972 h 467096"/>
                <a:gd name="connsiteX39" fmla="*/ 65060 w 325299"/>
                <a:gd name="connsiteY39" fmla="*/ 331972 h 467096"/>
                <a:gd name="connsiteX40" fmla="*/ 76737 w 325299"/>
                <a:gd name="connsiteY40" fmla="*/ 368672 h 467096"/>
                <a:gd name="connsiteX41" fmla="*/ 73401 w 325299"/>
                <a:gd name="connsiteY41" fmla="*/ 397032 h 467096"/>
                <a:gd name="connsiteX42" fmla="*/ 73401 w 325299"/>
                <a:gd name="connsiteY42" fmla="*/ 417050 h 467096"/>
                <a:gd name="connsiteX43" fmla="*/ 81742 w 325299"/>
                <a:gd name="connsiteY43" fmla="*/ 413714 h 467096"/>
                <a:gd name="connsiteX44" fmla="*/ 81742 w 325299"/>
                <a:gd name="connsiteY44" fmla="*/ 430396 h 467096"/>
                <a:gd name="connsiteX45" fmla="*/ 90083 w 325299"/>
                <a:gd name="connsiteY45" fmla="*/ 427059 h 467096"/>
                <a:gd name="connsiteX46" fmla="*/ 93419 w 325299"/>
                <a:gd name="connsiteY46" fmla="*/ 427059 h 467096"/>
                <a:gd name="connsiteX47" fmla="*/ 96755 w 325299"/>
                <a:gd name="connsiteY47" fmla="*/ 443741 h 467096"/>
                <a:gd name="connsiteX48" fmla="*/ 93419 w 325299"/>
                <a:gd name="connsiteY48" fmla="*/ 460423 h 467096"/>
                <a:gd name="connsiteX49" fmla="*/ 105096 w 325299"/>
                <a:gd name="connsiteY49" fmla="*/ 460423 h 467096"/>
                <a:gd name="connsiteX50" fmla="*/ 113437 w 325299"/>
                <a:gd name="connsiteY50" fmla="*/ 452082 h 467096"/>
                <a:gd name="connsiteX51" fmla="*/ 116774 w 325299"/>
                <a:gd name="connsiteY51" fmla="*/ 452082 h 467096"/>
                <a:gd name="connsiteX52" fmla="*/ 116774 w 325299"/>
                <a:gd name="connsiteY52" fmla="*/ 463760 h 467096"/>
                <a:gd name="connsiteX53" fmla="*/ 128452 w 325299"/>
                <a:gd name="connsiteY53" fmla="*/ 467096 h 467096"/>
                <a:gd name="connsiteX54" fmla="*/ 145134 w 325299"/>
                <a:gd name="connsiteY54" fmla="*/ 463760 h 467096"/>
                <a:gd name="connsiteX55" fmla="*/ 165152 w 325299"/>
                <a:gd name="connsiteY55" fmla="*/ 443741 h 467096"/>
                <a:gd name="connsiteX56" fmla="*/ 176829 w 325299"/>
                <a:gd name="connsiteY56" fmla="*/ 443741 h 467096"/>
                <a:gd name="connsiteX57" fmla="*/ 173493 w 325299"/>
                <a:gd name="connsiteY57" fmla="*/ 435400 h 467096"/>
                <a:gd name="connsiteX58" fmla="*/ 211862 w 325299"/>
                <a:gd name="connsiteY58" fmla="*/ 435400 h 467096"/>
                <a:gd name="connsiteX59" fmla="*/ 235216 w 325299"/>
                <a:gd name="connsiteY59" fmla="*/ 417050 h 467096"/>
                <a:gd name="connsiteX60" fmla="*/ 325299 w 325299"/>
                <a:gd name="connsiteY60" fmla="*/ 356995 h 467096"/>
                <a:gd name="connsiteX61" fmla="*/ 320295 w 325299"/>
                <a:gd name="connsiteY61" fmla="*/ 338645 h 467096"/>
                <a:gd name="connsiteX62" fmla="*/ 303613 w 325299"/>
                <a:gd name="connsiteY62" fmla="*/ 330304 h 467096"/>
                <a:gd name="connsiteX63" fmla="*/ 300276 w 325299"/>
                <a:gd name="connsiteY63" fmla="*/ 311954 h 467096"/>
                <a:gd name="connsiteX64" fmla="*/ 308617 w 325299"/>
                <a:gd name="connsiteY64" fmla="*/ 295272 h 467096"/>
                <a:gd name="connsiteX65" fmla="*/ 305281 w 325299"/>
                <a:gd name="connsiteY65" fmla="*/ 276921 h 467096"/>
                <a:gd name="connsiteX66" fmla="*/ 296940 w 325299"/>
                <a:gd name="connsiteY66" fmla="*/ 263576 h 467096"/>
                <a:gd name="connsiteX67" fmla="*/ 288599 w 325299"/>
                <a:gd name="connsiteY67" fmla="*/ 248562 h 467096"/>
                <a:gd name="connsiteX68" fmla="*/ 285263 w 325299"/>
                <a:gd name="connsiteY68" fmla="*/ 231880 h 467096"/>
                <a:gd name="connsiteX69" fmla="*/ 286931 w 325299"/>
                <a:gd name="connsiteY69" fmla="*/ 216866 h 467096"/>
                <a:gd name="connsiteX70" fmla="*/ 285263 w 325299"/>
                <a:gd name="connsiteY70" fmla="*/ 203520 h 467096"/>
                <a:gd name="connsiteX71" fmla="*/ 283594 w 325299"/>
                <a:gd name="connsiteY71" fmla="*/ 186838 h 467096"/>
                <a:gd name="connsiteX72" fmla="*/ 268581 w 325299"/>
                <a:gd name="connsiteY72" fmla="*/ 135124 h 467096"/>
                <a:gd name="connsiteX73" fmla="*/ 283594 w 325299"/>
                <a:gd name="connsiteY73" fmla="*/ 110101 h 467096"/>
                <a:gd name="connsiteX74" fmla="*/ 276922 w 325299"/>
                <a:gd name="connsiteY74" fmla="*/ 90083 h 467096"/>
                <a:gd name="connsiteX75" fmla="*/ 268581 w 325299"/>
                <a:gd name="connsiteY75" fmla="*/ 86746 h 467096"/>
                <a:gd name="connsiteX76" fmla="*/ 268581 w 325299"/>
                <a:gd name="connsiteY76" fmla="*/ 53382 h 467096"/>
                <a:gd name="connsiteX77" fmla="*/ 278590 w 325299"/>
                <a:gd name="connsiteY77" fmla="*/ 43373 h 467096"/>
                <a:gd name="connsiteX78" fmla="*/ 5004 w 325299"/>
                <a:gd name="connsiteY78" fmla="*/ 440405 h 467096"/>
                <a:gd name="connsiteX79" fmla="*/ 8341 w 325299"/>
                <a:gd name="connsiteY79" fmla="*/ 452082 h 467096"/>
                <a:gd name="connsiteX80" fmla="*/ 0 w 325299"/>
                <a:gd name="connsiteY80" fmla="*/ 452082 h 467096"/>
                <a:gd name="connsiteX81" fmla="*/ 20019 w 325299"/>
                <a:gd name="connsiteY81" fmla="*/ 463760 h 467096"/>
                <a:gd name="connsiteX82" fmla="*/ 20019 w 325299"/>
                <a:gd name="connsiteY82" fmla="*/ 447078 h 467096"/>
                <a:gd name="connsiteX83" fmla="*/ 3337 w 325299"/>
                <a:gd name="connsiteY83" fmla="*/ 438737 h 46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5299" h="467096">
                  <a:moveTo>
                    <a:pt x="276922" y="38369"/>
                  </a:moveTo>
                  <a:lnTo>
                    <a:pt x="276922" y="35032"/>
                  </a:lnTo>
                  <a:cubicBezTo>
                    <a:pt x="275253" y="35032"/>
                    <a:pt x="271917" y="38369"/>
                    <a:pt x="266912" y="35032"/>
                  </a:cubicBezTo>
                  <a:cubicBezTo>
                    <a:pt x="261908" y="31696"/>
                    <a:pt x="255235" y="26691"/>
                    <a:pt x="248562" y="23355"/>
                  </a:cubicBezTo>
                  <a:cubicBezTo>
                    <a:pt x="241889" y="20018"/>
                    <a:pt x="235216" y="0"/>
                    <a:pt x="235216" y="0"/>
                  </a:cubicBezTo>
                  <a:cubicBezTo>
                    <a:pt x="235216" y="0"/>
                    <a:pt x="220203" y="15014"/>
                    <a:pt x="215198" y="11677"/>
                  </a:cubicBezTo>
                  <a:cubicBezTo>
                    <a:pt x="210193" y="10009"/>
                    <a:pt x="198516" y="8341"/>
                    <a:pt x="198516" y="8341"/>
                  </a:cubicBezTo>
                  <a:cubicBezTo>
                    <a:pt x="198516" y="8341"/>
                    <a:pt x="196848" y="18350"/>
                    <a:pt x="190175" y="20018"/>
                  </a:cubicBezTo>
                  <a:cubicBezTo>
                    <a:pt x="183502" y="20018"/>
                    <a:pt x="180166" y="25023"/>
                    <a:pt x="178498" y="30028"/>
                  </a:cubicBezTo>
                  <a:cubicBezTo>
                    <a:pt x="178498" y="35032"/>
                    <a:pt x="173493" y="33364"/>
                    <a:pt x="173493" y="38369"/>
                  </a:cubicBezTo>
                  <a:cubicBezTo>
                    <a:pt x="173493" y="45041"/>
                    <a:pt x="178498" y="45041"/>
                    <a:pt x="176829" y="55051"/>
                  </a:cubicBezTo>
                  <a:cubicBezTo>
                    <a:pt x="175161" y="63392"/>
                    <a:pt x="170157" y="70064"/>
                    <a:pt x="163484" y="73401"/>
                  </a:cubicBezTo>
                  <a:cubicBezTo>
                    <a:pt x="156811" y="76737"/>
                    <a:pt x="160147" y="83410"/>
                    <a:pt x="160147" y="83410"/>
                  </a:cubicBezTo>
                  <a:lnTo>
                    <a:pt x="143465" y="71733"/>
                  </a:lnTo>
                  <a:cubicBezTo>
                    <a:pt x="143465" y="71733"/>
                    <a:pt x="143465" y="66728"/>
                    <a:pt x="136793" y="66728"/>
                  </a:cubicBezTo>
                  <a:cubicBezTo>
                    <a:pt x="128452" y="66728"/>
                    <a:pt x="136793" y="75069"/>
                    <a:pt x="123447" y="68396"/>
                  </a:cubicBezTo>
                  <a:cubicBezTo>
                    <a:pt x="118442" y="65060"/>
                    <a:pt x="96755" y="70064"/>
                    <a:pt x="96755" y="70064"/>
                  </a:cubicBezTo>
                  <a:lnTo>
                    <a:pt x="66728" y="38369"/>
                  </a:lnTo>
                  <a:cubicBezTo>
                    <a:pt x="66728" y="38369"/>
                    <a:pt x="55050" y="36700"/>
                    <a:pt x="55050" y="41705"/>
                  </a:cubicBezTo>
                  <a:lnTo>
                    <a:pt x="55050" y="48378"/>
                  </a:lnTo>
                  <a:cubicBezTo>
                    <a:pt x="55050" y="48378"/>
                    <a:pt x="41705" y="55051"/>
                    <a:pt x="41705" y="55051"/>
                  </a:cubicBezTo>
                  <a:cubicBezTo>
                    <a:pt x="41705" y="55051"/>
                    <a:pt x="58387" y="58387"/>
                    <a:pt x="58387" y="63392"/>
                  </a:cubicBezTo>
                  <a:cubicBezTo>
                    <a:pt x="58387" y="68396"/>
                    <a:pt x="68396" y="80074"/>
                    <a:pt x="75069" y="80074"/>
                  </a:cubicBezTo>
                  <a:cubicBezTo>
                    <a:pt x="81742" y="80074"/>
                    <a:pt x="91751" y="80074"/>
                    <a:pt x="95088" y="88415"/>
                  </a:cubicBezTo>
                  <a:cubicBezTo>
                    <a:pt x="98424" y="95087"/>
                    <a:pt x="101760" y="100092"/>
                    <a:pt x="106765" y="103428"/>
                  </a:cubicBezTo>
                  <a:cubicBezTo>
                    <a:pt x="111770" y="106765"/>
                    <a:pt x="106765" y="108433"/>
                    <a:pt x="110101" y="115106"/>
                  </a:cubicBezTo>
                  <a:cubicBezTo>
                    <a:pt x="113437" y="121779"/>
                    <a:pt x="106765" y="121779"/>
                    <a:pt x="111770" y="130120"/>
                  </a:cubicBezTo>
                  <a:cubicBezTo>
                    <a:pt x="116774" y="138461"/>
                    <a:pt x="113437" y="136792"/>
                    <a:pt x="113437" y="146802"/>
                  </a:cubicBezTo>
                  <a:cubicBezTo>
                    <a:pt x="113437" y="156811"/>
                    <a:pt x="110101" y="161815"/>
                    <a:pt x="110101" y="166820"/>
                  </a:cubicBezTo>
                  <a:cubicBezTo>
                    <a:pt x="110101" y="171825"/>
                    <a:pt x="111770" y="175161"/>
                    <a:pt x="111770" y="175161"/>
                  </a:cubicBezTo>
                  <a:lnTo>
                    <a:pt x="116774" y="193511"/>
                  </a:lnTo>
                  <a:cubicBezTo>
                    <a:pt x="126783" y="193511"/>
                    <a:pt x="138460" y="193511"/>
                    <a:pt x="151806" y="196848"/>
                  </a:cubicBezTo>
                  <a:cubicBezTo>
                    <a:pt x="151806" y="206857"/>
                    <a:pt x="156811" y="223539"/>
                    <a:pt x="155143" y="228544"/>
                  </a:cubicBezTo>
                  <a:cubicBezTo>
                    <a:pt x="155143" y="235216"/>
                    <a:pt x="135124" y="246894"/>
                    <a:pt x="131788" y="251898"/>
                  </a:cubicBezTo>
                  <a:cubicBezTo>
                    <a:pt x="125115" y="260239"/>
                    <a:pt x="126783" y="271917"/>
                    <a:pt x="120111" y="280258"/>
                  </a:cubicBezTo>
                  <a:cubicBezTo>
                    <a:pt x="116774" y="283594"/>
                    <a:pt x="88414" y="300276"/>
                    <a:pt x="88414" y="300276"/>
                  </a:cubicBezTo>
                  <a:cubicBezTo>
                    <a:pt x="86747" y="303613"/>
                    <a:pt x="91751" y="313622"/>
                    <a:pt x="88414" y="316958"/>
                  </a:cubicBezTo>
                  <a:cubicBezTo>
                    <a:pt x="88414" y="318626"/>
                    <a:pt x="80073" y="308617"/>
                    <a:pt x="80073" y="308617"/>
                  </a:cubicBezTo>
                  <a:cubicBezTo>
                    <a:pt x="75069" y="316958"/>
                    <a:pt x="71732" y="325299"/>
                    <a:pt x="68396" y="331972"/>
                  </a:cubicBezTo>
                  <a:lnTo>
                    <a:pt x="65060" y="331972"/>
                  </a:lnTo>
                  <a:cubicBezTo>
                    <a:pt x="61724" y="345318"/>
                    <a:pt x="76737" y="360331"/>
                    <a:pt x="76737" y="368672"/>
                  </a:cubicBezTo>
                  <a:cubicBezTo>
                    <a:pt x="76737" y="378682"/>
                    <a:pt x="73401" y="383686"/>
                    <a:pt x="73401" y="397032"/>
                  </a:cubicBezTo>
                  <a:cubicBezTo>
                    <a:pt x="73401" y="395364"/>
                    <a:pt x="73401" y="413714"/>
                    <a:pt x="73401" y="417050"/>
                  </a:cubicBezTo>
                  <a:cubicBezTo>
                    <a:pt x="73401" y="417050"/>
                    <a:pt x="80073" y="412046"/>
                    <a:pt x="81742" y="413714"/>
                  </a:cubicBezTo>
                  <a:cubicBezTo>
                    <a:pt x="83410" y="415382"/>
                    <a:pt x="81742" y="427059"/>
                    <a:pt x="81742" y="430396"/>
                  </a:cubicBezTo>
                  <a:cubicBezTo>
                    <a:pt x="83410" y="430396"/>
                    <a:pt x="90083" y="427059"/>
                    <a:pt x="90083" y="427059"/>
                  </a:cubicBezTo>
                  <a:cubicBezTo>
                    <a:pt x="90083" y="427059"/>
                    <a:pt x="101760" y="427059"/>
                    <a:pt x="93419" y="427059"/>
                  </a:cubicBezTo>
                  <a:cubicBezTo>
                    <a:pt x="101760" y="432064"/>
                    <a:pt x="128452" y="443741"/>
                    <a:pt x="96755" y="443741"/>
                  </a:cubicBezTo>
                  <a:lnTo>
                    <a:pt x="93419" y="460423"/>
                  </a:lnTo>
                  <a:cubicBezTo>
                    <a:pt x="95088" y="460423"/>
                    <a:pt x="103429" y="460423"/>
                    <a:pt x="105096" y="460423"/>
                  </a:cubicBezTo>
                  <a:cubicBezTo>
                    <a:pt x="93419" y="458755"/>
                    <a:pt x="123447" y="443741"/>
                    <a:pt x="113437" y="452082"/>
                  </a:cubicBezTo>
                  <a:lnTo>
                    <a:pt x="116774" y="452082"/>
                  </a:lnTo>
                  <a:cubicBezTo>
                    <a:pt x="116774" y="453751"/>
                    <a:pt x="116774" y="462092"/>
                    <a:pt x="116774" y="463760"/>
                  </a:cubicBezTo>
                  <a:cubicBezTo>
                    <a:pt x="118442" y="467096"/>
                    <a:pt x="126783" y="463760"/>
                    <a:pt x="128452" y="467096"/>
                  </a:cubicBezTo>
                  <a:cubicBezTo>
                    <a:pt x="128452" y="467096"/>
                    <a:pt x="140129" y="465428"/>
                    <a:pt x="145134" y="463760"/>
                  </a:cubicBezTo>
                  <a:cubicBezTo>
                    <a:pt x="145134" y="463760"/>
                    <a:pt x="158479" y="445410"/>
                    <a:pt x="165152" y="443741"/>
                  </a:cubicBezTo>
                  <a:cubicBezTo>
                    <a:pt x="168488" y="443741"/>
                    <a:pt x="173493" y="443741"/>
                    <a:pt x="176829" y="443741"/>
                  </a:cubicBezTo>
                  <a:cubicBezTo>
                    <a:pt x="176829" y="443741"/>
                    <a:pt x="171825" y="435400"/>
                    <a:pt x="173493" y="435400"/>
                  </a:cubicBezTo>
                  <a:cubicBezTo>
                    <a:pt x="195180" y="430396"/>
                    <a:pt x="201852" y="435400"/>
                    <a:pt x="211862" y="435400"/>
                  </a:cubicBezTo>
                  <a:lnTo>
                    <a:pt x="235216" y="417050"/>
                  </a:lnTo>
                  <a:cubicBezTo>
                    <a:pt x="235216" y="417050"/>
                    <a:pt x="325299" y="363668"/>
                    <a:pt x="325299" y="356995"/>
                  </a:cubicBezTo>
                  <a:cubicBezTo>
                    <a:pt x="325299" y="350322"/>
                    <a:pt x="320295" y="345318"/>
                    <a:pt x="320295" y="338645"/>
                  </a:cubicBezTo>
                  <a:cubicBezTo>
                    <a:pt x="320295" y="331972"/>
                    <a:pt x="310286" y="335308"/>
                    <a:pt x="303613" y="330304"/>
                  </a:cubicBezTo>
                  <a:cubicBezTo>
                    <a:pt x="296940" y="325299"/>
                    <a:pt x="300276" y="318626"/>
                    <a:pt x="300276" y="311954"/>
                  </a:cubicBezTo>
                  <a:cubicBezTo>
                    <a:pt x="300276" y="305281"/>
                    <a:pt x="303613" y="301944"/>
                    <a:pt x="308617" y="295272"/>
                  </a:cubicBezTo>
                  <a:cubicBezTo>
                    <a:pt x="311954" y="288599"/>
                    <a:pt x="305281" y="285262"/>
                    <a:pt x="305281" y="276921"/>
                  </a:cubicBezTo>
                  <a:cubicBezTo>
                    <a:pt x="305281" y="268580"/>
                    <a:pt x="305281" y="270249"/>
                    <a:pt x="296940" y="263576"/>
                  </a:cubicBezTo>
                  <a:cubicBezTo>
                    <a:pt x="290267" y="256903"/>
                    <a:pt x="288599" y="248562"/>
                    <a:pt x="288599" y="248562"/>
                  </a:cubicBezTo>
                  <a:cubicBezTo>
                    <a:pt x="288599" y="248562"/>
                    <a:pt x="288599" y="236885"/>
                    <a:pt x="285263" y="231880"/>
                  </a:cubicBezTo>
                  <a:cubicBezTo>
                    <a:pt x="283594" y="226875"/>
                    <a:pt x="285263" y="221871"/>
                    <a:pt x="286931" y="216866"/>
                  </a:cubicBezTo>
                  <a:cubicBezTo>
                    <a:pt x="290267" y="211862"/>
                    <a:pt x="283594" y="206857"/>
                    <a:pt x="285263" y="203520"/>
                  </a:cubicBezTo>
                  <a:cubicBezTo>
                    <a:pt x="286931" y="198516"/>
                    <a:pt x="283594" y="186838"/>
                    <a:pt x="283594" y="186838"/>
                  </a:cubicBezTo>
                  <a:cubicBezTo>
                    <a:pt x="283594" y="186838"/>
                    <a:pt x="268581" y="141797"/>
                    <a:pt x="268581" y="135124"/>
                  </a:cubicBezTo>
                  <a:cubicBezTo>
                    <a:pt x="268581" y="128451"/>
                    <a:pt x="281926" y="116774"/>
                    <a:pt x="283594" y="110101"/>
                  </a:cubicBezTo>
                  <a:cubicBezTo>
                    <a:pt x="286931" y="103428"/>
                    <a:pt x="276922" y="90083"/>
                    <a:pt x="276922" y="90083"/>
                  </a:cubicBezTo>
                  <a:cubicBezTo>
                    <a:pt x="276922" y="90083"/>
                    <a:pt x="273585" y="93419"/>
                    <a:pt x="268581" y="86746"/>
                  </a:cubicBezTo>
                  <a:cubicBezTo>
                    <a:pt x="263576" y="80074"/>
                    <a:pt x="268581" y="53382"/>
                    <a:pt x="268581" y="53382"/>
                  </a:cubicBezTo>
                  <a:lnTo>
                    <a:pt x="278590" y="43373"/>
                  </a:lnTo>
                  <a:close/>
                  <a:moveTo>
                    <a:pt x="5004" y="440405"/>
                  </a:moveTo>
                  <a:lnTo>
                    <a:pt x="8341" y="452082"/>
                  </a:lnTo>
                  <a:lnTo>
                    <a:pt x="0" y="452082"/>
                  </a:lnTo>
                  <a:cubicBezTo>
                    <a:pt x="5004" y="453751"/>
                    <a:pt x="13345" y="460423"/>
                    <a:pt x="20019" y="463760"/>
                  </a:cubicBezTo>
                  <a:cubicBezTo>
                    <a:pt x="20019" y="463760"/>
                    <a:pt x="20019" y="447078"/>
                    <a:pt x="20019" y="447078"/>
                  </a:cubicBezTo>
                  <a:cubicBezTo>
                    <a:pt x="13345" y="443741"/>
                    <a:pt x="6673" y="443741"/>
                    <a:pt x="3337" y="4387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7" name="Freeform 1396">
              <a:extLst>
                <a:ext uri="{FF2B5EF4-FFF2-40B4-BE49-F238E27FC236}">
                  <a16:creationId xmlns:a16="http://schemas.microsoft.com/office/drawing/2014/main" id="{1DBD5512-6C63-C76B-F583-B43383B78425}"/>
                </a:ext>
              </a:extLst>
            </p:cNvPr>
            <p:cNvSpPr/>
            <p:nvPr/>
          </p:nvSpPr>
          <p:spPr>
            <a:xfrm>
              <a:off x="10349412" y="5256709"/>
              <a:ext cx="64205" cy="66520"/>
            </a:xfrm>
            <a:custGeom>
              <a:avLst/>
              <a:gdLst>
                <a:gd name="connsiteX0" fmla="*/ 21928 w 64205"/>
                <a:gd name="connsiteY0" fmla="*/ 46502 h 66520"/>
                <a:gd name="connsiteX1" fmla="*/ 5246 w 64205"/>
                <a:gd name="connsiteY1" fmla="*/ 54843 h 66520"/>
                <a:gd name="connsiteX2" fmla="*/ 33605 w 64205"/>
                <a:gd name="connsiteY2" fmla="*/ 66521 h 66520"/>
                <a:gd name="connsiteX3" fmla="*/ 33605 w 64205"/>
                <a:gd name="connsiteY3" fmla="*/ 49839 h 66520"/>
                <a:gd name="connsiteX4" fmla="*/ 21928 w 64205"/>
                <a:gd name="connsiteY4" fmla="*/ 46502 h 66520"/>
                <a:gd name="connsiteX5" fmla="*/ 53624 w 64205"/>
                <a:gd name="connsiteY5" fmla="*/ 1461 h 66520"/>
                <a:gd name="connsiteX6" fmla="*/ 36942 w 64205"/>
                <a:gd name="connsiteY6" fmla="*/ 24815 h 66520"/>
                <a:gd name="connsiteX7" fmla="*/ 53624 w 64205"/>
                <a:gd name="connsiteY7" fmla="*/ 1461 h 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5" h="66520">
                  <a:moveTo>
                    <a:pt x="21928" y="46502"/>
                  </a:moveTo>
                  <a:cubicBezTo>
                    <a:pt x="18591" y="46502"/>
                    <a:pt x="8582" y="53175"/>
                    <a:pt x="5246" y="54843"/>
                  </a:cubicBezTo>
                  <a:cubicBezTo>
                    <a:pt x="-14773" y="66521"/>
                    <a:pt x="28601" y="66521"/>
                    <a:pt x="33605" y="66521"/>
                  </a:cubicBezTo>
                  <a:cubicBezTo>
                    <a:pt x="33605" y="64852"/>
                    <a:pt x="33605" y="51507"/>
                    <a:pt x="33605" y="49839"/>
                  </a:cubicBezTo>
                  <a:cubicBezTo>
                    <a:pt x="30269" y="49839"/>
                    <a:pt x="25264" y="48170"/>
                    <a:pt x="21928" y="46502"/>
                  </a:cubicBezTo>
                  <a:close/>
                  <a:moveTo>
                    <a:pt x="53624" y="1461"/>
                  </a:moveTo>
                  <a:cubicBezTo>
                    <a:pt x="51955" y="1461"/>
                    <a:pt x="8582" y="31488"/>
                    <a:pt x="36942" y="24815"/>
                  </a:cubicBezTo>
                  <a:cubicBezTo>
                    <a:pt x="45283" y="23147"/>
                    <a:pt x="81983" y="-6880"/>
                    <a:pt x="53624" y="146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4618AE0C-E55B-387B-50FF-E1FB2679869B}"/>
                </a:ext>
              </a:extLst>
            </p:cNvPr>
            <p:cNvSpPr/>
            <p:nvPr/>
          </p:nvSpPr>
          <p:spPr>
            <a:xfrm>
              <a:off x="4158483" y="6481600"/>
              <a:ext cx="653342" cy="139489"/>
            </a:xfrm>
            <a:custGeom>
              <a:avLst/>
              <a:gdLst>
                <a:gd name="connsiteX0" fmla="*/ 632724 w 653342"/>
                <a:gd name="connsiteY0" fmla="*/ 122808 h 139489"/>
                <a:gd name="connsiteX1" fmla="*/ 644402 w 653342"/>
                <a:gd name="connsiteY1" fmla="*/ 139490 h 139489"/>
                <a:gd name="connsiteX2" fmla="*/ 652743 w 653342"/>
                <a:gd name="connsiteY2" fmla="*/ 131149 h 139489"/>
                <a:gd name="connsiteX3" fmla="*/ 649406 w 653342"/>
                <a:gd name="connsiteY3" fmla="*/ 122808 h 139489"/>
                <a:gd name="connsiteX4" fmla="*/ 632724 w 653342"/>
                <a:gd name="connsiteY4" fmla="*/ 122808 h 139489"/>
                <a:gd name="connsiteX5" fmla="*/ 63868 w 653342"/>
                <a:gd name="connsiteY5" fmla="*/ 2698 h 139489"/>
                <a:gd name="connsiteX6" fmla="*/ 32172 w 653342"/>
                <a:gd name="connsiteY6" fmla="*/ 34393 h 139489"/>
                <a:gd name="connsiteX7" fmla="*/ 32172 w 653342"/>
                <a:gd name="connsiteY7" fmla="*/ 37730 h 139489"/>
                <a:gd name="connsiteX8" fmla="*/ 43849 w 653342"/>
                <a:gd name="connsiteY8" fmla="*/ 46071 h 139489"/>
                <a:gd name="connsiteX9" fmla="*/ 47186 w 653342"/>
                <a:gd name="connsiteY9" fmla="*/ 34393 h 139489"/>
                <a:gd name="connsiteX10" fmla="*/ 63868 w 653342"/>
                <a:gd name="connsiteY10" fmla="*/ 37730 h 139489"/>
                <a:gd name="connsiteX11" fmla="*/ 60531 w 653342"/>
                <a:gd name="connsiteY11" fmla="*/ 26052 h 139489"/>
                <a:gd name="connsiteX12" fmla="*/ 92227 w 653342"/>
                <a:gd name="connsiteY12" fmla="*/ 22716 h 139489"/>
                <a:gd name="connsiteX13" fmla="*/ 92227 w 653342"/>
                <a:gd name="connsiteY13" fmla="*/ 14375 h 139489"/>
                <a:gd name="connsiteX14" fmla="*/ 72209 w 653342"/>
                <a:gd name="connsiteY14" fmla="*/ 14375 h 139489"/>
                <a:gd name="connsiteX15" fmla="*/ 63868 w 653342"/>
                <a:gd name="connsiteY15" fmla="*/ 2698 h 139489"/>
                <a:gd name="connsiteX16" fmla="*/ 12153 w 653342"/>
                <a:gd name="connsiteY16" fmla="*/ 2698 h 139489"/>
                <a:gd name="connsiteX17" fmla="*/ 15490 w 653342"/>
                <a:gd name="connsiteY17" fmla="*/ 22716 h 139489"/>
                <a:gd name="connsiteX18" fmla="*/ 3812 w 653342"/>
                <a:gd name="connsiteY18" fmla="*/ 26052 h 139489"/>
                <a:gd name="connsiteX19" fmla="*/ 12153 w 653342"/>
                <a:gd name="connsiteY19" fmla="*/ 37730 h 139489"/>
                <a:gd name="connsiteX20" fmla="*/ 20494 w 653342"/>
                <a:gd name="connsiteY20" fmla="*/ 26052 h 139489"/>
                <a:gd name="connsiteX21" fmla="*/ 28835 w 653342"/>
                <a:gd name="connsiteY21" fmla="*/ 29389 h 139489"/>
                <a:gd name="connsiteX22" fmla="*/ 37176 w 653342"/>
                <a:gd name="connsiteY22" fmla="*/ 12707 h 139489"/>
                <a:gd name="connsiteX23" fmla="*/ 13822 w 653342"/>
                <a:gd name="connsiteY23" fmla="*/ 1029 h 13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3342" h="139489">
                  <a:moveTo>
                    <a:pt x="632724" y="122808"/>
                  </a:moveTo>
                  <a:cubicBezTo>
                    <a:pt x="636061" y="126145"/>
                    <a:pt x="641065" y="134486"/>
                    <a:pt x="644402" y="139490"/>
                  </a:cubicBezTo>
                  <a:cubicBezTo>
                    <a:pt x="644402" y="139490"/>
                    <a:pt x="656079" y="132817"/>
                    <a:pt x="652743" y="131149"/>
                  </a:cubicBezTo>
                  <a:cubicBezTo>
                    <a:pt x="652743" y="131149"/>
                    <a:pt x="651075" y="127813"/>
                    <a:pt x="649406" y="122808"/>
                  </a:cubicBezTo>
                  <a:cubicBezTo>
                    <a:pt x="641065" y="122808"/>
                    <a:pt x="636061" y="122808"/>
                    <a:pt x="632724" y="122808"/>
                  </a:cubicBezTo>
                  <a:close/>
                  <a:moveTo>
                    <a:pt x="63868" y="2698"/>
                  </a:moveTo>
                  <a:cubicBezTo>
                    <a:pt x="52190" y="12707"/>
                    <a:pt x="43849" y="24384"/>
                    <a:pt x="32172" y="34393"/>
                  </a:cubicBezTo>
                  <a:lnTo>
                    <a:pt x="32172" y="37730"/>
                  </a:lnTo>
                  <a:cubicBezTo>
                    <a:pt x="33840" y="37730"/>
                    <a:pt x="38845" y="46071"/>
                    <a:pt x="43849" y="46071"/>
                  </a:cubicBezTo>
                  <a:lnTo>
                    <a:pt x="47186" y="34393"/>
                  </a:lnTo>
                  <a:cubicBezTo>
                    <a:pt x="57195" y="34393"/>
                    <a:pt x="53858" y="39398"/>
                    <a:pt x="63868" y="37730"/>
                  </a:cubicBezTo>
                  <a:lnTo>
                    <a:pt x="60531" y="26052"/>
                  </a:lnTo>
                  <a:cubicBezTo>
                    <a:pt x="72209" y="22716"/>
                    <a:pt x="73877" y="26052"/>
                    <a:pt x="92227" y="22716"/>
                  </a:cubicBezTo>
                  <a:lnTo>
                    <a:pt x="92227" y="14375"/>
                  </a:lnTo>
                  <a:cubicBezTo>
                    <a:pt x="78881" y="11039"/>
                    <a:pt x="85554" y="14375"/>
                    <a:pt x="72209" y="14375"/>
                  </a:cubicBezTo>
                  <a:cubicBezTo>
                    <a:pt x="68872" y="9370"/>
                    <a:pt x="68872" y="4366"/>
                    <a:pt x="63868" y="2698"/>
                  </a:cubicBezTo>
                  <a:close/>
                  <a:moveTo>
                    <a:pt x="12153" y="2698"/>
                  </a:moveTo>
                  <a:cubicBezTo>
                    <a:pt x="8817" y="2698"/>
                    <a:pt x="15490" y="21048"/>
                    <a:pt x="15490" y="22716"/>
                  </a:cubicBezTo>
                  <a:cubicBezTo>
                    <a:pt x="12153" y="26052"/>
                    <a:pt x="7149" y="22716"/>
                    <a:pt x="3812" y="26052"/>
                  </a:cubicBezTo>
                  <a:cubicBezTo>
                    <a:pt x="-2860" y="31057"/>
                    <a:pt x="-1192" y="42734"/>
                    <a:pt x="12153" y="37730"/>
                  </a:cubicBezTo>
                  <a:cubicBezTo>
                    <a:pt x="12153" y="37730"/>
                    <a:pt x="18826" y="26052"/>
                    <a:pt x="20494" y="26052"/>
                  </a:cubicBezTo>
                  <a:cubicBezTo>
                    <a:pt x="27167" y="26052"/>
                    <a:pt x="22163" y="34393"/>
                    <a:pt x="28835" y="29389"/>
                  </a:cubicBezTo>
                  <a:cubicBezTo>
                    <a:pt x="30504" y="29389"/>
                    <a:pt x="33840" y="16043"/>
                    <a:pt x="37176" y="12707"/>
                  </a:cubicBezTo>
                  <a:cubicBezTo>
                    <a:pt x="53858" y="2698"/>
                    <a:pt x="20494" y="-2307"/>
                    <a:pt x="13822" y="102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399" name="Freeform 1398">
              <a:extLst>
                <a:ext uri="{FF2B5EF4-FFF2-40B4-BE49-F238E27FC236}">
                  <a16:creationId xmlns:a16="http://schemas.microsoft.com/office/drawing/2014/main" id="{BF074583-0762-3313-C965-B4EC503E67BE}"/>
                </a:ext>
              </a:extLst>
            </p:cNvPr>
            <p:cNvSpPr/>
            <p:nvPr/>
          </p:nvSpPr>
          <p:spPr>
            <a:xfrm>
              <a:off x="6607399" y="4229075"/>
              <a:ext cx="402515" cy="350136"/>
            </a:xfrm>
            <a:custGeom>
              <a:avLst/>
              <a:gdLst>
                <a:gd name="connsiteX0" fmla="*/ 247373 w 402515"/>
                <a:gd name="connsiteY0" fmla="*/ 71547 h 350136"/>
                <a:gd name="connsiteX1" fmla="*/ 234027 w 402515"/>
                <a:gd name="connsiteY1" fmla="*/ 99907 h 350136"/>
                <a:gd name="connsiteX2" fmla="*/ 229023 w 402515"/>
                <a:gd name="connsiteY2" fmla="*/ 123261 h 350136"/>
                <a:gd name="connsiteX3" fmla="*/ 244036 w 402515"/>
                <a:gd name="connsiteY3" fmla="*/ 129934 h 350136"/>
                <a:gd name="connsiteX4" fmla="*/ 254046 w 402515"/>
                <a:gd name="connsiteY4" fmla="*/ 128266 h 350136"/>
                <a:gd name="connsiteX5" fmla="*/ 264055 w 402515"/>
                <a:gd name="connsiteY5" fmla="*/ 128266 h 350136"/>
                <a:gd name="connsiteX6" fmla="*/ 255714 w 402515"/>
                <a:gd name="connsiteY6" fmla="*/ 141612 h 350136"/>
                <a:gd name="connsiteX7" fmla="*/ 267391 w 402515"/>
                <a:gd name="connsiteY7" fmla="*/ 156625 h 350136"/>
                <a:gd name="connsiteX8" fmla="*/ 275732 w 402515"/>
                <a:gd name="connsiteY8" fmla="*/ 171639 h 350136"/>
                <a:gd name="connsiteX9" fmla="*/ 294082 w 402515"/>
                <a:gd name="connsiteY9" fmla="*/ 184985 h 350136"/>
                <a:gd name="connsiteX10" fmla="*/ 364147 w 402515"/>
                <a:gd name="connsiteY10" fmla="*/ 218349 h 350136"/>
                <a:gd name="connsiteX11" fmla="*/ 402515 w 402515"/>
                <a:gd name="connsiteY11" fmla="*/ 215012 h 350136"/>
                <a:gd name="connsiteX12" fmla="*/ 332451 w 402515"/>
                <a:gd name="connsiteY12" fmla="*/ 321777 h 350136"/>
                <a:gd name="connsiteX13" fmla="*/ 300755 w 402515"/>
                <a:gd name="connsiteY13" fmla="*/ 321777 h 350136"/>
                <a:gd name="connsiteX14" fmla="*/ 289078 w 402515"/>
                <a:gd name="connsiteY14" fmla="*/ 331787 h 350136"/>
                <a:gd name="connsiteX15" fmla="*/ 264055 w 402515"/>
                <a:gd name="connsiteY15" fmla="*/ 331787 h 350136"/>
                <a:gd name="connsiteX16" fmla="*/ 259050 w 402515"/>
                <a:gd name="connsiteY16" fmla="*/ 338459 h 350136"/>
                <a:gd name="connsiteX17" fmla="*/ 229023 w 402515"/>
                <a:gd name="connsiteY17" fmla="*/ 341796 h 350136"/>
                <a:gd name="connsiteX18" fmla="*/ 222350 w 402515"/>
                <a:gd name="connsiteY18" fmla="*/ 331787 h 350136"/>
                <a:gd name="connsiteX19" fmla="*/ 205668 w 402515"/>
                <a:gd name="connsiteY19" fmla="*/ 340128 h 350136"/>
                <a:gd name="connsiteX20" fmla="*/ 195659 w 402515"/>
                <a:gd name="connsiteY20" fmla="*/ 350137 h 350136"/>
                <a:gd name="connsiteX21" fmla="*/ 182313 w 402515"/>
                <a:gd name="connsiteY21" fmla="*/ 350137 h 350136"/>
                <a:gd name="connsiteX22" fmla="*/ 167299 w 402515"/>
                <a:gd name="connsiteY22" fmla="*/ 346800 h 350136"/>
                <a:gd name="connsiteX23" fmla="*/ 145613 w 402515"/>
                <a:gd name="connsiteY23" fmla="*/ 343464 h 350136"/>
                <a:gd name="connsiteX24" fmla="*/ 127262 w 402515"/>
                <a:gd name="connsiteY24" fmla="*/ 343464 h 350136"/>
                <a:gd name="connsiteX25" fmla="*/ 108912 w 402515"/>
                <a:gd name="connsiteY25" fmla="*/ 345132 h 350136"/>
                <a:gd name="connsiteX26" fmla="*/ 90562 w 402515"/>
                <a:gd name="connsiteY26" fmla="*/ 343464 h 350136"/>
                <a:gd name="connsiteX27" fmla="*/ 90562 w 402515"/>
                <a:gd name="connsiteY27" fmla="*/ 335123 h 350136"/>
                <a:gd name="connsiteX28" fmla="*/ 82221 w 402515"/>
                <a:gd name="connsiteY28" fmla="*/ 320109 h 350136"/>
                <a:gd name="connsiteX29" fmla="*/ 75548 w 402515"/>
                <a:gd name="connsiteY29" fmla="*/ 320109 h 350136"/>
                <a:gd name="connsiteX30" fmla="*/ 58866 w 402515"/>
                <a:gd name="connsiteY30" fmla="*/ 310100 h 350136"/>
                <a:gd name="connsiteX31" fmla="*/ 48857 w 402515"/>
                <a:gd name="connsiteY31" fmla="*/ 283409 h 350136"/>
                <a:gd name="connsiteX32" fmla="*/ 42184 w 402515"/>
                <a:gd name="connsiteY32" fmla="*/ 270063 h 350136"/>
                <a:gd name="connsiteX33" fmla="*/ 30507 w 402515"/>
                <a:gd name="connsiteY33" fmla="*/ 255049 h 350136"/>
                <a:gd name="connsiteX34" fmla="*/ 17161 w 402515"/>
                <a:gd name="connsiteY34" fmla="*/ 245040 h 350136"/>
                <a:gd name="connsiteX35" fmla="*/ 479 w 402515"/>
                <a:gd name="connsiteY35" fmla="*/ 240036 h 350136"/>
                <a:gd name="connsiteX36" fmla="*/ 3815 w 402515"/>
                <a:gd name="connsiteY36" fmla="*/ 225022 h 350136"/>
                <a:gd name="connsiteX37" fmla="*/ 13825 w 402515"/>
                <a:gd name="connsiteY37" fmla="*/ 223353 h 350136"/>
                <a:gd name="connsiteX38" fmla="*/ 23834 w 402515"/>
                <a:gd name="connsiteY38" fmla="*/ 220017 h 350136"/>
                <a:gd name="connsiteX39" fmla="*/ 28838 w 402515"/>
                <a:gd name="connsiteY39" fmla="*/ 203335 h 350136"/>
                <a:gd name="connsiteX40" fmla="*/ 28838 w 402515"/>
                <a:gd name="connsiteY40" fmla="*/ 174976 h 350136"/>
                <a:gd name="connsiteX41" fmla="*/ 40516 w 402515"/>
                <a:gd name="connsiteY41" fmla="*/ 143280 h 350136"/>
                <a:gd name="connsiteX42" fmla="*/ 40516 w 402515"/>
                <a:gd name="connsiteY42" fmla="*/ 124930 h 350136"/>
                <a:gd name="connsiteX43" fmla="*/ 52193 w 402515"/>
                <a:gd name="connsiteY43" fmla="*/ 118257 h 350136"/>
                <a:gd name="connsiteX44" fmla="*/ 62202 w 402515"/>
                <a:gd name="connsiteY44" fmla="*/ 108248 h 350136"/>
                <a:gd name="connsiteX45" fmla="*/ 68875 w 402515"/>
                <a:gd name="connsiteY45" fmla="*/ 91566 h 350136"/>
                <a:gd name="connsiteX46" fmla="*/ 77216 w 402515"/>
                <a:gd name="connsiteY46" fmla="*/ 68211 h 350136"/>
                <a:gd name="connsiteX47" fmla="*/ 90562 w 402515"/>
                <a:gd name="connsiteY47" fmla="*/ 44856 h 350136"/>
                <a:gd name="connsiteX48" fmla="*/ 103907 w 402515"/>
                <a:gd name="connsiteY48" fmla="*/ 23169 h 350136"/>
                <a:gd name="connsiteX49" fmla="*/ 118921 w 402515"/>
                <a:gd name="connsiteY49" fmla="*/ 18165 h 350136"/>
                <a:gd name="connsiteX50" fmla="*/ 132267 w 402515"/>
                <a:gd name="connsiteY50" fmla="*/ 18165 h 350136"/>
                <a:gd name="connsiteX51" fmla="*/ 135603 w 402515"/>
                <a:gd name="connsiteY51" fmla="*/ 26506 h 350136"/>
                <a:gd name="connsiteX52" fmla="*/ 140608 w 402515"/>
                <a:gd name="connsiteY52" fmla="*/ 1483 h 350136"/>
                <a:gd name="connsiteX53" fmla="*/ 150617 w 402515"/>
                <a:gd name="connsiteY53" fmla="*/ 1483 h 350136"/>
                <a:gd name="connsiteX54" fmla="*/ 165631 w 402515"/>
                <a:gd name="connsiteY54" fmla="*/ 16497 h 350136"/>
                <a:gd name="connsiteX55" fmla="*/ 178977 w 402515"/>
                <a:gd name="connsiteY55" fmla="*/ 18165 h 350136"/>
                <a:gd name="connsiteX56" fmla="*/ 207336 w 402515"/>
                <a:gd name="connsiteY56" fmla="*/ 28174 h 350136"/>
                <a:gd name="connsiteX57" fmla="*/ 225686 w 402515"/>
                <a:gd name="connsiteY57" fmla="*/ 46524 h 350136"/>
                <a:gd name="connsiteX58" fmla="*/ 237364 w 402515"/>
                <a:gd name="connsiteY58" fmla="*/ 68211 h 350136"/>
                <a:gd name="connsiteX59" fmla="*/ 249041 w 402515"/>
                <a:gd name="connsiteY59" fmla="*/ 76552 h 350136"/>
                <a:gd name="connsiteX60" fmla="*/ 133935 w 402515"/>
                <a:gd name="connsiteY60" fmla="*/ 68211 h 350136"/>
                <a:gd name="connsiteX61" fmla="*/ 133935 w 402515"/>
                <a:gd name="connsiteY61" fmla="*/ 88229 h 350136"/>
                <a:gd name="connsiteX62" fmla="*/ 133935 w 402515"/>
                <a:gd name="connsiteY62" fmla="*/ 68211 h 35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02515" h="350136">
                  <a:moveTo>
                    <a:pt x="247373" y="71547"/>
                  </a:moveTo>
                  <a:cubicBezTo>
                    <a:pt x="247373" y="71547"/>
                    <a:pt x="232359" y="93234"/>
                    <a:pt x="234027" y="99907"/>
                  </a:cubicBezTo>
                  <a:cubicBezTo>
                    <a:pt x="235695" y="106579"/>
                    <a:pt x="225686" y="116589"/>
                    <a:pt x="229023" y="123261"/>
                  </a:cubicBezTo>
                  <a:cubicBezTo>
                    <a:pt x="232359" y="129934"/>
                    <a:pt x="239032" y="129934"/>
                    <a:pt x="244036" y="129934"/>
                  </a:cubicBezTo>
                  <a:cubicBezTo>
                    <a:pt x="249041" y="129934"/>
                    <a:pt x="254046" y="128266"/>
                    <a:pt x="254046" y="128266"/>
                  </a:cubicBezTo>
                  <a:lnTo>
                    <a:pt x="264055" y="128266"/>
                  </a:lnTo>
                  <a:cubicBezTo>
                    <a:pt x="264055" y="128266"/>
                    <a:pt x="255714" y="141612"/>
                    <a:pt x="255714" y="141612"/>
                  </a:cubicBezTo>
                  <a:lnTo>
                    <a:pt x="267391" y="156625"/>
                  </a:lnTo>
                  <a:cubicBezTo>
                    <a:pt x="270728" y="161630"/>
                    <a:pt x="269059" y="166635"/>
                    <a:pt x="275732" y="171639"/>
                  </a:cubicBezTo>
                  <a:cubicBezTo>
                    <a:pt x="282405" y="176644"/>
                    <a:pt x="282405" y="181648"/>
                    <a:pt x="294082" y="184985"/>
                  </a:cubicBezTo>
                  <a:cubicBezTo>
                    <a:pt x="305760" y="188321"/>
                    <a:pt x="364147" y="218349"/>
                    <a:pt x="364147" y="218349"/>
                  </a:cubicBezTo>
                  <a:lnTo>
                    <a:pt x="402515" y="215012"/>
                  </a:lnTo>
                  <a:lnTo>
                    <a:pt x="332451" y="321777"/>
                  </a:lnTo>
                  <a:lnTo>
                    <a:pt x="300755" y="321777"/>
                  </a:lnTo>
                  <a:cubicBezTo>
                    <a:pt x="300755" y="321777"/>
                    <a:pt x="289078" y="331787"/>
                    <a:pt x="289078" y="331787"/>
                  </a:cubicBezTo>
                  <a:lnTo>
                    <a:pt x="264055" y="331787"/>
                  </a:lnTo>
                  <a:cubicBezTo>
                    <a:pt x="264055" y="331787"/>
                    <a:pt x="259050" y="338459"/>
                    <a:pt x="259050" y="338459"/>
                  </a:cubicBezTo>
                  <a:cubicBezTo>
                    <a:pt x="259050" y="338459"/>
                    <a:pt x="235695" y="345132"/>
                    <a:pt x="229023" y="341796"/>
                  </a:cubicBezTo>
                  <a:cubicBezTo>
                    <a:pt x="222350" y="338459"/>
                    <a:pt x="222350" y="331787"/>
                    <a:pt x="222350" y="331787"/>
                  </a:cubicBezTo>
                  <a:cubicBezTo>
                    <a:pt x="222350" y="331787"/>
                    <a:pt x="214009" y="343464"/>
                    <a:pt x="205668" y="340128"/>
                  </a:cubicBezTo>
                  <a:cubicBezTo>
                    <a:pt x="198995" y="336791"/>
                    <a:pt x="195659" y="350137"/>
                    <a:pt x="195659" y="350137"/>
                  </a:cubicBezTo>
                  <a:cubicBezTo>
                    <a:pt x="195659" y="350137"/>
                    <a:pt x="187318" y="350137"/>
                    <a:pt x="182313" y="350137"/>
                  </a:cubicBezTo>
                  <a:cubicBezTo>
                    <a:pt x="177308" y="350137"/>
                    <a:pt x="170636" y="350137"/>
                    <a:pt x="167299" y="346800"/>
                  </a:cubicBezTo>
                  <a:cubicBezTo>
                    <a:pt x="163963" y="343464"/>
                    <a:pt x="145613" y="343464"/>
                    <a:pt x="145613" y="343464"/>
                  </a:cubicBezTo>
                  <a:cubicBezTo>
                    <a:pt x="145613" y="343464"/>
                    <a:pt x="132267" y="350137"/>
                    <a:pt x="127262" y="343464"/>
                  </a:cubicBezTo>
                  <a:cubicBezTo>
                    <a:pt x="122258" y="336791"/>
                    <a:pt x="113917" y="346800"/>
                    <a:pt x="108912" y="345132"/>
                  </a:cubicBezTo>
                  <a:cubicBezTo>
                    <a:pt x="103907" y="343464"/>
                    <a:pt x="90562" y="343464"/>
                    <a:pt x="90562" y="343464"/>
                  </a:cubicBezTo>
                  <a:lnTo>
                    <a:pt x="90562" y="335123"/>
                  </a:lnTo>
                  <a:cubicBezTo>
                    <a:pt x="88894" y="335123"/>
                    <a:pt x="90562" y="320109"/>
                    <a:pt x="82221" y="320109"/>
                  </a:cubicBezTo>
                  <a:cubicBezTo>
                    <a:pt x="73880" y="320109"/>
                    <a:pt x="78884" y="320109"/>
                    <a:pt x="75548" y="320109"/>
                  </a:cubicBezTo>
                  <a:cubicBezTo>
                    <a:pt x="68875" y="320109"/>
                    <a:pt x="60534" y="316773"/>
                    <a:pt x="58866" y="310100"/>
                  </a:cubicBezTo>
                  <a:cubicBezTo>
                    <a:pt x="57198" y="300091"/>
                    <a:pt x="48857" y="291750"/>
                    <a:pt x="48857" y="283409"/>
                  </a:cubicBezTo>
                  <a:cubicBezTo>
                    <a:pt x="48857" y="275068"/>
                    <a:pt x="47189" y="273400"/>
                    <a:pt x="42184" y="270063"/>
                  </a:cubicBezTo>
                  <a:cubicBezTo>
                    <a:pt x="37179" y="265059"/>
                    <a:pt x="35511" y="261722"/>
                    <a:pt x="30507" y="255049"/>
                  </a:cubicBezTo>
                  <a:cubicBezTo>
                    <a:pt x="27170" y="248377"/>
                    <a:pt x="22166" y="248377"/>
                    <a:pt x="17161" y="245040"/>
                  </a:cubicBezTo>
                  <a:cubicBezTo>
                    <a:pt x="12156" y="243372"/>
                    <a:pt x="-2857" y="245040"/>
                    <a:pt x="479" y="240036"/>
                  </a:cubicBezTo>
                  <a:cubicBezTo>
                    <a:pt x="3815" y="235031"/>
                    <a:pt x="3815" y="225022"/>
                    <a:pt x="3815" y="225022"/>
                  </a:cubicBezTo>
                  <a:cubicBezTo>
                    <a:pt x="3815" y="225022"/>
                    <a:pt x="3815" y="225022"/>
                    <a:pt x="13825" y="223353"/>
                  </a:cubicBezTo>
                  <a:cubicBezTo>
                    <a:pt x="22166" y="223353"/>
                    <a:pt x="23834" y="220017"/>
                    <a:pt x="23834" y="220017"/>
                  </a:cubicBezTo>
                  <a:cubicBezTo>
                    <a:pt x="23834" y="220017"/>
                    <a:pt x="28838" y="208340"/>
                    <a:pt x="28838" y="203335"/>
                  </a:cubicBezTo>
                  <a:cubicBezTo>
                    <a:pt x="28838" y="198330"/>
                    <a:pt x="30507" y="181648"/>
                    <a:pt x="28838" y="174976"/>
                  </a:cubicBezTo>
                  <a:cubicBezTo>
                    <a:pt x="27170" y="168303"/>
                    <a:pt x="40516" y="153289"/>
                    <a:pt x="40516" y="143280"/>
                  </a:cubicBezTo>
                  <a:cubicBezTo>
                    <a:pt x="40516" y="133271"/>
                    <a:pt x="40516" y="124930"/>
                    <a:pt x="40516" y="124930"/>
                  </a:cubicBezTo>
                  <a:cubicBezTo>
                    <a:pt x="40516" y="124930"/>
                    <a:pt x="47189" y="119925"/>
                    <a:pt x="52193" y="118257"/>
                  </a:cubicBezTo>
                  <a:cubicBezTo>
                    <a:pt x="57198" y="116589"/>
                    <a:pt x="60534" y="114920"/>
                    <a:pt x="62202" y="108248"/>
                  </a:cubicBezTo>
                  <a:cubicBezTo>
                    <a:pt x="63871" y="103243"/>
                    <a:pt x="65539" y="98238"/>
                    <a:pt x="68875" y="91566"/>
                  </a:cubicBezTo>
                  <a:cubicBezTo>
                    <a:pt x="72212" y="84893"/>
                    <a:pt x="77216" y="78220"/>
                    <a:pt x="77216" y="68211"/>
                  </a:cubicBezTo>
                  <a:cubicBezTo>
                    <a:pt x="77216" y="58202"/>
                    <a:pt x="87225" y="51529"/>
                    <a:pt x="90562" y="44856"/>
                  </a:cubicBezTo>
                  <a:cubicBezTo>
                    <a:pt x="93898" y="38183"/>
                    <a:pt x="103907" y="23169"/>
                    <a:pt x="103907" y="23169"/>
                  </a:cubicBezTo>
                  <a:lnTo>
                    <a:pt x="118921" y="18165"/>
                  </a:lnTo>
                  <a:cubicBezTo>
                    <a:pt x="118921" y="18165"/>
                    <a:pt x="128931" y="14828"/>
                    <a:pt x="132267" y="18165"/>
                  </a:cubicBezTo>
                  <a:cubicBezTo>
                    <a:pt x="135603" y="21501"/>
                    <a:pt x="135603" y="26506"/>
                    <a:pt x="135603" y="26506"/>
                  </a:cubicBezTo>
                  <a:lnTo>
                    <a:pt x="140608" y="1483"/>
                  </a:lnTo>
                  <a:cubicBezTo>
                    <a:pt x="140608" y="1483"/>
                    <a:pt x="143944" y="-1854"/>
                    <a:pt x="150617" y="1483"/>
                  </a:cubicBezTo>
                  <a:cubicBezTo>
                    <a:pt x="157290" y="6487"/>
                    <a:pt x="160626" y="16497"/>
                    <a:pt x="165631" y="16497"/>
                  </a:cubicBezTo>
                  <a:cubicBezTo>
                    <a:pt x="170636" y="16497"/>
                    <a:pt x="175640" y="13160"/>
                    <a:pt x="178977" y="18165"/>
                  </a:cubicBezTo>
                  <a:cubicBezTo>
                    <a:pt x="182313" y="24838"/>
                    <a:pt x="198995" y="24838"/>
                    <a:pt x="207336" y="28174"/>
                  </a:cubicBezTo>
                  <a:cubicBezTo>
                    <a:pt x="214009" y="31510"/>
                    <a:pt x="217345" y="38183"/>
                    <a:pt x="225686" y="46524"/>
                  </a:cubicBezTo>
                  <a:cubicBezTo>
                    <a:pt x="234027" y="54865"/>
                    <a:pt x="234027" y="63206"/>
                    <a:pt x="237364" y="68211"/>
                  </a:cubicBezTo>
                  <a:cubicBezTo>
                    <a:pt x="240700" y="71547"/>
                    <a:pt x="249041" y="76552"/>
                    <a:pt x="249041" y="76552"/>
                  </a:cubicBezTo>
                  <a:close/>
                  <a:moveTo>
                    <a:pt x="133935" y="68211"/>
                  </a:moveTo>
                  <a:cubicBezTo>
                    <a:pt x="155622" y="68211"/>
                    <a:pt x="142276" y="83225"/>
                    <a:pt x="133935" y="88229"/>
                  </a:cubicBezTo>
                  <a:cubicBezTo>
                    <a:pt x="127262" y="83225"/>
                    <a:pt x="115585" y="66543"/>
                    <a:pt x="133935" y="68211"/>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400" name="Graphic 1159">
              <a:extLst>
                <a:ext uri="{FF2B5EF4-FFF2-40B4-BE49-F238E27FC236}">
                  <a16:creationId xmlns:a16="http://schemas.microsoft.com/office/drawing/2014/main" id="{8D859413-6781-6736-D03F-931E51C85AB1}"/>
                </a:ext>
              </a:extLst>
            </p:cNvPr>
            <p:cNvGrpSpPr/>
            <p:nvPr/>
          </p:nvGrpSpPr>
          <p:grpSpPr>
            <a:xfrm>
              <a:off x="6329328" y="2590586"/>
              <a:ext cx="166780" cy="93548"/>
              <a:chOff x="6329328" y="2590586"/>
              <a:chExt cx="166780" cy="93548"/>
            </a:xfrm>
            <a:solidFill>
              <a:srgbClr val="009EE0"/>
            </a:solidFill>
          </p:grpSpPr>
          <p:sp>
            <p:nvSpPr>
              <p:cNvPr id="1401" name="Freeform 1400">
                <a:extLst>
                  <a:ext uri="{FF2B5EF4-FFF2-40B4-BE49-F238E27FC236}">
                    <a16:creationId xmlns:a16="http://schemas.microsoft.com/office/drawing/2014/main" id="{3C6CFBEE-6090-762A-F6D3-EE36A49F3CED}"/>
                  </a:ext>
                </a:extLst>
              </p:cNvPr>
              <p:cNvSpPr/>
              <p:nvPr/>
            </p:nvSpPr>
            <p:spPr>
              <a:xfrm>
                <a:off x="6335962" y="2607398"/>
                <a:ext cx="16682" cy="20018"/>
              </a:xfrm>
              <a:custGeom>
                <a:avLst/>
                <a:gdLst>
                  <a:gd name="connsiteX0" fmla="*/ 8341 w 16682"/>
                  <a:gd name="connsiteY0" fmla="*/ 0 h 20018"/>
                  <a:gd name="connsiteX1" fmla="*/ 0 w 16682"/>
                  <a:gd name="connsiteY1" fmla="*/ 3336 h 20018"/>
                  <a:gd name="connsiteX2" fmla="*/ 8341 w 16682"/>
                  <a:gd name="connsiteY2" fmla="*/ 20018 h 20018"/>
                  <a:gd name="connsiteX3" fmla="*/ 16682 w 16682"/>
                  <a:gd name="connsiteY3" fmla="*/ 16682 h 20018"/>
                  <a:gd name="connsiteX4" fmla="*/ 16682 w 16682"/>
                  <a:gd name="connsiteY4" fmla="*/ 0 h 20018"/>
                  <a:gd name="connsiteX5" fmla="*/ 8341 w 16682"/>
                  <a:gd name="connsiteY5" fmla="*/ 0 h 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82" h="20018">
                    <a:moveTo>
                      <a:pt x="8341" y="0"/>
                    </a:moveTo>
                    <a:cubicBezTo>
                      <a:pt x="13345" y="5005"/>
                      <a:pt x="0" y="3336"/>
                      <a:pt x="0" y="3336"/>
                    </a:cubicBezTo>
                    <a:cubicBezTo>
                      <a:pt x="5004" y="6673"/>
                      <a:pt x="5004" y="13346"/>
                      <a:pt x="8341" y="20018"/>
                    </a:cubicBezTo>
                    <a:cubicBezTo>
                      <a:pt x="8341" y="20018"/>
                      <a:pt x="15014" y="15014"/>
                      <a:pt x="16682" y="16682"/>
                    </a:cubicBezTo>
                    <a:cubicBezTo>
                      <a:pt x="16682" y="15014"/>
                      <a:pt x="16682" y="1668"/>
                      <a:pt x="16682" y="0"/>
                    </a:cubicBezTo>
                    <a:lnTo>
                      <a:pt x="8341" y="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02" name="Freeform 1401">
                <a:extLst>
                  <a:ext uri="{FF2B5EF4-FFF2-40B4-BE49-F238E27FC236}">
                    <a16:creationId xmlns:a16="http://schemas.microsoft.com/office/drawing/2014/main" id="{A0372141-9B47-98FF-ECE1-F6A243938EBD}"/>
                  </a:ext>
                </a:extLst>
              </p:cNvPr>
              <p:cNvSpPr/>
              <p:nvPr/>
            </p:nvSpPr>
            <p:spPr>
              <a:xfrm>
                <a:off x="6329328" y="2634823"/>
                <a:ext cx="34243" cy="24637"/>
              </a:xfrm>
              <a:custGeom>
                <a:avLst/>
                <a:gdLst>
                  <a:gd name="connsiteX0" fmla="*/ 11638 w 34243"/>
                  <a:gd name="connsiteY0" fmla="*/ 934 h 24637"/>
                  <a:gd name="connsiteX1" fmla="*/ 28320 w 34243"/>
                  <a:gd name="connsiteY1" fmla="*/ 20953 h 24637"/>
                  <a:gd name="connsiteX2" fmla="*/ 28320 w 34243"/>
                  <a:gd name="connsiteY2" fmla="*/ 12612 h 24637"/>
                  <a:gd name="connsiteX3" fmla="*/ 31657 w 34243"/>
                  <a:gd name="connsiteY3" fmla="*/ 4271 h 24637"/>
                  <a:gd name="connsiteX4" fmla="*/ 11638 w 34243"/>
                  <a:gd name="connsiteY4" fmla="*/ 934 h 2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3" h="24637">
                    <a:moveTo>
                      <a:pt x="11638" y="934"/>
                    </a:moveTo>
                    <a:cubicBezTo>
                      <a:pt x="-11717" y="7607"/>
                      <a:pt x="3297" y="34298"/>
                      <a:pt x="28320" y="20953"/>
                    </a:cubicBezTo>
                    <a:lnTo>
                      <a:pt x="28320" y="12612"/>
                    </a:lnTo>
                    <a:cubicBezTo>
                      <a:pt x="34993" y="14280"/>
                      <a:pt x="31657" y="9275"/>
                      <a:pt x="31657" y="4271"/>
                    </a:cubicBezTo>
                    <a:cubicBezTo>
                      <a:pt x="41666" y="4271"/>
                      <a:pt x="19979" y="-2402"/>
                      <a:pt x="11638" y="93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3" name="Freeform 1402">
                <a:extLst>
                  <a:ext uri="{FF2B5EF4-FFF2-40B4-BE49-F238E27FC236}">
                    <a16:creationId xmlns:a16="http://schemas.microsoft.com/office/drawing/2014/main" id="{F52AD48B-9975-C0ED-49D6-5B022327B06F}"/>
                  </a:ext>
                </a:extLst>
              </p:cNvPr>
              <p:cNvSpPr/>
              <p:nvPr/>
            </p:nvSpPr>
            <p:spPr>
              <a:xfrm>
                <a:off x="6375998" y="2590586"/>
                <a:ext cx="120110" cy="93548"/>
              </a:xfrm>
              <a:custGeom>
                <a:avLst/>
                <a:gdLst>
                  <a:gd name="connsiteX0" fmla="*/ 108433 w 120110"/>
                  <a:gd name="connsiteY0" fmla="*/ 33494 h 93548"/>
                  <a:gd name="connsiteX1" fmla="*/ 115106 w 120110"/>
                  <a:gd name="connsiteY1" fmla="*/ 25153 h 93548"/>
                  <a:gd name="connsiteX2" fmla="*/ 120111 w 120110"/>
                  <a:gd name="connsiteY2" fmla="*/ 15143 h 93548"/>
                  <a:gd name="connsiteX3" fmla="*/ 115106 w 120110"/>
                  <a:gd name="connsiteY3" fmla="*/ 3466 h 93548"/>
                  <a:gd name="connsiteX4" fmla="*/ 113437 w 120110"/>
                  <a:gd name="connsiteY4" fmla="*/ 11807 h 93548"/>
                  <a:gd name="connsiteX5" fmla="*/ 56719 w 120110"/>
                  <a:gd name="connsiteY5" fmla="*/ 130 h 93548"/>
                  <a:gd name="connsiteX6" fmla="*/ 48378 w 120110"/>
                  <a:gd name="connsiteY6" fmla="*/ 8471 h 93548"/>
                  <a:gd name="connsiteX7" fmla="*/ 28360 w 120110"/>
                  <a:gd name="connsiteY7" fmla="*/ 8471 h 93548"/>
                  <a:gd name="connsiteX8" fmla="*/ 0 w 120110"/>
                  <a:gd name="connsiteY8" fmla="*/ 20148 h 93548"/>
                  <a:gd name="connsiteX9" fmla="*/ 0 w 120110"/>
                  <a:gd name="connsiteY9" fmla="*/ 51844 h 93548"/>
                  <a:gd name="connsiteX10" fmla="*/ 11678 w 120110"/>
                  <a:gd name="connsiteY10" fmla="*/ 55180 h 93548"/>
                  <a:gd name="connsiteX11" fmla="*/ 13345 w 120110"/>
                  <a:gd name="connsiteY11" fmla="*/ 71862 h 93548"/>
                  <a:gd name="connsiteX12" fmla="*/ 25023 w 120110"/>
                  <a:gd name="connsiteY12" fmla="*/ 71862 h 93548"/>
                  <a:gd name="connsiteX13" fmla="*/ 31696 w 120110"/>
                  <a:gd name="connsiteY13" fmla="*/ 66858 h 93548"/>
                  <a:gd name="connsiteX14" fmla="*/ 50046 w 120110"/>
                  <a:gd name="connsiteY14" fmla="*/ 70194 h 93548"/>
                  <a:gd name="connsiteX15" fmla="*/ 60055 w 120110"/>
                  <a:gd name="connsiteY15" fmla="*/ 80203 h 93548"/>
                  <a:gd name="connsiteX16" fmla="*/ 66728 w 120110"/>
                  <a:gd name="connsiteY16" fmla="*/ 80203 h 93548"/>
                  <a:gd name="connsiteX17" fmla="*/ 73401 w 120110"/>
                  <a:gd name="connsiteY17" fmla="*/ 93549 h 93548"/>
                  <a:gd name="connsiteX18" fmla="*/ 86747 w 120110"/>
                  <a:gd name="connsiteY18" fmla="*/ 90212 h 93548"/>
                  <a:gd name="connsiteX19" fmla="*/ 93419 w 120110"/>
                  <a:gd name="connsiteY19" fmla="*/ 75199 h 93548"/>
                  <a:gd name="connsiteX20" fmla="*/ 103429 w 120110"/>
                  <a:gd name="connsiteY20" fmla="*/ 65189 h 93548"/>
                  <a:gd name="connsiteX21" fmla="*/ 93419 w 120110"/>
                  <a:gd name="connsiteY21" fmla="*/ 45171 h 93548"/>
                  <a:gd name="connsiteX22" fmla="*/ 101760 w 120110"/>
                  <a:gd name="connsiteY22" fmla="*/ 33494 h 93548"/>
                  <a:gd name="connsiteX23" fmla="*/ 110101 w 120110"/>
                  <a:gd name="connsiteY23" fmla="*/ 33494 h 9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10" h="93548">
                    <a:moveTo>
                      <a:pt x="108433" y="33494"/>
                    </a:moveTo>
                    <a:lnTo>
                      <a:pt x="115106" y="25153"/>
                    </a:lnTo>
                    <a:cubicBezTo>
                      <a:pt x="115106" y="25153"/>
                      <a:pt x="120111" y="21816"/>
                      <a:pt x="120111" y="15143"/>
                    </a:cubicBezTo>
                    <a:cubicBezTo>
                      <a:pt x="120111" y="8471"/>
                      <a:pt x="115106" y="3466"/>
                      <a:pt x="115106" y="3466"/>
                    </a:cubicBezTo>
                    <a:cubicBezTo>
                      <a:pt x="115106" y="6802"/>
                      <a:pt x="115106" y="11807"/>
                      <a:pt x="113437" y="11807"/>
                    </a:cubicBezTo>
                    <a:cubicBezTo>
                      <a:pt x="105096" y="13475"/>
                      <a:pt x="70065" y="-1539"/>
                      <a:pt x="56719" y="130"/>
                    </a:cubicBezTo>
                    <a:cubicBezTo>
                      <a:pt x="50046" y="130"/>
                      <a:pt x="51714" y="6802"/>
                      <a:pt x="48378" y="8471"/>
                    </a:cubicBezTo>
                    <a:cubicBezTo>
                      <a:pt x="41705" y="10139"/>
                      <a:pt x="35032" y="8471"/>
                      <a:pt x="28360" y="8471"/>
                    </a:cubicBezTo>
                    <a:cubicBezTo>
                      <a:pt x="21686" y="8471"/>
                      <a:pt x="8341" y="18480"/>
                      <a:pt x="0" y="20148"/>
                    </a:cubicBezTo>
                    <a:cubicBezTo>
                      <a:pt x="0" y="28489"/>
                      <a:pt x="0" y="36830"/>
                      <a:pt x="0" y="51844"/>
                    </a:cubicBezTo>
                    <a:lnTo>
                      <a:pt x="11678" y="55180"/>
                    </a:lnTo>
                    <a:cubicBezTo>
                      <a:pt x="11678" y="61853"/>
                      <a:pt x="13345" y="66858"/>
                      <a:pt x="13345" y="71862"/>
                    </a:cubicBezTo>
                    <a:cubicBezTo>
                      <a:pt x="13345" y="71862"/>
                      <a:pt x="20019" y="71862"/>
                      <a:pt x="25023" y="71862"/>
                    </a:cubicBezTo>
                    <a:cubicBezTo>
                      <a:pt x="30027" y="71862"/>
                      <a:pt x="31696" y="66858"/>
                      <a:pt x="31696" y="66858"/>
                    </a:cubicBezTo>
                    <a:cubicBezTo>
                      <a:pt x="31696" y="66858"/>
                      <a:pt x="41705" y="66858"/>
                      <a:pt x="50046" y="70194"/>
                    </a:cubicBezTo>
                    <a:cubicBezTo>
                      <a:pt x="58387" y="73530"/>
                      <a:pt x="60055" y="80203"/>
                      <a:pt x="60055" y="80203"/>
                    </a:cubicBezTo>
                    <a:lnTo>
                      <a:pt x="66728" y="80203"/>
                    </a:lnTo>
                    <a:lnTo>
                      <a:pt x="73401" y="93549"/>
                    </a:lnTo>
                    <a:lnTo>
                      <a:pt x="86747" y="90212"/>
                    </a:lnTo>
                    <a:cubicBezTo>
                      <a:pt x="86747" y="90212"/>
                      <a:pt x="86747" y="75199"/>
                      <a:pt x="93419" y="75199"/>
                    </a:cubicBezTo>
                    <a:cubicBezTo>
                      <a:pt x="96755" y="75199"/>
                      <a:pt x="100092" y="68526"/>
                      <a:pt x="103429" y="65189"/>
                    </a:cubicBezTo>
                    <a:cubicBezTo>
                      <a:pt x="103429" y="65189"/>
                      <a:pt x="95088" y="45171"/>
                      <a:pt x="93419" y="45171"/>
                    </a:cubicBezTo>
                    <a:cubicBezTo>
                      <a:pt x="93419" y="45171"/>
                      <a:pt x="95088" y="33494"/>
                      <a:pt x="101760" y="33494"/>
                    </a:cubicBezTo>
                    <a:lnTo>
                      <a:pt x="110101" y="33494"/>
                    </a:ln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404" name="Freeform 1403">
              <a:extLst>
                <a:ext uri="{FF2B5EF4-FFF2-40B4-BE49-F238E27FC236}">
                  <a16:creationId xmlns:a16="http://schemas.microsoft.com/office/drawing/2014/main" id="{BAACFD57-4BB1-BDE5-D203-EB5E154C7713}"/>
                </a:ext>
              </a:extLst>
            </p:cNvPr>
            <p:cNvSpPr/>
            <p:nvPr/>
          </p:nvSpPr>
          <p:spPr>
            <a:xfrm>
              <a:off x="6708948" y="4103774"/>
              <a:ext cx="175852" cy="200184"/>
            </a:xfrm>
            <a:custGeom>
              <a:avLst/>
              <a:gdLst>
                <a:gd name="connsiteX0" fmla="*/ 60746 w 175852"/>
                <a:gd name="connsiteY0" fmla="*/ 0 h 200184"/>
                <a:gd name="connsiteX1" fmla="*/ 49069 w 175852"/>
                <a:gd name="connsiteY1" fmla="*/ 13346 h 200184"/>
                <a:gd name="connsiteX2" fmla="*/ 34055 w 175852"/>
                <a:gd name="connsiteY2" fmla="*/ 13346 h 200184"/>
                <a:gd name="connsiteX3" fmla="*/ 19041 w 175852"/>
                <a:gd name="connsiteY3" fmla="*/ 21687 h 200184"/>
                <a:gd name="connsiteX4" fmla="*/ 12369 w 175852"/>
                <a:gd name="connsiteY4" fmla="*/ 33364 h 200184"/>
                <a:gd name="connsiteX5" fmla="*/ 9032 w 175852"/>
                <a:gd name="connsiteY5" fmla="*/ 46710 h 200184"/>
                <a:gd name="connsiteX6" fmla="*/ 9032 w 175852"/>
                <a:gd name="connsiteY6" fmla="*/ 68396 h 200184"/>
                <a:gd name="connsiteX7" fmla="*/ 2359 w 175852"/>
                <a:gd name="connsiteY7" fmla="*/ 91751 h 200184"/>
                <a:gd name="connsiteX8" fmla="*/ 691 w 175852"/>
                <a:gd name="connsiteY8" fmla="*/ 113438 h 200184"/>
                <a:gd name="connsiteX9" fmla="*/ 691 w 175852"/>
                <a:gd name="connsiteY9" fmla="*/ 143465 h 200184"/>
                <a:gd name="connsiteX10" fmla="*/ 15705 w 175852"/>
                <a:gd name="connsiteY10" fmla="*/ 138461 h 200184"/>
                <a:gd name="connsiteX11" fmla="*/ 29051 w 175852"/>
                <a:gd name="connsiteY11" fmla="*/ 138461 h 200184"/>
                <a:gd name="connsiteX12" fmla="*/ 32387 w 175852"/>
                <a:gd name="connsiteY12" fmla="*/ 146802 h 200184"/>
                <a:gd name="connsiteX13" fmla="*/ 37392 w 175852"/>
                <a:gd name="connsiteY13" fmla="*/ 121779 h 200184"/>
                <a:gd name="connsiteX14" fmla="*/ 47400 w 175852"/>
                <a:gd name="connsiteY14" fmla="*/ 121779 h 200184"/>
                <a:gd name="connsiteX15" fmla="*/ 62415 w 175852"/>
                <a:gd name="connsiteY15" fmla="*/ 136792 h 200184"/>
                <a:gd name="connsiteX16" fmla="*/ 75760 w 175852"/>
                <a:gd name="connsiteY16" fmla="*/ 138461 h 200184"/>
                <a:gd name="connsiteX17" fmla="*/ 104120 w 175852"/>
                <a:gd name="connsiteY17" fmla="*/ 148470 h 200184"/>
                <a:gd name="connsiteX18" fmla="*/ 122470 w 175852"/>
                <a:gd name="connsiteY18" fmla="*/ 166820 h 200184"/>
                <a:gd name="connsiteX19" fmla="*/ 134147 w 175852"/>
                <a:gd name="connsiteY19" fmla="*/ 188507 h 200184"/>
                <a:gd name="connsiteX20" fmla="*/ 145825 w 175852"/>
                <a:gd name="connsiteY20" fmla="*/ 198516 h 200184"/>
                <a:gd name="connsiteX21" fmla="*/ 150829 w 175852"/>
                <a:gd name="connsiteY21" fmla="*/ 195180 h 200184"/>
                <a:gd name="connsiteX22" fmla="*/ 157502 w 175852"/>
                <a:gd name="connsiteY22" fmla="*/ 200184 h 200184"/>
                <a:gd name="connsiteX23" fmla="*/ 175852 w 175852"/>
                <a:gd name="connsiteY23" fmla="*/ 191843 h 200184"/>
                <a:gd name="connsiteX24" fmla="*/ 175852 w 175852"/>
                <a:gd name="connsiteY24" fmla="*/ 180166 h 200184"/>
                <a:gd name="connsiteX25" fmla="*/ 147493 w 175852"/>
                <a:gd name="connsiteY25" fmla="*/ 160147 h 200184"/>
                <a:gd name="connsiteX26" fmla="*/ 144156 w 175852"/>
                <a:gd name="connsiteY26" fmla="*/ 140129 h 200184"/>
                <a:gd name="connsiteX27" fmla="*/ 124138 w 175852"/>
                <a:gd name="connsiteY27" fmla="*/ 131788 h 200184"/>
                <a:gd name="connsiteX28" fmla="*/ 115797 w 175852"/>
                <a:gd name="connsiteY28" fmla="*/ 108433 h 200184"/>
                <a:gd name="connsiteX29" fmla="*/ 104120 w 175852"/>
                <a:gd name="connsiteY29" fmla="*/ 108433 h 200184"/>
                <a:gd name="connsiteX30" fmla="*/ 87438 w 175852"/>
                <a:gd name="connsiteY30" fmla="*/ 85078 h 200184"/>
                <a:gd name="connsiteX31" fmla="*/ 79097 w 175852"/>
                <a:gd name="connsiteY31" fmla="*/ 88415 h 200184"/>
                <a:gd name="connsiteX32" fmla="*/ 79097 w 175852"/>
                <a:gd name="connsiteY32" fmla="*/ 85078 h 200184"/>
                <a:gd name="connsiteX33" fmla="*/ 70756 w 175852"/>
                <a:gd name="connsiteY33" fmla="*/ 81742 h 200184"/>
                <a:gd name="connsiteX34" fmla="*/ 60746 w 175852"/>
                <a:gd name="connsiteY34" fmla="*/ 5005 h 20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852" h="200184">
                  <a:moveTo>
                    <a:pt x="60746" y="0"/>
                  </a:moveTo>
                  <a:lnTo>
                    <a:pt x="49069" y="13346"/>
                  </a:lnTo>
                  <a:lnTo>
                    <a:pt x="34055" y="13346"/>
                  </a:lnTo>
                  <a:cubicBezTo>
                    <a:pt x="34055" y="11677"/>
                    <a:pt x="22377" y="16682"/>
                    <a:pt x="19041" y="21687"/>
                  </a:cubicBezTo>
                  <a:cubicBezTo>
                    <a:pt x="15705" y="26691"/>
                    <a:pt x="19041" y="33364"/>
                    <a:pt x="12369" y="33364"/>
                  </a:cubicBezTo>
                  <a:cubicBezTo>
                    <a:pt x="5695" y="33364"/>
                    <a:pt x="12369" y="36700"/>
                    <a:pt x="9032" y="46710"/>
                  </a:cubicBezTo>
                  <a:cubicBezTo>
                    <a:pt x="7364" y="56719"/>
                    <a:pt x="9032" y="56719"/>
                    <a:pt x="9032" y="68396"/>
                  </a:cubicBezTo>
                  <a:cubicBezTo>
                    <a:pt x="9032" y="80074"/>
                    <a:pt x="4028" y="81742"/>
                    <a:pt x="2359" y="91751"/>
                  </a:cubicBezTo>
                  <a:cubicBezTo>
                    <a:pt x="691" y="101760"/>
                    <a:pt x="-977" y="110101"/>
                    <a:pt x="691" y="113438"/>
                  </a:cubicBezTo>
                  <a:cubicBezTo>
                    <a:pt x="2359" y="116774"/>
                    <a:pt x="691" y="143465"/>
                    <a:pt x="691" y="143465"/>
                  </a:cubicBezTo>
                  <a:lnTo>
                    <a:pt x="15705" y="138461"/>
                  </a:lnTo>
                  <a:cubicBezTo>
                    <a:pt x="15705" y="138461"/>
                    <a:pt x="25714" y="135124"/>
                    <a:pt x="29051" y="138461"/>
                  </a:cubicBezTo>
                  <a:cubicBezTo>
                    <a:pt x="32387" y="141797"/>
                    <a:pt x="32387" y="146802"/>
                    <a:pt x="32387" y="146802"/>
                  </a:cubicBezTo>
                  <a:lnTo>
                    <a:pt x="37392" y="121779"/>
                  </a:lnTo>
                  <a:cubicBezTo>
                    <a:pt x="37392" y="121779"/>
                    <a:pt x="40728" y="118442"/>
                    <a:pt x="47400" y="121779"/>
                  </a:cubicBezTo>
                  <a:cubicBezTo>
                    <a:pt x="54074" y="126783"/>
                    <a:pt x="57410" y="136792"/>
                    <a:pt x="62415" y="136792"/>
                  </a:cubicBezTo>
                  <a:cubicBezTo>
                    <a:pt x="67419" y="136792"/>
                    <a:pt x="72423" y="133456"/>
                    <a:pt x="75760" y="138461"/>
                  </a:cubicBezTo>
                  <a:cubicBezTo>
                    <a:pt x="79097" y="145133"/>
                    <a:pt x="95779" y="145133"/>
                    <a:pt x="104120" y="148470"/>
                  </a:cubicBezTo>
                  <a:cubicBezTo>
                    <a:pt x="110792" y="151806"/>
                    <a:pt x="114129" y="158479"/>
                    <a:pt x="122470" y="166820"/>
                  </a:cubicBezTo>
                  <a:cubicBezTo>
                    <a:pt x="130811" y="175161"/>
                    <a:pt x="130811" y="183502"/>
                    <a:pt x="134147" y="188507"/>
                  </a:cubicBezTo>
                  <a:cubicBezTo>
                    <a:pt x="137484" y="191843"/>
                    <a:pt x="145825" y="198516"/>
                    <a:pt x="145825" y="198516"/>
                  </a:cubicBezTo>
                  <a:lnTo>
                    <a:pt x="150829" y="195180"/>
                  </a:lnTo>
                  <a:lnTo>
                    <a:pt x="157502" y="200184"/>
                  </a:lnTo>
                  <a:lnTo>
                    <a:pt x="175852" y="191843"/>
                  </a:lnTo>
                  <a:cubicBezTo>
                    <a:pt x="175852" y="188507"/>
                    <a:pt x="175852" y="183502"/>
                    <a:pt x="175852" y="180166"/>
                  </a:cubicBezTo>
                  <a:cubicBezTo>
                    <a:pt x="167511" y="173493"/>
                    <a:pt x="152497" y="170157"/>
                    <a:pt x="147493" y="160147"/>
                  </a:cubicBezTo>
                  <a:cubicBezTo>
                    <a:pt x="144156" y="151806"/>
                    <a:pt x="147493" y="145133"/>
                    <a:pt x="144156" y="140129"/>
                  </a:cubicBezTo>
                  <a:cubicBezTo>
                    <a:pt x="139152" y="135124"/>
                    <a:pt x="127474" y="136792"/>
                    <a:pt x="124138" y="131788"/>
                  </a:cubicBezTo>
                  <a:cubicBezTo>
                    <a:pt x="119133" y="125115"/>
                    <a:pt x="120802" y="113438"/>
                    <a:pt x="115797" y="108433"/>
                  </a:cubicBezTo>
                  <a:cubicBezTo>
                    <a:pt x="115797" y="106765"/>
                    <a:pt x="105788" y="108433"/>
                    <a:pt x="104120" y="108433"/>
                  </a:cubicBezTo>
                  <a:cubicBezTo>
                    <a:pt x="99115" y="106765"/>
                    <a:pt x="90774" y="88415"/>
                    <a:pt x="87438" y="85078"/>
                  </a:cubicBezTo>
                  <a:cubicBezTo>
                    <a:pt x="85769" y="85078"/>
                    <a:pt x="82433" y="90083"/>
                    <a:pt x="79097" y="88415"/>
                  </a:cubicBezTo>
                  <a:lnTo>
                    <a:pt x="79097" y="85078"/>
                  </a:lnTo>
                  <a:cubicBezTo>
                    <a:pt x="77428" y="85078"/>
                    <a:pt x="72423" y="83410"/>
                    <a:pt x="70756" y="81742"/>
                  </a:cubicBezTo>
                  <a:cubicBezTo>
                    <a:pt x="62415" y="63392"/>
                    <a:pt x="67419" y="23355"/>
                    <a:pt x="60746" y="500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5" name="Freeform 1404">
              <a:extLst>
                <a:ext uri="{FF2B5EF4-FFF2-40B4-BE49-F238E27FC236}">
                  <a16:creationId xmlns:a16="http://schemas.microsoft.com/office/drawing/2014/main" id="{5070D285-9343-1ABB-F49A-BDFA21E7F979}"/>
                </a:ext>
              </a:extLst>
            </p:cNvPr>
            <p:cNvSpPr/>
            <p:nvPr/>
          </p:nvSpPr>
          <p:spPr>
            <a:xfrm>
              <a:off x="5965726" y="4581881"/>
              <a:ext cx="89977" cy="75793"/>
            </a:xfrm>
            <a:custGeom>
              <a:avLst/>
              <a:gdLst>
                <a:gd name="connsiteX0" fmla="*/ 39931 w 89977"/>
                <a:gd name="connsiteY0" fmla="*/ 42372 h 75793"/>
                <a:gd name="connsiteX1" fmla="*/ 38264 w 89977"/>
                <a:gd name="connsiteY1" fmla="*/ 64059 h 75793"/>
                <a:gd name="connsiteX2" fmla="*/ 33259 w 89977"/>
                <a:gd name="connsiteY2" fmla="*/ 75736 h 75793"/>
                <a:gd name="connsiteX3" fmla="*/ 86641 w 89977"/>
                <a:gd name="connsiteY3" fmla="*/ 75736 h 75793"/>
                <a:gd name="connsiteX4" fmla="*/ 89978 w 89977"/>
                <a:gd name="connsiteY4" fmla="*/ 42372 h 75793"/>
                <a:gd name="connsiteX5" fmla="*/ 39931 w 89977"/>
                <a:gd name="connsiteY5" fmla="*/ 42372 h 75793"/>
                <a:gd name="connsiteX6" fmla="*/ 6567 w 89977"/>
                <a:gd name="connsiteY6" fmla="*/ 667 h 75793"/>
                <a:gd name="connsiteX7" fmla="*/ 9904 w 89977"/>
                <a:gd name="connsiteY7" fmla="*/ 12344 h 75793"/>
                <a:gd name="connsiteX8" fmla="*/ 6567 w 89977"/>
                <a:gd name="connsiteY8" fmla="*/ 667 h 7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77" h="75793">
                  <a:moveTo>
                    <a:pt x="39931" y="42372"/>
                  </a:moveTo>
                  <a:cubicBezTo>
                    <a:pt x="39931" y="55718"/>
                    <a:pt x="39931" y="57386"/>
                    <a:pt x="38264" y="64059"/>
                  </a:cubicBezTo>
                  <a:cubicBezTo>
                    <a:pt x="38264" y="67395"/>
                    <a:pt x="38264" y="70731"/>
                    <a:pt x="33259" y="75736"/>
                  </a:cubicBezTo>
                  <a:lnTo>
                    <a:pt x="86641" y="75736"/>
                  </a:lnTo>
                  <a:cubicBezTo>
                    <a:pt x="86641" y="77404"/>
                    <a:pt x="89978" y="42372"/>
                    <a:pt x="89978" y="42372"/>
                  </a:cubicBezTo>
                  <a:lnTo>
                    <a:pt x="39931" y="42372"/>
                  </a:lnTo>
                  <a:close/>
                  <a:moveTo>
                    <a:pt x="6567" y="667"/>
                  </a:moveTo>
                  <a:cubicBezTo>
                    <a:pt x="1563" y="667"/>
                    <a:pt x="-6778" y="14013"/>
                    <a:pt x="9904" y="12344"/>
                  </a:cubicBezTo>
                  <a:cubicBezTo>
                    <a:pt x="9904" y="7340"/>
                    <a:pt x="13241" y="-2670"/>
                    <a:pt x="6567" y="66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6" name="Freeform 1405">
              <a:extLst>
                <a:ext uri="{FF2B5EF4-FFF2-40B4-BE49-F238E27FC236}">
                  <a16:creationId xmlns:a16="http://schemas.microsoft.com/office/drawing/2014/main" id="{49D5955B-7E3B-8DB9-343E-A81A151042FF}"/>
                </a:ext>
              </a:extLst>
            </p:cNvPr>
            <p:cNvSpPr/>
            <p:nvPr/>
          </p:nvSpPr>
          <p:spPr>
            <a:xfrm>
              <a:off x="3406600" y="4232226"/>
              <a:ext cx="75069" cy="46897"/>
            </a:xfrm>
            <a:custGeom>
              <a:avLst/>
              <a:gdLst>
                <a:gd name="connsiteX0" fmla="*/ 3336 w 75069"/>
                <a:gd name="connsiteY0" fmla="*/ 21687 h 46897"/>
                <a:gd name="connsiteX1" fmla="*/ 15014 w 75069"/>
                <a:gd name="connsiteY1" fmla="*/ 38369 h 46897"/>
                <a:gd name="connsiteX2" fmla="*/ 46710 w 75069"/>
                <a:gd name="connsiteY2" fmla="*/ 38369 h 46897"/>
                <a:gd name="connsiteX3" fmla="*/ 66728 w 75069"/>
                <a:gd name="connsiteY3" fmla="*/ 46710 h 46897"/>
                <a:gd name="connsiteX4" fmla="*/ 75069 w 75069"/>
                <a:gd name="connsiteY4" fmla="*/ 41705 h 46897"/>
                <a:gd name="connsiteX5" fmla="*/ 75069 w 75069"/>
                <a:gd name="connsiteY5" fmla="*/ 20018 h 46897"/>
                <a:gd name="connsiteX6" fmla="*/ 65060 w 75069"/>
                <a:gd name="connsiteY6" fmla="*/ 15014 h 46897"/>
                <a:gd name="connsiteX7" fmla="*/ 50046 w 75069"/>
                <a:gd name="connsiteY7" fmla="*/ 8341 h 46897"/>
                <a:gd name="connsiteX8" fmla="*/ 25023 w 75069"/>
                <a:gd name="connsiteY8" fmla="*/ 0 h 46897"/>
                <a:gd name="connsiteX9" fmla="*/ 13346 w 75069"/>
                <a:gd name="connsiteY9" fmla="*/ 15014 h 46897"/>
                <a:gd name="connsiteX10" fmla="*/ 0 w 75069"/>
                <a:gd name="connsiteY10" fmla="*/ 21687 h 46897"/>
                <a:gd name="connsiteX11" fmla="*/ 3336 w 75069"/>
                <a:gd name="connsiteY11" fmla="*/ 23355 h 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69" h="46897">
                  <a:moveTo>
                    <a:pt x="3336" y="21687"/>
                  </a:moveTo>
                  <a:lnTo>
                    <a:pt x="15014" y="38369"/>
                  </a:lnTo>
                  <a:cubicBezTo>
                    <a:pt x="25023" y="41705"/>
                    <a:pt x="36700" y="36700"/>
                    <a:pt x="46710" y="38369"/>
                  </a:cubicBezTo>
                  <a:cubicBezTo>
                    <a:pt x="50046" y="38369"/>
                    <a:pt x="58387" y="48378"/>
                    <a:pt x="66728" y="46710"/>
                  </a:cubicBezTo>
                  <a:cubicBezTo>
                    <a:pt x="70064" y="46710"/>
                    <a:pt x="66728" y="43373"/>
                    <a:pt x="75069" y="41705"/>
                  </a:cubicBezTo>
                  <a:lnTo>
                    <a:pt x="75069" y="20018"/>
                  </a:lnTo>
                  <a:cubicBezTo>
                    <a:pt x="75069" y="20018"/>
                    <a:pt x="75069" y="15014"/>
                    <a:pt x="65060" y="15014"/>
                  </a:cubicBezTo>
                  <a:cubicBezTo>
                    <a:pt x="55051" y="15014"/>
                    <a:pt x="56719" y="11677"/>
                    <a:pt x="50046" y="8341"/>
                  </a:cubicBezTo>
                  <a:cubicBezTo>
                    <a:pt x="43373" y="5005"/>
                    <a:pt x="25023" y="0"/>
                    <a:pt x="25023" y="0"/>
                  </a:cubicBezTo>
                  <a:cubicBezTo>
                    <a:pt x="25023" y="0"/>
                    <a:pt x="11677" y="6673"/>
                    <a:pt x="13346" y="15014"/>
                  </a:cubicBezTo>
                  <a:cubicBezTo>
                    <a:pt x="13346" y="21687"/>
                    <a:pt x="1668" y="16682"/>
                    <a:pt x="0" y="21687"/>
                  </a:cubicBezTo>
                  <a:cubicBezTo>
                    <a:pt x="3336" y="21687"/>
                    <a:pt x="3336" y="23355"/>
                    <a:pt x="3336" y="233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EDD2014A-C69A-716D-F2F1-E18D2F513465}"/>
                </a:ext>
              </a:extLst>
            </p:cNvPr>
            <p:cNvSpPr/>
            <p:nvPr/>
          </p:nvSpPr>
          <p:spPr>
            <a:xfrm>
              <a:off x="6397685" y="3655028"/>
              <a:ext cx="290267" cy="331971"/>
            </a:xfrm>
            <a:custGeom>
              <a:avLst/>
              <a:gdLst>
                <a:gd name="connsiteX0" fmla="*/ 0 w 290267"/>
                <a:gd name="connsiteY0" fmla="*/ 5004 h 331971"/>
                <a:gd name="connsiteX1" fmla="*/ 1668 w 290267"/>
                <a:gd name="connsiteY1" fmla="*/ 21686 h 331971"/>
                <a:gd name="connsiteX2" fmla="*/ 6673 w 290267"/>
                <a:gd name="connsiteY2" fmla="*/ 45041 h 331971"/>
                <a:gd name="connsiteX3" fmla="*/ 1668 w 290267"/>
                <a:gd name="connsiteY3" fmla="*/ 65060 h 331971"/>
                <a:gd name="connsiteX4" fmla="*/ 5005 w 290267"/>
                <a:gd name="connsiteY4" fmla="*/ 81742 h 331971"/>
                <a:gd name="connsiteX5" fmla="*/ 10009 w 290267"/>
                <a:gd name="connsiteY5" fmla="*/ 90083 h 331971"/>
                <a:gd name="connsiteX6" fmla="*/ 10009 w 290267"/>
                <a:gd name="connsiteY6" fmla="*/ 325299 h 331971"/>
                <a:gd name="connsiteX7" fmla="*/ 198516 w 290267"/>
                <a:gd name="connsiteY7" fmla="*/ 325299 h 331971"/>
                <a:gd name="connsiteX8" fmla="*/ 205189 w 290267"/>
                <a:gd name="connsiteY8" fmla="*/ 320295 h 331971"/>
                <a:gd name="connsiteX9" fmla="*/ 205189 w 290267"/>
                <a:gd name="connsiteY9" fmla="*/ 326967 h 331971"/>
                <a:gd name="connsiteX10" fmla="*/ 231880 w 290267"/>
                <a:gd name="connsiteY10" fmla="*/ 326967 h 331971"/>
                <a:gd name="connsiteX11" fmla="*/ 235216 w 290267"/>
                <a:gd name="connsiteY11" fmla="*/ 331972 h 331971"/>
                <a:gd name="connsiteX12" fmla="*/ 245226 w 290267"/>
                <a:gd name="connsiteY12" fmla="*/ 331972 h 331971"/>
                <a:gd name="connsiteX13" fmla="*/ 248562 w 290267"/>
                <a:gd name="connsiteY13" fmla="*/ 313622 h 331971"/>
                <a:gd name="connsiteX14" fmla="*/ 258571 w 290267"/>
                <a:gd name="connsiteY14" fmla="*/ 313622 h 331971"/>
                <a:gd name="connsiteX15" fmla="*/ 265244 w 290267"/>
                <a:gd name="connsiteY15" fmla="*/ 293603 h 331971"/>
                <a:gd name="connsiteX16" fmla="*/ 275253 w 290267"/>
                <a:gd name="connsiteY16" fmla="*/ 293603 h 331971"/>
                <a:gd name="connsiteX17" fmla="*/ 290267 w 290267"/>
                <a:gd name="connsiteY17" fmla="*/ 286931 h 331971"/>
                <a:gd name="connsiteX18" fmla="*/ 280258 w 290267"/>
                <a:gd name="connsiteY18" fmla="*/ 250230 h 331971"/>
                <a:gd name="connsiteX19" fmla="*/ 288599 w 290267"/>
                <a:gd name="connsiteY19" fmla="*/ 241889 h 331971"/>
                <a:gd name="connsiteX20" fmla="*/ 268581 w 290267"/>
                <a:gd name="connsiteY20" fmla="*/ 210193 h 331971"/>
                <a:gd name="connsiteX21" fmla="*/ 248562 w 290267"/>
                <a:gd name="connsiteY21" fmla="*/ 153474 h 331971"/>
                <a:gd name="connsiteX22" fmla="*/ 231880 w 290267"/>
                <a:gd name="connsiteY22" fmla="*/ 130119 h 331971"/>
                <a:gd name="connsiteX23" fmla="*/ 231880 w 290267"/>
                <a:gd name="connsiteY23" fmla="*/ 113437 h 331971"/>
                <a:gd name="connsiteX24" fmla="*/ 215198 w 290267"/>
                <a:gd name="connsiteY24" fmla="*/ 90083 h 331971"/>
                <a:gd name="connsiteX25" fmla="*/ 215198 w 290267"/>
                <a:gd name="connsiteY25" fmla="*/ 73401 h 331971"/>
                <a:gd name="connsiteX26" fmla="*/ 226875 w 290267"/>
                <a:gd name="connsiteY26" fmla="*/ 101760 h 331971"/>
                <a:gd name="connsiteX27" fmla="*/ 246894 w 290267"/>
                <a:gd name="connsiteY27" fmla="*/ 121778 h 331971"/>
                <a:gd name="connsiteX28" fmla="*/ 256903 w 290267"/>
                <a:gd name="connsiteY28" fmla="*/ 116774 h 331971"/>
                <a:gd name="connsiteX29" fmla="*/ 256903 w 290267"/>
                <a:gd name="connsiteY29" fmla="*/ 103428 h 331971"/>
                <a:gd name="connsiteX30" fmla="*/ 263576 w 290267"/>
                <a:gd name="connsiteY30" fmla="*/ 88414 h 331971"/>
                <a:gd name="connsiteX31" fmla="*/ 265244 w 290267"/>
                <a:gd name="connsiteY31" fmla="*/ 71732 h 331971"/>
                <a:gd name="connsiteX32" fmla="*/ 261908 w 290267"/>
                <a:gd name="connsiteY32" fmla="*/ 28359 h 331971"/>
                <a:gd name="connsiteX33" fmla="*/ 258571 w 290267"/>
                <a:gd name="connsiteY33" fmla="*/ 15014 h 331971"/>
                <a:gd name="connsiteX34" fmla="*/ 255235 w 290267"/>
                <a:gd name="connsiteY34" fmla="*/ 3336 h 331971"/>
                <a:gd name="connsiteX35" fmla="*/ 215198 w 290267"/>
                <a:gd name="connsiteY35" fmla="*/ 3336 h 331971"/>
                <a:gd name="connsiteX36" fmla="*/ 198516 w 290267"/>
                <a:gd name="connsiteY36" fmla="*/ 11677 h 331971"/>
                <a:gd name="connsiteX37" fmla="*/ 190175 w 290267"/>
                <a:gd name="connsiteY37" fmla="*/ 0 h 331971"/>
                <a:gd name="connsiteX38" fmla="*/ 178498 w 290267"/>
                <a:gd name="connsiteY38" fmla="*/ 0 h 331971"/>
                <a:gd name="connsiteX39" fmla="*/ 181834 w 290267"/>
                <a:gd name="connsiteY39" fmla="*/ 11677 h 331971"/>
                <a:gd name="connsiteX40" fmla="*/ 173493 w 290267"/>
                <a:gd name="connsiteY40" fmla="*/ 3336 h 331971"/>
                <a:gd name="connsiteX41" fmla="*/ 145134 w 290267"/>
                <a:gd name="connsiteY41" fmla="*/ 15014 h 331971"/>
                <a:gd name="connsiteX42" fmla="*/ 121779 w 290267"/>
                <a:gd name="connsiteY42" fmla="*/ 11677 h 331971"/>
                <a:gd name="connsiteX43" fmla="*/ 118442 w 290267"/>
                <a:gd name="connsiteY43" fmla="*/ 11677 h 331971"/>
                <a:gd name="connsiteX44" fmla="*/ 106765 w 290267"/>
                <a:gd name="connsiteY44" fmla="*/ 11677 h 331971"/>
                <a:gd name="connsiteX45" fmla="*/ 106765 w 290267"/>
                <a:gd name="connsiteY45" fmla="*/ 15014 h 331971"/>
                <a:gd name="connsiteX46" fmla="*/ 90083 w 290267"/>
                <a:gd name="connsiteY46" fmla="*/ 6673 h 331971"/>
                <a:gd name="connsiteX47" fmla="*/ 90083 w 290267"/>
                <a:gd name="connsiteY47" fmla="*/ 18350 h 331971"/>
                <a:gd name="connsiteX48" fmla="*/ 70065 w 290267"/>
                <a:gd name="connsiteY48" fmla="*/ 30027 h 331971"/>
                <a:gd name="connsiteX49" fmla="*/ 38369 w 290267"/>
                <a:gd name="connsiteY49" fmla="*/ 10009 h 331971"/>
                <a:gd name="connsiteX50" fmla="*/ 15014 w 290267"/>
                <a:gd name="connsiteY50" fmla="*/ 13345 h 331971"/>
                <a:gd name="connsiteX51" fmla="*/ 15014 w 290267"/>
                <a:gd name="connsiteY51" fmla="*/ 10009 h 331971"/>
                <a:gd name="connsiteX52" fmla="*/ 1668 w 290267"/>
                <a:gd name="connsiteY52" fmla="*/ 1668 h 331971"/>
                <a:gd name="connsiteX53" fmla="*/ 210193 w 290267"/>
                <a:gd name="connsiteY53" fmla="*/ 58387 h 331971"/>
                <a:gd name="connsiteX54" fmla="*/ 206857 w 290267"/>
                <a:gd name="connsiteY54" fmla="*/ 66728 h 331971"/>
                <a:gd name="connsiteX55" fmla="*/ 210193 w 290267"/>
                <a:gd name="connsiteY55" fmla="*/ 58387 h 33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267" h="331971">
                  <a:moveTo>
                    <a:pt x="0" y="5004"/>
                  </a:moveTo>
                  <a:cubicBezTo>
                    <a:pt x="0" y="5004"/>
                    <a:pt x="0" y="15014"/>
                    <a:pt x="1668" y="21686"/>
                  </a:cubicBezTo>
                  <a:cubicBezTo>
                    <a:pt x="5005" y="28359"/>
                    <a:pt x="11678" y="40037"/>
                    <a:pt x="6673" y="45041"/>
                  </a:cubicBezTo>
                  <a:cubicBezTo>
                    <a:pt x="1668" y="51714"/>
                    <a:pt x="0" y="55050"/>
                    <a:pt x="1668" y="65060"/>
                  </a:cubicBezTo>
                  <a:cubicBezTo>
                    <a:pt x="1668" y="75069"/>
                    <a:pt x="1668" y="76737"/>
                    <a:pt x="5005" y="81742"/>
                  </a:cubicBezTo>
                  <a:cubicBezTo>
                    <a:pt x="8341" y="85078"/>
                    <a:pt x="10009" y="90083"/>
                    <a:pt x="10009" y="90083"/>
                  </a:cubicBezTo>
                  <a:lnTo>
                    <a:pt x="10009" y="325299"/>
                  </a:lnTo>
                  <a:cubicBezTo>
                    <a:pt x="10009" y="325299"/>
                    <a:pt x="198516" y="325299"/>
                    <a:pt x="198516" y="325299"/>
                  </a:cubicBezTo>
                  <a:lnTo>
                    <a:pt x="205189" y="320295"/>
                  </a:lnTo>
                  <a:lnTo>
                    <a:pt x="205189" y="326967"/>
                  </a:lnTo>
                  <a:lnTo>
                    <a:pt x="231880" y="326967"/>
                  </a:lnTo>
                  <a:lnTo>
                    <a:pt x="235216" y="331972"/>
                  </a:lnTo>
                  <a:lnTo>
                    <a:pt x="245226" y="331972"/>
                  </a:lnTo>
                  <a:cubicBezTo>
                    <a:pt x="245226" y="330304"/>
                    <a:pt x="248562" y="313622"/>
                    <a:pt x="248562" y="313622"/>
                  </a:cubicBezTo>
                  <a:lnTo>
                    <a:pt x="258571" y="313622"/>
                  </a:lnTo>
                  <a:cubicBezTo>
                    <a:pt x="258571" y="311954"/>
                    <a:pt x="265244" y="293603"/>
                    <a:pt x="265244" y="293603"/>
                  </a:cubicBezTo>
                  <a:lnTo>
                    <a:pt x="275253" y="293603"/>
                  </a:lnTo>
                  <a:cubicBezTo>
                    <a:pt x="275253" y="293603"/>
                    <a:pt x="290267" y="286931"/>
                    <a:pt x="290267" y="286931"/>
                  </a:cubicBezTo>
                  <a:cubicBezTo>
                    <a:pt x="285263" y="275253"/>
                    <a:pt x="283594" y="260239"/>
                    <a:pt x="280258" y="250230"/>
                  </a:cubicBezTo>
                  <a:cubicBezTo>
                    <a:pt x="285263" y="246894"/>
                    <a:pt x="290267" y="253567"/>
                    <a:pt x="288599" y="241889"/>
                  </a:cubicBezTo>
                  <a:cubicBezTo>
                    <a:pt x="288599" y="233548"/>
                    <a:pt x="271917" y="216866"/>
                    <a:pt x="268581" y="210193"/>
                  </a:cubicBezTo>
                  <a:cubicBezTo>
                    <a:pt x="256903" y="188507"/>
                    <a:pt x="258571" y="178497"/>
                    <a:pt x="248562" y="153474"/>
                  </a:cubicBezTo>
                  <a:cubicBezTo>
                    <a:pt x="246894" y="148470"/>
                    <a:pt x="233548" y="135124"/>
                    <a:pt x="231880" y="130119"/>
                  </a:cubicBezTo>
                  <a:cubicBezTo>
                    <a:pt x="231880" y="125115"/>
                    <a:pt x="233548" y="118442"/>
                    <a:pt x="231880" y="113437"/>
                  </a:cubicBezTo>
                  <a:cubicBezTo>
                    <a:pt x="228544" y="105096"/>
                    <a:pt x="220203" y="101760"/>
                    <a:pt x="215198" y="90083"/>
                  </a:cubicBezTo>
                  <a:cubicBezTo>
                    <a:pt x="215198" y="90083"/>
                    <a:pt x="205189" y="66728"/>
                    <a:pt x="215198" y="73401"/>
                  </a:cubicBezTo>
                  <a:cubicBezTo>
                    <a:pt x="225207" y="80073"/>
                    <a:pt x="220203" y="90083"/>
                    <a:pt x="226875" y="101760"/>
                  </a:cubicBezTo>
                  <a:cubicBezTo>
                    <a:pt x="230212" y="106765"/>
                    <a:pt x="241889" y="116774"/>
                    <a:pt x="246894" y="121778"/>
                  </a:cubicBezTo>
                  <a:cubicBezTo>
                    <a:pt x="251898" y="118442"/>
                    <a:pt x="250230" y="120110"/>
                    <a:pt x="256903" y="116774"/>
                  </a:cubicBezTo>
                  <a:cubicBezTo>
                    <a:pt x="256903" y="116774"/>
                    <a:pt x="256903" y="105096"/>
                    <a:pt x="256903" y="103428"/>
                  </a:cubicBezTo>
                  <a:cubicBezTo>
                    <a:pt x="258571" y="100092"/>
                    <a:pt x="261908" y="95087"/>
                    <a:pt x="263576" y="88414"/>
                  </a:cubicBezTo>
                  <a:cubicBezTo>
                    <a:pt x="265244" y="81742"/>
                    <a:pt x="265244" y="71732"/>
                    <a:pt x="265244" y="71732"/>
                  </a:cubicBezTo>
                  <a:lnTo>
                    <a:pt x="261908" y="28359"/>
                  </a:lnTo>
                  <a:cubicBezTo>
                    <a:pt x="261908" y="28359"/>
                    <a:pt x="261908" y="20018"/>
                    <a:pt x="258571" y="15014"/>
                  </a:cubicBezTo>
                  <a:lnTo>
                    <a:pt x="255235" y="3336"/>
                  </a:lnTo>
                  <a:cubicBezTo>
                    <a:pt x="241889" y="6673"/>
                    <a:pt x="226875" y="3336"/>
                    <a:pt x="215198" y="3336"/>
                  </a:cubicBezTo>
                  <a:cubicBezTo>
                    <a:pt x="215198" y="3336"/>
                    <a:pt x="201852" y="11677"/>
                    <a:pt x="198516" y="11677"/>
                  </a:cubicBezTo>
                  <a:cubicBezTo>
                    <a:pt x="195180" y="11677"/>
                    <a:pt x="191843" y="0"/>
                    <a:pt x="190175" y="0"/>
                  </a:cubicBezTo>
                  <a:cubicBezTo>
                    <a:pt x="188507" y="0"/>
                    <a:pt x="180166" y="0"/>
                    <a:pt x="178498" y="0"/>
                  </a:cubicBezTo>
                  <a:cubicBezTo>
                    <a:pt x="181834" y="0"/>
                    <a:pt x="181834" y="8341"/>
                    <a:pt x="181834" y="11677"/>
                  </a:cubicBezTo>
                  <a:cubicBezTo>
                    <a:pt x="173493" y="11677"/>
                    <a:pt x="175161" y="3336"/>
                    <a:pt x="173493" y="3336"/>
                  </a:cubicBezTo>
                  <a:cubicBezTo>
                    <a:pt x="166820" y="1668"/>
                    <a:pt x="150138" y="13345"/>
                    <a:pt x="145134" y="15014"/>
                  </a:cubicBezTo>
                  <a:lnTo>
                    <a:pt x="121779" y="11677"/>
                  </a:lnTo>
                  <a:lnTo>
                    <a:pt x="118442" y="11677"/>
                  </a:lnTo>
                  <a:cubicBezTo>
                    <a:pt x="113438" y="11677"/>
                    <a:pt x="106765" y="11677"/>
                    <a:pt x="106765" y="11677"/>
                  </a:cubicBezTo>
                  <a:lnTo>
                    <a:pt x="106765" y="15014"/>
                  </a:lnTo>
                  <a:cubicBezTo>
                    <a:pt x="101760" y="13345"/>
                    <a:pt x="96756" y="3336"/>
                    <a:pt x="90083" y="6673"/>
                  </a:cubicBezTo>
                  <a:cubicBezTo>
                    <a:pt x="88415" y="6673"/>
                    <a:pt x="90083" y="16682"/>
                    <a:pt x="90083" y="18350"/>
                  </a:cubicBezTo>
                  <a:lnTo>
                    <a:pt x="70065" y="30027"/>
                  </a:lnTo>
                  <a:cubicBezTo>
                    <a:pt x="61724" y="26691"/>
                    <a:pt x="45042" y="11677"/>
                    <a:pt x="38369" y="10009"/>
                  </a:cubicBezTo>
                  <a:cubicBezTo>
                    <a:pt x="25023" y="6673"/>
                    <a:pt x="23355" y="16682"/>
                    <a:pt x="15014" y="13345"/>
                  </a:cubicBezTo>
                  <a:lnTo>
                    <a:pt x="15014" y="10009"/>
                  </a:lnTo>
                  <a:cubicBezTo>
                    <a:pt x="15014" y="10009"/>
                    <a:pt x="8341" y="5004"/>
                    <a:pt x="1668" y="1668"/>
                  </a:cubicBezTo>
                  <a:close/>
                  <a:moveTo>
                    <a:pt x="210193" y="58387"/>
                  </a:moveTo>
                  <a:cubicBezTo>
                    <a:pt x="215198" y="61723"/>
                    <a:pt x="206857" y="66728"/>
                    <a:pt x="206857" y="66728"/>
                  </a:cubicBezTo>
                  <a:cubicBezTo>
                    <a:pt x="206857" y="63391"/>
                    <a:pt x="203521" y="55050"/>
                    <a:pt x="210193" y="5838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8" name="Freeform 1407">
              <a:extLst>
                <a:ext uri="{FF2B5EF4-FFF2-40B4-BE49-F238E27FC236}">
                  <a16:creationId xmlns:a16="http://schemas.microsoft.com/office/drawing/2014/main" id="{60EA1010-4FBE-9D98-E2A2-18573982808E}"/>
                </a:ext>
              </a:extLst>
            </p:cNvPr>
            <p:cNvSpPr/>
            <p:nvPr/>
          </p:nvSpPr>
          <p:spPr>
            <a:xfrm>
              <a:off x="3344251" y="4662622"/>
              <a:ext cx="441030" cy="212520"/>
            </a:xfrm>
            <a:custGeom>
              <a:avLst/>
              <a:gdLst>
                <a:gd name="connsiteX0" fmla="*/ 312579 w 441030"/>
                <a:gd name="connsiteY0" fmla="*/ 170157 h 212520"/>
                <a:gd name="connsiteX1" fmla="*/ 315916 w 441030"/>
                <a:gd name="connsiteY1" fmla="*/ 176829 h 212520"/>
                <a:gd name="connsiteX2" fmla="*/ 319252 w 441030"/>
                <a:gd name="connsiteY2" fmla="*/ 181834 h 212520"/>
                <a:gd name="connsiteX3" fmla="*/ 307575 w 441030"/>
                <a:gd name="connsiteY3" fmla="*/ 190175 h 212520"/>
                <a:gd name="connsiteX4" fmla="*/ 319252 w 441030"/>
                <a:gd name="connsiteY4" fmla="*/ 198516 h 212520"/>
                <a:gd name="connsiteX5" fmla="*/ 329261 w 441030"/>
                <a:gd name="connsiteY5" fmla="*/ 191843 h 212520"/>
                <a:gd name="connsiteX6" fmla="*/ 335934 w 441030"/>
                <a:gd name="connsiteY6" fmla="*/ 206857 h 212520"/>
                <a:gd name="connsiteX7" fmla="*/ 342607 w 441030"/>
                <a:gd name="connsiteY7" fmla="*/ 211862 h 212520"/>
                <a:gd name="connsiteX8" fmla="*/ 357621 w 441030"/>
                <a:gd name="connsiteY8" fmla="*/ 198516 h 212520"/>
                <a:gd name="connsiteX9" fmla="*/ 374303 w 441030"/>
                <a:gd name="connsiteY9" fmla="*/ 170157 h 212520"/>
                <a:gd name="connsiteX10" fmla="*/ 384312 w 441030"/>
                <a:gd name="connsiteY10" fmla="*/ 155143 h 212520"/>
                <a:gd name="connsiteX11" fmla="*/ 417676 w 441030"/>
                <a:gd name="connsiteY11" fmla="*/ 133456 h 212520"/>
                <a:gd name="connsiteX12" fmla="*/ 436026 w 441030"/>
                <a:gd name="connsiteY12" fmla="*/ 101760 h 212520"/>
                <a:gd name="connsiteX13" fmla="*/ 441031 w 441030"/>
                <a:gd name="connsiteY13" fmla="*/ 101760 h 212520"/>
                <a:gd name="connsiteX14" fmla="*/ 441031 w 441030"/>
                <a:gd name="connsiteY14" fmla="*/ 83410 h 212520"/>
                <a:gd name="connsiteX15" fmla="*/ 437694 w 441030"/>
                <a:gd name="connsiteY15" fmla="*/ 66728 h 212520"/>
                <a:gd name="connsiteX16" fmla="*/ 429353 w 441030"/>
                <a:gd name="connsiteY16" fmla="*/ 61724 h 212520"/>
                <a:gd name="connsiteX17" fmla="*/ 439363 w 441030"/>
                <a:gd name="connsiteY17" fmla="*/ 53383 h 212520"/>
                <a:gd name="connsiteX18" fmla="*/ 421012 w 441030"/>
                <a:gd name="connsiteY18" fmla="*/ 43373 h 212520"/>
                <a:gd name="connsiteX19" fmla="*/ 414340 w 441030"/>
                <a:gd name="connsiteY19" fmla="*/ 45042 h 212520"/>
                <a:gd name="connsiteX20" fmla="*/ 390985 w 441030"/>
                <a:gd name="connsiteY20" fmla="*/ 40037 h 212520"/>
                <a:gd name="connsiteX21" fmla="*/ 384312 w 441030"/>
                <a:gd name="connsiteY21" fmla="*/ 30027 h 212520"/>
                <a:gd name="connsiteX22" fmla="*/ 377639 w 441030"/>
                <a:gd name="connsiteY22" fmla="*/ 18350 h 212520"/>
                <a:gd name="connsiteX23" fmla="*/ 360957 w 441030"/>
                <a:gd name="connsiteY23" fmla="*/ 11678 h 212520"/>
                <a:gd name="connsiteX24" fmla="*/ 352616 w 441030"/>
                <a:gd name="connsiteY24" fmla="*/ 0 h 212520"/>
                <a:gd name="connsiteX25" fmla="*/ 324257 w 441030"/>
                <a:gd name="connsiteY25" fmla="*/ 20019 h 212520"/>
                <a:gd name="connsiteX26" fmla="*/ 315916 w 441030"/>
                <a:gd name="connsiteY26" fmla="*/ 56719 h 212520"/>
                <a:gd name="connsiteX27" fmla="*/ 319252 w 441030"/>
                <a:gd name="connsiteY27" fmla="*/ 80073 h 212520"/>
                <a:gd name="connsiteX28" fmla="*/ 302570 w 441030"/>
                <a:gd name="connsiteY28" fmla="*/ 91751 h 212520"/>
                <a:gd name="connsiteX29" fmla="*/ 310911 w 441030"/>
                <a:gd name="connsiteY29" fmla="*/ 95088 h 212520"/>
                <a:gd name="connsiteX30" fmla="*/ 307575 w 441030"/>
                <a:gd name="connsiteY30" fmla="*/ 106765 h 212520"/>
                <a:gd name="connsiteX31" fmla="*/ 310911 w 441030"/>
                <a:gd name="connsiteY31" fmla="*/ 123447 h 212520"/>
                <a:gd name="connsiteX32" fmla="*/ 302570 w 441030"/>
                <a:gd name="connsiteY32" fmla="*/ 140129 h 212520"/>
                <a:gd name="connsiteX33" fmla="*/ 322589 w 441030"/>
                <a:gd name="connsiteY33" fmla="*/ 148470 h 212520"/>
                <a:gd name="connsiteX34" fmla="*/ 322589 w 441030"/>
                <a:gd name="connsiteY34" fmla="*/ 160147 h 212520"/>
                <a:gd name="connsiteX35" fmla="*/ 309243 w 441030"/>
                <a:gd name="connsiteY35" fmla="*/ 171825 h 212520"/>
                <a:gd name="connsiteX36" fmla="*/ 334266 w 441030"/>
                <a:gd name="connsiteY36" fmla="*/ 140129 h 212520"/>
                <a:gd name="connsiteX37" fmla="*/ 334266 w 441030"/>
                <a:gd name="connsiteY37" fmla="*/ 148470 h 212520"/>
                <a:gd name="connsiteX38" fmla="*/ 334266 w 441030"/>
                <a:gd name="connsiteY38" fmla="*/ 140129 h 212520"/>
                <a:gd name="connsiteX39" fmla="*/ 2294 w 441030"/>
                <a:gd name="connsiteY39" fmla="*/ 43373 h 212520"/>
                <a:gd name="connsiteX40" fmla="*/ 5630 w 441030"/>
                <a:gd name="connsiteY40" fmla="*/ 71732 h 212520"/>
                <a:gd name="connsiteX41" fmla="*/ 2294 w 441030"/>
                <a:gd name="connsiteY41" fmla="*/ 75069 h 212520"/>
                <a:gd name="connsiteX42" fmla="*/ 5630 w 441030"/>
                <a:gd name="connsiteY42" fmla="*/ 83410 h 212520"/>
                <a:gd name="connsiteX43" fmla="*/ 2294 w 441030"/>
                <a:gd name="connsiteY43" fmla="*/ 43373 h 2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1030" h="212520">
                  <a:moveTo>
                    <a:pt x="312579" y="170157"/>
                  </a:moveTo>
                  <a:lnTo>
                    <a:pt x="315916" y="176829"/>
                  </a:lnTo>
                  <a:lnTo>
                    <a:pt x="319252" y="181834"/>
                  </a:lnTo>
                  <a:lnTo>
                    <a:pt x="307575" y="190175"/>
                  </a:lnTo>
                  <a:cubicBezTo>
                    <a:pt x="307575" y="190175"/>
                    <a:pt x="314248" y="198516"/>
                    <a:pt x="319252" y="198516"/>
                  </a:cubicBezTo>
                  <a:cubicBezTo>
                    <a:pt x="324257" y="198516"/>
                    <a:pt x="329261" y="191843"/>
                    <a:pt x="329261" y="191843"/>
                  </a:cubicBezTo>
                  <a:cubicBezTo>
                    <a:pt x="329261" y="191843"/>
                    <a:pt x="334266" y="198516"/>
                    <a:pt x="335934" y="206857"/>
                  </a:cubicBezTo>
                  <a:cubicBezTo>
                    <a:pt x="337602" y="215198"/>
                    <a:pt x="342607" y="211862"/>
                    <a:pt x="342607" y="211862"/>
                  </a:cubicBezTo>
                  <a:cubicBezTo>
                    <a:pt x="342607" y="211862"/>
                    <a:pt x="354284" y="206857"/>
                    <a:pt x="357621" y="198516"/>
                  </a:cubicBezTo>
                  <a:cubicBezTo>
                    <a:pt x="362625" y="181834"/>
                    <a:pt x="367630" y="178498"/>
                    <a:pt x="374303" y="170157"/>
                  </a:cubicBezTo>
                  <a:cubicBezTo>
                    <a:pt x="379307" y="163484"/>
                    <a:pt x="380976" y="160147"/>
                    <a:pt x="384312" y="155143"/>
                  </a:cubicBezTo>
                  <a:cubicBezTo>
                    <a:pt x="387648" y="150138"/>
                    <a:pt x="395989" y="145134"/>
                    <a:pt x="417676" y="133456"/>
                  </a:cubicBezTo>
                  <a:cubicBezTo>
                    <a:pt x="439363" y="120111"/>
                    <a:pt x="436026" y="101760"/>
                    <a:pt x="436026" y="101760"/>
                  </a:cubicBezTo>
                  <a:lnTo>
                    <a:pt x="441031" y="101760"/>
                  </a:lnTo>
                  <a:cubicBezTo>
                    <a:pt x="441031" y="101760"/>
                    <a:pt x="441031" y="91751"/>
                    <a:pt x="441031" y="83410"/>
                  </a:cubicBezTo>
                  <a:cubicBezTo>
                    <a:pt x="439363" y="73401"/>
                    <a:pt x="437694" y="66728"/>
                    <a:pt x="437694" y="66728"/>
                  </a:cubicBezTo>
                  <a:lnTo>
                    <a:pt x="429353" y="61724"/>
                  </a:lnTo>
                  <a:lnTo>
                    <a:pt x="439363" y="53383"/>
                  </a:lnTo>
                  <a:cubicBezTo>
                    <a:pt x="439363" y="53383"/>
                    <a:pt x="424349" y="48378"/>
                    <a:pt x="421012" y="43373"/>
                  </a:cubicBezTo>
                  <a:cubicBezTo>
                    <a:pt x="417676" y="36701"/>
                    <a:pt x="414340" y="45042"/>
                    <a:pt x="414340" y="45042"/>
                  </a:cubicBezTo>
                  <a:lnTo>
                    <a:pt x="390985" y="40037"/>
                  </a:lnTo>
                  <a:cubicBezTo>
                    <a:pt x="390985" y="40037"/>
                    <a:pt x="384312" y="36701"/>
                    <a:pt x="384312" y="30027"/>
                  </a:cubicBezTo>
                  <a:cubicBezTo>
                    <a:pt x="384312" y="23355"/>
                    <a:pt x="377639" y="18350"/>
                    <a:pt x="377639" y="18350"/>
                  </a:cubicBezTo>
                  <a:cubicBezTo>
                    <a:pt x="377639" y="18350"/>
                    <a:pt x="367630" y="15014"/>
                    <a:pt x="360957" y="11678"/>
                  </a:cubicBezTo>
                  <a:cubicBezTo>
                    <a:pt x="354284" y="6673"/>
                    <a:pt x="352616" y="0"/>
                    <a:pt x="352616" y="0"/>
                  </a:cubicBezTo>
                  <a:cubicBezTo>
                    <a:pt x="342607" y="6673"/>
                    <a:pt x="334266" y="13345"/>
                    <a:pt x="324257" y="20019"/>
                  </a:cubicBezTo>
                  <a:cubicBezTo>
                    <a:pt x="340939" y="35032"/>
                    <a:pt x="317584" y="53383"/>
                    <a:pt x="315916" y="56719"/>
                  </a:cubicBezTo>
                  <a:cubicBezTo>
                    <a:pt x="312579" y="68396"/>
                    <a:pt x="322589" y="71732"/>
                    <a:pt x="319252" y="80073"/>
                  </a:cubicBezTo>
                  <a:cubicBezTo>
                    <a:pt x="319252" y="83410"/>
                    <a:pt x="305907" y="90083"/>
                    <a:pt x="302570" y="91751"/>
                  </a:cubicBezTo>
                  <a:cubicBezTo>
                    <a:pt x="302570" y="91751"/>
                    <a:pt x="305907" y="100092"/>
                    <a:pt x="310911" y="95088"/>
                  </a:cubicBezTo>
                  <a:lnTo>
                    <a:pt x="307575" y="106765"/>
                  </a:lnTo>
                  <a:cubicBezTo>
                    <a:pt x="307575" y="103429"/>
                    <a:pt x="302570" y="125115"/>
                    <a:pt x="310911" y="123447"/>
                  </a:cubicBezTo>
                  <a:cubicBezTo>
                    <a:pt x="309243" y="126783"/>
                    <a:pt x="304238" y="138460"/>
                    <a:pt x="302570" y="140129"/>
                  </a:cubicBezTo>
                  <a:cubicBezTo>
                    <a:pt x="305907" y="143465"/>
                    <a:pt x="320920" y="145134"/>
                    <a:pt x="322589" y="148470"/>
                  </a:cubicBezTo>
                  <a:cubicBezTo>
                    <a:pt x="324257" y="151806"/>
                    <a:pt x="317584" y="153475"/>
                    <a:pt x="322589" y="160147"/>
                  </a:cubicBezTo>
                  <a:cubicBezTo>
                    <a:pt x="319252" y="163484"/>
                    <a:pt x="315916" y="166820"/>
                    <a:pt x="309243" y="171825"/>
                  </a:cubicBezTo>
                  <a:close/>
                  <a:moveTo>
                    <a:pt x="334266" y="140129"/>
                  </a:moveTo>
                  <a:lnTo>
                    <a:pt x="334266" y="148470"/>
                  </a:lnTo>
                  <a:cubicBezTo>
                    <a:pt x="320920" y="151806"/>
                    <a:pt x="329261" y="141797"/>
                    <a:pt x="334266" y="140129"/>
                  </a:cubicBezTo>
                  <a:close/>
                  <a:moveTo>
                    <a:pt x="2294" y="43373"/>
                  </a:moveTo>
                  <a:cubicBezTo>
                    <a:pt x="3962" y="51714"/>
                    <a:pt x="5630" y="71732"/>
                    <a:pt x="5630" y="71732"/>
                  </a:cubicBezTo>
                  <a:cubicBezTo>
                    <a:pt x="3962" y="71732"/>
                    <a:pt x="8967" y="81742"/>
                    <a:pt x="2294" y="75069"/>
                  </a:cubicBezTo>
                  <a:cubicBezTo>
                    <a:pt x="-4379" y="78406"/>
                    <a:pt x="5630" y="83410"/>
                    <a:pt x="5630" y="83410"/>
                  </a:cubicBezTo>
                  <a:cubicBezTo>
                    <a:pt x="25649" y="65060"/>
                    <a:pt x="12303" y="63391"/>
                    <a:pt x="2294" y="433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09" name="Freeform 1408">
              <a:extLst>
                <a:ext uri="{FF2B5EF4-FFF2-40B4-BE49-F238E27FC236}">
                  <a16:creationId xmlns:a16="http://schemas.microsoft.com/office/drawing/2014/main" id="{3E0836CC-4FC2-EBD3-645F-F4950FDE658E}"/>
                </a:ext>
              </a:extLst>
            </p:cNvPr>
            <p:cNvSpPr/>
            <p:nvPr/>
          </p:nvSpPr>
          <p:spPr>
            <a:xfrm>
              <a:off x="3887042" y="4064664"/>
              <a:ext cx="91751" cy="65801"/>
            </a:xfrm>
            <a:custGeom>
              <a:avLst/>
              <a:gdLst>
                <a:gd name="connsiteX0" fmla="*/ 0 w 91751"/>
                <a:gd name="connsiteY0" fmla="*/ 741 h 65801"/>
                <a:gd name="connsiteX1" fmla="*/ 0 w 91751"/>
                <a:gd name="connsiteY1" fmla="*/ 20760 h 65801"/>
                <a:gd name="connsiteX2" fmla="*/ 0 w 91751"/>
                <a:gd name="connsiteY2" fmla="*/ 29101 h 65801"/>
                <a:gd name="connsiteX3" fmla="*/ 0 w 91751"/>
                <a:gd name="connsiteY3" fmla="*/ 34105 h 65801"/>
                <a:gd name="connsiteX4" fmla="*/ 3337 w 91751"/>
                <a:gd name="connsiteY4" fmla="*/ 42446 h 65801"/>
                <a:gd name="connsiteX5" fmla="*/ 5005 w 91751"/>
                <a:gd name="connsiteY5" fmla="*/ 54124 h 65801"/>
                <a:gd name="connsiteX6" fmla="*/ 6673 w 91751"/>
                <a:gd name="connsiteY6" fmla="*/ 54124 h 65801"/>
                <a:gd name="connsiteX7" fmla="*/ 15014 w 91751"/>
                <a:gd name="connsiteY7" fmla="*/ 65801 h 65801"/>
                <a:gd name="connsiteX8" fmla="*/ 23355 w 91751"/>
                <a:gd name="connsiteY8" fmla="*/ 57460 h 65801"/>
                <a:gd name="connsiteX9" fmla="*/ 20019 w 91751"/>
                <a:gd name="connsiteY9" fmla="*/ 40778 h 65801"/>
                <a:gd name="connsiteX10" fmla="*/ 36701 w 91751"/>
                <a:gd name="connsiteY10" fmla="*/ 49119 h 65801"/>
                <a:gd name="connsiteX11" fmla="*/ 48378 w 91751"/>
                <a:gd name="connsiteY11" fmla="*/ 52456 h 65801"/>
                <a:gd name="connsiteX12" fmla="*/ 56719 w 91751"/>
                <a:gd name="connsiteY12" fmla="*/ 40778 h 65801"/>
                <a:gd name="connsiteX13" fmla="*/ 80074 w 91751"/>
                <a:gd name="connsiteY13" fmla="*/ 40778 h 65801"/>
                <a:gd name="connsiteX14" fmla="*/ 91751 w 91751"/>
                <a:gd name="connsiteY14" fmla="*/ 44115 h 65801"/>
                <a:gd name="connsiteX15" fmla="*/ 80074 w 91751"/>
                <a:gd name="connsiteY15" fmla="*/ 20760 h 65801"/>
                <a:gd name="connsiteX16" fmla="*/ 60055 w 91751"/>
                <a:gd name="connsiteY16" fmla="*/ 20760 h 65801"/>
                <a:gd name="connsiteX17" fmla="*/ 31696 w 91751"/>
                <a:gd name="connsiteY17" fmla="*/ 741 h 65801"/>
                <a:gd name="connsiteX18" fmla="*/ 0 w 91751"/>
                <a:gd name="connsiteY18" fmla="*/ 741 h 6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751" h="65801">
                  <a:moveTo>
                    <a:pt x="0" y="741"/>
                  </a:moveTo>
                  <a:lnTo>
                    <a:pt x="0" y="20760"/>
                  </a:lnTo>
                  <a:cubicBezTo>
                    <a:pt x="1668" y="20760"/>
                    <a:pt x="0" y="29101"/>
                    <a:pt x="0" y="29101"/>
                  </a:cubicBezTo>
                  <a:lnTo>
                    <a:pt x="0" y="34105"/>
                  </a:lnTo>
                  <a:cubicBezTo>
                    <a:pt x="0" y="34105"/>
                    <a:pt x="3337" y="37442"/>
                    <a:pt x="3337" y="42446"/>
                  </a:cubicBezTo>
                  <a:cubicBezTo>
                    <a:pt x="3337" y="47451"/>
                    <a:pt x="5005" y="54124"/>
                    <a:pt x="5005" y="54124"/>
                  </a:cubicBezTo>
                  <a:lnTo>
                    <a:pt x="6673" y="54124"/>
                  </a:lnTo>
                  <a:cubicBezTo>
                    <a:pt x="11678" y="62465"/>
                    <a:pt x="6673" y="62465"/>
                    <a:pt x="15014" y="65801"/>
                  </a:cubicBezTo>
                  <a:cubicBezTo>
                    <a:pt x="15014" y="60797"/>
                    <a:pt x="20019" y="60797"/>
                    <a:pt x="23355" y="57460"/>
                  </a:cubicBezTo>
                  <a:cubicBezTo>
                    <a:pt x="21687" y="50787"/>
                    <a:pt x="18350" y="47451"/>
                    <a:pt x="20019" y="40778"/>
                  </a:cubicBezTo>
                  <a:cubicBezTo>
                    <a:pt x="25023" y="44115"/>
                    <a:pt x="30028" y="45783"/>
                    <a:pt x="36701" y="49119"/>
                  </a:cubicBezTo>
                  <a:cubicBezTo>
                    <a:pt x="36701" y="49119"/>
                    <a:pt x="41705" y="52456"/>
                    <a:pt x="48378" y="52456"/>
                  </a:cubicBezTo>
                  <a:cubicBezTo>
                    <a:pt x="48378" y="52456"/>
                    <a:pt x="56719" y="40778"/>
                    <a:pt x="56719" y="40778"/>
                  </a:cubicBezTo>
                  <a:cubicBezTo>
                    <a:pt x="56719" y="40778"/>
                    <a:pt x="78406" y="40778"/>
                    <a:pt x="80074" y="40778"/>
                  </a:cubicBezTo>
                  <a:cubicBezTo>
                    <a:pt x="73401" y="40778"/>
                    <a:pt x="91751" y="44115"/>
                    <a:pt x="91751" y="44115"/>
                  </a:cubicBezTo>
                  <a:cubicBezTo>
                    <a:pt x="86747" y="34105"/>
                    <a:pt x="88415" y="25764"/>
                    <a:pt x="80074" y="20760"/>
                  </a:cubicBezTo>
                  <a:cubicBezTo>
                    <a:pt x="78406" y="20760"/>
                    <a:pt x="68396" y="24096"/>
                    <a:pt x="60055" y="20760"/>
                  </a:cubicBezTo>
                  <a:cubicBezTo>
                    <a:pt x="51714" y="17423"/>
                    <a:pt x="41705" y="2410"/>
                    <a:pt x="31696" y="741"/>
                  </a:cubicBezTo>
                  <a:cubicBezTo>
                    <a:pt x="20019" y="-927"/>
                    <a:pt x="11678" y="741"/>
                    <a:pt x="0" y="74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BF975BC4-FD53-1FE2-D2BD-67D449F4446A}"/>
                </a:ext>
              </a:extLst>
            </p:cNvPr>
            <p:cNvSpPr/>
            <p:nvPr/>
          </p:nvSpPr>
          <p:spPr>
            <a:xfrm>
              <a:off x="4150618" y="4213876"/>
              <a:ext cx="4170" cy="8341"/>
            </a:xfrm>
            <a:custGeom>
              <a:avLst/>
              <a:gdLst>
                <a:gd name="connsiteX0" fmla="*/ 0 w 4170"/>
                <a:gd name="connsiteY0" fmla="*/ 0 h 8341"/>
                <a:gd name="connsiteX1" fmla="*/ 3336 w 4170"/>
                <a:gd name="connsiteY1" fmla="*/ 8341 h 8341"/>
                <a:gd name="connsiteX2" fmla="*/ 0 w 4170"/>
                <a:gd name="connsiteY2" fmla="*/ 0 h 8341"/>
              </a:gdLst>
              <a:ahLst/>
              <a:cxnLst>
                <a:cxn ang="0">
                  <a:pos x="connsiteX0" y="connsiteY0"/>
                </a:cxn>
                <a:cxn ang="0">
                  <a:pos x="connsiteX1" y="connsiteY1"/>
                </a:cxn>
                <a:cxn ang="0">
                  <a:pos x="connsiteX2" y="connsiteY2"/>
                </a:cxn>
              </a:cxnLst>
              <a:rect l="l" t="t" r="r" b="b"/>
              <a:pathLst>
                <a:path w="4170" h="8341">
                  <a:moveTo>
                    <a:pt x="0" y="0"/>
                  </a:moveTo>
                  <a:lnTo>
                    <a:pt x="3336" y="8341"/>
                  </a:lnTo>
                  <a:cubicBezTo>
                    <a:pt x="3336" y="3336"/>
                    <a:pt x="6673" y="0"/>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1" name="Freeform 1410">
              <a:extLst>
                <a:ext uri="{FF2B5EF4-FFF2-40B4-BE49-F238E27FC236}">
                  <a16:creationId xmlns:a16="http://schemas.microsoft.com/office/drawing/2014/main" id="{7D1353ED-1F58-D370-CB38-6ECD4C9F55FA}"/>
                </a:ext>
              </a:extLst>
            </p:cNvPr>
            <p:cNvSpPr/>
            <p:nvPr/>
          </p:nvSpPr>
          <p:spPr>
            <a:xfrm>
              <a:off x="6836233" y="4295617"/>
              <a:ext cx="56907" cy="63391"/>
            </a:xfrm>
            <a:custGeom>
              <a:avLst/>
              <a:gdLst>
                <a:gd name="connsiteX0" fmla="*/ 48567 w 56907"/>
                <a:gd name="connsiteY0" fmla="*/ 1668 h 63391"/>
                <a:gd name="connsiteX1" fmla="*/ 36889 w 56907"/>
                <a:gd name="connsiteY1" fmla="*/ 18350 h 63391"/>
                <a:gd name="connsiteX2" fmla="*/ 45230 w 56907"/>
                <a:gd name="connsiteY2" fmla="*/ 18350 h 63391"/>
                <a:gd name="connsiteX3" fmla="*/ 56908 w 56907"/>
                <a:gd name="connsiteY3" fmla="*/ 35032 h 63391"/>
                <a:gd name="connsiteX4" fmla="*/ 35221 w 56907"/>
                <a:gd name="connsiteY4" fmla="*/ 61724 h 63391"/>
                <a:gd name="connsiteX5" fmla="*/ 25212 w 56907"/>
                <a:gd name="connsiteY5" fmla="*/ 61724 h 63391"/>
                <a:gd name="connsiteX6" fmla="*/ 15203 w 56907"/>
                <a:gd name="connsiteY6" fmla="*/ 63391 h 63391"/>
                <a:gd name="connsiteX7" fmla="*/ 189 w 56907"/>
                <a:gd name="connsiteY7" fmla="*/ 56719 h 63391"/>
                <a:gd name="connsiteX8" fmla="*/ 5194 w 56907"/>
                <a:gd name="connsiteY8" fmla="*/ 33364 h 63391"/>
                <a:gd name="connsiteX9" fmla="*/ 18539 w 56907"/>
                <a:gd name="connsiteY9" fmla="*/ 6673 h 63391"/>
                <a:gd name="connsiteX10" fmla="*/ 23544 w 56907"/>
                <a:gd name="connsiteY10" fmla="*/ 3337 h 63391"/>
                <a:gd name="connsiteX11" fmla="*/ 30217 w 56907"/>
                <a:gd name="connsiteY11" fmla="*/ 8341 h 63391"/>
                <a:gd name="connsiteX12" fmla="*/ 48567 w 56907"/>
                <a:gd name="connsiteY12" fmla="*/ 0 h 63391"/>
                <a:gd name="connsiteX13" fmla="*/ 48567 w 56907"/>
                <a:gd name="connsiteY13" fmla="*/ 3337 h 6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07" h="63391">
                  <a:moveTo>
                    <a:pt x="48567" y="1668"/>
                  </a:moveTo>
                  <a:cubicBezTo>
                    <a:pt x="48567" y="5004"/>
                    <a:pt x="38558" y="11678"/>
                    <a:pt x="36889" y="18350"/>
                  </a:cubicBezTo>
                  <a:lnTo>
                    <a:pt x="45230" y="18350"/>
                  </a:lnTo>
                  <a:cubicBezTo>
                    <a:pt x="46899" y="18350"/>
                    <a:pt x="51903" y="26691"/>
                    <a:pt x="56908" y="35032"/>
                  </a:cubicBezTo>
                  <a:lnTo>
                    <a:pt x="35221" y="61724"/>
                  </a:lnTo>
                  <a:lnTo>
                    <a:pt x="25212" y="61724"/>
                  </a:lnTo>
                  <a:cubicBezTo>
                    <a:pt x="25212" y="61724"/>
                    <a:pt x="21876" y="63391"/>
                    <a:pt x="15203" y="63391"/>
                  </a:cubicBezTo>
                  <a:cubicBezTo>
                    <a:pt x="8530" y="63391"/>
                    <a:pt x="1857" y="63391"/>
                    <a:pt x="189" y="56719"/>
                  </a:cubicBezTo>
                  <a:cubicBezTo>
                    <a:pt x="-1479" y="50046"/>
                    <a:pt x="8530" y="41705"/>
                    <a:pt x="5194" y="33364"/>
                  </a:cubicBezTo>
                  <a:cubicBezTo>
                    <a:pt x="3525" y="26691"/>
                    <a:pt x="18539" y="6673"/>
                    <a:pt x="18539" y="6673"/>
                  </a:cubicBezTo>
                  <a:lnTo>
                    <a:pt x="23544" y="3337"/>
                  </a:lnTo>
                  <a:lnTo>
                    <a:pt x="30217" y="8341"/>
                  </a:lnTo>
                  <a:lnTo>
                    <a:pt x="48567" y="0"/>
                  </a:lnTo>
                  <a:cubicBezTo>
                    <a:pt x="48567" y="1668"/>
                    <a:pt x="48567" y="3337"/>
                    <a:pt x="48567" y="33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2" name="Freeform 1411">
              <a:extLst>
                <a:ext uri="{FF2B5EF4-FFF2-40B4-BE49-F238E27FC236}">
                  <a16:creationId xmlns:a16="http://schemas.microsoft.com/office/drawing/2014/main" id="{AA4D8A65-840D-02D3-A10D-CBD1A06C4155}"/>
                </a:ext>
              </a:extLst>
            </p:cNvPr>
            <p:cNvSpPr/>
            <p:nvPr/>
          </p:nvSpPr>
          <p:spPr>
            <a:xfrm>
              <a:off x="5963952" y="2669121"/>
              <a:ext cx="116882" cy="151967"/>
            </a:xfrm>
            <a:custGeom>
              <a:avLst/>
              <a:gdLst>
                <a:gd name="connsiteX0" fmla="*/ 21687 w 116882"/>
                <a:gd name="connsiteY0" fmla="*/ 123447 h 151967"/>
                <a:gd name="connsiteX1" fmla="*/ 43373 w 116882"/>
                <a:gd name="connsiteY1" fmla="*/ 123447 h 151967"/>
                <a:gd name="connsiteX2" fmla="*/ 51714 w 116882"/>
                <a:gd name="connsiteY2" fmla="*/ 115106 h 151967"/>
                <a:gd name="connsiteX3" fmla="*/ 60055 w 116882"/>
                <a:gd name="connsiteY3" fmla="*/ 123447 h 151967"/>
                <a:gd name="connsiteX4" fmla="*/ 68396 w 116882"/>
                <a:gd name="connsiteY4" fmla="*/ 123447 h 151967"/>
                <a:gd name="connsiteX5" fmla="*/ 76737 w 116882"/>
                <a:gd name="connsiteY5" fmla="*/ 143465 h 151967"/>
                <a:gd name="connsiteX6" fmla="*/ 68396 w 116882"/>
                <a:gd name="connsiteY6" fmla="*/ 103428 h 151967"/>
                <a:gd name="connsiteX7" fmla="*/ 56719 w 116882"/>
                <a:gd name="connsiteY7" fmla="*/ 103428 h 151967"/>
                <a:gd name="connsiteX8" fmla="*/ 65060 w 116882"/>
                <a:gd name="connsiteY8" fmla="*/ 71733 h 151967"/>
                <a:gd name="connsiteX9" fmla="*/ 76737 w 116882"/>
                <a:gd name="connsiteY9" fmla="*/ 75069 h 151967"/>
                <a:gd name="connsiteX10" fmla="*/ 76737 w 116882"/>
                <a:gd name="connsiteY10" fmla="*/ 63392 h 151967"/>
                <a:gd name="connsiteX11" fmla="*/ 65060 w 116882"/>
                <a:gd name="connsiteY11" fmla="*/ 63392 h 151967"/>
                <a:gd name="connsiteX12" fmla="*/ 65060 w 116882"/>
                <a:gd name="connsiteY12" fmla="*/ 35032 h 151967"/>
                <a:gd name="connsiteX13" fmla="*/ 48378 w 116882"/>
                <a:gd name="connsiteY13" fmla="*/ 31696 h 151967"/>
                <a:gd name="connsiteX14" fmla="*/ 68396 w 116882"/>
                <a:gd name="connsiteY14" fmla="*/ 23355 h 151967"/>
                <a:gd name="connsiteX15" fmla="*/ 68396 w 116882"/>
                <a:gd name="connsiteY15" fmla="*/ 0 h 151967"/>
                <a:gd name="connsiteX16" fmla="*/ 48378 w 116882"/>
                <a:gd name="connsiteY16" fmla="*/ 11677 h 151967"/>
                <a:gd name="connsiteX17" fmla="*/ 40037 w 116882"/>
                <a:gd name="connsiteY17" fmla="*/ 28359 h 151967"/>
                <a:gd name="connsiteX18" fmla="*/ 20019 w 116882"/>
                <a:gd name="connsiteY18" fmla="*/ 28359 h 151967"/>
                <a:gd name="connsiteX19" fmla="*/ 3337 w 116882"/>
                <a:gd name="connsiteY19" fmla="*/ 45041 h 151967"/>
                <a:gd name="connsiteX20" fmla="*/ 11678 w 116882"/>
                <a:gd name="connsiteY20" fmla="*/ 53382 h 151967"/>
                <a:gd name="connsiteX21" fmla="*/ 15014 w 116882"/>
                <a:gd name="connsiteY21" fmla="*/ 41705 h 151967"/>
                <a:gd name="connsiteX22" fmla="*/ 23355 w 116882"/>
                <a:gd name="connsiteY22" fmla="*/ 41705 h 151967"/>
                <a:gd name="connsiteX23" fmla="*/ 23355 w 116882"/>
                <a:gd name="connsiteY23" fmla="*/ 53382 h 151967"/>
                <a:gd name="connsiteX24" fmla="*/ 23355 w 116882"/>
                <a:gd name="connsiteY24" fmla="*/ 36700 h 151967"/>
                <a:gd name="connsiteX25" fmla="*/ 40037 w 116882"/>
                <a:gd name="connsiteY25" fmla="*/ 36700 h 151967"/>
                <a:gd name="connsiteX26" fmla="*/ 40037 w 116882"/>
                <a:gd name="connsiteY26" fmla="*/ 53382 h 151967"/>
                <a:gd name="connsiteX27" fmla="*/ 31696 w 116882"/>
                <a:gd name="connsiteY27" fmla="*/ 50046 h 151967"/>
                <a:gd name="connsiteX28" fmla="*/ 23355 w 116882"/>
                <a:gd name="connsiteY28" fmla="*/ 66728 h 151967"/>
                <a:gd name="connsiteX29" fmla="*/ 0 w 116882"/>
                <a:gd name="connsiteY29" fmla="*/ 66728 h 151967"/>
                <a:gd name="connsiteX30" fmla="*/ 0 w 116882"/>
                <a:gd name="connsiteY30" fmla="*/ 83410 h 151967"/>
                <a:gd name="connsiteX31" fmla="*/ 11678 w 116882"/>
                <a:gd name="connsiteY31" fmla="*/ 86746 h 151967"/>
                <a:gd name="connsiteX32" fmla="*/ 11678 w 116882"/>
                <a:gd name="connsiteY32" fmla="*/ 95087 h 151967"/>
                <a:gd name="connsiteX33" fmla="*/ 8341 w 116882"/>
                <a:gd name="connsiteY33" fmla="*/ 115106 h 151967"/>
                <a:gd name="connsiteX34" fmla="*/ 20019 w 116882"/>
                <a:gd name="connsiteY34" fmla="*/ 118442 h 151967"/>
                <a:gd name="connsiteX35" fmla="*/ 20019 w 116882"/>
                <a:gd name="connsiteY35" fmla="*/ 126783 h 151967"/>
                <a:gd name="connsiteX36" fmla="*/ 103429 w 116882"/>
                <a:gd name="connsiteY36" fmla="*/ 131788 h 151967"/>
                <a:gd name="connsiteX37" fmla="*/ 83410 w 116882"/>
                <a:gd name="connsiteY37" fmla="*/ 135124 h 151967"/>
                <a:gd name="connsiteX38" fmla="*/ 95088 w 116882"/>
                <a:gd name="connsiteY38" fmla="*/ 151806 h 151967"/>
                <a:gd name="connsiteX39" fmla="*/ 103429 w 116882"/>
                <a:gd name="connsiteY39" fmla="*/ 131788 h 151967"/>
                <a:gd name="connsiteX40" fmla="*/ 103429 w 116882"/>
                <a:gd name="connsiteY40" fmla="*/ 75069 h 151967"/>
                <a:gd name="connsiteX41" fmla="*/ 95088 w 116882"/>
                <a:gd name="connsiteY41" fmla="*/ 86746 h 151967"/>
                <a:gd name="connsiteX42" fmla="*/ 98424 w 116882"/>
                <a:gd name="connsiteY42" fmla="*/ 95087 h 151967"/>
                <a:gd name="connsiteX43" fmla="*/ 86747 w 116882"/>
                <a:gd name="connsiteY43" fmla="*/ 86746 h 151967"/>
                <a:gd name="connsiteX44" fmla="*/ 75069 w 116882"/>
                <a:gd name="connsiteY44" fmla="*/ 98424 h 151967"/>
                <a:gd name="connsiteX45" fmla="*/ 83410 w 116882"/>
                <a:gd name="connsiteY45" fmla="*/ 110101 h 151967"/>
                <a:gd name="connsiteX46" fmla="*/ 86747 w 116882"/>
                <a:gd name="connsiteY46" fmla="*/ 120110 h 151967"/>
                <a:gd name="connsiteX47" fmla="*/ 98424 w 116882"/>
                <a:gd name="connsiteY47" fmla="*/ 120110 h 151967"/>
                <a:gd name="connsiteX48" fmla="*/ 101760 w 116882"/>
                <a:gd name="connsiteY48" fmla="*/ 120110 h 151967"/>
                <a:gd name="connsiteX49" fmla="*/ 113438 w 116882"/>
                <a:gd name="connsiteY49" fmla="*/ 116774 h 151967"/>
                <a:gd name="connsiteX50" fmla="*/ 113438 w 116882"/>
                <a:gd name="connsiteY50" fmla="*/ 76737 h 151967"/>
                <a:gd name="connsiteX51" fmla="*/ 101760 w 116882"/>
                <a:gd name="connsiteY51" fmla="*/ 76737 h 15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882" h="151967">
                  <a:moveTo>
                    <a:pt x="21687" y="123447"/>
                  </a:moveTo>
                  <a:lnTo>
                    <a:pt x="43373" y="123447"/>
                  </a:lnTo>
                  <a:cubicBezTo>
                    <a:pt x="43373" y="123447"/>
                    <a:pt x="56719" y="95087"/>
                    <a:pt x="51714" y="115106"/>
                  </a:cubicBezTo>
                  <a:cubicBezTo>
                    <a:pt x="55051" y="118442"/>
                    <a:pt x="56719" y="120110"/>
                    <a:pt x="60055" y="123447"/>
                  </a:cubicBezTo>
                  <a:lnTo>
                    <a:pt x="68396" y="123447"/>
                  </a:lnTo>
                  <a:cubicBezTo>
                    <a:pt x="68396" y="128451"/>
                    <a:pt x="75069" y="140129"/>
                    <a:pt x="76737" y="143465"/>
                  </a:cubicBezTo>
                  <a:cubicBezTo>
                    <a:pt x="75069" y="128451"/>
                    <a:pt x="71733" y="115106"/>
                    <a:pt x="68396" y="103428"/>
                  </a:cubicBezTo>
                  <a:cubicBezTo>
                    <a:pt x="60055" y="103428"/>
                    <a:pt x="65060" y="108433"/>
                    <a:pt x="56719" y="103428"/>
                  </a:cubicBezTo>
                  <a:cubicBezTo>
                    <a:pt x="61724" y="90083"/>
                    <a:pt x="60055" y="85078"/>
                    <a:pt x="65060" y="71733"/>
                  </a:cubicBezTo>
                  <a:cubicBezTo>
                    <a:pt x="66728" y="71733"/>
                    <a:pt x="71733" y="80074"/>
                    <a:pt x="76737" y="75069"/>
                  </a:cubicBezTo>
                  <a:cubicBezTo>
                    <a:pt x="76737" y="73401"/>
                    <a:pt x="76737" y="65060"/>
                    <a:pt x="76737" y="63392"/>
                  </a:cubicBezTo>
                  <a:cubicBezTo>
                    <a:pt x="76737" y="63392"/>
                    <a:pt x="65060" y="63392"/>
                    <a:pt x="65060" y="63392"/>
                  </a:cubicBezTo>
                  <a:cubicBezTo>
                    <a:pt x="61724" y="55051"/>
                    <a:pt x="66728" y="43373"/>
                    <a:pt x="65060" y="35032"/>
                  </a:cubicBezTo>
                  <a:cubicBezTo>
                    <a:pt x="55051" y="35032"/>
                    <a:pt x="53383" y="35032"/>
                    <a:pt x="48378" y="31696"/>
                  </a:cubicBezTo>
                  <a:cubicBezTo>
                    <a:pt x="60055" y="28359"/>
                    <a:pt x="63392" y="33364"/>
                    <a:pt x="68396" y="23355"/>
                  </a:cubicBezTo>
                  <a:cubicBezTo>
                    <a:pt x="71733" y="16682"/>
                    <a:pt x="71733" y="1668"/>
                    <a:pt x="68396" y="0"/>
                  </a:cubicBezTo>
                  <a:cubicBezTo>
                    <a:pt x="65060" y="1668"/>
                    <a:pt x="51714" y="8341"/>
                    <a:pt x="48378" y="11677"/>
                  </a:cubicBezTo>
                  <a:cubicBezTo>
                    <a:pt x="45042" y="15014"/>
                    <a:pt x="45042" y="25023"/>
                    <a:pt x="40037" y="28359"/>
                  </a:cubicBezTo>
                  <a:cubicBezTo>
                    <a:pt x="35032" y="31696"/>
                    <a:pt x="26691" y="28359"/>
                    <a:pt x="20019" y="28359"/>
                  </a:cubicBezTo>
                  <a:cubicBezTo>
                    <a:pt x="13346" y="28359"/>
                    <a:pt x="8341" y="40037"/>
                    <a:pt x="3337" y="45041"/>
                  </a:cubicBezTo>
                  <a:cubicBezTo>
                    <a:pt x="5005" y="46710"/>
                    <a:pt x="6673" y="55051"/>
                    <a:pt x="11678" y="53382"/>
                  </a:cubicBezTo>
                  <a:lnTo>
                    <a:pt x="15014" y="41705"/>
                  </a:lnTo>
                  <a:lnTo>
                    <a:pt x="23355" y="41705"/>
                  </a:lnTo>
                  <a:cubicBezTo>
                    <a:pt x="23355" y="41705"/>
                    <a:pt x="15014" y="58387"/>
                    <a:pt x="23355" y="53382"/>
                  </a:cubicBezTo>
                  <a:cubicBezTo>
                    <a:pt x="26691" y="51714"/>
                    <a:pt x="28360" y="36700"/>
                    <a:pt x="23355" y="36700"/>
                  </a:cubicBezTo>
                  <a:cubicBezTo>
                    <a:pt x="26691" y="36700"/>
                    <a:pt x="36701" y="36700"/>
                    <a:pt x="40037" y="36700"/>
                  </a:cubicBezTo>
                  <a:cubicBezTo>
                    <a:pt x="36701" y="38369"/>
                    <a:pt x="41705" y="50046"/>
                    <a:pt x="40037" y="53382"/>
                  </a:cubicBezTo>
                  <a:cubicBezTo>
                    <a:pt x="35032" y="58387"/>
                    <a:pt x="40037" y="48378"/>
                    <a:pt x="31696" y="50046"/>
                  </a:cubicBezTo>
                  <a:cubicBezTo>
                    <a:pt x="30028" y="50046"/>
                    <a:pt x="23355" y="66728"/>
                    <a:pt x="23355" y="66728"/>
                  </a:cubicBezTo>
                  <a:lnTo>
                    <a:pt x="0" y="66728"/>
                  </a:lnTo>
                  <a:cubicBezTo>
                    <a:pt x="5005" y="70064"/>
                    <a:pt x="0" y="80074"/>
                    <a:pt x="0" y="83410"/>
                  </a:cubicBezTo>
                  <a:cubicBezTo>
                    <a:pt x="5005" y="83410"/>
                    <a:pt x="10009" y="83410"/>
                    <a:pt x="11678" y="86746"/>
                  </a:cubicBezTo>
                  <a:lnTo>
                    <a:pt x="11678" y="95087"/>
                  </a:lnTo>
                  <a:cubicBezTo>
                    <a:pt x="11678" y="91751"/>
                    <a:pt x="8341" y="111769"/>
                    <a:pt x="8341" y="115106"/>
                  </a:cubicBezTo>
                  <a:lnTo>
                    <a:pt x="20019" y="118442"/>
                  </a:lnTo>
                  <a:cubicBezTo>
                    <a:pt x="20019" y="123447"/>
                    <a:pt x="21687" y="123447"/>
                    <a:pt x="20019" y="126783"/>
                  </a:cubicBezTo>
                  <a:close/>
                  <a:moveTo>
                    <a:pt x="103429" y="131788"/>
                  </a:moveTo>
                  <a:cubicBezTo>
                    <a:pt x="101760" y="131788"/>
                    <a:pt x="91751" y="135124"/>
                    <a:pt x="83410" y="135124"/>
                  </a:cubicBezTo>
                  <a:cubicBezTo>
                    <a:pt x="90083" y="141797"/>
                    <a:pt x="78406" y="153474"/>
                    <a:pt x="95088" y="151806"/>
                  </a:cubicBezTo>
                  <a:cubicBezTo>
                    <a:pt x="101760" y="151806"/>
                    <a:pt x="135124" y="126783"/>
                    <a:pt x="103429" y="131788"/>
                  </a:cubicBezTo>
                  <a:close/>
                  <a:moveTo>
                    <a:pt x="103429" y="75069"/>
                  </a:moveTo>
                  <a:lnTo>
                    <a:pt x="95088" y="86746"/>
                  </a:lnTo>
                  <a:cubicBezTo>
                    <a:pt x="101760" y="86746"/>
                    <a:pt x="96756" y="86746"/>
                    <a:pt x="98424" y="95087"/>
                  </a:cubicBezTo>
                  <a:lnTo>
                    <a:pt x="86747" y="86746"/>
                  </a:lnTo>
                  <a:cubicBezTo>
                    <a:pt x="83410" y="86746"/>
                    <a:pt x="81742" y="96756"/>
                    <a:pt x="75069" y="98424"/>
                  </a:cubicBezTo>
                  <a:cubicBezTo>
                    <a:pt x="78406" y="106765"/>
                    <a:pt x="80074" y="103428"/>
                    <a:pt x="83410" y="110101"/>
                  </a:cubicBezTo>
                  <a:cubicBezTo>
                    <a:pt x="86747" y="116774"/>
                    <a:pt x="86747" y="120110"/>
                    <a:pt x="86747" y="120110"/>
                  </a:cubicBezTo>
                  <a:cubicBezTo>
                    <a:pt x="86747" y="120110"/>
                    <a:pt x="86747" y="113438"/>
                    <a:pt x="98424" y="120110"/>
                  </a:cubicBezTo>
                  <a:cubicBezTo>
                    <a:pt x="81742" y="130120"/>
                    <a:pt x="115106" y="120110"/>
                    <a:pt x="101760" y="120110"/>
                  </a:cubicBezTo>
                  <a:lnTo>
                    <a:pt x="113438" y="116774"/>
                  </a:lnTo>
                  <a:cubicBezTo>
                    <a:pt x="113438" y="116774"/>
                    <a:pt x="113438" y="90083"/>
                    <a:pt x="113438" y="76737"/>
                  </a:cubicBezTo>
                  <a:cubicBezTo>
                    <a:pt x="113438" y="76737"/>
                    <a:pt x="101760" y="76737"/>
                    <a:pt x="101760" y="767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3" name="Freeform 1412">
              <a:extLst>
                <a:ext uri="{FF2B5EF4-FFF2-40B4-BE49-F238E27FC236}">
                  <a16:creationId xmlns:a16="http://schemas.microsoft.com/office/drawing/2014/main" id="{9E9E49C4-B55B-80B1-D192-2266BDB52024}"/>
                </a:ext>
              </a:extLst>
            </p:cNvPr>
            <p:cNvSpPr/>
            <p:nvPr/>
          </p:nvSpPr>
          <p:spPr>
            <a:xfrm>
              <a:off x="6071135" y="2941038"/>
              <a:ext cx="156393" cy="99953"/>
            </a:xfrm>
            <a:custGeom>
              <a:avLst/>
              <a:gdLst>
                <a:gd name="connsiteX0" fmla="*/ 124698 w 156393"/>
                <a:gd name="connsiteY0" fmla="*/ 91751 h 99953"/>
                <a:gd name="connsiteX1" fmla="*/ 136375 w 156393"/>
                <a:gd name="connsiteY1" fmla="*/ 80074 h 99953"/>
                <a:gd name="connsiteX2" fmla="*/ 143048 w 156393"/>
                <a:gd name="connsiteY2" fmla="*/ 68396 h 99953"/>
                <a:gd name="connsiteX3" fmla="*/ 156394 w 156393"/>
                <a:gd name="connsiteY3" fmla="*/ 61723 h 99953"/>
                <a:gd name="connsiteX4" fmla="*/ 146385 w 156393"/>
                <a:gd name="connsiteY4" fmla="*/ 46710 h 99953"/>
                <a:gd name="connsiteX5" fmla="*/ 131371 w 156393"/>
                <a:gd name="connsiteY5" fmla="*/ 33364 h 99953"/>
                <a:gd name="connsiteX6" fmla="*/ 114689 w 156393"/>
                <a:gd name="connsiteY6" fmla="*/ 31696 h 99953"/>
                <a:gd name="connsiteX7" fmla="*/ 96339 w 156393"/>
                <a:gd name="connsiteY7" fmla="*/ 20018 h 99953"/>
                <a:gd name="connsiteX8" fmla="*/ 84661 w 156393"/>
                <a:gd name="connsiteY8" fmla="*/ 13346 h 99953"/>
                <a:gd name="connsiteX9" fmla="*/ 71316 w 156393"/>
                <a:gd name="connsiteY9" fmla="*/ 10009 h 99953"/>
                <a:gd name="connsiteX10" fmla="*/ 62974 w 156393"/>
                <a:gd name="connsiteY10" fmla="*/ 5005 h 99953"/>
                <a:gd name="connsiteX11" fmla="*/ 52965 w 156393"/>
                <a:gd name="connsiteY11" fmla="*/ 0 h 99953"/>
                <a:gd name="connsiteX12" fmla="*/ 34615 w 156393"/>
                <a:gd name="connsiteY12" fmla="*/ 10009 h 99953"/>
                <a:gd name="connsiteX13" fmla="*/ 19601 w 156393"/>
                <a:gd name="connsiteY13" fmla="*/ 21687 h 99953"/>
                <a:gd name="connsiteX14" fmla="*/ 4587 w 156393"/>
                <a:gd name="connsiteY14" fmla="*/ 28359 h 99953"/>
                <a:gd name="connsiteX15" fmla="*/ 2919 w 156393"/>
                <a:gd name="connsiteY15" fmla="*/ 38369 h 99953"/>
                <a:gd name="connsiteX16" fmla="*/ 12928 w 156393"/>
                <a:gd name="connsiteY16" fmla="*/ 53382 h 99953"/>
                <a:gd name="connsiteX17" fmla="*/ 19601 w 156393"/>
                <a:gd name="connsiteY17" fmla="*/ 71733 h 99953"/>
                <a:gd name="connsiteX18" fmla="*/ 32947 w 156393"/>
                <a:gd name="connsiteY18" fmla="*/ 81742 h 99953"/>
                <a:gd name="connsiteX19" fmla="*/ 41288 w 156393"/>
                <a:gd name="connsiteY19" fmla="*/ 90083 h 99953"/>
                <a:gd name="connsiteX20" fmla="*/ 61306 w 156393"/>
                <a:gd name="connsiteY20" fmla="*/ 96756 h 99953"/>
                <a:gd name="connsiteX21" fmla="*/ 71316 w 156393"/>
                <a:gd name="connsiteY21" fmla="*/ 83410 h 99953"/>
                <a:gd name="connsiteX22" fmla="*/ 86329 w 156393"/>
                <a:gd name="connsiteY22" fmla="*/ 85078 h 99953"/>
                <a:gd name="connsiteX23" fmla="*/ 104680 w 156393"/>
                <a:gd name="connsiteY23" fmla="*/ 91751 h 99953"/>
                <a:gd name="connsiteX24" fmla="*/ 123030 w 156393"/>
                <a:gd name="connsiteY24" fmla="*/ 91751 h 9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6393" h="99953">
                  <a:moveTo>
                    <a:pt x="124698" y="91751"/>
                  </a:moveTo>
                  <a:cubicBezTo>
                    <a:pt x="124698" y="91751"/>
                    <a:pt x="129703" y="80074"/>
                    <a:pt x="136375" y="80074"/>
                  </a:cubicBezTo>
                  <a:cubicBezTo>
                    <a:pt x="143048" y="80074"/>
                    <a:pt x="138044" y="70064"/>
                    <a:pt x="143048" y="68396"/>
                  </a:cubicBezTo>
                  <a:cubicBezTo>
                    <a:pt x="148053" y="66728"/>
                    <a:pt x="156394" y="61723"/>
                    <a:pt x="156394" y="61723"/>
                  </a:cubicBezTo>
                  <a:cubicBezTo>
                    <a:pt x="156394" y="61723"/>
                    <a:pt x="151389" y="43373"/>
                    <a:pt x="146385" y="46710"/>
                  </a:cubicBezTo>
                  <a:cubicBezTo>
                    <a:pt x="141380" y="50046"/>
                    <a:pt x="138044" y="31696"/>
                    <a:pt x="131371" y="33364"/>
                  </a:cubicBezTo>
                  <a:cubicBezTo>
                    <a:pt x="124698" y="36700"/>
                    <a:pt x="123030" y="36700"/>
                    <a:pt x="114689" y="31696"/>
                  </a:cubicBezTo>
                  <a:cubicBezTo>
                    <a:pt x="106348" y="26691"/>
                    <a:pt x="103011" y="16682"/>
                    <a:pt x="96339" y="20018"/>
                  </a:cubicBezTo>
                  <a:cubicBezTo>
                    <a:pt x="89666" y="23355"/>
                    <a:pt x="89666" y="13346"/>
                    <a:pt x="84661" y="13346"/>
                  </a:cubicBezTo>
                  <a:cubicBezTo>
                    <a:pt x="79657" y="13346"/>
                    <a:pt x="71316" y="10009"/>
                    <a:pt x="71316" y="10009"/>
                  </a:cubicBezTo>
                  <a:lnTo>
                    <a:pt x="62974" y="5005"/>
                  </a:lnTo>
                  <a:lnTo>
                    <a:pt x="52965" y="0"/>
                  </a:lnTo>
                  <a:cubicBezTo>
                    <a:pt x="52965" y="0"/>
                    <a:pt x="44624" y="5005"/>
                    <a:pt x="34615" y="10009"/>
                  </a:cubicBezTo>
                  <a:cubicBezTo>
                    <a:pt x="24606" y="15014"/>
                    <a:pt x="22938" y="15014"/>
                    <a:pt x="19601" y="21687"/>
                  </a:cubicBezTo>
                  <a:cubicBezTo>
                    <a:pt x="16265" y="28359"/>
                    <a:pt x="11260" y="26691"/>
                    <a:pt x="4587" y="28359"/>
                  </a:cubicBezTo>
                  <a:cubicBezTo>
                    <a:pt x="-2085" y="30028"/>
                    <a:pt x="-417" y="30028"/>
                    <a:pt x="2919" y="38369"/>
                  </a:cubicBezTo>
                  <a:cubicBezTo>
                    <a:pt x="7924" y="48378"/>
                    <a:pt x="7924" y="48378"/>
                    <a:pt x="12928" y="53382"/>
                  </a:cubicBezTo>
                  <a:cubicBezTo>
                    <a:pt x="17933" y="60055"/>
                    <a:pt x="19601" y="61723"/>
                    <a:pt x="19601" y="71733"/>
                  </a:cubicBezTo>
                  <a:cubicBezTo>
                    <a:pt x="19601" y="81742"/>
                    <a:pt x="26274" y="75069"/>
                    <a:pt x="32947" y="81742"/>
                  </a:cubicBezTo>
                  <a:lnTo>
                    <a:pt x="41288" y="90083"/>
                  </a:lnTo>
                  <a:cubicBezTo>
                    <a:pt x="41288" y="90083"/>
                    <a:pt x="57970" y="106765"/>
                    <a:pt x="61306" y="96756"/>
                  </a:cubicBezTo>
                  <a:cubicBezTo>
                    <a:pt x="64643" y="86746"/>
                    <a:pt x="71316" y="83410"/>
                    <a:pt x="71316" y="83410"/>
                  </a:cubicBezTo>
                  <a:cubicBezTo>
                    <a:pt x="71316" y="83410"/>
                    <a:pt x="81325" y="80074"/>
                    <a:pt x="86329" y="85078"/>
                  </a:cubicBezTo>
                  <a:cubicBezTo>
                    <a:pt x="91334" y="90083"/>
                    <a:pt x="98007" y="93419"/>
                    <a:pt x="104680" y="91751"/>
                  </a:cubicBezTo>
                  <a:cubicBezTo>
                    <a:pt x="111352" y="90083"/>
                    <a:pt x="123030" y="91751"/>
                    <a:pt x="123030" y="91751"/>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4" name="Freeform 1413">
              <a:extLst>
                <a:ext uri="{FF2B5EF4-FFF2-40B4-BE49-F238E27FC236}">
                  <a16:creationId xmlns:a16="http://schemas.microsoft.com/office/drawing/2014/main" id="{6E44BA36-F803-BC50-0D62-144F85E6333C}"/>
                </a:ext>
              </a:extLst>
            </p:cNvPr>
            <p:cNvSpPr/>
            <p:nvPr/>
          </p:nvSpPr>
          <p:spPr>
            <a:xfrm>
              <a:off x="6592865" y="3529797"/>
              <a:ext cx="60197" cy="35148"/>
            </a:xfrm>
            <a:custGeom>
              <a:avLst/>
              <a:gdLst>
                <a:gd name="connsiteX0" fmla="*/ 38368 w 60197"/>
                <a:gd name="connsiteY0" fmla="*/ 26807 h 35148"/>
                <a:gd name="connsiteX1" fmla="*/ 31696 w 60197"/>
                <a:gd name="connsiteY1" fmla="*/ 35148 h 35148"/>
                <a:gd name="connsiteX2" fmla="*/ 8341 w 60197"/>
                <a:gd name="connsiteY2" fmla="*/ 35148 h 35148"/>
                <a:gd name="connsiteX3" fmla="*/ 0 w 60197"/>
                <a:gd name="connsiteY3" fmla="*/ 26807 h 35148"/>
                <a:gd name="connsiteX4" fmla="*/ 3337 w 60197"/>
                <a:gd name="connsiteY4" fmla="*/ 21802 h 35148"/>
                <a:gd name="connsiteX5" fmla="*/ 16682 w 60197"/>
                <a:gd name="connsiteY5" fmla="*/ 25139 h 35148"/>
                <a:gd name="connsiteX6" fmla="*/ 23355 w 60197"/>
                <a:gd name="connsiteY6" fmla="*/ 20134 h 35148"/>
                <a:gd name="connsiteX7" fmla="*/ 30027 w 60197"/>
                <a:gd name="connsiteY7" fmla="*/ 20134 h 35148"/>
                <a:gd name="connsiteX8" fmla="*/ 40037 w 60197"/>
                <a:gd name="connsiteY8" fmla="*/ 25139 h 35148"/>
                <a:gd name="connsiteX9" fmla="*/ 38368 w 60197"/>
                <a:gd name="connsiteY9" fmla="*/ 26807 h 35148"/>
                <a:gd name="connsiteX10" fmla="*/ 60055 w 60197"/>
                <a:gd name="connsiteY10" fmla="*/ 116 h 35148"/>
                <a:gd name="connsiteX11" fmla="*/ 43373 w 60197"/>
                <a:gd name="connsiteY11" fmla="*/ 11793 h 35148"/>
                <a:gd name="connsiteX12" fmla="*/ 3337 w 60197"/>
                <a:gd name="connsiteY12" fmla="*/ 20134 h 35148"/>
                <a:gd name="connsiteX13" fmla="*/ 3337 w 60197"/>
                <a:gd name="connsiteY13" fmla="*/ 23471 h 35148"/>
                <a:gd name="connsiteX14" fmla="*/ 16682 w 60197"/>
                <a:gd name="connsiteY14" fmla="*/ 26807 h 35148"/>
                <a:gd name="connsiteX15" fmla="*/ 23355 w 60197"/>
                <a:gd name="connsiteY15" fmla="*/ 21802 h 35148"/>
                <a:gd name="connsiteX16" fmla="*/ 30027 w 60197"/>
                <a:gd name="connsiteY16" fmla="*/ 21802 h 35148"/>
                <a:gd name="connsiteX17" fmla="*/ 40037 w 60197"/>
                <a:gd name="connsiteY17" fmla="*/ 26807 h 3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97" h="35148">
                  <a:moveTo>
                    <a:pt x="38368" y="26807"/>
                  </a:moveTo>
                  <a:cubicBezTo>
                    <a:pt x="35032" y="30143"/>
                    <a:pt x="33364" y="33480"/>
                    <a:pt x="31696" y="35148"/>
                  </a:cubicBezTo>
                  <a:cubicBezTo>
                    <a:pt x="25023" y="33480"/>
                    <a:pt x="15014" y="35148"/>
                    <a:pt x="8341" y="35148"/>
                  </a:cubicBezTo>
                  <a:cubicBezTo>
                    <a:pt x="11678" y="35148"/>
                    <a:pt x="0" y="26807"/>
                    <a:pt x="0" y="26807"/>
                  </a:cubicBezTo>
                  <a:cubicBezTo>
                    <a:pt x="0" y="26807"/>
                    <a:pt x="1668" y="23471"/>
                    <a:pt x="3337" y="21802"/>
                  </a:cubicBezTo>
                  <a:cubicBezTo>
                    <a:pt x="8341" y="21802"/>
                    <a:pt x="11678" y="26807"/>
                    <a:pt x="16682" y="25139"/>
                  </a:cubicBezTo>
                  <a:cubicBezTo>
                    <a:pt x="20019" y="25139"/>
                    <a:pt x="20019" y="20134"/>
                    <a:pt x="23355" y="20134"/>
                  </a:cubicBezTo>
                  <a:cubicBezTo>
                    <a:pt x="26691" y="20134"/>
                    <a:pt x="28360" y="20134"/>
                    <a:pt x="30027" y="20134"/>
                  </a:cubicBezTo>
                  <a:cubicBezTo>
                    <a:pt x="33364" y="20134"/>
                    <a:pt x="36701" y="23471"/>
                    <a:pt x="40037" y="25139"/>
                  </a:cubicBezTo>
                  <a:close/>
                  <a:moveTo>
                    <a:pt x="38368" y="26807"/>
                  </a:moveTo>
                  <a:cubicBezTo>
                    <a:pt x="48378" y="15130"/>
                    <a:pt x="61724" y="-1552"/>
                    <a:pt x="60055" y="116"/>
                  </a:cubicBezTo>
                  <a:cubicBezTo>
                    <a:pt x="56719" y="116"/>
                    <a:pt x="46709" y="11793"/>
                    <a:pt x="43373" y="11793"/>
                  </a:cubicBezTo>
                  <a:cubicBezTo>
                    <a:pt x="25023" y="16798"/>
                    <a:pt x="20019" y="13461"/>
                    <a:pt x="3337" y="20134"/>
                  </a:cubicBezTo>
                  <a:cubicBezTo>
                    <a:pt x="3337" y="20134"/>
                    <a:pt x="3337" y="23471"/>
                    <a:pt x="3337" y="23471"/>
                  </a:cubicBezTo>
                  <a:cubicBezTo>
                    <a:pt x="8341" y="23471"/>
                    <a:pt x="11678" y="28475"/>
                    <a:pt x="16682" y="26807"/>
                  </a:cubicBezTo>
                  <a:cubicBezTo>
                    <a:pt x="20019" y="26807"/>
                    <a:pt x="20019" y="21802"/>
                    <a:pt x="23355" y="21802"/>
                  </a:cubicBezTo>
                  <a:cubicBezTo>
                    <a:pt x="26691" y="21802"/>
                    <a:pt x="28360" y="21802"/>
                    <a:pt x="30027" y="21802"/>
                  </a:cubicBezTo>
                  <a:cubicBezTo>
                    <a:pt x="33364" y="21802"/>
                    <a:pt x="36701" y="25139"/>
                    <a:pt x="40037" y="2680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5" name="Freeform 1414">
              <a:extLst>
                <a:ext uri="{FF2B5EF4-FFF2-40B4-BE49-F238E27FC236}">
                  <a16:creationId xmlns:a16="http://schemas.microsoft.com/office/drawing/2014/main" id="{35287F13-6F7B-7225-F572-62DCB5BC5CF8}"/>
                </a:ext>
              </a:extLst>
            </p:cNvPr>
            <p:cNvSpPr/>
            <p:nvPr/>
          </p:nvSpPr>
          <p:spPr>
            <a:xfrm>
              <a:off x="3558407" y="3946964"/>
              <a:ext cx="260239" cy="115105"/>
            </a:xfrm>
            <a:custGeom>
              <a:avLst/>
              <a:gdLst>
                <a:gd name="connsiteX0" fmla="*/ 40037 w 260239"/>
                <a:gd name="connsiteY0" fmla="*/ 38368 h 115105"/>
                <a:gd name="connsiteX1" fmla="*/ 43373 w 260239"/>
                <a:gd name="connsiteY1" fmla="*/ 55050 h 115105"/>
                <a:gd name="connsiteX2" fmla="*/ 40037 w 260239"/>
                <a:gd name="connsiteY2" fmla="*/ 58387 h 115105"/>
                <a:gd name="connsiteX3" fmla="*/ 51714 w 260239"/>
                <a:gd name="connsiteY3" fmla="*/ 41705 h 115105"/>
                <a:gd name="connsiteX4" fmla="*/ 40037 w 260239"/>
                <a:gd name="connsiteY4" fmla="*/ 38368 h 115105"/>
                <a:gd name="connsiteX5" fmla="*/ 40037 w 260239"/>
                <a:gd name="connsiteY5" fmla="*/ 1668 h 115105"/>
                <a:gd name="connsiteX6" fmla="*/ 0 w 260239"/>
                <a:gd name="connsiteY6" fmla="*/ 45041 h 115105"/>
                <a:gd name="connsiteX7" fmla="*/ 20018 w 260239"/>
                <a:gd name="connsiteY7" fmla="*/ 41705 h 115105"/>
                <a:gd name="connsiteX8" fmla="*/ 20018 w 260239"/>
                <a:gd name="connsiteY8" fmla="*/ 33364 h 115105"/>
                <a:gd name="connsiteX9" fmla="*/ 43373 w 260239"/>
                <a:gd name="connsiteY9" fmla="*/ 13345 h 115105"/>
                <a:gd name="connsiteX10" fmla="*/ 66728 w 260239"/>
                <a:gd name="connsiteY10" fmla="*/ 16682 h 115105"/>
                <a:gd name="connsiteX11" fmla="*/ 75069 w 260239"/>
                <a:gd name="connsiteY11" fmla="*/ 28359 h 115105"/>
                <a:gd name="connsiteX12" fmla="*/ 91751 w 260239"/>
                <a:gd name="connsiteY12" fmla="*/ 28359 h 115105"/>
                <a:gd name="connsiteX13" fmla="*/ 95087 w 260239"/>
                <a:gd name="connsiteY13" fmla="*/ 36700 h 115105"/>
                <a:gd name="connsiteX14" fmla="*/ 106765 w 260239"/>
                <a:gd name="connsiteY14" fmla="*/ 36700 h 115105"/>
                <a:gd name="connsiteX15" fmla="*/ 123447 w 260239"/>
                <a:gd name="connsiteY15" fmla="*/ 56719 h 115105"/>
                <a:gd name="connsiteX16" fmla="*/ 151806 w 260239"/>
                <a:gd name="connsiteY16" fmla="*/ 56719 h 115105"/>
                <a:gd name="connsiteX17" fmla="*/ 151806 w 260239"/>
                <a:gd name="connsiteY17" fmla="*/ 68396 h 115105"/>
                <a:gd name="connsiteX18" fmla="*/ 188507 w 260239"/>
                <a:gd name="connsiteY18" fmla="*/ 91751 h 115105"/>
                <a:gd name="connsiteX19" fmla="*/ 176829 w 260239"/>
                <a:gd name="connsiteY19" fmla="*/ 115106 h 115105"/>
                <a:gd name="connsiteX20" fmla="*/ 260239 w 260239"/>
                <a:gd name="connsiteY20" fmla="*/ 103428 h 115105"/>
                <a:gd name="connsiteX21" fmla="*/ 256903 w 260239"/>
                <a:gd name="connsiteY21" fmla="*/ 86746 h 115105"/>
                <a:gd name="connsiteX22" fmla="*/ 228543 w 260239"/>
                <a:gd name="connsiteY22" fmla="*/ 86746 h 115105"/>
                <a:gd name="connsiteX23" fmla="*/ 225207 w 260239"/>
                <a:gd name="connsiteY23" fmla="*/ 66728 h 115105"/>
                <a:gd name="connsiteX24" fmla="*/ 201852 w 260239"/>
                <a:gd name="connsiteY24" fmla="*/ 66728 h 115105"/>
                <a:gd name="connsiteX25" fmla="*/ 198516 w 260239"/>
                <a:gd name="connsiteY25" fmla="*/ 55050 h 115105"/>
                <a:gd name="connsiteX26" fmla="*/ 150138 w 260239"/>
                <a:gd name="connsiteY26" fmla="*/ 31696 h 115105"/>
                <a:gd name="connsiteX27" fmla="*/ 138460 w 260239"/>
                <a:gd name="connsiteY27" fmla="*/ 31696 h 115105"/>
                <a:gd name="connsiteX28" fmla="*/ 126783 w 260239"/>
                <a:gd name="connsiteY28" fmla="*/ 11677 h 115105"/>
                <a:gd name="connsiteX29" fmla="*/ 43373 w 260239"/>
                <a:gd name="connsiteY29" fmla="*/ 0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239" h="115105">
                  <a:moveTo>
                    <a:pt x="40037" y="38368"/>
                  </a:moveTo>
                  <a:cubicBezTo>
                    <a:pt x="40037" y="46709"/>
                    <a:pt x="40037" y="46709"/>
                    <a:pt x="43373" y="55050"/>
                  </a:cubicBezTo>
                  <a:cubicBezTo>
                    <a:pt x="38368" y="55050"/>
                    <a:pt x="30027" y="65060"/>
                    <a:pt x="40037" y="58387"/>
                  </a:cubicBezTo>
                  <a:cubicBezTo>
                    <a:pt x="55050" y="50046"/>
                    <a:pt x="46709" y="46709"/>
                    <a:pt x="51714" y="41705"/>
                  </a:cubicBezTo>
                  <a:cubicBezTo>
                    <a:pt x="45041" y="40037"/>
                    <a:pt x="45041" y="41705"/>
                    <a:pt x="40037" y="38368"/>
                  </a:cubicBezTo>
                  <a:close/>
                  <a:moveTo>
                    <a:pt x="40037" y="1668"/>
                  </a:moveTo>
                  <a:cubicBezTo>
                    <a:pt x="16682" y="6673"/>
                    <a:pt x="5004" y="30027"/>
                    <a:pt x="0" y="45041"/>
                  </a:cubicBezTo>
                  <a:cubicBezTo>
                    <a:pt x="6673" y="41705"/>
                    <a:pt x="11677" y="45041"/>
                    <a:pt x="20018" y="41705"/>
                  </a:cubicBezTo>
                  <a:lnTo>
                    <a:pt x="20018" y="33364"/>
                  </a:lnTo>
                  <a:cubicBezTo>
                    <a:pt x="31696" y="26691"/>
                    <a:pt x="35032" y="21686"/>
                    <a:pt x="43373" y="13345"/>
                  </a:cubicBezTo>
                  <a:cubicBezTo>
                    <a:pt x="53382" y="16682"/>
                    <a:pt x="58387" y="13345"/>
                    <a:pt x="66728" y="16682"/>
                  </a:cubicBezTo>
                  <a:cubicBezTo>
                    <a:pt x="68396" y="16682"/>
                    <a:pt x="73401" y="28359"/>
                    <a:pt x="75069" y="28359"/>
                  </a:cubicBezTo>
                  <a:cubicBezTo>
                    <a:pt x="80073" y="28359"/>
                    <a:pt x="86746" y="26691"/>
                    <a:pt x="91751" y="28359"/>
                  </a:cubicBezTo>
                  <a:lnTo>
                    <a:pt x="95087" y="36700"/>
                  </a:lnTo>
                  <a:cubicBezTo>
                    <a:pt x="100092" y="36700"/>
                    <a:pt x="103428" y="33364"/>
                    <a:pt x="106765" y="36700"/>
                  </a:cubicBezTo>
                  <a:cubicBezTo>
                    <a:pt x="108433" y="36700"/>
                    <a:pt x="116774" y="55050"/>
                    <a:pt x="123447" y="56719"/>
                  </a:cubicBezTo>
                  <a:cubicBezTo>
                    <a:pt x="130119" y="58387"/>
                    <a:pt x="145133" y="53382"/>
                    <a:pt x="151806" y="56719"/>
                  </a:cubicBezTo>
                  <a:cubicBezTo>
                    <a:pt x="151806" y="56719"/>
                    <a:pt x="151806" y="66728"/>
                    <a:pt x="151806" y="68396"/>
                  </a:cubicBezTo>
                  <a:cubicBezTo>
                    <a:pt x="156811" y="81742"/>
                    <a:pt x="175161" y="86746"/>
                    <a:pt x="188507" y="91751"/>
                  </a:cubicBezTo>
                  <a:cubicBezTo>
                    <a:pt x="183502" y="100092"/>
                    <a:pt x="180166" y="106765"/>
                    <a:pt x="176829" y="115106"/>
                  </a:cubicBezTo>
                  <a:cubicBezTo>
                    <a:pt x="201852" y="111769"/>
                    <a:pt x="233548" y="106765"/>
                    <a:pt x="260239" y="103428"/>
                  </a:cubicBezTo>
                  <a:lnTo>
                    <a:pt x="256903" y="86746"/>
                  </a:lnTo>
                  <a:cubicBezTo>
                    <a:pt x="250230" y="86746"/>
                    <a:pt x="235216" y="90083"/>
                    <a:pt x="228543" y="86746"/>
                  </a:cubicBezTo>
                  <a:lnTo>
                    <a:pt x="225207" y="66728"/>
                  </a:lnTo>
                  <a:cubicBezTo>
                    <a:pt x="216866" y="66728"/>
                    <a:pt x="210193" y="66728"/>
                    <a:pt x="201852" y="66728"/>
                  </a:cubicBezTo>
                  <a:cubicBezTo>
                    <a:pt x="200184" y="60055"/>
                    <a:pt x="201852" y="58387"/>
                    <a:pt x="198516" y="55050"/>
                  </a:cubicBezTo>
                  <a:cubicBezTo>
                    <a:pt x="186838" y="45041"/>
                    <a:pt x="166820" y="35032"/>
                    <a:pt x="150138" y="31696"/>
                  </a:cubicBezTo>
                  <a:cubicBezTo>
                    <a:pt x="146802" y="31696"/>
                    <a:pt x="141797" y="31696"/>
                    <a:pt x="138460" y="31696"/>
                  </a:cubicBezTo>
                  <a:cubicBezTo>
                    <a:pt x="133456" y="28359"/>
                    <a:pt x="131788" y="15014"/>
                    <a:pt x="126783" y="11677"/>
                  </a:cubicBezTo>
                  <a:cubicBezTo>
                    <a:pt x="118442" y="6673"/>
                    <a:pt x="45041" y="0"/>
                    <a:pt x="43373"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3AEBB33B-95B6-D8DA-175F-47D8B6C9DF4D}"/>
                </a:ext>
              </a:extLst>
            </p:cNvPr>
            <p:cNvSpPr/>
            <p:nvPr/>
          </p:nvSpPr>
          <p:spPr>
            <a:xfrm>
              <a:off x="6102163" y="3112863"/>
              <a:ext cx="161324" cy="175428"/>
            </a:xfrm>
            <a:custGeom>
              <a:avLst/>
              <a:gdLst>
                <a:gd name="connsiteX0" fmla="*/ 130370 w 161324"/>
                <a:gd name="connsiteY0" fmla="*/ 175161 h 175428"/>
                <a:gd name="connsiteX1" fmla="*/ 133707 w 161324"/>
                <a:gd name="connsiteY1" fmla="*/ 175161 h 175428"/>
                <a:gd name="connsiteX2" fmla="*/ 137043 w 161324"/>
                <a:gd name="connsiteY2" fmla="*/ 170156 h 175428"/>
                <a:gd name="connsiteX3" fmla="*/ 128702 w 161324"/>
                <a:gd name="connsiteY3" fmla="*/ 163484 h 175428"/>
                <a:gd name="connsiteX4" fmla="*/ 122029 w 161324"/>
                <a:gd name="connsiteY4" fmla="*/ 158479 h 175428"/>
                <a:gd name="connsiteX5" fmla="*/ 108684 w 161324"/>
                <a:gd name="connsiteY5" fmla="*/ 151806 h 175428"/>
                <a:gd name="connsiteX6" fmla="*/ 98675 w 161324"/>
                <a:gd name="connsiteY6" fmla="*/ 136792 h 175428"/>
                <a:gd name="connsiteX7" fmla="*/ 83661 w 161324"/>
                <a:gd name="connsiteY7" fmla="*/ 116774 h 175428"/>
                <a:gd name="connsiteX8" fmla="*/ 78656 w 161324"/>
                <a:gd name="connsiteY8" fmla="*/ 101760 h 175428"/>
                <a:gd name="connsiteX9" fmla="*/ 65311 w 161324"/>
                <a:gd name="connsiteY9" fmla="*/ 80073 h 175428"/>
                <a:gd name="connsiteX10" fmla="*/ 65311 w 161324"/>
                <a:gd name="connsiteY10" fmla="*/ 70064 h 175428"/>
                <a:gd name="connsiteX11" fmla="*/ 75320 w 161324"/>
                <a:gd name="connsiteY11" fmla="*/ 66728 h 175428"/>
                <a:gd name="connsiteX12" fmla="*/ 83661 w 161324"/>
                <a:gd name="connsiteY12" fmla="*/ 73401 h 175428"/>
                <a:gd name="connsiteX13" fmla="*/ 93670 w 161324"/>
                <a:gd name="connsiteY13" fmla="*/ 78405 h 175428"/>
                <a:gd name="connsiteX14" fmla="*/ 117025 w 161324"/>
                <a:gd name="connsiteY14" fmla="*/ 73401 h 175428"/>
                <a:gd name="connsiteX15" fmla="*/ 128702 w 161324"/>
                <a:gd name="connsiteY15" fmla="*/ 78405 h 175428"/>
                <a:gd name="connsiteX16" fmla="*/ 133707 w 161324"/>
                <a:gd name="connsiteY16" fmla="*/ 83410 h 175428"/>
                <a:gd name="connsiteX17" fmla="*/ 155393 w 161324"/>
                <a:gd name="connsiteY17" fmla="*/ 85078 h 175428"/>
                <a:gd name="connsiteX18" fmla="*/ 155393 w 161324"/>
                <a:gd name="connsiteY18" fmla="*/ 70064 h 175428"/>
                <a:gd name="connsiteX19" fmla="*/ 157062 w 161324"/>
                <a:gd name="connsiteY19" fmla="*/ 56719 h 175428"/>
                <a:gd name="connsiteX20" fmla="*/ 155393 w 161324"/>
                <a:gd name="connsiteY20" fmla="*/ 56719 h 175428"/>
                <a:gd name="connsiteX21" fmla="*/ 137043 w 161324"/>
                <a:gd name="connsiteY21" fmla="*/ 55050 h 175428"/>
                <a:gd name="connsiteX22" fmla="*/ 115357 w 161324"/>
                <a:gd name="connsiteY22" fmla="*/ 41705 h 175428"/>
                <a:gd name="connsiteX23" fmla="*/ 97006 w 161324"/>
                <a:gd name="connsiteY23" fmla="*/ 16682 h 175428"/>
                <a:gd name="connsiteX24" fmla="*/ 78656 w 161324"/>
                <a:gd name="connsiteY24" fmla="*/ 0 h 175428"/>
                <a:gd name="connsiteX25" fmla="*/ 71983 w 161324"/>
                <a:gd name="connsiteY25" fmla="*/ 6673 h 175428"/>
                <a:gd name="connsiteX26" fmla="*/ 61974 w 161324"/>
                <a:gd name="connsiteY26" fmla="*/ 11677 h 175428"/>
                <a:gd name="connsiteX27" fmla="*/ 55301 w 161324"/>
                <a:gd name="connsiteY27" fmla="*/ 18350 h 175428"/>
                <a:gd name="connsiteX28" fmla="*/ 43624 w 161324"/>
                <a:gd name="connsiteY28" fmla="*/ 41705 h 175428"/>
                <a:gd name="connsiteX29" fmla="*/ 31947 w 161324"/>
                <a:gd name="connsiteY29" fmla="*/ 36700 h 175428"/>
                <a:gd name="connsiteX30" fmla="*/ 31947 w 161324"/>
                <a:gd name="connsiteY30" fmla="*/ 51714 h 175428"/>
                <a:gd name="connsiteX31" fmla="*/ 251 w 161324"/>
                <a:gd name="connsiteY31" fmla="*/ 61723 h 175428"/>
                <a:gd name="connsiteX32" fmla="*/ 3587 w 161324"/>
                <a:gd name="connsiteY32" fmla="*/ 88414 h 175428"/>
                <a:gd name="connsiteX33" fmla="*/ 11928 w 161324"/>
                <a:gd name="connsiteY33" fmla="*/ 80073 h 175428"/>
                <a:gd name="connsiteX34" fmla="*/ 23606 w 161324"/>
                <a:gd name="connsiteY34" fmla="*/ 76737 h 175428"/>
                <a:gd name="connsiteX35" fmla="*/ 26942 w 161324"/>
                <a:gd name="connsiteY35" fmla="*/ 60055 h 175428"/>
                <a:gd name="connsiteX36" fmla="*/ 35283 w 161324"/>
                <a:gd name="connsiteY36" fmla="*/ 68396 h 175428"/>
                <a:gd name="connsiteX37" fmla="*/ 31947 w 161324"/>
                <a:gd name="connsiteY37" fmla="*/ 91751 h 175428"/>
                <a:gd name="connsiteX38" fmla="*/ 48629 w 161324"/>
                <a:gd name="connsiteY38" fmla="*/ 103428 h 175428"/>
                <a:gd name="connsiteX39" fmla="*/ 45292 w 161324"/>
                <a:gd name="connsiteY39" fmla="*/ 115106 h 175428"/>
                <a:gd name="connsiteX40" fmla="*/ 68647 w 161324"/>
                <a:gd name="connsiteY40" fmla="*/ 131788 h 175428"/>
                <a:gd name="connsiteX41" fmla="*/ 85329 w 161324"/>
                <a:gd name="connsiteY41" fmla="*/ 131788 h 175428"/>
                <a:gd name="connsiteX42" fmla="*/ 102011 w 161324"/>
                <a:gd name="connsiteY42" fmla="*/ 151806 h 175428"/>
                <a:gd name="connsiteX43" fmla="*/ 120361 w 161324"/>
                <a:gd name="connsiteY43" fmla="*/ 163484 h 175428"/>
                <a:gd name="connsiteX44" fmla="*/ 130370 w 161324"/>
                <a:gd name="connsiteY44" fmla="*/ 171825 h 17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324" h="175428">
                  <a:moveTo>
                    <a:pt x="130370" y="175161"/>
                  </a:moveTo>
                  <a:lnTo>
                    <a:pt x="133707" y="175161"/>
                  </a:lnTo>
                  <a:cubicBezTo>
                    <a:pt x="133707" y="176829"/>
                    <a:pt x="137043" y="170156"/>
                    <a:pt x="137043" y="170156"/>
                  </a:cubicBezTo>
                  <a:cubicBezTo>
                    <a:pt x="137043" y="170156"/>
                    <a:pt x="132039" y="168488"/>
                    <a:pt x="128702" y="163484"/>
                  </a:cubicBezTo>
                  <a:cubicBezTo>
                    <a:pt x="125366" y="160147"/>
                    <a:pt x="122029" y="158479"/>
                    <a:pt x="122029" y="158479"/>
                  </a:cubicBezTo>
                  <a:cubicBezTo>
                    <a:pt x="122029" y="158479"/>
                    <a:pt x="113688" y="155143"/>
                    <a:pt x="108684" y="151806"/>
                  </a:cubicBezTo>
                  <a:cubicBezTo>
                    <a:pt x="105347" y="146802"/>
                    <a:pt x="102011" y="141797"/>
                    <a:pt x="98675" y="136792"/>
                  </a:cubicBezTo>
                  <a:cubicBezTo>
                    <a:pt x="93670" y="128451"/>
                    <a:pt x="88665" y="125115"/>
                    <a:pt x="83661" y="116774"/>
                  </a:cubicBezTo>
                  <a:cubicBezTo>
                    <a:pt x="78656" y="108433"/>
                    <a:pt x="80324" y="110101"/>
                    <a:pt x="78656" y="101760"/>
                  </a:cubicBezTo>
                  <a:cubicBezTo>
                    <a:pt x="78656" y="91751"/>
                    <a:pt x="65311" y="80073"/>
                    <a:pt x="65311" y="80073"/>
                  </a:cubicBezTo>
                  <a:cubicBezTo>
                    <a:pt x="65311" y="80073"/>
                    <a:pt x="65311" y="76737"/>
                    <a:pt x="65311" y="70064"/>
                  </a:cubicBezTo>
                  <a:cubicBezTo>
                    <a:pt x="65311" y="63391"/>
                    <a:pt x="73652" y="63391"/>
                    <a:pt x="75320" y="66728"/>
                  </a:cubicBezTo>
                  <a:cubicBezTo>
                    <a:pt x="75320" y="70064"/>
                    <a:pt x="81993" y="78405"/>
                    <a:pt x="83661" y="73401"/>
                  </a:cubicBezTo>
                  <a:cubicBezTo>
                    <a:pt x="86997" y="68396"/>
                    <a:pt x="90334" y="73401"/>
                    <a:pt x="93670" y="78405"/>
                  </a:cubicBezTo>
                  <a:cubicBezTo>
                    <a:pt x="97006" y="81742"/>
                    <a:pt x="112020" y="70064"/>
                    <a:pt x="117025" y="73401"/>
                  </a:cubicBezTo>
                  <a:cubicBezTo>
                    <a:pt x="123698" y="76737"/>
                    <a:pt x="128702" y="78405"/>
                    <a:pt x="128702" y="78405"/>
                  </a:cubicBezTo>
                  <a:cubicBezTo>
                    <a:pt x="128702" y="78405"/>
                    <a:pt x="132039" y="76737"/>
                    <a:pt x="133707" y="83410"/>
                  </a:cubicBezTo>
                  <a:cubicBezTo>
                    <a:pt x="135375" y="90083"/>
                    <a:pt x="155393" y="85078"/>
                    <a:pt x="155393" y="85078"/>
                  </a:cubicBezTo>
                  <a:cubicBezTo>
                    <a:pt x="155393" y="85078"/>
                    <a:pt x="168739" y="78405"/>
                    <a:pt x="155393" y="70064"/>
                  </a:cubicBezTo>
                  <a:cubicBezTo>
                    <a:pt x="150389" y="66728"/>
                    <a:pt x="157062" y="56719"/>
                    <a:pt x="157062" y="56719"/>
                  </a:cubicBezTo>
                  <a:lnTo>
                    <a:pt x="155393" y="56719"/>
                  </a:lnTo>
                  <a:cubicBezTo>
                    <a:pt x="155393" y="56719"/>
                    <a:pt x="142048" y="60055"/>
                    <a:pt x="137043" y="55050"/>
                  </a:cubicBezTo>
                  <a:cubicBezTo>
                    <a:pt x="130370" y="50046"/>
                    <a:pt x="125366" y="50046"/>
                    <a:pt x="115357" y="41705"/>
                  </a:cubicBezTo>
                  <a:cubicBezTo>
                    <a:pt x="105347" y="35032"/>
                    <a:pt x="98675" y="25023"/>
                    <a:pt x="97006" y="16682"/>
                  </a:cubicBezTo>
                  <a:cubicBezTo>
                    <a:pt x="95338" y="8341"/>
                    <a:pt x="78656" y="0"/>
                    <a:pt x="78656" y="0"/>
                  </a:cubicBezTo>
                  <a:cubicBezTo>
                    <a:pt x="78656" y="0"/>
                    <a:pt x="71983" y="1668"/>
                    <a:pt x="71983" y="6673"/>
                  </a:cubicBezTo>
                  <a:cubicBezTo>
                    <a:pt x="71983" y="11677"/>
                    <a:pt x="68647" y="11677"/>
                    <a:pt x="61974" y="11677"/>
                  </a:cubicBezTo>
                  <a:cubicBezTo>
                    <a:pt x="55301" y="11677"/>
                    <a:pt x="56970" y="8341"/>
                    <a:pt x="55301" y="18350"/>
                  </a:cubicBezTo>
                  <a:cubicBezTo>
                    <a:pt x="53633" y="26691"/>
                    <a:pt x="50297" y="41705"/>
                    <a:pt x="43624" y="41705"/>
                  </a:cubicBezTo>
                  <a:cubicBezTo>
                    <a:pt x="35283" y="41705"/>
                    <a:pt x="31947" y="26691"/>
                    <a:pt x="31947" y="36700"/>
                  </a:cubicBezTo>
                  <a:cubicBezTo>
                    <a:pt x="31947" y="46709"/>
                    <a:pt x="33615" y="46709"/>
                    <a:pt x="31947" y="51714"/>
                  </a:cubicBezTo>
                  <a:cubicBezTo>
                    <a:pt x="28610" y="58387"/>
                    <a:pt x="251" y="61723"/>
                    <a:pt x="251" y="61723"/>
                  </a:cubicBezTo>
                  <a:cubicBezTo>
                    <a:pt x="8592" y="68396"/>
                    <a:pt x="-6422" y="80073"/>
                    <a:pt x="3587" y="88414"/>
                  </a:cubicBezTo>
                  <a:cubicBezTo>
                    <a:pt x="3587" y="88414"/>
                    <a:pt x="21937" y="85078"/>
                    <a:pt x="11928" y="80073"/>
                  </a:cubicBezTo>
                  <a:cubicBezTo>
                    <a:pt x="13596" y="76737"/>
                    <a:pt x="18601" y="78405"/>
                    <a:pt x="23606" y="76737"/>
                  </a:cubicBezTo>
                  <a:cubicBezTo>
                    <a:pt x="23606" y="68396"/>
                    <a:pt x="25274" y="65060"/>
                    <a:pt x="26942" y="60055"/>
                  </a:cubicBezTo>
                  <a:cubicBezTo>
                    <a:pt x="26942" y="65060"/>
                    <a:pt x="31947" y="65060"/>
                    <a:pt x="35283" y="68396"/>
                  </a:cubicBezTo>
                  <a:cubicBezTo>
                    <a:pt x="33615" y="76737"/>
                    <a:pt x="28610" y="83410"/>
                    <a:pt x="31947" y="91751"/>
                  </a:cubicBezTo>
                  <a:lnTo>
                    <a:pt x="48629" y="103428"/>
                  </a:lnTo>
                  <a:cubicBezTo>
                    <a:pt x="48629" y="110101"/>
                    <a:pt x="41956" y="111769"/>
                    <a:pt x="45292" y="115106"/>
                  </a:cubicBezTo>
                  <a:cubicBezTo>
                    <a:pt x="45292" y="115106"/>
                    <a:pt x="68647" y="131788"/>
                    <a:pt x="68647" y="131788"/>
                  </a:cubicBezTo>
                  <a:cubicBezTo>
                    <a:pt x="71983" y="131788"/>
                    <a:pt x="80324" y="130119"/>
                    <a:pt x="85329" y="131788"/>
                  </a:cubicBezTo>
                  <a:cubicBezTo>
                    <a:pt x="92002" y="135124"/>
                    <a:pt x="95338" y="148470"/>
                    <a:pt x="102011" y="151806"/>
                  </a:cubicBezTo>
                  <a:cubicBezTo>
                    <a:pt x="108684" y="156811"/>
                    <a:pt x="113688" y="158479"/>
                    <a:pt x="120361" y="163484"/>
                  </a:cubicBezTo>
                  <a:cubicBezTo>
                    <a:pt x="122029" y="165152"/>
                    <a:pt x="128702" y="170156"/>
                    <a:pt x="130370" y="17182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7" name="Freeform 1416">
              <a:extLst>
                <a:ext uri="{FF2B5EF4-FFF2-40B4-BE49-F238E27FC236}">
                  <a16:creationId xmlns:a16="http://schemas.microsoft.com/office/drawing/2014/main" id="{6DD5C8A8-AC4B-C7F1-F5EA-EF533F095131}"/>
                </a:ext>
              </a:extLst>
            </p:cNvPr>
            <p:cNvSpPr/>
            <p:nvPr/>
          </p:nvSpPr>
          <p:spPr>
            <a:xfrm>
              <a:off x="3523374" y="4333245"/>
              <a:ext cx="83410" cy="107506"/>
            </a:xfrm>
            <a:custGeom>
              <a:avLst/>
              <a:gdLst>
                <a:gd name="connsiteX0" fmla="*/ 6673 w 83410"/>
                <a:gd name="connsiteY0" fmla="*/ 741 h 107506"/>
                <a:gd name="connsiteX1" fmla="*/ 0 w 83410"/>
                <a:gd name="connsiteY1" fmla="*/ 741 h 107506"/>
                <a:gd name="connsiteX2" fmla="*/ 0 w 83410"/>
                <a:gd name="connsiteY2" fmla="*/ 49119 h 107506"/>
                <a:gd name="connsiteX3" fmla="*/ 11678 w 83410"/>
                <a:gd name="connsiteY3" fmla="*/ 60797 h 107506"/>
                <a:gd name="connsiteX4" fmla="*/ 23355 w 83410"/>
                <a:gd name="connsiteY4" fmla="*/ 57460 h 107506"/>
                <a:gd name="connsiteX5" fmla="*/ 26691 w 83410"/>
                <a:gd name="connsiteY5" fmla="*/ 45783 h 107506"/>
                <a:gd name="connsiteX6" fmla="*/ 58387 w 83410"/>
                <a:gd name="connsiteY6" fmla="*/ 74143 h 107506"/>
                <a:gd name="connsiteX7" fmla="*/ 58387 w 83410"/>
                <a:gd name="connsiteY7" fmla="*/ 94161 h 107506"/>
                <a:gd name="connsiteX8" fmla="*/ 58387 w 83410"/>
                <a:gd name="connsiteY8" fmla="*/ 102502 h 107506"/>
                <a:gd name="connsiteX9" fmla="*/ 61724 w 83410"/>
                <a:gd name="connsiteY9" fmla="*/ 90825 h 107506"/>
                <a:gd name="connsiteX10" fmla="*/ 70065 w 83410"/>
                <a:gd name="connsiteY10" fmla="*/ 90825 h 107506"/>
                <a:gd name="connsiteX11" fmla="*/ 73401 w 83410"/>
                <a:gd name="connsiteY11" fmla="*/ 107507 h 107506"/>
                <a:gd name="connsiteX12" fmla="*/ 76737 w 83410"/>
                <a:gd name="connsiteY12" fmla="*/ 94161 h 107506"/>
                <a:gd name="connsiteX13" fmla="*/ 71732 w 83410"/>
                <a:gd name="connsiteY13" fmla="*/ 75810 h 107506"/>
                <a:gd name="connsiteX14" fmla="*/ 71732 w 83410"/>
                <a:gd name="connsiteY14" fmla="*/ 62465 h 107506"/>
                <a:gd name="connsiteX15" fmla="*/ 76737 w 83410"/>
                <a:gd name="connsiteY15" fmla="*/ 62465 h 107506"/>
                <a:gd name="connsiteX16" fmla="*/ 83410 w 83410"/>
                <a:gd name="connsiteY16" fmla="*/ 62465 h 107506"/>
                <a:gd name="connsiteX17" fmla="*/ 76737 w 83410"/>
                <a:gd name="connsiteY17" fmla="*/ 47451 h 107506"/>
                <a:gd name="connsiteX18" fmla="*/ 51714 w 83410"/>
                <a:gd name="connsiteY18" fmla="*/ 17423 h 107506"/>
                <a:gd name="connsiteX19" fmla="*/ 45042 w 83410"/>
                <a:gd name="connsiteY19" fmla="*/ 17423 h 107506"/>
                <a:gd name="connsiteX20" fmla="*/ 36701 w 83410"/>
                <a:gd name="connsiteY20" fmla="*/ 10751 h 107506"/>
                <a:gd name="connsiteX21" fmla="*/ 26691 w 83410"/>
                <a:gd name="connsiteY21" fmla="*/ 10751 h 107506"/>
                <a:gd name="connsiteX22" fmla="*/ 28360 w 83410"/>
                <a:gd name="connsiteY22" fmla="*/ 14087 h 107506"/>
                <a:gd name="connsiteX23" fmla="*/ 8341 w 83410"/>
                <a:gd name="connsiteY23" fmla="*/ 10751 h 107506"/>
                <a:gd name="connsiteX24" fmla="*/ 3337 w 83410"/>
                <a:gd name="connsiteY24" fmla="*/ 2410 h 10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410" h="107506">
                  <a:moveTo>
                    <a:pt x="6673" y="741"/>
                  </a:moveTo>
                  <a:cubicBezTo>
                    <a:pt x="1668" y="-927"/>
                    <a:pt x="0" y="741"/>
                    <a:pt x="0" y="741"/>
                  </a:cubicBezTo>
                  <a:cubicBezTo>
                    <a:pt x="11678" y="17423"/>
                    <a:pt x="5004" y="32437"/>
                    <a:pt x="0" y="49119"/>
                  </a:cubicBezTo>
                  <a:cubicBezTo>
                    <a:pt x="8341" y="52456"/>
                    <a:pt x="10009" y="59128"/>
                    <a:pt x="11678" y="60797"/>
                  </a:cubicBezTo>
                  <a:lnTo>
                    <a:pt x="23355" y="57460"/>
                  </a:lnTo>
                  <a:cubicBezTo>
                    <a:pt x="23355" y="49119"/>
                    <a:pt x="20019" y="49119"/>
                    <a:pt x="26691" y="45783"/>
                  </a:cubicBezTo>
                  <a:cubicBezTo>
                    <a:pt x="38368" y="59128"/>
                    <a:pt x="43373" y="64133"/>
                    <a:pt x="58387" y="74143"/>
                  </a:cubicBezTo>
                  <a:cubicBezTo>
                    <a:pt x="56719" y="85820"/>
                    <a:pt x="56719" y="87488"/>
                    <a:pt x="58387" y="94161"/>
                  </a:cubicBezTo>
                  <a:lnTo>
                    <a:pt x="58387" y="102502"/>
                  </a:lnTo>
                  <a:cubicBezTo>
                    <a:pt x="65060" y="107507"/>
                    <a:pt x="61724" y="92492"/>
                    <a:pt x="61724" y="90825"/>
                  </a:cubicBezTo>
                  <a:lnTo>
                    <a:pt x="70065" y="90825"/>
                  </a:lnTo>
                  <a:lnTo>
                    <a:pt x="73401" y="107507"/>
                  </a:lnTo>
                  <a:cubicBezTo>
                    <a:pt x="73401" y="107507"/>
                    <a:pt x="75069" y="99166"/>
                    <a:pt x="76737" y="94161"/>
                  </a:cubicBezTo>
                  <a:cubicBezTo>
                    <a:pt x="78406" y="89156"/>
                    <a:pt x="68396" y="84151"/>
                    <a:pt x="71732" y="75810"/>
                  </a:cubicBezTo>
                  <a:cubicBezTo>
                    <a:pt x="75069" y="70806"/>
                    <a:pt x="71732" y="62465"/>
                    <a:pt x="71732" y="62465"/>
                  </a:cubicBezTo>
                  <a:lnTo>
                    <a:pt x="76737" y="62465"/>
                  </a:lnTo>
                  <a:cubicBezTo>
                    <a:pt x="76737" y="62465"/>
                    <a:pt x="83410" y="62465"/>
                    <a:pt x="83410" y="62465"/>
                  </a:cubicBezTo>
                  <a:cubicBezTo>
                    <a:pt x="80073" y="55792"/>
                    <a:pt x="78406" y="49119"/>
                    <a:pt x="76737" y="47451"/>
                  </a:cubicBezTo>
                  <a:cubicBezTo>
                    <a:pt x="70065" y="39110"/>
                    <a:pt x="58387" y="27433"/>
                    <a:pt x="51714" y="17423"/>
                  </a:cubicBezTo>
                  <a:cubicBezTo>
                    <a:pt x="51714" y="17423"/>
                    <a:pt x="51714" y="17423"/>
                    <a:pt x="45042" y="17423"/>
                  </a:cubicBezTo>
                  <a:cubicBezTo>
                    <a:pt x="38368" y="17423"/>
                    <a:pt x="36701" y="10751"/>
                    <a:pt x="36701" y="10751"/>
                  </a:cubicBezTo>
                  <a:cubicBezTo>
                    <a:pt x="36701" y="10751"/>
                    <a:pt x="31696" y="10751"/>
                    <a:pt x="26691" y="10751"/>
                  </a:cubicBezTo>
                  <a:cubicBezTo>
                    <a:pt x="26691" y="10751"/>
                    <a:pt x="26691" y="14087"/>
                    <a:pt x="28360" y="14087"/>
                  </a:cubicBezTo>
                  <a:cubicBezTo>
                    <a:pt x="21686" y="14087"/>
                    <a:pt x="18350" y="9082"/>
                    <a:pt x="8341" y="10751"/>
                  </a:cubicBezTo>
                  <a:cubicBezTo>
                    <a:pt x="8341" y="10751"/>
                    <a:pt x="5004" y="7414"/>
                    <a:pt x="3337" y="241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8" name="Freeform 1417">
              <a:extLst>
                <a:ext uri="{FF2B5EF4-FFF2-40B4-BE49-F238E27FC236}">
                  <a16:creationId xmlns:a16="http://schemas.microsoft.com/office/drawing/2014/main" id="{7399E249-BF09-2E01-C71E-92DE7E3E3B41}"/>
                </a:ext>
              </a:extLst>
            </p:cNvPr>
            <p:cNvSpPr/>
            <p:nvPr/>
          </p:nvSpPr>
          <p:spPr>
            <a:xfrm>
              <a:off x="6045695" y="4585884"/>
              <a:ext cx="188506" cy="271917"/>
            </a:xfrm>
            <a:custGeom>
              <a:avLst/>
              <a:gdLst>
                <a:gd name="connsiteX0" fmla="*/ 10009 w 188506"/>
                <a:gd name="connsiteY0" fmla="*/ 266912 h 271917"/>
                <a:gd name="connsiteX1" fmla="*/ 28359 w 188506"/>
                <a:gd name="connsiteY1" fmla="*/ 258571 h 271917"/>
                <a:gd name="connsiteX2" fmla="*/ 35032 w 188506"/>
                <a:gd name="connsiteY2" fmla="*/ 253567 h 271917"/>
                <a:gd name="connsiteX3" fmla="*/ 46709 w 188506"/>
                <a:gd name="connsiteY3" fmla="*/ 255235 h 271917"/>
                <a:gd name="connsiteX4" fmla="*/ 53382 w 188506"/>
                <a:gd name="connsiteY4" fmla="*/ 255235 h 271917"/>
                <a:gd name="connsiteX5" fmla="*/ 70064 w 188506"/>
                <a:gd name="connsiteY5" fmla="*/ 255235 h 271917"/>
                <a:gd name="connsiteX6" fmla="*/ 71732 w 188506"/>
                <a:gd name="connsiteY6" fmla="*/ 243557 h 271917"/>
                <a:gd name="connsiteX7" fmla="*/ 81742 w 188506"/>
                <a:gd name="connsiteY7" fmla="*/ 245226 h 271917"/>
                <a:gd name="connsiteX8" fmla="*/ 93419 w 188506"/>
                <a:gd name="connsiteY8" fmla="*/ 241889 h 271917"/>
                <a:gd name="connsiteX9" fmla="*/ 93419 w 188506"/>
                <a:gd name="connsiteY9" fmla="*/ 260239 h 271917"/>
                <a:gd name="connsiteX10" fmla="*/ 108433 w 188506"/>
                <a:gd name="connsiteY10" fmla="*/ 260239 h 271917"/>
                <a:gd name="connsiteX11" fmla="*/ 121778 w 188506"/>
                <a:gd name="connsiteY11" fmla="*/ 256903 h 271917"/>
                <a:gd name="connsiteX12" fmla="*/ 133456 w 188506"/>
                <a:gd name="connsiteY12" fmla="*/ 253567 h 271917"/>
                <a:gd name="connsiteX13" fmla="*/ 136792 w 188506"/>
                <a:gd name="connsiteY13" fmla="*/ 233548 h 271917"/>
                <a:gd name="connsiteX14" fmla="*/ 143465 w 188506"/>
                <a:gd name="connsiteY14" fmla="*/ 221871 h 271917"/>
                <a:gd name="connsiteX15" fmla="*/ 146802 w 188506"/>
                <a:gd name="connsiteY15" fmla="*/ 208525 h 271917"/>
                <a:gd name="connsiteX16" fmla="*/ 140129 w 188506"/>
                <a:gd name="connsiteY16" fmla="*/ 186839 h 271917"/>
                <a:gd name="connsiteX17" fmla="*/ 148470 w 188506"/>
                <a:gd name="connsiteY17" fmla="*/ 166820 h 271917"/>
                <a:gd name="connsiteX18" fmla="*/ 158479 w 188506"/>
                <a:gd name="connsiteY18" fmla="*/ 151806 h 271917"/>
                <a:gd name="connsiteX19" fmla="*/ 166820 w 188506"/>
                <a:gd name="connsiteY19" fmla="*/ 125115 h 271917"/>
                <a:gd name="connsiteX20" fmla="*/ 173493 w 188506"/>
                <a:gd name="connsiteY20" fmla="*/ 95088 h 271917"/>
                <a:gd name="connsiteX21" fmla="*/ 171825 w 188506"/>
                <a:gd name="connsiteY21" fmla="*/ 75069 h 271917"/>
                <a:gd name="connsiteX22" fmla="*/ 175161 w 188506"/>
                <a:gd name="connsiteY22" fmla="*/ 48378 h 271917"/>
                <a:gd name="connsiteX23" fmla="*/ 183502 w 188506"/>
                <a:gd name="connsiteY23" fmla="*/ 30028 h 271917"/>
                <a:gd name="connsiteX24" fmla="*/ 188507 w 188506"/>
                <a:gd name="connsiteY24" fmla="*/ 0 h 271917"/>
                <a:gd name="connsiteX25" fmla="*/ 170156 w 188506"/>
                <a:gd name="connsiteY25" fmla="*/ 5005 h 271917"/>
                <a:gd name="connsiteX26" fmla="*/ 156811 w 188506"/>
                <a:gd name="connsiteY26" fmla="*/ 5005 h 271917"/>
                <a:gd name="connsiteX27" fmla="*/ 148470 w 188506"/>
                <a:gd name="connsiteY27" fmla="*/ 15014 h 271917"/>
                <a:gd name="connsiteX28" fmla="*/ 136792 w 188506"/>
                <a:gd name="connsiteY28" fmla="*/ 21687 h 271917"/>
                <a:gd name="connsiteX29" fmla="*/ 130119 w 188506"/>
                <a:gd name="connsiteY29" fmla="*/ 35032 h 271917"/>
                <a:gd name="connsiteX30" fmla="*/ 135124 w 188506"/>
                <a:gd name="connsiteY30" fmla="*/ 48378 h 271917"/>
                <a:gd name="connsiteX31" fmla="*/ 120110 w 188506"/>
                <a:gd name="connsiteY31" fmla="*/ 45042 h 271917"/>
                <a:gd name="connsiteX32" fmla="*/ 105096 w 188506"/>
                <a:gd name="connsiteY32" fmla="*/ 45042 h 271917"/>
                <a:gd name="connsiteX33" fmla="*/ 95087 w 188506"/>
                <a:gd name="connsiteY33" fmla="*/ 41705 h 271917"/>
                <a:gd name="connsiteX34" fmla="*/ 76737 w 188506"/>
                <a:gd name="connsiteY34" fmla="*/ 38369 h 271917"/>
                <a:gd name="connsiteX35" fmla="*/ 56719 w 188506"/>
                <a:gd name="connsiteY35" fmla="*/ 38369 h 271917"/>
                <a:gd name="connsiteX36" fmla="*/ 56719 w 188506"/>
                <a:gd name="connsiteY36" fmla="*/ 58387 h 271917"/>
                <a:gd name="connsiteX37" fmla="*/ 60055 w 188506"/>
                <a:gd name="connsiteY37" fmla="*/ 68396 h 271917"/>
                <a:gd name="connsiteX38" fmla="*/ 75069 w 188506"/>
                <a:gd name="connsiteY38" fmla="*/ 68396 h 271917"/>
                <a:gd name="connsiteX39" fmla="*/ 90083 w 188506"/>
                <a:gd name="connsiteY39" fmla="*/ 71733 h 271917"/>
                <a:gd name="connsiteX40" fmla="*/ 90083 w 188506"/>
                <a:gd name="connsiteY40" fmla="*/ 93419 h 271917"/>
                <a:gd name="connsiteX41" fmla="*/ 76737 w 188506"/>
                <a:gd name="connsiteY41" fmla="*/ 93419 h 271917"/>
                <a:gd name="connsiteX42" fmla="*/ 66728 w 188506"/>
                <a:gd name="connsiteY42" fmla="*/ 101760 h 271917"/>
                <a:gd name="connsiteX43" fmla="*/ 68396 w 188506"/>
                <a:gd name="connsiteY43" fmla="*/ 116774 h 271917"/>
                <a:gd name="connsiteX44" fmla="*/ 65060 w 188506"/>
                <a:gd name="connsiteY44" fmla="*/ 118442 h 271917"/>
                <a:gd name="connsiteX45" fmla="*/ 76737 w 188506"/>
                <a:gd name="connsiteY45" fmla="*/ 131788 h 271917"/>
                <a:gd name="connsiteX46" fmla="*/ 76737 w 188506"/>
                <a:gd name="connsiteY46" fmla="*/ 146802 h 271917"/>
                <a:gd name="connsiteX47" fmla="*/ 80073 w 188506"/>
                <a:gd name="connsiteY47" fmla="*/ 160147 h 271917"/>
                <a:gd name="connsiteX48" fmla="*/ 80073 w 188506"/>
                <a:gd name="connsiteY48" fmla="*/ 175161 h 271917"/>
                <a:gd name="connsiteX49" fmla="*/ 85078 w 188506"/>
                <a:gd name="connsiteY49" fmla="*/ 190175 h 271917"/>
                <a:gd name="connsiteX50" fmla="*/ 78405 w 188506"/>
                <a:gd name="connsiteY50" fmla="*/ 201852 h 271917"/>
                <a:gd name="connsiteX51" fmla="*/ 66728 w 188506"/>
                <a:gd name="connsiteY51" fmla="*/ 186839 h 271917"/>
                <a:gd name="connsiteX52" fmla="*/ 48378 w 188506"/>
                <a:gd name="connsiteY52" fmla="*/ 190175 h 271917"/>
                <a:gd name="connsiteX53" fmla="*/ 40037 w 188506"/>
                <a:gd name="connsiteY53" fmla="*/ 181834 h 271917"/>
                <a:gd name="connsiteX54" fmla="*/ 38368 w 188506"/>
                <a:gd name="connsiteY54" fmla="*/ 191843 h 271917"/>
                <a:gd name="connsiteX55" fmla="*/ 23355 w 188506"/>
                <a:gd name="connsiteY55" fmla="*/ 196848 h 271917"/>
                <a:gd name="connsiteX56" fmla="*/ 21686 w 188506"/>
                <a:gd name="connsiteY56" fmla="*/ 205189 h 271917"/>
                <a:gd name="connsiteX57" fmla="*/ 28359 w 188506"/>
                <a:gd name="connsiteY57" fmla="*/ 225207 h 271917"/>
                <a:gd name="connsiteX58" fmla="*/ 23355 w 188506"/>
                <a:gd name="connsiteY58" fmla="*/ 236885 h 271917"/>
                <a:gd name="connsiteX59" fmla="*/ 8341 w 188506"/>
                <a:gd name="connsiteY59" fmla="*/ 231880 h 271917"/>
                <a:gd name="connsiteX60" fmla="*/ 0 w 188506"/>
                <a:gd name="connsiteY60" fmla="*/ 251898 h 271917"/>
                <a:gd name="connsiteX61" fmla="*/ 11677 w 188506"/>
                <a:gd name="connsiteY61" fmla="*/ 261908 h 271917"/>
                <a:gd name="connsiteX62" fmla="*/ 15014 w 188506"/>
                <a:gd name="connsiteY62" fmla="*/ 271917 h 27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8506" h="271917">
                  <a:moveTo>
                    <a:pt x="10009" y="266912"/>
                  </a:moveTo>
                  <a:cubicBezTo>
                    <a:pt x="10009" y="266912"/>
                    <a:pt x="16682" y="258571"/>
                    <a:pt x="28359" y="258571"/>
                  </a:cubicBezTo>
                  <a:cubicBezTo>
                    <a:pt x="40037" y="258571"/>
                    <a:pt x="28359" y="258571"/>
                    <a:pt x="35032" y="253567"/>
                  </a:cubicBezTo>
                  <a:cubicBezTo>
                    <a:pt x="41705" y="248562"/>
                    <a:pt x="46709" y="255235"/>
                    <a:pt x="46709" y="255235"/>
                  </a:cubicBezTo>
                  <a:cubicBezTo>
                    <a:pt x="46709" y="255235"/>
                    <a:pt x="50046" y="258571"/>
                    <a:pt x="53382" y="255235"/>
                  </a:cubicBezTo>
                  <a:cubicBezTo>
                    <a:pt x="56719" y="251898"/>
                    <a:pt x="63391" y="255235"/>
                    <a:pt x="70064" y="255235"/>
                  </a:cubicBezTo>
                  <a:cubicBezTo>
                    <a:pt x="76737" y="255235"/>
                    <a:pt x="71732" y="243557"/>
                    <a:pt x="71732" y="243557"/>
                  </a:cubicBezTo>
                  <a:cubicBezTo>
                    <a:pt x="71732" y="243557"/>
                    <a:pt x="75069" y="243557"/>
                    <a:pt x="81742" y="245226"/>
                  </a:cubicBezTo>
                  <a:cubicBezTo>
                    <a:pt x="88414" y="246894"/>
                    <a:pt x="93419" y="241889"/>
                    <a:pt x="93419" y="241889"/>
                  </a:cubicBezTo>
                  <a:lnTo>
                    <a:pt x="93419" y="260239"/>
                  </a:lnTo>
                  <a:cubicBezTo>
                    <a:pt x="93419" y="260239"/>
                    <a:pt x="103428" y="260239"/>
                    <a:pt x="108433" y="260239"/>
                  </a:cubicBezTo>
                  <a:cubicBezTo>
                    <a:pt x="113437" y="260239"/>
                    <a:pt x="116774" y="260239"/>
                    <a:pt x="121778" y="256903"/>
                  </a:cubicBezTo>
                  <a:cubicBezTo>
                    <a:pt x="126783" y="253567"/>
                    <a:pt x="131788" y="256903"/>
                    <a:pt x="133456" y="253567"/>
                  </a:cubicBezTo>
                  <a:cubicBezTo>
                    <a:pt x="135124" y="250230"/>
                    <a:pt x="136792" y="243557"/>
                    <a:pt x="136792" y="233548"/>
                  </a:cubicBezTo>
                  <a:cubicBezTo>
                    <a:pt x="136792" y="223539"/>
                    <a:pt x="140129" y="233548"/>
                    <a:pt x="143465" y="221871"/>
                  </a:cubicBezTo>
                  <a:cubicBezTo>
                    <a:pt x="146802" y="211862"/>
                    <a:pt x="145133" y="218534"/>
                    <a:pt x="146802" y="208525"/>
                  </a:cubicBezTo>
                  <a:cubicBezTo>
                    <a:pt x="146802" y="198516"/>
                    <a:pt x="141797" y="195180"/>
                    <a:pt x="140129" y="186839"/>
                  </a:cubicBezTo>
                  <a:cubicBezTo>
                    <a:pt x="140129" y="176829"/>
                    <a:pt x="143465" y="173493"/>
                    <a:pt x="148470" y="166820"/>
                  </a:cubicBezTo>
                  <a:cubicBezTo>
                    <a:pt x="151806" y="160147"/>
                    <a:pt x="158479" y="161816"/>
                    <a:pt x="158479" y="151806"/>
                  </a:cubicBezTo>
                  <a:cubicBezTo>
                    <a:pt x="158479" y="141797"/>
                    <a:pt x="158479" y="133456"/>
                    <a:pt x="166820" y="125115"/>
                  </a:cubicBezTo>
                  <a:cubicBezTo>
                    <a:pt x="173493" y="115106"/>
                    <a:pt x="173493" y="108433"/>
                    <a:pt x="173493" y="95088"/>
                  </a:cubicBezTo>
                  <a:cubicBezTo>
                    <a:pt x="173493" y="81742"/>
                    <a:pt x="171825" y="83410"/>
                    <a:pt x="171825" y="75069"/>
                  </a:cubicBezTo>
                  <a:cubicBezTo>
                    <a:pt x="171825" y="66728"/>
                    <a:pt x="175161" y="61724"/>
                    <a:pt x="175161" y="48378"/>
                  </a:cubicBezTo>
                  <a:cubicBezTo>
                    <a:pt x="175161" y="35032"/>
                    <a:pt x="178497" y="35032"/>
                    <a:pt x="183502" y="30028"/>
                  </a:cubicBezTo>
                  <a:cubicBezTo>
                    <a:pt x="188507" y="25023"/>
                    <a:pt x="188507" y="0"/>
                    <a:pt x="188507" y="0"/>
                  </a:cubicBezTo>
                  <a:cubicBezTo>
                    <a:pt x="188507" y="0"/>
                    <a:pt x="176829" y="3337"/>
                    <a:pt x="170156" y="5005"/>
                  </a:cubicBezTo>
                  <a:cubicBezTo>
                    <a:pt x="163484" y="6673"/>
                    <a:pt x="165152" y="1668"/>
                    <a:pt x="156811" y="5005"/>
                  </a:cubicBezTo>
                  <a:cubicBezTo>
                    <a:pt x="148470" y="8341"/>
                    <a:pt x="151806" y="6673"/>
                    <a:pt x="148470" y="15014"/>
                  </a:cubicBezTo>
                  <a:cubicBezTo>
                    <a:pt x="145133" y="23355"/>
                    <a:pt x="136792" y="21687"/>
                    <a:pt x="136792" y="21687"/>
                  </a:cubicBezTo>
                  <a:cubicBezTo>
                    <a:pt x="136792" y="21687"/>
                    <a:pt x="130119" y="30028"/>
                    <a:pt x="130119" y="35032"/>
                  </a:cubicBezTo>
                  <a:cubicBezTo>
                    <a:pt x="130119" y="40037"/>
                    <a:pt x="135124" y="48378"/>
                    <a:pt x="135124" y="48378"/>
                  </a:cubicBezTo>
                  <a:cubicBezTo>
                    <a:pt x="135124" y="48378"/>
                    <a:pt x="128451" y="46710"/>
                    <a:pt x="120110" y="45042"/>
                  </a:cubicBezTo>
                  <a:cubicBezTo>
                    <a:pt x="111769" y="43373"/>
                    <a:pt x="110101" y="45042"/>
                    <a:pt x="105096" y="45042"/>
                  </a:cubicBezTo>
                  <a:cubicBezTo>
                    <a:pt x="100092" y="45042"/>
                    <a:pt x="100092" y="45042"/>
                    <a:pt x="95087" y="41705"/>
                  </a:cubicBezTo>
                  <a:cubicBezTo>
                    <a:pt x="91751" y="36701"/>
                    <a:pt x="83410" y="35032"/>
                    <a:pt x="76737" y="38369"/>
                  </a:cubicBezTo>
                  <a:lnTo>
                    <a:pt x="56719" y="38369"/>
                  </a:lnTo>
                  <a:cubicBezTo>
                    <a:pt x="56719" y="38369"/>
                    <a:pt x="56719" y="53383"/>
                    <a:pt x="56719" y="58387"/>
                  </a:cubicBezTo>
                  <a:cubicBezTo>
                    <a:pt x="56719" y="63392"/>
                    <a:pt x="53382" y="70065"/>
                    <a:pt x="60055" y="68396"/>
                  </a:cubicBezTo>
                  <a:cubicBezTo>
                    <a:pt x="66728" y="66728"/>
                    <a:pt x="70064" y="68396"/>
                    <a:pt x="75069" y="68396"/>
                  </a:cubicBezTo>
                  <a:cubicBezTo>
                    <a:pt x="80073" y="68396"/>
                    <a:pt x="90083" y="71733"/>
                    <a:pt x="90083" y="71733"/>
                  </a:cubicBezTo>
                  <a:lnTo>
                    <a:pt x="90083" y="93419"/>
                  </a:lnTo>
                  <a:cubicBezTo>
                    <a:pt x="90083" y="93419"/>
                    <a:pt x="83410" y="91751"/>
                    <a:pt x="76737" y="93419"/>
                  </a:cubicBezTo>
                  <a:cubicBezTo>
                    <a:pt x="70064" y="95088"/>
                    <a:pt x="66728" y="95088"/>
                    <a:pt x="66728" y="101760"/>
                  </a:cubicBezTo>
                  <a:cubicBezTo>
                    <a:pt x="66728" y="108433"/>
                    <a:pt x="68396" y="116774"/>
                    <a:pt x="68396" y="116774"/>
                  </a:cubicBezTo>
                  <a:cubicBezTo>
                    <a:pt x="68396" y="116774"/>
                    <a:pt x="60055" y="116774"/>
                    <a:pt x="65060" y="118442"/>
                  </a:cubicBezTo>
                  <a:cubicBezTo>
                    <a:pt x="70064" y="120111"/>
                    <a:pt x="75069" y="126783"/>
                    <a:pt x="76737" y="131788"/>
                  </a:cubicBezTo>
                  <a:cubicBezTo>
                    <a:pt x="78405" y="136793"/>
                    <a:pt x="78405" y="138461"/>
                    <a:pt x="76737" y="146802"/>
                  </a:cubicBezTo>
                  <a:cubicBezTo>
                    <a:pt x="73401" y="155143"/>
                    <a:pt x="76737" y="153475"/>
                    <a:pt x="80073" y="160147"/>
                  </a:cubicBezTo>
                  <a:cubicBezTo>
                    <a:pt x="83410" y="166820"/>
                    <a:pt x="73401" y="171825"/>
                    <a:pt x="80073" y="175161"/>
                  </a:cubicBezTo>
                  <a:cubicBezTo>
                    <a:pt x="86746" y="178498"/>
                    <a:pt x="88414" y="178498"/>
                    <a:pt x="85078" y="190175"/>
                  </a:cubicBezTo>
                  <a:cubicBezTo>
                    <a:pt x="81742" y="201852"/>
                    <a:pt x="83410" y="206857"/>
                    <a:pt x="78405" y="201852"/>
                  </a:cubicBezTo>
                  <a:cubicBezTo>
                    <a:pt x="73401" y="196848"/>
                    <a:pt x="71732" y="188507"/>
                    <a:pt x="66728" y="186839"/>
                  </a:cubicBezTo>
                  <a:cubicBezTo>
                    <a:pt x="61723" y="185170"/>
                    <a:pt x="48378" y="190175"/>
                    <a:pt x="48378" y="190175"/>
                  </a:cubicBezTo>
                  <a:cubicBezTo>
                    <a:pt x="48378" y="190175"/>
                    <a:pt x="48378" y="183502"/>
                    <a:pt x="40037" y="181834"/>
                  </a:cubicBezTo>
                  <a:cubicBezTo>
                    <a:pt x="33364" y="180166"/>
                    <a:pt x="43373" y="190175"/>
                    <a:pt x="38368" y="191843"/>
                  </a:cubicBezTo>
                  <a:cubicBezTo>
                    <a:pt x="33364" y="193511"/>
                    <a:pt x="18350" y="188507"/>
                    <a:pt x="23355" y="196848"/>
                  </a:cubicBezTo>
                  <a:cubicBezTo>
                    <a:pt x="26691" y="206857"/>
                    <a:pt x="25023" y="200184"/>
                    <a:pt x="21686" y="205189"/>
                  </a:cubicBezTo>
                  <a:cubicBezTo>
                    <a:pt x="18350" y="210193"/>
                    <a:pt x="26691" y="215198"/>
                    <a:pt x="28359" y="225207"/>
                  </a:cubicBezTo>
                  <a:cubicBezTo>
                    <a:pt x="28359" y="235216"/>
                    <a:pt x="31696" y="240221"/>
                    <a:pt x="23355" y="236885"/>
                  </a:cubicBezTo>
                  <a:cubicBezTo>
                    <a:pt x="15014" y="233548"/>
                    <a:pt x="13345" y="231880"/>
                    <a:pt x="8341" y="231880"/>
                  </a:cubicBezTo>
                  <a:cubicBezTo>
                    <a:pt x="3336" y="231880"/>
                    <a:pt x="0" y="251898"/>
                    <a:pt x="0" y="251898"/>
                  </a:cubicBezTo>
                  <a:cubicBezTo>
                    <a:pt x="5004" y="255235"/>
                    <a:pt x="8341" y="258571"/>
                    <a:pt x="11677" y="261908"/>
                  </a:cubicBezTo>
                  <a:cubicBezTo>
                    <a:pt x="15014" y="270249"/>
                    <a:pt x="11677" y="266912"/>
                    <a:pt x="15014" y="27191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90B98C9B-BD8B-6A99-434C-42B5FFD26B1D}"/>
                </a:ext>
              </a:extLst>
            </p:cNvPr>
            <p:cNvSpPr/>
            <p:nvPr/>
          </p:nvSpPr>
          <p:spPr>
            <a:xfrm>
              <a:off x="3691863" y="4325645"/>
              <a:ext cx="331971" cy="520478"/>
            </a:xfrm>
            <a:custGeom>
              <a:avLst/>
              <a:gdLst>
                <a:gd name="connsiteX0" fmla="*/ 6673 w 331971"/>
                <a:gd name="connsiteY0" fmla="*/ 335309 h 520478"/>
                <a:gd name="connsiteX1" fmla="*/ 15014 w 331971"/>
                <a:gd name="connsiteY1" fmla="*/ 348654 h 520478"/>
                <a:gd name="connsiteX2" fmla="*/ 31696 w 331971"/>
                <a:gd name="connsiteY2" fmla="*/ 355327 h 520478"/>
                <a:gd name="connsiteX3" fmla="*/ 38368 w 331971"/>
                <a:gd name="connsiteY3" fmla="*/ 367004 h 520478"/>
                <a:gd name="connsiteX4" fmla="*/ 45041 w 331971"/>
                <a:gd name="connsiteY4" fmla="*/ 377014 h 520478"/>
                <a:gd name="connsiteX5" fmla="*/ 68396 w 331971"/>
                <a:gd name="connsiteY5" fmla="*/ 382018 h 520478"/>
                <a:gd name="connsiteX6" fmla="*/ 75069 w 331971"/>
                <a:gd name="connsiteY6" fmla="*/ 380350 h 520478"/>
                <a:gd name="connsiteX7" fmla="*/ 96755 w 331971"/>
                <a:gd name="connsiteY7" fmla="*/ 392027 h 520478"/>
                <a:gd name="connsiteX8" fmla="*/ 108433 w 331971"/>
                <a:gd name="connsiteY8" fmla="*/ 392027 h 520478"/>
                <a:gd name="connsiteX9" fmla="*/ 113437 w 331971"/>
                <a:gd name="connsiteY9" fmla="*/ 405373 h 520478"/>
                <a:gd name="connsiteX10" fmla="*/ 125115 w 331971"/>
                <a:gd name="connsiteY10" fmla="*/ 420387 h 520478"/>
                <a:gd name="connsiteX11" fmla="*/ 136792 w 331971"/>
                <a:gd name="connsiteY11" fmla="*/ 432065 h 520478"/>
                <a:gd name="connsiteX12" fmla="*/ 151806 w 331971"/>
                <a:gd name="connsiteY12" fmla="*/ 432065 h 520478"/>
                <a:gd name="connsiteX13" fmla="*/ 151806 w 331971"/>
                <a:gd name="connsiteY13" fmla="*/ 442073 h 520478"/>
                <a:gd name="connsiteX14" fmla="*/ 160147 w 331971"/>
                <a:gd name="connsiteY14" fmla="*/ 452083 h 520478"/>
                <a:gd name="connsiteX15" fmla="*/ 175161 w 331971"/>
                <a:gd name="connsiteY15" fmla="*/ 455419 h 520478"/>
                <a:gd name="connsiteX16" fmla="*/ 175161 w 331971"/>
                <a:gd name="connsiteY16" fmla="*/ 447078 h 520478"/>
                <a:gd name="connsiteX17" fmla="*/ 195179 w 331971"/>
                <a:gd name="connsiteY17" fmla="*/ 450414 h 520478"/>
                <a:gd name="connsiteX18" fmla="*/ 215198 w 331971"/>
                <a:gd name="connsiteY18" fmla="*/ 457088 h 520478"/>
                <a:gd name="connsiteX19" fmla="*/ 226875 w 331971"/>
                <a:gd name="connsiteY19" fmla="*/ 465429 h 520478"/>
                <a:gd name="connsiteX20" fmla="*/ 200184 w 331971"/>
                <a:gd name="connsiteY20" fmla="*/ 515475 h 520478"/>
                <a:gd name="connsiteX21" fmla="*/ 211861 w 331971"/>
                <a:gd name="connsiteY21" fmla="*/ 515475 h 520478"/>
                <a:gd name="connsiteX22" fmla="*/ 220202 w 331971"/>
                <a:gd name="connsiteY22" fmla="*/ 520479 h 520478"/>
                <a:gd name="connsiteX23" fmla="*/ 248562 w 331971"/>
                <a:gd name="connsiteY23" fmla="*/ 447078 h 520478"/>
                <a:gd name="connsiteX24" fmla="*/ 246894 w 331971"/>
                <a:gd name="connsiteY24" fmla="*/ 425391 h 520478"/>
                <a:gd name="connsiteX25" fmla="*/ 231880 w 331971"/>
                <a:gd name="connsiteY25" fmla="*/ 418719 h 520478"/>
                <a:gd name="connsiteX26" fmla="*/ 231880 w 331971"/>
                <a:gd name="connsiteY26" fmla="*/ 408709 h 520478"/>
                <a:gd name="connsiteX27" fmla="*/ 251898 w 331971"/>
                <a:gd name="connsiteY27" fmla="*/ 407042 h 520478"/>
                <a:gd name="connsiteX28" fmla="*/ 251898 w 331971"/>
                <a:gd name="connsiteY28" fmla="*/ 397032 h 520478"/>
                <a:gd name="connsiteX29" fmla="*/ 246894 w 331971"/>
                <a:gd name="connsiteY29" fmla="*/ 393696 h 520478"/>
                <a:gd name="connsiteX30" fmla="*/ 236884 w 331971"/>
                <a:gd name="connsiteY30" fmla="*/ 393696 h 520478"/>
                <a:gd name="connsiteX31" fmla="*/ 236884 w 331971"/>
                <a:gd name="connsiteY31" fmla="*/ 377014 h 520478"/>
                <a:gd name="connsiteX32" fmla="*/ 251898 w 331971"/>
                <a:gd name="connsiteY32" fmla="*/ 375345 h 520478"/>
                <a:gd name="connsiteX33" fmla="*/ 286930 w 331971"/>
                <a:gd name="connsiteY33" fmla="*/ 370341 h 520478"/>
                <a:gd name="connsiteX34" fmla="*/ 286930 w 331971"/>
                <a:gd name="connsiteY34" fmla="*/ 358663 h 520478"/>
                <a:gd name="connsiteX35" fmla="*/ 295271 w 331971"/>
                <a:gd name="connsiteY35" fmla="*/ 365336 h 520478"/>
                <a:gd name="connsiteX36" fmla="*/ 305281 w 331971"/>
                <a:gd name="connsiteY36" fmla="*/ 362000 h 520478"/>
                <a:gd name="connsiteX37" fmla="*/ 308617 w 331971"/>
                <a:gd name="connsiteY37" fmla="*/ 348654 h 520478"/>
                <a:gd name="connsiteX38" fmla="*/ 318627 w 331971"/>
                <a:gd name="connsiteY38" fmla="*/ 348654 h 520478"/>
                <a:gd name="connsiteX39" fmla="*/ 320294 w 331971"/>
                <a:gd name="connsiteY39" fmla="*/ 362000 h 520478"/>
                <a:gd name="connsiteX40" fmla="*/ 328635 w 331971"/>
                <a:gd name="connsiteY40" fmla="*/ 362000 h 520478"/>
                <a:gd name="connsiteX41" fmla="*/ 330304 w 331971"/>
                <a:gd name="connsiteY41" fmla="*/ 348654 h 520478"/>
                <a:gd name="connsiteX42" fmla="*/ 323631 w 331971"/>
                <a:gd name="connsiteY42" fmla="*/ 336977 h 520478"/>
                <a:gd name="connsiteX43" fmla="*/ 316958 w 331971"/>
                <a:gd name="connsiteY43" fmla="*/ 330304 h 520478"/>
                <a:gd name="connsiteX44" fmla="*/ 313622 w 331971"/>
                <a:gd name="connsiteY44" fmla="*/ 318627 h 520478"/>
                <a:gd name="connsiteX45" fmla="*/ 325299 w 331971"/>
                <a:gd name="connsiteY45" fmla="*/ 305281 h 520478"/>
                <a:gd name="connsiteX46" fmla="*/ 331972 w 331971"/>
                <a:gd name="connsiteY46" fmla="*/ 285263 h 520478"/>
                <a:gd name="connsiteX47" fmla="*/ 306949 w 331971"/>
                <a:gd name="connsiteY47" fmla="*/ 270249 h 520478"/>
                <a:gd name="connsiteX48" fmla="*/ 293604 w 331971"/>
                <a:gd name="connsiteY48" fmla="*/ 253567 h 520478"/>
                <a:gd name="connsiteX49" fmla="*/ 278589 w 331971"/>
                <a:gd name="connsiteY49" fmla="*/ 233548 h 520478"/>
                <a:gd name="connsiteX50" fmla="*/ 283594 w 331971"/>
                <a:gd name="connsiteY50" fmla="*/ 218534 h 520478"/>
                <a:gd name="connsiteX51" fmla="*/ 283594 w 331971"/>
                <a:gd name="connsiteY51" fmla="*/ 203521 h 520478"/>
                <a:gd name="connsiteX52" fmla="*/ 268581 w 331971"/>
                <a:gd name="connsiteY52" fmla="*/ 200184 h 520478"/>
                <a:gd name="connsiteX53" fmla="*/ 248562 w 331971"/>
                <a:gd name="connsiteY53" fmla="*/ 200184 h 520478"/>
                <a:gd name="connsiteX54" fmla="*/ 236884 w 331971"/>
                <a:gd name="connsiteY54" fmla="*/ 178498 h 520478"/>
                <a:gd name="connsiteX55" fmla="*/ 220202 w 331971"/>
                <a:gd name="connsiteY55" fmla="*/ 173493 h 520478"/>
                <a:gd name="connsiteX56" fmla="*/ 198516 w 331971"/>
                <a:gd name="connsiteY56" fmla="*/ 173493 h 520478"/>
                <a:gd name="connsiteX57" fmla="*/ 180166 w 331971"/>
                <a:gd name="connsiteY57" fmla="*/ 170157 h 520478"/>
                <a:gd name="connsiteX58" fmla="*/ 176829 w 331971"/>
                <a:gd name="connsiteY58" fmla="*/ 155143 h 520478"/>
                <a:gd name="connsiteX59" fmla="*/ 166820 w 331971"/>
                <a:gd name="connsiteY59" fmla="*/ 136793 h 520478"/>
                <a:gd name="connsiteX60" fmla="*/ 171825 w 331971"/>
                <a:gd name="connsiteY60" fmla="*/ 130120 h 520478"/>
                <a:gd name="connsiteX61" fmla="*/ 160147 w 331971"/>
                <a:gd name="connsiteY61" fmla="*/ 106765 h 520478"/>
                <a:gd name="connsiteX62" fmla="*/ 150138 w 331971"/>
                <a:gd name="connsiteY62" fmla="*/ 106765 h 520478"/>
                <a:gd name="connsiteX63" fmla="*/ 146802 w 331971"/>
                <a:gd name="connsiteY63" fmla="*/ 98424 h 520478"/>
                <a:gd name="connsiteX64" fmla="*/ 150138 w 331971"/>
                <a:gd name="connsiteY64" fmla="*/ 76737 h 520478"/>
                <a:gd name="connsiteX65" fmla="*/ 150138 w 331971"/>
                <a:gd name="connsiteY65" fmla="*/ 58387 h 520478"/>
                <a:gd name="connsiteX66" fmla="*/ 161815 w 331971"/>
                <a:gd name="connsiteY66" fmla="*/ 55051 h 520478"/>
                <a:gd name="connsiteX67" fmla="*/ 171825 w 331971"/>
                <a:gd name="connsiteY67" fmla="*/ 28360 h 520478"/>
                <a:gd name="connsiteX68" fmla="*/ 188507 w 331971"/>
                <a:gd name="connsiteY68" fmla="*/ 15014 h 520478"/>
                <a:gd name="connsiteX69" fmla="*/ 201852 w 331971"/>
                <a:gd name="connsiteY69" fmla="*/ 6673 h 520478"/>
                <a:gd name="connsiteX70" fmla="*/ 198516 w 331971"/>
                <a:gd name="connsiteY70" fmla="*/ 0 h 520478"/>
                <a:gd name="connsiteX71" fmla="*/ 181834 w 331971"/>
                <a:gd name="connsiteY71" fmla="*/ 3337 h 520478"/>
                <a:gd name="connsiteX72" fmla="*/ 181834 w 331971"/>
                <a:gd name="connsiteY72" fmla="*/ 11678 h 520478"/>
                <a:gd name="connsiteX73" fmla="*/ 150138 w 331971"/>
                <a:gd name="connsiteY73" fmla="*/ 35032 h 520478"/>
                <a:gd name="connsiteX74" fmla="*/ 130119 w 331971"/>
                <a:gd name="connsiteY74" fmla="*/ 31696 h 520478"/>
                <a:gd name="connsiteX75" fmla="*/ 126783 w 331971"/>
                <a:gd name="connsiteY75" fmla="*/ 48378 h 520478"/>
                <a:gd name="connsiteX76" fmla="*/ 123447 w 331971"/>
                <a:gd name="connsiteY76" fmla="*/ 45042 h 520478"/>
                <a:gd name="connsiteX77" fmla="*/ 106765 w 331971"/>
                <a:gd name="connsiteY77" fmla="*/ 45042 h 520478"/>
                <a:gd name="connsiteX78" fmla="*/ 103428 w 331971"/>
                <a:gd name="connsiteY78" fmla="*/ 76737 h 520478"/>
                <a:gd name="connsiteX79" fmla="*/ 95087 w 331971"/>
                <a:gd name="connsiteY79" fmla="*/ 76737 h 520478"/>
                <a:gd name="connsiteX80" fmla="*/ 95087 w 331971"/>
                <a:gd name="connsiteY80" fmla="*/ 93419 h 520478"/>
                <a:gd name="connsiteX81" fmla="*/ 83410 w 331971"/>
                <a:gd name="connsiteY81" fmla="*/ 93419 h 520478"/>
                <a:gd name="connsiteX82" fmla="*/ 71732 w 331971"/>
                <a:gd name="connsiteY82" fmla="*/ 113438 h 520478"/>
                <a:gd name="connsiteX83" fmla="*/ 71732 w 331971"/>
                <a:gd name="connsiteY83" fmla="*/ 130120 h 520478"/>
                <a:gd name="connsiteX84" fmla="*/ 56719 w 331971"/>
                <a:gd name="connsiteY84" fmla="*/ 120111 h 520478"/>
                <a:gd name="connsiteX85" fmla="*/ 56719 w 331971"/>
                <a:gd name="connsiteY85" fmla="*/ 130120 h 520478"/>
                <a:gd name="connsiteX86" fmla="*/ 60055 w 331971"/>
                <a:gd name="connsiteY86" fmla="*/ 140129 h 520478"/>
                <a:gd name="connsiteX87" fmla="*/ 53382 w 331971"/>
                <a:gd name="connsiteY87" fmla="*/ 153475 h 520478"/>
                <a:gd name="connsiteX88" fmla="*/ 50046 w 331971"/>
                <a:gd name="connsiteY88" fmla="*/ 161816 h 520478"/>
                <a:gd name="connsiteX89" fmla="*/ 53382 w 331971"/>
                <a:gd name="connsiteY89" fmla="*/ 198516 h 520478"/>
                <a:gd name="connsiteX90" fmla="*/ 36700 w 331971"/>
                <a:gd name="connsiteY90" fmla="*/ 266912 h 520478"/>
                <a:gd name="connsiteX91" fmla="*/ 53382 w 331971"/>
                <a:gd name="connsiteY91" fmla="*/ 275253 h 520478"/>
                <a:gd name="connsiteX92" fmla="*/ 13345 w 331971"/>
                <a:gd name="connsiteY92" fmla="*/ 306949 h 520478"/>
                <a:gd name="connsiteX93" fmla="*/ 16682 w 331971"/>
                <a:gd name="connsiteY93" fmla="*/ 330304 h 520478"/>
                <a:gd name="connsiteX94" fmla="*/ 0 w 331971"/>
                <a:gd name="connsiteY94" fmla="*/ 330304 h 520478"/>
                <a:gd name="connsiteX95" fmla="*/ 3336 w 331971"/>
                <a:gd name="connsiteY95" fmla="*/ 341981 h 5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31971" h="520478">
                  <a:moveTo>
                    <a:pt x="6673" y="335309"/>
                  </a:moveTo>
                  <a:cubicBezTo>
                    <a:pt x="6673" y="335309"/>
                    <a:pt x="8341" y="343650"/>
                    <a:pt x="15014" y="348654"/>
                  </a:cubicBezTo>
                  <a:cubicBezTo>
                    <a:pt x="21686" y="351991"/>
                    <a:pt x="31696" y="355327"/>
                    <a:pt x="31696" y="355327"/>
                  </a:cubicBezTo>
                  <a:cubicBezTo>
                    <a:pt x="31696" y="355327"/>
                    <a:pt x="36700" y="360332"/>
                    <a:pt x="38368" y="367004"/>
                  </a:cubicBezTo>
                  <a:cubicBezTo>
                    <a:pt x="40037" y="373677"/>
                    <a:pt x="45041" y="377014"/>
                    <a:pt x="45041" y="377014"/>
                  </a:cubicBezTo>
                  <a:lnTo>
                    <a:pt x="68396" y="382018"/>
                  </a:lnTo>
                  <a:cubicBezTo>
                    <a:pt x="68396" y="382018"/>
                    <a:pt x="71732" y="373677"/>
                    <a:pt x="75069" y="380350"/>
                  </a:cubicBezTo>
                  <a:cubicBezTo>
                    <a:pt x="78405" y="387023"/>
                    <a:pt x="96755" y="392027"/>
                    <a:pt x="96755" y="392027"/>
                  </a:cubicBezTo>
                  <a:lnTo>
                    <a:pt x="108433" y="392027"/>
                  </a:lnTo>
                  <a:cubicBezTo>
                    <a:pt x="108433" y="392027"/>
                    <a:pt x="108433" y="405373"/>
                    <a:pt x="113437" y="405373"/>
                  </a:cubicBezTo>
                  <a:cubicBezTo>
                    <a:pt x="118442" y="405373"/>
                    <a:pt x="125115" y="415383"/>
                    <a:pt x="125115" y="420387"/>
                  </a:cubicBezTo>
                  <a:cubicBezTo>
                    <a:pt x="125115" y="423724"/>
                    <a:pt x="136792" y="432065"/>
                    <a:pt x="136792" y="432065"/>
                  </a:cubicBezTo>
                  <a:lnTo>
                    <a:pt x="151806" y="432065"/>
                  </a:lnTo>
                  <a:cubicBezTo>
                    <a:pt x="151806" y="432065"/>
                    <a:pt x="151806" y="442073"/>
                    <a:pt x="151806" y="442073"/>
                  </a:cubicBezTo>
                  <a:cubicBezTo>
                    <a:pt x="151806" y="442073"/>
                    <a:pt x="155143" y="452083"/>
                    <a:pt x="160147" y="452083"/>
                  </a:cubicBezTo>
                  <a:cubicBezTo>
                    <a:pt x="165152" y="452083"/>
                    <a:pt x="175161" y="455419"/>
                    <a:pt x="175161" y="455419"/>
                  </a:cubicBezTo>
                  <a:lnTo>
                    <a:pt x="175161" y="447078"/>
                  </a:lnTo>
                  <a:cubicBezTo>
                    <a:pt x="176829" y="447078"/>
                    <a:pt x="193511" y="447078"/>
                    <a:pt x="195179" y="450414"/>
                  </a:cubicBezTo>
                  <a:cubicBezTo>
                    <a:pt x="196848" y="453751"/>
                    <a:pt x="206857" y="457088"/>
                    <a:pt x="215198" y="457088"/>
                  </a:cubicBezTo>
                  <a:cubicBezTo>
                    <a:pt x="223539" y="457088"/>
                    <a:pt x="226875" y="465429"/>
                    <a:pt x="226875" y="465429"/>
                  </a:cubicBezTo>
                  <a:lnTo>
                    <a:pt x="200184" y="515475"/>
                  </a:lnTo>
                  <a:lnTo>
                    <a:pt x="211861" y="515475"/>
                  </a:lnTo>
                  <a:lnTo>
                    <a:pt x="220202" y="520479"/>
                  </a:lnTo>
                  <a:cubicBezTo>
                    <a:pt x="220202" y="520479"/>
                    <a:pt x="246894" y="452083"/>
                    <a:pt x="248562" y="447078"/>
                  </a:cubicBezTo>
                  <a:cubicBezTo>
                    <a:pt x="250230" y="442073"/>
                    <a:pt x="250230" y="433732"/>
                    <a:pt x="246894" y="425391"/>
                  </a:cubicBezTo>
                  <a:cubicBezTo>
                    <a:pt x="246894" y="422055"/>
                    <a:pt x="231880" y="418719"/>
                    <a:pt x="231880" y="418719"/>
                  </a:cubicBezTo>
                  <a:lnTo>
                    <a:pt x="231880" y="408709"/>
                  </a:lnTo>
                  <a:cubicBezTo>
                    <a:pt x="231880" y="408709"/>
                    <a:pt x="251898" y="407042"/>
                    <a:pt x="251898" y="407042"/>
                  </a:cubicBezTo>
                  <a:lnTo>
                    <a:pt x="251898" y="397032"/>
                  </a:lnTo>
                  <a:cubicBezTo>
                    <a:pt x="251898" y="397032"/>
                    <a:pt x="246894" y="393696"/>
                    <a:pt x="246894" y="393696"/>
                  </a:cubicBezTo>
                  <a:lnTo>
                    <a:pt x="236884" y="393696"/>
                  </a:lnTo>
                  <a:lnTo>
                    <a:pt x="236884" y="377014"/>
                  </a:lnTo>
                  <a:cubicBezTo>
                    <a:pt x="236884" y="377014"/>
                    <a:pt x="243557" y="375345"/>
                    <a:pt x="251898" y="375345"/>
                  </a:cubicBezTo>
                  <a:cubicBezTo>
                    <a:pt x="260239" y="375345"/>
                    <a:pt x="286930" y="370341"/>
                    <a:pt x="286930" y="370341"/>
                  </a:cubicBezTo>
                  <a:lnTo>
                    <a:pt x="286930" y="358663"/>
                  </a:lnTo>
                  <a:lnTo>
                    <a:pt x="295271" y="365336"/>
                  </a:lnTo>
                  <a:lnTo>
                    <a:pt x="305281" y="362000"/>
                  </a:lnTo>
                  <a:lnTo>
                    <a:pt x="308617" y="348654"/>
                  </a:lnTo>
                  <a:lnTo>
                    <a:pt x="318627" y="348654"/>
                  </a:lnTo>
                  <a:cubicBezTo>
                    <a:pt x="318627" y="348654"/>
                    <a:pt x="320294" y="362000"/>
                    <a:pt x="320294" y="362000"/>
                  </a:cubicBezTo>
                  <a:lnTo>
                    <a:pt x="328635" y="362000"/>
                  </a:lnTo>
                  <a:cubicBezTo>
                    <a:pt x="328635" y="363668"/>
                    <a:pt x="330304" y="348654"/>
                    <a:pt x="330304" y="348654"/>
                  </a:cubicBezTo>
                  <a:cubicBezTo>
                    <a:pt x="330304" y="348654"/>
                    <a:pt x="326968" y="343650"/>
                    <a:pt x="323631" y="336977"/>
                  </a:cubicBezTo>
                  <a:cubicBezTo>
                    <a:pt x="321963" y="330304"/>
                    <a:pt x="323631" y="325299"/>
                    <a:pt x="316958" y="330304"/>
                  </a:cubicBezTo>
                  <a:cubicBezTo>
                    <a:pt x="310286" y="335309"/>
                    <a:pt x="313622" y="318627"/>
                    <a:pt x="313622" y="318627"/>
                  </a:cubicBezTo>
                  <a:cubicBezTo>
                    <a:pt x="313622" y="318627"/>
                    <a:pt x="323631" y="311954"/>
                    <a:pt x="325299" y="305281"/>
                  </a:cubicBezTo>
                  <a:cubicBezTo>
                    <a:pt x="326968" y="298608"/>
                    <a:pt x="331972" y="285263"/>
                    <a:pt x="331972" y="285263"/>
                  </a:cubicBezTo>
                  <a:cubicBezTo>
                    <a:pt x="331972" y="285263"/>
                    <a:pt x="311953" y="275253"/>
                    <a:pt x="306949" y="270249"/>
                  </a:cubicBezTo>
                  <a:cubicBezTo>
                    <a:pt x="301945" y="265244"/>
                    <a:pt x="295271" y="258571"/>
                    <a:pt x="293604" y="253567"/>
                  </a:cubicBezTo>
                  <a:cubicBezTo>
                    <a:pt x="291935" y="248562"/>
                    <a:pt x="281926" y="243557"/>
                    <a:pt x="278589" y="233548"/>
                  </a:cubicBezTo>
                  <a:cubicBezTo>
                    <a:pt x="276922" y="223539"/>
                    <a:pt x="283594" y="218534"/>
                    <a:pt x="283594" y="218534"/>
                  </a:cubicBezTo>
                  <a:lnTo>
                    <a:pt x="283594" y="203521"/>
                  </a:lnTo>
                  <a:cubicBezTo>
                    <a:pt x="285263" y="203521"/>
                    <a:pt x="276922" y="200184"/>
                    <a:pt x="268581" y="200184"/>
                  </a:cubicBezTo>
                  <a:cubicBezTo>
                    <a:pt x="260239" y="200184"/>
                    <a:pt x="248562" y="200184"/>
                    <a:pt x="248562" y="200184"/>
                  </a:cubicBezTo>
                  <a:cubicBezTo>
                    <a:pt x="248562" y="200184"/>
                    <a:pt x="238553" y="185170"/>
                    <a:pt x="236884" y="178498"/>
                  </a:cubicBezTo>
                  <a:cubicBezTo>
                    <a:pt x="233548" y="171825"/>
                    <a:pt x="226875" y="171825"/>
                    <a:pt x="220202" y="173493"/>
                  </a:cubicBezTo>
                  <a:cubicBezTo>
                    <a:pt x="213530" y="175161"/>
                    <a:pt x="198516" y="173493"/>
                    <a:pt x="198516" y="173493"/>
                  </a:cubicBezTo>
                  <a:lnTo>
                    <a:pt x="180166" y="170157"/>
                  </a:lnTo>
                  <a:cubicBezTo>
                    <a:pt x="180166" y="170157"/>
                    <a:pt x="180166" y="163484"/>
                    <a:pt x="176829" y="155143"/>
                  </a:cubicBezTo>
                  <a:cubicBezTo>
                    <a:pt x="171825" y="146802"/>
                    <a:pt x="166820" y="145134"/>
                    <a:pt x="166820" y="136793"/>
                  </a:cubicBezTo>
                  <a:cubicBezTo>
                    <a:pt x="166820" y="130120"/>
                    <a:pt x="171825" y="130120"/>
                    <a:pt x="171825" y="130120"/>
                  </a:cubicBezTo>
                  <a:lnTo>
                    <a:pt x="160147" y="106765"/>
                  </a:lnTo>
                  <a:lnTo>
                    <a:pt x="150138" y="106765"/>
                  </a:lnTo>
                  <a:cubicBezTo>
                    <a:pt x="150138" y="108433"/>
                    <a:pt x="140129" y="111770"/>
                    <a:pt x="146802" y="98424"/>
                  </a:cubicBezTo>
                  <a:cubicBezTo>
                    <a:pt x="153474" y="85078"/>
                    <a:pt x="146802" y="85078"/>
                    <a:pt x="150138" y="76737"/>
                  </a:cubicBezTo>
                  <a:cubicBezTo>
                    <a:pt x="153474" y="68396"/>
                    <a:pt x="150138" y="58387"/>
                    <a:pt x="150138" y="58387"/>
                  </a:cubicBezTo>
                  <a:lnTo>
                    <a:pt x="161815" y="55051"/>
                  </a:lnTo>
                  <a:lnTo>
                    <a:pt x="171825" y="28360"/>
                  </a:lnTo>
                  <a:lnTo>
                    <a:pt x="188507" y="15014"/>
                  </a:lnTo>
                  <a:cubicBezTo>
                    <a:pt x="188507" y="15014"/>
                    <a:pt x="196848" y="10009"/>
                    <a:pt x="201852" y="6673"/>
                  </a:cubicBezTo>
                  <a:cubicBezTo>
                    <a:pt x="201852" y="5005"/>
                    <a:pt x="198516" y="0"/>
                    <a:pt x="198516" y="0"/>
                  </a:cubicBezTo>
                  <a:cubicBezTo>
                    <a:pt x="188507" y="1668"/>
                    <a:pt x="188507" y="0"/>
                    <a:pt x="181834" y="3337"/>
                  </a:cubicBezTo>
                  <a:lnTo>
                    <a:pt x="181834" y="11678"/>
                  </a:lnTo>
                  <a:cubicBezTo>
                    <a:pt x="181834" y="15014"/>
                    <a:pt x="151806" y="35032"/>
                    <a:pt x="150138" y="35032"/>
                  </a:cubicBezTo>
                  <a:cubicBezTo>
                    <a:pt x="146802" y="35032"/>
                    <a:pt x="138460" y="26691"/>
                    <a:pt x="130119" y="31696"/>
                  </a:cubicBezTo>
                  <a:cubicBezTo>
                    <a:pt x="125115" y="33364"/>
                    <a:pt x="126783" y="41705"/>
                    <a:pt x="126783" y="48378"/>
                  </a:cubicBezTo>
                  <a:cubicBezTo>
                    <a:pt x="126783" y="48378"/>
                    <a:pt x="121778" y="48378"/>
                    <a:pt x="123447" y="45042"/>
                  </a:cubicBezTo>
                  <a:cubicBezTo>
                    <a:pt x="123447" y="45042"/>
                    <a:pt x="111769" y="45042"/>
                    <a:pt x="106765" y="45042"/>
                  </a:cubicBezTo>
                  <a:cubicBezTo>
                    <a:pt x="105096" y="55051"/>
                    <a:pt x="105096" y="63392"/>
                    <a:pt x="103428" y="76737"/>
                  </a:cubicBezTo>
                  <a:lnTo>
                    <a:pt x="95087" y="76737"/>
                  </a:lnTo>
                  <a:cubicBezTo>
                    <a:pt x="95087" y="80074"/>
                    <a:pt x="96755" y="88415"/>
                    <a:pt x="95087" y="93419"/>
                  </a:cubicBezTo>
                  <a:cubicBezTo>
                    <a:pt x="95087" y="93419"/>
                    <a:pt x="83410" y="93419"/>
                    <a:pt x="83410" y="93419"/>
                  </a:cubicBezTo>
                  <a:cubicBezTo>
                    <a:pt x="80073" y="98424"/>
                    <a:pt x="71732" y="110101"/>
                    <a:pt x="71732" y="113438"/>
                  </a:cubicBezTo>
                  <a:cubicBezTo>
                    <a:pt x="71732" y="118442"/>
                    <a:pt x="73401" y="125115"/>
                    <a:pt x="71732" y="130120"/>
                  </a:cubicBezTo>
                  <a:cubicBezTo>
                    <a:pt x="66728" y="126783"/>
                    <a:pt x="61723" y="123447"/>
                    <a:pt x="56719" y="120111"/>
                  </a:cubicBezTo>
                  <a:lnTo>
                    <a:pt x="56719" y="130120"/>
                  </a:lnTo>
                  <a:cubicBezTo>
                    <a:pt x="55050" y="130120"/>
                    <a:pt x="60055" y="133456"/>
                    <a:pt x="60055" y="140129"/>
                  </a:cubicBezTo>
                  <a:cubicBezTo>
                    <a:pt x="60055" y="146802"/>
                    <a:pt x="53382" y="153475"/>
                    <a:pt x="53382" y="153475"/>
                  </a:cubicBezTo>
                  <a:lnTo>
                    <a:pt x="50046" y="161816"/>
                  </a:lnTo>
                  <a:cubicBezTo>
                    <a:pt x="50046" y="171825"/>
                    <a:pt x="50046" y="195180"/>
                    <a:pt x="53382" y="198516"/>
                  </a:cubicBezTo>
                  <a:cubicBezTo>
                    <a:pt x="48378" y="218534"/>
                    <a:pt x="45041" y="241889"/>
                    <a:pt x="36700" y="266912"/>
                  </a:cubicBezTo>
                  <a:cubicBezTo>
                    <a:pt x="41705" y="268581"/>
                    <a:pt x="48378" y="271917"/>
                    <a:pt x="53382" y="275253"/>
                  </a:cubicBezTo>
                  <a:cubicBezTo>
                    <a:pt x="43373" y="290267"/>
                    <a:pt x="30027" y="298608"/>
                    <a:pt x="13345" y="306949"/>
                  </a:cubicBezTo>
                  <a:cubicBezTo>
                    <a:pt x="23355" y="311954"/>
                    <a:pt x="-1668" y="321963"/>
                    <a:pt x="16682" y="330304"/>
                  </a:cubicBezTo>
                  <a:cubicBezTo>
                    <a:pt x="13345" y="330304"/>
                    <a:pt x="3336" y="330304"/>
                    <a:pt x="0" y="330304"/>
                  </a:cubicBezTo>
                  <a:cubicBezTo>
                    <a:pt x="0" y="330304"/>
                    <a:pt x="1668" y="338645"/>
                    <a:pt x="3336" y="341981"/>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420" name="Graphic 1159">
              <a:extLst>
                <a:ext uri="{FF2B5EF4-FFF2-40B4-BE49-F238E27FC236}">
                  <a16:creationId xmlns:a16="http://schemas.microsoft.com/office/drawing/2014/main" id="{F3435777-FE00-D7EE-10AF-B1EC5134AD79}"/>
                </a:ext>
              </a:extLst>
            </p:cNvPr>
            <p:cNvGrpSpPr/>
            <p:nvPr/>
          </p:nvGrpSpPr>
          <p:grpSpPr>
            <a:xfrm>
              <a:off x="7645140" y="2856147"/>
              <a:ext cx="1615179" cy="1275005"/>
              <a:chOff x="7645140" y="2856147"/>
              <a:chExt cx="1615179" cy="1275005"/>
            </a:xfrm>
            <a:solidFill>
              <a:srgbClr val="009EE0"/>
            </a:solidFill>
          </p:grpSpPr>
          <p:sp>
            <p:nvSpPr>
              <p:cNvPr id="1421" name="Freeform 1420">
                <a:extLst>
                  <a:ext uri="{FF2B5EF4-FFF2-40B4-BE49-F238E27FC236}">
                    <a16:creationId xmlns:a16="http://schemas.microsoft.com/office/drawing/2014/main" id="{1FC9E75C-0CF2-F31F-C4DC-98FDC1BCA7C1}"/>
                  </a:ext>
                </a:extLst>
              </p:cNvPr>
              <p:cNvSpPr/>
              <p:nvPr/>
            </p:nvSpPr>
            <p:spPr>
              <a:xfrm>
                <a:off x="7645140" y="2856147"/>
                <a:ext cx="1615179" cy="1215932"/>
              </a:xfrm>
              <a:custGeom>
                <a:avLst/>
                <a:gdLst>
                  <a:gd name="connsiteX0" fmla="*/ 1531409 w 1596468"/>
                  <a:gd name="connsiteY0" fmla="*/ 314363 h 1201846"/>
                  <a:gd name="connsiteX1" fmla="*/ 1538082 w 1596468"/>
                  <a:gd name="connsiteY1" fmla="*/ 319368 h 1201846"/>
                  <a:gd name="connsiteX2" fmla="*/ 1544755 w 1596468"/>
                  <a:gd name="connsiteY2" fmla="*/ 311027 h 1201846"/>
                  <a:gd name="connsiteX3" fmla="*/ 1556432 w 1596468"/>
                  <a:gd name="connsiteY3" fmla="*/ 304354 h 1201846"/>
                  <a:gd name="connsiteX4" fmla="*/ 1559768 w 1596468"/>
                  <a:gd name="connsiteY4" fmla="*/ 294345 h 1201846"/>
                  <a:gd name="connsiteX5" fmla="*/ 1568109 w 1596468"/>
                  <a:gd name="connsiteY5" fmla="*/ 291009 h 1201846"/>
                  <a:gd name="connsiteX6" fmla="*/ 1578119 w 1596468"/>
                  <a:gd name="connsiteY6" fmla="*/ 280999 h 1201846"/>
                  <a:gd name="connsiteX7" fmla="*/ 1584791 w 1596468"/>
                  <a:gd name="connsiteY7" fmla="*/ 267654 h 1201846"/>
                  <a:gd name="connsiteX8" fmla="*/ 1588128 w 1596468"/>
                  <a:gd name="connsiteY8" fmla="*/ 249303 h 1201846"/>
                  <a:gd name="connsiteX9" fmla="*/ 1588128 w 1596468"/>
                  <a:gd name="connsiteY9" fmla="*/ 239294 h 1201846"/>
                  <a:gd name="connsiteX10" fmla="*/ 1594801 w 1596468"/>
                  <a:gd name="connsiteY10" fmla="*/ 232621 h 1201846"/>
                  <a:gd name="connsiteX11" fmla="*/ 1594801 w 1596468"/>
                  <a:gd name="connsiteY11" fmla="*/ 219276 h 1201846"/>
                  <a:gd name="connsiteX12" fmla="*/ 1589796 w 1596468"/>
                  <a:gd name="connsiteY12" fmla="*/ 212603 h 1201846"/>
                  <a:gd name="connsiteX13" fmla="*/ 1589796 w 1596468"/>
                  <a:gd name="connsiteY13" fmla="*/ 202594 h 1201846"/>
                  <a:gd name="connsiteX14" fmla="*/ 1596469 w 1596468"/>
                  <a:gd name="connsiteY14" fmla="*/ 187580 h 1201846"/>
                  <a:gd name="connsiteX15" fmla="*/ 1581455 w 1596468"/>
                  <a:gd name="connsiteY15" fmla="*/ 192584 h 1201846"/>
                  <a:gd name="connsiteX16" fmla="*/ 1576450 w 1596468"/>
                  <a:gd name="connsiteY16" fmla="*/ 200925 h 1201846"/>
                  <a:gd name="connsiteX17" fmla="*/ 1566441 w 1596468"/>
                  <a:gd name="connsiteY17" fmla="*/ 204262 h 1201846"/>
                  <a:gd name="connsiteX18" fmla="*/ 1556432 w 1596468"/>
                  <a:gd name="connsiteY18" fmla="*/ 204262 h 1201846"/>
                  <a:gd name="connsiteX19" fmla="*/ 1546423 w 1596468"/>
                  <a:gd name="connsiteY19" fmla="*/ 210935 h 1201846"/>
                  <a:gd name="connsiteX20" fmla="*/ 1538082 w 1596468"/>
                  <a:gd name="connsiteY20" fmla="*/ 220944 h 1201846"/>
                  <a:gd name="connsiteX21" fmla="*/ 1528073 w 1596468"/>
                  <a:gd name="connsiteY21" fmla="*/ 225949 h 1201846"/>
                  <a:gd name="connsiteX22" fmla="*/ 1521400 w 1596468"/>
                  <a:gd name="connsiteY22" fmla="*/ 229285 h 1201846"/>
                  <a:gd name="connsiteX23" fmla="*/ 1509722 w 1596468"/>
                  <a:gd name="connsiteY23" fmla="*/ 222612 h 1201846"/>
                  <a:gd name="connsiteX24" fmla="*/ 1498044 w 1596468"/>
                  <a:gd name="connsiteY24" fmla="*/ 215939 h 1201846"/>
                  <a:gd name="connsiteX25" fmla="*/ 1491372 w 1596468"/>
                  <a:gd name="connsiteY25" fmla="*/ 205930 h 1201846"/>
                  <a:gd name="connsiteX26" fmla="*/ 1494709 w 1596468"/>
                  <a:gd name="connsiteY26" fmla="*/ 194253 h 1201846"/>
                  <a:gd name="connsiteX27" fmla="*/ 1489703 w 1596468"/>
                  <a:gd name="connsiteY27" fmla="*/ 184243 h 1201846"/>
                  <a:gd name="connsiteX28" fmla="*/ 1478027 w 1596468"/>
                  <a:gd name="connsiteY28" fmla="*/ 172566 h 1201846"/>
                  <a:gd name="connsiteX29" fmla="*/ 1473021 w 1596468"/>
                  <a:gd name="connsiteY29" fmla="*/ 159220 h 1201846"/>
                  <a:gd name="connsiteX30" fmla="*/ 1469686 w 1596468"/>
                  <a:gd name="connsiteY30" fmla="*/ 147543 h 1201846"/>
                  <a:gd name="connsiteX31" fmla="*/ 1461345 w 1596468"/>
                  <a:gd name="connsiteY31" fmla="*/ 140870 h 1201846"/>
                  <a:gd name="connsiteX32" fmla="*/ 1446331 w 1596468"/>
                  <a:gd name="connsiteY32" fmla="*/ 135866 h 1201846"/>
                  <a:gd name="connsiteX33" fmla="*/ 1436322 w 1596468"/>
                  <a:gd name="connsiteY33" fmla="*/ 135866 h 1201846"/>
                  <a:gd name="connsiteX34" fmla="*/ 1424644 w 1596468"/>
                  <a:gd name="connsiteY34" fmla="*/ 134197 h 1201846"/>
                  <a:gd name="connsiteX35" fmla="*/ 1416303 w 1596468"/>
                  <a:gd name="connsiteY35" fmla="*/ 127525 h 1201846"/>
                  <a:gd name="connsiteX36" fmla="*/ 1407962 w 1596468"/>
                  <a:gd name="connsiteY36" fmla="*/ 110843 h 1201846"/>
                  <a:gd name="connsiteX37" fmla="*/ 1396285 w 1596468"/>
                  <a:gd name="connsiteY37" fmla="*/ 92492 h 1201846"/>
                  <a:gd name="connsiteX38" fmla="*/ 1392948 w 1596468"/>
                  <a:gd name="connsiteY38" fmla="*/ 75810 h 1201846"/>
                  <a:gd name="connsiteX39" fmla="*/ 1392948 w 1596468"/>
                  <a:gd name="connsiteY39" fmla="*/ 65801 h 1201846"/>
                  <a:gd name="connsiteX40" fmla="*/ 1382939 w 1596468"/>
                  <a:gd name="connsiteY40" fmla="*/ 50787 h 1201846"/>
                  <a:gd name="connsiteX41" fmla="*/ 1376266 w 1596468"/>
                  <a:gd name="connsiteY41" fmla="*/ 40778 h 1201846"/>
                  <a:gd name="connsiteX42" fmla="*/ 1362921 w 1596468"/>
                  <a:gd name="connsiteY42" fmla="*/ 30769 h 1201846"/>
                  <a:gd name="connsiteX43" fmla="*/ 1344571 w 1596468"/>
                  <a:gd name="connsiteY43" fmla="*/ 27433 h 1201846"/>
                  <a:gd name="connsiteX44" fmla="*/ 1334561 w 1596468"/>
                  <a:gd name="connsiteY44" fmla="*/ 17423 h 1201846"/>
                  <a:gd name="connsiteX45" fmla="*/ 1324552 w 1596468"/>
                  <a:gd name="connsiteY45" fmla="*/ 7414 h 1201846"/>
                  <a:gd name="connsiteX46" fmla="*/ 1312875 w 1596468"/>
                  <a:gd name="connsiteY46" fmla="*/ 741 h 1201846"/>
                  <a:gd name="connsiteX47" fmla="*/ 1297860 w 1596468"/>
                  <a:gd name="connsiteY47" fmla="*/ 741 h 1201846"/>
                  <a:gd name="connsiteX48" fmla="*/ 1289519 w 1596468"/>
                  <a:gd name="connsiteY48" fmla="*/ 741 h 1201846"/>
                  <a:gd name="connsiteX49" fmla="*/ 1276174 w 1596468"/>
                  <a:gd name="connsiteY49" fmla="*/ 5746 h 1201846"/>
                  <a:gd name="connsiteX50" fmla="*/ 1261161 w 1596468"/>
                  <a:gd name="connsiteY50" fmla="*/ 5746 h 1201846"/>
                  <a:gd name="connsiteX51" fmla="*/ 1251151 w 1596468"/>
                  <a:gd name="connsiteY51" fmla="*/ 14087 h 1201846"/>
                  <a:gd name="connsiteX52" fmla="*/ 1239473 w 1596468"/>
                  <a:gd name="connsiteY52" fmla="*/ 24096 h 1201846"/>
                  <a:gd name="connsiteX53" fmla="*/ 1229465 w 1596468"/>
                  <a:gd name="connsiteY53" fmla="*/ 34105 h 1201846"/>
                  <a:gd name="connsiteX54" fmla="*/ 1226128 w 1596468"/>
                  <a:gd name="connsiteY54" fmla="*/ 39110 h 1201846"/>
                  <a:gd name="connsiteX55" fmla="*/ 1226128 w 1596468"/>
                  <a:gd name="connsiteY55" fmla="*/ 45783 h 1201846"/>
                  <a:gd name="connsiteX56" fmla="*/ 1232801 w 1596468"/>
                  <a:gd name="connsiteY56" fmla="*/ 45783 h 1201846"/>
                  <a:gd name="connsiteX57" fmla="*/ 1232801 w 1596468"/>
                  <a:gd name="connsiteY57" fmla="*/ 59128 h 1201846"/>
                  <a:gd name="connsiteX58" fmla="*/ 1232801 w 1596468"/>
                  <a:gd name="connsiteY58" fmla="*/ 72474 h 1201846"/>
                  <a:gd name="connsiteX59" fmla="*/ 1226128 w 1596468"/>
                  <a:gd name="connsiteY59" fmla="*/ 79147 h 1201846"/>
                  <a:gd name="connsiteX60" fmla="*/ 1229465 w 1596468"/>
                  <a:gd name="connsiteY60" fmla="*/ 92492 h 1201846"/>
                  <a:gd name="connsiteX61" fmla="*/ 1219456 w 1596468"/>
                  <a:gd name="connsiteY61" fmla="*/ 105838 h 1201846"/>
                  <a:gd name="connsiteX62" fmla="*/ 1212782 w 1596468"/>
                  <a:gd name="connsiteY62" fmla="*/ 117515 h 1201846"/>
                  <a:gd name="connsiteX63" fmla="*/ 1201105 w 1596468"/>
                  <a:gd name="connsiteY63" fmla="*/ 135866 h 1201846"/>
                  <a:gd name="connsiteX64" fmla="*/ 1182755 w 1596468"/>
                  <a:gd name="connsiteY64" fmla="*/ 147543 h 1201846"/>
                  <a:gd name="connsiteX65" fmla="*/ 1166073 w 1596468"/>
                  <a:gd name="connsiteY65" fmla="*/ 162557 h 1201846"/>
                  <a:gd name="connsiteX66" fmla="*/ 1154395 w 1596468"/>
                  <a:gd name="connsiteY66" fmla="*/ 155884 h 1201846"/>
                  <a:gd name="connsiteX67" fmla="*/ 1139381 w 1596468"/>
                  <a:gd name="connsiteY67" fmla="*/ 145875 h 1201846"/>
                  <a:gd name="connsiteX68" fmla="*/ 1126036 w 1596468"/>
                  <a:gd name="connsiteY68" fmla="*/ 150879 h 1201846"/>
                  <a:gd name="connsiteX69" fmla="*/ 1114358 w 1596468"/>
                  <a:gd name="connsiteY69" fmla="*/ 180907 h 1201846"/>
                  <a:gd name="connsiteX70" fmla="*/ 1117695 w 1596468"/>
                  <a:gd name="connsiteY70" fmla="*/ 192584 h 1201846"/>
                  <a:gd name="connsiteX71" fmla="*/ 1111023 w 1596468"/>
                  <a:gd name="connsiteY71" fmla="*/ 214271 h 1201846"/>
                  <a:gd name="connsiteX72" fmla="*/ 1111023 w 1596468"/>
                  <a:gd name="connsiteY72" fmla="*/ 227617 h 1201846"/>
                  <a:gd name="connsiteX73" fmla="*/ 1129372 w 1596468"/>
                  <a:gd name="connsiteY73" fmla="*/ 234290 h 1201846"/>
                  <a:gd name="connsiteX74" fmla="*/ 1147722 w 1596468"/>
                  <a:gd name="connsiteY74" fmla="*/ 230953 h 1201846"/>
                  <a:gd name="connsiteX75" fmla="*/ 1162736 w 1596468"/>
                  <a:gd name="connsiteY75" fmla="*/ 217608 h 1201846"/>
                  <a:gd name="connsiteX76" fmla="*/ 1171077 w 1596468"/>
                  <a:gd name="connsiteY76" fmla="*/ 217608 h 1201846"/>
                  <a:gd name="connsiteX77" fmla="*/ 1177751 w 1596468"/>
                  <a:gd name="connsiteY77" fmla="*/ 227617 h 1201846"/>
                  <a:gd name="connsiteX78" fmla="*/ 1189427 w 1596468"/>
                  <a:gd name="connsiteY78" fmla="*/ 239294 h 1201846"/>
                  <a:gd name="connsiteX79" fmla="*/ 1207778 w 1596468"/>
                  <a:gd name="connsiteY79" fmla="*/ 245967 h 1201846"/>
                  <a:gd name="connsiteX80" fmla="*/ 1217787 w 1596468"/>
                  <a:gd name="connsiteY80" fmla="*/ 255976 h 1201846"/>
                  <a:gd name="connsiteX81" fmla="*/ 1214450 w 1596468"/>
                  <a:gd name="connsiteY81" fmla="*/ 267654 h 1201846"/>
                  <a:gd name="connsiteX82" fmla="*/ 1191096 w 1596468"/>
                  <a:gd name="connsiteY82" fmla="*/ 269322 h 1201846"/>
                  <a:gd name="connsiteX83" fmla="*/ 1172745 w 1596468"/>
                  <a:gd name="connsiteY83" fmla="*/ 284336 h 1201846"/>
                  <a:gd name="connsiteX84" fmla="*/ 1156063 w 1596468"/>
                  <a:gd name="connsiteY84" fmla="*/ 280999 h 1201846"/>
                  <a:gd name="connsiteX85" fmla="*/ 1136046 w 1596468"/>
                  <a:gd name="connsiteY85" fmla="*/ 294345 h 1201846"/>
                  <a:gd name="connsiteX86" fmla="*/ 1127705 w 1596468"/>
                  <a:gd name="connsiteY86" fmla="*/ 287672 h 1201846"/>
                  <a:gd name="connsiteX87" fmla="*/ 1119364 w 1596468"/>
                  <a:gd name="connsiteY87" fmla="*/ 287672 h 1201846"/>
                  <a:gd name="connsiteX88" fmla="*/ 1114358 w 1596468"/>
                  <a:gd name="connsiteY88" fmla="*/ 302686 h 1201846"/>
                  <a:gd name="connsiteX89" fmla="*/ 1106017 w 1596468"/>
                  <a:gd name="connsiteY89" fmla="*/ 311027 h 1201846"/>
                  <a:gd name="connsiteX90" fmla="*/ 1070985 w 1596468"/>
                  <a:gd name="connsiteY90" fmla="*/ 321036 h 1201846"/>
                  <a:gd name="connsiteX91" fmla="*/ 1065981 w 1596468"/>
                  <a:gd name="connsiteY91" fmla="*/ 339386 h 1201846"/>
                  <a:gd name="connsiteX92" fmla="*/ 1045962 w 1596468"/>
                  <a:gd name="connsiteY92" fmla="*/ 351064 h 1201846"/>
                  <a:gd name="connsiteX93" fmla="*/ 1030948 w 1596468"/>
                  <a:gd name="connsiteY93" fmla="*/ 346059 h 1201846"/>
                  <a:gd name="connsiteX94" fmla="*/ 1017603 w 1596468"/>
                  <a:gd name="connsiteY94" fmla="*/ 331045 h 1201846"/>
                  <a:gd name="connsiteX95" fmla="*/ 1005925 w 1596468"/>
                  <a:gd name="connsiteY95" fmla="*/ 331045 h 1201846"/>
                  <a:gd name="connsiteX96" fmla="*/ 995916 w 1596468"/>
                  <a:gd name="connsiteY96" fmla="*/ 336050 h 1201846"/>
                  <a:gd name="connsiteX97" fmla="*/ 989243 w 1596468"/>
                  <a:gd name="connsiteY97" fmla="*/ 351064 h 1201846"/>
                  <a:gd name="connsiteX98" fmla="*/ 989243 w 1596468"/>
                  <a:gd name="connsiteY98" fmla="*/ 364409 h 1201846"/>
                  <a:gd name="connsiteX99" fmla="*/ 990912 w 1596468"/>
                  <a:gd name="connsiteY99" fmla="*/ 381091 h 1201846"/>
                  <a:gd name="connsiteX100" fmla="*/ 995916 w 1596468"/>
                  <a:gd name="connsiteY100" fmla="*/ 394437 h 1201846"/>
                  <a:gd name="connsiteX101" fmla="*/ 987575 w 1596468"/>
                  <a:gd name="connsiteY101" fmla="*/ 407783 h 1201846"/>
                  <a:gd name="connsiteX102" fmla="*/ 975898 w 1596468"/>
                  <a:gd name="connsiteY102" fmla="*/ 414455 h 1201846"/>
                  <a:gd name="connsiteX103" fmla="*/ 954211 w 1596468"/>
                  <a:gd name="connsiteY103" fmla="*/ 419460 h 1201846"/>
                  <a:gd name="connsiteX104" fmla="*/ 929188 w 1596468"/>
                  <a:gd name="connsiteY104" fmla="*/ 426133 h 1201846"/>
                  <a:gd name="connsiteX105" fmla="*/ 905833 w 1596468"/>
                  <a:gd name="connsiteY105" fmla="*/ 426133 h 1201846"/>
                  <a:gd name="connsiteX106" fmla="*/ 890820 w 1596468"/>
                  <a:gd name="connsiteY106" fmla="*/ 427801 h 1201846"/>
                  <a:gd name="connsiteX107" fmla="*/ 880810 w 1596468"/>
                  <a:gd name="connsiteY107" fmla="*/ 427801 h 1201846"/>
                  <a:gd name="connsiteX108" fmla="*/ 867465 w 1596468"/>
                  <a:gd name="connsiteY108" fmla="*/ 444483 h 1201846"/>
                  <a:gd name="connsiteX109" fmla="*/ 849115 w 1596468"/>
                  <a:gd name="connsiteY109" fmla="*/ 451156 h 1201846"/>
                  <a:gd name="connsiteX110" fmla="*/ 830764 w 1596468"/>
                  <a:gd name="connsiteY110" fmla="*/ 451156 h 1201846"/>
                  <a:gd name="connsiteX111" fmla="*/ 812414 w 1596468"/>
                  <a:gd name="connsiteY111" fmla="*/ 457829 h 1201846"/>
                  <a:gd name="connsiteX112" fmla="*/ 785723 w 1596468"/>
                  <a:gd name="connsiteY112" fmla="*/ 457829 h 1201846"/>
                  <a:gd name="connsiteX113" fmla="*/ 772377 w 1596468"/>
                  <a:gd name="connsiteY113" fmla="*/ 447819 h 1201846"/>
                  <a:gd name="connsiteX114" fmla="*/ 759032 w 1596468"/>
                  <a:gd name="connsiteY114" fmla="*/ 434474 h 1201846"/>
                  <a:gd name="connsiteX115" fmla="*/ 752359 w 1596468"/>
                  <a:gd name="connsiteY115" fmla="*/ 431137 h 1201846"/>
                  <a:gd name="connsiteX116" fmla="*/ 712322 w 1596468"/>
                  <a:gd name="connsiteY116" fmla="*/ 431137 h 1201846"/>
                  <a:gd name="connsiteX117" fmla="*/ 690636 w 1596468"/>
                  <a:gd name="connsiteY117" fmla="*/ 426133 h 1201846"/>
                  <a:gd name="connsiteX118" fmla="*/ 668949 w 1596468"/>
                  <a:gd name="connsiteY118" fmla="*/ 422796 h 1201846"/>
                  <a:gd name="connsiteX119" fmla="*/ 648931 w 1596468"/>
                  <a:gd name="connsiteY119" fmla="*/ 426133 h 1201846"/>
                  <a:gd name="connsiteX120" fmla="*/ 633916 w 1596468"/>
                  <a:gd name="connsiteY120" fmla="*/ 422796 h 1201846"/>
                  <a:gd name="connsiteX121" fmla="*/ 618903 w 1596468"/>
                  <a:gd name="connsiteY121" fmla="*/ 414455 h 1201846"/>
                  <a:gd name="connsiteX122" fmla="*/ 607226 w 1596468"/>
                  <a:gd name="connsiteY122" fmla="*/ 399442 h 1201846"/>
                  <a:gd name="connsiteX123" fmla="*/ 592211 w 1596468"/>
                  <a:gd name="connsiteY123" fmla="*/ 389432 h 1201846"/>
                  <a:gd name="connsiteX124" fmla="*/ 582203 w 1596468"/>
                  <a:gd name="connsiteY124" fmla="*/ 381091 h 1201846"/>
                  <a:gd name="connsiteX125" fmla="*/ 577198 w 1596468"/>
                  <a:gd name="connsiteY125" fmla="*/ 366078 h 1201846"/>
                  <a:gd name="connsiteX126" fmla="*/ 565521 w 1596468"/>
                  <a:gd name="connsiteY126" fmla="*/ 354400 h 1201846"/>
                  <a:gd name="connsiteX127" fmla="*/ 550506 w 1596468"/>
                  <a:gd name="connsiteY127" fmla="*/ 349396 h 1201846"/>
                  <a:gd name="connsiteX128" fmla="*/ 542165 w 1596468"/>
                  <a:gd name="connsiteY128" fmla="*/ 342723 h 1201846"/>
                  <a:gd name="connsiteX129" fmla="*/ 528820 w 1596468"/>
                  <a:gd name="connsiteY129" fmla="*/ 332714 h 1201846"/>
                  <a:gd name="connsiteX130" fmla="*/ 510470 w 1596468"/>
                  <a:gd name="connsiteY130" fmla="*/ 332714 h 1201846"/>
                  <a:gd name="connsiteX131" fmla="*/ 495456 w 1596468"/>
                  <a:gd name="connsiteY131" fmla="*/ 326041 h 1201846"/>
                  <a:gd name="connsiteX132" fmla="*/ 492119 w 1596468"/>
                  <a:gd name="connsiteY132" fmla="*/ 314363 h 1201846"/>
                  <a:gd name="connsiteX133" fmla="*/ 495456 w 1596468"/>
                  <a:gd name="connsiteY133" fmla="*/ 299350 h 1201846"/>
                  <a:gd name="connsiteX134" fmla="*/ 498793 w 1596468"/>
                  <a:gd name="connsiteY134" fmla="*/ 287672 h 1201846"/>
                  <a:gd name="connsiteX135" fmla="*/ 488783 w 1596468"/>
                  <a:gd name="connsiteY135" fmla="*/ 272658 h 1201846"/>
                  <a:gd name="connsiteX136" fmla="*/ 475437 w 1596468"/>
                  <a:gd name="connsiteY136" fmla="*/ 265986 h 1201846"/>
                  <a:gd name="connsiteX137" fmla="*/ 475437 w 1596468"/>
                  <a:gd name="connsiteY137" fmla="*/ 255976 h 1201846"/>
                  <a:gd name="connsiteX138" fmla="*/ 458755 w 1596468"/>
                  <a:gd name="connsiteY138" fmla="*/ 237626 h 1201846"/>
                  <a:gd name="connsiteX139" fmla="*/ 443742 w 1596468"/>
                  <a:gd name="connsiteY139" fmla="*/ 227617 h 1201846"/>
                  <a:gd name="connsiteX140" fmla="*/ 428728 w 1596468"/>
                  <a:gd name="connsiteY140" fmla="*/ 230953 h 1201846"/>
                  <a:gd name="connsiteX141" fmla="*/ 415383 w 1596468"/>
                  <a:gd name="connsiteY141" fmla="*/ 227617 h 1201846"/>
                  <a:gd name="connsiteX142" fmla="*/ 405373 w 1596468"/>
                  <a:gd name="connsiteY142" fmla="*/ 219276 h 1201846"/>
                  <a:gd name="connsiteX143" fmla="*/ 405373 w 1596468"/>
                  <a:gd name="connsiteY143" fmla="*/ 209267 h 1201846"/>
                  <a:gd name="connsiteX144" fmla="*/ 398700 w 1596468"/>
                  <a:gd name="connsiteY144" fmla="*/ 187580 h 1201846"/>
                  <a:gd name="connsiteX145" fmla="*/ 402037 w 1596468"/>
                  <a:gd name="connsiteY145" fmla="*/ 164225 h 1201846"/>
                  <a:gd name="connsiteX146" fmla="*/ 390359 w 1596468"/>
                  <a:gd name="connsiteY146" fmla="*/ 172566 h 1201846"/>
                  <a:gd name="connsiteX147" fmla="*/ 351991 w 1596468"/>
                  <a:gd name="connsiteY147" fmla="*/ 179239 h 1201846"/>
                  <a:gd name="connsiteX148" fmla="*/ 340313 w 1596468"/>
                  <a:gd name="connsiteY148" fmla="*/ 189248 h 1201846"/>
                  <a:gd name="connsiteX149" fmla="*/ 331972 w 1596468"/>
                  <a:gd name="connsiteY149" fmla="*/ 200925 h 1201846"/>
                  <a:gd name="connsiteX150" fmla="*/ 316958 w 1596468"/>
                  <a:gd name="connsiteY150" fmla="*/ 207598 h 1201846"/>
                  <a:gd name="connsiteX151" fmla="*/ 313622 w 1596468"/>
                  <a:gd name="connsiteY151" fmla="*/ 215939 h 1201846"/>
                  <a:gd name="connsiteX152" fmla="*/ 310286 w 1596468"/>
                  <a:gd name="connsiteY152" fmla="*/ 229285 h 1201846"/>
                  <a:gd name="connsiteX153" fmla="*/ 288599 w 1596468"/>
                  <a:gd name="connsiteY153" fmla="*/ 239294 h 1201846"/>
                  <a:gd name="connsiteX154" fmla="*/ 273585 w 1596468"/>
                  <a:gd name="connsiteY154" fmla="*/ 239294 h 1201846"/>
                  <a:gd name="connsiteX155" fmla="*/ 263576 w 1596468"/>
                  <a:gd name="connsiteY155" fmla="*/ 245967 h 1201846"/>
                  <a:gd name="connsiteX156" fmla="*/ 255235 w 1596468"/>
                  <a:gd name="connsiteY156" fmla="*/ 260981 h 1201846"/>
                  <a:gd name="connsiteX157" fmla="*/ 245226 w 1596468"/>
                  <a:gd name="connsiteY157" fmla="*/ 270990 h 1201846"/>
                  <a:gd name="connsiteX158" fmla="*/ 240221 w 1596468"/>
                  <a:gd name="connsiteY158" fmla="*/ 291009 h 1201846"/>
                  <a:gd name="connsiteX159" fmla="*/ 243558 w 1596468"/>
                  <a:gd name="connsiteY159" fmla="*/ 307691 h 1201846"/>
                  <a:gd name="connsiteX160" fmla="*/ 253567 w 1596468"/>
                  <a:gd name="connsiteY160" fmla="*/ 316032 h 1201846"/>
                  <a:gd name="connsiteX161" fmla="*/ 246894 w 1596468"/>
                  <a:gd name="connsiteY161" fmla="*/ 326041 h 1201846"/>
                  <a:gd name="connsiteX162" fmla="*/ 221871 w 1596468"/>
                  <a:gd name="connsiteY162" fmla="*/ 326041 h 1201846"/>
                  <a:gd name="connsiteX163" fmla="*/ 201853 w 1596468"/>
                  <a:gd name="connsiteY163" fmla="*/ 336050 h 1201846"/>
                  <a:gd name="connsiteX164" fmla="*/ 180166 w 1596468"/>
                  <a:gd name="connsiteY164" fmla="*/ 339386 h 1201846"/>
                  <a:gd name="connsiteX165" fmla="*/ 175161 w 1596468"/>
                  <a:gd name="connsiteY165" fmla="*/ 346059 h 1201846"/>
                  <a:gd name="connsiteX166" fmla="*/ 178498 w 1596468"/>
                  <a:gd name="connsiteY166" fmla="*/ 356068 h 1201846"/>
                  <a:gd name="connsiteX167" fmla="*/ 190175 w 1596468"/>
                  <a:gd name="connsiteY167" fmla="*/ 369414 h 1201846"/>
                  <a:gd name="connsiteX168" fmla="*/ 196848 w 1596468"/>
                  <a:gd name="connsiteY168" fmla="*/ 381091 h 1201846"/>
                  <a:gd name="connsiteX169" fmla="*/ 186839 w 1596468"/>
                  <a:gd name="connsiteY169" fmla="*/ 404446 h 1201846"/>
                  <a:gd name="connsiteX170" fmla="*/ 186839 w 1596468"/>
                  <a:gd name="connsiteY170" fmla="*/ 426133 h 1201846"/>
                  <a:gd name="connsiteX171" fmla="*/ 166820 w 1596468"/>
                  <a:gd name="connsiteY171" fmla="*/ 436142 h 1201846"/>
                  <a:gd name="connsiteX172" fmla="*/ 153475 w 1596468"/>
                  <a:gd name="connsiteY172" fmla="*/ 447819 h 1201846"/>
                  <a:gd name="connsiteX173" fmla="*/ 140129 w 1596468"/>
                  <a:gd name="connsiteY173" fmla="*/ 452824 h 1201846"/>
                  <a:gd name="connsiteX174" fmla="*/ 135125 w 1596468"/>
                  <a:gd name="connsiteY174" fmla="*/ 464501 h 1201846"/>
                  <a:gd name="connsiteX175" fmla="*/ 91751 w 1596468"/>
                  <a:gd name="connsiteY175" fmla="*/ 479515 h 1201846"/>
                  <a:gd name="connsiteX176" fmla="*/ 85078 w 1596468"/>
                  <a:gd name="connsiteY176" fmla="*/ 502870 h 1201846"/>
                  <a:gd name="connsiteX177" fmla="*/ 63392 w 1596468"/>
                  <a:gd name="connsiteY177" fmla="*/ 509543 h 1201846"/>
                  <a:gd name="connsiteX178" fmla="*/ 51714 w 1596468"/>
                  <a:gd name="connsiteY178" fmla="*/ 516216 h 1201846"/>
                  <a:gd name="connsiteX179" fmla="*/ 41705 w 1596468"/>
                  <a:gd name="connsiteY179" fmla="*/ 502870 h 1201846"/>
                  <a:gd name="connsiteX180" fmla="*/ 26691 w 1596468"/>
                  <a:gd name="connsiteY180" fmla="*/ 511211 h 1201846"/>
                  <a:gd name="connsiteX181" fmla="*/ 16682 w 1596468"/>
                  <a:gd name="connsiteY181" fmla="*/ 522888 h 1201846"/>
                  <a:gd name="connsiteX182" fmla="*/ 8341 w 1596468"/>
                  <a:gd name="connsiteY182" fmla="*/ 526225 h 1201846"/>
                  <a:gd name="connsiteX183" fmla="*/ 0 w 1596468"/>
                  <a:gd name="connsiteY183" fmla="*/ 532898 h 1201846"/>
                  <a:gd name="connsiteX184" fmla="*/ 0 w 1596468"/>
                  <a:gd name="connsiteY184" fmla="*/ 547911 h 1201846"/>
                  <a:gd name="connsiteX185" fmla="*/ 0 w 1596468"/>
                  <a:gd name="connsiteY185" fmla="*/ 556252 h 1201846"/>
                  <a:gd name="connsiteX186" fmla="*/ 6673 w 1596468"/>
                  <a:gd name="connsiteY186" fmla="*/ 562925 h 1201846"/>
                  <a:gd name="connsiteX187" fmla="*/ 25023 w 1596468"/>
                  <a:gd name="connsiteY187" fmla="*/ 556252 h 1201846"/>
                  <a:gd name="connsiteX188" fmla="*/ 28360 w 1596468"/>
                  <a:gd name="connsiteY188" fmla="*/ 559589 h 1201846"/>
                  <a:gd name="connsiteX189" fmla="*/ 28360 w 1596468"/>
                  <a:gd name="connsiteY189" fmla="*/ 566262 h 1201846"/>
                  <a:gd name="connsiteX190" fmla="*/ 23355 w 1596468"/>
                  <a:gd name="connsiteY190" fmla="*/ 579607 h 1201846"/>
                  <a:gd name="connsiteX191" fmla="*/ 30028 w 1596468"/>
                  <a:gd name="connsiteY191" fmla="*/ 592953 h 1201846"/>
                  <a:gd name="connsiteX192" fmla="*/ 30028 w 1596468"/>
                  <a:gd name="connsiteY192" fmla="*/ 606298 h 1201846"/>
                  <a:gd name="connsiteX193" fmla="*/ 36701 w 1596468"/>
                  <a:gd name="connsiteY193" fmla="*/ 611303 h 1201846"/>
                  <a:gd name="connsiteX194" fmla="*/ 36701 w 1596468"/>
                  <a:gd name="connsiteY194" fmla="*/ 619644 h 1201846"/>
                  <a:gd name="connsiteX195" fmla="*/ 28360 w 1596468"/>
                  <a:gd name="connsiteY195" fmla="*/ 622980 h 1201846"/>
                  <a:gd name="connsiteX196" fmla="*/ 28360 w 1596468"/>
                  <a:gd name="connsiteY196" fmla="*/ 632990 h 1201846"/>
                  <a:gd name="connsiteX197" fmla="*/ 46710 w 1596468"/>
                  <a:gd name="connsiteY197" fmla="*/ 632990 h 1201846"/>
                  <a:gd name="connsiteX198" fmla="*/ 76737 w 1596468"/>
                  <a:gd name="connsiteY198" fmla="*/ 651340 h 1201846"/>
                  <a:gd name="connsiteX199" fmla="*/ 83410 w 1596468"/>
                  <a:gd name="connsiteY199" fmla="*/ 659681 h 1201846"/>
                  <a:gd name="connsiteX200" fmla="*/ 93419 w 1596468"/>
                  <a:gd name="connsiteY200" fmla="*/ 669690 h 1201846"/>
                  <a:gd name="connsiteX201" fmla="*/ 105096 w 1596468"/>
                  <a:gd name="connsiteY201" fmla="*/ 659681 h 1201846"/>
                  <a:gd name="connsiteX202" fmla="*/ 111770 w 1596468"/>
                  <a:gd name="connsiteY202" fmla="*/ 654676 h 1201846"/>
                  <a:gd name="connsiteX203" fmla="*/ 121778 w 1596468"/>
                  <a:gd name="connsiteY203" fmla="*/ 654676 h 1201846"/>
                  <a:gd name="connsiteX204" fmla="*/ 133456 w 1596468"/>
                  <a:gd name="connsiteY204" fmla="*/ 658013 h 1201846"/>
                  <a:gd name="connsiteX205" fmla="*/ 145134 w 1596468"/>
                  <a:gd name="connsiteY205" fmla="*/ 658013 h 1201846"/>
                  <a:gd name="connsiteX206" fmla="*/ 150138 w 1596468"/>
                  <a:gd name="connsiteY206" fmla="*/ 669690 h 1201846"/>
                  <a:gd name="connsiteX207" fmla="*/ 156811 w 1596468"/>
                  <a:gd name="connsiteY207" fmla="*/ 678031 h 1201846"/>
                  <a:gd name="connsiteX208" fmla="*/ 160148 w 1596468"/>
                  <a:gd name="connsiteY208" fmla="*/ 689709 h 1201846"/>
                  <a:gd name="connsiteX209" fmla="*/ 153475 w 1596468"/>
                  <a:gd name="connsiteY209" fmla="*/ 696381 h 1201846"/>
                  <a:gd name="connsiteX210" fmla="*/ 153475 w 1596468"/>
                  <a:gd name="connsiteY210" fmla="*/ 704722 h 1201846"/>
                  <a:gd name="connsiteX211" fmla="*/ 145134 w 1596468"/>
                  <a:gd name="connsiteY211" fmla="*/ 713063 h 1201846"/>
                  <a:gd name="connsiteX212" fmla="*/ 138460 w 1596468"/>
                  <a:gd name="connsiteY212" fmla="*/ 719736 h 1201846"/>
                  <a:gd name="connsiteX213" fmla="*/ 133456 w 1596468"/>
                  <a:gd name="connsiteY213" fmla="*/ 731414 h 1201846"/>
                  <a:gd name="connsiteX214" fmla="*/ 126784 w 1596468"/>
                  <a:gd name="connsiteY214" fmla="*/ 738086 h 1201846"/>
                  <a:gd name="connsiteX215" fmla="*/ 121778 w 1596468"/>
                  <a:gd name="connsiteY215" fmla="*/ 748096 h 1201846"/>
                  <a:gd name="connsiteX216" fmla="*/ 133456 w 1596468"/>
                  <a:gd name="connsiteY216" fmla="*/ 756437 h 1201846"/>
                  <a:gd name="connsiteX217" fmla="*/ 138460 w 1596468"/>
                  <a:gd name="connsiteY217" fmla="*/ 766446 h 1201846"/>
                  <a:gd name="connsiteX218" fmla="*/ 138460 w 1596468"/>
                  <a:gd name="connsiteY218" fmla="*/ 784796 h 1201846"/>
                  <a:gd name="connsiteX219" fmla="*/ 146802 w 1596468"/>
                  <a:gd name="connsiteY219" fmla="*/ 788132 h 1201846"/>
                  <a:gd name="connsiteX220" fmla="*/ 153475 w 1596468"/>
                  <a:gd name="connsiteY220" fmla="*/ 788132 h 1201846"/>
                  <a:gd name="connsiteX221" fmla="*/ 153475 w 1596468"/>
                  <a:gd name="connsiteY221" fmla="*/ 798142 h 1201846"/>
                  <a:gd name="connsiteX222" fmla="*/ 150138 w 1596468"/>
                  <a:gd name="connsiteY222" fmla="*/ 811487 h 1201846"/>
                  <a:gd name="connsiteX223" fmla="*/ 150138 w 1596468"/>
                  <a:gd name="connsiteY223" fmla="*/ 818160 h 1201846"/>
                  <a:gd name="connsiteX224" fmla="*/ 146802 w 1596468"/>
                  <a:gd name="connsiteY224" fmla="*/ 824833 h 1201846"/>
                  <a:gd name="connsiteX225" fmla="*/ 150138 w 1596468"/>
                  <a:gd name="connsiteY225" fmla="*/ 836510 h 1201846"/>
                  <a:gd name="connsiteX226" fmla="*/ 161816 w 1596468"/>
                  <a:gd name="connsiteY226" fmla="*/ 841515 h 1201846"/>
                  <a:gd name="connsiteX227" fmla="*/ 171825 w 1596468"/>
                  <a:gd name="connsiteY227" fmla="*/ 848188 h 1201846"/>
                  <a:gd name="connsiteX228" fmla="*/ 185171 w 1596468"/>
                  <a:gd name="connsiteY228" fmla="*/ 848188 h 1201846"/>
                  <a:gd name="connsiteX229" fmla="*/ 195180 w 1596468"/>
                  <a:gd name="connsiteY229" fmla="*/ 858197 h 1201846"/>
                  <a:gd name="connsiteX230" fmla="*/ 203521 w 1596468"/>
                  <a:gd name="connsiteY230" fmla="*/ 866538 h 1201846"/>
                  <a:gd name="connsiteX231" fmla="*/ 210194 w 1596468"/>
                  <a:gd name="connsiteY231" fmla="*/ 866538 h 1201846"/>
                  <a:gd name="connsiteX232" fmla="*/ 220203 w 1596468"/>
                  <a:gd name="connsiteY232" fmla="*/ 866538 h 1201846"/>
                  <a:gd name="connsiteX233" fmla="*/ 233548 w 1596468"/>
                  <a:gd name="connsiteY233" fmla="*/ 866538 h 1201846"/>
                  <a:gd name="connsiteX234" fmla="*/ 241889 w 1596468"/>
                  <a:gd name="connsiteY234" fmla="*/ 868206 h 1201846"/>
                  <a:gd name="connsiteX235" fmla="*/ 253567 w 1596468"/>
                  <a:gd name="connsiteY235" fmla="*/ 886556 h 1201846"/>
                  <a:gd name="connsiteX236" fmla="*/ 265244 w 1596468"/>
                  <a:gd name="connsiteY236" fmla="*/ 886556 h 1201846"/>
                  <a:gd name="connsiteX237" fmla="*/ 280258 w 1596468"/>
                  <a:gd name="connsiteY237" fmla="*/ 883220 h 1201846"/>
                  <a:gd name="connsiteX238" fmla="*/ 288599 w 1596468"/>
                  <a:gd name="connsiteY238" fmla="*/ 889893 h 1201846"/>
                  <a:gd name="connsiteX239" fmla="*/ 288599 w 1596468"/>
                  <a:gd name="connsiteY239" fmla="*/ 901570 h 1201846"/>
                  <a:gd name="connsiteX240" fmla="*/ 303613 w 1596468"/>
                  <a:gd name="connsiteY240" fmla="*/ 908243 h 1201846"/>
                  <a:gd name="connsiteX241" fmla="*/ 315290 w 1596468"/>
                  <a:gd name="connsiteY241" fmla="*/ 919920 h 1201846"/>
                  <a:gd name="connsiteX242" fmla="*/ 321963 w 1596468"/>
                  <a:gd name="connsiteY242" fmla="*/ 929929 h 1201846"/>
                  <a:gd name="connsiteX243" fmla="*/ 335309 w 1596468"/>
                  <a:gd name="connsiteY243" fmla="*/ 929929 h 1201846"/>
                  <a:gd name="connsiteX244" fmla="*/ 346986 w 1596468"/>
                  <a:gd name="connsiteY244" fmla="*/ 938270 h 1201846"/>
                  <a:gd name="connsiteX245" fmla="*/ 368673 w 1596468"/>
                  <a:gd name="connsiteY245" fmla="*/ 938270 h 1201846"/>
                  <a:gd name="connsiteX246" fmla="*/ 387023 w 1596468"/>
                  <a:gd name="connsiteY246" fmla="*/ 941607 h 1201846"/>
                  <a:gd name="connsiteX247" fmla="*/ 397032 w 1596468"/>
                  <a:gd name="connsiteY247" fmla="*/ 936602 h 1201846"/>
                  <a:gd name="connsiteX248" fmla="*/ 407042 w 1596468"/>
                  <a:gd name="connsiteY248" fmla="*/ 936602 h 1201846"/>
                  <a:gd name="connsiteX249" fmla="*/ 415383 w 1596468"/>
                  <a:gd name="connsiteY249" fmla="*/ 951616 h 1201846"/>
                  <a:gd name="connsiteX250" fmla="*/ 427060 w 1596468"/>
                  <a:gd name="connsiteY250" fmla="*/ 931598 h 1201846"/>
                  <a:gd name="connsiteX251" fmla="*/ 435401 w 1596468"/>
                  <a:gd name="connsiteY251" fmla="*/ 926593 h 1201846"/>
                  <a:gd name="connsiteX252" fmla="*/ 448747 w 1596468"/>
                  <a:gd name="connsiteY252" fmla="*/ 926593 h 1201846"/>
                  <a:gd name="connsiteX253" fmla="*/ 462092 w 1596468"/>
                  <a:gd name="connsiteY253" fmla="*/ 929929 h 1201846"/>
                  <a:gd name="connsiteX254" fmla="*/ 487115 w 1596468"/>
                  <a:gd name="connsiteY254" fmla="*/ 929929 h 1201846"/>
                  <a:gd name="connsiteX255" fmla="*/ 502129 w 1596468"/>
                  <a:gd name="connsiteY255" fmla="*/ 929929 h 1201846"/>
                  <a:gd name="connsiteX256" fmla="*/ 517142 w 1596468"/>
                  <a:gd name="connsiteY256" fmla="*/ 923257 h 1201846"/>
                  <a:gd name="connsiteX257" fmla="*/ 527152 w 1596468"/>
                  <a:gd name="connsiteY257" fmla="*/ 916584 h 1201846"/>
                  <a:gd name="connsiteX258" fmla="*/ 540498 w 1596468"/>
                  <a:gd name="connsiteY258" fmla="*/ 916584 h 1201846"/>
                  <a:gd name="connsiteX259" fmla="*/ 548839 w 1596468"/>
                  <a:gd name="connsiteY259" fmla="*/ 916584 h 1201846"/>
                  <a:gd name="connsiteX260" fmla="*/ 558847 w 1596468"/>
                  <a:gd name="connsiteY260" fmla="*/ 908243 h 1201846"/>
                  <a:gd name="connsiteX261" fmla="*/ 568857 w 1596468"/>
                  <a:gd name="connsiteY261" fmla="*/ 908243 h 1201846"/>
                  <a:gd name="connsiteX262" fmla="*/ 583870 w 1596468"/>
                  <a:gd name="connsiteY262" fmla="*/ 914916 h 1201846"/>
                  <a:gd name="connsiteX263" fmla="*/ 583870 w 1596468"/>
                  <a:gd name="connsiteY263" fmla="*/ 929929 h 1201846"/>
                  <a:gd name="connsiteX264" fmla="*/ 588875 w 1596468"/>
                  <a:gd name="connsiteY264" fmla="*/ 936602 h 1201846"/>
                  <a:gd name="connsiteX265" fmla="*/ 598885 w 1596468"/>
                  <a:gd name="connsiteY265" fmla="*/ 936602 h 1201846"/>
                  <a:gd name="connsiteX266" fmla="*/ 605557 w 1596468"/>
                  <a:gd name="connsiteY266" fmla="*/ 936602 h 1201846"/>
                  <a:gd name="connsiteX267" fmla="*/ 615567 w 1596468"/>
                  <a:gd name="connsiteY267" fmla="*/ 941607 h 1201846"/>
                  <a:gd name="connsiteX268" fmla="*/ 623908 w 1596468"/>
                  <a:gd name="connsiteY268" fmla="*/ 941607 h 1201846"/>
                  <a:gd name="connsiteX269" fmla="*/ 628912 w 1596468"/>
                  <a:gd name="connsiteY269" fmla="*/ 953284 h 1201846"/>
                  <a:gd name="connsiteX270" fmla="*/ 628912 w 1596468"/>
                  <a:gd name="connsiteY270" fmla="*/ 961625 h 1201846"/>
                  <a:gd name="connsiteX271" fmla="*/ 638921 w 1596468"/>
                  <a:gd name="connsiteY271" fmla="*/ 958289 h 1201846"/>
                  <a:gd name="connsiteX272" fmla="*/ 647262 w 1596468"/>
                  <a:gd name="connsiteY272" fmla="*/ 958289 h 1201846"/>
                  <a:gd name="connsiteX273" fmla="*/ 650598 w 1596468"/>
                  <a:gd name="connsiteY273" fmla="*/ 969966 h 1201846"/>
                  <a:gd name="connsiteX274" fmla="*/ 655603 w 1596468"/>
                  <a:gd name="connsiteY274" fmla="*/ 978307 h 1201846"/>
                  <a:gd name="connsiteX275" fmla="*/ 652267 w 1596468"/>
                  <a:gd name="connsiteY275" fmla="*/ 993321 h 1201846"/>
                  <a:gd name="connsiteX276" fmla="*/ 655603 w 1596468"/>
                  <a:gd name="connsiteY276" fmla="*/ 1001662 h 1201846"/>
                  <a:gd name="connsiteX277" fmla="*/ 655603 w 1596468"/>
                  <a:gd name="connsiteY277" fmla="*/ 1011671 h 1201846"/>
                  <a:gd name="connsiteX278" fmla="*/ 652267 w 1596468"/>
                  <a:gd name="connsiteY278" fmla="*/ 1028353 h 1201846"/>
                  <a:gd name="connsiteX279" fmla="*/ 645594 w 1596468"/>
                  <a:gd name="connsiteY279" fmla="*/ 1041699 h 1201846"/>
                  <a:gd name="connsiteX280" fmla="*/ 635585 w 1596468"/>
                  <a:gd name="connsiteY280" fmla="*/ 1053376 h 1201846"/>
                  <a:gd name="connsiteX281" fmla="*/ 635585 w 1596468"/>
                  <a:gd name="connsiteY281" fmla="*/ 1061717 h 1201846"/>
                  <a:gd name="connsiteX282" fmla="*/ 640590 w 1596468"/>
                  <a:gd name="connsiteY282" fmla="*/ 1070058 h 1201846"/>
                  <a:gd name="connsiteX283" fmla="*/ 640590 w 1596468"/>
                  <a:gd name="connsiteY283" fmla="*/ 1085072 h 1201846"/>
                  <a:gd name="connsiteX284" fmla="*/ 645594 w 1596468"/>
                  <a:gd name="connsiteY284" fmla="*/ 1083404 h 1201846"/>
                  <a:gd name="connsiteX285" fmla="*/ 650598 w 1596468"/>
                  <a:gd name="connsiteY285" fmla="*/ 1078399 h 1201846"/>
                  <a:gd name="connsiteX286" fmla="*/ 660608 w 1596468"/>
                  <a:gd name="connsiteY286" fmla="*/ 1073395 h 1201846"/>
                  <a:gd name="connsiteX287" fmla="*/ 668949 w 1596468"/>
                  <a:gd name="connsiteY287" fmla="*/ 1073395 h 1201846"/>
                  <a:gd name="connsiteX288" fmla="*/ 673954 w 1596468"/>
                  <a:gd name="connsiteY288" fmla="*/ 1081736 h 1201846"/>
                  <a:gd name="connsiteX289" fmla="*/ 670617 w 1596468"/>
                  <a:gd name="connsiteY289" fmla="*/ 1090077 h 1201846"/>
                  <a:gd name="connsiteX290" fmla="*/ 673954 w 1596468"/>
                  <a:gd name="connsiteY290" fmla="*/ 1101754 h 1201846"/>
                  <a:gd name="connsiteX291" fmla="*/ 682295 w 1596468"/>
                  <a:gd name="connsiteY291" fmla="*/ 1101754 h 1201846"/>
                  <a:gd name="connsiteX292" fmla="*/ 682295 w 1596468"/>
                  <a:gd name="connsiteY292" fmla="*/ 1106759 h 1201846"/>
                  <a:gd name="connsiteX293" fmla="*/ 675621 w 1596468"/>
                  <a:gd name="connsiteY293" fmla="*/ 1121773 h 1201846"/>
                  <a:gd name="connsiteX294" fmla="*/ 675621 w 1596468"/>
                  <a:gd name="connsiteY294" fmla="*/ 1128445 h 1201846"/>
                  <a:gd name="connsiteX295" fmla="*/ 685631 w 1596468"/>
                  <a:gd name="connsiteY295" fmla="*/ 1131782 h 1201846"/>
                  <a:gd name="connsiteX296" fmla="*/ 693972 w 1596468"/>
                  <a:gd name="connsiteY296" fmla="*/ 1131782 h 1201846"/>
                  <a:gd name="connsiteX297" fmla="*/ 697308 w 1596468"/>
                  <a:gd name="connsiteY297" fmla="*/ 1148464 h 1201846"/>
                  <a:gd name="connsiteX298" fmla="*/ 700645 w 1596468"/>
                  <a:gd name="connsiteY298" fmla="*/ 1160141 h 1201846"/>
                  <a:gd name="connsiteX299" fmla="*/ 718995 w 1596468"/>
                  <a:gd name="connsiteY299" fmla="*/ 1165146 h 1201846"/>
                  <a:gd name="connsiteX300" fmla="*/ 725668 w 1596468"/>
                  <a:gd name="connsiteY300" fmla="*/ 1165146 h 1201846"/>
                  <a:gd name="connsiteX301" fmla="*/ 737345 w 1596468"/>
                  <a:gd name="connsiteY301" fmla="*/ 1160141 h 1201846"/>
                  <a:gd name="connsiteX302" fmla="*/ 740682 w 1596468"/>
                  <a:gd name="connsiteY302" fmla="*/ 1145128 h 1201846"/>
                  <a:gd name="connsiteX303" fmla="*/ 730672 w 1596468"/>
                  <a:gd name="connsiteY303" fmla="*/ 1118436 h 1201846"/>
                  <a:gd name="connsiteX304" fmla="*/ 734009 w 1596468"/>
                  <a:gd name="connsiteY304" fmla="*/ 1108427 h 1201846"/>
                  <a:gd name="connsiteX305" fmla="*/ 747354 w 1596468"/>
                  <a:gd name="connsiteY305" fmla="*/ 1105091 h 1201846"/>
                  <a:gd name="connsiteX306" fmla="*/ 762368 w 1596468"/>
                  <a:gd name="connsiteY306" fmla="*/ 1116768 h 1201846"/>
                  <a:gd name="connsiteX307" fmla="*/ 774046 w 1596468"/>
                  <a:gd name="connsiteY307" fmla="*/ 1113432 h 1201846"/>
                  <a:gd name="connsiteX308" fmla="*/ 787391 w 1596468"/>
                  <a:gd name="connsiteY308" fmla="*/ 1123441 h 1201846"/>
                  <a:gd name="connsiteX309" fmla="*/ 797400 w 1596468"/>
                  <a:gd name="connsiteY309" fmla="*/ 1115100 h 1201846"/>
                  <a:gd name="connsiteX310" fmla="*/ 815751 w 1596468"/>
                  <a:gd name="connsiteY310" fmla="*/ 1115100 h 1201846"/>
                  <a:gd name="connsiteX311" fmla="*/ 822423 w 1596468"/>
                  <a:gd name="connsiteY311" fmla="*/ 1108427 h 1201846"/>
                  <a:gd name="connsiteX312" fmla="*/ 834101 w 1596468"/>
                  <a:gd name="connsiteY312" fmla="*/ 1111763 h 1201846"/>
                  <a:gd name="connsiteX313" fmla="*/ 847446 w 1596468"/>
                  <a:gd name="connsiteY313" fmla="*/ 1123441 h 1201846"/>
                  <a:gd name="connsiteX314" fmla="*/ 854119 w 1596468"/>
                  <a:gd name="connsiteY314" fmla="*/ 1123441 h 1201846"/>
                  <a:gd name="connsiteX315" fmla="*/ 854119 w 1596468"/>
                  <a:gd name="connsiteY315" fmla="*/ 1133450 h 1201846"/>
                  <a:gd name="connsiteX316" fmla="*/ 847446 w 1596468"/>
                  <a:gd name="connsiteY316" fmla="*/ 1143459 h 1201846"/>
                  <a:gd name="connsiteX317" fmla="*/ 860792 w 1596468"/>
                  <a:gd name="connsiteY317" fmla="*/ 1160141 h 1201846"/>
                  <a:gd name="connsiteX318" fmla="*/ 870801 w 1596468"/>
                  <a:gd name="connsiteY318" fmla="*/ 1155137 h 1201846"/>
                  <a:gd name="connsiteX319" fmla="*/ 885815 w 1596468"/>
                  <a:gd name="connsiteY319" fmla="*/ 1155137 h 1201846"/>
                  <a:gd name="connsiteX320" fmla="*/ 897492 w 1596468"/>
                  <a:gd name="connsiteY320" fmla="*/ 1160141 h 1201846"/>
                  <a:gd name="connsiteX321" fmla="*/ 939197 w 1596468"/>
                  <a:gd name="connsiteY321" fmla="*/ 1153469 h 1201846"/>
                  <a:gd name="connsiteX322" fmla="*/ 947538 w 1596468"/>
                  <a:gd name="connsiteY322" fmla="*/ 1201846 h 1201846"/>
                  <a:gd name="connsiteX323" fmla="*/ 959216 w 1596468"/>
                  <a:gd name="connsiteY323" fmla="*/ 1198510 h 1201846"/>
                  <a:gd name="connsiteX324" fmla="*/ 959216 w 1596468"/>
                  <a:gd name="connsiteY324" fmla="*/ 1186833 h 1201846"/>
                  <a:gd name="connsiteX325" fmla="*/ 950875 w 1596468"/>
                  <a:gd name="connsiteY325" fmla="*/ 1178492 h 1201846"/>
                  <a:gd name="connsiteX326" fmla="*/ 974230 w 1596468"/>
                  <a:gd name="connsiteY326" fmla="*/ 1166814 h 1201846"/>
                  <a:gd name="connsiteX327" fmla="*/ 982571 w 1596468"/>
                  <a:gd name="connsiteY327" fmla="*/ 1155137 h 1201846"/>
                  <a:gd name="connsiteX328" fmla="*/ 1025944 w 1596468"/>
                  <a:gd name="connsiteY328" fmla="*/ 1146796 h 1201846"/>
                  <a:gd name="connsiteX329" fmla="*/ 1042626 w 1596468"/>
                  <a:gd name="connsiteY329" fmla="*/ 1123441 h 1201846"/>
                  <a:gd name="connsiteX330" fmla="*/ 1054303 w 1596468"/>
                  <a:gd name="connsiteY330" fmla="*/ 1135118 h 1201846"/>
                  <a:gd name="connsiteX331" fmla="*/ 1065981 w 1596468"/>
                  <a:gd name="connsiteY331" fmla="*/ 1126777 h 1201846"/>
                  <a:gd name="connsiteX332" fmla="*/ 1082663 w 1596468"/>
                  <a:gd name="connsiteY332" fmla="*/ 1123441 h 1201846"/>
                  <a:gd name="connsiteX333" fmla="*/ 1099345 w 1596468"/>
                  <a:gd name="connsiteY333" fmla="*/ 1123441 h 1201846"/>
                  <a:gd name="connsiteX334" fmla="*/ 1107686 w 1596468"/>
                  <a:gd name="connsiteY334" fmla="*/ 1120104 h 1201846"/>
                  <a:gd name="connsiteX335" fmla="*/ 1107686 w 1596468"/>
                  <a:gd name="connsiteY335" fmla="*/ 1100086 h 1201846"/>
                  <a:gd name="connsiteX336" fmla="*/ 1147722 w 1596468"/>
                  <a:gd name="connsiteY336" fmla="*/ 1080068 h 1201846"/>
                  <a:gd name="connsiteX337" fmla="*/ 1147722 w 1596468"/>
                  <a:gd name="connsiteY337" fmla="*/ 1063385 h 1201846"/>
                  <a:gd name="connsiteX338" fmla="*/ 1176082 w 1596468"/>
                  <a:gd name="connsiteY338" fmla="*/ 1060049 h 1201846"/>
                  <a:gd name="connsiteX339" fmla="*/ 1172745 w 1596468"/>
                  <a:gd name="connsiteY339" fmla="*/ 1048372 h 1201846"/>
                  <a:gd name="connsiteX340" fmla="*/ 1176082 w 1596468"/>
                  <a:gd name="connsiteY340" fmla="*/ 1045035 h 1201846"/>
                  <a:gd name="connsiteX341" fmla="*/ 1176082 w 1596468"/>
                  <a:gd name="connsiteY341" fmla="*/ 1036694 h 1201846"/>
                  <a:gd name="connsiteX342" fmla="*/ 1192764 w 1596468"/>
                  <a:gd name="connsiteY342" fmla="*/ 1036694 h 1201846"/>
                  <a:gd name="connsiteX343" fmla="*/ 1192764 w 1596468"/>
                  <a:gd name="connsiteY343" fmla="*/ 1008335 h 1201846"/>
                  <a:gd name="connsiteX344" fmla="*/ 1184423 w 1596468"/>
                  <a:gd name="connsiteY344" fmla="*/ 999994 h 1201846"/>
                  <a:gd name="connsiteX345" fmla="*/ 1187759 w 1596468"/>
                  <a:gd name="connsiteY345" fmla="*/ 999994 h 1201846"/>
                  <a:gd name="connsiteX346" fmla="*/ 1191096 w 1596468"/>
                  <a:gd name="connsiteY346" fmla="*/ 979975 h 1201846"/>
                  <a:gd name="connsiteX347" fmla="*/ 1202774 w 1596468"/>
                  <a:gd name="connsiteY347" fmla="*/ 979975 h 1201846"/>
                  <a:gd name="connsiteX348" fmla="*/ 1214450 w 1596468"/>
                  <a:gd name="connsiteY348" fmla="*/ 963293 h 1201846"/>
                  <a:gd name="connsiteX349" fmla="*/ 1217787 w 1596468"/>
                  <a:gd name="connsiteY349" fmla="*/ 963293 h 1201846"/>
                  <a:gd name="connsiteX350" fmla="*/ 1217787 w 1596468"/>
                  <a:gd name="connsiteY350" fmla="*/ 946611 h 1201846"/>
                  <a:gd name="connsiteX351" fmla="*/ 1229465 w 1596468"/>
                  <a:gd name="connsiteY351" fmla="*/ 929929 h 1201846"/>
                  <a:gd name="connsiteX352" fmla="*/ 1241142 w 1596468"/>
                  <a:gd name="connsiteY352" fmla="*/ 929929 h 1201846"/>
                  <a:gd name="connsiteX353" fmla="*/ 1237806 w 1596468"/>
                  <a:gd name="connsiteY353" fmla="*/ 913247 h 1201846"/>
                  <a:gd name="connsiteX354" fmla="*/ 1237806 w 1596468"/>
                  <a:gd name="connsiteY354" fmla="*/ 896565 h 1201846"/>
                  <a:gd name="connsiteX355" fmla="*/ 1249483 w 1596468"/>
                  <a:gd name="connsiteY355" fmla="*/ 896565 h 1201846"/>
                  <a:gd name="connsiteX356" fmla="*/ 1246147 w 1596468"/>
                  <a:gd name="connsiteY356" fmla="*/ 883220 h 1201846"/>
                  <a:gd name="connsiteX357" fmla="*/ 1257824 w 1596468"/>
                  <a:gd name="connsiteY357" fmla="*/ 873211 h 1201846"/>
                  <a:gd name="connsiteX358" fmla="*/ 1246147 w 1596468"/>
                  <a:gd name="connsiteY358" fmla="*/ 861533 h 1201846"/>
                  <a:gd name="connsiteX359" fmla="*/ 1229465 w 1596468"/>
                  <a:gd name="connsiteY359" fmla="*/ 864870 h 1201846"/>
                  <a:gd name="connsiteX360" fmla="*/ 1221123 w 1596468"/>
                  <a:gd name="connsiteY360" fmla="*/ 856529 h 1201846"/>
                  <a:gd name="connsiteX361" fmla="*/ 1229465 w 1596468"/>
                  <a:gd name="connsiteY361" fmla="*/ 808151 h 1201846"/>
                  <a:gd name="connsiteX362" fmla="*/ 1237806 w 1596468"/>
                  <a:gd name="connsiteY362" fmla="*/ 808151 h 1201846"/>
                  <a:gd name="connsiteX363" fmla="*/ 1237806 w 1596468"/>
                  <a:gd name="connsiteY363" fmla="*/ 796473 h 1201846"/>
                  <a:gd name="connsiteX364" fmla="*/ 1209446 w 1596468"/>
                  <a:gd name="connsiteY364" fmla="*/ 764778 h 1201846"/>
                  <a:gd name="connsiteX365" fmla="*/ 1209446 w 1596468"/>
                  <a:gd name="connsiteY365" fmla="*/ 748096 h 1201846"/>
                  <a:gd name="connsiteX366" fmla="*/ 1197768 w 1596468"/>
                  <a:gd name="connsiteY366" fmla="*/ 744759 h 1201846"/>
                  <a:gd name="connsiteX367" fmla="*/ 1201105 w 1596468"/>
                  <a:gd name="connsiteY367" fmla="*/ 736418 h 1201846"/>
                  <a:gd name="connsiteX368" fmla="*/ 1184423 w 1596468"/>
                  <a:gd name="connsiteY368" fmla="*/ 688040 h 1201846"/>
                  <a:gd name="connsiteX369" fmla="*/ 1204441 w 1596468"/>
                  <a:gd name="connsiteY369" fmla="*/ 671358 h 1201846"/>
                  <a:gd name="connsiteX370" fmla="*/ 1201105 w 1596468"/>
                  <a:gd name="connsiteY370" fmla="*/ 663017 h 1201846"/>
                  <a:gd name="connsiteX371" fmla="*/ 1237806 w 1596468"/>
                  <a:gd name="connsiteY371" fmla="*/ 631321 h 1201846"/>
                  <a:gd name="connsiteX372" fmla="*/ 1269502 w 1596468"/>
                  <a:gd name="connsiteY372" fmla="*/ 622980 h 1201846"/>
                  <a:gd name="connsiteX373" fmla="*/ 1272837 w 1596468"/>
                  <a:gd name="connsiteY373" fmla="*/ 602962 h 1201846"/>
                  <a:gd name="connsiteX374" fmla="*/ 1236138 w 1596468"/>
                  <a:gd name="connsiteY374" fmla="*/ 602962 h 1201846"/>
                  <a:gd name="connsiteX375" fmla="*/ 1207778 w 1596468"/>
                  <a:gd name="connsiteY375" fmla="*/ 594621 h 1201846"/>
                  <a:gd name="connsiteX376" fmla="*/ 1187759 w 1596468"/>
                  <a:gd name="connsiteY376" fmla="*/ 614639 h 1201846"/>
                  <a:gd name="connsiteX377" fmla="*/ 1167741 w 1596468"/>
                  <a:gd name="connsiteY377" fmla="*/ 617976 h 1201846"/>
                  <a:gd name="connsiteX378" fmla="*/ 1136046 w 1596468"/>
                  <a:gd name="connsiteY378" fmla="*/ 557921 h 1201846"/>
                  <a:gd name="connsiteX379" fmla="*/ 1144387 w 1596468"/>
                  <a:gd name="connsiteY379" fmla="*/ 546243 h 1201846"/>
                  <a:gd name="connsiteX380" fmla="*/ 1172745 w 1596468"/>
                  <a:gd name="connsiteY380" fmla="*/ 546243 h 1201846"/>
                  <a:gd name="connsiteX381" fmla="*/ 1181086 w 1596468"/>
                  <a:gd name="connsiteY381" fmla="*/ 526225 h 1201846"/>
                  <a:gd name="connsiteX382" fmla="*/ 1209446 w 1596468"/>
                  <a:gd name="connsiteY382" fmla="*/ 514547 h 1201846"/>
                  <a:gd name="connsiteX383" fmla="*/ 1232801 w 1596468"/>
                  <a:gd name="connsiteY383" fmla="*/ 474511 h 1201846"/>
                  <a:gd name="connsiteX384" fmla="*/ 1249483 w 1596468"/>
                  <a:gd name="connsiteY384" fmla="*/ 514547 h 1201846"/>
                  <a:gd name="connsiteX385" fmla="*/ 1249483 w 1596468"/>
                  <a:gd name="connsiteY385" fmla="*/ 537902 h 1201846"/>
                  <a:gd name="connsiteX386" fmla="*/ 1246147 w 1596468"/>
                  <a:gd name="connsiteY386" fmla="*/ 557921 h 1201846"/>
                  <a:gd name="connsiteX387" fmla="*/ 1309538 w 1596468"/>
                  <a:gd name="connsiteY387" fmla="*/ 514547 h 1201846"/>
                  <a:gd name="connsiteX388" fmla="*/ 1327889 w 1596468"/>
                  <a:gd name="connsiteY388" fmla="*/ 521220 h 1201846"/>
                  <a:gd name="connsiteX389" fmla="*/ 1337898 w 1596468"/>
                  <a:gd name="connsiteY389" fmla="*/ 499534 h 1201846"/>
                  <a:gd name="connsiteX390" fmla="*/ 1347906 w 1596468"/>
                  <a:gd name="connsiteY390" fmla="*/ 489524 h 1201846"/>
                  <a:gd name="connsiteX391" fmla="*/ 1357916 w 1596468"/>
                  <a:gd name="connsiteY391" fmla="*/ 471174 h 1201846"/>
                  <a:gd name="connsiteX392" fmla="*/ 1366257 w 1596468"/>
                  <a:gd name="connsiteY392" fmla="*/ 459497 h 1201846"/>
                  <a:gd name="connsiteX393" fmla="*/ 1381270 w 1596468"/>
                  <a:gd name="connsiteY393" fmla="*/ 446151 h 1201846"/>
                  <a:gd name="connsiteX394" fmla="*/ 1381270 w 1596468"/>
                  <a:gd name="connsiteY394" fmla="*/ 431137 h 1201846"/>
                  <a:gd name="connsiteX395" fmla="*/ 1391280 w 1596468"/>
                  <a:gd name="connsiteY395" fmla="*/ 426133 h 1201846"/>
                  <a:gd name="connsiteX396" fmla="*/ 1397952 w 1596468"/>
                  <a:gd name="connsiteY396" fmla="*/ 436142 h 1201846"/>
                  <a:gd name="connsiteX397" fmla="*/ 1407962 w 1596468"/>
                  <a:gd name="connsiteY397" fmla="*/ 439478 h 1201846"/>
                  <a:gd name="connsiteX398" fmla="*/ 1422975 w 1596468"/>
                  <a:gd name="connsiteY398" fmla="*/ 442815 h 1201846"/>
                  <a:gd name="connsiteX399" fmla="*/ 1422975 w 1596468"/>
                  <a:gd name="connsiteY399" fmla="*/ 424465 h 1201846"/>
                  <a:gd name="connsiteX400" fmla="*/ 1431316 w 1596468"/>
                  <a:gd name="connsiteY400" fmla="*/ 417792 h 1201846"/>
                  <a:gd name="connsiteX401" fmla="*/ 1442994 w 1596468"/>
                  <a:gd name="connsiteY401" fmla="*/ 417792 h 1201846"/>
                  <a:gd name="connsiteX402" fmla="*/ 1449667 w 1596468"/>
                  <a:gd name="connsiteY402" fmla="*/ 412787 h 1201846"/>
                  <a:gd name="connsiteX403" fmla="*/ 1449667 w 1596468"/>
                  <a:gd name="connsiteY403" fmla="*/ 406114 h 1201846"/>
                  <a:gd name="connsiteX404" fmla="*/ 1461345 w 1596468"/>
                  <a:gd name="connsiteY404" fmla="*/ 401110 h 1201846"/>
                  <a:gd name="connsiteX405" fmla="*/ 1461345 w 1596468"/>
                  <a:gd name="connsiteY405" fmla="*/ 382760 h 1201846"/>
                  <a:gd name="connsiteX406" fmla="*/ 1479695 w 1596468"/>
                  <a:gd name="connsiteY406" fmla="*/ 406114 h 1201846"/>
                  <a:gd name="connsiteX407" fmla="*/ 1484699 w 1596468"/>
                  <a:gd name="connsiteY407" fmla="*/ 397773 h 1201846"/>
                  <a:gd name="connsiteX408" fmla="*/ 1484699 w 1596468"/>
                  <a:gd name="connsiteY408" fmla="*/ 387764 h 1201846"/>
                  <a:gd name="connsiteX409" fmla="*/ 1489703 w 1596468"/>
                  <a:gd name="connsiteY409" fmla="*/ 382760 h 1201846"/>
                  <a:gd name="connsiteX410" fmla="*/ 1489703 w 1596468"/>
                  <a:gd name="connsiteY410" fmla="*/ 371082 h 1201846"/>
                  <a:gd name="connsiteX411" fmla="*/ 1489703 w 1596468"/>
                  <a:gd name="connsiteY411" fmla="*/ 351064 h 1201846"/>
                  <a:gd name="connsiteX412" fmla="*/ 1493040 w 1596468"/>
                  <a:gd name="connsiteY412" fmla="*/ 337718 h 1201846"/>
                  <a:gd name="connsiteX413" fmla="*/ 1493040 w 1596468"/>
                  <a:gd name="connsiteY413" fmla="*/ 326041 h 1201846"/>
                  <a:gd name="connsiteX414" fmla="*/ 1501381 w 1596468"/>
                  <a:gd name="connsiteY414" fmla="*/ 321036 h 1201846"/>
                  <a:gd name="connsiteX415" fmla="*/ 1508054 w 1596468"/>
                  <a:gd name="connsiteY415" fmla="*/ 316032 h 1201846"/>
                  <a:gd name="connsiteX416" fmla="*/ 1508054 w 1596468"/>
                  <a:gd name="connsiteY416" fmla="*/ 307691 h 1201846"/>
                  <a:gd name="connsiteX417" fmla="*/ 1518063 w 1596468"/>
                  <a:gd name="connsiteY417" fmla="*/ 316032 h 120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596468" h="1201846">
                    <a:moveTo>
                      <a:pt x="1531409" y="314363"/>
                    </a:moveTo>
                    <a:lnTo>
                      <a:pt x="1538082" y="319368"/>
                    </a:lnTo>
                    <a:lnTo>
                      <a:pt x="1544755" y="311027"/>
                    </a:lnTo>
                    <a:lnTo>
                      <a:pt x="1556432" y="304354"/>
                    </a:lnTo>
                    <a:lnTo>
                      <a:pt x="1559768" y="294345"/>
                    </a:lnTo>
                    <a:lnTo>
                      <a:pt x="1568109" y="291009"/>
                    </a:lnTo>
                    <a:lnTo>
                      <a:pt x="1578119" y="280999"/>
                    </a:lnTo>
                    <a:lnTo>
                      <a:pt x="1584791" y="267654"/>
                    </a:lnTo>
                    <a:lnTo>
                      <a:pt x="1588128" y="249303"/>
                    </a:lnTo>
                    <a:lnTo>
                      <a:pt x="1588128" y="239294"/>
                    </a:lnTo>
                    <a:cubicBezTo>
                      <a:pt x="1588128" y="239294"/>
                      <a:pt x="1594801" y="232621"/>
                      <a:pt x="1594801" y="232621"/>
                    </a:cubicBezTo>
                    <a:lnTo>
                      <a:pt x="1594801" y="219276"/>
                    </a:lnTo>
                    <a:cubicBezTo>
                      <a:pt x="1596469" y="219276"/>
                      <a:pt x="1589796" y="212603"/>
                      <a:pt x="1589796" y="212603"/>
                    </a:cubicBezTo>
                    <a:lnTo>
                      <a:pt x="1589796" y="202594"/>
                    </a:lnTo>
                    <a:cubicBezTo>
                      <a:pt x="1589796" y="202594"/>
                      <a:pt x="1596469" y="187580"/>
                      <a:pt x="1596469" y="187580"/>
                    </a:cubicBezTo>
                    <a:lnTo>
                      <a:pt x="1581455" y="192584"/>
                    </a:lnTo>
                    <a:lnTo>
                      <a:pt x="1576450" y="200925"/>
                    </a:lnTo>
                    <a:lnTo>
                      <a:pt x="1566441" y="204262"/>
                    </a:lnTo>
                    <a:lnTo>
                      <a:pt x="1556432" y="204262"/>
                    </a:lnTo>
                    <a:lnTo>
                      <a:pt x="1546423" y="210935"/>
                    </a:lnTo>
                    <a:lnTo>
                      <a:pt x="1538082" y="220944"/>
                    </a:lnTo>
                    <a:lnTo>
                      <a:pt x="1528073" y="225949"/>
                    </a:lnTo>
                    <a:lnTo>
                      <a:pt x="1521400" y="229285"/>
                    </a:lnTo>
                    <a:lnTo>
                      <a:pt x="1509722" y="222612"/>
                    </a:lnTo>
                    <a:lnTo>
                      <a:pt x="1498044" y="215939"/>
                    </a:lnTo>
                    <a:lnTo>
                      <a:pt x="1491372" y="205930"/>
                    </a:lnTo>
                    <a:lnTo>
                      <a:pt x="1494709" y="194253"/>
                    </a:lnTo>
                    <a:lnTo>
                      <a:pt x="1489703" y="184243"/>
                    </a:lnTo>
                    <a:lnTo>
                      <a:pt x="1478027" y="172566"/>
                    </a:lnTo>
                    <a:lnTo>
                      <a:pt x="1473021" y="159220"/>
                    </a:lnTo>
                    <a:lnTo>
                      <a:pt x="1469686" y="147543"/>
                    </a:lnTo>
                    <a:lnTo>
                      <a:pt x="1461345" y="140870"/>
                    </a:lnTo>
                    <a:lnTo>
                      <a:pt x="1446331" y="135866"/>
                    </a:lnTo>
                    <a:lnTo>
                      <a:pt x="1436322" y="135866"/>
                    </a:lnTo>
                    <a:cubicBezTo>
                      <a:pt x="1436322" y="134197"/>
                      <a:pt x="1424644" y="134197"/>
                      <a:pt x="1424644" y="134197"/>
                    </a:cubicBezTo>
                    <a:lnTo>
                      <a:pt x="1416303" y="127525"/>
                    </a:lnTo>
                    <a:lnTo>
                      <a:pt x="1407962" y="110843"/>
                    </a:lnTo>
                    <a:lnTo>
                      <a:pt x="1396285" y="92492"/>
                    </a:lnTo>
                    <a:lnTo>
                      <a:pt x="1392948" y="75810"/>
                    </a:lnTo>
                    <a:lnTo>
                      <a:pt x="1392948" y="65801"/>
                    </a:lnTo>
                    <a:lnTo>
                      <a:pt x="1382939" y="50787"/>
                    </a:lnTo>
                    <a:lnTo>
                      <a:pt x="1376266" y="40778"/>
                    </a:lnTo>
                    <a:lnTo>
                      <a:pt x="1362921" y="30769"/>
                    </a:lnTo>
                    <a:lnTo>
                      <a:pt x="1344571" y="27433"/>
                    </a:lnTo>
                    <a:lnTo>
                      <a:pt x="1334561" y="17423"/>
                    </a:lnTo>
                    <a:lnTo>
                      <a:pt x="1324552" y="7414"/>
                    </a:lnTo>
                    <a:lnTo>
                      <a:pt x="1312875" y="741"/>
                    </a:lnTo>
                    <a:lnTo>
                      <a:pt x="1297860" y="741"/>
                    </a:lnTo>
                    <a:cubicBezTo>
                      <a:pt x="1297860" y="-927"/>
                      <a:pt x="1289519" y="741"/>
                      <a:pt x="1289519" y="741"/>
                    </a:cubicBezTo>
                    <a:lnTo>
                      <a:pt x="1276174" y="5746"/>
                    </a:lnTo>
                    <a:lnTo>
                      <a:pt x="1261161" y="5746"/>
                    </a:lnTo>
                    <a:lnTo>
                      <a:pt x="1251151" y="14087"/>
                    </a:lnTo>
                    <a:lnTo>
                      <a:pt x="1239473" y="24096"/>
                    </a:lnTo>
                    <a:lnTo>
                      <a:pt x="1229465" y="34105"/>
                    </a:lnTo>
                    <a:lnTo>
                      <a:pt x="1226128" y="39110"/>
                    </a:lnTo>
                    <a:lnTo>
                      <a:pt x="1226128" y="45783"/>
                    </a:lnTo>
                    <a:cubicBezTo>
                      <a:pt x="1224460" y="45783"/>
                      <a:pt x="1232801" y="45783"/>
                      <a:pt x="1232801" y="45783"/>
                    </a:cubicBezTo>
                    <a:lnTo>
                      <a:pt x="1232801" y="59128"/>
                    </a:lnTo>
                    <a:cubicBezTo>
                      <a:pt x="1234469" y="59128"/>
                      <a:pt x="1232801" y="72474"/>
                      <a:pt x="1232801" y="72474"/>
                    </a:cubicBezTo>
                    <a:lnTo>
                      <a:pt x="1226128" y="79147"/>
                    </a:lnTo>
                    <a:lnTo>
                      <a:pt x="1229465" y="92492"/>
                    </a:lnTo>
                    <a:lnTo>
                      <a:pt x="1219456" y="105838"/>
                    </a:lnTo>
                    <a:lnTo>
                      <a:pt x="1212782" y="117515"/>
                    </a:lnTo>
                    <a:cubicBezTo>
                      <a:pt x="1212782" y="117515"/>
                      <a:pt x="1191096" y="130861"/>
                      <a:pt x="1201105" y="135866"/>
                    </a:cubicBezTo>
                    <a:cubicBezTo>
                      <a:pt x="1201105" y="142538"/>
                      <a:pt x="1182755" y="147543"/>
                      <a:pt x="1182755" y="147543"/>
                    </a:cubicBezTo>
                    <a:lnTo>
                      <a:pt x="1166073" y="162557"/>
                    </a:lnTo>
                    <a:lnTo>
                      <a:pt x="1154395" y="155884"/>
                    </a:lnTo>
                    <a:lnTo>
                      <a:pt x="1139381" y="145875"/>
                    </a:lnTo>
                    <a:lnTo>
                      <a:pt x="1126036" y="150879"/>
                    </a:lnTo>
                    <a:lnTo>
                      <a:pt x="1114358" y="180907"/>
                    </a:lnTo>
                    <a:cubicBezTo>
                      <a:pt x="1114358" y="180907"/>
                      <a:pt x="1114358" y="187580"/>
                      <a:pt x="1117695" y="192584"/>
                    </a:cubicBezTo>
                    <a:cubicBezTo>
                      <a:pt x="1117695" y="202594"/>
                      <a:pt x="1111023" y="214271"/>
                      <a:pt x="1111023" y="214271"/>
                    </a:cubicBezTo>
                    <a:lnTo>
                      <a:pt x="1111023" y="227617"/>
                    </a:lnTo>
                    <a:cubicBezTo>
                      <a:pt x="1109354" y="227617"/>
                      <a:pt x="1129372" y="234290"/>
                      <a:pt x="1129372" y="234290"/>
                    </a:cubicBezTo>
                    <a:lnTo>
                      <a:pt x="1147722" y="230953"/>
                    </a:lnTo>
                    <a:lnTo>
                      <a:pt x="1162736" y="217608"/>
                    </a:lnTo>
                    <a:lnTo>
                      <a:pt x="1171077" y="217608"/>
                    </a:lnTo>
                    <a:cubicBezTo>
                      <a:pt x="1171077" y="217608"/>
                      <a:pt x="1177751" y="227617"/>
                      <a:pt x="1177751" y="227617"/>
                    </a:cubicBezTo>
                    <a:lnTo>
                      <a:pt x="1189427" y="239294"/>
                    </a:lnTo>
                    <a:lnTo>
                      <a:pt x="1207778" y="245967"/>
                    </a:lnTo>
                    <a:lnTo>
                      <a:pt x="1217787" y="255976"/>
                    </a:lnTo>
                    <a:lnTo>
                      <a:pt x="1214450" y="267654"/>
                    </a:lnTo>
                    <a:cubicBezTo>
                      <a:pt x="1214450" y="267654"/>
                      <a:pt x="1199437" y="264317"/>
                      <a:pt x="1191096" y="269322"/>
                    </a:cubicBezTo>
                    <a:cubicBezTo>
                      <a:pt x="1182755" y="269322"/>
                      <a:pt x="1172745" y="284336"/>
                      <a:pt x="1172745" y="284336"/>
                    </a:cubicBezTo>
                    <a:lnTo>
                      <a:pt x="1156063" y="280999"/>
                    </a:lnTo>
                    <a:lnTo>
                      <a:pt x="1136046" y="294345"/>
                    </a:lnTo>
                    <a:lnTo>
                      <a:pt x="1127705" y="287672"/>
                    </a:lnTo>
                    <a:lnTo>
                      <a:pt x="1119364" y="287672"/>
                    </a:lnTo>
                    <a:cubicBezTo>
                      <a:pt x="1119364" y="289340"/>
                      <a:pt x="1114358" y="302686"/>
                      <a:pt x="1114358" y="302686"/>
                    </a:cubicBezTo>
                    <a:lnTo>
                      <a:pt x="1106017" y="311027"/>
                    </a:lnTo>
                    <a:lnTo>
                      <a:pt x="1070985" y="321036"/>
                    </a:lnTo>
                    <a:lnTo>
                      <a:pt x="1065981" y="339386"/>
                    </a:lnTo>
                    <a:lnTo>
                      <a:pt x="1045962" y="351064"/>
                    </a:lnTo>
                    <a:lnTo>
                      <a:pt x="1030948" y="346059"/>
                    </a:lnTo>
                    <a:lnTo>
                      <a:pt x="1017603" y="331045"/>
                    </a:lnTo>
                    <a:lnTo>
                      <a:pt x="1005925" y="331045"/>
                    </a:lnTo>
                    <a:cubicBezTo>
                      <a:pt x="1005925" y="331045"/>
                      <a:pt x="995916" y="336050"/>
                      <a:pt x="995916" y="336050"/>
                    </a:cubicBezTo>
                    <a:lnTo>
                      <a:pt x="989243" y="351064"/>
                    </a:lnTo>
                    <a:lnTo>
                      <a:pt x="989243" y="364409"/>
                    </a:lnTo>
                    <a:cubicBezTo>
                      <a:pt x="989243" y="364409"/>
                      <a:pt x="990912" y="381091"/>
                      <a:pt x="990912" y="381091"/>
                    </a:cubicBezTo>
                    <a:lnTo>
                      <a:pt x="995916" y="394437"/>
                    </a:lnTo>
                    <a:lnTo>
                      <a:pt x="987575" y="407783"/>
                    </a:lnTo>
                    <a:lnTo>
                      <a:pt x="975898" y="414455"/>
                    </a:lnTo>
                    <a:lnTo>
                      <a:pt x="954211" y="419460"/>
                    </a:lnTo>
                    <a:lnTo>
                      <a:pt x="929188" y="426133"/>
                    </a:lnTo>
                    <a:lnTo>
                      <a:pt x="905833" y="426133"/>
                    </a:lnTo>
                    <a:cubicBezTo>
                      <a:pt x="905833" y="424465"/>
                      <a:pt x="890820" y="427801"/>
                      <a:pt x="890820" y="427801"/>
                    </a:cubicBezTo>
                    <a:lnTo>
                      <a:pt x="880810" y="427801"/>
                    </a:lnTo>
                    <a:cubicBezTo>
                      <a:pt x="880810" y="429469"/>
                      <a:pt x="867465" y="444483"/>
                      <a:pt x="867465" y="444483"/>
                    </a:cubicBezTo>
                    <a:lnTo>
                      <a:pt x="849115" y="451156"/>
                    </a:lnTo>
                    <a:lnTo>
                      <a:pt x="830764" y="451156"/>
                    </a:lnTo>
                    <a:lnTo>
                      <a:pt x="812414" y="457829"/>
                    </a:lnTo>
                    <a:lnTo>
                      <a:pt x="785723" y="457829"/>
                    </a:lnTo>
                    <a:lnTo>
                      <a:pt x="772377" y="447819"/>
                    </a:lnTo>
                    <a:lnTo>
                      <a:pt x="759032" y="434474"/>
                    </a:lnTo>
                    <a:lnTo>
                      <a:pt x="752359" y="431137"/>
                    </a:lnTo>
                    <a:lnTo>
                      <a:pt x="712322" y="431137"/>
                    </a:lnTo>
                    <a:cubicBezTo>
                      <a:pt x="712322" y="429469"/>
                      <a:pt x="690636" y="426133"/>
                      <a:pt x="690636" y="426133"/>
                    </a:cubicBezTo>
                    <a:lnTo>
                      <a:pt x="668949" y="422796"/>
                    </a:lnTo>
                    <a:lnTo>
                      <a:pt x="648931" y="426133"/>
                    </a:lnTo>
                    <a:lnTo>
                      <a:pt x="633916" y="422796"/>
                    </a:lnTo>
                    <a:lnTo>
                      <a:pt x="618903" y="414455"/>
                    </a:lnTo>
                    <a:lnTo>
                      <a:pt x="607226" y="399442"/>
                    </a:lnTo>
                    <a:lnTo>
                      <a:pt x="592211" y="389432"/>
                    </a:lnTo>
                    <a:lnTo>
                      <a:pt x="582203" y="381091"/>
                    </a:lnTo>
                    <a:lnTo>
                      <a:pt x="577198" y="366078"/>
                    </a:lnTo>
                    <a:lnTo>
                      <a:pt x="565521" y="354400"/>
                    </a:lnTo>
                    <a:lnTo>
                      <a:pt x="550506" y="349396"/>
                    </a:lnTo>
                    <a:lnTo>
                      <a:pt x="542165" y="342723"/>
                    </a:lnTo>
                    <a:lnTo>
                      <a:pt x="528820" y="332714"/>
                    </a:lnTo>
                    <a:lnTo>
                      <a:pt x="510470" y="332714"/>
                    </a:lnTo>
                    <a:cubicBezTo>
                      <a:pt x="510470" y="332714"/>
                      <a:pt x="495456" y="326041"/>
                      <a:pt x="495456" y="326041"/>
                    </a:cubicBezTo>
                    <a:lnTo>
                      <a:pt x="492119" y="314363"/>
                    </a:lnTo>
                    <a:lnTo>
                      <a:pt x="495456" y="299350"/>
                    </a:lnTo>
                    <a:lnTo>
                      <a:pt x="498793" y="287672"/>
                    </a:lnTo>
                    <a:lnTo>
                      <a:pt x="488783" y="272658"/>
                    </a:lnTo>
                    <a:lnTo>
                      <a:pt x="475437" y="265986"/>
                    </a:lnTo>
                    <a:lnTo>
                      <a:pt x="475437" y="255976"/>
                    </a:lnTo>
                    <a:cubicBezTo>
                      <a:pt x="475437" y="255976"/>
                      <a:pt x="458755" y="237626"/>
                      <a:pt x="458755" y="237626"/>
                    </a:cubicBezTo>
                    <a:lnTo>
                      <a:pt x="443742" y="227617"/>
                    </a:lnTo>
                    <a:lnTo>
                      <a:pt x="428728" y="230953"/>
                    </a:lnTo>
                    <a:lnTo>
                      <a:pt x="415383" y="227617"/>
                    </a:lnTo>
                    <a:lnTo>
                      <a:pt x="405373" y="219276"/>
                    </a:lnTo>
                    <a:lnTo>
                      <a:pt x="405373" y="209267"/>
                    </a:lnTo>
                    <a:cubicBezTo>
                      <a:pt x="405373" y="209267"/>
                      <a:pt x="398700" y="187580"/>
                      <a:pt x="398700" y="187580"/>
                    </a:cubicBezTo>
                    <a:lnTo>
                      <a:pt x="402037" y="164225"/>
                    </a:lnTo>
                    <a:lnTo>
                      <a:pt x="390359" y="172566"/>
                    </a:lnTo>
                    <a:lnTo>
                      <a:pt x="351991" y="179239"/>
                    </a:lnTo>
                    <a:lnTo>
                      <a:pt x="340313" y="189248"/>
                    </a:lnTo>
                    <a:lnTo>
                      <a:pt x="331972" y="200925"/>
                    </a:lnTo>
                    <a:lnTo>
                      <a:pt x="316958" y="207598"/>
                    </a:lnTo>
                    <a:lnTo>
                      <a:pt x="313622" y="215939"/>
                    </a:lnTo>
                    <a:lnTo>
                      <a:pt x="310286" y="229285"/>
                    </a:lnTo>
                    <a:lnTo>
                      <a:pt x="288599" y="239294"/>
                    </a:lnTo>
                    <a:lnTo>
                      <a:pt x="273585" y="239294"/>
                    </a:lnTo>
                    <a:lnTo>
                      <a:pt x="263576" y="245967"/>
                    </a:lnTo>
                    <a:lnTo>
                      <a:pt x="255235" y="260981"/>
                    </a:lnTo>
                    <a:lnTo>
                      <a:pt x="245226" y="270990"/>
                    </a:lnTo>
                    <a:lnTo>
                      <a:pt x="240221" y="291009"/>
                    </a:lnTo>
                    <a:lnTo>
                      <a:pt x="243558" y="307691"/>
                    </a:lnTo>
                    <a:lnTo>
                      <a:pt x="253567" y="316032"/>
                    </a:lnTo>
                    <a:lnTo>
                      <a:pt x="246894" y="326041"/>
                    </a:lnTo>
                    <a:lnTo>
                      <a:pt x="221871" y="326041"/>
                    </a:lnTo>
                    <a:lnTo>
                      <a:pt x="201853" y="336050"/>
                    </a:lnTo>
                    <a:lnTo>
                      <a:pt x="180166" y="339386"/>
                    </a:lnTo>
                    <a:lnTo>
                      <a:pt x="175161" y="346059"/>
                    </a:lnTo>
                    <a:lnTo>
                      <a:pt x="178498" y="356068"/>
                    </a:lnTo>
                    <a:lnTo>
                      <a:pt x="190175" y="369414"/>
                    </a:lnTo>
                    <a:lnTo>
                      <a:pt x="196848" y="381091"/>
                    </a:lnTo>
                    <a:lnTo>
                      <a:pt x="186839" y="404446"/>
                    </a:lnTo>
                    <a:lnTo>
                      <a:pt x="186839" y="426133"/>
                    </a:lnTo>
                    <a:cubicBezTo>
                      <a:pt x="176830" y="429469"/>
                      <a:pt x="173493" y="431137"/>
                      <a:pt x="166820" y="436142"/>
                    </a:cubicBezTo>
                    <a:cubicBezTo>
                      <a:pt x="161816" y="439478"/>
                      <a:pt x="160148" y="444483"/>
                      <a:pt x="153475" y="447819"/>
                    </a:cubicBezTo>
                    <a:cubicBezTo>
                      <a:pt x="148470" y="451156"/>
                      <a:pt x="143466" y="447819"/>
                      <a:pt x="140129" y="452824"/>
                    </a:cubicBezTo>
                    <a:cubicBezTo>
                      <a:pt x="136793" y="456160"/>
                      <a:pt x="136793" y="461165"/>
                      <a:pt x="135125" y="464501"/>
                    </a:cubicBezTo>
                    <a:cubicBezTo>
                      <a:pt x="135125" y="472842"/>
                      <a:pt x="101761" y="464501"/>
                      <a:pt x="91751" y="479515"/>
                    </a:cubicBezTo>
                    <a:cubicBezTo>
                      <a:pt x="86747" y="487856"/>
                      <a:pt x="91751" y="496197"/>
                      <a:pt x="85078" y="502870"/>
                    </a:cubicBezTo>
                    <a:cubicBezTo>
                      <a:pt x="78406" y="509543"/>
                      <a:pt x="71733" y="506206"/>
                      <a:pt x="63392" y="509543"/>
                    </a:cubicBezTo>
                    <a:cubicBezTo>
                      <a:pt x="58387" y="511211"/>
                      <a:pt x="56719" y="516216"/>
                      <a:pt x="51714" y="516216"/>
                    </a:cubicBezTo>
                    <a:cubicBezTo>
                      <a:pt x="45042" y="516216"/>
                      <a:pt x="46710" y="504538"/>
                      <a:pt x="41705" y="502870"/>
                    </a:cubicBezTo>
                    <a:cubicBezTo>
                      <a:pt x="35032" y="502870"/>
                      <a:pt x="31696" y="507875"/>
                      <a:pt x="26691" y="511211"/>
                    </a:cubicBezTo>
                    <a:cubicBezTo>
                      <a:pt x="21687" y="514547"/>
                      <a:pt x="21687" y="519552"/>
                      <a:pt x="16682" y="522888"/>
                    </a:cubicBezTo>
                    <a:cubicBezTo>
                      <a:pt x="13346" y="524557"/>
                      <a:pt x="11678" y="524557"/>
                      <a:pt x="8341" y="526225"/>
                    </a:cubicBezTo>
                    <a:cubicBezTo>
                      <a:pt x="5005" y="527893"/>
                      <a:pt x="3337" y="531229"/>
                      <a:pt x="0" y="532898"/>
                    </a:cubicBezTo>
                    <a:lnTo>
                      <a:pt x="0" y="547911"/>
                    </a:lnTo>
                    <a:cubicBezTo>
                      <a:pt x="1668" y="547911"/>
                      <a:pt x="0" y="556252"/>
                      <a:pt x="0" y="556252"/>
                    </a:cubicBezTo>
                    <a:lnTo>
                      <a:pt x="6673" y="562925"/>
                    </a:lnTo>
                    <a:lnTo>
                      <a:pt x="25023" y="556252"/>
                    </a:lnTo>
                    <a:lnTo>
                      <a:pt x="28360" y="559589"/>
                    </a:lnTo>
                    <a:lnTo>
                      <a:pt x="28360" y="566262"/>
                    </a:lnTo>
                    <a:cubicBezTo>
                      <a:pt x="26691" y="566262"/>
                      <a:pt x="23355" y="579607"/>
                      <a:pt x="23355" y="579607"/>
                    </a:cubicBezTo>
                    <a:lnTo>
                      <a:pt x="30028" y="592953"/>
                    </a:lnTo>
                    <a:lnTo>
                      <a:pt x="30028" y="606298"/>
                    </a:lnTo>
                    <a:cubicBezTo>
                      <a:pt x="30028" y="606298"/>
                      <a:pt x="36701" y="611303"/>
                      <a:pt x="36701" y="611303"/>
                    </a:cubicBezTo>
                    <a:lnTo>
                      <a:pt x="36701" y="619644"/>
                    </a:lnTo>
                    <a:cubicBezTo>
                      <a:pt x="36701" y="619644"/>
                      <a:pt x="28360" y="622980"/>
                      <a:pt x="28360" y="622980"/>
                    </a:cubicBezTo>
                    <a:lnTo>
                      <a:pt x="28360" y="632990"/>
                    </a:lnTo>
                    <a:lnTo>
                      <a:pt x="46710" y="632990"/>
                    </a:lnTo>
                    <a:cubicBezTo>
                      <a:pt x="46710" y="632990"/>
                      <a:pt x="76737" y="651340"/>
                      <a:pt x="76737" y="651340"/>
                    </a:cubicBezTo>
                    <a:lnTo>
                      <a:pt x="83410" y="659681"/>
                    </a:lnTo>
                    <a:lnTo>
                      <a:pt x="93419" y="669690"/>
                    </a:lnTo>
                    <a:lnTo>
                      <a:pt x="105096" y="659681"/>
                    </a:lnTo>
                    <a:lnTo>
                      <a:pt x="111770" y="654676"/>
                    </a:lnTo>
                    <a:lnTo>
                      <a:pt x="121778" y="654676"/>
                    </a:lnTo>
                    <a:cubicBezTo>
                      <a:pt x="121778" y="654676"/>
                      <a:pt x="133456" y="658013"/>
                      <a:pt x="133456" y="658013"/>
                    </a:cubicBezTo>
                    <a:lnTo>
                      <a:pt x="145134" y="658013"/>
                    </a:lnTo>
                    <a:cubicBezTo>
                      <a:pt x="145134" y="658013"/>
                      <a:pt x="150138" y="669690"/>
                      <a:pt x="150138" y="669690"/>
                    </a:cubicBezTo>
                    <a:lnTo>
                      <a:pt x="156811" y="678031"/>
                    </a:lnTo>
                    <a:lnTo>
                      <a:pt x="160148" y="689709"/>
                    </a:lnTo>
                    <a:lnTo>
                      <a:pt x="153475" y="696381"/>
                    </a:lnTo>
                    <a:lnTo>
                      <a:pt x="153475" y="704722"/>
                    </a:lnTo>
                    <a:cubicBezTo>
                      <a:pt x="151807" y="704722"/>
                      <a:pt x="145134" y="713063"/>
                      <a:pt x="145134" y="713063"/>
                    </a:cubicBezTo>
                    <a:lnTo>
                      <a:pt x="138460" y="719736"/>
                    </a:lnTo>
                    <a:lnTo>
                      <a:pt x="133456" y="731414"/>
                    </a:lnTo>
                    <a:lnTo>
                      <a:pt x="126784" y="738086"/>
                    </a:lnTo>
                    <a:lnTo>
                      <a:pt x="121778" y="748096"/>
                    </a:lnTo>
                    <a:lnTo>
                      <a:pt x="133456" y="756437"/>
                    </a:lnTo>
                    <a:lnTo>
                      <a:pt x="138460" y="766446"/>
                    </a:lnTo>
                    <a:lnTo>
                      <a:pt x="138460" y="784796"/>
                    </a:lnTo>
                    <a:cubicBezTo>
                      <a:pt x="138460" y="784796"/>
                      <a:pt x="146802" y="788132"/>
                      <a:pt x="146802" y="788132"/>
                    </a:cubicBezTo>
                    <a:lnTo>
                      <a:pt x="153475" y="788132"/>
                    </a:lnTo>
                    <a:lnTo>
                      <a:pt x="153475" y="798142"/>
                    </a:lnTo>
                    <a:lnTo>
                      <a:pt x="150138" y="811487"/>
                    </a:lnTo>
                    <a:lnTo>
                      <a:pt x="150138" y="818160"/>
                    </a:lnTo>
                    <a:cubicBezTo>
                      <a:pt x="151807" y="818160"/>
                      <a:pt x="146802" y="824833"/>
                      <a:pt x="146802" y="824833"/>
                    </a:cubicBezTo>
                    <a:lnTo>
                      <a:pt x="150138" y="836510"/>
                    </a:lnTo>
                    <a:lnTo>
                      <a:pt x="161816" y="841515"/>
                    </a:lnTo>
                    <a:lnTo>
                      <a:pt x="171825" y="848188"/>
                    </a:lnTo>
                    <a:lnTo>
                      <a:pt x="185171" y="848188"/>
                    </a:lnTo>
                    <a:cubicBezTo>
                      <a:pt x="185171" y="849856"/>
                      <a:pt x="195180" y="858197"/>
                      <a:pt x="195180" y="858197"/>
                    </a:cubicBezTo>
                    <a:lnTo>
                      <a:pt x="203521" y="866538"/>
                    </a:lnTo>
                    <a:lnTo>
                      <a:pt x="210194" y="866538"/>
                    </a:lnTo>
                    <a:cubicBezTo>
                      <a:pt x="210194" y="866538"/>
                      <a:pt x="220203" y="866538"/>
                      <a:pt x="220203" y="866538"/>
                    </a:cubicBezTo>
                    <a:lnTo>
                      <a:pt x="233548" y="866538"/>
                    </a:lnTo>
                    <a:cubicBezTo>
                      <a:pt x="233548" y="866538"/>
                      <a:pt x="241889" y="868206"/>
                      <a:pt x="241889" y="868206"/>
                    </a:cubicBezTo>
                    <a:lnTo>
                      <a:pt x="253567" y="886556"/>
                    </a:lnTo>
                    <a:lnTo>
                      <a:pt x="265244" y="886556"/>
                    </a:lnTo>
                    <a:cubicBezTo>
                      <a:pt x="265244" y="886556"/>
                      <a:pt x="280258" y="883220"/>
                      <a:pt x="280258" y="883220"/>
                    </a:cubicBezTo>
                    <a:lnTo>
                      <a:pt x="288599" y="889893"/>
                    </a:lnTo>
                    <a:lnTo>
                      <a:pt x="288599" y="901570"/>
                    </a:lnTo>
                    <a:cubicBezTo>
                      <a:pt x="288599" y="901570"/>
                      <a:pt x="303613" y="908243"/>
                      <a:pt x="303613" y="908243"/>
                    </a:cubicBezTo>
                    <a:lnTo>
                      <a:pt x="315290" y="919920"/>
                    </a:lnTo>
                    <a:lnTo>
                      <a:pt x="321963" y="929929"/>
                    </a:lnTo>
                    <a:lnTo>
                      <a:pt x="335309" y="929929"/>
                    </a:lnTo>
                    <a:cubicBezTo>
                      <a:pt x="335309" y="929929"/>
                      <a:pt x="346986" y="938270"/>
                      <a:pt x="346986" y="938270"/>
                    </a:cubicBezTo>
                    <a:lnTo>
                      <a:pt x="368673" y="938270"/>
                    </a:lnTo>
                    <a:cubicBezTo>
                      <a:pt x="368673" y="938270"/>
                      <a:pt x="387023" y="941607"/>
                      <a:pt x="387023" y="941607"/>
                    </a:cubicBezTo>
                    <a:lnTo>
                      <a:pt x="397032" y="936602"/>
                    </a:lnTo>
                    <a:lnTo>
                      <a:pt x="407042" y="936602"/>
                    </a:lnTo>
                    <a:cubicBezTo>
                      <a:pt x="407042" y="936602"/>
                      <a:pt x="415383" y="951616"/>
                      <a:pt x="415383" y="951616"/>
                    </a:cubicBezTo>
                    <a:lnTo>
                      <a:pt x="427060" y="931598"/>
                    </a:lnTo>
                    <a:lnTo>
                      <a:pt x="435401" y="926593"/>
                    </a:lnTo>
                    <a:lnTo>
                      <a:pt x="448747" y="926593"/>
                    </a:lnTo>
                    <a:cubicBezTo>
                      <a:pt x="448747" y="926593"/>
                      <a:pt x="462092" y="929929"/>
                      <a:pt x="462092" y="929929"/>
                    </a:cubicBezTo>
                    <a:lnTo>
                      <a:pt x="487115" y="929929"/>
                    </a:lnTo>
                    <a:cubicBezTo>
                      <a:pt x="487115" y="931598"/>
                      <a:pt x="502129" y="929929"/>
                      <a:pt x="502129" y="929929"/>
                    </a:cubicBezTo>
                    <a:lnTo>
                      <a:pt x="517142" y="923257"/>
                    </a:lnTo>
                    <a:lnTo>
                      <a:pt x="527152" y="916584"/>
                    </a:lnTo>
                    <a:lnTo>
                      <a:pt x="540498" y="916584"/>
                    </a:lnTo>
                    <a:cubicBezTo>
                      <a:pt x="540498" y="916584"/>
                      <a:pt x="548839" y="916584"/>
                      <a:pt x="548839" y="916584"/>
                    </a:cubicBezTo>
                    <a:lnTo>
                      <a:pt x="558847" y="908243"/>
                    </a:lnTo>
                    <a:lnTo>
                      <a:pt x="568857" y="908243"/>
                    </a:lnTo>
                    <a:cubicBezTo>
                      <a:pt x="568857" y="908243"/>
                      <a:pt x="583870" y="914916"/>
                      <a:pt x="583870" y="914916"/>
                    </a:cubicBezTo>
                    <a:lnTo>
                      <a:pt x="583870" y="929929"/>
                    </a:lnTo>
                    <a:cubicBezTo>
                      <a:pt x="583870" y="929929"/>
                      <a:pt x="588875" y="936602"/>
                      <a:pt x="588875" y="936602"/>
                    </a:cubicBezTo>
                    <a:lnTo>
                      <a:pt x="598885" y="936602"/>
                    </a:lnTo>
                    <a:cubicBezTo>
                      <a:pt x="598885" y="934934"/>
                      <a:pt x="605557" y="936602"/>
                      <a:pt x="605557" y="936602"/>
                    </a:cubicBezTo>
                    <a:lnTo>
                      <a:pt x="615567" y="941607"/>
                    </a:lnTo>
                    <a:lnTo>
                      <a:pt x="623908" y="941607"/>
                    </a:lnTo>
                    <a:cubicBezTo>
                      <a:pt x="623908" y="943275"/>
                      <a:pt x="628912" y="953284"/>
                      <a:pt x="628912" y="953284"/>
                    </a:cubicBezTo>
                    <a:lnTo>
                      <a:pt x="628912" y="961625"/>
                    </a:lnTo>
                    <a:cubicBezTo>
                      <a:pt x="630580" y="961625"/>
                      <a:pt x="638921" y="958289"/>
                      <a:pt x="638921" y="958289"/>
                    </a:cubicBezTo>
                    <a:lnTo>
                      <a:pt x="647262" y="958289"/>
                    </a:lnTo>
                    <a:lnTo>
                      <a:pt x="650598" y="969966"/>
                    </a:lnTo>
                    <a:lnTo>
                      <a:pt x="655603" y="978307"/>
                    </a:lnTo>
                    <a:lnTo>
                      <a:pt x="652267" y="993321"/>
                    </a:lnTo>
                    <a:lnTo>
                      <a:pt x="655603" y="1001662"/>
                    </a:lnTo>
                    <a:lnTo>
                      <a:pt x="655603" y="1011671"/>
                    </a:lnTo>
                    <a:cubicBezTo>
                      <a:pt x="655603" y="1011671"/>
                      <a:pt x="652267" y="1028353"/>
                      <a:pt x="652267" y="1028353"/>
                    </a:cubicBezTo>
                    <a:lnTo>
                      <a:pt x="645594" y="1041699"/>
                    </a:lnTo>
                    <a:lnTo>
                      <a:pt x="635585" y="1053376"/>
                    </a:lnTo>
                    <a:lnTo>
                      <a:pt x="635585" y="1061717"/>
                    </a:lnTo>
                    <a:lnTo>
                      <a:pt x="640590" y="1070058"/>
                    </a:lnTo>
                    <a:lnTo>
                      <a:pt x="640590" y="1085072"/>
                    </a:lnTo>
                    <a:cubicBezTo>
                      <a:pt x="640590" y="1085072"/>
                      <a:pt x="645594" y="1083404"/>
                      <a:pt x="645594" y="1083404"/>
                    </a:cubicBezTo>
                    <a:lnTo>
                      <a:pt x="650598" y="1078399"/>
                    </a:lnTo>
                    <a:lnTo>
                      <a:pt x="660608" y="1073395"/>
                    </a:lnTo>
                    <a:lnTo>
                      <a:pt x="668949" y="1073395"/>
                    </a:lnTo>
                    <a:cubicBezTo>
                      <a:pt x="668949" y="1073395"/>
                      <a:pt x="673954" y="1081736"/>
                      <a:pt x="673954" y="1081736"/>
                    </a:cubicBezTo>
                    <a:lnTo>
                      <a:pt x="670617" y="1090077"/>
                    </a:lnTo>
                    <a:lnTo>
                      <a:pt x="673954" y="1101754"/>
                    </a:lnTo>
                    <a:lnTo>
                      <a:pt x="682295" y="1101754"/>
                    </a:lnTo>
                    <a:lnTo>
                      <a:pt x="682295" y="1106759"/>
                    </a:lnTo>
                    <a:cubicBezTo>
                      <a:pt x="683962" y="1106759"/>
                      <a:pt x="675621" y="1121773"/>
                      <a:pt x="675621" y="1121773"/>
                    </a:cubicBezTo>
                    <a:lnTo>
                      <a:pt x="675621" y="1128445"/>
                    </a:lnTo>
                    <a:lnTo>
                      <a:pt x="685631" y="1131782"/>
                    </a:lnTo>
                    <a:lnTo>
                      <a:pt x="693972" y="1131782"/>
                    </a:lnTo>
                    <a:cubicBezTo>
                      <a:pt x="693972" y="1133450"/>
                      <a:pt x="697308" y="1148464"/>
                      <a:pt x="697308" y="1148464"/>
                    </a:cubicBezTo>
                    <a:lnTo>
                      <a:pt x="700645" y="1160141"/>
                    </a:lnTo>
                    <a:lnTo>
                      <a:pt x="718995" y="1165146"/>
                    </a:lnTo>
                    <a:lnTo>
                      <a:pt x="725668" y="1165146"/>
                    </a:lnTo>
                    <a:cubicBezTo>
                      <a:pt x="725668" y="1165146"/>
                      <a:pt x="737345" y="1160141"/>
                      <a:pt x="737345" y="1160141"/>
                    </a:cubicBezTo>
                    <a:lnTo>
                      <a:pt x="740682" y="1145128"/>
                    </a:lnTo>
                    <a:lnTo>
                      <a:pt x="730672" y="1118436"/>
                    </a:lnTo>
                    <a:lnTo>
                      <a:pt x="734009" y="1108427"/>
                    </a:lnTo>
                    <a:lnTo>
                      <a:pt x="747354" y="1105091"/>
                    </a:lnTo>
                    <a:lnTo>
                      <a:pt x="762368" y="1116768"/>
                    </a:lnTo>
                    <a:lnTo>
                      <a:pt x="774046" y="1113432"/>
                    </a:lnTo>
                    <a:lnTo>
                      <a:pt x="787391" y="1123441"/>
                    </a:lnTo>
                    <a:lnTo>
                      <a:pt x="797400" y="1115100"/>
                    </a:lnTo>
                    <a:lnTo>
                      <a:pt x="815751" y="1115100"/>
                    </a:lnTo>
                    <a:cubicBezTo>
                      <a:pt x="815751" y="1115100"/>
                      <a:pt x="822423" y="1108427"/>
                      <a:pt x="822423" y="1108427"/>
                    </a:cubicBezTo>
                    <a:lnTo>
                      <a:pt x="834101" y="1111763"/>
                    </a:lnTo>
                    <a:lnTo>
                      <a:pt x="847446" y="1123441"/>
                    </a:lnTo>
                    <a:lnTo>
                      <a:pt x="854119" y="1123441"/>
                    </a:lnTo>
                    <a:cubicBezTo>
                      <a:pt x="854119" y="1125109"/>
                      <a:pt x="854119" y="1133450"/>
                      <a:pt x="854119" y="1133450"/>
                    </a:cubicBezTo>
                    <a:lnTo>
                      <a:pt x="847446" y="1143459"/>
                    </a:lnTo>
                    <a:lnTo>
                      <a:pt x="860792" y="1160141"/>
                    </a:lnTo>
                    <a:lnTo>
                      <a:pt x="870801" y="1155137"/>
                    </a:lnTo>
                    <a:lnTo>
                      <a:pt x="885815" y="1155137"/>
                    </a:lnTo>
                    <a:lnTo>
                      <a:pt x="897492" y="1160141"/>
                    </a:lnTo>
                    <a:cubicBezTo>
                      <a:pt x="909170" y="1155137"/>
                      <a:pt x="922515" y="1153469"/>
                      <a:pt x="939197" y="1153469"/>
                    </a:cubicBezTo>
                    <a:cubicBezTo>
                      <a:pt x="934193" y="1178492"/>
                      <a:pt x="934193" y="1180160"/>
                      <a:pt x="947538" y="1201846"/>
                    </a:cubicBezTo>
                    <a:cubicBezTo>
                      <a:pt x="950875" y="1201846"/>
                      <a:pt x="954211" y="1195174"/>
                      <a:pt x="959216" y="1198510"/>
                    </a:cubicBezTo>
                    <a:cubicBezTo>
                      <a:pt x="959216" y="1198510"/>
                      <a:pt x="959216" y="1186833"/>
                      <a:pt x="959216" y="1186833"/>
                    </a:cubicBezTo>
                    <a:cubicBezTo>
                      <a:pt x="955879" y="1190169"/>
                      <a:pt x="952543" y="1180160"/>
                      <a:pt x="950875" y="1178492"/>
                    </a:cubicBezTo>
                    <a:cubicBezTo>
                      <a:pt x="959216" y="1171819"/>
                      <a:pt x="965889" y="1171819"/>
                      <a:pt x="974230" y="1166814"/>
                    </a:cubicBezTo>
                    <a:cubicBezTo>
                      <a:pt x="977567" y="1165146"/>
                      <a:pt x="979234" y="1156805"/>
                      <a:pt x="982571" y="1155137"/>
                    </a:cubicBezTo>
                    <a:cubicBezTo>
                      <a:pt x="995916" y="1148464"/>
                      <a:pt x="1010931" y="1155137"/>
                      <a:pt x="1025944" y="1146796"/>
                    </a:cubicBezTo>
                    <a:cubicBezTo>
                      <a:pt x="1032617" y="1143459"/>
                      <a:pt x="1037621" y="1128445"/>
                      <a:pt x="1042626" y="1123441"/>
                    </a:cubicBezTo>
                    <a:lnTo>
                      <a:pt x="1054303" y="1135118"/>
                    </a:lnTo>
                    <a:cubicBezTo>
                      <a:pt x="1055971" y="1135118"/>
                      <a:pt x="1067649" y="1126777"/>
                      <a:pt x="1065981" y="1126777"/>
                    </a:cubicBezTo>
                    <a:cubicBezTo>
                      <a:pt x="1070985" y="1126777"/>
                      <a:pt x="1080994" y="1123441"/>
                      <a:pt x="1082663" y="1123441"/>
                    </a:cubicBezTo>
                    <a:cubicBezTo>
                      <a:pt x="1087667" y="1123441"/>
                      <a:pt x="1094341" y="1123441"/>
                      <a:pt x="1099345" y="1123441"/>
                    </a:cubicBezTo>
                    <a:lnTo>
                      <a:pt x="1107686" y="1120104"/>
                    </a:lnTo>
                    <a:cubicBezTo>
                      <a:pt x="1109354" y="1120104"/>
                      <a:pt x="1107686" y="1103422"/>
                      <a:pt x="1107686" y="1100086"/>
                    </a:cubicBezTo>
                    <a:cubicBezTo>
                      <a:pt x="1121031" y="1093413"/>
                      <a:pt x="1134377" y="1086740"/>
                      <a:pt x="1147722" y="1080068"/>
                    </a:cubicBezTo>
                    <a:cubicBezTo>
                      <a:pt x="1147722" y="1078399"/>
                      <a:pt x="1147722" y="1065054"/>
                      <a:pt x="1147722" y="1063385"/>
                    </a:cubicBezTo>
                    <a:cubicBezTo>
                      <a:pt x="1156063" y="1058381"/>
                      <a:pt x="1167741" y="1063385"/>
                      <a:pt x="1176082" y="1060049"/>
                    </a:cubicBezTo>
                    <a:lnTo>
                      <a:pt x="1172745" y="1048372"/>
                    </a:lnTo>
                    <a:cubicBezTo>
                      <a:pt x="1172745" y="1048372"/>
                      <a:pt x="1189427" y="1041699"/>
                      <a:pt x="1176082" y="1045035"/>
                    </a:cubicBezTo>
                    <a:lnTo>
                      <a:pt x="1176082" y="1036694"/>
                    </a:lnTo>
                    <a:cubicBezTo>
                      <a:pt x="1179418" y="1036694"/>
                      <a:pt x="1189427" y="1036694"/>
                      <a:pt x="1192764" y="1036694"/>
                    </a:cubicBezTo>
                    <a:cubicBezTo>
                      <a:pt x="1192764" y="1025017"/>
                      <a:pt x="1192764" y="1011671"/>
                      <a:pt x="1192764" y="1008335"/>
                    </a:cubicBezTo>
                    <a:cubicBezTo>
                      <a:pt x="1192764" y="1006667"/>
                      <a:pt x="1184423" y="1004998"/>
                      <a:pt x="1184423" y="999994"/>
                    </a:cubicBezTo>
                    <a:lnTo>
                      <a:pt x="1187759" y="999994"/>
                    </a:lnTo>
                    <a:cubicBezTo>
                      <a:pt x="1189427" y="996657"/>
                      <a:pt x="1187759" y="984980"/>
                      <a:pt x="1191096" y="979975"/>
                    </a:cubicBezTo>
                    <a:cubicBezTo>
                      <a:pt x="1191096" y="978307"/>
                      <a:pt x="1201105" y="979975"/>
                      <a:pt x="1202774" y="979975"/>
                    </a:cubicBezTo>
                    <a:cubicBezTo>
                      <a:pt x="1206109" y="979975"/>
                      <a:pt x="1211115" y="966630"/>
                      <a:pt x="1214450" y="963293"/>
                    </a:cubicBezTo>
                    <a:lnTo>
                      <a:pt x="1217787" y="963293"/>
                    </a:lnTo>
                    <a:cubicBezTo>
                      <a:pt x="1219456" y="959957"/>
                      <a:pt x="1217787" y="951616"/>
                      <a:pt x="1217787" y="946611"/>
                    </a:cubicBezTo>
                    <a:cubicBezTo>
                      <a:pt x="1217787" y="943275"/>
                      <a:pt x="1226128" y="936602"/>
                      <a:pt x="1229465" y="929929"/>
                    </a:cubicBezTo>
                    <a:cubicBezTo>
                      <a:pt x="1237806" y="929929"/>
                      <a:pt x="1232801" y="934934"/>
                      <a:pt x="1241142" y="929929"/>
                    </a:cubicBezTo>
                    <a:cubicBezTo>
                      <a:pt x="1241142" y="923257"/>
                      <a:pt x="1236138" y="911579"/>
                      <a:pt x="1237806" y="913247"/>
                    </a:cubicBezTo>
                    <a:cubicBezTo>
                      <a:pt x="1237806" y="913247"/>
                      <a:pt x="1237806" y="899902"/>
                      <a:pt x="1237806" y="896565"/>
                    </a:cubicBezTo>
                    <a:cubicBezTo>
                      <a:pt x="1237806" y="896565"/>
                      <a:pt x="1249483" y="896565"/>
                      <a:pt x="1249483" y="896565"/>
                    </a:cubicBezTo>
                    <a:cubicBezTo>
                      <a:pt x="1257824" y="874879"/>
                      <a:pt x="1246147" y="883220"/>
                      <a:pt x="1246147" y="883220"/>
                    </a:cubicBezTo>
                    <a:cubicBezTo>
                      <a:pt x="1246147" y="883220"/>
                      <a:pt x="1249483" y="881552"/>
                      <a:pt x="1257824" y="873211"/>
                    </a:cubicBezTo>
                    <a:cubicBezTo>
                      <a:pt x="1257824" y="873211"/>
                      <a:pt x="1247814" y="861533"/>
                      <a:pt x="1246147" y="861533"/>
                    </a:cubicBezTo>
                    <a:cubicBezTo>
                      <a:pt x="1241142" y="861533"/>
                      <a:pt x="1227797" y="864870"/>
                      <a:pt x="1229465" y="864870"/>
                    </a:cubicBezTo>
                    <a:cubicBezTo>
                      <a:pt x="1224460" y="868206"/>
                      <a:pt x="1222791" y="858197"/>
                      <a:pt x="1221123" y="856529"/>
                    </a:cubicBezTo>
                    <a:cubicBezTo>
                      <a:pt x="1249483" y="838178"/>
                      <a:pt x="1259492" y="834842"/>
                      <a:pt x="1229465" y="808151"/>
                    </a:cubicBezTo>
                    <a:lnTo>
                      <a:pt x="1237806" y="808151"/>
                    </a:lnTo>
                    <a:cubicBezTo>
                      <a:pt x="1237806" y="808151"/>
                      <a:pt x="1237806" y="796473"/>
                      <a:pt x="1237806" y="796473"/>
                    </a:cubicBezTo>
                    <a:cubicBezTo>
                      <a:pt x="1231132" y="788132"/>
                      <a:pt x="1212782" y="774787"/>
                      <a:pt x="1209446" y="764778"/>
                    </a:cubicBezTo>
                    <a:cubicBezTo>
                      <a:pt x="1209446" y="759773"/>
                      <a:pt x="1211115" y="753100"/>
                      <a:pt x="1209446" y="748096"/>
                    </a:cubicBezTo>
                    <a:cubicBezTo>
                      <a:pt x="1207778" y="744759"/>
                      <a:pt x="1201105" y="748096"/>
                      <a:pt x="1197768" y="744759"/>
                    </a:cubicBezTo>
                    <a:cubicBezTo>
                      <a:pt x="1191096" y="739755"/>
                      <a:pt x="1207778" y="739755"/>
                      <a:pt x="1201105" y="736418"/>
                    </a:cubicBezTo>
                    <a:cubicBezTo>
                      <a:pt x="1191096" y="729745"/>
                      <a:pt x="1179418" y="709727"/>
                      <a:pt x="1184423" y="688040"/>
                    </a:cubicBezTo>
                    <a:cubicBezTo>
                      <a:pt x="1186092" y="678031"/>
                      <a:pt x="1199437" y="678031"/>
                      <a:pt x="1204441" y="671358"/>
                    </a:cubicBezTo>
                    <a:cubicBezTo>
                      <a:pt x="1204441" y="669690"/>
                      <a:pt x="1201105" y="664685"/>
                      <a:pt x="1201105" y="663017"/>
                    </a:cubicBezTo>
                    <a:cubicBezTo>
                      <a:pt x="1211115" y="653008"/>
                      <a:pt x="1224460" y="637994"/>
                      <a:pt x="1237806" y="631321"/>
                    </a:cubicBezTo>
                    <a:cubicBezTo>
                      <a:pt x="1244479" y="627985"/>
                      <a:pt x="1264496" y="626317"/>
                      <a:pt x="1269502" y="622980"/>
                    </a:cubicBezTo>
                    <a:cubicBezTo>
                      <a:pt x="1272837" y="619644"/>
                      <a:pt x="1269502" y="606298"/>
                      <a:pt x="1272837" y="602962"/>
                    </a:cubicBezTo>
                    <a:cubicBezTo>
                      <a:pt x="1261161" y="602962"/>
                      <a:pt x="1251151" y="604630"/>
                      <a:pt x="1236138" y="602962"/>
                    </a:cubicBezTo>
                    <a:cubicBezTo>
                      <a:pt x="1234469" y="602962"/>
                      <a:pt x="1224460" y="591285"/>
                      <a:pt x="1207778" y="594621"/>
                    </a:cubicBezTo>
                    <a:cubicBezTo>
                      <a:pt x="1201105" y="594621"/>
                      <a:pt x="1192764" y="612971"/>
                      <a:pt x="1187759" y="614639"/>
                    </a:cubicBezTo>
                    <a:cubicBezTo>
                      <a:pt x="1177751" y="617976"/>
                      <a:pt x="1176082" y="616308"/>
                      <a:pt x="1167741" y="617976"/>
                    </a:cubicBezTo>
                    <a:cubicBezTo>
                      <a:pt x="1157732" y="594621"/>
                      <a:pt x="1144387" y="579607"/>
                      <a:pt x="1136046" y="557921"/>
                    </a:cubicBezTo>
                    <a:cubicBezTo>
                      <a:pt x="1142718" y="554584"/>
                      <a:pt x="1139381" y="547911"/>
                      <a:pt x="1144387" y="546243"/>
                    </a:cubicBezTo>
                    <a:cubicBezTo>
                      <a:pt x="1152728" y="542907"/>
                      <a:pt x="1164404" y="549580"/>
                      <a:pt x="1172745" y="546243"/>
                    </a:cubicBezTo>
                    <a:cubicBezTo>
                      <a:pt x="1176082" y="546243"/>
                      <a:pt x="1177751" y="529561"/>
                      <a:pt x="1181086" y="526225"/>
                    </a:cubicBezTo>
                    <a:cubicBezTo>
                      <a:pt x="1187759" y="519552"/>
                      <a:pt x="1201105" y="521220"/>
                      <a:pt x="1209446" y="514547"/>
                    </a:cubicBezTo>
                    <a:cubicBezTo>
                      <a:pt x="1216119" y="507875"/>
                      <a:pt x="1227797" y="482852"/>
                      <a:pt x="1232801" y="474511"/>
                    </a:cubicBezTo>
                    <a:cubicBezTo>
                      <a:pt x="1277843" y="486188"/>
                      <a:pt x="1262829" y="484520"/>
                      <a:pt x="1249483" y="514547"/>
                    </a:cubicBezTo>
                    <a:cubicBezTo>
                      <a:pt x="1249483" y="516216"/>
                      <a:pt x="1226128" y="557921"/>
                      <a:pt x="1249483" y="537902"/>
                    </a:cubicBezTo>
                    <a:cubicBezTo>
                      <a:pt x="1249483" y="537902"/>
                      <a:pt x="1236138" y="561257"/>
                      <a:pt x="1246147" y="557921"/>
                    </a:cubicBezTo>
                    <a:cubicBezTo>
                      <a:pt x="1259492" y="551248"/>
                      <a:pt x="1284515" y="509543"/>
                      <a:pt x="1309538" y="514547"/>
                    </a:cubicBezTo>
                    <a:cubicBezTo>
                      <a:pt x="1312875" y="514547"/>
                      <a:pt x="1316211" y="524557"/>
                      <a:pt x="1327889" y="521220"/>
                    </a:cubicBezTo>
                    <a:lnTo>
                      <a:pt x="1337898" y="499534"/>
                    </a:lnTo>
                    <a:lnTo>
                      <a:pt x="1347906" y="489524"/>
                    </a:lnTo>
                    <a:lnTo>
                      <a:pt x="1357916" y="471174"/>
                    </a:lnTo>
                    <a:lnTo>
                      <a:pt x="1366257" y="459497"/>
                    </a:lnTo>
                    <a:lnTo>
                      <a:pt x="1381270" y="446151"/>
                    </a:lnTo>
                    <a:lnTo>
                      <a:pt x="1381270" y="431137"/>
                    </a:lnTo>
                    <a:cubicBezTo>
                      <a:pt x="1381270" y="431137"/>
                      <a:pt x="1391280" y="426133"/>
                      <a:pt x="1391280" y="426133"/>
                    </a:cubicBezTo>
                    <a:lnTo>
                      <a:pt x="1397952" y="436142"/>
                    </a:lnTo>
                    <a:lnTo>
                      <a:pt x="1407962" y="439478"/>
                    </a:lnTo>
                    <a:lnTo>
                      <a:pt x="1422975" y="442815"/>
                    </a:lnTo>
                    <a:lnTo>
                      <a:pt x="1422975" y="424465"/>
                    </a:lnTo>
                    <a:cubicBezTo>
                      <a:pt x="1422975" y="424465"/>
                      <a:pt x="1431316" y="417792"/>
                      <a:pt x="1431316" y="417792"/>
                    </a:cubicBezTo>
                    <a:lnTo>
                      <a:pt x="1442994" y="417792"/>
                    </a:lnTo>
                    <a:cubicBezTo>
                      <a:pt x="1442994" y="417792"/>
                      <a:pt x="1449667" y="412787"/>
                      <a:pt x="1449667" y="412787"/>
                    </a:cubicBezTo>
                    <a:lnTo>
                      <a:pt x="1449667" y="406114"/>
                    </a:lnTo>
                    <a:cubicBezTo>
                      <a:pt x="1449667" y="406114"/>
                      <a:pt x="1461345" y="401110"/>
                      <a:pt x="1461345" y="401110"/>
                    </a:cubicBezTo>
                    <a:lnTo>
                      <a:pt x="1461345" y="382760"/>
                    </a:lnTo>
                    <a:cubicBezTo>
                      <a:pt x="1463013" y="382760"/>
                      <a:pt x="1479695" y="406114"/>
                      <a:pt x="1479695" y="406114"/>
                    </a:cubicBezTo>
                    <a:lnTo>
                      <a:pt x="1484699" y="397773"/>
                    </a:lnTo>
                    <a:lnTo>
                      <a:pt x="1484699" y="387764"/>
                    </a:lnTo>
                    <a:cubicBezTo>
                      <a:pt x="1483031" y="387764"/>
                      <a:pt x="1489703" y="382760"/>
                      <a:pt x="1489703" y="382760"/>
                    </a:cubicBezTo>
                    <a:lnTo>
                      <a:pt x="1489703" y="371082"/>
                    </a:lnTo>
                    <a:cubicBezTo>
                      <a:pt x="1489703" y="371082"/>
                      <a:pt x="1489703" y="351064"/>
                      <a:pt x="1489703" y="351064"/>
                    </a:cubicBezTo>
                    <a:lnTo>
                      <a:pt x="1493040" y="337718"/>
                    </a:lnTo>
                    <a:lnTo>
                      <a:pt x="1493040" y="326041"/>
                    </a:lnTo>
                    <a:cubicBezTo>
                      <a:pt x="1493040" y="326041"/>
                      <a:pt x="1501381" y="321036"/>
                      <a:pt x="1501381" y="321036"/>
                    </a:cubicBezTo>
                    <a:lnTo>
                      <a:pt x="1508054" y="316032"/>
                    </a:lnTo>
                    <a:cubicBezTo>
                      <a:pt x="1508054" y="316032"/>
                      <a:pt x="1499713" y="304354"/>
                      <a:pt x="1508054" y="307691"/>
                    </a:cubicBezTo>
                    <a:cubicBezTo>
                      <a:pt x="1514726" y="311027"/>
                      <a:pt x="1516395" y="312695"/>
                      <a:pt x="1518063" y="31603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69C21DFD-0B96-F0B4-8137-E357C33026AF}"/>
                  </a:ext>
                </a:extLst>
              </p:cNvPr>
              <p:cNvSpPr/>
              <p:nvPr/>
            </p:nvSpPr>
            <p:spPr>
              <a:xfrm>
                <a:off x="8705641" y="3967877"/>
                <a:ext cx="5769" cy="9114"/>
              </a:xfrm>
              <a:custGeom>
                <a:avLst/>
                <a:gdLst>
                  <a:gd name="connsiteX0" fmla="*/ 4171 w 5769"/>
                  <a:gd name="connsiteY0" fmla="*/ 773 h 9114"/>
                  <a:gd name="connsiteX1" fmla="*/ 834 w 5769"/>
                  <a:gd name="connsiteY1" fmla="*/ 9114 h 9114"/>
                  <a:gd name="connsiteX2" fmla="*/ 4171 w 5769"/>
                  <a:gd name="connsiteY2" fmla="*/ 773 h 9114"/>
                </a:gdLst>
                <a:ahLst/>
                <a:cxnLst>
                  <a:cxn ang="0">
                    <a:pos x="connsiteX0" y="connsiteY0"/>
                  </a:cxn>
                  <a:cxn ang="0">
                    <a:pos x="connsiteX1" y="connsiteY1"/>
                  </a:cxn>
                  <a:cxn ang="0">
                    <a:pos x="connsiteX2" y="connsiteY2"/>
                  </a:cxn>
                </a:cxnLst>
                <a:rect l="l" t="t" r="r" b="b"/>
                <a:pathLst>
                  <a:path w="5769" h="9114">
                    <a:moveTo>
                      <a:pt x="4171" y="773"/>
                    </a:moveTo>
                    <a:cubicBezTo>
                      <a:pt x="9175" y="4110"/>
                      <a:pt x="834" y="9114"/>
                      <a:pt x="834" y="9114"/>
                    </a:cubicBezTo>
                    <a:cubicBezTo>
                      <a:pt x="834" y="5778"/>
                      <a:pt x="-2502" y="-2563"/>
                      <a:pt x="4171" y="7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3" name="Freeform 1422">
                <a:extLst>
                  <a:ext uri="{FF2B5EF4-FFF2-40B4-BE49-F238E27FC236}">
                    <a16:creationId xmlns:a16="http://schemas.microsoft.com/office/drawing/2014/main" id="{9D78D6EB-10A6-863E-4009-7B74A9B27B77}"/>
                  </a:ext>
                </a:extLst>
              </p:cNvPr>
              <p:cNvSpPr/>
              <p:nvPr/>
            </p:nvSpPr>
            <p:spPr>
              <a:xfrm>
                <a:off x="8573019" y="4065320"/>
                <a:ext cx="73082" cy="65832"/>
              </a:xfrm>
              <a:custGeom>
                <a:avLst/>
                <a:gdLst>
                  <a:gd name="connsiteX0" fmla="*/ 48377 w 73082"/>
                  <a:gd name="connsiteY0" fmla="*/ 85 h 65832"/>
                  <a:gd name="connsiteX1" fmla="*/ 0 w 73082"/>
                  <a:gd name="connsiteY1" fmla="*/ 28445 h 65832"/>
                  <a:gd name="connsiteX2" fmla="*/ 36701 w 73082"/>
                  <a:gd name="connsiteY2" fmla="*/ 65145 h 65832"/>
                  <a:gd name="connsiteX3" fmla="*/ 65059 w 73082"/>
                  <a:gd name="connsiteY3" fmla="*/ 16767 h 65832"/>
                  <a:gd name="connsiteX4" fmla="*/ 48377 w 73082"/>
                  <a:gd name="connsiteY4" fmla="*/ 85 h 6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82" h="65832">
                    <a:moveTo>
                      <a:pt x="48377" y="85"/>
                    </a:moveTo>
                    <a:cubicBezTo>
                      <a:pt x="38368" y="85"/>
                      <a:pt x="8341" y="21772"/>
                      <a:pt x="0" y="28445"/>
                    </a:cubicBezTo>
                    <a:cubicBezTo>
                      <a:pt x="6672" y="46795"/>
                      <a:pt x="6672" y="70150"/>
                      <a:pt x="36701" y="65145"/>
                    </a:cubicBezTo>
                    <a:cubicBezTo>
                      <a:pt x="56718" y="61809"/>
                      <a:pt x="60055" y="36786"/>
                      <a:pt x="65059" y="16767"/>
                    </a:cubicBezTo>
                    <a:cubicBezTo>
                      <a:pt x="73400" y="21772"/>
                      <a:pt x="83410" y="-1583"/>
                      <a:pt x="48377" y="8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4" name="Freeform 1423">
                <a:extLst>
                  <a:ext uri="{FF2B5EF4-FFF2-40B4-BE49-F238E27FC236}">
                    <a16:creationId xmlns:a16="http://schemas.microsoft.com/office/drawing/2014/main" id="{BBA9EC1D-A4F4-9D56-8AE0-C2D08FF59A62}"/>
                  </a:ext>
                </a:extLst>
              </p:cNvPr>
              <p:cNvSpPr/>
              <p:nvPr/>
            </p:nvSpPr>
            <p:spPr>
              <a:xfrm>
                <a:off x="8662586" y="3754745"/>
                <a:ext cx="23870" cy="17538"/>
              </a:xfrm>
              <a:custGeom>
                <a:avLst/>
                <a:gdLst>
                  <a:gd name="connsiteX0" fmla="*/ 3852 w 23870"/>
                  <a:gd name="connsiteY0" fmla="*/ 2043 h 17538"/>
                  <a:gd name="connsiteX1" fmla="*/ 23871 w 23870"/>
                  <a:gd name="connsiteY1" fmla="*/ 5380 h 17538"/>
                  <a:gd name="connsiteX2" fmla="*/ 23871 w 23870"/>
                  <a:gd name="connsiteY2" fmla="*/ 8716 h 17538"/>
                  <a:gd name="connsiteX3" fmla="*/ 20534 w 23870"/>
                  <a:gd name="connsiteY3" fmla="*/ 8716 h 17538"/>
                  <a:gd name="connsiteX4" fmla="*/ 20534 w 23870"/>
                  <a:gd name="connsiteY4" fmla="*/ 17057 h 17538"/>
                  <a:gd name="connsiteX5" fmla="*/ 3852 w 23870"/>
                  <a:gd name="connsiteY5" fmla="*/ 17057 h 17538"/>
                  <a:gd name="connsiteX6" fmla="*/ 3852 w 23870"/>
                  <a:gd name="connsiteY6" fmla="*/ 375 h 1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0" h="17538">
                    <a:moveTo>
                      <a:pt x="3852" y="2043"/>
                    </a:moveTo>
                    <a:cubicBezTo>
                      <a:pt x="8857" y="5380"/>
                      <a:pt x="20534" y="7048"/>
                      <a:pt x="23871" y="5380"/>
                    </a:cubicBezTo>
                    <a:lnTo>
                      <a:pt x="23871" y="8716"/>
                    </a:lnTo>
                    <a:lnTo>
                      <a:pt x="20534" y="8716"/>
                    </a:lnTo>
                    <a:lnTo>
                      <a:pt x="20534" y="17057"/>
                    </a:lnTo>
                    <a:cubicBezTo>
                      <a:pt x="17198" y="15389"/>
                      <a:pt x="8857" y="18725"/>
                      <a:pt x="3852" y="17057"/>
                    </a:cubicBezTo>
                    <a:cubicBezTo>
                      <a:pt x="516" y="17057"/>
                      <a:pt x="-2820" y="-2961"/>
                      <a:pt x="3852" y="37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1B1AFE62-D8A1-F52F-704B-A3C3A20C1656}"/>
                  </a:ext>
                </a:extLst>
              </p:cNvPr>
              <p:cNvSpPr/>
              <p:nvPr/>
            </p:nvSpPr>
            <p:spPr>
              <a:xfrm>
                <a:off x="8777204" y="3745111"/>
                <a:ext cx="14159" cy="8341"/>
              </a:xfrm>
              <a:custGeom>
                <a:avLst/>
                <a:gdLst>
                  <a:gd name="connsiteX0" fmla="*/ 4341 w 14159"/>
                  <a:gd name="connsiteY0" fmla="*/ 0 h 8341"/>
                  <a:gd name="connsiteX1" fmla="*/ 12682 w 14159"/>
                  <a:gd name="connsiteY1" fmla="*/ 8341 h 8341"/>
                  <a:gd name="connsiteX2" fmla="*/ 4341 w 14159"/>
                  <a:gd name="connsiteY2" fmla="*/ 0 h 8341"/>
                </a:gdLst>
                <a:ahLst/>
                <a:cxnLst>
                  <a:cxn ang="0">
                    <a:pos x="connsiteX0" y="connsiteY0"/>
                  </a:cxn>
                  <a:cxn ang="0">
                    <a:pos x="connsiteX1" y="connsiteY1"/>
                  </a:cxn>
                  <a:cxn ang="0">
                    <a:pos x="connsiteX2" y="connsiteY2"/>
                  </a:cxn>
                </a:cxnLst>
                <a:rect l="l" t="t" r="r" b="b"/>
                <a:pathLst>
                  <a:path w="14159" h="8341">
                    <a:moveTo>
                      <a:pt x="4341" y="0"/>
                    </a:moveTo>
                    <a:cubicBezTo>
                      <a:pt x="19354" y="0"/>
                      <a:pt x="12682" y="8341"/>
                      <a:pt x="12682" y="8341"/>
                    </a:cubicBezTo>
                    <a:cubicBezTo>
                      <a:pt x="12682" y="8341"/>
                      <a:pt x="-9005" y="1668"/>
                      <a:pt x="4341"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6" name="Freeform 1425">
                <a:extLst>
                  <a:ext uri="{FF2B5EF4-FFF2-40B4-BE49-F238E27FC236}">
                    <a16:creationId xmlns:a16="http://schemas.microsoft.com/office/drawing/2014/main" id="{AD95C41E-0868-AD5E-11D1-45148AA64FFC}"/>
                  </a:ext>
                </a:extLst>
              </p:cNvPr>
              <p:cNvSpPr/>
              <p:nvPr/>
            </p:nvSpPr>
            <p:spPr>
              <a:xfrm>
                <a:off x="8872077" y="3673271"/>
                <a:ext cx="13356" cy="16789"/>
              </a:xfrm>
              <a:custGeom>
                <a:avLst/>
                <a:gdLst>
                  <a:gd name="connsiteX0" fmla="*/ 6223 w 13356"/>
                  <a:gd name="connsiteY0" fmla="*/ 107 h 16789"/>
                  <a:gd name="connsiteX1" fmla="*/ 2886 w 13356"/>
                  <a:gd name="connsiteY1" fmla="*/ 16789 h 16789"/>
                  <a:gd name="connsiteX2" fmla="*/ 6223 w 13356"/>
                  <a:gd name="connsiteY2" fmla="*/ 107 h 16789"/>
                </a:gdLst>
                <a:ahLst/>
                <a:cxnLst>
                  <a:cxn ang="0">
                    <a:pos x="connsiteX0" y="connsiteY0"/>
                  </a:cxn>
                  <a:cxn ang="0">
                    <a:pos x="connsiteX1" y="connsiteY1"/>
                  </a:cxn>
                  <a:cxn ang="0">
                    <a:pos x="connsiteX2" y="connsiteY2"/>
                  </a:cxn>
                </a:cxnLst>
                <a:rect l="l" t="t" r="r" b="b"/>
                <a:pathLst>
                  <a:path w="13356" h="16789">
                    <a:moveTo>
                      <a:pt x="6223" y="107"/>
                    </a:moveTo>
                    <a:cubicBezTo>
                      <a:pt x="12896" y="107"/>
                      <a:pt x="19568" y="16789"/>
                      <a:pt x="2886" y="16789"/>
                    </a:cubicBezTo>
                    <a:cubicBezTo>
                      <a:pt x="2886" y="16789"/>
                      <a:pt x="-5455" y="-1561"/>
                      <a:pt x="6223" y="10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7" name="Freeform 1426">
                <a:extLst>
                  <a:ext uri="{FF2B5EF4-FFF2-40B4-BE49-F238E27FC236}">
                    <a16:creationId xmlns:a16="http://schemas.microsoft.com/office/drawing/2014/main" id="{1E8FE767-F0CA-C742-7B6B-474B954C402F}"/>
                  </a:ext>
                </a:extLst>
              </p:cNvPr>
              <p:cNvSpPr/>
              <p:nvPr/>
            </p:nvSpPr>
            <p:spPr>
              <a:xfrm>
                <a:off x="8879816" y="3656696"/>
                <a:ext cx="14609" cy="11677"/>
              </a:xfrm>
              <a:custGeom>
                <a:avLst/>
                <a:gdLst>
                  <a:gd name="connsiteX0" fmla="*/ 10161 w 14609"/>
                  <a:gd name="connsiteY0" fmla="*/ 0 h 11677"/>
                  <a:gd name="connsiteX1" fmla="*/ 10161 w 14609"/>
                  <a:gd name="connsiteY1" fmla="*/ 11677 h 11677"/>
                  <a:gd name="connsiteX2" fmla="*/ 10161 w 14609"/>
                  <a:gd name="connsiteY2" fmla="*/ 0 h 11677"/>
                </a:gdLst>
                <a:ahLst/>
                <a:cxnLst>
                  <a:cxn ang="0">
                    <a:pos x="connsiteX0" y="connsiteY0"/>
                  </a:cxn>
                  <a:cxn ang="0">
                    <a:pos x="connsiteX1" y="connsiteY1"/>
                  </a:cxn>
                  <a:cxn ang="0">
                    <a:pos x="connsiteX2" y="connsiteY2"/>
                  </a:cxn>
                </a:cxnLst>
                <a:rect l="l" t="t" r="r" b="b"/>
                <a:pathLst>
                  <a:path w="14609" h="11677">
                    <a:moveTo>
                      <a:pt x="10161" y="0"/>
                    </a:moveTo>
                    <a:cubicBezTo>
                      <a:pt x="10161" y="0"/>
                      <a:pt x="20170" y="11677"/>
                      <a:pt x="10161" y="11677"/>
                    </a:cubicBezTo>
                    <a:cubicBezTo>
                      <a:pt x="-6521" y="11677"/>
                      <a:pt x="151" y="0"/>
                      <a:pt x="10161"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0370D92B-E144-AEFE-5CEA-84382989AD84}"/>
                  </a:ext>
                </a:extLst>
              </p:cNvPr>
              <p:cNvSpPr/>
              <p:nvPr/>
            </p:nvSpPr>
            <p:spPr>
              <a:xfrm>
                <a:off x="8356709" y="3472258"/>
                <a:ext cx="11121" cy="14074"/>
              </a:xfrm>
              <a:custGeom>
                <a:avLst/>
                <a:gdLst>
                  <a:gd name="connsiteX0" fmla="*/ 4448 w 11121"/>
                  <a:gd name="connsiteY0" fmla="*/ 937 h 14074"/>
                  <a:gd name="connsiteX1" fmla="*/ 4448 w 11121"/>
                  <a:gd name="connsiteY1" fmla="*/ 12614 h 14074"/>
                  <a:gd name="connsiteX2" fmla="*/ 4448 w 11121"/>
                  <a:gd name="connsiteY2" fmla="*/ 937 h 14074"/>
                </a:gdLst>
                <a:ahLst/>
                <a:cxnLst>
                  <a:cxn ang="0">
                    <a:pos x="connsiteX0" y="connsiteY0"/>
                  </a:cxn>
                  <a:cxn ang="0">
                    <a:pos x="connsiteX1" y="connsiteY1"/>
                  </a:cxn>
                  <a:cxn ang="0">
                    <a:pos x="connsiteX2" y="connsiteY2"/>
                  </a:cxn>
                </a:cxnLst>
                <a:rect l="l" t="t" r="r" b="b"/>
                <a:pathLst>
                  <a:path w="11121" h="14074">
                    <a:moveTo>
                      <a:pt x="4448" y="937"/>
                    </a:moveTo>
                    <a:cubicBezTo>
                      <a:pt x="4448" y="937"/>
                      <a:pt x="19463" y="19287"/>
                      <a:pt x="4448" y="12614"/>
                    </a:cubicBezTo>
                    <a:cubicBezTo>
                      <a:pt x="4448" y="12614"/>
                      <a:pt x="-5560" y="-4068"/>
                      <a:pt x="4448" y="937"/>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429" name="Freeform 1428">
              <a:extLst>
                <a:ext uri="{FF2B5EF4-FFF2-40B4-BE49-F238E27FC236}">
                  <a16:creationId xmlns:a16="http://schemas.microsoft.com/office/drawing/2014/main" id="{AB0C343D-55E5-66F9-5E67-BCBD49B60462}"/>
                </a:ext>
              </a:extLst>
            </p:cNvPr>
            <p:cNvSpPr/>
            <p:nvPr/>
          </p:nvSpPr>
          <p:spPr>
            <a:xfrm>
              <a:off x="3787071" y="5264842"/>
              <a:ext cx="260118" cy="1395836"/>
            </a:xfrm>
            <a:custGeom>
              <a:avLst/>
              <a:gdLst>
                <a:gd name="connsiteX0" fmla="*/ 135004 w 260118"/>
                <a:gd name="connsiteY0" fmla="*/ 13345 h 1395836"/>
                <a:gd name="connsiteX1" fmla="*/ 126663 w 260118"/>
                <a:gd name="connsiteY1" fmla="*/ 26691 h 1395836"/>
                <a:gd name="connsiteX2" fmla="*/ 140009 w 260118"/>
                <a:gd name="connsiteY2" fmla="*/ 55050 h 1395836"/>
                <a:gd name="connsiteX3" fmla="*/ 140009 w 260118"/>
                <a:gd name="connsiteY3" fmla="*/ 198516 h 1395836"/>
                <a:gd name="connsiteX4" fmla="*/ 131668 w 260118"/>
                <a:gd name="connsiteY4" fmla="*/ 198516 h 1395836"/>
                <a:gd name="connsiteX5" fmla="*/ 140009 w 260118"/>
                <a:gd name="connsiteY5" fmla="*/ 215198 h 1395836"/>
                <a:gd name="connsiteX6" fmla="*/ 131668 w 260118"/>
                <a:gd name="connsiteY6" fmla="*/ 235216 h 1395836"/>
                <a:gd name="connsiteX7" fmla="*/ 135004 w 260118"/>
                <a:gd name="connsiteY7" fmla="*/ 283594 h 1395836"/>
                <a:gd name="connsiteX8" fmla="*/ 126663 w 260118"/>
                <a:gd name="connsiteY8" fmla="*/ 295271 h 1395836"/>
                <a:gd name="connsiteX9" fmla="*/ 106645 w 260118"/>
                <a:gd name="connsiteY9" fmla="*/ 398700 h 1395836"/>
                <a:gd name="connsiteX10" fmla="*/ 114986 w 260118"/>
                <a:gd name="connsiteY10" fmla="*/ 422055 h 1395836"/>
                <a:gd name="connsiteX11" fmla="*/ 118322 w 260118"/>
                <a:gd name="connsiteY11" fmla="*/ 430396 h 1395836"/>
                <a:gd name="connsiteX12" fmla="*/ 106645 w 260118"/>
                <a:gd name="connsiteY12" fmla="*/ 470432 h 1395836"/>
                <a:gd name="connsiteX13" fmla="*/ 114986 w 260118"/>
                <a:gd name="connsiteY13" fmla="*/ 530488 h 1395836"/>
                <a:gd name="connsiteX14" fmla="*/ 98304 w 260118"/>
                <a:gd name="connsiteY14" fmla="*/ 542165 h 1395836"/>
                <a:gd name="connsiteX15" fmla="*/ 98304 w 260118"/>
                <a:gd name="connsiteY15" fmla="*/ 573861 h 1395836"/>
                <a:gd name="connsiteX16" fmla="*/ 89963 w 260118"/>
                <a:gd name="connsiteY16" fmla="*/ 577198 h 1395836"/>
                <a:gd name="connsiteX17" fmla="*/ 78285 w 260118"/>
                <a:gd name="connsiteY17" fmla="*/ 628912 h 1395836"/>
                <a:gd name="connsiteX18" fmla="*/ 78285 w 260118"/>
                <a:gd name="connsiteY18" fmla="*/ 637253 h 1395836"/>
                <a:gd name="connsiteX19" fmla="*/ 49925 w 260118"/>
                <a:gd name="connsiteY19" fmla="*/ 700645 h 1395836"/>
                <a:gd name="connsiteX20" fmla="*/ 61603 w 260118"/>
                <a:gd name="connsiteY20" fmla="*/ 703981 h 1395836"/>
                <a:gd name="connsiteX21" fmla="*/ 64940 w 260118"/>
                <a:gd name="connsiteY21" fmla="*/ 732340 h 1395836"/>
                <a:gd name="connsiteX22" fmla="*/ 68276 w 260118"/>
                <a:gd name="connsiteY22" fmla="*/ 784055 h 1395836"/>
                <a:gd name="connsiteX23" fmla="*/ 59935 w 260118"/>
                <a:gd name="connsiteY23" fmla="*/ 784055 h 1395836"/>
                <a:gd name="connsiteX24" fmla="*/ 79953 w 260118"/>
                <a:gd name="connsiteY24" fmla="*/ 847446 h 1395836"/>
                <a:gd name="connsiteX25" fmla="*/ 76617 w 260118"/>
                <a:gd name="connsiteY25" fmla="*/ 899160 h 1395836"/>
                <a:gd name="connsiteX26" fmla="*/ 68276 w 260118"/>
                <a:gd name="connsiteY26" fmla="*/ 902497 h 1395836"/>
                <a:gd name="connsiteX27" fmla="*/ 76617 w 260118"/>
                <a:gd name="connsiteY27" fmla="*/ 930856 h 1395836"/>
                <a:gd name="connsiteX28" fmla="*/ 73281 w 260118"/>
                <a:gd name="connsiteY28" fmla="*/ 934193 h 1395836"/>
                <a:gd name="connsiteX29" fmla="*/ 69944 w 260118"/>
                <a:gd name="connsiteY29" fmla="*/ 942534 h 1395836"/>
                <a:gd name="connsiteX30" fmla="*/ 69944 w 260118"/>
                <a:gd name="connsiteY30" fmla="*/ 950875 h 1395836"/>
                <a:gd name="connsiteX31" fmla="*/ 61603 w 260118"/>
                <a:gd name="connsiteY31" fmla="*/ 947538 h 1395836"/>
                <a:gd name="connsiteX32" fmla="*/ 58266 w 260118"/>
                <a:gd name="connsiteY32" fmla="*/ 1027612 h 1395836"/>
                <a:gd name="connsiteX33" fmla="*/ 41584 w 260118"/>
                <a:gd name="connsiteY33" fmla="*/ 1019271 h 1395836"/>
                <a:gd name="connsiteX34" fmla="*/ 33243 w 260118"/>
                <a:gd name="connsiteY34" fmla="*/ 1027612 h 1395836"/>
                <a:gd name="connsiteX35" fmla="*/ 36580 w 260118"/>
                <a:gd name="connsiteY35" fmla="*/ 1019271 h 1395836"/>
                <a:gd name="connsiteX36" fmla="*/ 19898 w 260118"/>
                <a:gd name="connsiteY36" fmla="*/ 1010930 h 1395836"/>
                <a:gd name="connsiteX37" fmla="*/ 11557 w 260118"/>
                <a:gd name="connsiteY37" fmla="*/ 1014266 h 1395836"/>
                <a:gd name="connsiteX38" fmla="*/ 11557 w 260118"/>
                <a:gd name="connsiteY38" fmla="*/ 1022607 h 1395836"/>
                <a:gd name="connsiteX39" fmla="*/ 3216 w 260118"/>
                <a:gd name="connsiteY39" fmla="*/ 1045962 h 1395836"/>
                <a:gd name="connsiteX40" fmla="*/ 14894 w 260118"/>
                <a:gd name="connsiteY40" fmla="*/ 1037621 h 1395836"/>
                <a:gd name="connsiteX41" fmla="*/ 14894 w 260118"/>
                <a:gd name="connsiteY41" fmla="*/ 1049298 h 1395836"/>
                <a:gd name="connsiteX42" fmla="*/ 26571 w 260118"/>
                <a:gd name="connsiteY42" fmla="*/ 1049298 h 1395836"/>
                <a:gd name="connsiteX43" fmla="*/ 43253 w 260118"/>
                <a:gd name="connsiteY43" fmla="*/ 1049298 h 1395836"/>
                <a:gd name="connsiteX44" fmla="*/ 39917 w 260118"/>
                <a:gd name="connsiteY44" fmla="*/ 1065980 h 1395836"/>
                <a:gd name="connsiteX45" fmla="*/ 36580 w 260118"/>
                <a:gd name="connsiteY45" fmla="*/ 1077658 h 1395836"/>
                <a:gd name="connsiteX46" fmla="*/ 36580 w 260118"/>
                <a:gd name="connsiteY46" fmla="*/ 1141050 h 1395836"/>
                <a:gd name="connsiteX47" fmla="*/ 44921 w 260118"/>
                <a:gd name="connsiteY47" fmla="*/ 1132709 h 1395836"/>
                <a:gd name="connsiteX48" fmla="*/ 36580 w 260118"/>
                <a:gd name="connsiteY48" fmla="*/ 1149391 h 1395836"/>
                <a:gd name="connsiteX49" fmla="*/ 33243 w 260118"/>
                <a:gd name="connsiteY49" fmla="*/ 1166073 h 1395836"/>
                <a:gd name="connsiteX50" fmla="*/ 29907 w 260118"/>
                <a:gd name="connsiteY50" fmla="*/ 1162736 h 1395836"/>
                <a:gd name="connsiteX51" fmla="*/ 26571 w 260118"/>
                <a:gd name="connsiteY51" fmla="*/ 1091004 h 1395836"/>
                <a:gd name="connsiteX52" fmla="*/ 9889 w 260118"/>
                <a:gd name="connsiteY52" fmla="*/ 1091004 h 1395836"/>
                <a:gd name="connsiteX53" fmla="*/ 13225 w 260118"/>
                <a:gd name="connsiteY53" fmla="*/ 1099345 h 1395836"/>
                <a:gd name="connsiteX54" fmla="*/ 9889 w 260118"/>
                <a:gd name="connsiteY54" fmla="*/ 1136045 h 1395836"/>
                <a:gd name="connsiteX55" fmla="*/ 1548 w 260118"/>
                <a:gd name="connsiteY55" fmla="*/ 1147722 h 1395836"/>
                <a:gd name="connsiteX56" fmla="*/ 4884 w 260118"/>
                <a:gd name="connsiteY56" fmla="*/ 1164404 h 1395836"/>
                <a:gd name="connsiteX57" fmla="*/ 28239 w 260118"/>
                <a:gd name="connsiteY57" fmla="*/ 1167741 h 1395836"/>
                <a:gd name="connsiteX58" fmla="*/ 28239 w 260118"/>
                <a:gd name="connsiteY58" fmla="*/ 1179418 h 1395836"/>
                <a:gd name="connsiteX59" fmla="*/ 39917 w 260118"/>
                <a:gd name="connsiteY59" fmla="*/ 1179418 h 1395836"/>
                <a:gd name="connsiteX60" fmla="*/ 39917 w 260118"/>
                <a:gd name="connsiteY60" fmla="*/ 1191096 h 1395836"/>
                <a:gd name="connsiteX61" fmla="*/ 28239 w 260118"/>
                <a:gd name="connsiteY61" fmla="*/ 1182755 h 1395836"/>
                <a:gd name="connsiteX62" fmla="*/ 28239 w 260118"/>
                <a:gd name="connsiteY62" fmla="*/ 1194432 h 1395836"/>
                <a:gd name="connsiteX63" fmla="*/ 16561 w 260118"/>
                <a:gd name="connsiteY63" fmla="*/ 1191096 h 1395836"/>
                <a:gd name="connsiteX64" fmla="*/ 16561 w 260118"/>
                <a:gd name="connsiteY64" fmla="*/ 1202773 h 1395836"/>
                <a:gd name="connsiteX65" fmla="*/ 13225 w 260118"/>
                <a:gd name="connsiteY65" fmla="*/ 1202773 h 1395836"/>
                <a:gd name="connsiteX66" fmla="*/ 13225 w 260118"/>
                <a:gd name="connsiteY66" fmla="*/ 1226128 h 1395836"/>
                <a:gd name="connsiteX67" fmla="*/ 24902 w 260118"/>
                <a:gd name="connsiteY67" fmla="*/ 1226128 h 1395836"/>
                <a:gd name="connsiteX68" fmla="*/ 33243 w 260118"/>
                <a:gd name="connsiteY68" fmla="*/ 1209446 h 1395836"/>
                <a:gd name="connsiteX69" fmla="*/ 36580 w 260118"/>
                <a:gd name="connsiteY69" fmla="*/ 1217787 h 1395836"/>
                <a:gd name="connsiteX70" fmla="*/ 39917 w 260118"/>
                <a:gd name="connsiteY70" fmla="*/ 1197768 h 1395836"/>
                <a:gd name="connsiteX71" fmla="*/ 39917 w 260118"/>
                <a:gd name="connsiteY71" fmla="*/ 1189427 h 1395836"/>
                <a:gd name="connsiteX72" fmla="*/ 51594 w 260118"/>
                <a:gd name="connsiteY72" fmla="*/ 1192764 h 1395836"/>
                <a:gd name="connsiteX73" fmla="*/ 43253 w 260118"/>
                <a:gd name="connsiteY73" fmla="*/ 1212782 h 1395836"/>
                <a:gd name="connsiteX74" fmla="*/ 46589 w 260118"/>
                <a:gd name="connsiteY74" fmla="*/ 1212782 h 1395836"/>
                <a:gd name="connsiteX75" fmla="*/ 43253 w 260118"/>
                <a:gd name="connsiteY75" fmla="*/ 1224460 h 1395836"/>
                <a:gd name="connsiteX76" fmla="*/ 43253 w 260118"/>
                <a:gd name="connsiteY76" fmla="*/ 1232801 h 1395836"/>
                <a:gd name="connsiteX77" fmla="*/ 31576 w 260118"/>
                <a:gd name="connsiteY77" fmla="*/ 1229464 h 1395836"/>
                <a:gd name="connsiteX78" fmla="*/ 31576 w 260118"/>
                <a:gd name="connsiteY78" fmla="*/ 1237805 h 1395836"/>
                <a:gd name="connsiteX79" fmla="*/ 28239 w 260118"/>
                <a:gd name="connsiteY79" fmla="*/ 1234469 h 1395836"/>
                <a:gd name="connsiteX80" fmla="*/ 8220 w 260118"/>
                <a:gd name="connsiteY80" fmla="*/ 1234469 h 1395836"/>
                <a:gd name="connsiteX81" fmla="*/ 39917 w 260118"/>
                <a:gd name="connsiteY81" fmla="*/ 1286183 h 1395836"/>
                <a:gd name="connsiteX82" fmla="*/ 51594 w 260118"/>
                <a:gd name="connsiteY82" fmla="*/ 1286183 h 1395836"/>
                <a:gd name="connsiteX83" fmla="*/ 43253 w 260118"/>
                <a:gd name="connsiteY83" fmla="*/ 1269501 h 1395836"/>
                <a:gd name="connsiteX84" fmla="*/ 43253 w 260118"/>
                <a:gd name="connsiteY84" fmla="*/ 1246146 h 1395836"/>
                <a:gd name="connsiteX85" fmla="*/ 34912 w 260118"/>
                <a:gd name="connsiteY85" fmla="*/ 1237805 h 1395836"/>
                <a:gd name="connsiteX86" fmla="*/ 51594 w 260118"/>
                <a:gd name="connsiteY86" fmla="*/ 1234469 h 1395836"/>
                <a:gd name="connsiteX87" fmla="*/ 59935 w 260118"/>
                <a:gd name="connsiteY87" fmla="*/ 1242810 h 1395836"/>
                <a:gd name="connsiteX88" fmla="*/ 68276 w 260118"/>
                <a:gd name="connsiteY88" fmla="*/ 1231132 h 1395836"/>
                <a:gd name="connsiteX89" fmla="*/ 76617 w 260118"/>
                <a:gd name="connsiteY89" fmla="*/ 1239473 h 1395836"/>
                <a:gd name="connsiteX90" fmla="*/ 68276 w 260118"/>
                <a:gd name="connsiteY90" fmla="*/ 1239473 h 1395836"/>
                <a:gd name="connsiteX91" fmla="*/ 68276 w 260118"/>
                <a:gd name="connsiteY91" fmla="*/ 1256155 h 1395836"/>
                <a:gd name="connsiteX92" fmla="*/ 59935 w 260118"/>
                <a:gd name="connsiteY92" fmla="*/ 1247814 h 1395836"/>
                <a:gd name="connsiteX93" fmla="*/ 51594 w 260118"/>
                <a:gd name="connsiteY93" fmla="*/ 1256155 h 1395836"/>
                <a:gd name="connsiteX94" fmla="*/ 54930 w 260118"/>
                <a:gd name="connsiteY94" fmla="*/ 1284515 h 1395836"/>
                <a:gd name="connsiteX95" fmla="*/ 54930 w 260118"/>
                <a:gd name="connsiteY95" fmla="*/ 1287851 h 1395836"/>
                <a:gd name="connsiteX96" fmla="*/ 51594 w 260118"/>
                <a:gd name="connsiteY96" fmla="*/ 1307870 h 1395836"/>
                <a:gd name="connsiteX97" fmla="*/ 63271 w 260118"/>
                <a:gd name="connsiteY97" fmla="*/ 1311206 h 1395836"/>
                <a:gd name="connsiteX98" fmla="*/ 66607 w 260118"/>
                <a:gd name="connsiteY98" fmla="*/ 1311206 h 1395836"/>
                <a:gd name="connsiteX99" fmla="*/ 66607 w 260118"/>
                <a:gd name="connsiteY99" fmla="*/ 1319547 h 1395836"/>
                <a:gd name="connsiteX100" fmla="*/ 78285 w 260118"/>
                <a:gd name="connsiteY100" fmla="*/ 1327888 h 1395836"/>
                <a:gd name="connsiteX101" fmla="*/ 78285 w 260118"/>
                <a:gd name="connsiteY101" fmla="*/ 1316211 h 1395836"/>
                <a:gd name="connsiteX102" fmla="*/ 81622 w 260118"/>
                <a:gd name="connsiteY102" fmla="*/ 1304533 h 1395836"/>
                <a:gd name="connsiteX103" fmla="*/ 78285 w 260118"/>
                <a:gd name="connsiteY103" fmla="*/ 1296192 h 1395836"/>
                <a:gd name="connsiteX104" fmla="*/ 86626 w 260118"/>
                <a:gd name="connsiteY104" fmla="*/ 1292856 h 1395836"/>
                <a:gd name="connsiteX105" fmla="*/ 89963 w 260118"/>
                <a:gd name="connsiteY105" fmla="*/ 1309538 h 1395836"/>
                <a:gd name="connsiteX106" fmla="*/ 109981 w 260118"/>
                <a:gd name="connsiteY106" fmla="*/ 1312874 h 1395836"/>
                <a:gd name="connsiteX107" fmla="*/ 109981 w 260118"/>
                <a:gd name="connsiteY107" fmla="*/ 1324552 h 1395836"/>
                <a:gd name="connsiteX108" fmla="*/ 86626 w 260118"/>
                <a:gd name="connsiteY108" fmla="*/ 1316211 h 1395836"/>
                <a:gd name="connsiteX109" fmla="*/ 94967 w 260118"/>
                <a:gd name="connsiteY109" fmla="*/ 1332893 h 1395836"/>
                <a:gd name="connsiteX110" fmla="*/ 111649 w 260118"/>
                <a:gd name="connsiteY110" fmla="*/ 1329556 h 1395836"/>
                <a:gd name="connsiteX111" fmla="*/ 88294 w 260118"/>
                <a:gd name="connsiteY111" fmla="*/ 1341234 h 1395836"/>
                <a:gd name="connsiteX112" fmla="*/ 88294 w 260118"/>
                <a:gd name="connsiteY112" fmla="*/ 1352911 h 1395836"/>
                <a:gd name="connsiteX113" fmla="*/ 91630 w 260118"/>
                <a:gd name="connsiteY113" fmla="*/ 1344570 h 1395836"/>
                <a:gd name="connsiteX114" fmla="*/ 114986 w 260118"/>
                <a:gd name="connsiteY114" fmla="*/ 1347906 h 1395836"/>
                <a:gd name="connsiteX115" fmla="*/ 114986 w 260118"/>
                <a:gd name="connsiteY115" fmla="*/ 1356247 h 1395836"/>
                <a:gd name="connsiteX116" fmla="*/ 135004 w 260118"/>
                <a:gd name="connsiteY116" fmla="*/ 1356247 h 1395836"/>
                <a:gd name="connsiteX117" fmla="*/ 138340 w 260118"/>
                <a:gd name="connsiteY117" fmla="*/ 1364588 h 1395836"/>
                <a:gd name="connsiteX118" fmla="*/ 146681 w 260118"/>
                <a:gd name="connsiteY118" fmla="*/ 1361252 h 1395836"/>
                <a:gd name="connsiteX119" fmla="*/ 135004 w 260118"/>
                <a:gd name="connsiteY119" fmla="*/ 1369593 h 1395836"/>
                <a:gd name="connsiteX120" fmla="*/ 143345 w 260118"/>
                <a:gd name="connsiteY120" fmla="*/ 1381270 h 1395836"/>
                <a:gd name="connsiteX121" fmla="*/ 155022 w 260118"/>
                <a:gd name="connsiteY121" fmla="*/ 1384607 h 1395836"/>
                <a:gd name="connsiteX122" fmla="*/ 163363 w 260118"/>
                <a:gd name="connsiteY122" fmla="*/ 1372929 h 1395836"/>
                <a:gd name="connsiteX123" fmla="*/ 180045 w 260118"/>
                <a:gd name="connsiteY123" fmla="*/ 1369593 h 1395836"/>
                <a:gd name="connsiteX124" fmla="*/ 180045 w 260118"/>
                <a:gd name="connsiteY124" fmla="*/ 1361252 h 1395836"/>
                <a:gd name="connsiteX125" fmla="*/ 168368 w 260118"/>
                <a:gd name="connsiteY125" fmla="*/ 1357916 h 1395836"/>
                <a:gd name="connsiteX126" fmla="*/ 185050 w 260118"/>
                <a:gd name="connsiteY126" fmla="*/ 1357916 h 1395836"/>
                <a:gd name="connsiteX127" fmla="*/ 196727 w 260118"/>
                <a:gd name="connsiteY127" fmla="*/ 1377934 h 1395836"/>
                <a:gd name="connsiteX128" fmla="*/ 205068 w 260118"/>
                <a:gd name="connsiteY128" fmla="*/ 1377934 h 1395836"/>
                <a:gd name="connsiteX129" fmla="*/ 213409 w 260118"/>
                <a:gd name="connsiteY129" fmla="*/ 1369593 h 1395836"/>
                <a:gd name="connsiteX130" fmla="*/ 216745 w 260118"/>
                <a:gd name="connsiteY130" fmla="*/ 1357916 h 1395836"/>
                <a:gd name="connsiteX131" fmla="*/ 260119 w 260118"/>
                <a:gd name="connsiteY131" fmla="*/ 1357916 h 1395836"/>
                <a:gd name="connsiteX132" fmla="*/ 196727 w 260118"/>
                <a:gd name="connsiteY132" fmla="*/ 1351243 h 1395836"/>
                <a:gd name="connsiteX133" fmla="*/ 175040 w 260118"/>
                <a:gd name="connsiteY133" fmla="*/ 1351243 h 1395836"/>
                <a:gd name="connsiteX134" fmla="*/ 175040 w 260118"/>
                <a:gd name="connsiteY134" fmla="*/ 1272837 h 1395836"/>
                <a:gd name="connsiteX135" fmla="*/ 151686 w 260118"/>
                <a:gd name="connsiteY135" fmla="*/ 1266165 h 1395836"/>
                <a:gd name="connsiteX136" fmla="*/ 160027 w 260118"/>
                <a:gd name="connsiteY136" fmla="*/ 1249483 h 1395836"/>
                <a:gd name="connsiteX137" fmla="*/ 168368 w 260118"/>
                <a:gd name="connsiteY137" fmla="*/ 1252819 h 1395836"/>
                <a:gd name="connsiteX138" fmla="*/ 180045 w 260118"/>
                <a:gd name="connsiteY138" fmla="*/ 1252819 h 1395836"/>
                <a:gd name="connsiteX139" fmla="*/ 176709 w 260118"/>
                <a:gd name="connsiteY139" fmla="*/ 1246146 h 1395836"/>
                <a:gd name="connsiteX140" fmla="*/ 133335 w 260118"/>
                <a:gd name="connsiteY140" fmla="*/ 1241142 h 1395836"/>
                <a:gd name="connsiteX141" fmla="*/ 98304 w 260118"/>
                <a:gd name="connsiteY141" fmla="*/ 1242810 h 1395836"/>
                <a:gd name="connsiteX142" fmla="*/ 76617 w 260118"/>
                <a:gd name="connsiteY142" fmla="*/ 1216119 h 1395836"/>
                <a:gd name="connsiteX143" fmla="*/ 73281 w 260118"/>
                <a:gd name="connsiteY143" fmla="*/ 1196100 h 1395836"/>
                <a:gd name="connsiteX144" fmla="*/ 73281 w 260118"/>
                <a:gd name="connsiteY144" fmla="*/ 1177750 h 1395836"/>
                <a:gd name="connsiteX145" fmla="*/ 59935 w 260118"/>
                <a:gd name="connsiteY145" fmla="*/ 1181086 h 1395836"/>
                <a:gd name="connsiteX146" fmla="*/ 53262 w 260118"/>
                <a:gd name="connsiteY146" fmla="*/ 1164404 h 1395836"/>
                <a:gd name="connsiteX147" fmla="*/ 59935 w 260118"/>
                <a:gd name="connsiteY147" fmla="*/ 1144386 h 1395836"/>
                <a:gd name="connsiteX148" fmla="*/ 56599 w 260118"/>
                <a:gd name="connsiteY148" fmla="*/ 1121031 h 1395836"/>
                <a:gd name="connsiteX149" fmla="*/ 74948 w 260118"/>
                <a:gd name="connsiteY149" fmla="*/ 1104349 h 1395836"/>
                <a:gd name="connsiteX150" fmla="*/ 78285 w 260118"/>
                <a:gd name="connsiteY150" fmla="*/ 1085999 h 1395836"/>
                <a:gd name="connsiteX151" fmla="*/ 78285 w 260118"/>
                <a:gd name="connsiteY151" fmla="*/ 1067649 h 1395836"/>
                <a:gd name="connsiteX152" fmla="*/ 86626 w 260118"/>
                <a:gd name="connsiteY152" fmla="*/ 1057639 h 1395836"/>
                <a:gd name="connsiteX153" fmla="*/ 86626 w 260118"/>
                <a:gd name="connsiteY153" fmla="*/ 1047630 h 1395836"/>
                <a:gd name="connsiteX154" fmla="*/ 89963 w 260118"/>
                <a:gd name="connsiteY154" fmla="*/ 1024275 h 1395836"/>
                <a:gd name="connsiteX155" fmla="*/ 89963 w 260118"/>
                <a:gd name="connsiteY155" fmla="*/ 1004257 h 1395836"/>
                <a:gd name="connsiteX156" fmla="*/ 88294 w 260118"/>
                <a:gd name="connsiteY156" fmla="*/ 989243 h 1395836"/>
                <a:gd name="connsiteX157" fmla="*/ 96635 w 260118"/>
                <a:gd name="connsiteY157" fmla="*/ 977566 h 1395836"/>
                <a:gd name="connsiteX158" fmla="*/ 94967 w 260118"/>
                <a:gd name="connsiteY158" fmla="*/ 967557 h 1395836"/>
                <a:gd name="connsiteX159" fmla="*/ 99971 w 260118"/>
                <a:gd name="connsiteY159" fmla="*/ 950875 h 1395836"/>
                <a:gd name="connsiteX160" fmla="*/ 96635 w 260118"/>
                <a:gd name="connsiteY160" fmla="*/ 930856 h 1395836"/>
                <a:gd name="connsiteX161" fmla="*/ 96635 w 260118"/>
                <a:gd name="connsiteY161" fmla="*/ 914174 h 1395836"/>
                <a:gd name="connsiteX162" fmla="*/ 86626 w 260118"/>
                <a:gd name="connsiteY162" fmla="*/ 894156 h 1395836"/>
                <a:gd name="connsiteX163" fmla="*/ 96635 w 260118"/>
                <a:gd name="connsiteY163" fmla="*/ 865796 h 1395836"/>
                <a:gd name="connsiteX164" fmla="*/ 96635 w 260118"/>
                <a:gd name="connsiteY164" fmla="*/ 842442 h 1395836"/>
                <a:gd name="connsiteX165" fmla="*/ 89963 w 260118"/>
                <a:gd name="connsiteY165" fmla="*/ 832432 h 1395836"/>
                <a:gd name="connsiteX166" fmla="*/ 89963 w 260118"/>
                <a:gd name="connsiteY166" fmla="*/ 809078 h 1395836"/>
                <a:gd name="connsiteX167" fmla="*/ 86626 w 260118"/>
                <a:gd name="connsiteY167" fmla="*/ 784055 h 1395836"/>
                <a:gd name="connsiteX168" fmla="*/ 94967 w 260118"/>
                <a:gd name="connsiteY168" fmla="*/ 765704 h 1395836"/>
                <a:gd name="connsiteX169" fmla="*/ 104976 w 260118"/>
                <a:gd name="connsiteY169" fmla="*/ 725668 h 1395836"/>
                <a:gd name="connsiteX170" fmla="*/ 111649 w 260118"/>
                <a:gd name="connsiteY170" fmla="*/ 717327 h 1395836"/>
                <a:gd name="connsiteX171" fmla="*/ 104976 w 260118"/>
                <a:gd name="connsiteY171" fmla="*/ 697308 h 1395836"/>
                <a:gd name="connsiteX172" fmla="*/ 106645 w 260118"/>
                <a:gd name="connsiteY172" fmla="*/ 672285 h 1395836"/>
                <a:gd name="connsiteX173" fmla="*/ 116653 w 260118"/>
                <a:gd name="connsiteY173" fmla="*/ 653935 h 1395836"/>
                <a:gd name="connsiteX174" fmla="*/ 128331 w 260118"/>
                <a:gd name="connsiteY174" fmla="*/ 648930 h 1395836"/>
                <a:gd name="connsiteX175" fmla="*/ 128331 w 260118"/>
                <a:gd name="connsiteY175" fmla="*/ 630580 h 1395836"/>
                <a:gd name="connsiteX176" fmla="*/ 128331 w 260118"/>
                <a:gd name="connsiteY176" fmla="*/ 608893 h 1395836"/>
                <a:gd name="connsiteX177" fmla="*/ 140009 w 260118"/>
                <a:gd name="connsiteY177" fmla="*/ 570525 h 1395836"/>
                <a:gd name="connsiteX178" fmla="*/ 140009 w 260118"/>
                <a:gd name="connsiteY178" fmla="*/ 545501 h 1395836"/>
                <a:gd name="connsiteX179" fmla="*/ 143345 w 260118"/>
                <a:gd name="connsiteY179" fmla="*/ 525483 h 1395836"/>
                <a:gd name="connsiteX180" fmla="*/ 143345 w 260118"/>
                <a:gd name="connsiteY180" fmla="*/ 502129 h 1395836"/>
                <a:gd name="connsiteX181" fmla="*/ 145013 w 260118"/>
                <a:gd name="connsiteY181" fmla="*/ 473769 h 1395836"/>
                <a:gd name="connsiteX182" fmla="*/ 151686 w 260118"/>
                <a:gd name="connsiteY182" fmla="*/ 450414 h 1395836"/>
                <a:gd name="connsiteX183" fmla="*/ 151686 w 260118"/>
                <a:gd name="connsiteY183" fmla="*/ 423723 h 1395836"/>
                <a:gd name="connsiteX184" fmla="*/ 155022 w 260118"/>
                <a:gd name="connsiteY184" fmla="*/ 387022 h 1395836"/>
                <a:gd name="connsiteX185" fmla="*/ 170036 w 260118"/>
                <a:gd name="connsiteY185" fmla="*/ 360332 h 1395836"/>
                <a:gd name="connsiteX186" fmla="*/ 181714 w 260118"/>
                <a:gd name="connsiteY186" fmla="*/ 338645 h 1395836"/>
                <a:gd name="connsiteX187" fmla="*/ 185050 w 260118"/>
                <a:gd name="connsiteY187" fmla="*/ 315290 h 1395836"/>
                <a:gd name="connsiteX188" fmla="*/ 186718 w 260118"/>
                <a:gd name="connsiteY188" fmla="*/ 296940 h 1395836"/>
                <a:gd name="connsiteX189" fmla="*/ 183381 w 260118"/>
                <a:gd name="connsiteY189" fmla="*/ 276922 h 1395836"/>
                <a:gd name="connsiteX190" fmla="*/ 183381 w 260118"/>
                <a:gd name="connsiteY190" fmla="*/ 245225 h 1395836"/>
                <a:gd name="connsiteX191" fmla="*/ 201732 w 260118"/>
                <a:gd name="connsiteY191" fmla="*/ 230212 h 1395836"/>
                <a:gd name="connsiteX192" fmla="*/ 220082 w 260118"/>
                <a:gd name="connsiteY192" fmla="*/ 215198 h 1395836"/>
                <a:gd name="connsiteX193" fmla="*/ 216745 w 260118"/>
                <a:gd name="connsiteY193" fmla="*/ 188507 h 1395836"/>
                <a:gd name="connsiteX194" fmla="*/ 210073 w 260118"/>
                <a:gd name="connsiteY194" fmla="*/ 166820 h 1395836"/>
                <a:gd name="connsiteX195" fmla="*/ 195059 w 260118"/>
                <a:gd name="connsiteY195" fmla="*/ 160147 h 1395836"/>
                <a:gd name="connsiteX196" fmla="*/ 191722 w 260118"/>
                <a:gd name="connsiteY196" fmla="*/ 136792 h 1395836"/>
                <a:gd name="connsiteX197" fmla="*/ 190055 w 260118"/>
                <a:gd name="connsiteY197" fmla="*/ 110101 h 1395836"/>
                <a:gd name="connsiteX198" fmla="*/ 181714 w 260118"/>
                <a:gd name="connsiteY198" fmla="*/ 83410 h 1395836"/>
                <a:gd name="connsiteX199" fmla="*/ 176709 w 260118"/>
                <a:gd name="connsiteY199" fmla="*/ 60055 h 1395836"/>
                <a:gd name="connsiteX200" fmla="*/ 163363 w 260118"/>
                <a:gd name="connsiteY200" fmla="*/ 45041 h 1395836"/>
                <a:gd name="connsiteX201" fmla="*/ 150017 w 260118"/>
                <a:gd name="connsiteY201" fmla="*/ 16682 h 1395836"/>
                <a:gd name="connsiteX202" fmla="*/ 145013 w 260118"/>
                <a:gd name="connsiteY202" fmla="*/ 0 h 1395836"/>
                <a:gd name="connsiteX203" fmla="*/ 129999 w 260118"/>
                <a:gd name="connsiteY203" fmla="*/ 13345 h 1395836"/>
                <a:gd name="connsiteX204" fmla="*/ 180045 w 260118"/>
                <a:gd name="connsiteY204" fmla="*/ 1382939 h 1395836"/>
                <a:gd name="connsiteX205" fmla="*/ 183381 w 260118"/>
                <a:gd name="connsiteY205" fmla="*/ 1394616 h 1395836"/>
                <a:gd name="connsiteX206" fmla="*/ 180045 w 260118"/>
                <a:gd name="connsiteY206" fmla="*/ 1382939 h 1395836"/>
                <a:gd name="connsiteX207" fmla="*/ 114986 w 260118"/>
                <a:gd name="connsiteY207" fmla="*/ 1362920 h 1395836"/>
                <a:gd name="connsiteX208" fmla="*/ 126663 w 260118"/>
                <a:gd name="connsiteY208" fmla="*/ 1371261 h 1395836"/>
                <a:gd name="connsiteX209" fmla="*/ 114986 w 260118"/>
                <a:gd name="connsiteY209" fmla="*/ 1362920 h 1395836"/>
                <a:gd name="connsiteX210" fmla="*/ 3216 w 260118"/>
                <a:gd name="connsiteY210" fmla="*/ 1194432 h 1395836"/>
                <a:gd name="connsiteX211" fmla="*/ 6553 w 260118"/>
                <a:gd name="connsiteY211" fmla="*/ 1202773 h 1395836"/>
                <a:gd name="connsiteX212" fmla="*/ 3216 w 260118"/>
                <a:gd name="connsiteY212" fmla="*/ 1194432 h 1395836"/>
                <a:gd name="connsiteX213" fmla="*/ 11557 w 260118"/>
                <a:gd name="connsiteY213" fmla="*/ 1174414 h 1395836"/>
                <a:gd name="connsiteX214" fmla="*/ 11557 w 260118"/>
                <a:gd name="connsiteY214" fmla="*/ 1191096 h 1395836"/>
                <a:gd name="connsiteX215" fmla="*/ 11557 w 260118"/>
                <a:gd name="connsiteY215" fmla="*/ 1174414 h 1395836"/>
                <a:gd name="connsiteX216" fmla="*/ 106645 w 260118"/>
                <a:gd name="connsiteY216" fmla="*/ 1274506 h 1395836"/>
                <a:gd name="connsiteX217" fmla="*/ 109981 w 260118"/>
                <a:gd name="connsiteY217" fmla="*/ 1277842 h 1395836"/>
                <a:gd name="connsiteX218" fmla="*/ 101640 w 260118"/>
                <a:gd name="connsiteY218" fmla="*/ 1294524 h 1395836"/>
                <a:gd name="connsiteX219" fmla="*/ 104976 w 260118"/>
                <a:gd name="connsiteY219" fmla="*/ 1274506 h 1395836"/>
                <a:gd name="connsiteX220" fmla="*/ 83289 w 260118"/>
                <a:gd name="connsiteY220" fmla="*/ 1274506 h 1395836"/>
                <a:gd name="connsiteX221" fmla="*/ 86626 w 260118"/>
                <a:gd name="connsiteY221" fmla="*/ 1286183 h 1395836"/>
                <a:gd name="connsiteX222" fmla="*/ 83289 w 260118"/>
                <a:gd name="connsiteY222" fmla="*/ 1274506 h 1395836"/>
                <a:gd name="connsiteX223" fmla="*/ 131668 w 260118"/>
                <a:gd name="connsiteY223" fmla="*/ 1266165 h 1395836"/>
                <a:gd name="connsiteX224" fmla="*/ 155022 w 260118"/>
                <a:gd name="connsiteY224" fmla="*/ 1266165 h 1395836"/>
                <a:gd name="connsiteX225" fmla="*/ 151686 w 260118"/>
                <a:gd name="connsiteY225" fmla="*/ 1274506 h 1395836"/>
                <a:gd name="connsiteX226" fmla="*/ 140009 w 260118"/>
                <a:gd name="connsiteY226" fmla="*/ 1271169 h 1395836"/>
                <a:gd name="connsiteX227" fmla="*/ 128331 w 260118"/>
                <a:gd name="connsiteY227" fmla="*/ 1274506 h 1395836"/>
                <a:gd name="connsiteX228" fmla="*/ 131668 w 260118"/>
                <a:gd name="connsiteY228" fmla="*/ 1302865 h 1395836"/>
                <a:gd name="connsiteX229" fmla="*/ 148350 w 260118"/>
                <a:gd name="connsiteY229" fmla="*/ 1299529 h 1395836"/>
                <a:gd name="connsiteX230" fmla="*/ 148350 w 260118"/>
                <a:gd name="connsiteY230" fmla="*/ 1307870 h 1395836"/>
                <a:gd name="connsiteX231" fmla="*/ 131668 w 260118"/>
                <a:gd name="connsiteY231" fmla="*/ 1311206 h 1395836"/>
                <a:gd name="connsiteX232" fmla="*/ 135004 w 260118"/>
                <a:gd name="connsiteY232" fmla="*/ 1327888 h 1395836"/>
                <a:gd name="connsiteX233" fmla="*/ 146681 w 260118"/>
                <a:gd name="connsiteY233" fmla="*/ 1327888 h 1395836"/>
                <a:gd name="connsiteX234" fmla="*/ 135004 w 260118"/>
                <a:gd name="connsiteY234" fmla="*/ 1344570 h 1395836"/>
                <a:gd name="connsiteX235" fmla="*/ 126663 w 260118"/>
                <a:gd name="connsiteY235" fmla="*/ 1341234 h 1395836"/>
                <a:gd name="connsiteX236" fmla="*/ 126663 w 260118"/>
                <a:gd name="connsiteY236" fmla="*/ 1317879 h 1395836"/>
                <a:gd name="connsiteX237" fmla="*/ 114986 w 260118"/>
                <a:gd name="connsiteY237" fmla="*/ 1317879 h 1395836"/>
                <a:gd name="connsiteX238" fmla="*/ 123327 w 260118"/>
                <a:gd name="connsiteY238" fmla="*/ 1274506 h 1395836"/>
                <a:gd name="connsiteX239" fmla="*/ 131668 w 260118"/>
                <a:gd name="connsiteY239" fmla="*/ 1271169 h 1395836"/>
                <a:gd name="connsiteX240" fmla="*/ 46589 w 260118"/>
                <a:gd name="connsiteY240" fmla="*/ 974229 h 1395836"/>
                <a:gd name="connsiteX241" fmla="*/ 43253 w 260118"/>
                <a:gd name="connsiteY241" fmla="*/ 997584 h 1395836"/>
                <a:gd name="connsiteX242" fmla="*/ 34912 w 260118"/>
                <a:gd name="connsiteY242" fmla="*/ 1014266 h 1395836"/>
                <a:gd name="connsiteX243" fmla="*/ 43253 w 260118"/>
                <a:gd name="connsiteY243" fmla="*/ 997584 h 1395836"/>
                <a:gd name="connsiteX244" fmla="*/ 51594 w 260118"/>
                <a:gd name="connsiteY244" fmla="*/ 989243 h 1395836"/>
                <a:gd name="connsiteX245" fmla="*/ 54930 w 260118"/>
                <a:gd name="connsiteY245" fmla="*/ 980902 h 1395836"/>
                <a:gd name="connsiteX246" fmla="*/ 46589 w 260118"/>
                <a:gd name="connsiteY246" fmla="*/ 972561 h 1395836"/>
                <a:gd name="connsiteX247" fmla="*/ 39917 w 260118"/>
                <a:gd name="connsiteY247" fmla="*/ 945870 h 1395836"/>
                <a:gd name="connsiteX248" fmla="*/ 43253 w 260118"/>
                <a:gd name="connsiteY248" fmla="*/ 954211 h 1395836"/>
                <a:gd name="connsiteX249" fmla="*/ 39917 w 260118"/>
                <a:gd name="connsiteY249" fmla="*/ 945870 h 1395836"/>
                <a:gd name="connsiteX250" fmla="*/ 46589 w 260118"/>
                <a:gd name="connsiteY250" fmla="*/ 859124 h 1395836"/>
                <a:gd name="connsiteX251" fmla="*/ 43253 w 260118"/>
                <a:gd name="connsiteY251" fmla="*/ 915842 h 1395836"/>
                <a:gd name="connsiteX252" fmla="*/ 54930 w 260118"/>
                <a:gd name="connsiteY252" fmla="*/ 919179 h 1395836"/>
                <a:gd name="connsiteX253" fmla="*/ 66607 w 260118"/>
                <a:gd name="connsiteY253" fmla="*/ 902497 h 1395836"/>
                <a:gd name="connsiteX254" fmla="*/ 58266 w 260118"/>
                <a:gd name="connsiteY254" fmla="*/ 885815 h 1395836"/>
                <a:gd name="connsiteX255" fmla="*/ 66607 w 260118"/>
                <a:gd name="connsiteY255" fmla="*/ 857455 h 1395836"/>
                <a:gd name="connsiteX256" fmla="*/ 46589 w 260118"/>
                <a:gd name="connsiteY256" fmla="*/ 857455 h 139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60118" h="1395836">
                  <a:moveTo>
                    <a:pt x="135004" y="13345"/>
                  </a:moveTo>
                  <a:cubicBezTo>
                    <a:pt x="133335" y="20018"/>
                    <a:pt x="126663" y="26691"/>
                    <a:pt x="126663" y="26691"/>
                  </a:cubicBezTo>
                  <a:cubicBezTo>
                    <a:pt x="133335" y="35032"/>
                    <a:pt x="136672" y="43373"/>
                    <a:pt x="140009" y="55050"/>
                  </a:cubicBezTo>
                  <a:cubicBezTo>
                    <a:pt x="151686" y="96755"/>
                    <a:pt x="140009" y="143465"/>
                    <a:pt x="140009" y="198516"/>
                  </a:cubicBezTo>
                  <a:lnTo>
                    <a:pt x="131668" y="198516"/>
                  </a:lnTo>
                  <a:cubicBezTo>
                    <a:pt x="131668" y="208525"/>
                    <a:pt x="140009" y="211861"/>
                    <a:pt x="140009" y="215198"/>
                  </a:cubicBezTo>
                  <a:cubicBezTo>
                    <a:pt x="140009" y="215198"/>
                    <a:pt x="131668" y="235216"/>
                    <a:pt x="131668" y="235216"/>
                  </a:cubicBezTo>
                  <a:cubicBezTo>
                    <a:pt x="128331" y="253566"/>
                    <a:pt x="136672" y="270248"/>
                    <a:pt x="135004" y="283594"/>
                  </a:cubicBezTo>
                  <a:lnTo>
                    <a:pt x="126663" y="295271"/>
                  </a:lnTo>
                  <a:cubicBezTo>
                    <a:pt x="123327" y="315290"/>
                    <a:pt x="123327" y="387022"/>
                    <a:pt x="106645" y="398700"/>
                  </a:cubicBezTo>
                  <a:lnTo>
                    <a:pt x="114986" y="422055"/>
                  </a:lnTo>
                  <a:cubicBezTo>
                    <a:pt x="114986" y="420386"/>
                    <a:pt x="119990" y="425391"/>
                    <a:pt x="118322" y="430396"/>
                  </a:cubicBezTo>
                  <a:cubicBezTo>
                    <a:pt x="116653" y="442073"/>
                    <a:pt x="106645" y="455419"/>
                    <a:pt x="106645" y="470432"/>
                  </a:cubicBezTo>
                  <a:cubicBezTo>
                    <a:pt x="106645" y="480442"/>
                    <a:pt x="121658" y="508801"/>
                    <a:pt x="114986" y="530488"/>
                  </a:cubicBezTo>
                  <a:cubicBezTo>
                    <a:pt x="114986" y="535493"/>
                    <a:pt x="99971" y="537160"/>
                    <a:pt x="98304" y="542165"/>
                  </a:cubicBezTo>
                  <a:cubicBezTo>
                    <a:pt x="94967" y="550506"/>
                    <a:pt x="98304" y="565520"/>
                    <a:pt x="98304" y="573861"/>
                  </a:cubicBezTo>
                  <a:cubicBezTo>
                    <a:pt x="98304" y="573861"/>
                    <a:pt x="89963" y="577198"/>
                    <a:pt x="89963" y="577198"/>
                  </a:cubicBezTo>
                  <a:cubicBezTo>
                    <a:pt x="84958" y="595548"/>
                    <a:pt x="73281" y="643926"/>
                    <a:pt x="78285" y="628912"/>
                  </a:cubicBezTo>
                  <a:cubicBezTo>
                    <a:pt x="84958" y="632248"/>
                    <a:pt x="78285" y="637253"/>
                    <a:pt x="78285" y="637253"/>
                  </a:cubicBezTo>
                  <a:cubicBezTo>
                    <a:pt x="74948" y="650598"/>
                    <a:pt x="64940" y="703981"/>
                    <a:pt x="49925" y="700645"/>
                  </a:cubicBezTo>
                  <a:cubicBezTo>
                    <a:pt x="49925" y="700645"/>
                    <a:pt x="58266" y="703981"/>
                    <a:pt x="61603" y="703981"/>
                  </a:cubicBezTo>
                  <a:cubicBezTo>
                    <a:pt x="63271" y="713990"/>
                    <a:pt x="61603" y="720663"/>
                    <a:pt x="64940" y="732340"/>
                  </a:cubicBezTo>
                  <a:cubicBezTo>
                    <a:pt x="64940" y="727336"/>
                    <a:pt x="71612" y="770709"/>
                    <a:pt x="68276" y="784055"/>
                  </a:cubicBezTo>
                  <a:lnTo>
                    <a:pt x="59935" y="784055"/>
                  </a:lnTo>
                  <a:cubicBezTo>
                    <a:pt x="51594" y="822423"/>
                    <a:pt x="38248" y="857455"/>
                    <a:pt x="79953" y="847446"/>
                  </a:cubicBezTo>
                  <a:cubicBezTo>
                    <a:pt x="79953" y="860792"/>
                    <a:pt x="76617" y="880810"/>
                    <a:pt x="76617" y="899160"/>
                  </a:cubicBezTo>
                  <a:lnTo>
                    <a:pt x="68276" y="902497"/>
                  </a:lnTo>
                  <a:cubicBezTo>
                    <a:pt x="68276" y="915842"/>
                    <a:pt x="78285" y="915842"/>
                    <a:pt x="76617" y="930856"/>
                  </a:cubicBezTo>
                  <a:lnTo>
                    <a:pt x="73281" y="934193"/>
                  </a:lnTo>
                  <a:cubicBezTo>
                    <a:pt x="68276" y="935861"/>
                    <a:pt x="61603" y="945870"/>
                    <a:pt x="69944" y="942534"/>
                  </a:cubicBezTo>
                  <a:lnTo>
                    <a:pt x="69944" y="950875"/>
                  </a:lnTo>
                  <a:cubicBezTo>
                    <a:pt x="68276" y="950875"/>
                    <a:pt x="61603" y="945870"/>
                    <a:pt x="61603" y="947538"/>
                  </a:cubicBezTo>
                  <a:cubicBezTo>
                    <a:pt x="53262" y="979234"/>
                    <a:pt x="61603" y="990911"/>
                    <a:pt x="58266" y="1027612"/>
                  </a:cubicBezTo>
                  <a:cubicBezTo>
                    <a:pt x="51594" y="1024275"/>
                    <a:pt x="49925" y="1019271"/>
                    <a:pt x="41584" y="1019271"/>
                  </a:cubicBezTo>
                  <a:cubicBezTo>
                    <a:pt x="51594" y="1024275"/>
                    <a:pt x="33243" y="1027612"/>
                    <a:pt x="33243" y="1027612"/>
                  </a:cubicBezTo>
                  <a:cubicBezTo>
                    <a:pt x="31576" y="1027612"/>
                    <a:pt x="36580" y="1020939"/>
                    <a:pt x="36580" y="1019271"/>
                  </a:cubicBezTo>
                  <a:cubicBezTo>
                    <a:pt x="31576" y="1015934"/>
                    <a:pt x="24902" y="1014266"/>
                    <a:pt x="19898" y="1010930"/>
                  </a:cubicBezTo>
                  <a:cubicBezTo>
                    <a:pt x="18230" y="1019271"/>
                    <a:pt x="18230" y="1010930"/>
                    <a:pt x="11557" y="1014266"/>
                  </a:cubicBezTo>
                  <a:lnTo>
                    <a:pt x="11557" y="1022607"/>
                  </a:lnTo>
                  <a:cubicBezTo>
                    <a:pt x="11557" y="1022607"/>
                    <a:pt x="6553" y="1039289"/>
                    <a:pt x="3216" y="1045962"/>
                  </a:cubicBezTo>
                  <a:lnTo>
                    <a:pt x="14894" y="1037621"/>
                  </a:lnTo>
                  <a:cubicBezTo>
                    <a:pt x="14894" y="1037621"/>
                    <a:pt x="14894" y="1049298"/>
                    <a:pt x="14894" y="1049298"/>
                  </a:cubicBezTo>
                  <a:cubicBezTo>
                    <a:pt x="18230" y="1049298"/>
                    <a:pt x="24902" y="1049298"/>
                    <a:pt x="26571" y="1049298"/>
                  </a:cubicBezTo>
                  <a:cubicBezTo>
                    <a:pt x="23235" y="1049298"/>
                    <a:pt x="38248" y="1034285"/>
                    <a:pt x="43253" y="1049298"/>
                  </a:cubicBezTo>
                  <a:cubicBezTo>
                    <a:pt x="44921" y="1055971"/>
                    <a:pt x="39917" y="1064312"/>
                    <a:pt x="39917" y="1065980"/>
                  </a:cubicBezTo>
                  <a:cubicBezTo>
                    <a:pt x="39917" y="1065980"/>
                    <a:pt x="58266" y="1080994"/>
                    <a:pt x="36580" y="1077658"/>
                  </a:cubicBezTo>
                  <a:cubicBezTo>
                    <a:pt x="38248" y="1107686"/>
                    <a:pt x="38248" y="1112690"/>
                    <a:pt x="36580" y="1141050"/>
                  </a:cubicBezTo>
                  <a:cubicBezTo>
                    <a:pt x="36580" y="1141050"/>
                    <a:pt x="41584" y="1132709"/>
                    <a:pt x="44921" y="1132709"/>
                  </a:cubicBezTo>
                  <a:cubicBezTo>
                    <a:pt x="51594" y="1132709"/>
                    <a:pt x="36580" y="1149391"/>
                    <a:pt x="36580" y="1149391"/>
                  </a:cubicBezTo>
                  <a:cubicBezTo>
                    <a:pt x="34912" y="1152727"/>
                    <a:pt x="36580" y="1162736"/>
                    <a:pt x="33243" y="1166073"/>
                  </a:cubicBezTo>
                  <a:cubicBezTo>
                    <a:pt x="26571" y="1171077"/>
                    <a:pt x="31576" y="1162736"/>
                    <a:pt x="29907" y="1162736"/>
                  </a:cubicBezTo>
                  <a:cubicBezTo>
                    <a:pt x="33243" y="1136045"/>
                    <a:pt x="31576" y="1114358"/>
                    <a:pt x="26571" y="1091004"/>
                  </a:cubicBezTo>
                  <a:cubicBezTo>
                    <a:pt x="23235" y="1091004"/>
                    <a:pt x="14894" y="1091004"/>
                    <a:pt x="9889" y="1091004"/>
                  </a:cubicBezTo>
                  <a:cubicBezTo>
                    <a:pt x="8220" y="1094340"/>
                    <a:pt x="16561" y="1097676"/>
                    <a:pt x="13225" y="1099345"/>
                  </a:cubicBezTo>
                  <a:cubicBezTo>
                    <a:pt x="-13466" y="1112690"/>
                    <a:pt x="8220" y="1122699"/>
                    <a:pt x="9889" y="1136045"/>
                  </a:cubicBezTo>
                  <a:cubicBezTo>
                    <a:pt x="9889" y="1149391"/>
                    <a:pt x="9889" y="1142718"/>
                    <a:pt x="1548" y="1147722"/>
                  </a:cubicBezTo>
                  <a:cubicBezTo>
                    <a:pt x="3216" y="1154395"/>
                    <a:pt x="6553" y="1157732"/>
                    <a:pt x="4884" y="1164404"/>
                  </a:cubicBezTo>
                  <a:cubicBezTo>
                    <a:pt x="14894" y="1167741"/>
                    <a:pt x="19898" y="1166073"/>
                    <a:pt x="28239" y="1167741"/>
                  </a:cubicBezTo>
                  <a:cubicBezTo>
                    <a:pt x="28239" y="1167741"/>
                    <a:pt x="28239" y="1179418"/>
                    <a:pt x="28239" y="1179418"/>
                  </a:cubicBezTo>
                  <a:cubicBezTo>
                    <a:pt x="33243" y="1182755"/>
                    <a:pt x="34912" y="1176082"/>
                    <a:pt x="39917" y="1179418"/>
                  </a:cubicBezTo>
                  <a:cubicBezTo>
                    <a:pt x="41584" y="1179418"/>
                    <a:pt x="38248" y="1189427"/>
                    <a:pt x="39917" y="1191096"/>
                  </a:cubicBezTo>
                  <a:cubicBezTo>
                    <a:pt x="36580" y="1189427"/>
                    <a:pt x="31576" y="1184423"/>
                    <a:pt x="28239" y="1182755"/>
                  </a:cubicBezTo>
                  <a:cubicBezTo>
                    <a:pt x="33243" y="1182755"/>
                    <a:pt x="29907" y="1207778"/>
                    <a:pt x="28239" y="1194432"/>
                  </a:cubicBezTo>
                  <a:cubicBezTo>
                    <a:pt x="23235" y="1192764"/>
                    <a:pt x="23235" y="1192764"/>
                    <a:pt x="16561" y="1191096"/>
                  </a:cubicBezTo>
                  <a:cubicBezTo>
                    <a:pt x="16561" y="1191096"/>
                    <a:pt x="16561" y="1202773"/>
                    <a:pt x="16561" y="1202773"/>
                  </a:cubicBezTo>
                  <a:lnTo>
                    <a:pt x="13225" y="1202773"/>
                  </a:lnTo>
                  <a:cubicBezTo>
                    <a:pt x="13225" y="1211114"/>
                    <a:pt x="13225" y="1219455"/>
                    <a:pt x="13225" y="1226128"/>
                  </a:cubicBezTo>
                  <a:cubicBezTo>
                    <a:pt x="13225" y="1226128"/>
                    <a:pt x="23235" y="1226128"/>
                    <a:pt x="24902" y="1226128"/>
                  </a:cubicBezTo>
                  <a:cubicBezTo>
                    <a:pt x="24902" y="1226128"/>
                    <a:pt x="29907" y="1211114"/>
                    <a:pt x="33243" y="1209446"/>
                  </a:cubicBezTo>
                  <a:cubicBezTo>
                    <a:pt x="33243" y="1212782"/>
                    <a:pt x="36580" y="1217787"/>
                    <a:pt x="36580" y="1217787"/>
                  </a:cubicBezTo>
                  <a:cubicBezTo>
                    <a:pt x="38248" y="1199437"/>
                    <a:pt x="29907" y="1204441"/>
                    <a:pt x="39917" y="1197768"/>
                  </a:cubicBezTo>
                  <a:lnTo>
                    <a:pt x="39917" y="1189427"/>
                  </a:lnTo>
                  <a:cubicBezTo>
                    <a:pt x="43253" y="1189427"/>
                    <a:pt x="44921" y="1196100"/>
                    <a:pt x="51594" y="1192764"/>
                  </a:cubicBezTo>
                  <a:cubicBezTo>
                    <a:pt x="34912" y="1206109"/>
                    <a:pt x="41584" y="1217787"/>
                    <a:pt x="43253" y="1212782"/>
                  </a:cubicBezTo>
                  <a:lnTo>
                    <a:pt x="46589" y="1212782"/>
                  </a:lnTo>
                  <a:cubicBezTo>
                    <a:pt x="46589" y="1212782"/>
                    <a:pt x="44921" y="1231132"/>
                    <a:pt x="43253" y="1224460"/>
                  </a:cubicBezTo>
                  <a:lnTo>
                    <a:pt x="43253" y="1232801"/>
                  </a:lnTo>
                  <a:cubicBezTo>
                    <a:pt x="33243" y="1232801"/>
                    <a:pt x="38248" y="1227796"/>
                    <a:pt x="31576" y="1229464"/>
                  </a:cubicBezTo>
                  <a:lnTo>
                    <a:pt x="31576" y="1237805"/>
                  </a:lnTo>
                  <a:cubicBezTo>
                    <a:pt x="31576" y="1237805"/>
                    <a:pt x="16561" y="1237805"/>
                    <a:pt x="28239" y="1234469"/>
                  </a:cubicBezTo>
                  <a:cubicBezTo>
                    <a:pt x="21566" y="1236137"/>
                    <a:pt x="16561" y="1234469"/>
                    <a:pt x="8220" y="1234469"/>
                  </a:cubicBezTo>
                  <a:cubicBezTo>
                    <a:pt x="18230" y="1256155"/>
                    <a:pt x="16561" y="1277842"/>
                    <a:pt x="39917" y="1286183"/>
                  </a:cubicBezTo>
                  <a:cubicBezTo>
                    <a:pt x="39917" y="1286183"/>
                    <a:pt x="58266" y="1289519"/>
                    <a:pt x="51594" y="1286183"/>
                  </a:cubicBezTo>
                  <a:cubicBezTo>
                    <a:pt x="39917" y="1281178"/>
                    <a:pt x="14894" y="1264496"/>
                    <a:pt x="43253" y="1269501"/>
                  </a:cubicBezTo>
                  <a:cubicBezTo>
                    <a:pt x="41584" y="1261160"/>
                    <a:pt x="44921" y="1252819"/>
                    <a:pt x="43253" y="1246146"/>
                  </a:cubicBezTo>
                  <a:cubicBezTo>
                    <a:pt x="43253" y="1244478"/>
                    <a:pt x="36580" y="1242810"/>
                    <a:pt x="34912" y="1237805"/>
                  </a:cubicBezTo>
                  <a:cubicBezTo>
                    <a:pt x="43253" y="1237805"/>
                    <a:pt x="46589" y="1232801"/>
                    <a:pt x="51594" y="1234469"/>
                  </a:cubicBezTo>
                  <a:cubicBezTo>
                    <a:pt x="51594" y="1234469"/>
                    <a:pt x="51594" y="1241142"/>
                    <a:pt x="59935" y="1242810"/>
                  </a:cubicBezTo>
                  <a:cubicBezTo>
                    <a:pt x="59935" y="1242810"/>
                    <a:pt x="66607" y="1231132"/>
                    <a:pt x="68276" y="1231132"/>
                  </a:cubicBezTo>
                  <a:cubicBezTo>
                    <a:pt x="74948" y="1229464"/>
                    <a:pt x="84958" y="1237805"/>
                    <a:pt x="76617" y="1239473"/>
                  </a:cubicBezTo>
                  <a:cubicBezTo>
                    <a:pt x="71612" y="1251151"/>
                    <a:pt x="74948" y="1234469"/>
                    <a:pt x="68276" y="1239473"/>
                  </a:cubicBezTo>
                  <a:cubicBezTo>
                    <a:pt x="68276" y="1239473"/>
                    <a:pt x="68276" y="1252819"/>
                    <a:pt x="68276" y="1256155"/>
                  </a:cubicBezTo>
                  <a:cubicBezTo>
                    <a:pt x="66607" y="1256155"/>
                    <a:pt x="59935" y="1249483"/>
                    <a:pt x="59935" y="1247814"/>
                  </a:cubicBezTo>
                  <a:cubicBezTo>
                    <a:pt x="59935" y="1247814"/>
                    <a:pt x="43253" y="1257824"/>
                    <a:pt x="51594" y="1256155"/>
                  </a:cubicBezTo>
                  <a:cubicBezTo>
                    <a:pt x="51594" y="1266165"/>
                    <a:pt x="54930" y="1277842"/>
                    <a:pt x="54930" y="1284515"/>
                  </a:cubicBezTo>
                  <a:cubicBezTo>
                    <a:pt x="64940" y="1282847"/>
                    <a:pt x="73281" y="1287851"/>
                    <a:pt x="54930" y="1287851"/>
                  </a:cubicBezTo>
                  <a:cubicBezTo>
                    <a:pt x="53262" y="1296192"/>
                    <a:pt x="54930" y="1301197"/>
                    <a:pt x="51594" y="1307870"/>
                  </a:cubicBezTo>
                  <a:cubicBezTo>
                    <a:pt x="54930" y="1309538"/>
                    <a:pt x="66607" y="1312874"/>
                    <a:pt x="63271" y="1311206"/>
                  </a:cubicBezTo>
                  <a:lnTo>
                    <a:pt x="66607" y="1311206"/>
                  </a:lnTo>
                  <a:lnTo>
                    <a:pt x="66607" y="1319547"/>
                  </a:lnTo>
                  <a:cubicBezTo>
                    <a:pt x="53262" y="1316211"/>
                    <a:pt x="78285" y="1327888"/>
                    <a:pt x="78285" y="1327888"/>
                  </a:cubicBezTo>
                  <a:cubicBezTo>
                    <a:pt x="84958" y="1327888"/>
                    <a:pt x="83289" y="1316211"/>
                    <a:pt x="78285" y="1316211"/>
                  </a:cubicBezTo>
                  <a:cubicBezTo>
                    <a:pt x="78285" y="1316211"/>
                    <a:pt x="81622" y="1307870"/>
                    <a:pt x="81622" y="1304533"/>
                  </a:cubicBezTo>
                  <a:cubicBezTo>
                    <a:pt x="53262" y="1304533"/>
                    <a:pt x="86626" y="1294524"/>
                    <a:pt x="78285" y="1296192"/>
                  </a:cubicBezTo>
                  <a:cubicBezTo>
                    <a:pt x="78285" y="1296192"/>
                    <a:pt x="78285" y="1289519"/>
                    <a:pt x="86626" y="1292856"/>
                  </a:cubicBezTo>
                  <a:cubicBezTo>
                    <a:pt x="86626" y="1292856"/>
                    <a:pt x="86626" y="1307870"/>
                    <a:pt x="89963" y="1309538"/>
                  </a:cubicBezTo>
                  <a:cubicBezTo>
                    <a:pt x="94967" y="1312874"/>
                    <a:pt x="104976" y="1312874"/>
                    <a:pt x="109981" y="1312874"/>
                  </a:cubicBezTo>
                  <a:cubicBezTo>
                    <a:pt x="109981" y="1312874"/>
                    <a:pt x="109981" y="1324552"/>
                    <a:pt x="109981" y="1324552"/>
                  </a:cubicBezTo>
                  <a:cubicBezTo>
                    <a:pt x="98304" y="1321215"/>
                    <a:pt x="101640" y="1322883"/>
                    <a:pt x="86626" y="1316211"/>
                  </a:cubicBezTo>
                  <a:cubicBezTo>
                    <a:pt x="86626" y="1316211"/>
                    <a:pt x="93299" y="1331224"/>
                    <a:pt x="94967" y="1332893"/>
                  </a:cubicBezTo>
                  <a:cubicBezTo>
                    <a:pt x="99971" y="1332893"/>
                    <a:pt x="111649" y="1329556"/>
                    <a:pt x="111649" y="1329556"/>
                  </a:cubicBezTo>
                  <a:cubicBezTo>
                    <a:pt x="150017" y="1329556"/>
                    <a:pt x="88294" y="1341234"/>
                    <a:pt x="88294" y="1341234"/>
                  </a:cubicBezTo>
                  <a:lnTo>
                    <a:pt x="88294" y="1352911"/>
                  </a:lnTo>
                  <a:cubicBezTo>
                    <a:pt x="96635" y="1352911"/>
                    <a:pt x="89963" y="1351243"/>
                    <a:pt x="91630" y="1344570"/>
                  </a:cubicBezTo>
                  <a:cubicBezTo>
                    <a:pt x="99971" y="1347906"/>
                    <a:pt x="104976" y="1346238"/>
                    <a:pt x="114986" y="1347906"/>
                  </a:cubicBezTo>
                  <a:lnTo>
                    <a:pt x="114986" y="1356247"/>
                  </a:lnTo>
                  <a:cubicBezTo>
                    <a:pt x="119990" y="1356247"/>
                    <a:pt x="129999" y="1352911"/>
                    <a:pt x="135004" y="1356247"/>
                  </a:cubicBezTo>
                  <a:cubicBezTo>
                    <a:pt x="138340" y="1357916"/>
                    <a:pt x="131668" y="1361252"/>
                    <a:pt x="138340" y="1364588"/>
                  </a:cubicBezTo>
                  <a:lnTo>
                    <a:pt x="146681" y="1361252"/>
                  </a:lnTo>
                  <a:cubicBezTo>
                    <a:pt x="146681" y="1361252"/>
                    <a:pt x="153354" y="1369593"/>
                    <a:pt x="135004" y="1369593"/>
                  </a:cubicBezTo>
                  <a:cubicBezTo>
                    <a:pt x="135004" y="1369593"/>
                    <a:pt x="143345" y="1381270"/>
                    <a:pt x="143345" y="1381270"/>
                  </a:cubicBezTo>
                  <a:cubicBezTo>
                    <a:pt x="148350" y="1381270"/>
                    <a:pt x="155022" y="1384607"/>
                    <a:pt x="155022" y="1384607"/>
                  </a:cubicBezTo>
                  <a:cubicBezTo>
                    <a:pt x="171704" y="1386275"/>
                    <a:pt x="151686" y="1376266"/>
                    <a:pt x="163363" y="1372929"/>
                  </a:cubicBezTo>
                  <a:cubicBezTo>
                    <a:pt x="168368" y="1371261"/>
                    <a:pt x="191722" y="1377934"/>
                    <a:pt x="180045" y="1369593"/>
                  </a:cubicBezTo>
                  <a:lnTo>
                    <a:pt x="180045" y="1361252"/>
                  </a:lnTo>
                  <a:cubicBezTo>
                    <a:pt x="171704" y="1361252"/>
                    <a:pt x="171704" y="1361252"/>
                    <a:pt x="168368" y="1357916"/>
                  </a:cubicBezTo>
                  <a:cubicBezTo>
                    <a:pt x="171704" y="1359584"/>
                    <a:pt x="180045" y="1356247"/>
                    <a:pt x="185050" y="1357916"/>
                  </a:cubicBezTo>
                  <a:lnTo>
                    <a:pt x="196727" y="1377934"/>
                  </a:lnTo>
                  <a:lnTo>
                    <a:pt x="205068" y="1377934"/>
                  </a:lnTo>
                  <a:cubicBezTo>
                    <a:pt x="208404" y="1374598"/>
                    <a:pt x="205068" y="1369593"/>
                    <a:pt x="213409" y="1369593"/>
                  </a:cubicBezTo>
                  <a:cubicBezTo>
                    <a:pt x="213409" y="1364588"/>
                    <a:pt x="213409" y="1359584"/>
                    <a:pt x="216745" y="1357916"/>
                  </a:cubicBezTo>
                  <a:cubicBezTo>
                    <a:pt x="231760" y="1351243"/>
                    <a:pt x="250109" y="1357916"/>
                    <a:pt x="260119" y="1357916"/>
                  </a:cubicBezTo>
                  <a:cubicBezTo>
                    <a:pt x="260119" y="1356247"/>
                    <a:pt x="206737" y="1352911"/>
                    <a:pt x="196727" y="1351243"/>
                  </a:cubicBezTo>
                  <a:cubicBezTo>
                    <a:pt x="186718" y="1349575"/>
                    <a:pt x="175040" y="1351243"/>
                    <a:pt x="175040" y="1351243"/>
                  </a:cubicBezTo>
                  <a:lnTo>
                    <a:pt x="175040" y="1272837"/>
                  </a:lnTo>
                  <a:cubicBezTo>
                    <a:pt x="168368" y="1272837"/>
                    <a:pt x="158358" y="1267833"/>
                    <a:pt x="151686" y="1266165"/>
                  </a:cubicBezTo>
                  <a:cubicBezTo>
                    <a:pt x="155022" y="1264496"/>
                    <a:pt x="158358" y="1252819"/>
                    <a:pt x="160027" y="1249483"/>
                  </a:cubicBezTo>
                  <a:cubicBezTo>
                    <a:pt x="160027" y="1249483"/>
                    <a:pt x="175040" y="1249483"/>
                    <a:pt x="168368" y="1252819"/>
                  </a:cubicBezTo>
                  <a:cubicBezTo>
                    <a:pt x="175040" y="1252819"/>
                    <a:pt x="173373" y="1252819"/>
                    <a:pt x="180045" y="1252819"/>
                  </a:cubicBezTo>
                  <a:cubicBezTo>
                    <a:pt x="180045" y="1252819"/>
                    <a:pt x="178377" y="1252819"/>
                    <a:pt x="176709" y="1246146"/>
                  </a:cubicBezTo>
                  <a:cubicBezTo>
                    <a:pt x="176709" y="1246146"/>
                    <a:pt x="141676" y="1241142"/>
                    <a:pt x="133335" y="1241142"/>
                  </a:cubicBezTo>
                  <a:cubicBezTo>
                    <a:pt x="124994" y="1241142"/>
                    <a:pt x="98304" y="1242810"/>
                    <a:pt x="98304" y="1242810"/>
                  </a:cubicBezTo>
                  <a:cubicBezTo>
                    <a:pt x="98304" y="1242810"/>
                    <a:pt x="79953" y="1226128"/>
                    <a:pt x="76617" y="1216119"/>
                  </a:cubicBezTo>
                  <a:cubicBezTo>
                    <a:pt x="73281" y="1206109"/>
                    <a:pt x="68276" y="1201105"/>
                    <a:pt x="73281" y="1196100"/>
                  </a:cubicBezTo>
                  <a:cubicBezTo>
                    <a:pt x="78285" y="1191096"/>
                    <a:pt x="78285" y="1184423"/>
                    <a:pt x="73281" y="1177750"/>
                  </a:cubicBezTo>
                  <a:cubicBezTo>
                    <a:pt x="68276" y="1171077"/>
                    <a:pt x="66607" y="1181086"/>
                    <a:pt x="59935" y="1181086"/>
                  </a:cubicBezTo>
                  <a:cubicBezTo>
                    <a:pt x="53262" y="1181086"/>
                    <a:pt x="53262" y="1172745"/>
                    <a:pt x="53262" y="1164404"/>
                  </a:cubicBezTo>
                  <a:cubicBezTo>
                    <a:pt x="53262" y="1156063"/>
                    <a:pt x="56599" y="1152727"/>
                    <a:pt x="59935" y="1144386"/>
                  </a:cubicBezTo>
                  <a:cubicBezTo>
                    <a:pt x="63271" y="1136045"/>
                    <a:pt x="59935" y="1132709"/>
                    <a:pt x="56599" y="1121031"/>
                  </a:cubicBezTo>
                  <a:cubicBezTo>
                    <a:pt x="53262" y="1109354"/>
                    <a:pt x="69944" y="1109354"/>
                    <a:pt x="74948" y="1104349"/>
                  </a:cubicBezTo>
                  <a:cubicBezTo>
                    <a:pt x="79953" y="1099345"/>
                    <a:pt x="79953" y="1094340"/>
                    <a:pt x="78285" y="1085999"/>
                  </a:cubicBezTo>
                  <a:cubicBezTo>
                    <a:pt x="76617" y="1077658"/>
                    <a:pt x="74948" y="1074321"/>
                    <a:pt x="78285" y="1067649"/>
                  </a:cubicBezTo>
                  <a:cubicBezTo>
                    <a:pt x="81622" y="1060976"/>
                    <a:pt x="86626" y="1057639"/>
                    <a:pt x="86626" y="1057639"/>
                  </a:cubicBezTo>
                  <a:cubicBezTo>
                    <a:pt x="86626" y="1057639"/>
                    <a:pt x="88294" y="1054303"/>
                    <a:pt x="86626" y="1047630"/>
                  </a:cubicBezTo>
                  <a:cubicBezTo>
                    <a:pt x="84958" y="1040957"/>
                    <a:pt x="86626" y="1034285"/>
                    <a:pt x="89963" y="1024275"/>
                  </a:cubicBezTo>
                  <a:cubicBezTo>
                    <a:pt x="93299" y="1014266"/>
                    <a:pt x="91630" y="1012598"/>
                    <a:pt x="89963" y="1004257"/>
                  </a:cubicBezTo>
                  <a:cubicBezTo>
                    <a:pt x="86626" y="995916"/>
                    <a:pt x="83289" y="990911"/>
                    <a:pt x="88294" y="989243"/>
                  </a:cubicBezTo>
                  <a:cubicBezTo>
                    <a:pt x="93299" y="987575"/>
                    <a:pt x="89963" y="979234"/>
                    <a:pt x="96635" y="977566"/>
                  </a:cubicBezTo>
                  <a:cubicBezTo>
                    <a:pt x="103308" y="975898"/>
                    <a:pt x="96635" y="970893"/>
                    <a:pt x="94967" y="967557"/>
                  </a:cubicBezTo>
                  <a:cubicBezTo>
                    <a:pt x="93299" y="964220"/>
                    <a:pt x="94967" y="954211"/>
                    <a:pt x="99971" y="950875"/>
                  </a:cubicBezTo>
                  <a:cubicBezTo>
                    <a:pt x="104976" y="947538"/>
                    <a:pt x="96635" y="939197"/>
                    <a:pt x="96635" y="930856"/>
                  </a:cubicBezTo>
                  <a:cubicBezTo>
                    <a:pt x="96635" y="922515"/>
                    <a:pt x="93299" y="920847"/>
                    <a:pt x="96635" y="914174"/>
                  </a:cubicBezTo>
                  <a:cubicBezTo>
                    <a:pt x="99971" y="907501"/>
                    <a:pt x="89963" y="902497"/>
                    <a:pt x="86626" y="894156"/>
                  </a:cubicBezTo>
                  <a:cubicBezTo>
                    <a:pt x="83289" y="887483"/>
                    <a:pt x="94967" y="875806"/>
                    <a:pt x="96635" y="865796"/>
                  </a:cubicBezTo>
                  <a:cubicBezTo>
                    <a:pt x="98304" y="855787"/>
                    <a:pt x="96635" y="852451"/>
                    <a:pt x="96635" y="842442"/>
                  </a:cubicBezTo>
                  <a:cubicBezTo>
                    <a:pt x="96635" y="832432"/>
                    <a:pt x="96635" y="837437"/>
                    <a:pt x="89963" y="832432"/>
                  </a:cubicBezTo>
                  <a:cubicBezTo>
                    <a:pt x="83289" y="829096"/>
                    <a:pt x="89963" y="817419"/>
                    <a:pt x="89963" y="809078"/>
                  </a:cubicBezTo>
                  <a:cubicBezTo>
                    <a:pt x="89963" y="800737"/>
                    <a:pt x="78285" y="790727"/>
                    <a:pt x="86626" y="784055"/>
                  </a:cubicBezTo>
                  <a:cubicBezTo>
                    <a:pt x="94967" y="777382"/>
                    <a:pt x="93299" y="774045"/>
                    <a:pt x="94967" y="765704"/>
                  </a:cubicBezTo>
                  <a:cubicBezTo>
                    <a:pt x="94967" y="757363"/>
                    <a:pt x="98304" y="735677"/>
                    <a:pt x="104976" y="725668"/>
                  </a:cubicBezTo>
                  <a:cubicBezTo>
                    <a:pt x="111649" y="715658"/>
                    <a:pt x="111649" y="725668"/>
                    <a:pt x="111649" y="717327"/>
                  </a:cubicBezTo>
                  <a:cubicBezTo>
                    <a:pt x="111649" y="708986"/>
                    <a:pt x="104976" y="705649"/>
                    <a:pt x="104976" y="697308"/>
                  </a:cubicBezTo>
                  <a:cubicBezTo>
                    <a:pt x="104976" y="688967"/>
                    <a:pt x="108312" y="680626"/>
                    <a:pt x="106645" y="672285"/>
                  </a:cubicBezTo>
                  <a:cubicBezTo>
                    <a:pt x="106645" y="663944"/>
                    <a:pt x="116653" y="653935"/>
                    <a:pt x="116653" y="653935"/>
                  </a:cubicBezTo>
                  <a:cubicBezTo>
                    <a:pt x="116653" y="653935"/>
                    <a:pt x="124994" y="655603"/>
                    <a:pt x="128331" y="648930"/>
                  </a:cubicBezTo>
                  <a:cubicBezTo>
                    <a:pt x="131668" y="642257"/>
                    <a:pt x="128331" y="638921"/>
                    <a:pt x="128331" y="630580"/>
                  </a:cubicBezTo>
                  <a:cubicBezTo>
                    <a:pt x="126663" y="622239"/>
                    <a:pt x="124994" y="618903"/>
                    <a:pt x="128331" y="608893"/>
                  </a:cubicBezTo>
                  <a:cubicBezTo>
                    <a:pt x="131668" y="598884"/>
                    <a:pt x="140009" y="582202"/>
                    <a:pt x="140009" y="570525"/>
                  </a:cubicBezTo>
                  <a:cubicBezTo>
                    <a:pt x="140009" y="558847"/>
                    <a:pt x="141676" y="555511"/>
                    <a:pt x="140009" y="545501"/>
                  </a:cubicBezTo>
                  <a:cubicBezTo>
                    <a:pt x="136672" y="535493"/>
                    <a:pt x="138340" y="533824"/>
                    <a:pt x="143345" y="525483"/>
                  </a:cubicBezTo>
                  <a:cubicBezTo>
                    <a:pt x="148350" y="517142"/>
                    <a:pt x="145013" y="513806"/>
                    <a:pt x="143345" y="502129"/>
                  </a:cubicBezTo>
                  <a:cubicBezTo>
                    <a:pt x="143345" y="490451"/>
                    <a:pt x="145013" y="488783"/>
                    <a:pt x="145013" y="473769"/>
                  </a:cubicBezTo>
                  <a:cubicBezTo>
                    <a:pt x="145013" y="458755"/>
                    <a:pt x="146681" y="458755"/>
                    <a:pt x="151686" y="450414"/>
                  </a:cubicBezTo>
                  <a:cubicBezTo>
                    <a:pt x="155022" y="442073"/>
                    <a:pt x="151686" y="437068"/>
                    <a:pt x="151686" y="423723"/>
                  </a:cubicBezTo>
                  <a:cubicBezTo>
                    <a:pt x="151686" y="410378"/>
                    <a:pt x="155022" y="403704"/>
                    <a:pt x="155022" y="387022"/>
                  </a:cubicBezTo>
                  <a:cubicBezTo>
                    <a:pt x="155022" y="370340"/>
                    <a:pt x="165032" y="373677"/>
                    <a:pt x="170036" y="360332"/>
                  </a:cubicBezTo>
                  <a:cubicBezTo>
                    <a:pt x="175040" y="348654"/>
                    <a:pt x="178377" y="348654"/>
                    <a:pt x="181714" y="338645"/>
                  </a:cubicBezTo>
                  <a:cubicBezTo>
                    <a:pt x="185050" y="328635"/>
                    <a:pt x="186718" y="325299"/>
                    <a:pt x="185050" y="315290"/>
                  </a:cubicBezTo>
                  <a:cubicBezTo>
                    <a:pt x="183381" y="305281"/>
                    <a:pt x="180045" y="301945"/>
                    <a:pt x="186718" y="296940"/>
                  </a:cubicBezTo>
                  <a:cubicBezTo>
                    <a:pt x="193391" y="293604"/>
                    <a:pt x="185050" y="285263"/>
                    <a:pt x="183381" y="276922"/>
                  </a:cubicBezTo>
                  <a:cubicBezTo>
                    <a:pt x="181714" y="268581"/>
                    <a:pt x="183381" y="253566"/>
                    <a:pt x="183381" y="245225"/>
                  </a:cubicBezTo>
                  <a:cubicBezTo>
                    <a:pt x="183381" y="236884"/>
                    <a:pt x="198396" y="238553"/>
                    <a:pt x="201732" y="230212"/>
                  </a:cubicBezTo>
                  <a:cubicBezTo>
                    <a:pt x="205068" y="221871"/>
                    <a:pt x="216745" y="223539"/>
                    <a:pt x="220082" y="215198"/>
                  </a:cubicBezTo>
                  <a:cubicBezTo>
                    <a:pt x="221750" y="206857"/>
                    <a:pt x="225086" y="191843"/>
                    <a:pt x="216745" y="188507"/>
                  </a:cubicBezTo>
                  <a:cubicBezTo>
                    <a:pt x="208404" y="185170"/>
                    <a:pt x="210073" y="166820"/>
                    <a:pt x="210073" y="166820"/>
                  </a:cubicBezTo>
                  <a:lnTo>
                    <a:pt x="195059" y="160147"/>
                  </a:lnTo>
                  <a:lnTo>
                    <a:pt x="191722" y="136792"/>
                  </a:lnTo>
                  <a:cubicBezTo>
                    <a:pt x="191722" y="136792"/>
                    <a:pt x="193391" y="116774"/>
                    <a:pt x="190055" y="110101"/>
                  </a:cubicBezTo>
                  <a:cubicBezTo>
                    <a:pt x="186718" y="103428"/>
                    <a:pt x="185050" y="91751"/>
                    <a:pt x="181714" y="83410"/>
                  </a:cubicBezTo>
                  <a:cubicBezTo>
                    <a:pt x="178377" y="75069"/>
                    <a:pt x="176709" y="60055"/>
                    <a:pt x="176709" y="60055"/>
                  </a:cubicBezTo>
                  <a:cubicBezTo>
                    <a:pt x="176709" y="60055"/>
                    <a:pt x="170036" y="48378"/>
                    <a:pt x="163363" y="45041"/>
                  </a:cubicBezTo>
                  <a:cubicBezTo>
                    <a:pt x="156691" y="41705"/>
                    <a:pt x="150017" y="16682"/>
                    <a:pt x="150017" y="16682"/>
                  </a:cubicBezTo>
                  <a:lnTo>
                    <a:pt x="145013" y="0"/>
                  </a:lnTo>
                  <a:cubicBezTo>
                    <a:pt x="145013" y="0"/>
                    <a:pt x="131668" y="6673"/>
                    <a:pt x="129999" y="13345"/>
                  </a:cubicBezTo>
                  <a:close/>
                  <a:moveTo>
                    <a:pt x="180045" y="1382939"/>
                  </a:moveTo>
                  <a:cubicBezTo>
                    <a:pt x="180045" y="1382939"/>
                    <a:pt x="183381" y="1394616"/>
                    <a:pt x="183381" y="1394616"/>
                  </a:cubicBezTo>
                  <a:cubicBezTo>
                    <a:pt x="196727" y="1399621"/>
                    <a:pt x="191722" y="1387943"/>
                    <a:pt x="180045" y="1382939"/>
                  </a:cubicBezTo>
                  <a:close/>
                  <a:moveTo>
                    <a:pt x="114986" y="1362920"/>
                  </a:moveTo>
                  <a:cubicBezTo>
                    <a:pt x="104976" y="1362920"/>
                    <a:pt x="126663" y="1371261"/>
                    <a:pt x="126663" y="1371261"/>
                  </a:cubicBezTo>
                  <a:cubicBezTo>
                    <a:pt x="126663" y="1371261"/>
                    <a:pt x="131668" y="1361252"/>
                    <a:pt x="114986" y="1362920"/>
                  </a:cubicBezTo>
                  <a:close/>
                  <a:moveTo>
                    <a:pt x="3216" y="1194432"/>
                  </a:moveTo>
                  <a:lnTo>
                    <a:pt x="6553" y="1202773"/>
                  </a:lnTo>
                  <a:cubicBezTo>
                    <a:pt x="16561" y="1204441"/>
                    <a:pt x="6553" y="1196100"/>
                    <a:pt x="3216" y="1194432"/>
                  </a:cubicBezTo>
                  <a:close/>
                  <a:moveTo>
                    <a:pt x="11557" y="1174414"/>
                  </a:moveTo>
                  <a:lnTo>
                    <a:pt x="11557" y="1191096"/>
                  </a:lnTo>
                  <a:cubicBezTo>
                    <a:pt x="26571" y="1191096"/>
                    <a:pt x="26571" y="1174414"/>
                    <a:pt x="11557" y="1174414"/>
                  </a:cubicBezTo>
                  <a:close/>
                  <a:moveTo>
                    <a:pt x="106645" y="1274506"/>
                  </a:moveTo>
                  <a:cubicBezTo>
                    <a:pt x="114986" y="1269501"/>
                    <a:pt x="106645" y="1277842"/>
                    <a:pt x="109981" y="1277842"/>
                  </a:cubicBezTo>
                  <a:cubicBezTo>
                    <a:pt x="109981" y="1276174"/>
                    <a:pt x="108312" y="1291188"/>
                    <a:pt x="101640" y="1294524"/>
                  </a:cubicBezTo>
                  <a:cubicBezTo>
                    <a:pt x="94967" y="1297860"/>
                    <a:pt x="101640" y="1276174"/>
                    <a:pt x="104976" y="1274506"/>
                  </a:cubicBezTo>
                  <a:close/>
                  <a:moveTo>
                    <a:pt x="83289" y="1274506"/>
                  </a:moveTo>
                  <a:lnTo>
                    <a:pt x="86626" y="1286183"/>
                  </a:lnTo>
                  <a:cubicBezTo>
                    <a:pt x="69944" y="1286183"/>
                    <a:pt x="74948" y="1274506"/>
                    <a:pt x="83289" y="1274506"/>
                  </a:cubicBezTo>
                  <a:close/>
                  <a:moveTo>
                    <a:pt x="131668" y="1266165"/>
                  </a:moveTo>
                  <a:cubicBezTo>
                    <a:pt x="138340" y="1266165"/>
                    <a:pt x="148350" y="1266165"/>
                    <a:pt x="155022" y="1266165"/>
                  </a:cubicBezTo>
                  <a:lnTo>
                    <a:pt x="151686" y="1274506"/>
                  </a:lnTo>
                  <a:cubicBezTo>
                    <a:pt x="145013" y="1277842"/>
                    <a:pt x="140009" y="1271169"/>
                    <a:pt x="140009" y="1271169"/>
                  </a:cubicBezTo>
                  <a:cubicBezTo>
                    <a:pt x="140009" y="1274506"/>
                    <a:pt x="131668" y="1272837"/>
                    <a:pt x="128331" y="1274506"/>
                  </a:cubicBezTo>
                  <a:cubicBezTo>
                    <a:pt x="128331" y="1291188"/>
                    <a:pt x="131668" y="1291188"/>
                    <a:pt x="131668" y="1302865"/>
                  </a:cubicBezTo>
                  <a:cubicBezTo>
                    <a:pt x="138340" y="1301197"/>
                    <a:pt x="141676" y="1297860"/>
                    <a:pt x="148350" y="1299529"/>
                  </a:cubicBezTo>
                  <a:lnTo>
                    <a:pt x="148350" y="1307870"/>
                  </a:lnTo>
                  <a:cubicBezTo>
                    <a:pt x="146681" y="1307870"/>
                    <a:pt x="136672" y="1309538"/>
                    <a:pt x="131668" y="1311206"/>
                  </a:cubicBezTo>
                  <a:cubicBezTo>
                    <a:pt x="131668" y="1314542"/>
                    <a:pt x="138340" y="1326220"/>
                    <a:pt x="135004" y="1327888"/>
                  </a:cubicBezTo>
                  <a:cubicBezTo>
                    <a:pt x="138340" y="1327888"/>
                    <a:pt x="143345" y="1327888"/>
                    <a:pt x="146681" y="1327888"/>
                  </a:cubicBezTo>
                  <a:cubicBezTo>
                    <a:pt x="103308" y="1351243"/>
                    <a:pt x="181714" y="1322883"/>
                    <a:pt x="135004" y="1344570"/>
                  </a:cubicBezTo>
                  <a:cubicBezTo>
                    <a:pt x="135004" y="1344570"/>
                    <a:pt x="119990" y="1344570"/>
                    <a:pt x="126663" y="1341234"/>
                  </a:cubicBezTo>
                  <a:cubicBezTo>
                    <a:pt x="126663" y="1341234"/>
                    <a:pt x="126663" y="1327888"/>
                    <a:pt x="126663" y="1317879"/>
                  </a:cubicBezTo>
                  <a:cubicBezTo>
                    <a:pt x="123327" y="1317879"/>
                    <a:pt x="116653" y="1317879"/>
                    <a:pt x="114986" y="1317879"/>
                  </a:cubicBezTo>
                  <a:cubicBezTo>
                    <a:pt x="114986" y="1306201"/>
                    <a:pt x="118322" y="1286183"/>
                    <a:pt x="123327" y="1274506"/>
                  </a:cubicBezTo>
                  <a:lnTo>
                    <a:pt x="131668" y="1271169"/>
                  </a:lnTo>
                  <a:close/>
                  <a:moveTo>
                    <a:pt x="46589" y="974229"/>
                  </a:moveTo>
                  <a:cubicBezTo>
                    <a:pt x="36580" y="977566"/>
                    <a:pt x="21566" y="995916"/>
                    <a:pt x="43253" y="997584"/>
                  </a:cubicBezTo>
                  <a:cubicBezTo>
                    <a:pt x="43253" y="997584"/>
                    <a:pt x="23235" y="1017603"/>
                    <a:pt x="34912" y="1014266"/>
                  </a:cubicBezTo>
                  <a:cubicBezTo>
                    <a:pt x="34912" y="1014266"/>
                    <a:pt x="71612" y="985907"/>
                    <a:pt x="43253" y="997584"/>
                  </a:cubicBezTo>
                  <a:cubicBezTo>
                    <a:pt x="46589" y="995916"/>
                    <a:pt x="39917" y="984239"/>
                    <a:pt x="51594" y="989243"/>
                  </a:cubicBezTo>
                  <a:cubicBezTo>
                    <a:pt x="51594" y="987575"/>
                    <a:pt x="53262" y="982570"/>
                    <a:pt x="54930" y="980902"/>
                  </a:cubicBezTo>
                  <a:cubicBezTo>
                    <a:pt x="54930" y="980902"/>
                    <a:pt x="49925" y="972561"/>
                    <a:pt x="46589" y="972561"/>
                  </a:cubicBezTo>
                  <a:close/>
                  <a:moveTo>
                    <a:pt x="39917" y="945870"/>
                  </a:moveTo>
                  <a:lnTo>
                    <a:pt x="43253" y="954211"/>
                  </a:lnTo>
                  <a:cubicBezTo>
                    <a:pt x="43253" y="949206"/>
                    <a:pt x="46589" y="945870"/>
                    <a:pt x="39917" y="945870"/>
                  </a:cubicBezTo>
                  <a:close/>
                  <a:moveTo>
                    <a:pt x="46589" y="859124"/>
                  </a:moveTo>
                  <a:cubicBezTo>
                    <a:pt x="46589" y="880810"/>
                    <a:pt x="44921" y="899160"/>
                    <a:pt x="43253" y="915842"/>
                  </a:cubicBezTo>
                  <a:cubicBezTo>
                    <a:pt x="43253" y="915842"/>
                    <a:pt x="51594" y="919179"/>
                    <a:pt x="54930" y="919179"/>
                  </a:cubicBezTo>
                  <a:cubicBezTo>
                    <a:pt x="56599" y="914174"/>
                    <a:pt x="64940" y="907501"/>
                    <a:pt x="66607" y="902497"/>
                  </a:cubicBezTo>
                  <a:cubicBezTo>
                    <a:pt x="68276" y="892488"/>
                    <a:pt x="61603" y="889151"/>
                    <a:pt x="58266" y="885815"/>
                  </a:cubicBezTo>
                  <a:cubicBezTo>
                    <a:pt x="61603" y="874137"/>
                    <a:pt x="61603" y="870801"/>
                    <a:pt x="66607" y="857455"/>
                  </a:cubicBezTo>
                  <a:cubicBezTo>
                    <a:pt x="53262" y="857455"/>
                    <a:pt x="54930" y="859124"/>
                    <a:pt x="46589" y="8574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30" name="Freeform 1429">
              <a:extLst>
                <a:ext uri="{FF2B5EF4-FFF2-40B4-BE49-F238E27FC236}">
                  <a16:creationId xmlns:a16="http://schemas.microsoft.com/office/drawing/2014/main" id="{48F99328-F183-F349-CD40-7673A458097C}"/>
                </a:ext>
              </a:extLst>
            </p:cNvPr>
            <p:cNvSpPr/>
            <p:nvPr/>
          </p:nvSpPr>
          <p:spPr>
            <a:xfrm>
              <a:off x="6105750" y="3930281"/>
              <a:ext cx="273585" cy="530487"/>
            </a:xfrm>
            <a:custGeom>
              <a:avLst/>
              <a:gdLst>
                <a:gd name="connsiteX0" fmla="*/ 8341 w 273585"/>
                <a:gd name="connsiteY0" fmla="*/ 305281 h 530487"/>
                <a:gd name="connsiteX1" fmla="*/ 10009 w 273585"/>
                <a:gd name="connsiteY1" fmla="*/ 305281 h 530487"/>
                <a:gd name="connsiteX2" fmla="*/ 21687 w 273585"/>
                <a:gd name="connsiteY2" fmla="*/ 321963 h 530487"/>
                <a:gd name="connsiteX3" fmla="*/ 45042 w 273585"/>
                <a:gd name="connsiteY3" fmla="*/ 321963 h 530487"/>
                <a:gd name="connsiteX4" fmla="*/ 36701 w 273585"/>
                <a:gd name="connsiteY4" fmla="*/ 333640 h 530487"/>
                <a:gd name="connsiteX5" fmla="*/ 20019 w 273585"/>
                <a:gd name="connsiteY5" fmla="*/ 333640 h 530487"/>
                <a:gd name="connsiteX6" fmla="*/ 38369 w 273585"/>
                <a:gd name="connsiteY6" fmla="*/ 353658 h 530487"/>
                <a:gd name="connsiteX7" fmla="*/ 41705 w 273585"/>
                <a:gd name="connsiteY7" fmla="*/ 368673 h 530487"/>
                <a:gd name="connsiteX8" fmla="*/ 45042 w 273585"/>
                <a:gd name="connsiteY8" fmla="*/ 382018 h 530487"/>
                <a:gd name="connsiteX9" fmla="*/ 45042 w 273585"/>
                <a:gd name="connsiteY9" fmla="*/ 392027 h 530487"/>
                <a:gd name="connsiteX10" fmla="*/ 41705 w 273585"/>
                <a:gd name="connsiteY10" fmla="*/ 402037 h 530487"/>
                <a:gd name="connsiteX11" fmla="*/ 48378 w 273585"/>
                <a:gd name="connsiteY11" fmla="*/ 423723 h 530487"/>
                <a:gd name="connsiteX12" fmla="*/ 50046 w 273585"/>
                <a:gd name="connsiteY12" fmla="*/ 440405 h 530487"/>
                <a:gd name="connsiteX13" fmla="*/ 53383 w 273585"/>
                <a:gd name="connsiteY13" fmla="*/ 452083 h 530487"/>
                <a:gd name="connsiteX14" fmla="*/ 21687 w 273585"/>
                <a:gd name="connsiteY14" fmla="*/ 452083 h 530487"/>
                <a:gd name="connsiteX15" fmla="*/ 18350 w 273585"/>
                <a:gd name="connsiteY15" fmla="*/ 467096 h 530487"/>
                <a:gd name="connsiteX16" fmla="*/ 36701 w 273585"/>
                <a:gd name="connsiteY16" fmla="*/ 490451 h 530487"/>
                <a:gd name="connsiteX17" fmla="*/ 43373 w 273585"/>
                <a:gd name="connsiteY17" fmla="*/ 515474 h 530487"/>
                <a:gd name="connsiteX18" fmla="*/ 36701 w 273585"/>
                <a:gd name="connsiteY18" fmla="*/ 530488 h 530487"/>
                <a:gd name="connsiteX19" fmla="*/ 46710 w 273585"/>
                <a:gd name="connsiteY19" fmla="*/ 530488 h 530487"/>
                <a:gd name="connsiteX20" fmla="*/ 58387 w 273585"/>
                <a:gd name="connsiteY20" fmla="*/ 530488 h 530487"/>
                <a:gd name="connsiteX21" fmla="*/ 65060 w 273585"/>
                <a:gd name="connsiteY21" fmla="*/ 517142 h 530487"/>
                <a:gd name="connsiteX22" fmla="*/ 76737 w 273585"/>
                <a:gd name="connsiteY22" fmla="*/ 523815 h 530487"/>
                <a:gd name="connsiteX23" fmla="*/ 108433 w 273585"/>
                <a:gd name="connsiteY23" fmla="*/ 517142 h 530487"/>
                <a:gd name="connsiteX24" fmla="*/ 128452 w 273585"/>
                <a:gd name="connsiteY24" fmla="*/ 503796 h 530487"/>
                <a:gd name="connsiteX25" fmla="*/ 146802 w 273585"/>
                <a:gd name="connsiteY25" fmla="*/ 492119 h 530487"/>
                <a:gd name="connsiteX26" fmla="*/ 140129 w 273585"/>
                <a:gd name="connsiteY26" fmla="*/ 475437 h 530487"/>
                <a:gd name="connsiteX27" fmla="*/ 170157 w 273585"/>
                <a:gd name="connsiteY27" fmla="*/ 463760 h 530487"/>
                <a:gd name="connsiteX28" fmla="*/ 185170 w 273585"/>
                <a:gd name="connsiteY28" fmla="*/ 457087 h 530487"/>
                <a:gd name="connsiteX29" fmla="*/ 195180 w 273585"/>
                <a:gd name="connsiteY29" fmla="*/ 445409 h 530487"/>
                <a:gd name="connsiteX30" fmla="*/ 210193 w 273585"/>
                <a:gd name="connsiteY30" fmla="*/ 437068 h 530487"/>
                <a:gd name="connsiteX31" fmla="*/ 216866 w 273585"/>
                <a:gd name="connsiteY31" fmla="*/ 427060 h 530487"/>
                <a:gd name="connsiteX32" fmla="*/ 230212 w 273585"/>
                <a:gd name="connsiteY32" fmla="*/ 417050 h 530487"/>
                <a:gd name="connsiteX33" fmla="*/ 228544 w 273585"/>
                <a:gd name="connsiteY33" fmla="*/ 407041 h 530487"/>
                <a:gd name="connsiteX34" fmla="*/ 225207 w 273585"/>
                <a:gd name="connsiteY34" fmla="*/ 393696 h 530487"/>
                <a:gd name="connsiteX35" fmla="*/ 225207 w 273585"/>
                <a:gd name="connsiteY35" fmla="*/ 382018 h 530487"/>
                <a:gd name="connsiteX36" fmla="*/ 225207 w 273585"/>
                <a:gd name="connsiteY36" fmla="*/ 375345 h 530487"/>
                <a:gd name="connsiteX37" fmla="*/ 228544 w 273585"/>
                <a:gd name="connsiteY37" fmla="*/ 360332 h 530487"/>
                <a:gd name="connsiteX38" fmla="*/ 218534 w 273585"/>
                <a:gd name="connsiteY38" fmla="*/ 353658 h 530487"/>
                <a:gd name="connsiteX39" fmla="*/ 205189 w 273585"/>
                <a:gd name="connsiteY39" fmla="*/ 353658 h 530487"/>
                <a:gd name="connsiteX40" fmla="*/ 208525 w 273585"/>
                <a:gd name="connsiteY40" fmla="*/ 343650 h 530487"/>
                <a:gd name="connsiteX41" fmla="*/ 215198 w 273585"/>
                <a:gd name="connsiteY41" fmla="*/ 330304 h 530487"/>
                <a:gd name="connsiteX42" fmla="*/ 221871 w 273585"/>
                <a:gd name="connsiteY42" fmla="*/ 320295 h 530487"/>
                <a:gd name="connsiteX43" fmla="*/ 228544 w 273585"/>
                <a:gd name="connsiteY43" fmla="*/ 300276 h 530487"/>
                <a:gd name="connsiteX44" fmla="*/ 231880 w 273585"/>
                <a:gd name="connsiteY44" fmla="*/ 288599 h 530487"/>
                <a:gd name="connsiteX45" fmla="*/ 238553 w 273585"/>
                <a:gd name="connsiteY45" fmla="*/ 275253 h 530487"/>
                <a:gd name="connsiteX46" fmla="*/ 243557 w 273585"/>
                <a:gd name="connsiteY46" fmla="*/ 258571 h 530487"/>
                <a:gd name="connsiteX47" fmla="*/ 255235 w 273585"/>
                <a:gd name="connsiteY47" fmla="*/ 256903 h 530487"/>
                <a:gd name="connsiteX48" fmla="*/ 273585 w 273585"/>
                <a:gd name="connsiteY48" fmla="*/ 256903 h 530487"/>
                <a:gd name="connsiteX49" fmla="*/ 273585 w 273585"/>
                <a:gd name="connsiteY49" fmla="*/ 135124 h 530487"/>
                <a:gd name="connsiteX50" fmla="*/ 50046 w 273585"/>
                <a:gd name="connsiteY50" fmla="*/ 0 h 530487"/>
                <a:gd name="connsiteX51" fmla="*/ 23355 w 273585"/>
                <a:gd name="connsiteY51" fmla="*/ 18350 h 530487"/>
                <a:gd name="connsiteX52" fmla="*/ 38369 w 273585"/>
                <a:gd name="connsiteY52" fmla="*/ 83410 h 530487"/>
                <a:gd name="connsiteX53" fmla="*/ 48378 w 273585"/>
                <a:gd name="connsiteY53" fmla="*/ 111769 h 530487"/>
                <a:gd name="connsiteX54" fmla="*/ 40037 w 273585"/>
                <a:gd name="connsiteY54" fmla="*/ 138460 h 530487"/>
                <a:gd name="connsiteX55" fmla="*/ 40037 w 273585"/>
                <a:gd name="connsiteY55" fmla="*/ 246894 h 530487"/>
                <a:gd name="connsiteX56" fmla="*/ 0 w 273585"/>
                <a:gd name="connsiteY56" fmla="*/ 280258 h 530487"/>
                <a:gd name="connsiteX57" fmla="*/ 0 w 273585"/>
                <a:gd name="connsiteY57" fmla="*/ 303613 h 5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3585" h="530487">
                  <a:moveTo>
                    <a:pt x="8341" y="305281"/>
                  </a:moveTo>
                  <a:cubicBezTo>
                    <a:pt x="8341" y="305281"/>
                    <a:pt x="8341" y="305281"/>
                    <a:pt x="10009" y="305281"/>
                  </a:cubicBezTo>
                  <a:cubicBezTo>
                    <a:pt x="15014" y="306949"/>
                    <a:pt x="16682" y="318626"/>
                    <a:pt x="21687" y="321963"/>
                  </a:cubicBezTo>
                  <a:cubicBezTo>
                    <a:pt x="33364" y="326967"/>
                    <a:pt x="31696" y="321963"/>
                    <a:pt x="45042" y="321963"/>
                  </a:cubicBezTo>
                  <a:cubicBezTo>
                    <a:pt x="45042" y="321963"/>
                    <a:pt x="55051" y="338645"/>
                    <a:pt x="36701" y="333640"/>
                  </a:cubicBezTo>
                  <a:cubicBezTo>
                    <a:pt x="36701" y="333640"/>
                    <a:pt x="26691" y="333640"/>
                    <a:pt x="20019" y="333640"/>
                  </a:cubicBezTo>
                  <a:cubicBezTo>
                    <a:pt x="20019" y="333640"/>
                    <a:pt x="35032" y="348654"/>
                    <a:pt x="38369" y="353658"/>
                  </a:cubicBezTo>
                  <a:cubicBezTo>
                    <a:pt x="41705" y="358663"/>
                    <a:pt x="38369" y="363668"/>
                    <a:pt x="41705" y="368673"/>
                  </a:cubicBezTo>
                  <a:cubicBezTo>
                    <a:pt x="45042" y="373677"/>
                    <a:pt x="46710" y="378681"/>
                    <a:pt x="45042" y="382018"/>
                  </a:cubicBezTo>
                  <a:cubicBezTo>
                    <a:pt x="45042" y="385355"/>
                    <a:pt x="45042" y="392027"/>
                    <a:pt x="45042" y="392027"/>
                  </a:cubicBezTo>
                  <a:cubicBezTo>
                    <a:pt x="45042" y="392027"/>
                    <a:pt x="41705" y="393696"/>
                    <a:pt x="41705" y="402037"/>
                  </a:cubicBezTo>
                  <a:cubicBezTo>
                    <a:pt x="41705" y="410378"/>
                    <a:pt x="45042" y="420386"/>
                    <a:pt x="48378" y="423723"/>
                  </a:cubicBezTo>
                  <a:cubicBezTo>
                    <a:pt x="51714" y="427060"/>
                    <a:pt x="48378" y="435401"/>
                    <a:pt x="50046" y="440405"/>
                  </a:cubicBezTo>
                  <a:cubicBezTo>
                    <a:pt x="53383" y="445409"/>
                    <a:pt x="53383" y="452083"/>
                    <a:pt x="53383" y="452083"/>
                  </a:cubicBezTo>
                  <a:cubicBezTo>
                    <a:pt x="53383" y="452083"/>
                    <a:pt x="26691" y="448746"/>
                    <a:pt x="21687" y="452083"/>
                  </a:cubicBezTo>
                  <a:cubicBezTo>
                    <a:pt x="16682" y="455419"/>
                    <a:pt x="13346" y="465428"/>
                    <a:pt x="18350" y="467096"/>
                  </a:cubicBezTo>
                  <a:cubicBezTo>
                    <a:pt x="23355" y="468765"/>
                    <a:pt x="33364" y="487114"/>
                    <a:pt x="36701" y="490451"/>
                  </a:cubicBezTo>
                  <a:cubicBezTo>
                    <a:pt x="40037" y="493788"/>
                    <a:pt x="43373" y="515474"/>
                    <a:pt x="43373" y="515474"/>
                  </a:cubicBezTo>
                  <a:lnTo>
                    <a:pt x="36701" y="530488"/>
                  </a:lnTo>
                  <a:lnTo>
                    <a:pt x="46710" y="530488"/>
                  </a:lnTo>
                  <a:cubicBezTo>
                    <a:pt x="46710" y="530488"/>
                    <a:pt x="58387" y="530488"/>
                    <a:pt x="58387" y="530488"/>
                  </a:cubicBezTo>
                  <a:lnTo>
                    <a:pt x="65060" y="517142"/>
                  </a:lnTo>
                  <a:cubicBezTo>
                    <a:pt x="65060" y="517142"/>
                    <a:pt x="71733" y="523815"/>
                    <a:pt x="76737" y="523815"/>
                  </a:cubicBezTo>
                  <a:cubicBezTo>
                    <a:pt x="81742" y="523815"/>
                    <a:pt x="100092" y="518811"/>
                    <a:pt x="108433" y="517142"/>
                  </a:cubicBezTo>
                  <a:cubicBezTo>
                    <a:pt x="116774" y="515474"/>
                    <a:pt x="121779" y="513806"/>
                    <a:pt x="128452" y="503796"/>
                  </a:cubicBezTo>
                  <a:cubicBezTo>
                    <a:pt x="135124" y="493788"/>
                    <a:pt x="140129" y="497124"/>
                    <a:pt x="146802" y="492119"/>
                  </a:cubicBezTo>
                  <a:cubicBezTo>
                    <a:pt x="153475" y="488783"/>
                    <a:pt x="133456" y="483778"/>
                    <a:pt x="140129" y="475437"/>
                  </a:cubicBezTo>
                  <a:cubicBezTo>
                    <a:pt x="146802" y="467096"/>
                    <a:pt x="163484" y="470432"/>
                    <a:pt x="170157" y="463760"/>
                  </a:cubicBezTo>
                  <a:cubicBezTo>
                    <a:pt x="176829" y="457087"/>
                    <a:pt x="178498" y="457087"/>
                    <a:pt x="185170" y="457087"/>
                  </a:cubicBezTo>
                  <a:cubicBezTo>
                    <a:pt x="191843" y="457087"/>
                    <a:pt x="190175" y="447078"/>
                    <a:pt x="195180" y="445409"/>
                  </a:cubicBezTo>
                  <a:cubicBezTo>
                    <a:pt x="198516" y="442073"/>
                    <a:pt x="205189" y="438737"/>
                    <a:pt x="210193" y="437068"/>
                  </a:cubicBezTo>
                  <a:cubicBezTo>
                    <a:pt x="215198" y="435401"/>
                    <a:pt x="213530" y="435401"/>
                    <a:pt x="216866" y="427060"/>
                  </a:cubicBezTo>
                  <a:cubicBezTo>
                    <a:pt x="220203" y="418719"/>
                    <a:pt x="230212" y="417050"/>
                    <a:pt x="230212" y="417050"/>
                  </a:cubicBezTo>
                  <a:cubicBezTo>
                    <a:pt x="230212" y="417050"/>
                    <a:pt x="233548" y="412045"/>
                    <a:pt x="228544" y="407041"/>
                  </a:cubicBezTo>
                  <a:cubicBezTo>
                    <a:pt x="223539" y="402037"/>
                    <a:pt x="221871" y="402037"/>
                    <a:pt x="225207" y="393696"/>
                  </a:cubicBezTo>
                  <a:cubicBezTo>
                    <a:pt x="228544" y="387022"/>
                    <a:pt x="225207" y="382018"/>
                    <a:pt x="225207" y="382018"/>
                  </a:cubicBezTo>
                  <a:lnTo>
                    <a:pt x="225207" y="375345"/>
                  </a:lnTo>
                  <a:cubicBezTo>
                    <a:pt x="223539" y="368673"/>
                    <a:pt x="231880" y="365336"/>
                    <a:pt x="228544" y="360332"/>
                  </a:cubicBezTo>
                  <a:cubicBezTo>
                    <a:pt x="225207" y="355327"/>
                    <a:pt x="223539" y="353658"/>
                    <a:pt x="218534" y="353658"/>
                  </a:cubicBezTo>
                  <a:cubicBezTo>
                    <a:pt x="213530" y="353658"/>
                    <a:pt x="205189" y="356995"/>
                    <a:pt x="205189" y="353658"/>
                  </a:cubicBezTo>
                  <a:cubicBezTo>
                    <a:pt x="205189" y="350322"/>
                    <a:pt x="203521" y="346986"/>
                    <a:pt x="208525" y="343650"/>
                  </a:cubicBezTo>
                  <a:cubicBezTo>
                    <a:pt x="213530" y="340313"/>
                    <a:pt x="215198" y="338645"/>
                    <a:pt x="215198" y="330304"/>
                  </a:cubicBezTo>
                  <a:cubicBezTo>
                    <a:pt x="215198" y="321963"/>
                    <a:pt x="215198" y="326967"/>
                    <a:pt x="221871" y="320295"/>
                  </a:cubicBezTo>
                  <a:cubicBezTo>
                    <a:pt x="228544" y="315290"/>
                    <a:pt x="228544" y="306949"/>
                    <a:pt x="228544" y="300276"/>
                  </a:cubicBezTo>
                  <a:cubicBezTo>
                    <a:pt x="228544" y="293603"/>
                    <a:pt x="226875" y="293603"/>
                    <a:pt x="231880" y="288599"/>
                  </a:cubicBezTo>
                  <a:cubicBezTo>
                    <a:pt x="236885" y="283594"/>
                    <a:pt x="241889" y="281926"/>
                    <a:pt x="238553" y="275253"/>
                  </a:cubicBezTo>
                  <a:cubicBezTo>
                    <a:pt x="235216" y="268580"/>
                    <a:pt x="240221" y="265244"/>
                    <a:pt x="243557" y="258571"/>
                  </a:cubicBezTo>
                  <a:cubicBezTo>
                    <a:pt x="246894" y="251898"/>
                    <a:pt x="250230" y="253567"/>
                    <a:pt x="255235" y="256903"/>
                  </a:cubicBezTo>
                  <a:cubicBezTo>
                    <a:pt x="260239" y="260239"/>
                    <a:pt x="273585" y="256903"/>
                    <a:pt x="273585" y="256903"/>
                  </a:cubicBezTo>
                  <a:lnTo>
                    <a:pt x="273585" y="135124"/>
                  </a:lnTo>
                  <a:lnTo>
                    <a:pt x="50046" y="0"/>
                  </a:lnTo>
                  <a:lnTo>
                    <a:pt x="23355" y="18350"/>
                  </a:lnTo>
                  <a:lnTo>
                    <a:pt x="38369" y="83410"/>
                  </a:lnTo>
                  <a:cubicBezTo>
                    <a:pt x="38369" y="83410"/>
                    <a:pt x="55051" y="105096"/>
                    <a:pt x="48378" y="111769"/>
                  </a:cubicBezTo>
                  <a:cubicBezTo>
                    <a:pt x="41705" y="118442"/>
                    <a:pt x="41705" y="126783"/>
                    <a:pt x="40037" y="138460"/>
                  </a:cubicBezTo>
                  <a:cubicBezTo>
                    <a:pt x="38369" y="148470"/>
                    <a:pt x="40037" y="246894"/>
                    <a:pt x="40037" y="246894"/>
                  </a:cubicBezTo>
                  <a:lnTo>
                    <a:pt x="0" y="280258"/>
                  </a:lnTo>
                  <a:lnTo>
                    <a:pt x="0" y="303613"/>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0EDB9FB8-24FE-BE74-B28F-FB40B28730DD}"/>
                </a:ext>
              </a:extLst>
            </p:cNvPr>
            <p:cNvSpPr/>
            <p:nvPr/>
          </p:nvSpPr>
          <p:spPr>
            <a:xfrm>
              <a:off x="6118731" y="4345663"/>
              <a:ext cx="344014" cy="255234"/>
            </a:xfrm>
            <a:custGeom>
              <a:avLst/>
              <a:gdLst>
                <a:gd name="connsiteX0" fmla="*/ 117139 w 344014"/>
                <a:gd name="connsiteY0" fmla="*/ 235216 h 255234"/>
                <a:gd name="connsiteX1" fmla="*/ 117139 w 344014"/>
                <a:gd name="connsiteY1" fmla="*/ 208525 h 255234"/>
                <a:gd name="connsiteX2" fmla="*/ 132153 w 344014"/>
                <a:gd name="connsiteY2" fmla="*/ 195180 h 255234"/>
                <a:gd name="connsiteX3" fmla="*/ 142162 w 344014"/>
                <a:gd name="connsiteY3" fmla="*/ 180166 h 255234"/>
                <a:gd name="connsiteX4" fmla="*/ 162180 w 344014"/>
                <a:gd name="connsiteY4" fmla="*/ 180166 h 255234"/>
                <a:gd name="connsiteX5" fmla="*/ 178862 w 344014"/>
                <a:gd name="connsiteY5" fmla="*/ 195180 h 255234"/>
                <a:gd name="connsiteX6" fmla="*/ 202217 w 344014"/>
                <a:gd name="connsiteY6" fmla="*/ 198516 h 255234"/>
                <a:gd name="connsiteX7" fmla="*/ 218899 w 344014"/>
                <a:gd name="connsiteY7" fmla="*/ 201852 h 255234"/>
                <a:gd name="connsiteX8" fmla="*/ 233913 w 344014"/>
                <a:gd name="connsiteY8" fmla="*/ 205189 h 255234"/>
                <a:gd name="connsiteX9" fmla="*/ 238917 w 344014"/>
                <a:gd name="connsiteY9" fmla="*/ 190175 h 255234"/>
                <a:gd name="connsiteX10" fmla="*/ 255599 w 344014"/>
                <a:gd name="connsiteY10" fmla="*/ 196848 h 255234"/>
                <a:gd name="connsiteX11" fmla="*/ 270613 w 344014"/>
                <a:gd name="connsiteY11" fmla="*/ 193511 h 255234"/>
                <a:gd name="connsiteX12" fmla="*/ 275618 w 344014"/>
                <a:gd name="connsiteY12" fmla="*/ 183502 h 255234"/>
                <a:gd name="connsiteX13" fmla="*/ 285627 w 344014"/>
                <a:gd name="connsiteY13" fmla="*/ 185170 h 255234"/>
                <a:gd name="connsiteX14" fmla="*/ 298973 w 344014"/>
                <a:gd name="connsiteY14" fmla="*/ 175161 h 255234"/>
                <a:gd name="connsiteX15" fmla="*/ 320659 w 344014"/>
                <a:gd name="connsiteY15" fmla="*/ 175161 h 255234"/>
                <a:gd name="connsiteX16" fmla="*/ 329000 w 344014"/>
                <a:gd name="connsiteY16" fmla="*/ 178498 h 255234"/>
                <a:gd name="connsiteX17" fmla="*/ 344014 w 344014"/>
                <a:gd name="connsiteY17" fmla="*/ 178498 h 255234"/>
                <a:gd name="connsiteX18" fmla="*/ 339010 w 344014"/>
                <a:gd name="connsiteY18" fmla="*/ 166820 h 255234"/>
                <a:gd name="connsiteX19" fmla="*/ 335673 w 344014"/>
                <a:gd name="connsiteY19" fmla="*/ 148470 h 255234"/>
                <a:gd name="connsiteX20" fmla="*/ 318991 w 344014"/>
                <a:gd name="connsiteY20" fmla="*/ 133456 h 255234"/>
                <a:gd name="connsiteX21" fmla="*/ 307314 w 344014"/>
                <a:gd name="connsiteY21" fmla="*/ 115106 h 255234"/>
                <a:gd name="connsiteX22" fmla="*/ 297305 w 344014"/>
                <a:gd name="connsiteY22" fmla="*/ 111770 h 255234"/>
                <a:gd name="connsiteX23" fmla="*/ 283959 w 344014"/>
                <a:gd name="connsiteY23" fmla="*/ 101760 h 255234"/>
                <a:gd name="connsiteX24" fmla="*/ 270613 w 344014"/>
                <a:gd name="connsiteY24" fmla="*/ 98424 h 255234"/>
                <a:gd name="connsiteX25" fmla="*/ 260604 w 344014"/>
                <a:gd name="connsiteY25" fmla="*/ 86747 h 255234"/>
                <a:gd name="connsiteX26" fmla="*/ 247258 w 344014"/>
                <a:gd name="connsiteY26" fmla="*/ 63391 h 255234"/>
                <a:gd name="connsiteX27" fmla="*/ 240586 w 344014"/>
                <a:gd name="connsiteY27" fmla="*/ 46709 h 255234"/>
                <a:gd name="connsiteX28" fmla="*/ 237249 w 344014"/>
                <a:gd name="connsiteY28" fmla="*/ 33364 h 255234"/>
                <a:gd name="connsiteX29" fmla="*/ 237249 w 344014"/>
                <a:gd name="connsiteY29" fmla="*/ 15014 h 255234"/>
                <a:gd name="connsiteX30" fmla="*/ 220567 w 344014"/>
                <a:gd name="connsiteY30" fmla="*/ 0 h 255234"/>
                <a:gd name="connsiteX31" fmla="*/ 207222 w 344014"/>
                <a:gd name="connsiteY31" fmla="*/ 10009 h 255234"/>
                <a:gd name="connsiteX32" fmla="*/ 200549 w 344014"/>
                <a:gd name="connsiteY32" fmla="*/ 20019 h 255234"/>
                <a:gd name="connsiteX33" fmla="*/ 185535 w 344014"/>
                <a:gd name="connsiteY33" fmla="*/ 28360 h 255234"/>
                <a:gd name="connsiteX34" fmla="*/ 175526 w 344014"/>
                <a:gd name="connsiteY34" fmla="*/ 40037 h 255234"/>
                <a:gd name="connsiteX35" fmla="*/ 160512 w 344014"/>
                <a:gd name="connsiteY35" fmla="*/ 46709 h 255234"/>
                <a:gd name="connsiteX36" fmla="*/ 130484 w 344014"/>
                <a:gd name="connsiteY36" fmla="*/ 58387 h 255234"/>
                <a:gd name="connsiteX37" fmla="*/ 137157 w 344014"/>
                <a:gd name="connsiteY37" fmla="*/ 75069 h 255234"/>
                <a:gd name="connsiteX38" fmla="*/ 118807 w 344014"/>
                <a:gd name="connsiteY38" fmla="*/ 86747 h 255234"/>
                <a:gd name="connsiteX39" fmla="*/ 98789 w 344014"/>
                <a:gd name="connsiteY39" fmla="*/ 100092 h 255234"/>
                <a:gd name="connsiteX40" fmla="*/ 67093 w 344014"/>
                <a:gd name="connsiteY40" fmla="*/ 106765 h 255234"/>
                <a:gd name="connsiteX41" fmla="*/ 55415 w 344014"/>
                <a:gd name="connsiteY41" fmla="*/ 100092 h 255234"/>
                <a:gd name="connsiteX42" fmla="*/ 48743 w 344014"/>
                <a:gd name="connsiteY42" fmla="*/ 113437 h 255234"/>
                <a:gd name="connsiteX43" fmla="*/ 37065 w 344014"/>
                <a:gd name="connsiteY43" fmla="*/ 113437 h 255234"/>
                <a:gd name="connsiteX44" fmla="*/ 27056 w 344014"/>
                <a:gd name="connsiteY44" fmla="*/ 113437 h 255234"/>
                <a:gd name="connsiteX45" fmla="*/ 8706 w 344014"/>
                <a:gd name="connsiteY45" fmla="*/ 148470 h 255234"/>
                <a:gd name="connsiteX46" fmla="*/ 2033 w 344014"/>
                <a:gd name="connsiteY46" fmla="*/ 160147 h 255234"/>
                <a:gd name="connsiteX47" fmla="*/ 12042 w 344014"/>
                <a:gd name="connsiteY47" fmla="*/ 171825 h 255234"/>
                <a:gd name="connsiteX48" fmla="*/ 23720 w 344014"/>
                <a:gd name="connsiteY48" fmla="*/ 198516 h 255234"/>
                <a:gd name="connsiteX49" fmla="*/ 35397 w 344014"/>
                <a:gd name="connsiteY49" fmla="*/ 218534 h 255234"/>
                <a:gd name="connsiteX50" fmla="*/ 50411 w 344014"/>
                <a:gd name="connsiteY50" fmla="*/ 235216 h 255234"/>
                <a:gd name="connsiteX51" fmla="*/ 67093 w 344014"/>
                <a:gd name="connsiteY51" fmla="*/ 255235 h 255234"/>
                <a:gd name="connsiteX52" fmla="*/ 78770 w 344014"/>
                <a:gd name="connsiteY52" fmla="*/ 248562 h 255234"/>
                <a:gd name="connsiteX53" fmla="*/ 87111 w 344014"/>
                <a:gd name="connsiteY53" fmla="*/ 238553 h 255234"/>
                <a:gd name="connsiteX54" fmla="*/ 100457 w 344014"/>
                <a:gd name="connsiteY54" fmla="*/ 238553 h 255234"/>
                <a:gd name="connsiteX55" fmla="*/ 118807 w 344014"/>
                <a:gd name="connsiteY55" fmla="*/ 233548 h 25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4014" h="255234">
                  <a:moveTo>
                    <a:pt x="117139" y="235216"/>
                  </a:moveTo>
                  <a:lnTo>
                    <a:pt x="117139" y="208525"/>
                  </a:lnTo>
                  <a:cubicBezTo>
                    <a:pt x="118807" y="208525"/>
                    <a:pt x="132153" y="203521"/>
                    <a:pt x="132153" y="195180"/>
                  </a:cubicBezTo>
                  <a:cubicBezTo>
                    <a:pt x="132153" y="186839"/>
                    <a:pt x="137157" y="180166"/>
                    <a:pt x="142162" y="180166"/>
                  </a:cubicBezTo>
                  <a:cubicBezTo>
                    <a:pt x="147166" y="180166"/>
                    <a:pt x="153839" y="176829"/>
                    <a:pt x="162180" y="180166"/>
                  </a:cubicBezTo>
                  <a:cubicBezTo>
                    <a:pt x="170521" y="183502"/>
                    <a:pt x="173858" y="191843"/>
                    <a:pt x="178862" y="195180"/>
                  </a:cubicBezTo>
                  <a:cubicBezTo>
                    <a:pt x="183867" y="198516"/>
                    <a:pt x="195544" y="198516"/>
                    <a:pt x="202217" y="198516"/>
                  </a:cubicBezTo>
                  <a:cubicBezTo>
                    <a:pt x="208890" y="198516"/>
                    <a:pt x="210558" y="198516"/>
                    <a:pt x="218899" y="201852"/>
                  </a:cubicBezTo>
                  <a:cubicBezTo>
                    <a:pt x="227240" y="205189"/>
                    <a:pt x="233913" y="205189"/>
                    <a:pt x="233913" y="205189"/>
                  </a:cubicBezTo>
                  <a:cubicBezTo>
                    <a:pt x="233913" y="205189"/>
                    <a:pt x="232245" y="190175"/>
                    <a:pt x="238917" y="190175"/>
                  </a:cubicBezTo>
                  <a:cubicBezTo>
                    <a:pt x="245590" y="190175"/>
                    <a:pt x="245590" y="200184"/>
                    <a:pt x="255599" y="196848"/>
                  </a:cubicBezTo>
                  <a:cubicBezTo>
                    <a:pt x="265609" y="193511"/>
                    <a:pt x="270613" y="193511"/>
                    <a:pt x="270613" y="193511"/>
                  </a:cubicBezTo>
                  <a:cubicBezTo>
                    <a:pt x="270613" y="193511"/>
                    <a:pt x="268945" y="185170"/>
                    <a:pt x="275618" y="183502"/>
                  </a:cubicBezTo>
                  <a:cubicBezTo>
                    <a:pt x="282291" y="183502"/>
                    <a:pt x="277286" y="193511"/>
                    <a:pt x="285627" y="185170"/>
                  </a:cubicBezTo>
                  <a:cubicBezTo>
                    <a:pt x="293968" y="176829"/>
                    <a:pt x="290632" y="175161"/>
                    <a:pt x="298973" y="175161"/>
                  </a:cubicBezTo>
                  <a:lnTo>
                    <a:pt x="320659" y="175161"/>
                  </a:lnTo>
                  <a:cubicBezTo>
                    <a:pt x="329000" y="175161"/>
                    <a:pt x="323996" y="178498"/>
                    <a:pt x="329000" y="178498"/>
                  </a:cubicBezTo>
                  <a:cubicBezTo>
                    <a:pt x="334005" y="178498"/>
                    <a:pt x="344014" y="178498"/>
                    <a:pt x="344014" y="178498"/>
                  </a:cubicBezTo>
                  <a:cubicBezTo>
                    <a:pt x="344014" y="178498"/>
                    <a:pt x="344014" y="168488"/>
                    <a:pt x="339010" y="166820"/>
                  </a:cubicBezTo>
                  <a:cubicBezTo>
                    <a:pt x="334005" y="165152"/>
                    <a:pt x="339010" y="156811"/>
                    <a:pt x="335673" y="148470"/>
                  </a:cubicBezTo>
                  <a:cubicBezTo>
                    <a:pt x="332337" y="140129"/>
                    <a:pt x="329000" y="136793"/>
                    <a:pt x="318991" y="133456"/>
                  </a:cubicBezTo>
                  <a:cubicBezTo>
                    <a:pt x="308982" y="131788"/>
                    <a:pt x="310650" y="120111"/>
                    <a:pt x="307314" y="115106"/>
                  </a:cubicBezTo>
                  <a:cubicBezTo>
                    <a:pt x="303977" y="110101"/>
                    <a:pt x="302309" y="111770"/>
                    <a:pt x="297305" y="111770"/>
                  </a:cubicBezTo>
                  <a:cubicBezTo>
                    <a:pt x="292300" y="111770"/>
                    <a:pt x="287295" y="106765"/>
                    <a:pt x="283959" y="101760"/>
                  </a:cubicBezTo>
                  <a:cubicBezTo>
                    <a:pt x="280623" y="98424"/>
                    <a:pt x="277286" y="98424"/>
                    <a:pt x="270613" y="98424"/>
                  </a:cubicBezTo>
                  <a:cubicBezTo>
                    <a:pt x="263941" y="98424"/>
                    <a:pt x="263941" y="88414"/>
                    <a:pt x="260604" y="86747"/>
                  </a:cubicBezTo>
                  <a:cubicBezTo>
                    <a:pt x="257268" y="85078"/>
                    <a:pt x="245590" y="71732"/>
                    <a:pt x="247258" y="63391"/>
                  </a:cubicBezTo>
                  <a:cubicBezTo>
                    <a:pt x="250595" y="53383"/>
                    <a:pt x="248927" y="53383"/>
                    <a:pt x="240586" y="46709"/>
                  </a:cubicBezTo>
                  <a:cubicBezTo>
                    <a:pt x="232245" y="40037"/>
                    <a:pt x="235581" y="40037"/>
                    <a:pt x="237249" y="33364"/>
                  </a:cubicBezTo>
                  <a:cubicBezTo>
                    <a:pt x="238917" y="26691"/>
                    <a:pt x="237249" y="15014"/>
                    <a:pt x="237249" y="15014"/>
                  </a:cubicBezTo>
                  <a:lnTo>
                    <a:pt x="220567" y="0"/>
                  </a:lnTo>
                  <a:cubicBezTo>
                    <a:pt x="220567" y="0"/>
                    <a:pt x="210558" y="1668"/>
                    <a:pt x="207222" y="10009"/>
                  </a:cubicBezTo>
                  <a:cubicBezTo>
                    <a:pt x="203885" y="18350"/>
                    <a:pt x="205553" y="18350"/>
                    <a:pt x="200549" y="20019"/>
                  </a:cubicBezTo>
                  <a:cubicBezTo>
                    <a:pt x="195544" y="21686"/>
                    <a:pt x="188871" y="25023"/>
                    <a:pt x="185535" y="28360"/>
                  </a:cubicBezTo>
                  <a:cubicBezTo>
                    <a:pt x="182199" y="31696"/>
                    <a:pt x="183867" y="40037"/>
                    <a:pt x="175526" y="40037"/>
                  </a:cubicBezTo>
                  <a:cubicBezTo>
                    <a:pt x="168853" y="40037"/>
                    <a:pt x="167185" y="40037"/>
                    <a:pt x="160512" y="46709"/>
                  </a:cubicBezTo>
                  <a:cubicBezTo>
                    <a:pt x="153839" y="53383"/>
                    <a:pt x="137157" y="50046"/>
                    <a:pt x="130484" y="58387"/>
                  </a:cubicBezTo>
                  <a:cubicBezTo>
                    <a:pt x="123812" y="66728"/>
                    <a:pt x="143830" y="71732"/>
                    <a:pt x="137157" y="75069"/>
                  </a:cubicBezTo>
                  <a:cubicBezTo>
                    <a:pt x="130484" y="78406"/>
                    <a:pt x="125480" y="76737"/>
                    <a:pt x="118807" y="86747"/>
                  </a:cubicBezTo>
                  <a:cubicBezTo>
                    <a:pt x="112134" y="96755"/>
                    <a:pt x="105461" y="98424"/>
                    <a:pt x="98789" y="100092"/>
                  </a:cubicBezTo>
                  <a:cubicBezTo>
                    <a:pt x="92116" y="101760"/>
                    <a:pt x="73766" y="106765"/>
                    <a:pt x="67093" y="106765"/>
                  </a:cubicBezTo>
                  <a:cubicBezTo>
                    <a:pt x="60420" y="106765"/>
                    <a:pt x="55415" y="100092"/>
                    <a:pt x="55415" y="100092"/>
                  </a:cubicBezTo>
                  <a:lnTo>
                    <a:pt x="48743" y="113437"/>
                  </a:lnTo>
                  <a:lnTo>
                    <a:pt x="37065" y="113437"/>
                  </a:lnTo>
                  <a:cubicBezTo>
                    <a:pt x="37065" y="113437"/>
                    <a:pt x="27056" y="113437"/>
                    <a:pt x="27056" y="113437"/>
                  </a:cubicBezTo>
                  <a:cubicBezTo>
                    <a:pt x="27056" y="113437"/>
                    <a:pt x="17047" y="143465"/>
                    <a:pt x="8706" y="148470"/>
                  </a:cubicBezTo>
                  <a:cubicBezTo>
                    <a:pt x="2033" y="153475"/>
                    <a:pt x="-2972" y="156811"/>
                    <a:pt x="2033" y="160147"/>
                  </a:cubicBezTo>
                  <a:cubicBezTo>
                    <a:pt x="7038" y="163484"/>
                    <a:pt x="10374" y="163484"/>
                    <a:pt x="12042" y="171825"/>
                  </a:cubicBezTo>
                  <a:cubicBezTo>
                    <a:pt x="13710" y="180166"/>
                    <a:pt x="18715" y="188507"/>
                    <a:pt x="23720" y="198516"/>
                  </a:cubicBezTo>
                  <a:cubicBezTo>
                    <a:pt x="28724" y="208525"/>
                    <a:pt x="27056" y="210193"/>
                    <a:pt x="35397" y="218534"/>
                  </a:cubicBezTo>
                  <a:cubicBezTo>
                    <a:pt x="43738" y="226875"/>
                    <a:pt x="45406" y="225207"/>
                    <a:pt x="50411" y="235216"/>
                  </a:cubicBezTo>
                  <a:cubicBezTo>
                    <a:pt x="55415" y="245226"/>
                    <a:pt x="67093" y="255235"/>
                    <a:pt x="67093" y="255235"/>
                  </a:cubicBezTo>
                  <a:cubicBezTo>
                    <a:pt x="67093" y="255235"/>
                    <a:pt x="77102" y="255235"/>
                    <a:pt x="78770" y="248562"/>
                  </a:cubicBezTo>
                  <a:cubicBezTo>
                    <a:pt x="82107" y="240221"/>
                    <a:pt x="78770" y="240221"/>
                    <a:pt x="87111" y="238553"/>
                  </a:cubicBezTo>
                  <a:cubicBezTo>
                    <a:pt x="95452" y="236885"/>
                    <a:pt x="93784" y="241889"/>
                    <a:pt x="100457" y="238553"/>
                  </a:cubicBezTo>
                  <a:cubicBezTo>
                    <a:pt x="107130" y="235216"/>
                    <a:pt x="118807" y="233548"/>
                    <a:pt x="118807" y="233548"/>
                  </a:cubicBezTo>
                  <a:close/>
                </a:path>
              </a:pathLst>
            </a:custGeom>
            <a:solidFill>
              <a:srgbClr val="009EE0"/>
            </a:solidFill>
            <a:ln w="8340" cap="flat">
              <a:solidFill>
                <a:srgbClr val="FFFFFF"/>
              </a:solidFill>
              <a:prstDash val="solid"/>
              <a:miter/>
            </a:ln>
          </p:spPr>
          <p:txBody>
            <a:bodyPr rtlCol="0" anchor="ctr"/>
            <a:lstStyle/>
            <a:p>
              <a:endParaRPr lang="en-US"/>
            </a:p>
          </p:txBody>
        </p:sp>
        <p:grpSp>
          <p:nvGrpSpPr>
            <p:cNvPr id="1432" name="Graphic 1159">
              <a:extLst>
                <a:ext uri="{FF2B5EF4-FFF2-40B4-BE49-F238E27FC236}">
                  <a16:creationId xmlns:a16="http://schemas.microsoft.com/office/drawing/2014/main" id="{077A444D-7C0F-813B-E00E-79AB913E22AA}"/>
                </a:ext>
              </a:extLst>
            </p:cNvPr>
            <p:cNvGrpSpPr/>
            <p:nvPr/>
          </p:nvGrpSpPr>
          <p:grpSpPr>
            <a:xfrm>
              <a:off x="2082049" y="1413698"/>
              <a:ext cx="2326387" cy="1869915"/>
              <a:chOff x="2082049" y="1413698"/>
              <a:chExt cx="2326387" cy="1869915"/>
            </a:xfrm>
            <a:solidFill>
              <a:srgbClr val="009EE0"/>
            </a:solidFill>
          </p:grpSpPr>
          <p:sp>
            <p:nvSpPr>
              <p:cNvPr id="1433" name="Freeform 1432">
                <a:extLst>
                  <a:ext uri="{FF2B5EF4-FFF2-40B4-BE49-F238E27FC236}">
                    <a16:creationId xmlns:a16="http://schemas.microsoft.com/office/drawing/2014/main" id="{FC33BE09-A5E6-BDF3-FA42-550713AC9D37}"/>
                  </a:ext>
                </a:extLst>
              </p:cNvPr>
              <p:cNvSpPr/>
              <p:nvPr/>
            </p:nvSpPr>
            <p:spPr>
              <a:xfrm>
                <a:off x="2082049" y="1889173"/>
                <a:ext cx="2326387" cy="1394439"/>
              </a:xfrm>
              <a:custGeom>
                <a:avLst/>
                <a:gdLst>
                  <a:gd name="connsiteX0" fmla="*/ 904165 w 2326387"/>
                  <a:gd name="connsiteY0" fmla="*/ 286160 h 1394439"/>
                  <a:gd name="connsiteX1" fmla="*/ 904165 w 2326387"/>
                  <a:gd name="connsiteY1" fmla="*/ 297838 h 1394439"/>
                  <a:gd name="connsiteX2" fmla="*/ 904165 w 2326387"/>
                  <a:gd name="connsiteY2" fmla="*/ 286160 h 1394439"/>
                  <a:gd name="connsiteX3" fmla="*/ 1212782 w 2326387"/>
                  <a:gd name="connsiteY3" fmla="*/ 82640 h 1394439"/>
                  <a:gd name="connsiteX4" fmla="*/ 1216119 w 2326387"/>
                  <a:gd name="connsiteY4" fmla="*/ 90981 h 1394439"/>
                  <a:gd name="connsiteX5" fmla="*/ 1212782 w 2326387"/>
                  <a:gd name="connsiteY5" fmla="*/ 82640 h 1394439"/>
                  <a:gd name="connsiteX6" fmla="*/ 2272090 w 2326387"/>
                  <a:gd name="connsiteY6" fmla="*/ 1175312 h 1394439"/>
                  <a:gd name="connsiteX7" fmla="*/ 2268754 w 2326387"/>
                  <a:gd name="connsiteY7" fmla="*/ 1186989 h 1394439"/>
                  <a:gd name="connsiteX8" fmla="*/ 2272090 w 2326387"/>
                  <a:gd name="connsiteY8" fmla="*/ 1175312 h 1394439"/>
                  <a:gd name="connsiteX9" fmla="*/ 1616487 w 2326387"/>
                  <a:gd name="connsiteY9" fmla="*/ 1303763 h 1394439"/>
                  <a:gd name="connsiteX10" fmla="*/ 1616487 w 2326387"/>
                  <a:gd name="connsiteY10" fmla="*/ 1315441 h 1394439"/>
                  <a:gd name="connsiteX11" fmla="*/ 1616487 w 2326387"/>
                  <a:gd name="connsiteY11" fmla="*/ 1303763 h 1394439"/>
                  <a:gd name="connsiteX12" fmla="*/ 1556432 w 2326387"/>
                  <a:gd name="connsiteY12" fmla="*/ 1278740 h 1394439"/>
                  <a:gd name="connsiteX13" fmla="*/ 1559768 w 2326387"/>
                  <a:gd name="connsiteY13" fmla="*/ 1287081 h 1394439"/>
                  <a:gd name="connsiteX14" fmla="*/ 1556432 w 2326387"/>
                  <a:gd name="connsiteY14" fmla="*/ 1278740 h 1394439"/>
                  <a:gd name="connsiteX15" fmla="*/ 1965141 w 2326387"/>
                  <a:gd name="connsiteY15" fmla="*/ 1267063 h 1394439"/>
                  <a:gd name="connsiteX16" fmla="*/ 1961805 w 2326387"/>
                  <a:gd name="connsiteY16" fmla="*/ 1275404 h 1394439"/>
                  <a:gd name="connsiteX17" fmla="*/ 1965141 w 2326387"/>
                  <a:gd name="connsiteY17" fmla="*/ 1267063 h 1394439"/>
                  <a:gd name="connsiteX18" fmla="*/ 1748275 w 2326387"/>
                  <a:gd name="connsiteY18" fmla="*/ 1267063 h 1394439"/>
                  <a:gd name="connsiteX19" fmla="*/ 1748275 w 2326387"/>
                  <a:gd name="connsiteY19" fmla="*/ 1278740 h 1394439"/>
                  <a:gd name="connsiteX20" fmla="*/ 1748275 w 2326387"/>
                  <a:gd name="connsiteY20" fmla="*/ 1267063 h 1394439"/>
                  <a:gd name="connsiteX21" fmla="*/ 1516395 w 2326387"/>
                  <a:gd name="connsiteY21" fmla="*/ 1255385 h 1394439"/>
                  <a:gd name="connsiteX22" fmla="*/ 1536413 w 2326387"/>
                  <a:gd name="connsiteY22" fmla="*/ 1267063 h 1394439"/>
                  <a:gd name="connsiteX23" fmla="*/ 1536413 w 2326387"/>
                  <a:gd name="connsiteY23" fmla="*/ 1255385 h 1394439"/>
                  <a:gd name="connsiteX24" fmla="*/ 1516395 w 2326387"/>
                  <a:gd name="connsiteY24" fmla="*/ 1255385 h 1394439"/>
                  <a:gd name="connsiteX25" fmla="*/ 2125288 w 2326387"/>
                  <a:gd name="connsiteY25" fmla="*/ 1238703 h 1394439"/>
                  <a:gd name="connsiteX26" fmla="*/ 2125288 w 2326387"/>
                  <a:gd name="connsiteY26" fmla="*/ 1250381 h 1394439"/>
                  <a:gd name="connsiteX27" fmla="*/ 2133629 w 2326387"/>
                  <a:gd name="connsiteY27" fmla="*/ 1253717 h 1394439"/>
                  <a:gd name="connsiteX28" fmla="*/ 2125288 w 2326387"/>
                  <a:gd name="connsiteY28" fmla="*/ 1253717 h 1394439"/>
                  <a:gd name="connsiteX29" fmla="*/ 2121952 w 2326387"/>
                  <a:gd name="connsiteY29" fmla="*/ 1265395 h 1394439"/>
                  <a:gd name="connsiteX30" fmla="*/ 2105270 w 2326387"/>
                  <a:gd name="connsiteY30" fmla="*/ 1262058 h 1394439"/>
                  <a:gd name="connsiteX31" fmla="*/ 2108606 w 2326387"/>
                  <a:gd name="connsiteY31" fmla="*/ 1245376 h 1394439"/>
                  <a:gd name="connsiteX32" fmla="*/ 2125288 w 2326387"/>
                  <a:gd name="connsiteY32" fmla="*/ 1237035 h 1394439"/>
                  <a:gd name="connsiteX33" fmla="*/ 1596468 w 2326387"/>
                  <a:gd name="connsiteY33" fmla="*/ 1227026 h 1394439"/>
                  <a:gd name="connsiteX34" fmla="*/ 1599805 w 2326387"/>
                  <a:gd name="connsiteY34" fmla="*/ 1238703 h 1394439"/>
                  <a:gd name="connsiteX35" fmla="*/ 1588127 w 2326387"/>
                  <a:gd name="connsiteY35" fmla="*/ 1230362 h 1394439"/>
                  <a:gd name="connsiteX36" fmla="*/ 1596468 w 2326387"/>
                  <a:gd name="connsiteY36" fmla="*/ 1227026 h 1394439"/>
                  <a:gd name="connsiteX37" fmla="*/ 2011851 w 2326387"/>
                  <a:gd name="connsiteY37" fmla="*/ 1212012 h 1394439"/>
                  <a:gd name="connsiteX38" fmla="*/ 2011851 w 2326387"/>
                  <a:gd name="connsiteY38" fmla="*/ 1220353 h 1394439"/>
                  <a:gd name="connsiteX39" fmla="*/ 2008514 w 2326387"/>
                  <a:gd name="connsiteY39" fmla="*/ 1223690 h 1394439"/>
                  <a:gd name="connsiteX40" fmla="*/ 2016855 w 2326387"/>
                  <a:gd name="connsiteY40" fmla="*/ 1240372 h 1394439"/>
                  <a:gd name="connsiteX41" fmla="*/ 2048551 w 2326387"/>
                  <a:gd name="connsiteY41" fmla="*/ 1240372 h 1394439"/>
                  <a:gd name="connsiteX42" fmla="*/ 2048551 w 2326387"/>
                  <a:gd name="connsiteY42" fmla="*/ 1252049 h 1394439"/>
                  <a:gd name="connsiteX43" fmla="*/ 2060228 w 2326387"/>
                  <a:gd name="connsiteY43" fmla="*/ 1252049 h 1394439"/>
                  <a:gd name="connsiteX44" fmla="*/ 2056892 w 2326387"/>
                  <a:gd name="connsiteY44" fmla="*/ 1235367 h 1394439"/>
                  <a:gd name="connsiteX45" fmla="*/ 2013519 w 2326387"/>
                  <a:gd name="connsiteY45" fmla="*/ 1212012 h 1394439"/>
                  <a:gd name="connsiteX46" fmla="*/ 2125288 w 2326387"/>
                  <a:gd name="connsiteY46" fmla="*/ 1207008 h 1394439"/>
                  <a:gd name="connsiteX47" fmla="*/ 2116947 w 2326387"/>
                  <a:gd name="connsiteY47" fmla="*/ 1215349 h 1394439"/>
                  <a:gd name="connsiteX48" fmla="*/ 2100265 w 2326387"/>
                  <a:gd name="connsiteY48" fmla="*/ 1212012 h 1394439"/>
                  <a:gd name="connsiteX49" fmla="*/ 2080247 w 2326387"/>
                  <a:gd name="connsiteY49" fmla="*/ 1268731 h 1394439"/>
                  <a:gd name="connsiteX50" fmla="*/ 2096929 w 2326387"/>
                  <a:gd name="connsiteY50" fmla="*/ 1272067 h 1394439"/>
                  <a:gd name="connsiteX51" fmla="*/ 2093592 w 2326387"/>
                  <a:gd name="connsiteY51" fmla="*/ 1252049 h 1394439"/>
                  <a:gd name="connsiteX52" fmla="*/ 2105270 w 2326387"/>
                  <a:gd name="connsiteY52" fmla="*/ 1243708 h 1394439"/>
                  <a:gd name="connsiteX53" fmla="*/ 2105270 w 2326387"/>
                  <a:gd name="connsiteY53" fmla="*/ 1223690 h 1394439"/>
                  <a:gd name="connsiteX54" fmla="*/ 2125288 w 2326387"/>
                  <a:gd name="connsiteY54" fmla="*/ 1207008 h 1394439"/>
                  <a:gd name="connsiteX55" fmla="*/ 2232053 w 2326387"/>
                  <a:gd name="connsiteY55" fmla="*/ 1203671 h 1394439"/>
                  <a:gd name="connsiteX56" fmla="*/ 2235390 w 2326387"/>
                  <a:gd name="connsiteY56" fmla="*/ 1220353 h 1394439"/>
                  <a:gd name="connsiteX57" fmla="*/ 2232053 w 2326387"/>
                  <a:gd name="connsiteY57" fmla="*/ 1203671 h 1394439"/>
                  <a:gd name="connsiteX58" fmla="*/ 2076910 w 2326387"/>
                  <a:gd name="connsiteY58" fmla="*/ 1178648 h 1394439"/>
                  <a:gd name="connsiteX59" fmla="*/ 2073574 w 2326387"/>
                  <a:gd name="connsiteY59" fmla="*/ 1190326 h 1394439"/>
                  <a:gd name="connsiteX60" fmla="*/ 2076910 w 2326387"/>
                  <a:gd name="connsiteY60" fmla="*/ 1178648 h 1394439"/>
                  <a:gd name="connsiteX61" fmla="*/ 2000173 w 2326387"/>
                  <a:gd name="connsiteY61" fmla="*/ 1095238 h 1394439"/>
                  <a:gd name="connsiteX62" fmla="*/ 2000173 w 2326387"/>
                  <a:gd name="connsiteY62" fmla="*/ 1103579 h 1394439"/>
                  <a:gd name="connsiteX63" fmla="*/ 2056892 w 2326387"/>
                  <a:gd name="connsiteY63" fmla="*/ 1131939 h 1394439"/>
                  <a:gd name="connsiteX64" fmla="*/ 2065233 w 2326387"/>
                  <a:gd name="connsiteY64" fmla="*/ 1128602 h 1394439"/>
                  <a:gd name="connsiteX65" fmla="*/ 2001841 w 2326387"/>
                  <a:gd name="connsiteY65" fmla="*/ 1096906 h 1394439"/>
                  <a:gd name="connsiteX66" fmla="*/ 452082 w 2326387"/>
                  <a:gd name="connsiteY66" fmla="*/ 1095238 h 1394439"/>
                  <a:gd name="connsiteX67" fmla="*/ 455419 w 2326387"/>
                  <a:gd name="connsiteY67" fmla="*/ 1106916 h 1394439"/>
                  <a:gd name="connsiteX68" fmla="*/ 452082 w 2326387"/>
                  <a:gd name="connsiteY68" fmla="*/ 1095238 h 1394439"/>
                  <a:gd name="connsiteX69" fmla="*/ 1376266 w 2326387"/>
                  <a:gd name="connsiteY69" fmla="*/ 1075220 h 1394439"/>
                  <a:gd name="connsiteX70" fmla="*/ 1387943 w 2326387"/>
                  <a:gd name="connsiteY70" fmla="*/ 1106916 h 1394439"/>
                  <a:gd name="connsiteX71" fmla="*/ 1376266 w 2326387"/>
                  <a:gd name="connsiteY71" fmla="*/ 1098575 h 1394439"/>
                  <a:gd name="connsiteX72" fmla="*/ 1364588 w 2326387"/>
                  <a:gd name="connsiteY72" fmla="*/ 1098575 h 1394439"/>
                  <a:gd name="connsiteX73" fmla="*/ 1367925 w 2326387"/>
                  <a:gd name="connsiteY73" fmla="*/ 1078556 h 1394439"/>
                  <a:gd name="connsiteX74" fmla="*/ 1376266 w 2326387"/>
                  <a:gd name="connsiteY74" fmla="*/ 1075220 h 1394439"/>
                  <a:gd name="connsiteX75" fmla="*/ 383686 w 2326387"/>
                  <a:gd name="connsiteY75" fmla="*/ 1063542 h 1394439"/>
                  <a:gd name="connsiteX76" fmla="*/ 400368 w 2326387"/>
                  <a:gd name="connsiteY76" fmla="*/ 1063542 h 1394439"/>
                  <a:gd name="connsiteX77" fmla="*/ 397032 w 2326387"/>
                  <a:gd name="connsiteY77" fmla="*/ 1075220 h 1394439"/>
                  <a:gd name="connsiteX78" fmla="*/ 373677 w 2326387"/>
                  <a:gd name="connsiteY78" fmla="*/ 1075220 h 1394439"/>
                  <a:gd name="connsiteX79" fmla="*/ 370341 w 2326387"/>
                  <a:gd name="connsiteY79" fmla="*/ 1066879 h 1394439"/>
                  <a:gd name="connsiteX80" fmla="*/ 387023 w 2326387"/>
                  <a:gd name="connsiteY80" fmla="*/ 1063542 h 1394439"/>
                  <a:gd name="connsiteX81" fmla="*/ 1791648 w 2326387"/>
                  <a:gd name="connsiteY81" fmla="*/ 1038519 h 1394439"/>
                  <a:gd name="connsiteX82" fmla="*/ 1794985 w 2326387"/>
                  <a:gd name="connsiteY82" fmla="*/ 1041856 h 1394439"/>
                  <a:gd name="connsiteX83" fmla="*/ 1771629 w 2326387"/>
                  <a:gd name="connsiteY83" fmla="*/ 1070215 h 1394439"/>
                  <a:gd name="connsiteX84" fmla="*/ 1791648 w 2326387"/>
                  <a:gd name="connsiteY84" fmla="*/ 1038519 h 1394439"/>
                  <a:gd name="connsiteX85" fmla="*/ 2217039 w 2326387"/>
                  <a:gd name="connsiteY85" fmla="*/ 1023505 h 1394439"/>
                  <a:gd name="connsiteX86" fmla="*/ 2200357 w 2326387"/>
                  <a:gd name="connsiteY86" fmla="*/ 1046860 h 1394439"/>
                  <a:gd name="connsiteX87" fmla="*/ 2188680 w 2326387"/>
                  <a:gd name="connsiteY87" fmla="*/ 1046860 h 1394439"/>
                  <a:gd name="connsiteX88" fmla="*/ 2188680 w 2326387"/>
                  <a:gd name="connsiteY88" fmla="*/ 1066879 h 1394439"/>
                  <a:gd name="connsiteX89" fmla="*/ 2168662 w 2326387"/>
                  <a:gd name="connsiteY89" fmla="*/ 1118593 h 1394439"/>
                  <a:gd name="connsiteX90" fmla="*/ 2180339 w 2326387"/>
                  <a:gd name="connsiteY90" fmla="*/ 1118593 h 1394439"/>
                  <a:gd name="connsiteX91" fmla="*/ 2177003 w 2326387"/>
                  <a:gd name="connsiteY91" fmla="*/ 1126934 h 1394439"/>
                  <a:gd name="connsiteX92" fmla="*/ 2177003 w 2326387"/>
                  <a:gd name="connsiteY92" fmla="*/ 1135275 h 1394439"/>
                  <a:gd name="connsiteX93" fmla="*/ 2160321 w 2326387"/>
                  <a:gd name="connsiteY93" fmla="*/ 1126934 h 1394439"/>
                  <a:gd name="connsiteX94" fmla="*/ 2160321 w 2326387"/>
                  <a:gd name="connsiteY94" fmla="*/ 1140280 h 1394439"/>
                  <a:gd name="connsiteX95" fmla="*/ 2151980 w 2326387"/>
                  <a:gd name="connsiteY95" fmla="*/ 1138611 h 1394439"/>
                  <a:gd name="connsiteX96" fmla="*/ 2148643 w 2326387"/>
                  <a:gd name="connsiteY96" fmla="*/ 1141948 h 1394439"/>
                  <a:gd name="connsiteX97" fmla="*/ 2156984 w 2326387"/>
                  <a:gd name="connsiteY97" fmla="*/ 1150289 h 1394439"/>
                  <a:gd name="connsiteX98" fmla="*/ 2145307 w 2326387"/>
                  <a:gd name="connsiteY98" fmla="*/ 1186989 h 1394439"/>
                  <a:gd name="connsiteX99" fmla="*/ 2156984 w 2326387"/>
                  <a:gd name="connsiteY99" fmla="*/ 1178648 h 1394439"/>
                  <a:gd name="connsiteX100" fmla="*/ 2200357 w 2326387"/>
                  <a:gd name="connsiteY100" fmla="*/ 1181985 h 1394439"/>
                  <a:gd name="connsiteX101" fmla="*/ 2217039 w 2326387"/>
                  <a:gd name="connsiteY101" fmla="*/ 1173644 h 1394439"/>
                  <a:gd name="connsiteX102" fmla="*/ 2220376 w 2326387"/>
                  <a:gd name="connsiteY102" fmla="*/ 1181985 h 1394439"/>
                  <a:gd name="connsiteX103" fmla="*/ 2243731 w 2326387"/>
                  <a:gd name="connsiteY103" fmla="*/ 1173644 h 1394439"/>
                  <a:gd name="connsiteX104" fmla="*/ 2252072 w 2326387"/>
                  <a:gd name="connsiteY104" fmla="*/ 1185321 h 1394439"/>
                  <a:gd name="connsiteX105" fmla="*/ 2255408 w 2326387"/>
                  <a:gd name="connsiteY105" fmla="*/ 1196998 h 1394439"/>
                  <a:gd name="connsiteX106" fmla="*/ 2247067 w 2326387"/>
                  <a:gd name="connsiteY106" fmla="*/ 1200335 h 1394439"/>
                  <a:gd name="connsiteX107" fmla="*/ 2258744 w 2326387"/>
                  <a:gd name="connsiteY107" fmla="*/ 1203671 h 1394439"/>
                  <a:gd name="connsiteX108" fmla="*/ 2282099 w 2326387"/>
                  <a:gd name="connsiteY108" fmla="*/ 1171975 h 1394439"/>
                  <a:gd name="connsiteX109" fmla="*/ 2293777 w 2326387"/>
                  <a:gd name="connsiteY109" fmla="*/ 1180316 h 1394439"/>
                  <a:gd name="connsiteX110" fmla="*/ 2290440 w 2326387"/>
                  <a:gd name="connsiteY110" fmla="*/ 1191994 h 1394439"/>
                  <a:gd name="connsiteX111" fmla="*/ 2293777 w 2326387"/>
                  <a:gd name="connsiteY111" fmla="*/ 1208676 h 1394439"/>
                  <a:gd name="connsiteX112" fmla="*/ 2297113 w 2326387"/>
                  <a:gd name="connsiteY112" fmla="*/ 1196998 h 1394439"/>
                  <a:gd name="connsiteX113" fmla="*/ 2305454 w 2326387"/>
                  <a:gd name="connsiteY113" fmla="*/ 1196998 h 1394439"/>
                  <a:gd name="connsiteX114" fmla="*/ 2305454 w 2326387"/>
                  <a:gd name="connsiteY114" fmla="*/ 1208676 h 1394439"/>
                  <a:gd name="connsiteX115" fmla="*/ 2317131 w 2326387"/>
                  <a:gd name="connsiteY115" fmla="*/ 1212012 h 1394439"/>
                  <a:gd name="connsiteX116" fmla="*/ 2320468 w 2326387"/>
                  <a:gd name="connsiteY116" fmla="*/ 1195330 h 1394439"/>
                  <a:gd name="connsiteX117" fmla="*/ 2320468 w 2326387"/>
                  <a:gd name="connsiteY117" fmla="*/ 1178648 h 1394439"/>
                  <a:gd name="connsiteX118" fmla="*/ 2320468 w 2326387"/>
                  <a:gd name="connsiteY118" fmla="*/ 1186989 h 1394439"/>
                  <a:gd name="connsiteX119" fmla="*/ 2320468 w 2326387"/>
                  <a:gd name="connsiteY119" fmla="*/ 1170307 h 1394439"/>
                  <a:gd name="connsiteX120" fmla="*/ 2308790 w 2326387"/>
                  <a:gd name="connsiteY120" fmla="*/ 1170307 h 1394439"/>
                  <a:gd name="connsiteX121" fmla="*/ 2308790 w 2326387"/>
                  <a:gd name="connsiteY121" fmla="*/ 1181985 h 1394439"/>
                  <a:gd name="connsiteX122" fmla="*/ 2305454 w 2326387"/>
                  <a:gd name="connsiteY122" fmla="*/ 1170307 h 1394439"/>
                  <a:gd name="connsiteX123" fmla="*/ 2297113 w 2326387"/>
                  <a:gd name="connsiteY123" fmla="*/ 1158630 h 1394439"/>
                  <a:gd name="connsiteX124" fmla="*/ 2308790 w 2326387"/>
                  <a:gd name="connsiteY124" fmla="*/ 1141948 h 1394439"/>
                  <a:gd name="connsiteX125" fmla="*/ 2292108 w 2326387"/>
                  <a:gd name="connsiteY125" fmla="*/ 1145284 h 1394439"/>
                  <a:gd name="connsiteX126" fmla="*/ 2280431 w 2326387"/>
                  <a:gd name="connsiteY126" fmla="*/ 1148621 h 1394439"/>
                  <a:gd name="connsiteX127" fmla="*/ 2283767 w 2326387"/>
                  <a:gd name="connsiteY127" fmla="*/ 1136943 h 1394439"/>
                  <a:gd name="connsiteX128" fmla="*/ 2275426 w 2326387"/>
                  <a:gd name="connsiteY128" fmla="*/ 1140280 h 1394439"/>
                  <a:gd name="connsiteX129" fmla="*/ 2267085 w 2326387"/>
                  <a:gd name="connsiteY129" fmla="*/ 1128602 h 1394439"/>
                  <a:gd name="connsiteX130" fmla="*/ 2275426 w 2326387"/>
                  <a:gd name="connsiteY130" fmla="*/ 1128602 h 1394439"/>
                  <a:gd name="connsiteX131" fmla="*/ 2272090 w 2326387"/>
                  <a:gd name="connsiteY131" fmla="*/ 1105247 h 1394439"/>
                  <a:gd name="connsiteX132" fmla="*/ 2268754 w 2326387"/>
                  <a:gd name="connsiteY132" fmla="*/ 1113588 h 1394439"/>
                  <a:gd name="connsiteX133" fmla="*/ 2252072 w 2326387"/>
                  <a:gd name="connsiteY133" fmla="*/ 1105247 h 1394439"/>
                  <a:gd name="connsiteX134" fmla="*/ 2240394 w 2326387"/>
                  <a:gd name="connsiteY134" fmla="*/ 1116925 h 1394439"/>
                  <a:gd name="connsiteX135" fmla="*/ 2212035 w 2326387"/>
                  <a:gd name="connsiteY135" fmla="*/ 1108584 h 1394439"/>
                  <a:gd name="connsiteX136" fmla="*/ 2212035 w 2326387"/>
                  <a:gd name="connsiteY136" fmla="*/ 1088565 h 1394439"/>
                  <a:gd name="connsiteX137" fmla="*/ 2212035 w 2326387"/>
                  <a:gd name="connsiteY137" fmla="*/ 1080224 h 1394439"/>
                  <a:gd name="connsiteX138" fmla="*/ 2195353 w 2326387"/>
                  <a:gd name="connsiteY138" fmla="*/ 1100243 h 1394439"/>
                  <a:gd name="connsiteX139" fmla="*/ 2198689 w 2326387"/>
                  <a:gd name="connsiteY139" fmla="*/ 1068547 h 1394439"/>
                  <a:gd name="connsiteX140" fmla="*/ 2210367 w 2326387"/>
                  <a:gd name="connsiteY140" fmla="*/ 1060206 h 1394439"/>
                  <a:gd name="connsiteX141" fmla="*/ 2207030 w 2326387"/>
                  <a:gd name="connsiteY141" fmla="*/ 1043524 h 1394439"/>
                  <a:gd name="connsiteX142" fmla="*/ 2223712 w 2326387"/>
                  <a:gd name="connsiteY142" fmla="*/ 1040187 h 1394439"/>
                  <a:gd name="connsiteX143" fmla="*/ 2215371 w 2326387"/>
                  <a:gd name="connsiteY143" fmla="*/ 1028510 h 1394439"/>
                  <a:gd name="connsiteX144" fmla="*/ 2223712 w 2326387"/>
                  <a:gd name="connsiteY144" fmla="*/ 1028510 h 1394439"/>
                  <a:gd name="connsiteX145" fmla="*/ 2227049 w 2326387"/>
                  <a:gd name="connsiteY145" fmla="*/ 1020169 h 1394439"/>
                  <a:gd name="connsiteX146" fmla="*/ 2218708 w 2326387"/>
                  <a:gd name="connsiteY146" fmla="*/ 1020169 h 1394439"/>
                  <a:gd name="connsiteX147" fmla="*/ 2210367 w 2326387"/>
                  <a:gd name="connsiteY147" fmla="*/ 1016833 h 1394439"/>
                  <a:gd name="connsiteX148" fmla="*/ 1876726 w 2326387"/>
                  <a:gd name="connsiteY148" fmla="*/ 958445 h 1394439"/>
                  <a:gd name="connsiteX149" fmla="*/ 1868385 w 2326387"/>
                  <a:gd name="connsiteY149" fmla="*/ 981800 h 1394439"/>
                  <a:gd name="connsiteX150" fmla="*/ 1865049 w 2326387"/>
                  <a:gd name="connsiteY150" fmla="*/ 978464 h 1394439"/>
                  <a:gd name="connsiteX151" fmla="*/ 1876726 w 2326387"/>
                  <a:gd name="connsiteY151" fmla="*/ 958445 h 1394439"/>
                  <a:gd name="connsiteX152" fmla="*/ 2008514 w 2326387"/>
                  <a:gd name="connsiteY152" fmla="*/ 946768 h 1394439"/>
                  <a:gd name="connsiteX153" fmla="*/ 2016855 w 2326387"/>
                  <a:gd name="connsiteY153" fmla="*/ 963450 h 1394439"/>
                  <a:gd name="connsiteX154" fmla="*/ 2013519 w 2326387"/>
                  <a:gd name="connsiteY154" fmla="*/ 966786 h 1394439"/>
                  <a:gd name="connsiteX155" fmla="*/ 2010182 w 2326387"/>
                  <a:gd name="connsiteY155" fmla="*/ 946768 h 1394439"/>
                  <a:gd name="connsiteX156" fmla="*/ 1900081 w 2326387"/>
                  <a:gd name="connsiteY156" fmla="*/ 915072 h 1394439"/>
                  <a:gd name="connsiteX157" fmla="*/ 1900081 w 2326387"/>
                  <a:gd name="connsiteY157" fmla="*/ 931754 h 1394439"/>
                  <a:gd name="connsiteX158" fmla="*/ 1900081 w 2326387"/>
                  <a:gd name="connsiteY158" fmla="*/ 915072 h 1394439"/>
                  <a:gd name="connsiteX159" fmla="*/ 1896744 w 2326387"/>
                  <a:gd name="connsiteY159" fmla="*/ 646492 h 1394439"/>
                  <a:gd name="connsiteX160" fmla="*/ 1900081 w 2326387"/>
                  <a:gd name="connsiteY160" fmla="*/ 654833 h 1394439"/>
                  <a:gd name="connsiteX161" fmla="*/ 1896744 w 2326387"/>
                  <a:gd name="connsiteY161" fmla="*/ 646492 h 1394439"/>
                  <a:gd name="connsiteX162" fmla="*/ 1976818 w 2326387"/>
                  <a:gd name="connsiteY162" fmla="*/ 614796 h 1394439"/>
                  <a:gd name="connsiteX163" fmla="*/ 1976818 w 2326387"/>
                  <a:gd name="connsiteY163" fmla="*/ 623137 h 1394439"/>
                  <a:gd name="connsiteX164" fmla="*/ 1976818 w 2326387"/>
                  <a:gd name="connsiteY164" fmla="*/ 614796 h 1394439"/>
                  <a:gd name="connsiteX165" fmla="*/ 1613150 w 2326387"/>
                  <a:gd name="connsiteY165" fmla="*/ 282824 h 1394439"/>
                  <a:gd name="connsiteX166" fmla="*/ 1613150 w 2326387"/>
                  <a:gd name="connsiteY166" fmla="*/ 294501 h 1394439"/>
                  <a:gd name="connsiteX167" fmla="*/ 1613150 w 2326387"/>
                  <a:gd name="connsiteY167" fmla="*/ 282824 h 1394439"/>
                  <a:gd name="connsiteX168" fmla="*/ 343649 w 2326387"/>
                  <a:gd name="connsiteY168" fmla="*/ 1018501 h 1394439"/>
                  <a:gd name="connsiteX169" fmla="*/ 346986 w 2326387"/>
                  <a:gd name="connsiteY169" fmla="*/ 1026842 h 1394439"/>
                  <a:gd name="connsiteX170" fmla="*/ 343649 w 2326387"/>
                  <a:gd name="connsiteY170" fmla="*/ 1018501 h 1394439"/>
                  <a:gd name="connsiteX171" fmla="*/ 1087667 w 2326387"/>
                  <a:gd name="connsiteY171" fmla="*/ 1011828 h 1394439"/>
                  <a:gd name="connsiteX172" fmla="*/ 1124368 w 2326387"/>
                  <a:gd name="connsiteY172" fmla="*/ 1071883 h 1394439"/>
                  <a:gd name="connsiteX173" fmla="*/ 1112690 w 2326387"/>
                  <a:gd name="connsiteY173" fmla="*/ 1080224 h 1394439"/>
                  <a:gd name="connsiteX174" fmla="*/ 1104349 w 2326387"/>
                  <a:gd name="connsiteY174" fmla="*/ 1048528 h 1394439"/>
                  <a:gd name="connsiteX175" fmla="*/ 1087667 w 2326387"/>
                  <a:gd name="connsiteY175" fmla="*/ 1036851 h 1394439"/>
                  <a:gd name="connsiteX176" fmla="*/ 1084331 w 2326387"/>
                  <a:gd name="connsiteY176" fmla="*/ 1016833 h 1394439"/>
                  <a:gd name="connsiteX177" fmla="*/ 1087667 w 2326387"/>
                  <a:gd name="connsiteY177" fmla="*/ 1013496 h 1394439"/>
                  <a:gd name="connsiteX178" fmla="*/ 1553095 w 2326387"/>
                  <a:gd name="connsiteY178" fmla="*/ 971791 h 1394439"/>
                  <a:gd name="connsiteX179" fmla="*/ 1553095 w 2326387"/>
                  <a:gd name="connsiteY179" fmla="*/ 983468 h 1394439"/>
                  <a:gd name="connsiteX180" fmla="*/ 1576450 w 2326387"/>
                  <a:gd name="connsiteY180" fmla="*/ 986805 h 1394439"/>
                  <a:gd name="connsiteX181" fmla="*/ 1568109 w 2326387"/>
                  <a:gd name="connsiteY181" fmla="*/ 978464 h 1394439"/>
                  <a:gd name="connsiteX182" fmla="*/ 1564773 w 2326387"/>
                  <a:gd name="connsiteY182" fmla="*/ 970123 h 1394439"/>
                  <a:gd name="connsiteX183" fmla="*/ 1553095 w 2326387"/>
                  <a:gd name="connsiteY183" fmla="*/ 970123 h 1394439"/>
                  <a:gd name="connsiteX184" fmla="*/ 1067649 w 2326387"/>
                  <a:gd name="connsiteY184" fmla="*/ 951773 h 1394439"/>
                  <a:gd name="connsiteX185" fmla="*/ 1079326 w 2326387"/>
                  <a:gd name="connsiteY185" fmla="*/ 971791 h 1394439"/>
                  <a:gd name="connsiteX186" fmla="*/ 1075990 w 2326387"/>
                  <a:gd name="connsiteY186" fmla="*/ 983468 h 1394439"/>
                  <a:gd name="connsiteX187" fmla="*/ 1075990 w 2326387"/>
                  <a:gd name="connsiteY187" fmla="*/ 1015164 h 1394439"/>
                  <a:gd name="connsiteX188" fmla="*/ 1064312 w 2326387"/>
                  <a:gd name="connsiteY188" fmla="*/ 1011828 h 1394439"/>
                  <a:gd name="connsiteX189" fmla="*/ 1064312 w 2326387"/>
                  <a:gd name="connsiteY189" fmla="*/ 975127 h 1394439"/>
                  <a:gd name="connsiteX190" fmla="*/ 1047630 w 2326387"/>
                  <a:gd name="connsiteY190" fmla="*/ 963450 h 1394439"/>
                  <a:gd name="connsiteX191" fmla="*/ 1064312 w 2326387"/>
                  <a:gd name="connsiteY191" fmla="*/ 963450 h 1394439"/>
                  <a:gd name="connsiteX192" fmla="*/ 1067649 w 2326387"/>
                  <a:gd name="connsiteY192" fmla="*/ 951773 h 1394439"/>
                  <a:gd name="connsiteX193" fmla="*/ 295272 w 2326387"/>
                  <a:gd name="connsiteY193" fmla="*/ 946768 h 1394439"/>
                  <a:gd name="connsiteX194" fmla="*/ 298608 w 2326387"/>
                  <a:gd name="connsiteY194" fmla="*/ 955109 h 1394439"/>
                  <a:gd name="connsiteX195" fmla="*/ 295272 w 2326387"/>
                  <a:gd name="connsiteY195" fmla="*/ 946768 h 1394439"/>
                  <a:gd name="connsiteX196" fmla="*/ 226875 w 2326387"/>
                  <a:gd name="connsiteY196" fmla="*/ 943432 h 1394439"/>
                  <a:gd name="connsiteX197" fmla="*/ 235216 w 2326387"/>
                  <a:gd name="connsiteY197" fmla="*/ 983468 h 1394439"/>
                  <a:gd name="connsiteX198" fmla="*/ 255235 w 2326387"/>
                  <a:gd name="connsiteY198" fmla="*/ 975127 h 1394439"/>
                  <a:gd name="connsiteX199" fmla="*/ 251898 w 2326387"/>
                  <a:gd name="connsiteY199" fmla="*/ 1003487 h 1394439"/>
                  <a:gd name="connsiteX200" fmla="*/ 268580 w 2326387"/>
                  <a:gd name="connsiteY200" fmla="*/ 1015164 h 1394439"/>
                  <a:gd name="connsiteX201" fmla="*/ 271917 w 2326387"/>
                  <a:gd name="connsiteY201" fmla="*/ 1018501 h 1394439"/>
                  <a:gd name="connsiteX202" fmla="*/ 263576 w 2326387"/>
                  <a:gd name="connsiteY202" fmla="*/ 978464 h 1394439"/>
                  <a:gd name="connsiteX203" fmla="*/ 255235 w 2326387"/>
                  <a:gd name="connsiteY203" fmla="*/ 975127 h 1394439"/>
                  <a:gd name="connsiteX204" fmla="*/ 258571 w 2326387"/>
                  <a:gd name="connsiteY204" fmla="*/ 943432 h 1394439"/>
                  <a:gd name="connsiteX205" fmla="*/ 235216 w 2326387"/>
                  <a:gd name="connsiteY205" fmla="*/ 951773 h 1394439"/>
                  <a:gd name="connsiteX206" fmla="*/ 226875 w 2326387"/>
                  <a:gd name="connsiteY206" fmla="*/ 943432 h 1394439"/>
                  <a:gd name="connsiteX207" fmla="*/ 1116027 w 2326387"/>
                  <a:gd name="connsiteY207" fmla="*/ 911736 h 1394439"/>
                  <a:gd name="connsiteX208" fmla="*/ 1124368 w 2326387"/>
                  <a:gd name="connsiteY208" fmla="*/ 920077 h 1394439"/>
                  <a:gd name="connsiteX209" fmla="*/ 1121031 w 2326387"/>
                  <a:gd name="connsiteY209" fmla="*/ 943432 h 1394439"/>
                  <a:gd name="connsiteX210" fmla="*/ 1144386 w 2326387"/>
                  <a:gd name="connsiteY210" fmla="*/ 983468 h 1394439"/>
                  <a:gd name="connsiteX211" fmla="*/ 1144386 w 2326387"/>
                  <a:gd name="connsiteY211" fmla="*/ 1000150 h 1394439"/>
                  <a:gd name="connsiteX212" fmla="*/ 1164404 w 2326387"/>
                  <a:gd name="connsiteY212" fmla="*/ 1028510 h 1394439"/>
                  <a:gd name="connsiteX213" fmla="*/ 1176082 w 2326387"/>
                  <a:gd name="connsiteY213" fmla="*/ 1028510 h 1394439"/>
                  <a:gd name="connsiteX214" fmla="*/ 1167741 w 2326387"/>
                  <a:gd name="connsiteY214" fmla="*/ 1036851 h 1394439"/>
                  <a:gd name="connsiteX215" fmla="*/ 1171077 w 2326387"/>
                  <a:gd name="connsiteY215" fmla="*/ 1065211 h 1394439"/>
                  <a:gd name="connsiteX216" fmla="*/ 1162736 w 2326387"/>
                  <a:gd name="connsiteY216" fmla="*/ 1061874 h 1394439"/>
                  <a:gd name="connsiteX217" fmla="*/ 1151059 w 2326387"/>
                  <a:gd name="connsiteY217" fmla="*/ 1070215 h 1394439"/>
                  <a:gd name="connsiteX218" fmla="*/ 1151059 w 2326387"/>
                  <a:gd name="connsiteY218" fmla="*/ 1030178 h 1394439"/>
                  <a:gd name="connsiteX219" fmla="*/ 1142718 w 2326387"/>
                  <a:gd name="connsiteY219" fmla="*/ 1018501 h 1394439"/>
                  <a:gd name="connsiteX220" fmla="*/ 1126036 w 2326387"/>
                  <a:gd name="connsiteY220" fmla="*/ 1018501 h 1394439"/>
                  <a:gd name="connsiteX221" fmla="*/ 1129372 w 2326387"/>
                  <a:gd name="connsiteY221" fmla="*/ 998482 h 1394439"/>
                  <a:gd name="connsiteX222" fmla="*/ 1117695 w 2326387"/>
                  <a:gd name="connsiteY222" fmla="*/ 1001819 h 1394439"/>
                  <a:gd name="connsiteX223" fmla="*/ 1117695 w 2326387"/>
                  <a:gd name="connsiteY223" fmla="*/ 993478 h 1394439"/>
                  <a:gd name="connsiteX224" fmla="*/ 1094340 w 2326387"/>
                  <a:gd name="connsiteY224" fmla="*/ 976796 h 1394439"/>
                  <a:gd name="connsiteX225" fmla="*/ 1097676 w 2326387"/>
                  <a:gd name="connsiteY225" fmla="*/ 960114 h 1394439"/>
                  <a:gd name="connsiteX226" fmla="*/ 1085999 w 2326387"/>
                  <a:gd name="connsiteY226" fmla="*/ 960114 h 1394439"/>
                  <a:gd name="connsiteX227" fmla="*/ 1082662 w 2326387"/>
                  <a:gd name="connsiteY227" fmla="*/ 948436 h 1394439"/>
                  <a:gd name="connsiteX228" fmla="*/ 1099345 w 2326387"/>
                  <a:gd name="connsiteY228" fmla="*/ 925081 h 1394439"/>
                  <a:gd name="connsiteX229" fmla="*/ 1111022 w 2326387"/>
                  <a:gd name="connsiteY229" fmla="*/ 928418 h 1394439"/>
                  <a:gd name="connsiteX230" fmla="*/ 1114358 w 2326387"/>
                  <a:gd name="connsiteY230" fmla="*/ 911736 h 1394439"/>
                  <a:gd name="connsiteX231" fmla="*/ 1771629 w 2326387"/>
                  <a:gd name="connsiteY231" fmla="*/ 846676 h 1394439"/>
                  <a:gd name="connsiteX232" fmla="*/ 1768293 w 2326387"/>
                  <a:gd name="connsiteY232" fmla="*/ 858353 h 1394439"/>
                  <a:gd name="connsiteX233" fmla="*/ 1771629 w 2326387"/>
                  <a:gd name="connsiteY233" fmla="*/ 846676 h 1394439"/>
                  <a:gd name="connsiteX234" fmla="*/ 1599805 w 2326387"/>
                  <a:gd name="connsiteY234" fmla="*/ 831662 h 1394439"/>
                  <a:gd name="connsiteX235" fmla="*/ 1599805 w 2326387"/>
                  <a:gd name="connsiteY235" fmla="*/ 840003 h 1394439"/>
                  <a:gd name="connsiteX236" fmla="*/ 1599805 w 2326387"/>
                  <a:gd name="connsiteY236" fmla="*/ 831662 h 1394439"/>
                  <a:gd name="connsiteX237" fmla="*/ 1736598 w 2326387"/>
                  <a:gd name="connsiteY237" fmla="*/ 826658 h 1394439"/>
                  <a:gd name="connsiteX238" fmla="*/ 1733261 w 2326387"/>
                  <a:gd name="connsiteY238" fmla="*/ 838335 h 1394439"/>
                  <a:gd name="connsiteX239" fmla="*/ 1736598 w 2326387"/>
                  <a:gd name="connsiteY239" fmla="*/ 826658 h 1394439"/>
                  <a:gd name="connsiteX240" fmla="*/ 984239 w 2326387"/>
                  <a:gd name="connsiteY240" fmla="*/ 826658 h 1394439"/>
                  <a:gd name="connsiteX241" fmla="*/ 980902 w 2326387"/>
                  <a:gd name="connsiteY241" fmla="*/ 834999 h 1394439"/>
                  <a:gd name="connsiteX242" fmla="*/ 984239 w 2326387"/>
                  <a:gd name="connsiteY242" fmla="*/ 826658 h 1394439"/>
                  <a:gd name="connsiteX243" fmla="*/ 1613150 w 2326387"/>
                  <a:gd name="connsiteY243" fmla="*/ 823321 h 1394439"/>
                  <a:gd name="connsiteX244" fmla="*/ 1613150 w 2326387"/>
                  <a:gd name="connsiteY244" fmla="*/ 846676 h 1394439"/>
                  <a:gd name="connsiteX245" fmla="*/ 1616487 w 2326387"/>
                  <a:gd name="connsiteY245" fmla="*/ 850012 h 1394439"/>
                  <a:gd name="connsiteX246" fmla="*/ 1619823 w 2326387"/>
                  <a:gd name="connsiteY246" fmla="*/ 838335 h 1394439"/>
                  <a:gd name="connsiteX247" fmla="*/ 1611482 w 2326387"/>
                  <a:gd name="connsiteY247" fmla="*/ 821653 h 1394439"/>
                  <a:gd name="connsiteX248" fmla="*/ 1604809 w 2326387"/>
                  <a:gd name="connsiteY248" fmla="*/ 814980 h 1394439"/>
                  <a:gd name="connsiteX249" fmla="*/ 1604809 w 2326387"/>
                  <a:gd name="connsiteY249" fmla="*/ 826658 h 1394439"/>
                  <a:gd name="connsiteX250" fmla="*/ 1604809 w 2326387"/>
                  <a:gd name="connsiteY250" fmla="*/ 814980 h 1394439"/>
                  <a:gd name="connsiteX251" fmla="*/ 1015934 w 2326387"/>
                  <a:gd name="connsiteY251" fmla="*/ 758261 h 1394439"/>
                  <a:gd name="connsiteX252" fmla="*/ 1027612 w 2326387"/>
                  <a:gd name="connsiteY252" fmla="*/ 761598 h 1394439"/>
                  <a:gd name="connsiteX253" fmla="*/ 1010930 w 2326387"/>
                  <a:gd name="connsiteY253" fmla="*/ 818317 h 1394439"/>
                  <a:gd name="connsiteX254" fmla="*/ 999252 w 2326387"/>
                  <a:gd name="connsiteY254" fmla="*/ 818317 h 1394439"/>
                  <a:gd name="connsiteX255" fmla="*/ 995916 w 2326387"/>
                  <a:gd name="connsiteY255" fmla="*/ 794962 h 1394439"/>
                  <a:gd name="connsiteX256" fmla="*/ 999252 w 2326387"/>
                  <a:gd name="connsiteY256" fmla="*/ 778280 h 1394439"/>
                  <a:gd name="connsiteX257" fmla="*/ 1015934 w 2326387"/>
                  <a:gd name="connsiteY257" fmla="*/ 758261 h 1394439"/>
                  <a:gd name="connsiteX258" fmla="*/ 995916 w 2326387"/>
                  <a:gd name="connsiteY258" fmla="*/ 734907 h 1394439"/>
                  <a:gd name="connsiteX259" fmla="*/ 995916 w 2326387"/>
                  <a:gd name="connsiteY259" fmla="*/ 754925 h 1394439"/>
                  <a:gd name="connsiteX260" fmla="*/ 984239 w 2326387"/>
                  <a:gd name="connsiteY260" fmla="*/ 754925 h 1394439"/>
                  <a:gd name="connsiteX261" fmla="*/ 984239 w 2326387"/>
                  <a:gd name="connsiteY261" fmla="*/ 743248 h 1394439"/>
                  <a:gd name="connsiteX262" fmla="*/ 995916 w 2326387"/>
                  <a:gd name="connsiteY262" fmla="*/ 734907 h 1394439"/>
                  <a:gd name="connsiteX263" fmla="*/ 827428 w 2326387"/>
                  <a:gd name="connsiteY263" fmla="*/ 686529 h 1394439"/>
                  <a:gd name="connsiteX264" fmla="*/ 835769 w 2326387"/>
                  <a:gd name="connsiteY264" fmla="*/ 694870 h 1394439"/>
                  <a:gd name="connsiteX265" fmla="*/ 855787 w 2326387"/>
                  <a:gd name="connsiteY265" fmla="*/ 686529 h 1394439"/>
                  <a:gd name="connsiteX266" fmla="*/ 887483 w 2326387"/>
                  <a:gd name="connsiteY266" fmla="*/ 689865 h 1394439"/>
                  <a:gd name="connsiteX267" fmla="*/ 799068 w 2326387"/>
                  <a:gd name="connsiteY267" fmla="*/ 738243 h 1394439"/>
                  <a:gd name="connsiteX268" fmla="*/ 795732 w 2326387"/>
                  <a:gd name="connsiteY268" fmla="*/ 749920 h 1394439"/>
                  <a:gd name="connsiteX269" fmla="*/ 779050 w 2326387"/>
                  <a:gd name="connsiteY269" fmla="*/ 749920 h 1394439"/>
                  <a:gd name="connsiteX270" fmla="*/ 770709 w 2326387"/>
                  <a:gd name="connsiteY270" fmla="*/ 738243 h 1394439"/>
                  <a:gd name="connsiteX271" fmla="*/ 779050 w 2326387"/>
                  <a:gd name="connsiteY271" fmla="*/ 738243 h 1394439"/>
                  <a:gd name="connsiteX272" fmla="*/ 827428 w 2326387"/>
                  <a:gd name="connsiteY272" fmla="*/ 686529 h 1394439"/>
                  <a:gd name="connsiteX273" fmla="*/ 1599805 w 2326387"/>
                  <a:gd name="connsiteY273" fmla="*/ 583100 h 1394439"/>
                  <a:gd name="connsiteX274" fmla="*/ 1591464 w 2326387"/>
                  <a:gd name="connsiteY274" fmla="*/ 594778 h 1394439"/>
                  <a:gd name="connsiteX275" fmla="*/ 1599805 w 2326387"/>
                  <a:gd name="connsiteY275" fmla="*/ 583100 h 1394439"/>
                  <a:gd name="connsiteX276" fmla="*/ 1648183 w 2326387"/>
                  <a:gd name="connsiteY276" fmla="*/ 558077 h 1394439"/>
                  <a:gd name="connsiteX277" fmla="*/ 1651519 w 2326387"/>
                  <a:gd name="connsiteY277" fmla="*/ 566418 h 1394439"/>
                  <a:gd name="connsiteX278" fmla="*/ 1648183 w 2326387"/>
                  <a:gd name="connsiteY278" fmla="*/ 558077 h 1394439"/>
                  <a:gd name="connsiteX279" fmla="*/ 1673206 w 2326387"/>
                  <a:gd name="connsiteY279" fmla="*/ 554741 h 1394439"/>
                  <a:gd name="connsiteX280" fmla="*/ 1676542 w 2326387"/>
                  <a:gd name="connsiteY280" fmla="*/ 566418 h 1394439"/>
                  <a:gd name="connsiteX281" fmla="*/ 1673206 w 2326387"/>
                  <a:gd name="connsiteY281" fmla="*/ 554741 h 1394439"/>
                  <a:gd name="connsiteX282" fmla="*/ 1519731 w 2326387"/>
                  <a:gd name="connsiteY282" fmla="*/ 546400 h 1394439"/>
                  <a:gd name="connsiteX283" fmla="*/ 1511390 w 2326387"/>
                  <a:gd name="connsiteY283" fmla="*/ 558077 h 1394439"/>
                  <a:gd name="connsiteX284" fmla="*/ 1479694 w 2326387"/>
                  <a:gd name="connsiteY284" fmla="*/ 569755 h 1394439"/>
                  <a:gd name="connsiteX285" fmla="*/ 1471353 w 2326387"/>
                  <a:gd name="connsiteY285" fmla="*/ 581432 h 1394439"/>
                  <a:gd name="connsiteX286" fmla="*/ 1479694 w 2326387"/>
                  <a:gd name="connsiteY286" fmla="*/ 581432 h 1394439"/>
                  <a:gd name="connsiteX287" fmla="*/ 1488035 w 2326387"/>
                  <a:gd name="connsiteY287" fmla="*/ 584769 h 1394439"/>
                  <a:gd name="connsiteX288" fmla="*/ 1491372 w 2326387"/>
                  <a:gd name="connsiteY288" fmla="*/ 573091 h 1394439"/>
                  <a:gd name="connsiteX289" fmla="*/ 1511390 w 2326387"/>
                  <a:gd name="connsiteY289" fmla="*/ 573091 h 1394439"/>
                  <a:gd name="connsiteX290" fmla="*/ 1514726 w 2326387"/>
                  <a:gd name="connsiteY290" fmla="*/ 556409 h 1394439"/>
                  <a:gd name="connsiteX291" fmla="*/ 1526404 w 2326387"/>
                  <a:gd name="connsiteY291" fmla="*/ 553073 h 1394439"/>
                  <a:gd name="connsiteX292" fmla="*/ 1523067 w 2326387"/>
                  <a:gd name="connsiteY292" fmla="*/ 544732 h 1394439"/>
                  <a:gd name="connsiteX293" fmla="*/ 1519731 w 2326387"/>
                  <a:gd name="connsiteY293" fmla="*/ 544732 h 1394439"/>
                  <a:gd name="connsiteX294" fmla="*/ 667280 w 2326387"/>
                  <a:gd name="connsiteY294" fmla="*/ 531386 h 1394439"/>
                  <a:gd name="connsiteX295" fmla="*/ 703981 w 2326387"/>
                  <a:gd name="connsiteY295" fmla="*/ 571423 h 1394439"/>
                  <a:gd name="connsiteX296" fmla="*/ 752359 w 2326387"/>
                  <a:gd name="connsiteY296" fmla="*/ 571423 h 1394439"/>
                  <a:gd name="connsiteX297" fmla="*/ 789059 w 2326387"/>
                  <a:gd name="connsiteY297" fmla="*/ 534722 h 1394439"/>
                  <a:gd name="connsiteX298" fmla="*/ 825760 w 2326387"/>
                  <a:gd name="connsiteY298" fmla="*/ 531386 h 1394439"/>
                  <a:gd name="connsiteX299" fmla="*/ 817419 w 2326387"/>
                  <a:gd name="connsiteY299" fmla="*/ 539727 h 1394439"/>
                  <a:gd name="connsiteX300" fmla="*/ 820755 w 2326387"/>
                  <a:gd name="connsiteY300" fmla="*/ 548068 h 1394439"/>
                  <a:gd name="connsiteX301" fmla="*/ 800737 w 2326387"/>
                  <a:gd name="connsiteY301" fmla="*/ 556409 h 1394439"/>
                  <a:gd name="connsiteX302" fmla="*/ 797400 w 2326387"/>
                  <a:gd name="connsiteY302" fmla="*/ 568086 h 1394439"/>
                  <a:gd name="connsiteX303" fmla="*/ 769041 w 2326387"/>
                  <a:gd name="connsiteY303" fmla="*/ 579764 h 1394439"/>
                  <a:gd name="connsiteX304" fmla="*/ 769041 w 2326387"/>
                  <a:gd name="connsiteY304" fmla="*/ 588105 h 1394439"/>
                  <a:gd name="connsiteX305" fmla="*/ 740681 w 2326387"/>
                  <a:gd name="connsiteY305" fmla="*/ 611460 h 1394439"/>
                  <a:gd name="connsiteX306" fmla="*/ 720663 w 2326387"/>
                  <a:gd name="connsiteY306" fmla="*/ 603119 h 1394439"/>
                  <a:gd name="connsiteX307" fmla="*/ 712322 w 2326387"/>
                  <a:gd name="connsiteY307" fmla="*/ 623137 h 1394439"/>
                  <a:gd name="connsiteX308" fmla="*/ 652267 w 2326387"/>
                  <a:gd name="connsiteY308" fmla="*/ 634815 h 1394439"/>
                  <a:gd name="connsiteX309" fmla="*/ 643926 w 2326387"/>
                  <a:gd name="connsiteY309" fmla="*/ 618133 h 1394439"/>
                  <a:gd name="connsiteX310" fmla="*/ 620571 w 2326387"/>
                  <a:gd name="connsiteY310" fmla="*/ 614796 h 1394439"/>
                  <a:gd name="connsiteX311" fmla="*/ 612230 w 2326387"/>
                  <a:gd name="connsiteY311" fmla="*/ 603119 h 1394439"/>
                  <a:gd name="connsiteX312" fmla="*/ 652267 w 2326387"/>
                  <a:gd name="connsiteY312" fmla="*/ 603119 h 1394439"/>
                  <a:gd name="connsiteX313" fmla="*/ 675621 w 2326387"/>
                  <a:gd name="connsiteY313" fmla="*/ 579764 h 1394439"/>
                  <a:gd name="connsiteX314" fmla="*/ 692304 w 2326387"/>
                  <a:gd name="connsiteY314" fmla="*/ 583100 h 1394439"/>
                  <a:gd name="connsiteX315" fmla="*/ 668949 w 2326387"/>
                  <a:gd name="connsiteY315" fmla="*/ 531386 h 1394439"/>
                  <a:gd name="connsiteX316" fmla="*/ 558847 w 2326387"/>
                  <a:gd name="connsiteY316" fmla="*/ 514704 h 1394439"/>
                  <a:gd name="connsiteX317" fmla="*/ 578866 w 2326387"/>
                  <a:gd name="connsiteY317" fmla="*/ 526381 h 1394439"/>
                  <a:gd name="connsiteX318" fmla="*/ 602220 w 2326387"/>
                  <a:gd name="connsiteY318" fmla="*/ 529718 h 1394439"/>
                  <a:gd name="connsiteX319" fmla="*/ 602220 w 2326387"/>
                  <a:gd name="connsiteY319" fmla="*/ 533054 h 1394439"/>
                  <a:gd name="connsiteX320" fmla="*/ 598884 w 2326387"/>
                  <a:gd name="connsiteY320" fmla="*/ 529718 h 1394439"/>
                  <a:gd name="connsiteX321" fmla="*/ 535492 w 2326387"/>
                  <a:gd name="connsiteY321" fmla="*/ 533054 h 1394439"/>
                  <a:gd name="connsiteX322" fmla="*/ 535492 w 2326387"/>
                  <a:gd name="connsiteY322" fmla="*/ 524713 h 1394439"/>
                  <a:gd name="connsiteX323" fmla="*/ 552174 w 2326387"/>
                  <a:gd name="connsiteY323" fmla="*/ 521377 h 1394439"/>
                  <a:gd name="connsiteX324" fmla="*/ 560515 w 2326387"/>
                  <a:gd name="connsiteY324" fmla="*/ 513036 h 1394439"/>
                  <a:gd name="connsiteX325" fmla="*/ 1044294 w 2326387"/>
                  <a:gd name="connsiteY325" fmla="*/ 486344 h 1394439"/>
                  <a:gd name="connsiteX326" fmla="*/ 1047630 w 2326387"/>
                  <a:gd name="connsiteY326" fmla="*/ 486344 h 1394439"/>
                  <a:gd name="connsiteX327" fmla="*/ 1059308 w 2326387"/>
                  <a:gd name="connsiteY327" fmla="*/ 498022 h 1394439"/>
                  <a:gd name="connsiteX328" fmla="*/ 1042626 w 2326387"/>
                  <a:gd name="connsiteY328" fmla="*/ 518040 h 1394439"/>
                  <a:gd name="connsiteX329" fmla="*/ 1030948 w 2326387"/>
                  <a:gd name="connsiteY329" fmla="*/ 514704 h 1394439"/>
                  <a:gd name="connsiteX330" fmla="*/ 1027612 w 2326387"/>
                  <a:gd name="connsiteY330" fmla="*/ 498022 h 1394439"/>
                  <a:gd name="connsiteX331" fmla="*/ 1044294 w 2326387"/>
                  <a:gd name="connsiteY331" fmla="*/ 486344 h 1394439"/>
                  <a:gd name="connsiteX332" fmla="*/ 592211 w 2326387"/>
                  <a:gd name="connsiteY332" fmla="*/ 454649 h 1394439"/>
                  <a:gd name="connsiteX333" fmla="*/ 592211 w 2326387"/>
                  <a:gd name="connsiteY333" fmla="*/ 462990 h 1394439"/>
                  <a:gd name="connsiteX334" fmla="*/ 592211 w 2326387"/>
                  <a:gd name="connsiteY334" fmla="*/ 454649 h 1394439"/>
                  <a:gd name="connsiteX335" fmla="*/ 1444662 w 2326387"/>
                  <a:gd name="connsiteY335" fmla="*/ 437967 h 1394439"/>
                  <a:gd name="connsiteX336" fmla="*/ 1444662 w 2326387"/>
                  <a:gd name="connsiteY336" fmla="*/ 501358 h 1394439"/>
                  <a:gd name="connsiteX337" fmla="*/ 1421307 w 2326387"/>
                  <a:gd name="connsiteY337" fmla="*/ 509699 h 1394439"/>
                  <a:gd name="connsiteX338" fmla="*/ 1421307 w 2326387"/>
                  <a:gd name="connsiteY338" fmla="*/ 529718 h 1394439"/>
                  <a:gd name="connsiteX339" fmla="*/ 1432985 w 2326387"/>
                  <a:gd name="connsiteY339" fmla="*/ 526381 h 1394439"/>
                  <a:gd name="connsiteX340" fmla="*/ 1444662 w 2326387"/>
                  <a:gd name="connsiteY340" fmla="*/ 526381 h 1394439"/>
                  <a:gd name="connsiteX341" fmla="*/ 1444662 w 2326387"/>
                  <a:gd name="connsiteY341" fmla="*/ 546400 h 1394439"/>
                  <a:gd name="connsiteX342" fmla="*/ 1464680 w 2326387"/>
                  <a:gd name="connsiteY342" fmla="*/ 546400 h 1394439"/>
                  <a:gd name="connsiteX343" fmla="*/ 1476358 w 2326387"/>
                  <a:gd name="connsiteY343" fmla="*/ 526381 h 1394439"/>
                  <a:gd name="connsiteX344" fmla="*/ 1496376 w 2326387"/>
                  <a:gd name="connsiteY344" fmla="*/ 489681 h 1394439"/>
                  <a:gd name="connsiteX345" fmla="*/ 1499713 w 2326387"/>
                  <a:gd name="connsiteY345" fmla="*/ 501358 h 1394439"/>
                  <a:gd name="connsiteX346" fmla="*/ 1496376 w 2326387"/>
                  <a:gd name="connsiteY346" fmla="*/ 518040 h 1394439"/>
                  <a:gd name="connsiteX347" fmla="*/ 1544754 w 2326387"/>
                  <a:gd name="connsiteY347" fmla="*/ 529718 h 1394439"/>
                  <a:gd name="connsiteX348" fmla="*/ 1553095 w 2326387"/>
                  <a:gd name="connsiteY348" fmla="*/ 513036 h 1394439"/>
                  <a:gd name="connsiteX349" fmla="*/ 1544754 w 2326387"/>
                  <a:gd name="connsiteY349" fmla="*/ 501358 h 1394439"/>
                  <a:gd name="connsiteX350" fmla="*/ 1524736 w 2326387"/>
                  <a:gd name="connsiteY350" fmla="*/ 509699 h 1394439"/>
                  <a:gd name="connsiteX351" fmla="*/ 1524736 w 2326387"/>
                  <a:gd name="connsiteY351" fmla="*/ 501358 h 1394439"/>
                  <a:gd name="connsiteX352" fmla="*/ 1464680 w 2326387"/>
                  <a:gd name="connsiteY352" fmla="*/ 452980 h 1394439"/>
                  <a:gd name="connsiteX353" fmla="*/ 1456339 w 2326387"/>
                  <a:gd name="connsiteY353" fmla="*/ 461321 h 1394439"/>
                  <a:gd name="connsiteX354" fmla="*/ 1459676 w 2326387"/>
                  <a:gd name="connsiteY354" fmla="*/ 441303 h 1394439"/>
                  <a:gd name="connsiteX355" fmla="*/ 1442994 w 2326387"/>
                  <a:gd name="connsiteY355" fmla="*/ 437967 h 1394439"/>
                  <a:gd name="connsiteX356" fmla="*/ 1453003 w 2326387"/>
                  <a:gd name="connsiteY356" fmla="*/ 426289 h 1394439"/>
                  <a:gd name="connsiteX357" fmla="*/ 1461344 w 2326387"/>
                  <a:gd name="connsiteY357" fmla="*/ 437967 h 1394439"/>
                  <a:gd name="connsiteX358" fmla="*/ 1464680 w 2326387"/>
                  <a:gd name="connsiteY358" fmla="*/ 426289 h 1394439"/>
                  <a:gd name="connsiteX359" fmla="*/ 1453003 w 2326387"/>
                  <a:gd name="connsiteY359" fmla="*/ 426289 h 1394439"/>
                  <a:gd name="connsiteX360" fmla="*/ 1473021 w 2326387"/>
                  <a:gd name="connsiteY360" fmla="*/ 382916 h 1394439"/>
                  <a:gd name="connsiteX361" fmla="*/ 1473021 w 2326387"/>
                  <a:gd name="connsiteY361" fmla="*/ 399598 h 1394439"/>
                  <a:gd name="connsiteX362" fmla="*/ 1473021 w 2326387"/>
                  <a:gd name="connsiteY362" fmla="*/ 391257 h 1394439"/>
                  <a:gd name="connsiteX363" fmla="*/ 1464680 w 2326387"/>
                  <a:gd name="connsiteY363" fmla="*/ 391257 h 1394439"/>
                  <a:gd name="connsiteX364" fmla="*/ 1473021 w 2326387"/>
                  <a:gd name="connsiteY364" fmla="*/ 382916 h 1394439"/>
                  <a:gd name="connsiteX365" fmla="*/ 552174 w 2326387"/>
                  <a:gd name="connsiteY365" fmla="*/ 366234 h 1394439"/>
                  <a:gd name="connsiteX366" fmla="*/ 592211 w 2326387"/>
                  <a:gd name="connsiteY366" fmla="*/ 374575 h 1394439"/>
                  <a:gd name="connsiteX367" fmla="*/ 583870 w 2326387"/>
                  <a:gd name="connsiteY367" fmla="*/ 382916 h 1394439"/>
                  <a:gd name="connsiteX368" fmla="*/ 572193 w 2326387"/>
                  <a:gd name="connsiteY368" fmla="*/ 379580 h 1394439"/>
                  <a:gd name="connsiteX369" fmla="*/ 555511 w 2326387"/>
                  <a:gd name="connsiteY369" fmla="*/ 387921 h 1394439"/>
                  <a:gd name="connsiteX370" fmla="*/ 567188 w 2326387"/>
                  <a:gd name="connsiteY370" fmla="*/ 396262 h 1394439"/>
                  <a:gd name="connsiteX371" fmla="*/ 610561 w 2326387"/>
                  <a:gd name="connsiteY371" fmla="*/ 404603 h 1394439"/>
                  <a:gd name="connsiteX372" fmla="*/ 618903 w 2326387"/>
                  <a:gd name="connsiteY372" fmla="*/ 396262 h 1394439"/>
                  <a:gd name="connsiteX373" fmla="*/ 622239 w 2326387"/>
                  <a:gd name="connsiteY373" fmla="*/ 412944 h 1394439"/>
                  <a:gd name="connsiteX374" fmla="*/ 610561 w 2326387"/>
                  <a:gd name="connsiteY374" fmla="*/ 424621 h 1394439"/>
                  <a:gd name="connsiteX375" fmla="*/ 618903 w 2326387"/>
                  <a:gd name="connsiteY375" fmla="*/ 436298 h 1394439"/>
                  <a:gd name="connsiteX376" fmla="*/ 570525 w 2326387"/>
                  <a:gd name="connsiteY376" fmla="*/ 436298 h 1394439"/>
                  <a:gd name="connsiteX377" fmla="*/ 570525 w 2326387"/>
                  <a:gd name="connsiteY377" fmla="*/ 447976 h 1394439"/>
                  <a:gd name="connsiteX378" fmla="*/ 587207 w 2326387"/>
                  <a:gd name="connsiteY378" fmla="*/ 456317 h 1394439"/>
                  <a:gd name="connsiteX379" fmla="*/ 543833 w 2326387"/>
                  <a:gd name="connsiteY379" fmla="*/ 464658 h 1394439"/>
                  <a:gd name="connsiteX380" fmla="*/ 532156 w 2326387"/>
                  <a:gd name="connsiteY380" fmla="*/ 481340 h 1394439"/>
                  <a:gd name="connsiteX381" fmla="*/ 523815 w 2326387"/>
                  <a:gd name="connsiteY381" fmla="*/ 478003 h 1394439"/>
                  <a:gd name="connsiteX382" fmla="*/ 547170 w 2326387"/>
                  <a:gd name="connsiteY382" fmla="*/ 454649 h 1394439"/>
                  <a:gd name="connsiteX383" fmla="*/ 563852 w 2326387"/>
                  <a:gd name="connsiteY383" fmla="*/ 454649 h 1394439"/>
                  <a:gd name="connsiteX384" fmla="*/ 555511 w 2326387"/>
                  <a:gd name="connsiteY384" fmla="*/ 446308 h 1394439"/>
                  <a:gd name="connsiteX385" fmla="*/ 535492 w 2326387"/>
                  <a:gd name="connsiteY385" fmla="*/ 446308 h 1394439"/>
                  <a:gd name="connsiteX386" fmla="*/ 532156 w 2326387"/>
                  <a:gd name="connsiteY386" fmla="*/ 454649 h 1394439"/>
                  <a:gd name="connsiteX387" fmla="*/ 488783 w 2326387"/>
                  <a:gd name="connsiteY387" fmla="*/ 471331 h 1394439"/>
                  <a:gd name="connsiteX388" fmla="*/ 480442 w 2326387"/>
                  <a:gd name="connsiteY388" fmla="*/ 459653 h 1394439"/>
                  <a:gd name="connsiteX389" fmla="*/ 488783 w 2326387"/>
                  <a:gd name="connsiteY389" fmla="*/ 459653 h 1394439"/>
                  <a:gd name="connsiteX390" fmla="*/ 485446 w 2326387"/>
                  <a:gd name="connsiteY390" fmla="*/ 447976 h 1394439"/>
                  <a:gd name="connsiteX391" fmla="*/ 502128 w 2326387"/>
                  <a:gd name="connsiteY391" fmla="*/ 427957 h 1394439"/>
                  <a:gd name="connsiteX392" fmla="*/ 493787 w 2326387"/>
                  <a:gd name="connsiteY392" fmla="*/ 419616 h 1394439"/>
                  <a:gd name="connsiteX393" fmla="*/ 513806 w 2326387"/>
                  <a:gd name="connsiteY393" fmla="*/ 419616 h 1394439"/>
                  <a:gd name="connsiteX394" fmla="*/ 525483 w 2326387"/>
                  <a:gd name="connsiteY394" fmla="*/ 419616 h 1394439"/>
                  <a:gd name="connsiteX395" fmla="*/ 508801 w 2326387"/>
                  <a:gd name="connsiteY395" fmla="*/ 399598 h 1394439"/>
                  <a:gd name="connsiteX396" fmla="*/ 472101 w 2326387"/>
                  <a:gd name="connsiteY396" fmla="*/ 396262 h 1394439"/>
                  <a:gd name="connsiteX397" fmla="*/ 455419 w 2326387"/>
                  <a:gd name="connsiteY397" fmla="*/ 399598 h 1394439"/>
                  <a:gd name="connsiteX398" fmla="*/ 455419 w 2326387"/>
                  <a:gd name="connsiteY398" fmla="*/ 387921 h 1394439"/>
                  <a:gd name="connsiteX399" fmla="*/ 498792 w 2326387"/>
                  <a:gd name="connsiteY399" fmla="*/ 387921 h 1394439"/>
                  <a:gd name="connsiteX400" fmla="*/ 550506 w 2326387"/>
                  <a:gd name="connsiteY400" fmla="*/ 371239 h 1394439"/>
                  <a:gd name="connsiteX401" fmla="*/ 1419639 w 2326387"/>
                  <a:gd name="connsiteY401" fmla="*/ 337875 h 1394439"/>
                  <a:gd name="connsiteX402" fmla="*/ 1422975 w 2326387"/>
                  <a:gd name="connsiteY402" fmla="*/ 346216 h 1394439"/>
                  <a:gd name="connsiteX403" fmla="*/ 1419639 w 2326387"/>
                  <a:gd name="connsiteY403" fmla="*/ 337875 h 1394439"/>
                  <a:gd name="connsiteX404" fmla="*/ 1349575 w 2326387"/>
                  <a:gd name="connsiteY404" fmla="*/ 1168639 h 1394439"/>
                  <a:gd name="connsiteX405" fmla="*/ 1356247 w 2326387"/>
                  <a:gd name="connsiteY405" fmla="*/ 1150289 h 1394439"/>
                  <a:gd name="connsiteX406" fmla="*/ 1376266 w 2326387"/>
                  <a:gd name="connsiteY406" fmla="*/ 1141948 h 1394439"/>
                  <a:gd name="connsiteX407" fmla="*/ 1376266 w 2326387"/>
                  <a:gd name="connsiteY407" fmla="*/ 1133607 h 1394439"/>
                  <a:gd name="connsiteX408" fmla="*/ 1384607 w 2326387"/>
                  <a:gd name="connsiteY408" fmla="*/ 1145284 h 1394439"/>
                  <a:gd name="connsiteX409" fmla="*/ 1387943 w 2326387"/>
                  <a:gd name="connsiteY409" fmla="*/ 1128602 h 1394439"/>
                  <a:gd name="connsiteX410" fmla="*/ 1424644 w 2326387"/>
                  <a:gd name="connsiteY410" fmla="*/ 1131939 h 1394439"/>
                  <a:gd name="connsiteX411" fmla="*/ 1444662 w 2326387"/>
                  <a:gd name="connsiteY411" fmla="*/ 1168639 h 1394439"/>
                  <a:gd name="connsiteX412" fmla="*/ 1464680 w 2326387"/>
                  <a:gd name="connsiteY412" fmla="*/ 1168639 h 1394439"/>
                  <a:gd name="connsiteX413" fmla="*/ 1464680 w 2326387"/>
                  <a:gd name="connsiteY413" fmla="*/ 1185321 h 1394439"/>
                  <a:gd name="connsiteX414" fmla="*/ 1476358 w 2326387"/>
                  <a:gd name="connsiteY414" fmla="*/ 1188657 h 1394439"/>
                  <a:gd name="connsiteX415" fmla="*/ 1479694 w 2326387"/>
                  <a:gd name="connsiteY415" fmla="*/ 1225358 h 1394439"/>
                  <a:gd name="connsiteX416" fmla="*/ 1491372 w 2326387"/>
                  <a:gd name="connsiteY416" fmla="*/ 1225358 h 1394439"/>
                  <a:gd name="connsiteX417" fmla="*/ 1491372 w 2326387"/>
                  <a:gd name="connsiteY417" fmla="*/ 1233699 h 1394439"/>
                  <a:gd name="connsiteX418" fmla="*/ 1563104 w 2326387"/>
                  <a:gd name="connsiteY418" fmla="*/ 1250381 h 1394439"/>
                  <a:gd name="connsiteX419" fmla="*/ 1574782 w 2326387"/>
                  <a:gd name="connsiteY419" fmla="*/ 1247044 h 1394439"/>
                  <a:gd name="connsiteX420" fmla="*/ 1583123 w 2326387"/>
                  <a:gd name="connsiteY420" fmla="*/ 1258722 h 1394439"/>
                  <a:gd name="connsiteX421" fmla="*/ 1594800 w 2326387"/>
                  <a:gd name="connsiteY421" fmla="*/ 1262058 h 1394439"/>
                  <a:gd name="connsiteX422" fmla="*/ 1594800 w 2326387"/>
                  <a:gd name="connsiteY422" fmla="*/ 1282077 h 1394439"/>
                  <a:gd name="connsiteX423" fmla="*/ 1606478 w 2326387"/>
                  <a:gd name="connsiteY423" fmla="*/ 1293754 h 1394439"/>
                  <a:gd name="connsiteX424" fmla="*/ 1594800 w 2326387"/>
                  <a:gd name="connsiteY424" fmla="*/ 1293754 h 1394439"/>
                  <a:gd name="connsiteX425" fmla="*/ 1594800 w 2326387"/>
                  <a:gd name="connsiteY425" fmla="*/ 1310436 h 1394439"/>
                  <a:gd name="connsiteX426" fmla="*/ 1583123 w 2326387"/>
                  <a:gd name="connsiteY426" fmla="*/ 1302095 h 1394439"/>
                  <a:gd name="connsiteX427" fmla="*/ 1563104 w 2326387"/>
                  <a:gd name="connsiteY427" fmla="*/ 1293754 h 1394439"/>
                  <a:gd name="connsiteX428" fmla="*/ 1546422 w 2326387"/>
                  <a:gd name="connsiteY428" fmla="*/ 1350473 h 1394439"/>
                  <a:gd name="connsiteX429" fmla="*/ 1529740 w 2326387"/>
                  <a:gd name="connsiteY429" fmla="*/ 1358814 h 1394439"/>
                  <a:gd name="connsiteX430" fmla="*/ 1526404 w 2326387"/>
                  <a:gd name="connsiteY430" fmla="*/ 1372159 h 1394439"/>
                  <a:gd name="connsiteX431" fmla="*/ 1518063 w 2326387"/>
                  <a:gd name="connsiteY431" fmla="*/ 1382169 h 1394439"/>
                  <a:gd name="connsiteX432" fmla="*/ 1529740 w 2326387"/>
                  <a:gd name="connsiteY432" fmla="*/ 1393846 h 1394439"/>
                  <a:gd name="connsiteX433" fmla="*/ 1538081 w 2326387"/>
                  <a:gd name="connsiteY433" fmla="*/ 1385505 h 1394439"/>
                  <a:gd name="connsiteX434" fmla="*/ 1566441 w 2326387"/>
                  <a:gd name="connsiteY434" fmla="*/ 1365487 h 1394439"/>
                  <a:gd name="connsiteX435" fmla="*/ 1583123 w 2326387"/>
                  <a:gd name="connsiteY435" fmla="*/ 1365487 h 1394439"/>
                  <a:gd name="connsiteX436" fmla="*/ 1586459 w 2326387"/>
                  <a:gd name="connsiteY436" fmla="*/ 1357146 h 1394439"/>
                  <a:gd name="connsiteX437" fmla="*/ 1609814 w 2326387"/>
                  <a:gd name="connsiteY437" fmla="*/ 1357146 h 1394439"/>
                  <a:gd name="connsiteX438" fmla="*/ 1609814 w 2326387"/>
                  <a:gd name="connsiteY438" fmla="*/ 1348805 h 1394439"/>
                  <a:gd name="connsiteX439" fmla="*/ 1606478 w 2326387"/>
                  <a:gd name="connsiteY439" fmla="*/ 1340464 h 1394439"/>
                  <a:gd name="connsiteX440" fmla="*/ 1618155 w 2326387"/>
                  <a:gd name="connsiteY440" fmla="*/ 1328786 h 1394439"/>
                  <a:gd name="connsiteX441" fmla="*/ 1666533 w 2326387"/>
                  <a:gd name="connsiteY441" fmla="*/ 1332123 h 1394439"/>
                  <a:gd name="connsiteX442" fmla="*/ 1674874 w 2326387"/>
                  <a:gd name="connsiteY442" fmla="*/ 1323782 h 1394439"/>
                  <a:gd name="connsiteX443" fmla="*/ 1654855 w 2326387"/>
                  <a:gd name="connsiteY443" fmla="*/ 1320445 h 1394439"/>
                  <a:gd name="connsiteX444" fmla="*/ 1651519 w 2326387"/>
                  <a:gd name="connsiteY444" fmla="*/ 1312104 h 1394439"/>
                  <a:gd name="connsiteX445" fmla="*/ 1688219 w 2326387"/>
                  <a:gd name="connsiteY445" fmla="*/ 1315441 h 1394439"/>
                  <a:gd name="connsiteX446" fmla="*/ 1693224 w 2326387"/>
                  <a:gd name="connsiteY446" fmla="*/ 1312104 h 1394439"/>
                  <a:gd name="connsiteX447" fmla="*/ 1699897 w 2326387"/>
                  <a:gd name="connsiteY447" fmla="*/ 1303763 h 1394439"/>
                  <a:gd name="connsiteX448" fmla="*/ 1723252 w 2326387"/>
                  <a:gd name="connsiteY448" fmla="*/ 1285413 h 1394439"/>
                  <a:gd name="connsiteX449" fmla="*/ 1751611 w 2326387"/>
                  <a:gd name="connsiteY449" fmla="*/ 1278740 h 1394439"/>
                  <a:gd name="connsiteX450" fmla="*/ 1826680 w 2326387"/>
                  <a:gd name="connsiteY450" fmla="*/ 1268731 h 1394439"/>
                  <a:gd name="connsiteX451" fmla="*/ 1835021 w 2326387"/>
                  <a:gd name="connsiteY451" fmla="*/ 1258722 h 1394439"/>
                  <a:gd name="connsiteX452" fmla="*/ 1858376 w 2326387"/>
                  <a:gd name="connsiteY452" fmla="*/ 1235367 h 1394439"/>
                  <a:gd name="connsiteX453" fmla="*/ 1865049 w 2326387"/>
                  <a:gd name="connsiteY453" fmla="*/ 1217017 h 1394439"/>
                  <a:gd name="connsiteX454" fmla="*/ 1871721 w 2326387"/>
                  <a:gd name="connsiteY454" fmla="*/ 1200335 h 1394439"/>
                  <a:gd name="connsiteX455" fmla="*/ 1881731 w 2326387"/>
                  <a:gd name="connsiteY455" fmla="*/ 1203671 h 1394439"/>
                  <a:gd name="connsiteX456" fmla="*/ 1896744 w 2326387"/>
                  <a:gd name="connsiteY456" fmla="*/ 1196998 h 1394439"/>
                  <a:gd name="connsiteX457" fmla="*/ 1915095 w 2326387"/>
                  <a:gd name="connsiteY457" fmla="*/ 1218685 h 1394439"/>
                  <a:gd name="connsiteX458" fmla="*/ 1915095 w 2326387"/>
                  <a:gd name="connsiteY458" fmla="*/ 1255385 h 1394439"/>
                  <a:gd name="connsiteX459" fmla="*/ 1925104 w 2326387"/>
                  <a:gd name="connsiteY459" fmla="*/ 1258722 h 1394439"/>
                  <a:gd name="connsiteX460" fmla="*/ 1926772 w 2326387"/>
                  <a:gd name="connsiteY460" fmla="*/ 1273736 h 1394439"/>
                  <a:gd name="connsiteX461" fmla="*/ 1926772 w 2326387"/>
                  <a:gd name="connsiteY461" fmla="*/ 1278740 h 1394439"/>
                  <a:gd name="connsiteX462" fmla="*/ 1938449 w 2326387"/>
                  <a:gd name="connsiteY462" fmla="*/ 1287081 h 1394439"/>
                  <a:gd name="connsiteX463" fmla="*/ 1961805 w 2326387"/>
                  <a:gd name="connsiteY463" fmla="*/ 1283745 h 1394439"/>
                  <a:gd name="connsiteX464" fmla="*/ 1958468 w 2326387"/>
                  <a:gd name="connsiteY464" fmla="*/ 1272067 h 1394439"/>
                  <a:gd name="connsiteX465" fmla="*/ 1966809 w 2326387"/>
                  <a:gd name="connsiteY465" fmla="*/ 1280408 h 1394439"/>
                  <a:gd name="connsiteX466" fmla="*/ 1995169 w 2326387"/>
                  <a:gd name="connsiteY466" fmla="*/ 1248713 h 1394439"/>
                  <a:gd name="connsiteX467" fmla="*/ 1995169 w 2326387"/>
                  <a:gd name="connsiteY467" fmla="*/ 1252049 h 1394439"/>
                  <a:gd name="connsiteX468" fmla="*/ 2003510 w 2326387"/>
                  <a:gd name="connsiteY468" fmla="*/ 1255385 h 1394439"/>
                  <a:gd name="connsiteX469" fmla="*/ 1995169 w 2326387"/>
                  <a:gd name="connsiteY469" fmla="*/ 1255385 h 1394439"/>
                  <a:gd name="connsiteX470" fmla="*/ 1991832 w 2326387"/>
                  <a:gd name="connsiteY470" fmla="*/ 1275404 h 1394439"/>
                  <a:gd name="connsiteX471" fmla="*/ 2023528 w 2326387"/>
                  <a:gd name="connsiteY471" fmla="*/ 1267063 h 1394439"/>
                  <a:gd name="connsiteX472" fmla="*/ 2026864 w 2326387"/>
                  <a:gd name="connsiteY472" fmla="*/ 1275404 h 1394439"/>
                  <a:gd name="connsiteX473" fmla="*/ 2018523 w 2326387"/>
                  <a:gd name="connsiteY473" fmla="*/ 1287081 h 1394439"/>
                  <a:gd name="connsiteX474" fmla="*/ 1978487 w 2326387"/>
                  <a:gd name="connsiteY474" fmla="*/ 1290418 h 1394439"/>
                  <a:gd name="connsiteX475" fmla="*/ 1978487 w 2326387"/>
                  <a:gd name="connsiteY475" fmla="*/ 1298759 h 1394439"/>
                  <a:gd name="connsiteX476" fmla="*/ 1966809 w 2326387"/>
                  <a:gd name="connsiteY476" fmla="*/ 1298759 h 1394439"/>
                  <a:gd name="connsiteX477" fmla="*/ 1970146 w 2326387"/>
                  <a:gd name="connsiteY477" fmla="*/ 1335459 h 1394439"/>
                  <a:gd name="connsiteX478" fmla="*/ 1973482 w 2326387"/>
                  <a:gd name="connsiteY478" fmla="*/ 1343800 h 1394439"/>
                  <a:gd name="connsiteX479" fmla="*/ 1985159 w 2326387"/>
                  <a:gd name="connsiteY479" fmla="*/ 1340464 h 1394439"/>
                  <a:gd name="connsiteX480" fmla="*/ 1988496 w 2326387"/>
                  <a:gd name="connsiteY480" fmla="*/ 1348805 h 1394439"/>
                  <a:gd name="connsiteX481" fmla="*/ 2005178 w 2326387"/>
                  <a:gd name="connsiteY481" fmla="*/ 1337127 h 1394439"/>
                  <a:gd name="connsiteX482" fmla="*/ 2008514 w 2326387"/>
                  <a:gd name="connsiteY482" fmla="*/ 1317109 h 1394439"/>
                  <a:gd name="connsiteX483" fmla="*/ 2025196 w 2326387"/>
                  <a:gd name="connsiteY483" fmla="*/ 1317109 h 1394439"/>
                  <a:gd name="connsiteX484" fmla="*/ 2028533 w 2326387"/>
                  <a:gd name="connsiteY484" fmla="*/ 1305431 h 1394439"/>
                  <a:gd name="connsiteX485" fmla="*/ 2048551 w 2326387"/>
                  <a:gd name="connsiteY485" fmla="*/ 1305431 h 1394439"/>
                  <a:gd name="connsiteX486" fmla="*/ 2048551 w 2326387"/>
                  <a:gd name="connsiteY486" fmla="*/ 1302095 h 1394439"/>
                  <a:gd name="connsiteX487" fmla="*/ 2071906 w 2326387"/>
                  <a:gd name="connsiteY487" fmla="*/ 1285413 h 1394439"/>
                  <a:gd name="connsiteX488" fmla="*/ 2071906 w 2326387"/>
                  <a:gd name="connsiteY488" fmla="*/ 1277072 h 1394439"/>
                  <a:gd name="connsiteX489" fmla="*/ 2080247 w 2326387"/>
                  <a:gd name="connsiteY489" fmla="*/ 1277072 h 1394439"/>
                  <a:gd name="connsiteX490" fmla="*/ 2071906 w 2326387"/>
                  <a:gd name="connsiteY490" fmla="*/ 1253717 h 1394439"/>
                  <a:gd name="connsiteX491" fmla="*/ 2035205 w 2326387"/>
                  <a:gd name="connsiteY491" fmla="*/ 1265395 h 1394439"/>
                  <a:gd name="connsiteX492" fmla="*/ 2026864 w 2326387"/>
                  <a:gd name="connsiteY492" fmla="*/ 1257054 h 1394439"/>
                  <a:gd name="connsiteX493" fmla="*/ 2015187 w 2326387"/>
                  <a:gd name="connsiteY493" fmla="*/ 1260390 h 1394439"/>
                  <a:gd name="connsiteX494" fmla="*/ 2011851 w 2326387"/>
                  <a:gd name="connsiteY494" fmla="*/ 1252049 h 1394439"/>
                  <a:gd name="connsiteX495" fmla="*/ 2020192 w 2326387"/>
                  <a:gd name="connsiteY495" fmla="*/ 1252049 h 1394439"/>
                  <a:gd name="connsiteX496" fmla="*/ 2023528 w 2326387"/>
                  <a:gd name="connsiteY496" fmla="*/ 1243708 h 1394439"/>
                  <a:gd name="connsiteX497" fmla="*/ 1995169 w 2326387"/>
                  <a:gd name="connsiteY497" fmla="*/ 1235367 h 1394439"/>
                  <a:gd name="connsiteX498" fmla="*/ 1995169 w 2326387"/>
                  <a:gd name="connsiteY498" fmla="*/ 1215349 h 1394439"/>
                  <a:gd name="connsiteX499" fmla="*/ 1998505 w 2326387"/>
                  <a:gd name="connsiteY499" fmla="*/ 1207008 h 1394439"/>
                  <a:gd name="connsiteX500" fmla="*/ 1990164 w 2326387"/>
                  <a:gd name="connsiteY500" fmla="*/ 1210344 h 1394439"/>
                  <a:gd name="connsiteX501" fmla="*/ 1986828 w 2326387"/>
                  <a:gd name="connsiteY501" fmla="*/ 1210344 h 1394439"/>
                  <a:gd name="connsiteX502" fmla="*/ 1990164 w 2326387"/>
                  <a:gd name="connsiteY502" fmla="*/ 1193662 h 1394439"/>
                  <a:gd name="connsiteX503" fmla="*/ 1993500 w 2326387"/>
                  <a:gd name="connsiteY503" fmla="*/ 1185321 h 1394439"/>
                  <a:gd name="connsiteX504" fmla="*/ 1993500 w 2326387"/>
                  <a:gd name="connsiteY504" fmla="*/ 1173644 h 1394439"/>
                  <a:gd name="connsiteX505" fmla="*/ 1961805 w 2326387"/>
                  <a:gd name="connsiteY505" fmla="*/ 1176980 h 1394439"/>
                  <a:gd name="connsiteX506" fmla="*/ 1953464 w 2326387"/>
                  <a:gd name="connsiteY506" fmla="*/ 1160298 h 1394439"/>
                  <a:gd name="connsiteX507" fmla="*/ 1965141 w 2326387"/>
                  <a:gd name="connsiteY507" fmla="*/ 1156962 h 1394439"/>
                  <a:gd name="connsiteX508" fmla="*/ 1973482 w 2326387"/>
                  <a:gd name="connsiteY508" fmla="*/ 1168639 h 1394439"/>
                  <a:gd name="connsiteX509" fmla="*/ 1985159 w 2326387"/>
                  <a:gd name="connsiteY509" fmla="*/ 1165303 h 1394439"/>
                  <a:gd name="connsiteX510" fmla="*/ 1988496 w 2326387"/>
                  <a:gd name="connsiteY510" fmla="*/ 1148621 h 1394439"/>
                  <a:gd name="connsiteX511" fmla="*/ 2000173 w 2326387"/>
                  <a:gd name="connsiteY511" fmla="*/ 1148621 h 1394439"/>
                  <a:gd name="connsiteX512" fmla="*/ 2000173 w 2326387"/>
                  <a:gd name="connsiteY512" fmla="*/ 1128602 h 1394439"/>
                  <a:gd name="connsiteX513" fmla="*/ 2008514 w 2326387"/>
                  <a:gd name="connsiteY513" fmla="*/ 1125266 h 1394439"/>
                  <a:gd name="connsiteX514" fmla="*/ 1996837 w 2326387"/>
                  <a:gd name="connsiteY514" fmla="*/ 1113588 h 1394439"/>
                  <a:gd name="connsiteX515" fmla="*/ 1996837 w 2326387"/>
                  <a:gd name="connsiteY515" fmla="*/ 1110252 h 1394439"/>
                  <a:gd name="connsiteX516" fmla="*/ 1945123 w 2326387"/>
                  <a:gd name="connsiteY516" fmla="*/ 1113588 h 1394439"/>
                  <a:gd name="connsiteX517" fmla="*/ 1928441 w 2326387"/>
                  <a:gd name="connsiteY517" fmla="*/ 1121929 h 1394439"/>
                  <a:gd name="connsiteX518" fmla="*/ 1840026 w 2326387"/>
                  <a:gd name="connsiteY518" fmla="*/ 1202003 h 1394439"/>
                  <a:gd name="connsiteX519" fmla="*/ 1851703 w 2326387"/>
                  <a:gd name="connsiteY519" fmla="*/ 1181985 h 1394439"/>
                  <a:gd name="connsiteX520" fmla="*/ 1860044 w 2326387"/>
                  <a:gd name="connsiteY520" fmla="*/ 1161966 h 1394439"/>
                  <a:gd name="connsiteX521" fmla="*/ 1851703 w 2326387"/>
                  <a:gd name="connsiteY521" fmla="*/ 1158630 h 1394439"/>
                  <a:gd name="connsiteX522" fmla="*/ 1863380 w 2326387"/>
                  <a:gd name="connsiteY522" fmla="*/ 1155293 h 1394439"/>
                  <a:gd name="connsiteX523" fmla="*/ 1880062 w 2326387"/>
                  <a:gd name="connsiteY523" fmla="*/ 1131939 h 1394439"/>
                  <a:gd name="connsiteX524" fmla="*/ 1891740 w 2326387"/>
                  <a:gd name="connsiteY524" fmla="*/ 1131939 h 1394439"/>
                  <a:gd name="connsiteX525" fmla="*/ 1891740 w 2326387"/>
                  <a:gd name="connsiteY525" fmla="*/ 1120261 h 1394439"/>
                  <a:gd name="connsiteX526" fmla="*/ 1903418 w 2326387"/>
                  <a:gd name="connsiteY526" fmla="*/ 1120261 h 1394439"/>
                  <a:gd name="connsiteX527" fmla="*/ 1923436 w 2326387"/>
                  <a:gd name="connsiteY527" fmla="*/ 1096906 h 1394439"/>
                  <a:gd name="connsiteX528" fmla="*/ 1931777 w 2326387"/>
                  <a:gd name="connsiteY528" fmla="*/ 1088565 h 1394439"/>
                  <a:gd name="connsiteX529" fmla="*/ 1943454 w 2326387"/>
                  <a:gd name="connsiteY529" fmla="*/ 1076888 h 1394439"/>
                  <a:gd name="connsiteX530" fmla="*/ 2031869 w 2326387"/>
                  <a:gd name="connsiteY530" fmla="*/ 1076888 h 1394439"/>
                  <a:gd name="connsiteX531" fmla="*/ 2048551 w 2326387"/>
                  <a:gd name="connsiteY531" fmla="*/ 1068547 h 1394439"/>
                  <a:gd name="connsiteX532" fmla="*/ 2060228 w 2326387"/>
                  <a:gd name="connsiteY532" fmla="*/ 1076888 h 1394439"/>
                  <a:gd name="connsiteX533" fmla="*/ 2068569 w 2326387"/>
                  <a:gd name="connsiteY533" fmla="*/ 1068547 h 1394439"/>
                  <a:gd name="connsiteX534" fmla="*/ 2076910 w 2326387"/>
                  <a:gd name="connsiteY534" fmla="*/ 1080224 h 1394439"/>
                  <a:gd name="connsiteX535" fmla="*/ 2088588 w 2326387"/>
                  <a:gd name="connsiteY535" fmla="*/ 1080224 h 1394439"/>
                  <a:gd name="connsiteX536" fmla="*/ 2088588 w 2326387"/>
                  <a:gd name="connsiteY536" fmla="*/ 1071883 h 1394439"/>
                  <a:gd name="connsiteX537" fmla="*/ 2108606 w 2326387"/>
                  <a:gd name="connsiteY537" fmla="*/ 1075220 h 1394439"/>
                  <a:gd name="connsiteX538" fmla="*/ 2108606 w 2326387"/>
                  <a:gd name="connsiteY538" fmla="*/ 1066879 h 1394439"/>
                  <a:gd name="connsiteX539" fmla="*/ 2125288 w 2326387"/>
                  <a:gd name="connsiteY539" fmla="*/ 1066879 h 1394439"/>
                  <a:gd name="connsiteX540" fmla="*/ 2128625 w 2326387"/>
                  <a:gd name="connsiteY540" fmla="*/ 1055201 h 1394439"/>
                  <a:gd name="connsiteX541" fmla="*/ 2148643 w 2326387"/>
                  <a:gd name="connsiteY541" fmla="*/ 1046860 h 1394439"/>
                  <a:gd name="connsiteX542" fmla="*/ 2151980 w 2326387"/>
                  <a:gd name="connsiteY542" fmla="*/ 1023505 h 1394439"/>
                  <a:gd name="connsiteX543" fmla="*/ 2188680 w 2326387"/>
                  <a:gd name="connsiteY543" fmla="*/ 1011828 h 1394439"/>
                  <a:gd name="connsiteX544" fmla="*/ 2197021 w 2326387"/>
                  <a:gd name="connsiteY544" fmla="*/ 1015164 h 1394439"/>
                  <a:gd name="connsiteX545" fmla="*/ 2228717 w 2326387"/>
                  <a:gd name="connsiteY545" fmla="*/ 986805 h 1394439"/>
                  <a:gd name="connsiteX546" fmla="*/ 2225380 w 2326387"/>
                  <a:gd name="connsiteY546" fmla="*/ 946768 h 1394439"/>
                  <a:gd name="connsiteX547" fmla="*/ 2213703 w 2326387"/>
                  <a:gd name="connsiteY547" fmla="*/ 950104 h 1394439"/>
                  <a:gd name="connsiteX548" fmla="*/ 2170330 w 2326387"/>
                  <a:gd name="connsiteY548" fmla="*/ 930086 h 1394439"/>
                  <a:gd name="connsiteX549" fmla="*/ 2173666 w 2326387"/>
                  <a:gd name="connsiteY549" fmla="*/ 938427 h 1394439"/>
                  <a:gd name="connsiteX550" fmla="*/ 2153648 w 2326387"/>
                  <a:gd name="connsiteY550" fmla="*/ 941763 h 1394439"/>
                  <a:gd name="connsiteX551" fmla="*/ 2116947 w 2326387"/>
                  <a:gd name="connsiteY551" fmla="*/ 958445 h 1394439"/>
                  <a:gd name="connsiteX552" fmla="*/ 2116947 w 2326387"/>
                  <a:gd name="connsiteY552" fmla="*/ 966786 h 1394439"/>
                  <a:gd name="connsiteX553" fmla="*/ 2105270 w 2326387"/>
                  <a:gd name="connsiteY553" fmla="*/ 950104 h 1394439"/>
                  <a:gd name="connsiteX554" fmla="*/ 2128625 w 2326387"/>
                  <a:gd name="connsiteY554" fmla="*/ 950104 h 1394439"/>
                  <a:gd name="connsiteX555" fmla="*/ 2151980 w 2326387"/>
                  <a:gd name="connsiteY555" fmla="*/ 930086 h 1394439"/>
                  <a:gd name="connsiteX556" fmla="*/ 2175334 w 2326387"/>
                  <a:gd name="connsiteY556" fmla="*/ 926750 h 1394439"/>
                  <a:gd name="connsiteX557" fmla="*/ 2187012 w 2326387"/>
                  <a:gd name="connsiteY557" fmla="*/ 910068 h 1394439"/>
                  <a:gd name="connsiteX558" fmla="*/ 2175334 w 2326387"/>
                  <a:gd name="connsiteY558" fmla="*/ 913404 h 1394439"/>
                  <a:gd name="connsiteX559" fmla="*/ 2171998 w 2326387"/>
                  <a:gd name="connsiteY559" fmla="*/ 905063 h 1394439"/>
                  <a:gd name="connsiteX560" fmla="*/ 2168662 w 2326387"/>
                  <a:gd name="connsiteY560" fmla="*/ 896722 h 1394439"/>
                  <a:gd name="connsiteX561" fmla="*/ 2160321 w 2326387"/>
                  <a:gd name="connsiteY561" fmla="*/ 905063 h 1394439"/>
                  <a:gd name="connsiteX562" fmla="*/ 2148643 w 2326387"/>
                  <a:gd name="connsiteY562" fmla="*/ 885045 h 1394439"/>
                  <a:gd name="connsiteX563" fmla="*/ 2105270 w 2326387"/>
                  <a:gd name="connsiteY563" fmla="*/ 885045 h 1394439"/>
                  <a:gd name="connsiteX564" fmla="*/ 2105270 w 2326387"/>
                  <a:gd name="connsiteY564" fmla="*/ 865026 h 1394439"/>
                  <a:gd name="connsiteX565" fmla="*/ 2101934 w 2326387"/>
                  <a:gd name="connsiteY565" fmla="*/ 865026 h 1394439"/>
                  <a:gd name="connsiteX566" fmla="*/ 2090256 w 2326387"/>
                  <a:gd name="connsiteY566" fmla="*/ 853349 h 1394439"/>
                  <a:gd name="connsiteX567" fmla="*/ 2078579 w 2326387"/>
                  <a:gd name="connsiteY567" fmla="*/ 853349 h 1394439"/>
                  <a:gd name="connsiteX568" fmla="*/ 2070238 w 2326387"/>
                  <a:gd name="connsiteY568" fmla="*/ 833330 h 1394439"/>
                  <a:gd name="connsiteX569" fmla="*/ 2061897 w 2326387"/>
                  <a:gd name="connsiteY569" fmla="*/ 836667 h 1394439"/>
                  <a:gd name="connsiteX570" fmla="*/ 2065233 w 2326387"/>
                  <a:gd name="connsiteY570" fmla="*/ 819985 h 1394439"/>
                  <a:gd name="connsiteX571" fmla="*/ 2056892 w 2326387"/>
                  <a:gd name="connsiteY571" fmla="*/ 816648 h 1394439"/>
                  <a:gd name="connsiteX572" fmla="*/ 2085251 w 2326387"/>
                  <a:gd name="connsiteY572" fmla="*/ 816648 h 1394439"/>
                  <a:gd name="connsiteX573" fmla="*/ 2085251 w 2326387"/>
                  <a:gd name="connsiteY573" fmla="*/ 804971 h 1394439"/>
                  <a:gd name="connsiteX574" fmla="*/ 2065233 w 2326387"/>
                  <a:gd name="connsiteY574" fmla="*/ 796630 h 1394439"/>
                  <a:gd name="connsiteX575" fmla="*/ 2065233 w 2326387"/>
                  <a:gd name="connsiteY575" fmla="*/ 776612 h 1394439"/>
                  <a:gd name="connsiteX576" fmla="*/ 2061897 w 2326387"/>
                  <a:gd name="connsiteY576" fmla="*/ 776612 h 1394439"/>
                  <a:gd name="connsiteX577" fmla="*/ 2045215 w 2326387"/>
                  <a:gd name="connsiteY577" fmla="*/ 759930 h 1394439"/>
                  <a:gd name="connsiteX578" fmla="*/ 2048551 w 2326387"/>
                  <a:gd name="connsiteY578" fmla="*/ 748252 h 1394439"/>
                  <a:gd name="connsiteX579" fmla="*/ 2020192 w 2326387"/>
                  <a:gd name="connsiteY579" fmla="*/ 748252 h 1394439"/>
                  <a:gd name="connsiteX580" fmla="*/ 2040210 w 2326387"/>
                  <a:gd name="connsiteY580" fmla="*/ 736575 h 1394439"/>
                  <a:gd name="connsiteX581" fmla="*/ 2028533 w 2326387"/>
                  <a:gd name="connsiteY581" fmla="*/ 713220 h 1394439"/>
                  <a:gd name="connsiteX582" fmla="*/ 2011851 w 2326387"/>
                  <a:gd name="connsiteY582" fmla="*/ 713220 h 1394439"/>
                  <a:gd name="connsiteX583" fmla="*/ 2008514 w 2326387"/>
                  <a:gd name="connsiteY583" fmla="*/ 704879 h 1394439"/>
                  <a:gd name="connsiteX584" fmla="*/ 2008514 w 2326387"/>
                  <a:gd name="connsiteY584" fmla="*/ 693202 h 1394439"/>
                  <a:gd name="connsiteX585" fmla="*/ 2008514 w 2326387"/>
                  <a:gd name="connsiteY585" fmla="*/ 673183 h 1394439"/>
                  <a:gd name="connsiteX586" fmla="*/ 2000173 w 2326387"/>
                  <a:gd name="connsiteY586" fmla="*/ 669847 h 1394439"/>
                  <a:gd name="connsiteX587" fmla="*/ 2003510 w 2326387"/>
                  <a:gd name="connsiteY587" fmla="*/ 653165 h 1394439"/>
                  <a:gd name="connsiteX588" fmla="*/ 1991832 w 2326387"/>
                  <a:gd name="connsiteY588" fmla="*/ 653165 h 1394439"/>
                  <a:gd name="connsiteX589" fmla="*/ 1971814 w 2326387"/>
                  <a:gd name="connsiteY589" fmla="*/ 704879 h 1394439"/>
                  <a:gd name="connsiteX590" fmla="*/ 1968477 w 2326387"/>
                  <a:gd name="connsiteY590" fmla="*/ 693202 h 1394439"/>
                  <a:gd name="connsiteX591" fmla="*/ 1956800 w 2326387"/>
                  <a:gd name="connsiteY591" fmla="*/ 701543 h 1394439"/>
                  <a:gd name="connsiteX592" fmla="*/ 1956800 w 2326387"/>
                  <a:gd name="connsiteY592" fmla="*/ 713220 h 1394439"/>
                  <a:gd name="connsiteX593" fmla="*/ 1948459 w 2326387"/>
                  <a:gd name="connsiteY593" fmla="*/ 709884 h 1394439"/>
                  <a:gd name="connsiteX594" fmla="*/ 1945123 w 2326387"/>
                  <a:gd name="connsiteY594" fmla="*/ 726566 h 1394439"/>
                  <a:gd name="connsiteX595" fmla="*/ 1925104 w 2326387"/>
                  <a:gd name="connsiteY595" fmla="*/ 738243 h 1394439"/>
                  <a:gd name="connsiteX596" fmla="*/ 1908422 w 2326387"/>
                  <a:gd name="connsiteY596" fmla="*/ 721561 h 1394439"/>
                  <a:gd name="connsiteX597" fmla="*/ 1896744 w 2326387"/>
                  <a:gd name="connsiteY597" fmla="*/ 729902 h 1394439"/>
                  <a:gd name="connsiteX598" fmla="*/ 1893408 w 2326387"/>
                  <a:gd name="connsiteY598" fmla="*/ 709884 h 1394439"/>
                  <a:gd name="connsiteX599" fmla="*/ 1875058 w 2326387"/>
                  <a:gd name="connsiteY599" fmla="*/ 709884 h 1394439"/>
                  <a:gd name="connsiteX600" fmla="*/ 1858376 w 2326387"/>
                  <a:gd name="connsiteY600" fmla="*/ 703211 h 1394439"/>
                  <a:gd name="connsiteX601" fmla="*/ 1855039 w 2326387"/>
                  <a:gd name="connsiteY601" fmla="*/ 659838 h 1394439"/>
                  <a:gd name="connsiteX602" fmla="*/ 1866717 w 2326387"/>
                  <a:gd name="connsiteY602" fmla="*/ 656501 h 1394439"/>
                  <a:gd name="connsiteX603" fmla="*/ 1858376 w 2326387"/>
                  <a:gd name="connsiteY603" fmla="*/ 653165 h 1394439"/>
                  <a:gd name="connsiteX604" fmla="*/ 1875058 w 2326387"/>
                  <a:gd name="connsiteY604" fmla="*/ 624805 h 1394439"/>
                  <a:gd name="connsiteX605" fmla="*/ 1863380 w 2326387"/>
                  <a:gd name="connsiteY605" fmla="*/ 633146 h 1394439"/>
                  <a:gd name="connsiteX606" fmla="*/ 1843362 w 2326387"/>
                  <a:gd name="connsiteY606" fmla="*/ 629810 h 1394439"/>
                  <a:gd name="connsiteX607" fmla="*/ 1846698 w 2326387"/>
                  <a:gd name="connsiteY607" fmla="*/ 621469 h 1394439"/>
                  <a:gd name="connsiteX608" fmla="*/ 1850035 w 2326387"/>
                  <a:gd name="connsiteY608" fmla="*/ 613128 h 1394439"/>
                  <a:gd name="connsiteX609" fmla="*/ 1809998 w 2326387"/>
                  <a:gd name="connsiteY609" fmla="*/ 613128 h 1394439"/>
                  <a:gd name="connsiteX610" fmla="*/ 1809998 w 2326387"/>
                  <a:gd name="connsiteY610" fmla="*/ 601451 h 1394439"/>
                  <a:gd name="connsiteX611" fmla="*/ 1801657 w 2326387"/>
                  <a:gd name="connsiteY611" fmla="*/ 601451 h 1394439"/>
                  <a:gd name="connsiteX612" fmla="*/ 1801657 w 2326387"/>
                  <a:gd name="connsiteY612" fmla="*/ 593110 h 1394439"/>
                  <a:gd name="connsiteX613" fmla="*/ 1761621 w 2326387"/>
                  <a:gd name="connsiteY613" fmla="*/ 561414 h 1394439"/>
                  <a:gd name="connsiteX614" fmla="*/ 1744939 w 2326387"/>
                  <a:gd name="connsiteY614" fmla="*/ 564750 h 1394439"/>
                  <a:gd name="connsiteX615" fmla="*/ 1736598 w 2326387"/>
                  <a:gd name="connsiteY615" fmla="*/ 576428 h 1394439"/>
                  <a:gd name="connsiteX616" fmla="*/ 1716579 w 2326387"/>
                  <a:gd name="connsiteY616" fmla="*/ 576428 h 1394439"/>
                  <a:gd name="connsiteX617" fmla="*/ 1716579 w 2326387"/>
                  <a:gd name="connsiteY617" fmla="*/ 584769 h 1394439"/>
                  <a:gd name="connsiteX618" fmla="*/ 1673206 w 2326387"/>
                  <a:gd name="connsiteY618" fmla="*/ 576428 h 1394439"/>
                  <a:gd name="connsiteX619" fmla="*/ 1644846 w 2326387"/>
                  <a:gd name="connsiteY619" fmla="*/ 579764 h 1394439"/>
                  <a:gd name="connsiteX620" fmla="*/ 1641510 w 2326387"/>
                  <a:gd name="connsiteY620" fmla="*/ 591441 h 1394439"/>
                  <a:gd name="connsiteX621" fmla="*/ 1658192 w 2326387"/>
                  <a:gd name="connsiteY621" fmla="*/ 594778 h 1394439"/>
                  <a:gd name="connsiteX622" fmla="*/ 1658192 w 2326387"/>
                  <a:gd name="connsiteY622" fmla="*/ 603119 h 1394439"/>
                  <a:gd name="connsiteX623" fmla="*/ 1649851 w 2326387"/>
                  <a:gd name="connsiteY623" fmla="*/ 603119 h 1394439"/>
                  <a:gd name="connsiteX624" fmla="*/ 1653187 w 2326387"/>
                  <a:gd name="connsiteY624" fmla="*/ 614796 h 1394439"/>
                  <a:gd name="connsiteX625" fmla="*/ 1641510 w 2326387"/>
                  <a:gd name="connsiteY625" fmla="*/ 631478 h 1394439"/>
                  <a:gd name="connsiteX626" fmla="*/ 1641510 w 2326387"/>
                  <a:gd name="connsiteY626" fmla="*/ 639819 h 1394439"/>
                  <a:gd name="connsiteX627" fmla="*/ 1653187 w 2326387"/>
                  <a:gd name="connsiteY627" fmla="*/ 639819 h 1394439"/>
                  <a:gd name="connsiteX628" fmla="*/ 1661528 w 2326387"/>
                  <a:gd name="connsiteY628" fmla="*/ 671515 h 1394439"/>
                  <a:gd name="connsiteX629" fmla="*/ 1658192 w 2326387"/>
                  <a:gd name="connsiteY629" fmla="*/ 679856 h 1394439"/>
                  <a:gd name="connsiteX630" fmla="*/ 1654855 w 2326387"/>
                  <a:gd name="connsiteY630" fmla="*/ 688197 h 1394439"/>
                  <a:gd name="connsiteX631" fmla="*/ 1643178 w 2326387"/>
                  <a:gd name="connsiteY631" fmla="*/ 684861 h 1394439"/>
                  <a:gd name="connsiteX632" fmla="*/ 1646514 w 2326387"/>
                  <a:gd name="connsiteY632" fmla="*/ 693202 h 1394439"/>
                  <a:gd name="connsiteX633" fmla="*/ 1649851 w 2326387"/>
                  <a:gd name="connsiteY633" fmla="*/ 704879 h 1394439"/>
                  <a:gd name="connsiteX634" fmla="*/ 1626496 w 2326387"/>
                  <a:gd name="connsiteY634" fmla="*/ 708215 h 1394439"/>
                  <a:gd name="connsiteX635" fmla="*/ 1626496 w 2326387"/>
                  <a:gd name="connsiteY635" fmla="*/ 731570 h 1394439"/>
                  <a:gd name="connsiteX636" fmla="*/ 1649851 w 2326387"/>
                  <a:gd name="connsiteY636" fmla="*/ 739911 h 1394439"/>
                  <a:gd name="connsiteX637" fmla="*/ 1666533 w 2326387"/>
                  <a:gd name="connsiteY637" fmla="*/ 783284 h 1394439"/>
                  <a:gd name="connsiteX638" fmla="*/ 1683215 w 2326387"/>
                  <a:gd name="connsiteY638" fmla="*/ 794962 h 1394439"/>
                  <a:gd name="connsiteX639" fmla="*/ 1674874 w 2326387"/>
                  <a:gd name="connsiteY639" fmla="*/ 834999 h 1394439"/>
                  <a:gd name="connsiteX640" fmla="*/ 1683215 w 2326387"/>
                  <a:gd name="connsiteY640" fmla="*/ 826658 h 1394439"/>
                  <a:gd name="connsiteX641" fmla="*/ 1686552 w 2326387"/>
                  <a:gd name="connsiteY641" fmla="*/ 843340 h 1394439"/>
                  <a:gd name="connsiteX642" fmla="*/ 1674874 w 2326387"/>
                  <a:gd name="connsiteY642" fmla="*/ 843340 h 1394439"/>
                  <a:gd name="connsiteX643" fmla="*/ 1663196 w 2326387"/>
                  <a:gd name="connsiteY643" fmla="*/ 866694 h 1394439"/>
                  <a:gd name="connsiteX644" fmla="*/ 1611482 w 2326387"/>
                  <a:gd name="connsiteY644" fmla="*/ 903395 h 1394439"/>
                  <a:gd name="connsiteX645" fmla="*/ 1619823 w 2326387"/>
                  <a:gd name="connsiteY645" fmla="*/ 1026842 h 1394439"/>
                  <a:gd name="connsiteX646" fmla="*/ 1608146 w 2326387"/>
                  <a:gd name="connsiteY646" fmla="*/ 1026842 h 1394439"/>
                  <a:gd name="connsiteX647" fmla="*/ 1579786 w 2326387"/>
                  <a:gd name="connsiteY647" fmla="*/ 1035183 h 1394439"/>
                  <a:gd name="connsiteX648" fmla="*/ 1551427 w 2326387"/>
                  <a:gd name="connsiteY648" fmla="*/ 1006823 h 1394439"/>
                  <a:gd name="connsiteX649" fmla="*/ 1551427 w 2326387"/>
                  <a:gd name="connsiteY649" fmla="*/ 986805 h 1394439"/>
                  <a:gd name="connsiteX650" fmla="*/ 1534745 w 2326387"/>
                  <a:gd name="connsiteY650" fmla="*/ 978464 h 1394439"/>
                  <a:gd name="connsiteX651" fmla="*/ 1534745 w 2326387"/>
                  <a:gd name="connsiteY651" fmla="*/ 958445 h 1394439"/>
                  <a:gd name="connsiteX652" fmla="*/ 1534745 w 2326387"/>
                  <a:gd name="connsiteY652" fmla="*/ 946768 h 1394439"/>
                  <a:gd name="connsiteX653" fmla="*/ 1534745 w 2326387"/>
                  <a:gd name="connsiteY653" fmla="*/ 935091 h 1394439"/>
                  <a:gd name="connsiteX654" fmla="*/ 1538081 w 2326387"/>
                  <a:gd name="connsiteY654" fmla="*/ 911736 h 1394439"/>
                  <a:gd name="connsiteX655" fmla="*/ 1534745 w 2326387"/>
                  <a:gd name="connsiteY655" fmla="*/ 900058 h 1394439"/>
                  <a:gd name="connsiteX656" fmla="*/ 1534745 w 2326387"/>
                  <a:gd name="connsiteY656" fmla="*/ 888381 h 1394439"/>
                  <a:gd name="connsiteX657" fmla="*/ 1471353 w 2326387"/>
                  <a:gd name="connsiteY657" fmla="*/ 885045 h 1394439"/>
                  <a:gd name="connsiteX658" fmla="*/ 1442994 w 2326387"/>
                  <a:gd name="connsiteY658" fmla="*/ 865026 h 1394439"/>
                  <a:gd name="connsiteX659" fmla="*/ 1399621 w 2326387"/>
                  <a:gd name="connsiteY659" fmla="*/ 853349 h 1394439"/>
                  <a:gd name="connsiteX660" fmla="*/ 1391280 w 2326387"/>
                  <a:gd name="connsiteY660" fmla="*/ 824989 h 1394439"/>
                  <a:gd name="connsiteX661" fmla="*/ 1371261 w 2326387"/>
                  <a:gd name="connsiteY661" fmla="*/ 821653 h 1394439"/>
                  <a:gd name="connsiteX662" fmla="*/ 1351243 w 2326387"/>
                  <a:gd name="connsiteY662" fmla="*/ 804971 h 1394439"/>
                  <a:gd name="connsiteX663" fmla="*/ 1334561 w 2326387"/>
                  <a:gd name="connsiteY663" fmla="*/ 804971 h 1394439"/>
                  <a:gd name="connsiteX664" fmla="*/ 1317879 w 2326387"/>
                  <a:gd name="connsiteY664" fmla="*/ 793294 h 1394439"/>
                  <a:gd name="connsiteX665" fmla="*/ 1274506 w 2326387"/>
                  <a:gd name="connsiteY665" fmla="*/ 801635 h 1394439"/>
                  <a:gd name="connsiteX666" fmla="*/ 1246146 w 2326387"/>
                  <a:gd name="connsiteY666" fmla="*/ 724897 h 1394439"/>
                  <a:gd name="connsiteX667" fmla="*/ 1206109 w 2326387"/>
                  <a:gd name="connsiteY667" fmla="*/ 708215 h 1394439"/>
                  <a:gd name="connsiteX668" fmla="*/ 1197768 w 2326387"/>
                  <a:gd name="connsiteY668" fmla="*/ 699874 h 1394439"/>
                  <a:gd name="connsiteX669" fmla="*/ 1201105 w 2326387"/>
                  <a:gd name="connsiteY669" fmla="*/ 668179 h 1394439"/>
                  <a:gd name="connsiteX670" fmla="*/ 1212782 w 2326387"/>
                  <a:gd name="connsiteY670" fmla="*/ 659838 h 1394439"/>
                  <a:gd name="connsiteX671" fmla="*/ 1209446 w 2326387"/>
                  <a:gd name="connsiteY671" fmla="*/ 643156 h 1394439"/>
                  <a:gd name="connsiteX672" fmla="*/ 1221123 w 2326387"/>
                  <a:gd name="connsiteY672" fmla="*/ 643156 h 1394439"/>
                  <a:gd name="connsiteX673" fmla="*/ 1221123 w 2326387"/>
                  <a:gd name="connsiteY673" fmla="*/ 623137 h 1394439"/>
                  <a:gd name="connsiteX674" fmla="*/ 1237805 w 2326387"/>
                  <a:gd name="connsiteY674" fmla="*/ 606455 h 1394439"/>
                  <a:gd name="connsiteX675" fmla="*/ 1237805 w 2326387"/>
                  <a:gd name="connsiteY675" fmla="*/ 603119 h 1394439"/>
                  <a:gd name="connsiteX676" fmla="*/ 1254487 w 2326387"/>
                  <a:gd name="connsiteY676" fmla="*/ 603119 h 1394439"/>
                  <a:gd name="connsiteX677" fmla="*/ 1254487 w 2326387"/>
                  <a:gd name="connsiteY677" fmla="*/ 583100 h 1394439"/>
                  <a:gd name="connsiteX678" fmla="*/ 1262828 w 2326387"/>
                  <a:gd name="connsiteY678" fmla="*/ 574759 h 1394439"/>
                  <a:gd name="connsiteX679" fmla="*/ 1279510 w 2326387"/>
                  <a:gd name="connsiteY679" fmla="*/ 578096 h 1394439"/>
                  <a:gd name="connsiteX680" fmla="*/ 1271169 w 2326387"/>
                  <a:gd name="connsiteY680" fmla="*/ 569755 h 1394439"/>
                  <a:gd name="connsiteX681" fmla="*/ 1287851 w 2326387"/>
                  <a:gd name="connsiteY681" fmla="*/ 561414 h 1394439"/>
                  <a:gd name="connsiteX682" fmla="*/ 1279510 w 2326387"/>
                  <a:gd name="connsiteY682" fmla="*/ 558077 h 1394439"/>
                  <a:gd name="connsiteX683" fmla="*/ 1302865 w 2326387"/>
                  <a:gd name="connsiteY683" fmla="*/ 561414 h 1394439"/>
                  <a:gd name="connsiteX684" fmla="*/ 1319547 w 2326387"/>
                  <a:gd name="connsiteY684" fmla="*/ 549736 h 1394439"/>
                  <a:gd name="connsiteX685" fmla="*/ 1322883 w 2326387"/>
                  <a:gd name="connsiteY685" fmla="*/ 538059 h 1394439"/>
                  <a:gd name="connsiteX686" fmla="*/ 1311206 w 2326387"/>
                  <a:gd name="connsiteY686" fmla="*/ 529718 h 1394439"/>
                  <a:gd name="connsiteX687" fmla="*/ 1311206 w 2326387"/>
                  <a:gd name="connsiteY687" fmla="*/ 521377 h 1394439"/>
                  <a:gd name="connsiteX688" fmla="*/ 1327888 w 2326387"/>
                  <a:gd name="connsiteY688" fmla="*/ 524713 h 1394439"/>
                  <a:gd name="connsiteX689" fmla="*/ 1331224 w 2326387"/>
                  <a:gd name="connsiteY689" fmla="*/ 493017 h 1394439"/>
                  <a:gd name="connsiteX690" fmla="*/ 1347906 w 2326387"/>
                  <a:gd name="connsiteY690" fmla="*/ 493017 h 1394439"/>
                  <a:gd name="connsiteX691" fmla="*/ 1351243 w 2326387"/>
                  <a:gd name="connsiteY691" fmla="*/ 484676 h 1394439"/>
                  <a:gd name="connsiteX692" fmla="*/ 1391280 w 2326387"/>
                  <a:gd name="connsiteY692" fmla="*/ 484676 h 1394439"/>
                  <a:gd name="connsiteX693" fmla="*/ 1402957 w 2326387"/>
                  <a:gd name="connsiteY693" fmla="*/ 481340 h 1394439"/>
                  <a:gd name="connsiteX694" fmla="*/ 1399621 w 2326387"/>
                  <a:gd name="connsiteY694" fmla="*/ 464658 h 1394439"/>
                  <a:gd name="connsiteX695" fmla="*/ 1402957 w 2326387"/>
                  <a:gd name="connsiteY695" fmla="*/ 456317 h 1394439"/>
                  <a:gd name="connsiteX696" fmla="*/ 1406293 w 2326387"/>
                  <a:gd name="connsiteY696" fmla="*/ 447976 h 1394439"/>
                  <a:gd name="connsiteX697" fmla="*/ 1322883 w 2326387"/>
                  <a:gd name="connsiteY697" fmla="*/ 444639 h 1394439"/>
                  <a:gd name="connsiteX698" fmla="*/ 1346238 w 2326387"/>
                  <a:gd name="connsiteY698" fmla="*/ 421285 h 1394439"/>
                  <a:gd name="connsiteX699" fmla="*/ 1349575 w 2326387"/>
                  <a:gd name="connsiteY699" fmla="*/ 429626 h 1394439"/>
                  <a:gd name="connsiteX700" fmla="*/ 1417971 w 2326387"/>
                  <a:gd name="connsiteY700" fmla="*/ 449644 h 1394439"/>
                  <a:gd name="connsiteX701" fmla="*/ 1417971 w 2326387"/>
                  <a:gd name="connsiteY701" fmla="*/ 437967 h 1394439"/>
                  <a:gd name="connsiteX702" fmla="*/ 1429648 w 2326387"/>
                  <a:gd name="connsiteY702" fmla="*/ 429626 h 1394439"/>
                  <a:gd name="connsiteX703" fmla="*/ 1421307 w 2326387"/>
                  <a:gd name="connsiteY703" fmla="*/ 401266 h 1394439"/>
                  <a:gd name="connsiteX704" fmla="*/ 1444662 w 2326387"/>
                  <a:gd name="connsiteY704" fmla="*/ 397930 h 1394439"/>
                  <a:gd name="connsiteX705" fmla="*/ 1473021 w 2326387"/>
                  <a:gd name="connsiteY705" fmla="*/ 417948 h 1394439"/>
                  <a:gd name="connsiteX706" fmla="*/ 1473021 w 2326387"/>
                  <a:gd name="connsiteY706" fmla="*/ 401266 h 1394439"/>
                  <a:gd name="connsiteX707" fmla="*/ 1473021 w 2326387"/>
                  <a:gd name="connsiteY707" fmla="*/ 392925 h 1394439"/>
                  <a:gd name="connsiteX708" fmla="*/ 1484699 w 2326387"/>
                  <a:gd name="connsiteY708" fmla="*/ 389589 h 1394439"/>
                  <a:gd name="connsiteX709" fmla="*/ 1484699 w 2326387"/>
                  <a:gd name="connsiteY709" fmla="*/ 397930 h 1394439"/>
                  <a:gd name="connsiteX710" fmla="*/ 1501381 w 2326387"/>
                  <a:gd name="connsiteY710" fmla="*/ 406271 h 1394439"/>
                  <a:gd name="connsiteX711" fmla="*/ 1518063 w 2326387"/>
                  <a:gd name="connsiteY711" fmla="*/ 386252 h 1394439"/>
                  <a:gd name="connsiteX712" fmla="*/ 1529740 w 2326387"/>
                  <a:gd name="connsiteY712" fmla="*/ 386252 h 1394439"/>
                  <a:gd name="connsiteX713" fmla="*/ 1533077 w 2326387"/>
                  <a:gd name="connsiteY713" fmla="*/ 377911 h 1394439"/>
                  <a:gd name="connsiteX714" fmla="*/ 1576450 w 2326387"/>
                  <a:gd name="connsiteY714" fmla="*/ 361229 h 1394439"/>
                  <a:gd name="connsiteX715" fmla="*/ 1576450 w 2326387"/>
                  <a:gd name="connsiteY715" fmla="*/ 341211 h 1394439"/>
                  <a:gd name="connsiteX716" fmla="*/ 1539750 w 2326387"/>
                  <a:gd name="connsiteY716" fmla="*/ 301174 h 1394439"/>
                  <a:gd name="connsiteX717" fmla="*/ 1543086 w 2326387"/>
                  <a:gd name="connsiteY717" fmla="*/ 292833 h 1394439"/>
                  <a:gd name="connsiteX718" fmla="*/ 1554763 w 2326387"/>
                  <a:gd name="connsiteY718" fmla="*/ 284492 h 1394439"/>
                  <a:gd name="connsiteX719" fmla="*/ 1558100 w 2326387"/>
                  <a:gd name="connsiteY719" fmla="*/ 261137 h 1394439"/>
                  <a:gd name="connsiteX720" fmla="*/ 1554763 w 2326387"/>
                  <a:gd name="connsiteY720" fmla="*/ 249460 h 1394439"/>
                  <a:gd name="connsiteX721" fmla="*/ 1543086 w 2326387"/>
                  <a:gd name="connsiteY721" fmla="*/ 257801 h 1394439"/>
                  <a:gd name="connsiteX722" fmla="*/ 1531409 w 2326387"/>
                  <a:gd name="connsiteY722" fmla="*/ 254465 h 1394439"/>
                  <a:gd name="connsiteX723" fmla="*/ 1523067 w 2326387"/>
                  <a:gd name="connsiteY723" fmla="*/ 226105 h 1394439"/>
                  <a:gd name="connsiteX724" fmla="*/ 1454671 w 2326387"/>
                  <a:gd name="connsiteY724" fmla="*/ 222769 h 1394439"/>
                  <a:gd name="connsiteX725" fmla="*/ 1474690 w 2326387"/>
                  <a:gd name="connsiteY725" fmla="*/ 274483 h 1394439"/>
                  <a:gd name="connsiteX726" fmla="*/ 1471353 w 2326387"/>
                  <a:gd name="connsiteY726" fmla="*/ 282824 h 1394439"/>
                  <a:gd name="connsiteX727" fmla="*/ 1454671 w 2326387"/>
                  <a:gd name="connsiteY727" fmla="*/ 282824 h 1394439"/>
                  <a:gd name="connsiteX728" fmla="*/ 1451335 w 2326387"/>
                  <a:gd name="connsiteY728" fmla="*/ 314520 h 1394439"/>
                  <a:gd name="connsiteX729" fmla="*/ 1442994 w 2326387"/>
                  <a:gd name="connsiteY729" fmla="*/ 314520 h 1394439"/>
                  <a:gd name="connsiteX730" fmla="*/ 1414634 w 2326387"/>
                  <a:gd name="connsiteY730" fmla="*/ 362898 h 1394439"/>
                  <a:gd name="connsiteX731" fmla="*/ 1397952 w 2326387"/>
                  <a:gd name="connsiteY731" fmla="*/ 362898 h 1394439"/>
                  <a:gd name="connsiteX732" fmla="*/ 1389611 w 2326387"/>
                  <a:gd name="connsiteY732" fmla="*/ 342879 h 1394439"/>
                  <a:gd name="connsiteX733" fmla="*/ 1377934 w 2326387"/>
                  <a:gd name="connsiteY733" fmla="*/ 334538 h 1394439"/>
                  <a:gd name="connsiteX734" fmla="*/ 1366257 w 2326387"/>
                  <a:gd name="connsiteY734" fmla="*/ 314520 h 1394439"/>
                  <a:gd name="connsiteX735" fmla="*/ 1386275 w 2326387"/>
                  <a:gd name="connsiteY735" fmla="*/ 274483 h 1394439"/>
                  <a:gd name="connsiteX736" fmla="*/ 1389611 w 2326387"/>
                  <a:gd name="connsiteY736" fmla="*/ 271147 h 1394439"/>
                  <a:gd name="connsiteX737" fmla="*/ 1377934 w 2326387"/>
                  <a:gd name="connsiteY737" fmla="*/ 247792 h 1394439"/>
                  <a:gd name="connsiteX738" fmla="*/ 1354579 w 2326387"/>
                  <a:gd name="connsiteY738" fmla="*/ 256133 h 1394439"/>
                  <a:gd name="connsiteX739" fmla="*/ 1351243 w 2326387"/>
                  <a:gd name="connsiteY739" fmla="*/ 296170 h 1394439"/>
                  <a:gd name="connsiteX740" fmla="*/ 1339565 w 2326387"/>
                  <a:gd name="connsiteY740" fmla="*/ 299506 h 1394439"/>
                  <a:gd name="connsiteX741" fmla="*/ 1339565 w 2326387"/>
                  <a:gd name="connsiteY741" fmla="*/ 311183 h 1394439"/>
                  <a:gd name="connsiteX742" fmla="*/ 1327888 w 2326387"/>
                  <a:gd name="connsiteY742" fmla="*/ 311183 h 1394439"/>
                  <a:gd name="connsiteX743" fmla="*/ 1331224 w 2326387"/>
                  <a:gd name="connsiteY743" fmla="*/ 299506 h 1394439"/>
                  <a:gd name="connsiteX744" fmla="*/ 1314542 w 2326387"/>
                  <a:gd name="connsiteY744" fmla="*/ 256133 h 1394439"/>
                  <a:gd name="connsiteX745" fmla="*/ 1282847 w 2326387"/>
                  <a:gd name="connsiteY745" fmla="*/ 247792 h 1394439"/>
                  <a:gd name="connsiteX746" fmla="*/ 1271169 w 2326387"/>
                  <a:gd name="connsiteY746" fmla="*/ 231110 h 1394439"/>
                  <a:gd name="connsiteX747" fmla="*/ 1291188 w 2326387"/>
                  <a:gd name="connsiteY747" fmla="*/ 211091 h 1394439"/>
                  <a:gd name="connsiteX748" fmla="*/ 1282847 w 2326387"/>
                  <a:gd name="connsiteY748" fmla="*/ 202750 h 1394439"/>
                  <a:gd name="connsiteX749" fmla="*/ 1279510 w 2326387"/>
                  <a:gd name="connsiteY749" fmla="*/ 211091 h 1394439"/>
                  <a:gd name="connsiteX750" fmla="*/ 1276174 w 2326387"/>
                  <a:gd name="connsiteY750" fmla="*/ 211091 h 1394439"/>
                  <a:gd name="connsiteX751" fmla="*/ 1279510 w 2326387"/>
                  <a:gd name="connsiteY751" fmla="*/ 191073 h 1394439"/>
                  <a:gd name="connsiteX752" fmla="*/ 1302865 w 2326387"/>
                  <a:gd name="connsiteY752" fmla="*/ 199414 h 1394439"/>
                  <a:gd name="connsiteX753" fmla="*/ 1306201 w 2326387"/>
                  <a:gd name="connsiteY753" fmla="*/ 187737 h 1394439"/>
                  <a:gd name="connsiteX754" fmla="*/ 1294524 w 2326387"/>
                  <a:gd name="connsiteY754" fmla="*/ 187737 h 1394439"/>
                  <a:gd name="connsiteX755" fmla="*/ 1294524 w 2326387"/>
                  <a:gd name="connsiteY755" fmla="*/ 179396 h 1394439"/>
                  <a:gd name="connsiteX756" fmla="*/ 1277842 w 2326387"/>
                  <a:gd name="connsiteY756" fmla="*/ 176059 h 1394439"/>
                  <a:gd name="connsiteX757" fmla="*/ 1266165 w 2326387"/>
                  <a:gd name="connsiteY757" fmla="*/ 159377 h 1394439"/>
                  <a:gd name="connsiteX758" fmla="*/ 1237805 w 2326387"/>
                  <a:gd name="connsiteY758" fmla="*/ 151036 h 1394439"/>
                  <a:gd name="connsiteX759" fmla="*/ 1237805 w 2326387"/>
                  <a:gd name="connsiteY759" fmla="*/ 142695 h 1394439"/>
                  <a:gd name="connsiteX760" fmla="*/ 1217787 w 2326387"/>
                  <a:gd name="connsiteY760" fmla="*/ 134354 h 1394439"/>
                  <a:gd name="connsiteX761" fmla="*/ 1217787 w 2326387"/>
                  <a:gd name="connsiteY761" fmla="*/ 126013 h 1394439"/>
                  <a:gd name="connsiteX762" fmla="*/ 1209446 w 2326387"/>
                  <a:gd name="connsiteY762" fmla="*/ 129350 h 1394439"/>
                  <a:gd name="connsiteX763" fmla="*/ 1217787 w 2326387"/>
                  <a:gd name="connsiteY763" fmla="*/ 105995 h 1394439"/>
                  <a:gd name="connsiteX764" fmla="*/ 1226128 w 2326387"/>
                  <a:gd name="connsiteY764" fmla="*/ 105995 h 1394439"/>
                  <a:gd name="connsiteX765" fmla="*/ 1217787 w 2326387"/>
                  <a:gd name="connsiteY765" fmla="*/ 85976 h 1394439"/>
                  <a:gd name="connsiteX766" fmla="*/ 1226128 w 2326387"/>
                  <a:gd name="connsiteY766" fmla="*/ 77635 h 1394439"/>
                  <a:gd name="connsiteX767" fmla="*/ 1274506 w 2326387"/>
                  <a:gd name="connsiteY767" fmla="*/ 69294 h 1394439"/>
                  <a:gd name="connsiteX768" fmla="*/ 1297860 w 2326387"/>
                  <a:gd name="connsiteY768" fmla="*/ 65958 h 1394439"/>
                  <a:gd name="connsiteX769" fmla="*/ 1321215 w 2326387"/>
                  <a:gd name="connsiteY769" fmla="*/ 17580 h 1394439"/>
                  <a:gd name="connsiteX770" fmla="*/ 1301197 w 2326387"/>
                  <a:gd name="connsiteY770" fmla="*/ 14244 h 1394439"/>
                  <a:gd name="connsiteX771" fmla="*/ 1272837 w 2326387"/>
                  <a:gd name="connsiteY771" fmla="*/ 17580 h 1394439"/>
                  <a:gd name="connsiteX772" fmla="*/ 1272837 w 2326387"/>
                  <a:gd name="connsiteY772" fmla="*/ 9239 h 1394439"/>
                  <a:gd name="connsiteX773" fmla="*/ 1224460 w 2326387"/>
                  <a:gd name="connsiteY773" fmla="*/ 898 h 1394439"/>
                  <a:gd name="connsiteX774" fmla="*/ 1221123 w 2326387"/>
                  <a:gd name="connsiteY774" fmla="*/ 9239 h 1394439"/>
                  <a:gd name="connsiteX775" fmla="*/ 1189427 w 2326387"/>
                  <a:gd name="connsiteY775" fmla="*/ 9239 h 1394439"/>
                  <a:gd name="connsiteX776" fmla="*/ 1181086 w 2326387"/>
                  <a:gd name="connsiteY776" fmla="*/ 25921 h 1394439"/>
                  <a:gd name="connsiteX777" fmla="*/ 1184423 w 2326387"/>
                  <a:gd name="connsiteY777" fmla="*/ 62621 h 1394439"/>
                  <a:gd name="connsiteX778" fmla="*/ 1196100 w 2326387"/>
                  <a:gd name="connsiteY778" fmla="*/ 79303 h 1394439"/>
                  <a:gd name="connsiteX779" fmla="*/ 1187759 w 2326387"/>
                  <a:gd name="connsiteY779" fmla="*/ 87644 h 1394439"/>
                  <a:gd name="connsiteX780" fmla="*/ 1199437 w 2326387"/>
                  <a:gd name="connsiteY780" fmla="*/ 95985 h 1394439"/>
                  <a:gd name="connsiteX781" fmla="*/ 1199437 w 2326387"/>
                  <a:gd name="connsiteY781" fmla="*/ 119340 h 1394439"/>
                  <a:gd name="connsiteX782" fmla="*/ 1182755 w 2326387"/>
                  <a:gd name="connsiteY782" fmla="*/ 131018 h 1394439"/>
                  <a:gd name="connsiteX783" fmla="*/ 1182755 w 2326387"/>
                  <a:gd name="connsiteY783" fmla="*/ 142695 h 1394439"/>
                  <a:gd name="connsiteX784" fmla="*/ 1191096 w 2326387"/>
                  <a:gd name="connsiteY784" fmla="*/ 142695 h 1394439"/>
                  <a:gd name="connsiteX785" fmla="*/ 1191096 w 2326387"/>
                  <a:gd name="connsiteY785" fmla="*/ 151036 h 1394439"/>
                  <a:gd name="connsiteX786" fmla="*/ 1174414 w 2326387"/>
                  <a:gd name="connsiteY786" fmla="*/ 142695 h 1394439"/>
                  <a:gd name="connsiteX787" fmla="*/ 1171077 w 2326387"/>
                  <a:gd name="connsiteY787" fmla="*/ 191073 h 1394439"/>
                  <a:gd name="connsiteX788" fmla="*/ 1159400 w 2326387"/>
                  <a:gd name="connsiteY788" fmla="*/ 191073 h 1394439"/>
                  <a:gd name="connsiteX789" fmla="*/ 1156063 w 2326387"/>
                  <a:gd name="connsiteY789" fmla="*/ 199414 h 1394439"/>
                  <a:gd name="connsiteX790" fmla="*/ 1179418 w 2326387"/>
                  <a:gd name="connsiteY790" fmla="*/ 219432 h 1394439"/>
                  <a:gd name="connsiteX791" fmla="*/ 1182755 w 2326387"/>
                  <a:gd name="connsiteY791" fmla="*/ 231110 h 1394439"/>
                  <a:gd name="connsiteX792" fmla="*/ 1186091 w 2326387"/>
                  <a:gd name="connsiteY792" fmla="*/ 234446 h 1394439"/>
                  <a:gd name="connsiteX793" fmla="*/ 1186091 w 2326387"/>
                  <a:gd name="connsiteY793" fmla="*/ 217764 h 1394439"/>
                  <a:gd name="connsiteX794" fmla="*/ 1197768 w 2326387"/>
                  <a:gd name="connsiteY794" fmla="*/ 217764 h 1394439"/>
                  <a:gd name="connsiteX795" fmla="*/ 1254487 w 2326387"/>
                  <a:gd name="connsiteY795" fmla="*/ 226105 h 1394439"/>
                  <a:gd name="connsiteX796" fmla="*/ 1254487 w 2326387"/>
                  <a:gd name="connsiteY796" fmla="*/ 234446 h 1394439"/>
                  <a:gd name="connsiteX797" fmla="*/ 1242810 w 2326387"/>
                  <a:gd name="connsiteY797" fmla="*/ 237783 h 1394439"/>
                  <a:gd name="connsiteX798" fmla="*/ 1239473 w 2326387"/>
                  <a:gd name="connsiteY798" fmla="*/ 237783 h 1394439"/>
                  <a:gd name="connsiteX799" fmla="*/ 1239473 w 2326387"/>
                  <a:gd name="connsiteY799" fmla="*/ 257801 h 1394439"/>
                  <a:gd name="connsiteX800" fmla="*/ 1227796 w 2326387"/>
                  <a:gd name="connsiteY800" fmla="*/ 254465 h 1394439"/>
                  <a:gd name="connsiteX801" fmla="*/ 1216119 w 2326387"/>
                  <a:gd name="connsiteY801" fmla="*/ 254465 h 1394439"/>
                  <a:gd name="connsiteX802" fmla="*/ 1212782 w 2326387"/>
                  <a:gd name="connsiteY802" fmla="*/ 286160 h 1394439"/>
                  <a:gd name="connsiteX803" fmla="*/ 1232801 w 2326387"/>
                  <a:gd name="connsiteY803" fmla="*/ 282824 h 1394439"/>
                  <a:gd name="connsiteX804" fmla="*/ 1236137 w 2326387"/>
                  <a:gd name="connsiteY804" fmla="*/ 294501 h 1394439"/>
                  <a:gd name="connsiteX805" fmla="*/ 1216119 w 2326387"/>
                  <a:gd name="connsiteY805" fmla="*/ 297838 h 1394439"/>
                  <a:gd name="connsiteX806" fmla="*/ 1216119 w 2326387"/>
                  <a:gd name="connsiteY806" fmla="*/ 301174 h 1394439"/>
                  <a:gd name="connsiteX807" fmla="*/ 1187759 w 2326387"/>
                  <a:gd name="connsiteY807" fmla="*/ 364566 h 1394439"/>
                  <a:gd name="connsiteX808" fmla="*/ 1184423 w 2326387"/>
                  <a:gd name="connsiteY808" fmla="*/ 372907 h 1394439"/>
                  <a:gd name="connsiteX809" fmla="*/ 1164404 w 2326387"/>
                  <a:gd name="connsiteY809" fmla="*/ 361229 h 1394439"/>
                  <a:gd name="connsiteX810" fmla="*/ 1147722 w 2326387"/>
                  <a:gd name="connsiteY810" fmla="*/ 304511 h 1394439"/>
                  <a:gd name="connsiteX811" fmla="*/ 1139381 w 2326387"/>
                  <a:gd name="connsiteY811" fmla="*/ 307847 h 1394439"/>
                  <a:gd name="connsiteX812" fmla="*/ 1136045 w 2326387"/>
                  <a:gd name="connsiteY812" fmla="*/ 311183 h 1394439"/>
                  <a:gd name="connsiteX813" fmla="*/ 1112690 w 2326387"/>
                  <a:gd name="connsiteY813" fmla="*/ 287829 h 1394439"/>
                  <a:gd name="connsiteX814" fmla="*/ 1109354 w 2326387"/>
                  <a:gd name="connsiteY814" fmla="*/ 324529 h 1394439"/>
                  <a:gd name="connsiteX815" fmla="*/ 1060976 w 2326387"/>
                  <a:gd name="connsiteY815" fmla="*/ 327865 h 1394439"/>
                  <a:gd name="connsiteX816" fmla="*/ 1057639 w 2326387"/>
                  <a:gd name="connsiteY816" fmla="*/ 319524 h 1394439"/>
                  <a:gd name="connsiteX817" fmla="*/ 1020939 w 2326387"/>
                  <a:gd name="connsiteY817" fmla="*/ 336206 h 1394439"/>
                  <a:gd name="connsiteX818" fmla="*/ 1017603 w 2326387"/>
                  <a:gd name="connsiteY818" fmla="*/ 327865 h 1394439"/>
                  <a:gd name="connsiteX819" fmla="*/ 989243 w 2326387"/>
                  <a:gd name="connsiteY819" fmla="*/ 324529 h 1394439"/>
                  <a:gd name="connsiteX820" fmla="*/ 972561 w 2326387"/>
                  <a:gd name="connsiteY820" fmla="*/ 307847 h 1394439"/>
                  <a:gd name="connsiteX821" fmla="*/ 960884 w 2326387"/>
                  <a:gd name="connsiteY821" fmla="*/ 316188 h 1394439"/>
                  <a:gd name="connsiteX822" fmla="*/ 960884 w 2326387"/>
                  <a:gd name="connsiteY822" fmla="*/ 312852 h 1394439"/>
                  <a:gd name="connsiteX823" fmla="*/ 957547 w 2326387"/>
                  <a:gd name="connsiteY823" fmla="*/ 316188 h 1394439"/>
                  <a:gd name="connsiteX824" fmla="*/ 954211 w 2326387"/>
                  <a:gd name="connsiteY824" fmla="*/ 304511 h 1394439"/>
                  <a:gd name="connsiteX825" fmla="*/ 942534 w 2326387"/>
                  <a:gd name="connsiteY825" fmla="*/ 301174 h 1394439"/>
                  <a:gd name="connsiteX826" fmla="*/ 930856 w 2326387"/>
                  <a:gd name="connsiteY826" fmla="*/ 309515 h 1394439"/>
                  <a:gd name="connsiteX827" fmla="*/ 919179 w 2326387"/>
                  <a:gd name="connsiteY827" fmla="*/ 272815 h 1394439"/>
                  <a:gd name="connsiteX828" fmla="*/ 847446 w 2326387"/>
                  <a:gd name="connsiteY828" fmla="*/ 276151 h 1394439"/>
                  <a:gd name="connsiteX829" fmla="*/ 835769 w 2326387"/>
                  <a:gd name="connsiteY829" fmla="*/ 312852 h 1394439"/>
                  <a:gd name="connsiteX830" fmla="*/ 847446 w 2326387"/>
                  <a:gd name="connsiteY830" fmla="*/ 309515 h 1394439"/>
                  <a:gd name="connsiteX831" fmla="*/ 855787 w 2326387"/>
                  <a:gd name="connsiteY831" fmla="*/ 312852 h 1394439"/>
                  <a:gd name="connsiteX832" fmla="*/ 852451 w 2326387"/>
                  <a:gd name="connsiteY832" fmla="*/ 301174 h 1394439"/>
                  <a:gd name="connsiteX833" fmla="*/ 869133 w 2326387"/>
                  <a:gd name="connsiteY833" fmla="*/ 304511 h 1394439"/>
                  <a:gd name="connsiteX834" fmla="*/ 877474 w 2326387"/>
                  <a:gd name="connsiteY834" fmla="*/ 292833 h 1394439"/>
                  <a:gd name="connsiteX835" fmla="*/ 897492 w 2326387"/>
                  <a:gd name="connsiteY835" fmla="*/ 296170 h 1394439"/>
                  <a:gd name="connsiteX836" fmla="*/ 845778 w 2326387"/>
                  <a:gd name="connsiteY836" fmla="*/ 332870 h 1394439"/>
                  <a:gd name="connsiteX837" fmla="*/ 854119 w 2326387"/>
                  <a:gd name="connsiteY837" fmla="*/ 349552 h 1394439"/>
                  <a:gd name="connsiteX838" fmla="*/ 850783 w 2326387"/>
                  <a:gd name="connsiteY838" fmla="*/ 361229 h 1394439"/>
                  <a:gd name="connsiteX839" fmla="*/ 859124 w 2326387"/>
                  <a:gd name="connsiteY839" fmla="*/ 369570 h 1394439"/>
                  <a:gd name="connsiteX840" fmla="*/ 855787 w 2326387"/>
                  <a:gd name="connsiteY840" fmla="*/ 372907 h 1394439"/>
                  <a:gd name="connsiteX841" fmla="*/ 852451 w 2326387"/>
                  <a:gd name="connsiteY841" fmla="*/ 384584 h 1394439"/>
                  <a:gd name="connsiteX842" fmla="*/ 840773 w 2326387"/>
                  <a:gd name="connsiteY842" fmla="*/ 376243 h 1394439"/>
                  <a:gd name="connsiteX843" fmla="*/ 832432 w 2326387"/>
                  <a:gd name="connsiteY843" fmla="*/ 347884 h 1394439"/>
                  <a:gd name="connsiteX844" fmla="*/ 829096 w 2326387"/>
                  <a:gd name="connsiteY844" fmla="*/ 359561 h 1394439"/>
                  <a:gd name="connsiteX845" fmla="*/ 820755 w 2326387"/>
                  <a:gd name="connsiteY845" fmla="*/ 327865 h 1394439"/>
                  <a:gd name="connsiteX846" fmla="*/ 804073 w 2326387"/>
                  <a:gd name="connsiteY846" fmla="*/ 327865 h 1394439"/>
                  <a:gd name="connsiteX847" fmla="*/ 795732 w 2326387"/>
                  <a:gd name="connsiteY847" fmla="*/ 311183 h 1394439"/>
                  <a:gd name="connsiteX848" fmla="*/ 775714 w 2326387"/>
                  <a:gd name="connsiteY848" fmla="*/ 327865 h 1394439"/>
                  <a:gd name="connsiteX849" fmla="*/ 772377 w 2326387"/>
                  <a:gd name="connsiteY849" fmla="*/ 324529 h 1394439"/>
                  <a:gd name="connsiteX850" fmla="*/ 692304 w 2326387"/>
                  <a:gd name="connsiteY850" fmla="*/ 336206 h 1394439"/>
                  <a:gd name="connsiteX851" fmla="*/ 692304 w 2326387"/>
                  <a:gd name="connsiteY851" fmla="*/ 312852 h 1394439"/>
                  <a:gd name="connsiteX852" fmla="*/ 688967 w 2326387"/>
                  <a:gd name="connsiteY852" fmla="*/ 304511 h 1394439"/>
                  <a:gd name="connsiteX853" fmla="*/ 712322 w 2326387"/>
                  <a:gd name="connsiteY853" fmla="*/ 304511 h 1394439"/>
                  <a:gd name="connsiteX854" fmla="*/ 680626 w 2326387"/>
                  <a:gd name="connsiteY854" fmla="*/ 272815 h 1394439"/>
                  <a:gd name="connsiteX855" fmla="*/ 643926 w 2326387"/>
                  <a:gd name="connsiteY855" fmla="*/ 284492 h 1394439"/>
                  <a:gd name="connsiteX856" fmla="*/ 623907 w 2326387"/>
                  <a:gd name="connsiteY856" fmla="*/ 272815 h 1394439"/>
                  <a:gd name="connsiteX857" fmla="*/ 595548 w 2326387"/>
                  <a:gd name="connsiteY857" fmla="*/ 269478 h 1394439"/>
                  <a:gd name="connsiteX858" fmla="*/ 592211 w 2326387"/>
                  <a:gd name="connsiteY858" fmla="*/ 257801 h 1394439"/>
                  <a:gd name="connsiteX859" fmla="*/ 580534 w 2326387"/>
                  <a:gd name="connsiteY859" fmla="*/ 261137 h 1394439"/>
                  <a:gd name="connsiteX860" fmla="*/ 572193 w 2326387"/>
                  <a:gd name="connsiteY860" fmla="*/ 252796 h 1394439"/>
                  <a:gd name="connsiteX861" fmla="*/ 488783 w 2326387"/>
                  <a:gd name="connsiteY861" fmla="*/ 229442 h 1394439"/>
                  <a:gd name="connsiteX862" fmla="*/ 488783 w 2326387"/>
                  <a:gd name="connsiteY862" fmla="*/ 237783 h 1394439"/>
                  <a:gd name="connsiteX863" fmla="*/ 465428 w 2326387"/>
                  <a:gd name="connsiteY863" fmla="*/ 249460 h 1394439"/>
                  <a:gd name="connsiteX864" fmla="*/ 457087 w 2326387"/>
                  <a:gd name="connsiteY864" fmla="*/ 209423 h 1394439"/>
                  <a:gd name="connsiteX865" fmla="*/ 448746 w 2326387"/>
                  <a:gd name="connsiteY865" fmla="*/ 217764 h 1394439"/>
                  <a:gd name="connsiteX866" fmla="*/ 445410 w 2326387"/>
                  <a:gd name="connsiteY866" fmla="*/ 254465 h 1394439"/>
                  <a:gd name="connsiteX867" fmla="*/ 437069 w 2326387"/>
                  <a:gd name="connsiteY867" fmla="*/ 254465 h 1394439"/>
                  <a:gd name="connsiteX868" fmla="*/ 393695 w 2326387"/>
                  <a:gd name="connsiteY868" fmla="*/ 214428 h 1394439"/>
                  <a:gd name="connsiteX869" fmla="*/ 393695 w 2326387"/>
                  <a:gd name="connsiteY869" fmla="*/ 206087 h 1394439"/>
                  <a:gd name="connsiteX870" fmla="*/ 385354 w 2326387"/>
                  <a:gd name="connsiteY870" fmla="*/ 206087 h 1394439"/>
                  <a:gd name="connsiteX871" fmla="*/ 385354 w 2326387"/>
                  <a:gd name="connsiteY871" fmla="*/ 202750 h 1394439"/>
                  <a:gd name="connsiteX872" fmla="*/ 341981 w 2326387"/>
                  <a:gd name="connsiteY872" fmla="*/ 166050 h 1394439"/>
                  <a:gd name="connsiteX873" fmla="*/ 338645 w 2326387"/>
                  <a:gd name="connsiteY873" fmla="*/ 186068 h 1394439"/>
                  <a:gd name="connsiteX874" fmla="*/ 338645 w 2326387"/>
                  <a:gd name="connsiteY874" fmla="*/ 194409 h 1394439"/>
                  <a:gd name="connsiteX875" fmla="*/ 326967 w 2326387"/>
                  <a:gd name="connsiteY875" fmla="*/ 222769 h 1394439"/>
                  <a:gd name="connsiteX876" fmla="*/ 310285 w 2326387"/>
                  <a:gd name="connsiteY876" fmla="*/ 219432 h 1394439"/>
                  <a:gd name="connsiteX877" fmla="*/ 286931 w 2326387"/>
                  <a:gd name="connsiteY877" fmla="*/ 256133 h 1394439"/>
                  <a:gd name="connsiteX878" fmla="*/ 283594 w 2326387"/>
                  <a:gd name="connsiteY878" fmla="*/ 256133 h 1394439"/>
                  <a:gd name="connsiteX879" fmla="*/ 280258 w 2326387"/>
                  <a:gd name="connsiteY879" fmla="*/ 247792 h 1394439"/>
                  <a:gd name="connsiteX880" fmla="*/ 268580 w 2326387"/>
                  <a:gd name="connsiteY880" fmla="*/ 256133 h 1394439"/>
                  <a:gd name="connsiteX881" fmla="*/ 268580 w 2326387"/>
                  <a:gd name="connsiteY881" fmla="*/ 247792 h 1394439"/>
                  <a:gd name="connsiteX882" fmla="*/ 245226 w 2326387"/>
                  <a:gd name="connsiteY882" fmla="*/ 259469 h 1394439"/>
                  <a:gd name="connsiteX883" fmla="*/ 236885 w 2326387"/>
                  <a:gd name="connsiteY883" fmla="*/ 282824 h 1394439"/>
                  <a:gd name="connsiteX884" fmla="*/ 220203 w 2326387"/>
                  <a:gd name="connsiteY884" fmla="*/ 286160 h 1394439"/>
                  <a:gd name="connsiteX885" fmla="*/ 216866 w 2326387"/>
                  <a:gd name="connsiteY885" fmla="*/ 282824 h 1394439"/>
                  <a:gd name="connsiteX886" fmla="*/ 245226 w 2326387"/>
                  <a:gd name="connsiteY886" fmla="*/ 234446 h 1394439"/>
                  <a:gd name="connsiteX887" fmla="*/ 288599 w 2326387"/>
                  <a:gd name="connsiteY887" fmla="*/ 222769 h 1394439"/>
                  <a:gd name="connsiteX888" fmla="*/ 276921 w 2326387"/>
                  <a:gd name="connsiteY888" fmla="*/ 199414 h 1394439"/>
                  <a:gd name="connsiteX889" fmla="*/ 268580 w 2326387"/>
                  <a:gd name="connsiteY889" fmla="*/ 222769 h 1394439"/>
                  <a:gd name="connsiteX890" fmla="*/ 256903 w 2326387"/>
                  <a:gd name="connsiteY890" fmla="*/ 214428 h 1394439"/>
                  <a:gd name="connsiteX891" fmla="*/ 220203 w 2326387"/>
                  <a:gd name="connsiteY891" fmla="*/ 226105 h 1394439"/>
                  <a:gd name="connsiteX892" fmla="*/ 216866 w 2326387"/>
                  <a:gd name="connsiteY892" fmla="*/ 242787 h 1394439"/>
                  <a:gd name="connsiteX893" fmla="*/ 200184 w 2326387"/>
                  <a:gd name="connsiteY893" fmla="*/ 246124 h 1394439"/>
                  <a:gd name="connsiteX894" fmla="*/ 200184 w 2326387"/>
                  <a:gd name="connsiteY894" fmla="*/ 234446 h 1394439"/>
                  <a:gd name="connsiteX895" fmla="*/ 183502 w 2326387"/>
                  <a:gd name="connsiteY895" fmla="*/ 226105 h 1394439"/>
                  <a:gd name="connsiteX896" fmla="*/ 180166 w 2326387"/>
                  <a:gd name="connsiteY896" fmla="*/ 249460 h 1394439"/>
                  <a:gd name="connsiteX897" fmla="*/ 176829 w 2326387"/>
                  <a:gd name="connsiteY897" fmla="*/ 246124 h 1394439"/>
                  <a:gd name="connsiteX898" fmla="*/ 168488 w 2326387"/>
                  <a:gd name="connsiteY898" fmla="*/ 257801 h 1394439"/>
                  <a:gd name="connsiteX899" fmla="*/ 145133 w 2326387"/>
                  <a:gd name="connsiteY899" fmla="*/ 254465 h 1394439"/>
                  <a:gd name="connsiteX900" fmla="*/ 148470 w 2326387"/>
                  <a:gd name="connsiteY900" fmla="*/ 262806 h 1394439"/>
                  <a:gd name="connsiteX901" fmla="*/ 148470 w 2326387"/>
                  <a:gd name="connsiteY901" fmla="*/ 266142 h 1394439"/>
                  <a:gd name="connsiteX902" fmla="*/ 156811 w 2326387"/>
                  <a:gd name="connsiteY902" fmla="*/ 269478 h 1394439"/>
                  <a:gd name="connsiteX903" fmla="*/ 148470 w 2326387"/>
                  <a:gd name="connsiteY903" fmla="*/ 277819 h 1394439"/>
                  <a:gd name="connsiteX904" fmla="*/ 145133 w 2326387"/>
                  <a:gd name="connsiteY904" fmla="*/ 266142 h 1394439"/>
                  <a:gd name="connsiteX905" fmla="*/ 125115 w 2326387"/>
                  <a:gd name="connsiteY905" fmla="*/ 262806 h 1394439"/>
                  <a:gd name="connsiteX906" fmla="*/ 121778 w 2326387"/>
                  <a:gd name="connsiteY906" fmla="*/ 254465 h 1394439"/>
                  <a:gd name="connsiteX907" fmla="*/ 65060 w 2326387"/>
                  <a:gd name="connsiteY907" fmla="*/ 231110 h 1394439"/>
                  <a:gd name="connsiteX908" fmla="*/ 61723 w 2326387"/>
                  <a:gd name="connsiteY908" fmla="*/ 222769 h 1394439"/>
                  <a:gd name="connsiteX909" fmla="*/ 25023 w 2326387"/>
                  <a:gd name="connsiteY909" fmla="*/ 226105 h 1394439"/>
                  <a:gd name="connsiteX910" fmla="*/ 0 w 2326387"/>
                  <a:gd name="connsiteY910" fmla="*/ 216096 h 1394439"/>
                  <a:gd name="connsiteX911" fmla="*/ 10009 w 2326387"/>
                  <a:gd name="connsiteY911" fmla="*/ 641487 h 1394439"/>
                  <a:gd name="connsiteX912" fmla="*/ 33364 w 2326387"/>
                  <a:gd name="connsiteY912" fmla="*/ 634815 h 1394439"/>
                  <a:gd name="connsiteX913" fmla="*/ 51714 w 2326387"/>
                  <a:gd name="connsiteY913" fmla="*/ 641487 h 1394439"/>
                  <a:gd name="connsiteX914" fmla="*/ 65060 w 2326387"/>
                  <a:gd name="connsiteY914" fmla="*/ 651497 h 1394439"/>
                  <a:gd name="connsiteX915" fmla="*/ 73401 w 2326387"/>
                  <a:gd name="connsiteY915" fmla="*/ 669847 h 1394439"/>
                  <a:gd name="connsiteX916" fmla="*/ 105096 w 2326387"/>
                  <a:gd name="connsiteY916" fmla="*/ 698206 h 1394439"/>
                  <a:gd name="connsiteX917" fmla="*/ 116774 w 2326387"/>
                  <a:gd name="connsiteY917" fmla="*/ 704879 h 1394439"/>
                  <a:gd name="connsiteX918" fmla="*/ 141797 w 2326387"/>
                  <a:gd name="connsiteY918" fmla="*/ 691533 h 1394439"/>
                  <a:gd name="connsiteX919" fmla="*/ 141797 w 2326387"/>
                  <a:gd name="connsiteY919" fmla="*/ 674851 h 1394439"/>
                  <a:gd name="connsiteX920" fmla="*/ 166820 w 2326387"/>
                  <a:gd name="connsiteY920" fmla="*/ 674851 h 1394439"/>
                  <a:gd name="connsiteX921" fmla="*/ 185170 w 2326387"/>
                  <a:gd name="connsiteY921" fmla="*/ 689865 h 1394439"/>
                  <a:gd name="connsiteX922" fmla="*/ 196848 w 2326387"/>
                  <a:gd name="connsiteY922" fmla="*/ 704879 h 1394439"/>
                  <a:gd name="connsiteX923" fmla="*/ 221871 w 2326387"/>
                  <a:gd name="connsiteY923" fmla="*/ 726566 h 1394439"/>
                  <a:gd name="connsiteX924" fmla="*/ 255235 w 2326387"/>
                  <a:gd name="connsiteY924" fmla="*/ 763266 h 1394439"/>
                  <a:gd name="connsiteX925" fmla="*/ 273585 w 2326387"/>
                  <a:gd name="connsiteY925" fmla="*/ 791625 h 1394439"/>
                  <a:gd name="connsiteX926" fmla="*/ 286931 w 2326387"/>
                  <a:gd name="connsiteY926" fmla="*/ 821653 h 1394439"/>
                  <a:gd name="connsiteX927" fmla="*/ 305281 w 2326387"/>
                  <a:gd name="connsiteY927" fmla="*/ 831662 h 1394439"/>
                  <a:gd name="connsiteX928" fmla="*/ 320295 w 2326387"/>
                  <a:gd name="connsiteY928" fmla="*/ 841671 h 1394439"/>
                  <a:gd name="connsiteX929" fmla="*/ 330304 w 2326387"/>
                  <a:gd name="connsiteY929" fmla="*/ 845008 h 1394439"/>
                  <a:gd name="connsiteX930" fmla="*/ 338645 w 2326387"/>
                  <a:gd name="connsiteY930" fmla="*/ 861690 h 1394439"/>
                  <a:gd name="connsiteX931" fmla="*/ 335308 w 2326387"/>
                  <a:gd name="connsiteY931" fmla="*/ 875035 h 1394439"/>
                  <a:gd name="connsiteX932" fmla="*/ 335308 w 2326387"/>
                  <a:gd name="connsiteY932" fmla="*/ 886713 h 1394439"/>
                  <a:gd name="connsiteX933" fmla="*/ 328636 w 2326387"/>
                  <a:gd name="connsiteY933" fmla="*/ 895054 h 1394439"/>
                  <a:gd name="connsiteX934" fmla="*/ 328636 w 2326387"/>
                  <a:gd name="connsiteY934" fmla="*/ 900058 h 1394439"/>
                  <a:gd name="connsiteX935" fmla="*/ 316958 w 2326387"/>
                  <a:gd name="connsiteY935" fmla="*/ 911736 h 1394439"/>
                  <a:gd name="connsiteX936" fmla="*/ 311954 w 2326387"/>
                  <a:gd name="connsiteY936" fmla="*/ 911736 h 1394439"/>
                  <a:gd name="connsiteX937" fmla="*/ 308617 w 2326387"/>
                  <a:gd name="connsiteY937" fmla="*/ 918409 h 1394439"/>
                  <a:gd name="connsiteX938" fmla="*/ 305281 w 2326387"/>
                  <a:gd name="connsiteY938" fmla="*/ 930086 h 1394439"/>
                  <a:gd name="connsiteX939" fmla="*/ 316958 w 2326387"/>
                  <a:gd name="connsiteY939" fmla="*/ 933422 h 1394439"/>
                  <a:gd name="connsiteX940" fmla="*/ 316958 w 2326387"/>
                  <a:gd name="connsiteY940" fmla="*/ 965118 h 1394439"/>
                  <a:gd name="connsiteX941" fmla="*/ 328636 w 2326387"/>
                  <a:gd name="connsiteY941" fmla="*/ 973459 h 1394439"/>
                  <a:gd name="connsiteX942" fmla="*/ 331972 w 2326387"/>
                  <a:gd name="connsiteY942" fmla="*/ 976796 h 1394439"/>
                  <a:gd name="connsiteX943" fmla="*/ 331972 w 2326387"/>
                  <a:gd name="connsiteY943" fmla="*/ 968455 h 1394439"/>
                  <a:gd name="connsiteX944" fmla="*/ 331972 w 2326387"/>
                  <a:gd name="connsiteY944" fmla="*/ 965118 h 1394439"/>
                  <a:gd name="connsiteX945" fmla="*/ 348654 w 2326387"/>
                  <a:gd name="connsiteY945" fmla="*/ 961782 h 1394439"/>
                  <a:gd name="connsiteX946" fmla="*/ 345318 w 2326387"/>
                  <a:gd name="connsiteY946" fmla="*/ 981800 h 1394439"/>
                  <a:gd name="connsiteX947" fmla="*/ 336977 w 2326387"/>
                  <a:gd name="connsiteY947" fmla="*/ 981800 h 1394439"/>
                  <a:gd name="connsiteX948" fmla="*/ 340313 w 2326387"/>
                  <a:gd name="connsiteY948" fmla="*/ 993478 h 1394439"/>
                  <a:gd name="connsiteX949" fmla="*/ 343649 w 2326387"/>
                  <a:gd name="connsiteY949" fmla="*/ 1005155 h 1394439"/>
                  <a:gd name="connsiteX950" fmla="*/ 346986 w 2326387"/>
                  <a:gd name="connsiteY950" fmla="*/ 996814 h 1394439"/>
                  <a:gd name="connsiteX951" fmla="*/ 375345 w 2326387"/>
                  <a:gd name="connsiteY951" fmla="*/ 1013496 h 1394439"/>
                  <a:gd name="connsiteX952" fmla="*/ 375345 w 2326387"/>
                  <a:gd name="connsiteY952" fmla="*/ 1061874 h 1394439"/>
                  <a:gd name="connsiteX953" fmla="*/ 358663 w 2326387"/>
                  <a:gd name="connsiteY953" fmla="*/ 1061874 h 1394439"/>
                  <a:gd name="connsiteX954" fmla="*/ 367004 w 2326387"/>
                  <a:gd name="connsiteY954" fmla="*/ 1093570 h 1394439"/>
                  <a:gd name="connsiteX955" fmla="*/ 407041 w 2326387"/>
                  <a:gd name="connsiteY955" fmla="*/ 1093570 h 1394439"/>
                  <a:gd name="connsiteX956" fmla="*/ 407041 w 2326387"/>
                  <a:gd name="connsiteY956" fmla="*/ 1105247 h 1394439"/>
                  <a:gd name="connsiteX957" fmla="*/ 403705 w 2326387"/>
                  <a:gd name="connsiteY957" fmla="*/ 1108584 h 1394439"/>
                  <a:gd name="connsiteX958" fmla="*/ 420387 w 2326387"/>
                  <a:gd name="connsiteY958" fmla="*/ 1105247 h 1394439"/>
                  <a:gd name="connsiteX959" fmla="*/ 443741 w 2326387"/>
                  <a:gd name="connsiteY959" fmla="*/ 1125266 h 1394439"/>
                  <a:gd name="connsiteX960" fmla="*/ 447078 w 2326387"/>
                  <a:gd name="connsiteY960" fmla="*/ 1121929 h 1394439"/>
                  <a:gd name="connsiteX961" fmla="*/ 455419 w 2326387"/>
                  <a:gd name="connsiteY961" fmla="*/ 1145284 h 1394439"/>
                  <a:gd name="connsiteX962" fmla="*/ 500460 w 2326387"/>
                  <a:gd name="connsiteY962" fmla="*/ 1150289 h 1394439"/>
                  <a:gd name="connsiteX963" fmla="*/ 503797 w 2326387"/>
                  <a:gd name="connsiteY963" fmla="*/ 1150289 h 1394439"/>
                  <a:gd name="connsiteX964" fmla="*/ 478774 w 2326387"/>
                  <a:gd name="connsiteY964" fmla="*/ 1113588 h 1394439"/>
                  <a:gd name="connsiteX965" fmla="*/ 447078 w 2326387"/>
                  <a:gd name="connsiteY965" fmla="*/ 1101911 h 1394439"/>
                  <a:gd name="connsiteX966" fmla="*/ 435400 w 2326387"/>
                  <a:gd name="connsiteY966" fmla="*/ 1085229 h 1394439"/>
                  <a:gd name="connsiteX967" fmla="*/ 438737 w 2326387"/>
                  <a:gd name="connsiteY967" fmla="*/ 1076888 h 1394439"/>
                  <a:gd name="connsiteX968" fmla="*/ 410377 w 2326387"/>
                  <a:gd name="connsiteY968" fmla="*/ 1073552 h 1394439"/>
                  <a:gd name="connsiteX969" fmla="*/ 438737 w 2326387"/>
                  <a:gd name="connsiteY969" fmla="*/ 1070215 h 1394439"/>
                  <a:gd name="connsiteX970" fmla="*/ 447078 w 2326387"/>
                  <a:gd name="connsiteY970" fmla="*/ 1061874 h 1394439"/>
                  <a:gd name="connsiteX971" fmla="*/ 475437 w 2326387"/>
                  <a:gd name="connsiteY971" fmla="*/ 1085229 h 1394439"/>
                  <a:gd name="connsiteX972" fmla="*/ 478774 w 2326387"/>
                  <a:gd name="connsiteY972" fmla="*/ 1093570 h 1394439"/>
                  <a:gd name="connsiteX973" fmla="*/ 475437 w 2326387"/>
                  <a:gd name="connsiteY973" fmla="*/ 1101911 h 1394439"/>
                  <a:gd name="connsiteX974" fmla="*/ 492119 w 2326387"/>
                  <a:gd name="connsiteY974" fmla="*/ 1093570 h 1394439"/>
                  <a:gd name="connsiteX975" fmla="*/ 488783 w 2326387"/>
                  <a:gd name="connsiteY975" fmla="*/ 1105247 h 1394439"/>
                  <a:gd name="connsiteX976" fmla="*/ 512138 w 2326387"/>
                  <a:gd name="connsiteY976" fmla="*/ 1125266 h 1394439"/>
                  <a:gd name="connsiteX977" fmla="*/ 1216119 w 2326387"/>
                  <a:gd name="connsiteY977" fmla="*/ 1128602 h 1394439"/>
                  <a:gd name="connsiteX978" fmla="*/ 1221123 w 2326387"/>
                  <a:gd name="connsiteY978" fmla="*/ 1116925 h 1394439"/>
                  <a:gd name="connsiteX979" fmla="*/ 1232801 w 2326387"/>
                  <a:gd name="connsiteY979" fmla="*/ 1140280 h 1394439"/>
                  <a:gd name="connsiteX980" fmla="*/ 1244478 w 2326387"/>
                  <a:gd name="connsiteY980" fmla="*/ 1143616 h 1394439"/>
                  <a:gd name="connsiteX981" fmla="*/ 1262828 w 2326387"/>
                  <a:gd name="connsiteY981" fmla="*/ 1148621 h 1394439"/>
                  <a:gd name="connsiteX982" fmla="*/ 1276174 w 2326387"/>
                  <a:gd name="connsiteY982" fmla="*/ 1141948 h 1394439"/>
                  <a:gd name="connsiteX983" fmla="*/ 1294524 w 2326387"/>
                  <a:gd name="connsiteY983" fmla="*/ 1151957 h 1394439"/>
                  <a:gd name="connsiteX984" fmla="*/ 1311206 w 2326387"/>
                  <a:gd name="connsiteY984" fmla="*/ 1151957 h 1394439"/>
                  <a:gd name="connsiteX985" fmla="*/ 1326220 w 2326387"/>
                  <a:gd name="connsiteY985" fmla="*/ 1151957 h 1394439"/>
                  <a:gd name="connsiteX986" fmla="*/ 1341234 w 2326387"/>
                  <a:gd name="connsiteY986" fmla="*/ 1151957 h 1394439"/>
                  <a:gd name="connsiteX987" fmla="*/ 1352911 w 2326387"/>
                  <a:gd name="connsiteY987" fmla="*/ 1158630 h 1394439"/>
                  <a:gd name="connsiteX988" fmla="*/ 1357916 w 2326387"/>
                  <a:gd name="connsiteY988" fmla="*/ 1158630 h 139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Lst>
                <a:rect l="l" t="t" r="r" b="b"/>
                <a:pathLst>
                  <a:path w="2326387" h="1394439">
                    <a:moveTo>
                      <a:pt x="904165" y="286160"/>
                    </a:moveTo>
                    <a:cubicBezTo>
                      <a:pt x="907501" y="286160"/>
                      <a:pt x="924183" y="306179"/>
                      <a:pt x="904165" y="297838"/>
                    </a:cubicBezTo>
                    <a:cubicBezTo>
                      <a:pt x="904165" y="297838"/>
                      <a:pt x="894156" y="282824"/>
                      <a:pt x="904165" y="286160"/>
                    </a:cubicBezTo>
                    <a:close/>
                    <a:moveTo>
                      <a:pt x="1212782" y="82640"/>
                    </a:moveTo>
                    <a:cubicBezTo>
                      <a:pt x="1226128" y="79303"/>
                      <a:pt x="1216119" y="90981"/>
                      <a:pt x="1216119" y="90981"/>
                    </a:cubicBezTo>
                    <a:cubicBezTo>
                      <a:pt x="1212782" y="90981"/>
                      <a:pt x="1199437" y="85976"/>
                      <a:pt x="1212782" y="82640"/>
                    </a:cubicBezTo>
                    <a:close/>
                    <a:moveTo>
                      <a:pt x="2272090" y="1175312"/>
                    </a:moveTo>
                    <a:cubicBezTo>
                      <a:pt x="2272090" y="1175312"/>
                      <a:pt x="2270422" y="1186989"/>
                      <a:pt x="2268754" y="1186989"/>
                    </a:cubicBezTo>
                    <a:cubicBezTo>
                      <a:pt x="2260413" y="1191994"/>
                      <a:pt x="2268754" y="1175312"/>
                      <a:pt x="2272090" y="1175312"/>
                    </a:cubicBezTo>
                    <a:close/>
                    <a:moveTo>
                      <a:pt x="1616487" y="1303763"/>
                    </a:moveTo>
                    <a:cubicBezTo>
                      <a:pt x="1616487" y="1303763"/>
                      <a:pt x="1616487" y="1315441"/>
                      <a:pt x="1616487" y="1315441"/>
                    </a:cubicBezTo>
                    <a:cubicBezTo>
                      <a:pt x="1603141" y="1318777"/>
                      <a:pt x="1609814" y="1305431"/>
                      <a:pt x="1616487" y="1303763"/>
                    </a:cubicBezTo>
                    <a:close/>
                    <a:moveTo>
                      <a:pt x="1556432" y="1278740"/>
                    </a:moveTo>
                    <a:lnTo>
                      <a:pt x="1559768" y="1287081"/>
                    </a:lnTo>
                    <a:cubicBezTo>
                      <a:pt x="1559768" y="1282077"/>
                      <a:pt x="1563104" y="1278740"/>
                      <a:pt x="1556432" y="1278740"/>
                    </a:cubicBezTo>
                    <a:close/>
                    <a:moveTo>
                      <a:pt x="1965141" y="1267063"/>
                    </a:moveTo>
                    <a:cubicBezTo>
                      <a:pt x="1970146" y="1270399"/>
                      <a:pt x="1961805" y="1275404"/>
                      <a:pt x="1961805" y="1275404"/>
                    </a:cubicBezTo>
                    <a:cubicBezTo>
                      <a:pt x="1961805" y="1272067"/>
                      <a:pt x="1958468" y="1263726"/>
                      <a:pt x="1965141" y="1267063"/>
                    </a:cubicBezTo>
                    <a:close/>
                    <a:moveTo>
                      <a:pt x="1748275" y="1267063"/>
                    </a:moveTo>
                    <a:cubicBezTo>
                      <a:pt x="1756616" y="1267063"/>
                      <a:pt x="1764957" y="1282077"/>
                      <a:pt x="1748275" y="1278740"/>
                    </a:cubicBezTo>
                    <a:cubicBezTo>
                      <a:pt x="1748275" y="1278740"/>
                      <a:pt x="1738265" y="1265395"/>
                      <a:pt x="1748275" y="1267063"/>
                    </a:cubicBezTo>
                    <a:close/>
                    <a:moveTo>
                      <a:pt x="1516395" y="1255385"/>
                    </a:moveTo>
                    <a:cubicBezTo>
                      <a:pt x="1519731" y="1255385"/>
                      <a:pt x="1531409" y="1267063"/>
                      <a:pt x="1536413" y="1267063"/>
                    </a:cubicBezTo>
                    <a:cubicBezTo>
                      <a:pt x="1561436" y="1272067"/>
                      <a:pt x="1544754" y="1257054"/>
                      <a:pt x="1536413" y="1255385"/>
                    </a:cubicBezTo>
                    <a:cubicBezTo>
                      <a:pt x="1529740" y="1253717"/>
                      <a:pt x="1523067" y="1257054"/>
                      <a:pt x="1516395" y="1255385"/>
                    </a:cubicBezTo>
                    <a:close/>
                    <a:moveTo>
                      <a:pt x="2125288" y="1238703"/>
                    </a:moveTo>
                    <a:cubicBezTo>
                      <a:pt x="2133629" y="1242040"/>
                      <a:pt x="2135298" y="1248713"/>
                      <a:pt x="2125288" y="1250381"/>
                    </a:cubicBezTo>
                    <a:cubicBezTo>
                      <a:pt x="2130293" y="1245376"/>
                      <a:pt x="2133629" y="1253717"/>
                      <a:pt x="2133629" y="1253717"/>
                    </a:cubicBezTo>
                    <a:lnTo>
                      <a:pt x="2125288" y="1253717"/>
                    </a:lnTo>
                    <a:lnTo>
                      <a:pt x="2121952" y="1265395"/>
                    </a:lnTo>
                    <a:cubicBezTo>
                      <a:pt x="2121952" y="1265395"/>
                      <a:pt x="2071906" y="1277072"/>
                      <a:pt x="2105270" y="1262058"/>
                    </a:cubicBezTo>
                    <a:cubicBezTo>
                      <a:pt x="2111943" y="1258722"/>
                      <a:pt x="2108606" y="1253717"/>
                      <a:pt x="2108606" y="1245376"/>
                    </a:cubicBezTo>
                    <a:cubicBezTo>
                      <a:pt x="2115279" y="1243708"/>
                      <a:pt x="2120284" y="1240372"/>
                      <a:pt x="2125288" y="1237035"/>
                    </a:cubicBezTo>
                    <a:close/>
                    <a:moveTo>
                      <a:pt x="1596468" y="1227026"/>
                    </a:moveTo>
                    <a:cubicBezTo>
                      <a:pt x="1608146" y="1227026"/>
                      <a:pt x="1599805" y="1238703"/>
                      <a:pt x="1599805" y="1238703"/>
                    </a:cubicBezTo>
                    <a:cubicBezTo>
                      <a:pt x="1593132" y="1237035"/>
                      <a:pt x="1573114" y="1235367"/>
                      <a:pt x="1588127" y="1230362"/>
                    </a:cubicBezTo>
                    <a:cubicBezTo>
                      <a:pt x="1594800" y="1228694"/>
                      <a:pt x="1588127" y="1227026"/>
                      <a:pt x="1596468" y="1227026"/>
                    </a:cubicBezTo>
                    <a:close/>
                    <a:moveTo>
                      <a:pt x="2011851" y="1212012"/>
                    </a:moveTo>
                    <a:lnTo>
                      <a:pt x="2011851" y="1220353"/>
                    </a:lnTo>
                    <a:cubicBezTo>
                      <a:pt x="2005178" y="1215349"/>
                      <a:pt x="2010182" y="1223690"/>
                      <a:pt x="2008514" y="1223690"/>
                    </a:cubicBezTo>
                    <a:cubicBezTo>
                      <a:pt x="1998505" y="1215349"/>
                      <a:pt x="2011851" y="1237035"/>
                      <a:pt x="2016855" y="1240372"/>
                    </a:cubicBezTo>
                    <a:cubicBezTo>
                      <a:pt x="2028533" y="1245376"/>
                      <a:pt x="2040210" y="1237035"/>
                      <a:pt x="2048551" y="1240372"/>
                    </a:cubicBezTo>
                    <a:cubicBezTo>
                      <a:pt x="2048551" y="1240372"/>
                      <a:pt x="2048551" y="1252049"/>
                      <a:pt x="2048551" y="1252049"/>
                    </a:cubicBezTo>
                    <a:cubicBezTo>
                      <a:pt x="2051887" y="1252049"/>
                      <a:pt x="2058560" y="1252049"/>
                      <a:pt x="2060228" y="1252049"/>
                    </a:cubicBezTo>
                    <a:cubicBezTo>
                      <a:pt x="2060228" y="1250381"/>
                      <a:pt x="2055224" y="1235367"/>
                      <a:pt x="2056892" y="1235367"/>
                    </a:cubicBezTo>
                    <a:cubicBezTo>
                      <a:pt x="2021860" y="1233699"/>
                      <a:pt x="2016855" y="1237035"/>
                      <a:pt x="2013519" y="1212012"/>
                    </a:cubicBezTo>
                    <a:close/>
                    <a:moveTo>
                      <a:pt x="2125288" y="1207008"/>
                    </a:moveTo>
                    <a:lnTo>
                      <a:pt x="2116947" y="1215349"/>
                    </a:lnTo>
                    <a:cubicBezTo>
                      <a:pt x="2106938" y="1217017"/>
                      <a:pt x="2106938" y="1212012"/>
                      <a:pt x="2100265" y="1212012"/>
                    </a:cubicBezTo>
                    <a:cubicBezTo>
                      <a:pt x="2090256" y="1232031"/>
                      <a:pt x="2085251" y="1240372"/>
                      <a:pt x="2080247" y="1268731"/>
                    </a:cubicBezTo>
                    <a:lnTo>
                      <a:pt x="2096929" y="1272067"/>
                    </a:lnTo>
                    <a:cubicBezTo>
                      <a:pt x="2096929" y="1267063"/>
                      <a:pt x="2090256" y="1262058"/>
                      <a:pt x="2093592" y="1252049"/>
                    </a:cubicBezTo>
                    <a:cubicBezTo>
                      <a:pt x="2093592" y="1250381"/>
                      <a:pt x="2105270" y="1247044"/>
                      <a:pt x="2105270" y="1243708"/>
                    </a:cubicBezTo>
                    <a:cubicBezTo>
                      <a:pt x="2105270" y="1240372"/>
                      <a:pt x="2100265" y="1232031"/>
                      <a:pt x="2105270" y="1223690"/>
                    </a:cubicBezTo>
                    <a:cubicBezTo>
                      <a:pt x="2105270" y="1223690"/>
                      <a:pt x="2140302" y="1205339"/>
                      <a:pt x="2125288" y="1207008"/>
                    </a:cubicBezTo>
                    <a:close/>
                    <a:moveTo>
                      <a:pt x="2232053" y="1203671"/>
                    </a:moveTo>
                    <a:cubicBezTo>
                      <a:pt x="2232053" y="1203671"/>
                      <a:pt x="2235390" y="1218685"/>
                      <a:pt x="2235390" y="1220353"/>
                    </a:cubicBezTo>
                    <a:cubicBezTo>
                      <a:pt x="2240394" y="1222021"/>
                      <a:pt x="2243731" y="1208676"/>
                      <a:pt x="2232053" y="1203671"/>
                    </a:cubicBezTo>
                    <a:close/>
                    <a:moveTo>
                      <a:pt x="2076910" y="1178648"/>
                    </a:moveTo>
                    <a:cubicBezTo>
                      <a:pt x="2076910" y="1178648"/>
                      <a:pt x="2065233" y="1195330"/>
                      <a:pt x="2073574" y="1190326"/>
                    </a:cubicBezTo>
                    <a:cubicBezTo>
                      <a:pt x="2073574" y="1190326"/>
                      <a:pt x="2083583" y="1173644"/>
                      <a:pt x="2076910" y="1178648"/>
                    </a:cubicBezTo>
                    <a:close/>
                    <a:moveTo>
                      <a:pt x="2000173" y="1095238"/>
                    </a:moveTo>
                    <a:lnTo>
                      <a:pt x="2000173" y="1103579"/>
                    </a:lnTo>
                    <a:cubicBezTo>
                      <a:pt x="2018523" y="1113588"/>
                      <a:pt x="2031869" y="1126934"/>
                      <a:pt x="2056892" y="1131939"/>
                    </a:cubicBezTo>
                    <a:cubicBezTo>
                      <a:pt x="2056892" y="1131939"/>
                      <a:pt x="2078579" y="1138611"/>
                      <a:pt x="2065233" y="1128602"/>
                    </a:cubicBezTo>
                    <a:cubicBezTo>
                      <a:pt x="2040210" y="1108584"/>
                      <a:pt x="2038542" y="1106916"/>
                      <a:pt x="2001841" y="1096906"/>
                    </a:cubicBezTo>
                    <a:close/>
                    <a:moveTo>
                      <a:pt x="452082" y="1095238"/>
                    </a:moveTo>
                    <a:cubicBezTo>
                      <a:pt x="452082" y="1095238"/>
                      <a:pt x="455419" y="1105247"/>
                      <a:pt x="455419" y="1106916"/>
                    </a:cubicBezTo>
                    <a:cubicBezTo>
                      <a:pt x="473769" y="1123598"/>
                      <a:pt x="455419" y="1098575"/>
                      <a:pt x="452082" y="1095238"/>
                    </a:cubicBezTo>
                    <a:close/>
                    <a:moveTo>
                      <a:pt x="1376266" y="1075220"/>
                    </a:moveTo>
                    <a:cubicBezTo>
                      <a:pt x="1381270" y="1081893"/>
                      <a:pt x="1414634" y="1106916"/>
                      <a:pt x="1387943" y="1106916"/>
                    </a:cubicBezTo>
                    <a:cubicBezTo>
                      <a:pt x="1361252" y="1106916"/>
                      <a:pt x="1376266" y="1098575"/>
                      <a:pt x="1376266" y="1098575"/>
                    </a:cubicBezTo>
                    <a:cubicBezTo>
                      <a:pt x="1371261" y="1096906"/>
                      <a:pt x="1372929" y="1101911"/>
                      <a:pt x="1364588" y="1098575"/>
                    </a:cubicBezTo>
                    <a:cubicBezTo>
                      <a:pt x="1366257" y="1091902"/>
                      <a:pt x="1364588" y="1086897"/>
                      <a:pt x="1367925" y="1078556"/>
                    </a:cubicBezTo>
                    <a:lnTo>
                      <a:pt x="1376266" y="1075220"/>
                    </a:lnTo>
                    <a:close/>
                    <a:moveTo>
                      <a:pt x="383686" y="1063542"/>
                    </a:moveTo>
                    <a:lnTo>
                      <a:pt x="400368" y="1063542"/>
                    </a:lnTo>
                    <a:lnTo>
                      <a:pt x="397032" y="1075220"/>
                    </a:lnTo>
                    <a:cubicBezTo>
                      <a:pt x="398700" y="1075220"/>
                      <a:pt x="382018" y="1075220"/>
                      <a:pt x="373677" y="1075220"/>
                    </a:cubicBezTo>
                    <a:cubicBezTo>
                      <a:pt x="373677" y="1075220"/>
                      <a:pt x="370341" y="1068547"/>
                      <a:pt x="370341" y="1066879"/>
                    </a:cubicBezTo>
                    <a:cubicBezTo>
                      <a:pt x="377013" y="1066879"/>
                      <a:pt x="383686" y="1063542"/>
                      <a:pt x="387023" y="1063542"/>
                    </a:cubicBezTo>
                    <a:close/>
                    <a:moveTo>
                      <a:pt x="1791648" y="1038519"/>
                    </a:moveTo>
                    <a:cubicBezTo>
                      <a:pt x="1801657" y="1035183"/>
                      <a:pt x="1791648" y="1038519"/>
                      <a:pt x="1794985" y="1041856"/>
                    </a:cubicBezTo>
                    <a:cubicBezTo>
                      <a:pt x="1788311" y="1048528"/>
                      <a:pt x="1781639" y="1065211"/>
                      <a:pt x="1771629" y="1070215"/>
                    </a:cubicBezTo>
                    <a:cubicBezTo>
                      <a:pt x="1744939" y="1080224"/>
                      <a:pt x="1784975" y="1040187"/>
                      <a:pt x="1791648" y="1038519"/>
                    </a:cubicBezTo>
                    <a:close/>
                    <a:moveTo>
                      <a:pt x="2217039" y="1023505"/>
                    </a:moveTo>
                    <a:cubicBezTo>
                      <a:pt x="2203694" y="1028510"/>
                      <a:pt x="2202026" y="1046860"/>
                      <a:pt x="2200357" y="1046860"/>
                    </a:cubicBezTo>
                    <a:cubicBezTo>
                      <a:pt x="2200357" y="1046860"/>
                      <a:pt x="2188680" y="1046860"/>
                      <a:pt x="2188680" y="1046860"/>
                    </a:cubicBezTo>
                    <a:cubicBezTo>
                      <a:pt x="2185344" y="1051865"/>
                      <a:pt x="2188680" y="1060206"/>
                      <a:pt x="2188680" y="1066879"/>
                    </a:cubicBezTo>
                    <a:cubicBezTo>
                      <a:pt x="2185344" y="1085229"/>
                      <a:pt x="2173666" y="1106916"/>
                      <a:pt x="2168662" y="1118593"/>
                    </a:cubicBezTo>
                    <a:cubicBezTo>
                      <a:pt x="2170330" y="1118593"/>
                      <a:pt x="2178671" y="1118593"/>
                      <a:pt x="2180339" y="1118593"/>
                    </a:cubicBezTo>
                    <a:cubicBezTo>
                      <a:pt x="2180339" y="1120261"/>
                      <a:pt x="2182007" y="1130270"/>
                      <a:pt x="2177003" y="1126934"/>
                    </a:cubicBezTo>
                    <a:lnTo>
                      <a:pt x="2177003" y="1135275"/>
                    </a:lnTo>
                    <a:cubicBezTo>
                      <a:pt x="2168662" y="1135275"/>
                      <a:pt x="2171998" y="1123598"/>
                      <a:pt x="2160321" y="1126934"/>
                    </a:cubicBezTo>
                    <a:lnTo>
                      <a:pt x="2160321" y="1140280"/>
                    </a:lnTo>
                    <a:cubicBezTo>
                      <a:pt x="2156984" y="1138611"/>
                      <a:pt x="2151980" y="1138611"/>
                      <a:pt x="2151980" y="1138611"/>
                    </a:cubicBezTo>
                    <a:cubicBezTo>
                      <a:pt x="2151980" y="1138611"/>
                      <a:pt x="2155316" y="1141948"/>
                      <a:pt x="2148643" y="1141948"/>
                    </a:cubicBezTo>
                    <a:lnTo>
                      <a:pt x="2156984" y="1150289"/>
                    </a:lnTo>
                    <a:cubicBezTo>
                      <a:pt x="2150311" y="1158630"/>
                      <a:pt x="2125288" y="1183653"/>
                      <a:pt x="2145307" y="1186989"/>
                    </a:cubicBezTo>
                    <a:cubicBezTo>
                      <a:pt x="2148643" y="1186989"/>
                      <a:pt x="2156984" y="1178648"/>
                      <a:pt x="2156984" y="1178648"/>
                    </a:cubicBezTo>
                    <a:cubicBezTo>
                      <a:pt x="2171998" y="1175312"/>
                      <a:pt x="2193685" y="1183653"/>
                      <a:pt x="2200357" y="1181985"/>
                    </a:cubicBezTo>
                    <a:cubicBezTo>
                      <a:pt x="2212035" y="1181985"/>
                      <a:pt x="2208698" y="1175312"/>
                      <a:pt x="2217039" y="1173644"/>
                    </a:cubicBezTo>
                    <a:cubicBezTo>
                      <a:pt x="2217039" y="1178648"/>
                      <a:pt x="2213703" y="1181985"/>
                      <a:pt x="2220376" y="1181985"/>
                    </a:cubicBezTo>
                    <a:lnTo>
                      <a:pt x="2243731" y="1173644"/>
                    </a:lnTo>
                    <a:cubicBezTo>
                      <a:pt x="2263749" y="1173644"/>
                      <a:pt x="2248735" y="1173644"/>
                      <a:pt x="2252072" y="1185321"/>
                    </a:cubicBezTo>
                    <a:cubicBezTo>
                      <a:pt x="2252072" y="1188657"/>
                      <a:pt x="2267085" y="1188657"/>
                      <a:pt x="2255408" y="1196998"/>
                    </a:cubicBezTo>
                    <a:cubicBezTo>
                      <a:pt x="2252072" y="1200335"/>
                      <a:pt x="2255408" y="1198667"/>
                      <a:pt x="2247067" y="1200335"/>
                    </a:cubicBezTo>
                    <a:cubicBezTo>
                      <a:pt x="2253740" y="1200335"/>
                      <a:pt x="2247067" y="1212012"/>
                      <a:pt x="2258744" y="1203671"/>
                    </a:cubicBezTo>
                    <a:cubicBezTo>
                      <a:pt x="2265417" y="1198667"/>
                      <a:pt x="2275426" y="1178648"/>
                      <a:pt x="2282099" y="1171975"/>
                    </a:cubicBezTo>
                    <a:cubicBezTo>
                      <a:pt x="2282099" y="1171975"/>
                      <a:pt x="2290440" y="1180316"/>
                      <a:pt x="2293777" y="1180316"/>
                    </a:cubicBezTo>
                    <a:cubicBezTo>
                      <a:pt x="2293777" y="1180316"/>
                      <a:pt x="2293777" y="1198667"/>
                      <a:pt x="2290440" y="1191994"/>
                    </a:cubicBezTo>
                    <a:cubicBezTo>
                      <a:pt x="2285436" y="1191994"/>
                      <a:pt x="2293777" y="1208676"/>
                      <a:pt x="2293777" y="1208676"/>
                    </a:cubicBezTo>
                    <a:cubicBezTo>
                      <a:pt x="2297113" y="1208676"/>
                      <a:pt x="2297113" y="1200335"/>
                      <a:pt x="2297113" y="1196998"/>
                    </a:cubicBezTo>
                    <a:lnTo>
                      <a:pt x="2305454" y="1196998"/>
                    </a:lnTo>
                    <a:cubicBezTo>
                      <a:pt x="2305454" y="1196998"/>
                      <a:pt x="2305454" y="1208676"/>
                      <a:pt x="2305454" y="1208676"/>
                    </a:cubicBezTo>
                    <a:lnTo>
                      <a:pt x="2317131" y="1212012"/>
                    </a:lnTo>
                    <a:cubicBezTo>
                      <a:pt x="2318800" y="1207008"/>
                      <a:pt x="2317131" y="1203671"/>
                      <a:pt x="2320468" y="1195330"/>
                    </a:cubicBezTo>
                    <a:cubicBezTo>
                      <a:pt x="2328809" y="1170307"/>
                      <a:pt x="2323804" y="1171975"/>
                      <a:pt x="2320468" y="1178648"/>
                    </a:cubicBezTo>
                    <a:lnTo>
                      <a:pt x="2320468" y="1186989"/>
                    </a:lnTo>
                    <a:cubicBezTo>
                      <a:pt x="2307122" y="1186989"/>
                      <a:pt x="2315463" y="1175312"/>
                      <a:pt x="2320468" y="1170307"/>
                    </a:cubicBezTo>
                    <a:cubicBezTo>
                      <a:pt x="2337150" y="1156962"/>
                      <a:pt x="2313795" y="1156962"/>
                      <a:pt x="2308790" y="1170307"/>
                    </a:cubicBezTo>
                    <a:cubicBezTo>
                      <a:pt x="2307122" y="1175312"/>
                      <a:pt x="2310459" y="1178648"/>
                      <a:pt x="2308790" y="1181985"/>
                    </a:cubicBezTo>
                    <a:cubicBezTo>
                      <a:pt x="2288772" y="1178648"/>
                      <a:pt x="2292108" y="1176980"/>
                      <a:pt x="2305454" y="1170307"/>
                    </a:cubicBezTo>
                    <a:cubicBezTo>
                      <a:pt x="2305454" y="1170307"/>
                      <a:pt x="2297113" y="1158630"/>
                      <a:pt x="2297113" y="1158630"/>
                    </a:cubicBezTo>
                    <a:cubicBezTo>
                      <a:pt x="2302118" y="1151957"/>
                      <a:pt x="2305454" y="1150289"/>
                      <a:pt x="2308790" y="1141948"/>
                    </a:cubicBezTo>
                    <a:cubicBezTo>
                      <a:pt x="2302118" y="1141948"/>
                      <a:pt x="2302118" y="1143616"/>
                      <a:pt x="2292108" y="1145284"/>
                    </a:cubicBezTo>
                    <a:cubicBezTo>
                      <a:pt x="2287104" y="1146952"/>
                      <a:pt x="2280431" y="1148621"/>
                      <a:pt x="2280431" y="1148621"/>
                    </a:cubicBezTo>
                    <a:lnTo>
                      <a:pt x="2283767" y="1136943"/>
                    </a:lnTo>
                    <a:cubicBezTo>
                      <a:pt x="2280431" y="1136943"/>
                      <a:pt x="2277095" y="1140280"/>
                      <a:pt x="2275426" y="1140280"/>
                    </a:cubicBezTo>
                    <a:cubicBezTo>
                      <a:pt x="2282099" y="1138611"/>
                      <a:pt x="2267085" y="1128602"/>
                      <a:pt x="2267085" y="1128602"/>
                    </a:cubicBezTo>
                    <a:lnTo>
                      <a:pt x="2275426" y="1128602"/>
                    </a:lnTo>
                    <a:cubicBezTo>
                      <a:pt x="2275426" y="1116925"/>
                      <a:pt x="2283767" y="1108584"/>
                      <a:pt x="2272090" y="1105247"/>
                    </a:cubicBezTo>
                    <a:cubicBezTo>
                      <a:pt x="2265417" y="1101911"/>
                      <a:pt x="2268754" y="1110252"/>
                      <a:pt x="2268754" y="1113588"/>
                    </a:cubicBezTo>
                    <a:cubicBezTo>
                      <a:pt x="2257076" y="1113588"/>
                      <a:pt x="2258744" y="1106916"/>
                      <a:pt x="2252072" y="1105247"/>
                    </a:cubicBezTo>
                    <a:cubicBezTo>
                      <a:pt x="2233721" y="1103579"/>
                      <a:pt x="2255408" y="1116925"/>
                      <a:pt x="2240394" y="1116925"/>
                    </a:cubicBezTo>
                    <a:cubicBezTo>
                      <a:pt x="2233721" y="1116925"/>
                      <a:pt x="2222044" y="1111920"/>
                      <a:pt x="2212035" y="1108584"/>
                    </a:cubicBezTo>
                    <a:cubicBezTo>
                      <a:pt x="2223712" y="1098575"/>
                      <a:pt x="2235390" y="1093570"/>
                      <a:pt x="2212035" y="1088565"/>
                    </a:cubicBezTo>
                    <a:lnTo>
                      <a:pt x="2212035" y="1080224"/>
                    </a:lnTo>
                    <a:cubicBezTo>
                      <a:pt x="2208698" y="1086897"/>
                      <a:pt x="2200357" y="1093570"/>
                      <a:pt x="2195353" y="1100243"/>
                    </a:cubicBezTo>
                    <a:cubicBezTo>
                      <a:pt x="2195353" y="1090234"/>
                      <a:pt x="2192016" y="1078556"/>
                      <a:pt x="2198689" y="1068547"/>
                    </a:cubicBezTo>
                    <a:cubicBezTo>
                      <a:pt x="2198689" y="1066879"/>
                      <a:pt x="2210367" y="1061874"/>
                      <a:pt x="2210367" y="1060206"/>
                    </a:cubicBezTo>
                    <a:cubicBezTo>
                      <a:pt x="2210367" y="1055201"/>
                      <a:pt x="2207030" y="1043524"/>
                      <a:pt x="2207030" y="1043524"/>
                    </a:cubicBezTo>
                    <a:cubicBezTo>
                      <a:pt x="2212035" y="1040187"/>
                      <a:pt x="2218708" y="1043524"/>
                      <a:pt x="2223712" y="1040187"/>
                    </a:cubicBezTo>
                    <a:lnTo>
                      <a:pt x="2215371" y="1028510"/>
                    </a:lnTo>
                    <a:lnTo>
                      <a:pt x="2223712" y="1028510"/>
                    </a:lnTo>
                    <a:cubicBezTo>
                      <a:pt x="2223712" y="1028510"/>
                      <a:pt x="2227049" y="1021837"/>
                      <a:pt x="2227049" y="1020169"/>
                    </a:cubicBezTo>
                    <a:cubicBezTo>
                      <a:pt x="2240394" y="1020169"/>
                      <a:pt x="2218708" y="1020169"/>
                      <a:pt x="2218708" y="1020169"/>
                    </a:cubicBezTo>
                    <a:cubicBezTo>
                      <a:pt x="2210367" y="1020169"/>
                      <a:pt x="2218708" y="1013496"/>
                      <a:pt x="2210367" y="1016833"/>
                    </a:cubicBezTo>
                    <a:close/>
                    <a:moveTo>
                      <a:pt x="1876726" y="958445"/>
                    </a:moveTo>
                    <a:cubicBezTo>
                      <a:pt x="1885067" y="955109"/>
                      <a:pt x="1883399" y="975127"/>
                      <a:pt x="1868385" y="981800"/>
                    </a:cubicBezTo>
                    <a:cubicBezTo>
                      <a:pt x="1860044" y="985137"/>
                      <a:pt x="1868385" y="980132"/>
                      <a:pt x="1865049" y="978464"/>
                    </a:cubicBezTo>
                    <a:cubicBezTo>
                      <a:pt x="1865049" y="978464"/>
                      <a:pt x="1865049" y="963450"/>
                      <a:pt x="1876726" y="958445"/>
                    </a:cubicBezTo>
                    <a:close/>
                    <a:moveTo>
                      <a:pt x="2008514" y="946768"/>
                    </a:moveTo>
                    <a:cubicBezTo>
                      <a:pt x="2016855" y="950104"/>
                      <a:pt x="2025196" y="970123"/>
                      <a:pt x="2016855" y="963450"/>
                    </a:cubicBezTo>
                    <a:cubicBezTo>
                      <a:pt x="2013519" y="965118"/>
                      <a:pt x="2021860" y="971791"/>
                      <a:pt x="2013519" y="966786"/>
                    </a:cubicBezTo>
                    <a:cubicBezTo>
                      <a:pt x="2010182" y="966786"/>
                      <a:pt x="2001841" y="943432"/>
                      <a:pt x="2010182" y="946768"/>
                    </a:cubicBezTo>
                    <a:close/>
                    <a:moveTo>
                      <a:pt x="1900081" y="915072"/>
                    </a:moveTo>
                    <a:cubicBezTo>
                      <a:pt x="1908422" y="913404"/>
                      <a:pt x="1900081" y="926750"/>
                      <a:pt x="1900081" y="931754"/>
                    </a:cubicBezTo>
                    <a:cubicBezTo>
                      <a:pt x="1880062" y="936759"/>
                      <a:pt x="1890072" y="918409"/>
                      <a:pt x="1900081" y="915072"/>
                    </a:cubicBezTo>
                    <a:close/>
                    <a:moveTo>
                      <a:pt x="1896744" y="646492"/>
                    </a:moveTo>
                    <a:lnTo>
                      <a:pt x="1900081" y="654833"/>
                    </a:lnTo>
                    <a:cubicBezTo>
                      <a:pt x="1910090" y="656501"/>
                      <a:pt x="1900081" y="648160"/>
                      <a:pt x="1896744" y="646492"/>
                    </a:cubicBezTo>
                    <a:close/>
                    <a:moveTo>
                      <a:pt x="1976818" y="614796"/>
                    </a:moveTo>
                    <a:lnTo>
                      <a:pt x="1976818" y="623137"/>
                    </a:lnTo>
                    <a:cubicBezTo>
                      <a:pt x="1991832" y="623137"/>
                      <a:pt x="1991832" y="614796"/>
                      <a:pt x="1976818" y="614796"/>
                    </a:cubicBezTo>
                    <a:close/>
                    <a:moveTo>
                      <a:pt x="1613150" y="282824"/>
                    </a:moveTo>
                    <a:lnTo>
                      <a:pt x="1613150" y="294501"/>
                    </a:lnTo>
                    <a:cubicBezTo>
                      <a:pt x="1633169" y="291165"/>
                      <a:pt x="1629832" y="292833"/>
                      <a:pt x="1613150" y="282824"/>
                    </a:cubicBezTo>
                    <a:close/>
                    <a:moveTo>
                      <a:pt x="343649" y="1018501"/>
                    </a:moveTo>
                    <a:cubicBezTo>
                      <a:pt x="336977" y="1018501"/>
                      <a:pt x="346986" y="1026842"/>
                      <a:pt x="346986" y="1026842"/>
                    </a:cubicBezTo>
                    <a:cubicBezTo>
                      <a:pt x="346986" y="1026842"/>
                      <a:pt x="356995" y="1015164"/>
                      <a:pt x="343649" y="1018501"/>
                    </a:cubicBezTo>
                    <a:close/>
                    <a:moveTo>
                      <a:pt x="1087667" y="1011828"/>
                    </a:moveTo>
                    <a:cubicBezTo>
                      <a:pt x="1099345" y="1016833"/>
                      <a:pt x="1117695" y="1058538"/>
                      <a:pt x="1124368" y="1071883"/>
                    </a:cubicBezTo>
                    <a:cubicBezTo>
                      <a:pt x="1121031" y="1075220"/>
                      <a:pt x="1117695" y="1076888"/>
                      <a:pt x="1112690" y="1080224"/>
                    </a:cubicBezTo>
                    <a:cubicBezTo>
                      <a:pt x="1111022" y="1071883"/>
                      <a:pt x="1109354" y="1058538"/>
                      <a:pt x="1104349" y="1048528"/>
                    </a:cubicBezTo>
                    <a:cubicBezTo>
                      <a:pt x="1104349" y="1048528"/>
                      <a:pt x="1087667" y="1036851"/>
                      <a:pt x="1087667" y="1036851"/>
                    </a:cubicBezTo>
                    <a:cubicBezTo>
                      <a:pt x="1084331" y="1031846"/>
                      <a:pt x="1082662" y="1015164"/>
                      <a:pt x="1084331" y="1016833"/>
                    </a:cubicBezTo>
                    <a:cubicBezTo>
                      <a:pt x="1089335" y="1015164"/>
                      <a:pt x="1077658" y="1008491"/>
                      <a:pt x="1087667" y="1013496"/>
                    </a:cubicBezTo>
                    <a:close/>
                    <a:moveTo>
                      <a:pt x="1553095" y="971791"/>
                    </a:moveTo>
                    <a:lnTo>
                      <a:pt x="1553095" y="983468"/>
                    </a:lnTo>
                    <a:cubicBezTo>
                      <a:pt x="1561436" y="983468"/>
                      <a:pt x="1566441" y="985137"/>
                      <a:pt x="1576450" y="986805"/>
                    </a:cubicBezTo>
                    <a:cubicBezTo>
                      <a:pt x="1571445" y="983468"/>
                      <a:pt x="1579786" y="976796"/>
                      <a:pt x="1568109" y="978464"/>
                    </a:cubicBezTo>
                    <a:cubicBezTo>
                      <a:pt x="1568109" y="976796"/>
                      <a:pt x="1566441" y="970123"/>
                      <a:pt x="1564773" y="970123"/>
                    </a:cubicBezTo>
                    <a:cubicBezTo>
                      <a:pt x="1559768" y="968455"/>
                      <a:pt x="1556432" y="971791"/>
                      <a:pt x="1553095" y="970123"/>
                    </a:cubicBezTo>
                    <a:close/>
                    <a:moveTo>
                      <a:pt x="1067649" y="951773"/>
                    </a:moveTo>
                    <a:cubicBezTo>
                      <a:pt x="1074321" y="970123"/>
                      <a:pt x="1062644" y="956777"/>
                      <a:pt x="1079326" y="971791"/>
                    </a:cubicBezTo>
                    <a:cubicBezTo>
                      <a:pt x="1080994" y="973459"/>
                      <a:pt x="1079326" y="988473"/>
                      <a:pt x="1075990" y="983468"/>
                    </a:cubicBezTo>
                    <a:cubicBezTo>
                      <a:pt x="1075990" y="995146"/>
                      <a:pt x="1075990" y="1005155"/>
                      <a:pt x="1075990" y="1015164"/>
                    </a:cubicBezTo>
                    <a:cubicBezTo>
                      <a:pt x="1070985" y="1011828"/>
                      <a:pt x="1070985" y="1013496"/>
                      <a:pt x="1064312" y="1011828"/>
                    </a:cubicBezTo>
                    <a:cubicBezTo>
                      <a:pt x="1067649" y="1010160"/>
                      <a:pt x="1067649" y="980132"/>
                      <a:pt x="1064312" y="975127"/>
                    </a:cubicBezTo>
                    <a:lnTo>
                      <a:pt x="1047630" y="963450"/>
                    </a:lnTo>
                    <a:cubicBezTo>
                      <a:pt x="1050967" y="961782"/>
                      <a:pt x="1059308" y="963450"/>
                      <a:pt x="1064312" y="963450"/>
                    </a:cubicBezTo>
                    <a:cubicBezTo>
                      <a:pt x="1064312" y="963450"/>
                      <a:pt x="1064312" y="953441"/>
                      <a:pt x="1067649" y="951773"/>
                    </a:cubicBezTo>
                    <a:close/>
                    <a:moveTo>
                      <a:pt x="295272" y="946768"/>
                    </a:moveTo>
                    <a:cubicBezTo>
                      <a:pt x="290267" y="946768"/>
                      <a:pt x="290267" y="953441"/>
                      <a:pt x="298608" y="955109"/>
                    </a:cubicBezTo>
                    <a:cubicBezTo>
                      <a:pt x="298608" y="950104"/>
                      <a:pt x="301944" y="945100"/>
                      <a:pt x="295272" y="946768"/>
                    </a:cubicBezTo>
                    <a:close/>
                    <a:moveTo>
                      <a:pt x="226875" y="943432"/>
                    </a:moveTo>
                    <a:cubicBezTo>
                      <a:pt x="228544" y="966786"/>
                      <a:pt x="230212" y="965118"/>
                      <a:pt x="235216" y="983468"/>
                    </a:cubicBezTo>
                    <a:cubicBezTo>
                      <a:pt x="243557" y="980132"/>
                      <a:pt x="241889" y="976796"/>
                      <a:pt x="255235" y="975127"/>
                    </a:cubicBezTo>
                    <a:cubicBezTo>
                      <a:pt x="246894" y="990141"/>
                      <a:pt x="238553" y="985137"/>
                      <a:pt x="251898" y="1003487"/>
                    </a:cubicBezTo>
                    <a:cubicBezTo>
                      <a:pt x="256903" y="1010160"/>
                      <a:pt x="260239" y="1011828"/>
                      <a:pt x="268580" y="1015164"/>
                    </a:cubicBezTo>
                    <a:lnTo>
                      <a:pt x="271917" y="1018501"/>
                    </a:lnTo>
                    <a:cubicBezTo>
                      <a:pt x="268580" y="1005155"/>
                      <a:pt x="270249" y="986805"/>
                      <a:pt x="263576" y="978464"/>
                    </a:cubicBezTo>
                    <a:lnTo>
                      <a:pt x="255235" y="975127"/>
                    </a:lnTo>
                    <a:cubicBezTo>
                      <a:pt x="251898" y="961782"/>
                      <a:pt x="258571" y="951773"/>
                      <a:pt x="258571" y="943432"/>
                    </a:cubicBezTo>
                    <a:cubicBezTo>
                      <a:pt x="253567" y="943432"/>
                      <a:pt x="238553" y="951773"/>
                      <a:pt x="235216" y="951773"/>
                    </a:cubicBezTo>
                    <a:cubicBezTo>
                      <a:pt x="233548" y="951773"/>
                      <a:pt x="235216" y="945100"/>
                      <a:pt x="226875" y="943432"/>
                    </a:cubicBezTo>
                    <a:close/>
                    <a:moveTo>
                      <a:pt x="1116027" y="911736"/>
                    </a:moveTo>
                    <a:cubicBezTo>
                      <a:pt x="1116027" y="925081"/>
                      <a:pt x="1116027" y="913404"/>
                      <a:pt x="1124368" y="920077"/>
                    </a:cubicBezTo>
                    <a:cubicBezTo>
                      <a:pt x="1124368" y="920077"/>
                      <a:pt x="1119363" y="938427"/>
                      <a:pt x="1121031" y="943432"/>
                    </a:cubicBezTo>
                    <a:cubicBezTo>
                      <a:pt x="1121031" y="955109"/>
                      <a:pt x="1142718" y="975127"/>
                      <a:pt x="1144386" y="983468"/>
                    </a:cubicBezTo>
                    <a:cubicBezTo>
                      <a:pt x="1144386" y="988473"/>
                      <a:pt x="1142718" y="995146"/>
                      <a:pt x="1144386" y="1000150"/>
                    </a:cubicBezTo>
                    <a:cubicBezTo>
                      <a:pt x="1147722" y="1006823"/>
                      <a:pt x="1157732" y="1025174"/>
                      <a:pt x="1164404" y="1028510"/>
                    </a:cubicBezTo>
                    <a:cubicBezTo>
                      <a:pt x="1169409" y="1028510"/>
                      <a:pt x="1172745" y="1025174"/>
                      <a:pt x="1176082" y="1028510"/>
                    </a:cubicBezTo>
                    <a:cubicBezTo>
                      <a:pt x="1176082" y="1031846"/>
                      <a:pt x="1169409" y="1035183"/>
                      <a:pt x="1167741" y="1036851"/>
                    </a:cubicBezTo>
                    <a:cubicBezTo>
                      <a:pt x="1164404" y="1048528"/>
                      <a:pt x="1171077" y="1056870"/>
                      <a:pt x="1171077" y="1065211"/>
                    </a:cubicBezTo>
                    <a:cubicBezTo>
                      <a:pt x="1169409" y="1065211"/>
                      <a:pt x="1166073" y="1060206"/>
                      <a:pt x="1162736" y="1061874"/>
                    </a:cubicBezTo>
                    <a:cubicBezTo>
                      <a:pt x="1161068" y="1061874"/>
                      <a:pt x="1162736" y="1075220"/>
                      <a:pt x="1151059" y="1070215"/>
                    </a:cubicBezTo>
                    <a:cubicBezTo>
                      <a:pt x="1147722" y="1070215"/>
                      <a:pt x="1151059" y="1030178"/>
                      <a:pt x="1151059" y="1030178"/>
                    </a:cubicBezTo>
                    <a:cubicBezTo>
                      <a:pt x="1144386" y="1025174"/>
                      <a:pt x="1142718" y="1018501"/>
                      <a:pt x="1142718" y="1018501"/>
                    </a:cubicBezTo>
                    <a:cubicBezTo>
                      <a:pt x="1137713" y="1016833"/>
                      <a:pt x="1131040" y="1020169"/>
                      <a:pt x="1126036" y="1018501"/>
                    </a:cubicBezTo>
                    <a:cubicBezTo>
                      <a:pt x="1126036" y="1013496"/>
                      <a:pt x="1131040" y="1000150"/>
                      <a:pt x="1129372" y="998482"/>
                    </a:cubicBezTo>
                    <a:cubicBezTo>
                      <a:pt x="1121031" y="990141"/>
                      <a:pt x="1124368" y="998482"/>
                      <a:pt x="1117695" y="1001819"/>
                    </a:cubicBezTo>
                    <a:lnTo>
                      <a:pt x="1117695" y="993478"/>
                    </a:lnTo>
                    <a:cubicBezTo>
                      <a:pt x="1116027" y="986805"/>
                      <a:pt x="1099345" y="981800"/>
                      <a:pt x="1094340" y="976796"/>
                    </a:cubicBezTo>
                    <a:cubicBezTo>
                      <a:pt x="1094340" y="973459"/>
                      <a:pt x="1097676" y="960114"/>
                      <a:pt x="1097676" y="960114"/>
                    </a:cubicBezTo>
                    <a:cubicBezTo>
                      <a:pt x="1097676" y="960114"/>
                      <a:pt x="1085999" y="960114"/>
                      <a:pt x="1085999" y="960114"/>
                    </a:cubicBezTo>
                    <a:cubicBezTo>
                      <a:pt x="1087667" y="953441"/>
                      <a:pt x="1079326" y="958445"/>
                      <a:pt x="1082662" y="948436"/>
                    </a:cubicBezTo>
                    <a:cubicBezTo>
                      <a:pt x="1082662" y="946768"/>
                      <a:pt x="1096008" y="928418"/>
                      <a:pt x="1099345" y="925081"/>
                    </a:cubicBezTo>
                    <a:cubicBezTo>
                      <a:pt x="1101013" y="925081"/>
                      <a:pt x="1106017" y="931754"/>
                      <a:pt x="1111022" y="928418"/>
                    </a:cubicBezTo>
                    <a:cubicBezTo>
                      <a:pt x="1114358" y="925081"/>
                      <a:pt x="1111022" y="916740"/>
                      <a:pt x="1114358" y="911736"/>
                    </a:cubicBezTo>
                    <a:close/>
                    <a:moveTo>
                      <a:pt x="1771629" y="846676"/>
                    </a:moveTo>
                    <a:cubicBezTo>
                      <a:pt x="1771629" y="846676"/>
                      <a:pt x="1769962" y="858353"/>
                      <a:pt x="1768293" y="858353"/>
                    </a:cubicBezTo>
                    <a:cubicBezTo>
                      <a:pt x="1759952" y="861690"/>
                      <a:pt x="1768293" y="848344"/>
                      <a:pt x="1771629" y="846676"/>
                    </a:cubicBezTo>
                    <a:close/>
                    <a:moveTo>
                      <a:pt x="1599805" y="831662"/>
                    </a:moveTo>
                    <a:cubicBezTo>
                      <a:pt x="1599805" y="831662"/>
                      <a:pt x="1591464" y="843340"/>
                      <a:pt x="1599805" y="840003"/>
                    </a:cubicBezTo>
                    <a:cubicBezTo>
                      <a:pt x="1599805" y="840003"/>
                      <a:pt x="1608146" y="828326"/>
                      <a:pt x="1599805" y="831662"/>
                    </a:cubicBezTo>
                    <a:close/>
                    <a:moveTo>
                      <a:pt x="1736598" y="826658"/>
                    </a:moveTo>
                    <a:cubicBezTo>
                      <a:pt x="1748275" y="828326"/>
                      <a:pt x="1753280" y="840003"/>
                      <a:pt x="1733261" y="838335"/>
                    </a:cubicBezTo>
                    <a:cubicBezTo>
                      <a:pt x="1733261" y="833330"/>
                      <a:pt x="1729924" y="824989"/>
                      <a:pt x="1736598" y="826658"/>
                    </a:cubicBezTo>
                    <a:close/>
                    <a:moveTo>
                      <a:pt x="984239" y="826658"/>
                    </a:moveTo>
                    <a:cubicBezTo>
                      <a:pt x="997584" y="826658"/>
                      <a:pt x="982570" y="833330"/>
                      <a:pt x="980902" y="834999"/>
                    </a:cubicBezTo>
                    <a:cubicBezTo>
                      <a:pt x="980902" y="829994"/>
                      <a:pt x="977566" y="826658"/>
                      <a:pt x="984239" y="826658"/>
                    </a:cubicBezTo>
                    <a:close/>
                    <a:moveTo>
                      <a:pt x="1613150" y="823321"/>
                    </a:moveTo>
                    <a:cubicBezTo>
                      <a:pt x="1613150" y="824989"/>
                      <a:pt x="1613150" y="846676"/>
                      <a:pt x="1613150" y="846676"/>
                    </a:cubicBezTo>
                    <a:cubicBezTo>
                      <a:pt x="1603141" y="846676"/>
                      <a:pt x="1613150" y="850012"/>
                      <a:pt x="1616487" y="850012"/>
                    </a:cubicBezTo>
                    <a:cubicBezTo>
                      <a:pt x="1616487" y="841671"/>
                      <a:pt x="1613150" y="841671"/>
                      <a:pt x="1619823" y="838335"/>
                    </a:cubicBezTo>
                    <a:cubicBezTo>
                      <a:pt x="1619823" y="838335"/>
                      <a:pt x="1613150" y="811644"/>
                      <a:pt x="1611482" y="821653"/>
                    </a:cubicBezTo>
                    <a:close/>
                    <a:moveTo>
                      <a:pt x="1604809" y="814980"/>
                    </a:moveTo>
                    <a:cubicBezTo>
                      <a:pt x="1601473" y="814980"/>
                      <a:pt x="1589796" y="831662"/>
                      <a:pt x="1604809" y="826658"/>
                    </a:cubicBezTo>
                    <a:cubicBezTo>
                      <a:pt x="1604809" y="821653"/>
                      <a:pt x="1611482" y="811644"/>
                      <a:pt x="1604809" y="814980"/>
                    </a:cubicBezTo>
                    <a:close/>
                    <a:moveTo>
                      <a:pt x="1015934" y="758261"/>
                    </a:moveTo>
                    <a:cubicBezTo>
                      <a:pt x="1020939" y="758261"/>
                      <a:pt x="1022607" y="759930"/>
                      <a:pt x="1027612" y="761598"/>
                    </a:cubicBezTo>
                    <a:cubicBezTo>
                      <a:pt x="1020939" y="784953"/>
                      <a:pt x="1020939" y="794962"/>
                      <a:pt x="1010930" y="818317"/>
                    </a:cubicBezTo>
                    <a:cubicBezTo>
                      <a:pt x="1010930" y="818317"/>
                      <a:pt x="999252" y="818317"/>
                      <a:pt x="999252" y="818317"/>
                    </a:cubicBezTo>
                    <a:cubicBezTo>
                      <a:pt x="997584" y="808307"/>
                      <a:pt x="999252" y="803303"/>
                      <a:pt x="995916" y="794962"/>
                    </a:cubicBezTo>
                    <a:cubicBezTo>
                      <a:pt x="995916" y="794962"/>
                      <a:pt x="995916" y="784953"/>
                      <a:pt x="999252" y="778280"/>
                    </a:cubicBezTo>
                    <a:cubicBezTo>
                      <a:pt x="1002589" y="771607"/>
                      <a:pt x="1012598" y="763266"/>
                      <a:pt x="1015934" y="758261"/>
                    </a:cubicBezTo>
                    <a:close/>
                    <a:moveTo>
                      <a:pt x="995916" y="734907"/>
                    </a:moveTo>
                    <a:cubicBezTo>
                      <a:pt x="995916" y="738243"/>
                      <a:pt x="1004257" y="749920"/>
                      <a:pt x="995916" y="754925"/>
                    </a:cubicBezTo>
                    <a:lnTo>
                      <a:pt x="984239" y="754925"/>
                    </a:lnTo>
                    <a:cubicBezTo>
                      <a:pt x="984239" y="754925"/>
                      <a:pt x="984239" y="743248"/>
                      <a:pt x="984239" y="743248"/>
                    </a:cubicBezTo>
                    <a:cubicBezTo>
                      <a:pt x="984239" y="743248"/>
                      <a:pt x="995916" y="736575"/>
                      <a:pt x="995916" y="734907"/>
                    </a:cubicBezTo>
                    <a:close/>
                    <a:moveTo>
                      <a:pt x="827428" y="686529"/>
                    </a:moveTo>
                    <a:cubicBezTo>
                      <a:pt x="832432" y="686529"/>
                      <a:pt x="832432" y="693202"/>
                      <a:pt x="835769" y="694870"/>
                    </a:cubicBezTo>
                    <a:cubicBezTo>
                      <a:pt x="847446" y="698206"/>
                      <a:pt x="852451" y="686529"/>
                      <a:pt x="855787" y="686529"/>
                    </a:cubicBezTo>
                    <a:cubicBezTo>
                      <a:pt x="860792" y="686529"/>
                      <a:pt x="877474" y="689865"/>
                      <a:pt x="887483" y="689865"/>
                    </a:cubicBezTo>
                    <a:cubicBezTo>
                      <a:pt x="847446" y="698206"/>
                      <a:pt x="827428" y="718225"/>
                      <a:pt x="799068" y="738243"/>
                    </a:cubicBezTo>
                    <a:cubicBezTo>
                      <a:pt x="795732" y="741579"/>
                      <a:pt x="797400" y="744916"/>
                      <a:pt x="795732" y="749920"/>
                    </a:cubicBezTo>
                    <a:cubicBezTo>
                      <a:pt x="792396" y="749920"/>
                      <a:pt x="782386" y="749920"/>
                      <a:pt x="779050" y="749920"/>
                    </a:cubicBezTo>
                    <a:cubicBezTo>
                      <a:pt x="779050" y="749920"/>
                      <a:pt x="772377" y="738243"/>
                      <a:pt x="770709" y="738243"/>
                    </a:cubicBezTo>
                    <a:lnTo>
                      <a:pt x="779050" y="738243"/>
                    </a:lnTo>
                    <a:cubicBezTo>
                      <a:pt x="779050" y="738243"/>
                      <a:pt x="825760" y="688197"/>
                      <a:pt x="827428" y="686529"/>
                    </a:cubicBezTo>
                    <a:close/>
                    <a:moveTo>
                      <a:pt x="1599805" y="583100"/>
                    </a:moveTo>
                    <a:cubicBezTo>
                      <a:pt x="1599805" y="588105"/>
                      <a:pt x="1591464" y="593110"/>
                      <a:pt x="1591464" y="594778"/>
                    </a:cubicBezTo>
                    <a:cubicBezTo>
                      <a:pt x="1584791" y="634815"/>
                      <a:pt x="1624828" y="574759"/>
                      <a:pt x="1599805" y="583100"/>
                    </a:cubicBezTo>
                    <a:close/>
                    <a:moveTo>
                      <a:pt x="1648183" y="558077"/>
                    </a:moveTo>
                    <a:lnTo>
                      <a:pt x="1651519" y="566418"/>
                    </a:lnTo>
                    <a:cubicBezTo>
                      <a:pt x="1661528" y="568086"/>
                      <a:pt x="1651519" y="559745"/>
                      <a:pt x="1648183" y="558077"/>
                    </a:cubicBezTo>
                    <a:close/>
                    <a:moveTo>
                      <a:pt x="1673206" y="554741"/>
                    </a:moveTo>
                    <a:cubicBezTo>
                      <a:pt x="1673206" y="554741"/>
                      <a:pt x="1676542" y="566418"/>
                      <a:pt x="1676542" y="566418"/>
                    </a:cubicBezTo>
                    <a:cubicBezTo>
                      <a:pt x="1684883" y="568086"/>
                      <a:pt x="1679878" y="556409"/>
                      <a:pt x="1673206" y="554741"/>
                    </a:cubicBezTo>
                    <a:close/>
                    <a:moveTo>
                      <a:pt x="1519731" y="546400"/>
                    </a:moveTo>
                    <a:cubicBezTo>
                      <a:pt x="1516395" y="546400"/>
                      <a:pt x="1513058" y="556409"/>
                      <a:pt x="1511390" y="558077"/>
                    </a:cubicBezTo>
                    <a:cubicBezTo>
                      <a:pt x="1501381" y="566418"/>
                      <a:pt x="1491372" y="563082"/>
                      <a:pt x="1479694" y="569755"/>
                    </a:cubicBezTo>
                    <a:cubicBezTo>
                      <a:pt x="1476358" y="569755"/>
                      <a:pt x="1474690" y="579764"/>
                      <a:pt x="1471353" y="581432"/>
                    </a:cubicBezTo>
                    <a:lnTo>
                      <a:pt x="1479694" y="581432"/>
                    </a:lnTo>
                    <a:cubicBezTo>
                      <a:pt x="1483031" y="581432"/>
                      <a:pt x="1479694" y="586437"/>
                      <a:pt x="1488035" y="584769"/>
                    </a:cubicBezTo>
                    <a:cubicBezTo>
                      <a:pt x="1488035" y="584769"/>
                      <a:pt x="1491372" y="573091"/>
                      <a:pt x="1491372" y="573091"/>
                    </a:cubicBezTo>
                    <a:cubicBezTo>
                      <a:pt x="1496376" y="571423"/>
                      <a:pt x="1506385" y="576428"/>
                      <a:pt x="1511390" y="573091"/>
                    </a:cubicBezTo>
                    <a:cubicBezTo>
                      <a:pt x="1513058" y="573091"/>
                      <a:pt x="1513058" y="558077"/>
                      <a:pt x="1514726" y="556409"/>
                    </a:cubicBezTo>
                    <a:cubicBezTo>
                      <a:pt x="1518063" y="553073"/>
                      <a:pt x="1524736" y="556409"/>
                      <a:pt x="1526404" y="553073"/>
                    </a:cubicBezTo>
                    <a:cubicBezTo>
                      <a:pt x="1526404" y="553073"/>
                      <a:pt x="1519731" y="546400"/>
                      <a:pt x="1523067" y="544732"/>
                    </a:cubicBezTo>
                    <a:lnTo>
                      <a:pt x="1519731" y="544732"/>
                    </a:lnTo>
                    <a:close/>
                    <a:moveTo>
                      <a:pt x="667280" y="531386"/>
                    </a:moveTo>
                    <a:cubicBezTo>
                      <a:pt x="688967" y="534722"/>
                      <a:pt x="697308" y="553073"/>
                      <a:pt x="703981" y="571423"/>
                    </a:cubicBezTo>
                    <a:cubicBezTo>
                      <a:pt x="717327" y="571423"/>
                      <a:pt x="739013" y="574759"/>
                      <a:pt x="752359" y="571423"/>
                    </a:cubicBezTo>
                    <a:cubicBezTo>
                      <a:pt x="764036" y="568086"/>
                      <a:pt x="775714" y="539727"/>
                      <a:pt x="789059" y="534722"/>
                    </a:cubicBezTo>
                    <a:cubicBezTo>
                      <a:pt x="800737" y="529718"/>
                      <a:pt x="810746" y="533054"/>
                      <a:pt x="825760" y="531386"/>
                    </a:cubicBezTo>
                    <a:cubicBezTo>
                      <a:pt x="825760" y="531386"/>
                      <a:pt x="815750" y="539727"/>
                      <a:pt x="817419" y="539727"/>
                    </a:cubicBezTo>
                    <a:lnTo>
                      <a:pt x="820755" y="548068"/>
                    </a:lnTo>
                    <a:cubicBezTo>
                      <a:pt x="802405" y="554741"/>
                      <a:pt x="810746" y="548068"/>
                      <a:pt x="800737" y="556409"/>
                    </a:cubicBezTo>
                    <a:cubicBezTo>
                      <a:pt x="797400" y="558077"/>
                      <a:pt x="799068" y="566418"/>
                      <a:pt x="797400" y="568086"/>
                    </a:cubicBezTo>
                    <a:cubicBezTo>
                      <a:pt x="789059" y="574759"/>
                      <a:pt x="777382" y="573091"/>
                      <a:pt x="769041" y="579764"/>
                    </a:cubicBezTo>
                    <a:lnTo>
                      <a:pt x="769041" y="588105"/>
                    </a:lnTo>
                    <a:cubicBezTo>
                      <a:pt x="755695" y="594778"/>
                      <a:pt x="750691" y="601451"/>
                      <a:pt x="740681" y="611460"/>
                    </a:cubicBezTo>
                    <a:cubicBezTo>
                      <a:pt x="734009" y="608123"/>
                      <a:pt x="725668" y="604787"/>
                      <a:pt x="720663" y="603119"/>
                    </a:cubicBezTo>
                    <a:cubicBezTo>
                      <a:pt x="718995" y="606455"/>
                      <a:pt x="715658" y="621469"/>
                      <a:pt x="712322" y="623137"/>
                    </a:cubicBezTo>
                    <a:cubicBezTo>
                      <a:pt x="703981" y="628142"/>
                      <a:pt x="662276" y="638151"/>
                      <a:pt x="652267" y="634815"/>
                    </a:cubicBezTo>
                    <a:cubicBezTo>
                      <a:pt x="648930" y="634815"/>
                      <a:pt x="647262" y="621469"/>
                      <a:pt x="643926" y="618133"/>
                    </a:cubicBezTo>
                    <a:cubicBezTo>
                      <a:pt x="635585" y="613128"/>
                      <a:pt x="628912" y="618133"/>
                      <a:pt x="620571" y="614796"/>
                    </a:cubicBezTo>
                    <a:cubicBezTo>
                      <a:pt x="617234" y="614796"/>
                      <a:pt x="615566" y="604787"/>
                      <a:pt x="612230" y="603119"/>
                    </a:cubicBezTo>
                    <a:cubicBezTo>
                      <a:pt x="627244" y="603119"/>
                      <a:pt x="637253" y="609792"/>
                      <a:pt x="652267" y="603119"/>
                    </a:cubicBezTo>
                    <a:cubicBezTo>
                      <a:pt x="658939" y="599782"/>
                      <a:pt x="670617" y="579764"/>
                      <a:pt x="675621" y="579764"/>
                    </a:cubicBezTo>
                    <a:cubicBezTo>
                      <a:pt x="680626" y="579764"/>
                      <a:pt x="682294" y="586437"/>
                      <a:pt x="692304" y="583100"/>
                    </a:cubicBezTo>
                    <a:cubicBezTo>
                      <a:pt x="685631" y="574759"/>
                      <a:pt x="657271" y="529718"/>
                      <a:pt x="668949" y="531386"/>
                    </a:cubicBezTo>
                    <a:close/>
                    <a:moveTo>
                      <a:pt x="558847" y="514704"/>
                    </a:moveTo>
                    <a:cubicBezTo>
                      <a:pt x="562184" y="514704"/>
                      <a:pt x="575529" y="526381"/>
                      <a:pt x="578866" y="526381"/>
                    </a:cubicBezTo>
                    <a:cubicBezTo>
                      <a:pt x="582202" y="526381"/>
                      <a:pt x="617234" y="531386"/>
                      <a:pt x="602220" y="529718"/>
                    </a:cubicBezTo>
                    <a:lnTo>
                      <a:pt x="602220" y="533054"/>
                    </a:lnTo>
                    <a:lnTo>
                      <a:pt x="598884" y="529718"/>
                    </a:lnTo>
                    <a:cubicBezTo>
                      <a:pt x="577197" y="534722"/>
                      <a:pt x="563852" y="536391"/>
                      <a:pt x="535492" y="533054"/>
                    </a:cubicBezTo>
                    <a:lnTo>
                      <a:pt x="535492" y="524713"/>
                    </a:lnTo>
                    <a:cubicBezTo>
                      <a:pt x="542165" y="523045"/>
                      <a:pt x="545502" y="524713"/>
                      <a:pt x="552174" y="521377"/>
                    </a:cubicBezTo>
                    <a:cubicBezTo>
                      <a:pt x="555511" y="519708"/>
                      <a:pt x="553843" y="513036"/>
                      <a:pt x="560515" y="513036"/>
                    </a:cubicBezTo>
                    <a:close/>
                    <a:moveTo>
                      <a:pt x="1044294" y="486344"/>
                    </a:moveTo>
                    <a:lnTo>
                      <a:pt x="1047630" y="486344"/>
                    </a:lnTo>
                    <a:cubicBezTo>
                      <a:pt x="1054303" y="486344"/>
                      <a:pt x="1055971" y="494685"/>
                      <a:pt x="1059308" y="498022"/>
                    </a:cubicBezTo>
                    <a:cubicBezTo>
                      <a:pt x="1052635" y="503026"/>
                      <a:pt x="1049298" y="511367"/>
                      <a:pt x="1042626" y="518040"/>
                    </a:cubicBezTo>
                    <a:cubicBezTo>
                      <a:pt x="1042626" y="518040"/>
                      <a:pt x="1030948" y="514704"/>
                      <a:pt x="1030948" y="514704"/>
                    </a:cubicBezTo>
                    <a:cubicBezTo>
                      <a:pt x="1027612" y="511367"/>
                      <a:pt x="1030948" y="501358"/>
                      <a:pt x="1027612" y="498022"/>
                    </a:cubicBezTo>
                    <a:cubicBezTo>
                      <a:pt x="1032616" y="494685"/>
                      <a:pt x="1040957" y="489681"/>
                      <a:pt x="1044294" y="486344"/>
                    </a:cubicBezTo>
                    <a:close/>
                    <a:moveTo>
                      <a:pt x="592211" y="454649"/>
                    </a:moveTo>
                    <a:cubicBezTo>
                      <a:pt x="597216" y="454649"/>
                      <a:pt x="598884" y="464658"/>
                      <a:pt x="592211" y="462990"/>
                    </a:cubicBezTo>
                    <a:cubicBezTo>
                      <a:pt x="592211" y="462990"/>
                      <a:pt x="580534" y="451312"/>
                      <a:pt x="592211" y="454649"/>
                    </a:cubicBezTo>
                    <a:close/>
                    <a:moveTo>
                      <a:pt x="1444662" y="437967"/>
                    </a:moveTo>
                    <a:cubicBezTo>
                      <a:pt x="1444662" y="461321"/>
                      <a:pt x="1441326" y="469662"/>
                      <a:pt x="1444662" y="501358"/>
                    </a:cubicBezTo>
                    <a:cubicBezTo>
                      <a:pt x="1437989" y="503026"/>
                      <a:pt x="1429648" y="504695"/>
                      <a:pt x="1421307" y="509699"/>
                    </a:cubicBezTo>
                    <a:cubicBezTo>
                      <a:pt x="1421307" y="513036"/>
                      <a:pt x="1421307" y="528050"/>
                      <a:pt x="1421307" y="529718"/>
                    </a:cubicBezTo>
                    <a:cubicBezTo>
                      <a:pt x="1426312" y="529718"/>
                      <a:pt x="1432985" y="526381"/>
                      <a:pt x="1432985" y="526381"/>
                    </a:cubicBezTo>
                    <a:cubicBezTo>
                      <a:pt x="1432985" y="526381"/>
                      <a:pt x="1444662" y="526381"/>
                      <a:pt x="1444662" y="526381"/>
                    </a:cubicBezTo>
                    <a:cubicBezTo>
                      <a:pt x="1444662" y="528050"/>
                      <a:pt x="1444662" y="544732"/>
                      <a:pt x="1444662" y="546400"/>
                    </a:cubicBezTo>
                    <a:cubicBezTo>
                      <a:pt x="1449667" y="549736"/>
                      <a:pt x="1459676" y="543063"/>
                      <a:pt x="1464680" y="546400"/>
                    </a:cubicBezTo>
                    <a:cubicBezTo>
                      <a:pt x="1466349" y="541395"/>
                      <a:pt x="1476358" y="529718"/>
                      <a:pt x="1476358" y="526381"/>
                    </a:cubicBezTo>
                    <a:cubicBezTo>
                      <a:pt x="1479694" y="513036"/>
                      <a:pt x="1466349" y="488013"/>
                      <a:pt x="1496376" y="489681"/>
                    </a:cubicBezTo>
                    <a:cubicBezTo>
                      <a:pt x="1499713" y="489681"/>
                      <a:pt x="1499713" y="498022"/>
                      <a:pt x="1499713" y="501358"/>
                    </a:cubicBezTo>
                    <a:cubicBezTo>
                      <a:pt x="1504717" y="501358"/>
                      <a:pt x="1499713" y="511367"/>
                      <a:pt x="1496376" y="518040"/>
                    </a:cubicBezTo>
                    <a:cubicBezTo>
                      <a:pt x="1514726" y="523045"/>
                      <a:pt x="1526404" y="524713"/>
                      <a:pt x="1544754" y="529718"/>
                    </a:cubicBezTo>
                    <a:cubicBezTo>
                      <a:pt x="1544754" y="524713"/>
                      <a:pt x="1548091" y="516372"/>
                      <a:pt x="1553095" y="513036"/>
                    </a:cubicBezTo>
                    <a:lnTo>
                      <a:pt x="1544754" y="501358"/>
                    </a:lnTo>
                    <a:cubicBezTo>
                      <a:pt x="1541418" y="501358"/>
                      <a:pt x="1528072" y="508031"/>
                      <a:pt x="1524736" y="509699"/>
                    </a:cubicBezTo>
                    <a:lnTo>
                      <a:pt x="1524736" y="501358"/>
                    </a:lnTo>
                    <a:cubicBezTo>
                      <a:pt x="1516395" y="488013"/>
                      <a:pt x="1488035" y="447976"/>
                      <a:pt x="1464680" y="452980"/>
                    </a:cubicBezTo>
                    <a:cubicBezTo>
                      <a:pt x="1463012" y="452980"/>
                      <a:pt x="1461344" y="459653"/>
                      <a:pt x="1456339" y="461321"/>
                    </a:cubicBezTo>
                    <a:cubicBezTo>
                      <a:pt x="1456339" y="461321"/>
                      <a:pt x="1451335" y="447976"/>
                      <a:pt x="1459676" y="441303"/>
                    </a:cubicBezTo>
                    <a:cubicBezTo>
                      <a:pt x="1453003" y="441303"/>
                      <a:pt x="1453003" y="439635"/>
                      <a:pt x="1442994" y="437967"/>
                    </a:cubicBezTo>
                    <a:close/>
                    <a:moveTo>
                      <a:pt x="1453003" y="426289"/>
                    </a:moveTo>
                    <a:lnTo>
                      <a:pt x="1461344" y="437967"/>
                    </a:lnTo>
                    <a:cubicBezTo>
                      <a:pt x="1469685" y="439635"/>
                      <a:pt x="1464680" y="429626"/>
                      <a:pt x="1464680" y="426289"/>
                    </a:cubicBezTo>
                    <a:cubicBezTo>
                      <a:pt x="1461344" y="426289"/>
                      <a:pt x="1456339" y="426289"/>
                      <a:pt x="1453003" y="426289"/>
                    </a:cubicBezTo>
                    <a:close/>
                    <a:moveTo>
                      <a:pt x="1473021" y="382916"/>
                    </a:moveTo>
                    <a:cubicBezTo>
                      <a:pt x="1481362" y="382916"/>
                      <a:pt x="1489703" y="399598"/>
                      <a:pt x="1473021" y="399598"/>
                    </a:cubicBezTo>
                    <a:lnTo>
                      <a:pt x="1473021" y="391257"/>
                    </a:lnTo>
                    <a:cubicBezTo>
                      <a:pt x="1471353" y="391257"/>
                      <a:pt x="1454671" y="399598"/>
                      <a:pt x="1464680" y="391257"/>
                    </a:cubicBezTo>
                    <a:cubicBezTo>
                      <a:pt x="1468017" y="389589"/>
                      <a:pt x="1466349" y="382916"/>
                      <a:pt x="1473021" y="382916"/>
                    </a:cubicBezTo>
                    <a:close/>
                    <a:moveTo>
                      <a:pt x="552174" y="366234"/>
                    </a:moveTo>
                    <a:cubicBezTo>
                      <a:pt x="560515" y="366234"/>
                      <a:pt x="575529" y="369570"/>
                      <a:pt x="592211" y="374575"/>
                    </a:cubicBezTo>
                    <a:lnTo>
                      <a:pt x="583870" y="382916"/>
                    </a:lnTo>
                    <a:cubicBezTo>
                      <a:pt x="573861" y="382916"/>
                      <a:pt x="578866" y="377911"/>
                      <a:pt x="572193" y="379580"/>
                    </a:cubicBezTo>
                    <a:cubicBezTo>
                      <a:pt x="572193" y="379580"/>
                      <a:pt x="558847" y="386252"/>
                      <a:pt x="555511" y="387921"/>
                    </a:cubicBezTo>
                    <a:cubicBezTo>
                      <a:pt x="555511" y="387921"/>
                      <a:pt x="570525" y="396262"/>
                      <a:pt x="567188" y="396262"/>
                    </a:cubicBezTo>
                    <a:cubicBezTo>
                      <a:pt x="578866" y="399598"/>
                      <a:pt x="598884" y="407939"/>
                      <a:pt x="610561" y="404603"/>
                    </a:cubicBezTo>
                    <a:cubicBezTo>
                      <a:pt x="612230" y="404603"/>
                      <a:pt x="613898" y="397930"/>
                      <a:pt x="618903" y="396262"/>
                    </a:cubicBezTo>
                    <a:cubicBezTo>
                      <a:pt x="618903" y="399598"/>
                      <a:pt x="623907" y="404603"/>
                      <a:pt x="622239" y="412944"/>
                    </a:cubicBezTo>
                    <a:cubicBezTo>
                      <a:pt x="622239" y="416280"/>
                      <a:pt x="610561" y="422953"/>
                      <a:pt x="610561" y="424621"/>
                    </a:cubicBezTo>
                    <a:cubicBezTo>
                      <a:pt x="610561" y="427957"/>
                      <a:pt x="617234" y="434630"/>
                      <a:pt x="618903" y="436298"/>
                    </a:cubicBezTo>
                    <a:cubicBezTo>
                      <a:pt x="602220" y="436298"/>
                      <a:pt x="590543" y="439635"/>
                      <a:pt x="570525" y="436298"/>
                    </a:cubicBezTo>
                    <a:cubicBezTo>
                      <a:pt x="570525" y="436298"/>
                      <a:pt x="570525" y="447976"/>
                      <a:pt x="570525" y="447976"/>
                    </a:cubicBezTo>
                    <a:cubicBezTo>
                      <a:pt x="575529" y="447976"/>
                      <a:pt x="582202" y="452980"/>
                      <a:pt x="587207" y="456317"/>
                    </a:cubicBezTo>
                    <a:cubicBezTo>
                      <a:pt x="568856" y="459653"/>
                      <a:pt x="557179" y="456317"/>
                      <a:pt x="543833" y="464658"/>
                    </a:cubicBezTo>
                    <a:cubicBezTo>
                      <a:pt x="538829" y="466326"/>
                      <a:pt x="535492" y="478003"/>
                      <a:pt x="532156" y="481340"/>
                    </a:cubicBezTo>
                    <a:cubicBezTo>
                      <a:pt x="525483" y="484676"/>
                      <a:pt x="525483" y="478003"/>
                      <a:pt x="523815" y="478003"/>
                    </a:cubicBezTo>
                    <a:cubicBezTo>
                      <a:pt x="528820" y="472999"/>
                      <a:pt x="542165" y="456317"/>
                      <a:pt x="547170" y="454649"/>
                    </a:cubicBezTo>
                    <a:cubicBezTo>
                      <a:pt x="552174" y="454649"/>
                      <a:pt x="558847" y="456317"/>
                      <a:pt x="563852" y="454649"/>
                    </a:cubicBezTo>
                    <a:cubicBezTo>
                      <a:pt x="563852" y="454649"/>
                      <a:pt x="553843" y="447976"/>
                      <a:pt x="555511" y="446308"/>
                    </a:cubicBezTo>
                    <a:cubicBezTo>
                      <a:pt x="548838" y="447976"/>
                      <a:pt x="542165" y="444639"/>
                      <a:pt x="535492" y="446308"/>
                    </a:cubicBezTo>
                    <a:lnTo>
                      <a:pt x="532156" y="454649"/>
                    </a:lnTo>
                    <a:cubicBezTo>
                      <a:pt x="507133" y="476335"/>
                      <a:pt x="527151" y="479672"/>
                      <a:pt x="488783" y="471331"/>
                    </a:cubicBezTo>
                    <a:cubicBezTo>
                      <a:pt x="488783" y="471331"/>
                      <a:pt x="482110" y="459653"/>
                      <a:pt x="480442" y="459653"/>
                    </a:cubicBezTo>
                    <a:lnTo>
                      <a:pt x="488783" y="459653"/>
                    </a:lnTo>
                    <a:cubicBezTo>
                      <a:pt x="492119" y="449644"/>
                      <a:pt x="483778" y="454649"/>
                      <a:pt x="485446" y="447976"/>
                    </a:cubicBezTo>
                    <a:lnTo>
                      <a:pt x="502128" y="427957"/>
                    </a:lnTo>
                    <a:cubicBezTo>
                      <a:pt x="495456" y="426289"/>
                      <a:pt x="498792" y="422953"/>
                      <a:pt x="493787" y="419616"/>
                    </a:cubicBezTo>
                    <a:cubicBezTo>
                      <a:pt x="483778" y="411275"/>
                      <a:pt x="507133" y="419616"/>
                      <a:pt x="513806" y="419616"/>
                    </a:cubicBezTo>
                    <a:cubicBezTo>
                      <a:pt x="513806" y="419616"/>
                      <a:pt x="518810" y="419616"/>
                      <a:pt x="525483" y="419616"/>
                    </a:cubicBezTo>
                    <a:cubicBezTo>
                      <a:pt x="522147" y="416280"/>
                      <a:pt x="513806" y="401266"/>
                      <a:pt x="508801" y="399598"/>
                    </a:cubicBezTo>
                    <a:cubicBezTo>
                      <a:pt x="500460" y="396262"/>
                      <a:pt x="477105" y="396262"/>
                      <a:pt x="472101" y="396262"/>
                    </a:cubicBezTo>
                    <a:cubicBezTo>
                      <a:pt x="463760" y="396262"/>
                      <a:pt x="463760" y="396262"/>
                      <a:pt x="455419" y="399598"/>
                    </a:cubicBezTo>
                    <a:cubicBezTo>
                      <a:pt x="455419" y="399598"/>
                      <a:pt x="455419" y="387921"/>
                      <a:pt x="455419" y="387921"/>
                    </a:cubicBezTo>
                    <a:cubicBezTo>
                      <a:pt x="467096" y="384584"/>
                      <a:pt x="482110" y="389589"/>
                      <a:pt x="498792" y="387921"/>
                    </a:cubicBezTo>
                    <a:cubicBezTo>
                      <a:pt x="515474" y="386252"/>
                      <a:pt x="533824" y="372907"/>
                      <a:pt x="550506" y="371239"/>
                    </a:cubicBezTo>
                    <a:close/>
                    <a:moveTo>
                      <a:pt x="1419639" y="337875"/>
                    </a:moveTo>
                    <a:lnTo>
                      <a:pt x="1422975" y="346216"/>
                    </a:lnTo>
                    <a:cubicBezTo>
                      <a:pt x="1422975" y="341211"/>
                      <a:pt x="1426312" y="337875"/>
                      <a:pt x="1419639" y="337875"/>
                    </a:cubicBezTo>
                    <a:close/>
                    <a:moveTo>
                      <a:pt x="1349575" y="1168639"/>
                    </a:moveTo>
                    <a:cubicBezTo>
                      <a:pt x="1352911" y="1163634"/>
                      <a:pt x="1352911" y="1153625"/>
                      <a:pt x="1356247" y="1150289"/>
                    </a:cubicBezTo>
                    <a:cubicBezTo>
                      <a:pt x="1362920" y="1145284"/>
                      <a:pt x="1372929" y="1150289"/>
                      <a:pt x="1376266" y="1141948"/>
                    </a:cubicBezTo>
                    <a:lnTo>
                      <a:pt x="1376266" y="1133607"/>
                    </a:lnTo>
                    <a:cubicBezTo>
                      <a:pt x="1376266" y="1133607"/>
                      <a:pt x="1381270" y="1145284"/>
                      <a:pt x="1384607" y="1145284"/>
                    </a:cubicBezTo>
                    <a:cubicBezTo>
                      <a:pt x="1384607" y="1138611"/>
                      <a:pt x="1381270" y="1130270"/>
                      <a:pt x="1387943" y="1128602"/>
                    </a:cubicBezTo>
                    <a:cubicBezTo>
                      <a:pt x="1397952" y="1126934"/>
                      <a:pt x="1407962" y="1131939"/>
                      <a:pt x="1424644" y="1131939"/>
                    </a:cubicBezTo>
                    <a:cubicBezTo>
                      <a:pt x="1429648" y="1143616"/>
                      <a:pt x="1432985" y="1163634"/>
                      <a:pt x="1444662" y="1168639"/>
                    </a:cubicBezTo>
                    <a:cubicBezTo>
                      <a:pt x="1449667" y="1170307"/>
                      <a:pt x="1459676" y="1166971"/>
                      <a:pt x="1464680" y="1168639"/>
                    </a:cubicBezTo>
                    <a:cubicBezTo>
                      <a:pt x="1464680" y="1171975"/>
                      <a:pt x="1464680" y="1180316"/>
                      <a:pt x="1464680" y="1185321"/>
                    </a:cubicBezTo>
                    <a:cubicBezTo>
                      <a:pt x="1464680" y="1185321"/>
                      <a:pt x="1476358" y="1188657"/>
                      <a:pt x="1476358" y="1188657"/>
                    </a:cubicBezTo>
                    <a:cubicBezTo>
                      <a:pt x="1479694" y="1200335"/>
                      <a:pt x="1468017" y="1212012"/>
                      <a:pt x="1479694" y="1225358"/>
                    </a:cubicBezTo>
                    <a:cubicBezTo>
                      <a:pt x="1481362" y="1227026"/>
                      <a:pt x="1488035" y="1225358"/>
                      <a:pt x="1491372" y="1225358"/>
                    </a:cubicBezTo>
                    <a:lnTo>
                      <a:pt x="1491372" y="1233699"/>
                    </a:lnTo>
                    <a:cubicBezTo>
                      <a:pt x="1518063" y="1237035"/>
                      <a:pt x="1539750" y="1242040"/>
                      <a:pt x="1563104" y="1250381"/>
                    </a:cubicBezTo>
                    <a:cubicBezTo>
                      <a:pt x="1556432" y="1247044"/>
                      <a:pt x="1574782" y="1247044"/>
                      <a:pt x="1574782" y="1247044"/>
                    </a:cubicBezTo>
                    <a:cubicBezTo>
                      <a:pt x="1576450" y="1250381"/>
                      <a:pt x="1579786" y="1257054"/>
                      <a:pt x="1583123" y="1258722"/>
                    </a:cubicBezTo>
                    <a:lnTo>
                      <a:pt x="1594800" y="1262058"/>
                    </a:lnTo>
                    <a:cubicBezTo>
                      <a:pt x="1596468" y="1267063"/>
                      <a:pt x="1593132" y="1277072"/>
                      <a:pt x="1594800" y="1282077"/>
                    </a:cubicBezTo>
                    <a:cubicBezTo>
                      <a:pt x="1594800" y="1282077"/>
                      <a:pt x="1603141" y="1288749"/>
                      <a:pt x="1606478" y="1293754"/>
                    </a:cubicBezTo>
                    <a:lnTo>
                      <a:pt x="1594800" y="1293754"/>
                    </a:lnTo>
                    <a:cubicBezTo>
                      <a:pt x="1594800" y="1293754"/>
                      <a:pt x="1594800" y="1307100"/>
                      <a:pt x="1594800" y="1310436"/>
                    </a:cubicBezTo>
                    <a:cubicBezTo>
                      <a:pt x="1594800" y="1310436"/>
                      <a:pt x="1576450" y="1303763"/>
                      <a:pt x="1583123" y="1302095"/>
                    </a:cubicBezTo>
                    <a:cubicBezTo>
                      <a:pt x="1573114" y="1297090"/>
                      <a:pt x="1571445" y="1298759"/>
                      <a:pt x="1563104" y="1293754"/>
                    </a:cubicBezTo>
                    <a:cubicBezTo>
                      <a:pt x="1548091" y="1312104"/>
                      <a:pt x="1546422" y="1313772"/>
                      <a:pt x="1546422" y="1350473"/>
                    </a:cubicBezTo>
                    <a:cubicBezTo>
                      <a:pt x="1539750" y="1353809"/>
                      <a:pt x="1533077" y="1353809"/>
                      <a:pt x="1529740" y="1358814"/>
                    </a:cubicBezTo>
                    <a:cubicBezTo>
                      <a:pt x="1529740" y="1358814"/>
                      <a:pt x="1526404" y="1367155"/>
                      <a:pt x="1526404" y="1372159"/>
                    </a:cubicBezTo>
                    <a:cubicBezTo>
                      <a:pt x="1526404" y="1377164"/>
                      <a:pt x="1521399" y="1380500"/>
                      <a:pt x="1518063" y="1382169"/>
                    </a:cubicBezTo>
                    <a:cubicBezTo>
                      <a:pt x="1524736" y="1385505"/>
                      <a:pt x="1513058" y="1397182"/>
                      <a:pt x="1529740" y="1393846"/>
                    </a:cubicBezTo>
                    <a:cubicBezTo>
                      <a:pt x="1529740" y="1393846"/>
                      <a:pt x="1541418" y="1385505"/>
                      <a:pt x="1538081" y="1385505"/>
                    </a:cubicBezTo>
                    <a:cubicBezTo>
                      <a:pt x="1541418" y="1382169"/>
                      <a:pt x="1564773" y="1365487"/>
                      <a:pt x="1566441" y="1365487"/>
                    </a:cubicBezTo>
                    <a:cubicBezTo>
                      <a:pt x="1571445" y="1365487"/>
                      <a:pt x="1578118" y="1365487"/>
                      <a:pt x="1583123" y="1365487"/>
                    </a:cubicBezTo>
                    <a:lnTo>
                      <a:pt x="1586459" y="1357146"/>
                    </a:lnTo>
                    <a:cubicBezTo>
                      <a:pt x="1594800" y="1355477"/>
                      <a:pt x="1603141" y="1358814"/>
                      <a:pt x="1609814" y="1357146"/>
                    </a:cubicBezTo>
                    <a:lnTo>
                      <a:pt x="1609814" y="1348805"/>
                    </a:lnTo>
                    <a:cubicBezTo>
                      <a:pt x="1583123" y="1347136"/>
                      <a:pt x="1598137" y="1345468"/>
                      <a:pt x="1606478" y="1340464"/>
                    </a:cubicBezTo>
                    <a:cubicBezTo>
                      <a:pt x="1609814" y="1338795"/>
                      <a:pt x="1614819" y="1328786"/>
                      <a:pt x="1618155" y="1328786"/>
                    </a:cubicBezTo>
                    <a:cubicBezTo>
                      <a:pt x="1634837" y="1325450"/>
                      <a:pt x="1654855" y="1332123"/>
                      <a:pt x="1666533" y="1332123"/>
                    </a:cubicBezTo>
                    <a:cubicBezTo>
                      <a:pt x="1664865" y="1332123"/>
                      <a:pt x="1674874" y="1323782"/>
                      <a:pt x="1674874" y="1323782"/>
                    </a:cubicBezTo>
                    <a:cubicBezTo>
                      <a:pt x="1668201" y="1320445"/>
                      <a:pt x="1661528" y="1322113"/>
                      <a:pt x="1654855" y="1320445"/>
                    </a:cubicBezTo>
                    <a:cubicBezTo>
                      <a:pt x="1654855" y="1320445"/>
                      <a:pt x="1651519" y="1313772"/>
                      <a:pt x="1651519" y="1312104"/>
                    </a:cubicBezTo>
                    <a:cubicBezTo>
                      <a:pt x="1664865" y="1313772"/>
                      <a:pt x="1674874" y="1318777"/>
                      <a:pt x="1688219" y="1315441"/>
                    </a:cubicBezTo>
                    <a:cubicBezTo>
                      <a:pt x="1688219" y="1315441"/>
                      <a:pt x="1691556" y="1315441"/>
                      <a:pt x="1693224" y="1312104"/>
                    </a:cubicBezTo>
                    <a:lnTo>
                      <a:pt x="1699897" y="1303763"/>
                    </a:lnTo>
                    <a:cubicBezTo>
                      <a:pt x="1699897" y="1303763"/>
                      <a:pt x="1699897" y="1297090"/>
                      <a:pt x="1723252" y="1285413"/>
                    </a:cubicBezTo>
                    <a:cubicBezTo>
                      <a:pt x="1744939" y="1272067"/>
                      <a:pt x="1743270" y="1275404"/>
                      <a:pt x="1751611" y="1278740"/>
                    </a:cubicBezTo>
                    <a:cubicBezTo>
                      <a:pt x="1759952" y="1282077"/>
                      <a:pt x="1826680" y="1268731"/>
                      <a:pt x="1826680" y="1268731"/>
                    </a:cubicBezTo>
                    <a:cubicBezTo>
                      <a:pt x="1826680" y="1268731"/>
                      <a:pt x="1830016" y="1262058"/>
                      <a:pt x="1835021" y="1258722"/>
                    </a:cubicBezTo>
                    <a:cubicBezTo>
                      <a:pt x="1840026" y="1255385"/>
                      <a:pt x="1858376" y="1240372"/>
                      <a:pt x="1858376" y="1235367"/>
                    </a:cubicBezTo>
                    <a:cubicBezTo>
                      <a:pt x="1858376" y="1230362"/>
                      <a:pt x="1865049" y="1217017"/>
                      <a:pt x="1865049" y="1217017"/>
                    </a:cubicBezTo>
                    <a:lnTo>
                      <a:pt x="1871721" y="1200335"/>
                    </a:lnTo>
                    <a:cubicBezTo>
                      <a:pt x="1871721" y="1200335"/>
                      <a:pt x="1878395" y="1191994"/>
                      <a:pt x="1881731" y="1203671"/>
                    </a:cubicBezTo>
                    <a:cubicBezTo>
                      <a:pt x="1883399" y="1217017"/>
                      <a:pt x="1885067" y="1193662"/>
                      <a:pt x="1896744" y="1196998"/>
                    </a:cubicBezTo>
                    <a:cubicBezTo>
                      <a:pt x="1908422" y="1200335"/>
                      <a:pt x="1916763" y="1203671"/>
                      <a:pt x="1915095" y="1218685"/>
                    </a:cubicBezTo>
                    <a:cubicBezTo>
                      <a:pt x="1913426" y="1233699"/>
                      <a:pt x="1915095" y="1255385"/>
                      <a:pt x="1915095" y="1255385"/>
                    </a:cubicBezTo>
                    <a:cubicBezTo>
                      <a:pt x="1915095" y="1255385"/>
                      <a:pt x="1925104" y="1250381"/>
                      <a:pt x="1925104" y="1258722"/>
                    </a:cubicBezTo>
                    <a:cubicBezTo>
                      <a:pt x="1925104" y="1267063"/>
                      <a:pt x="1921767" y="1273736"/>
                      <a:pt x="1926772" y="1273736"/>
                    </a:cubicBezTo>
                    <a:cubicBezTo>
                      <a:pt x="1931777" y="1273736"/>
                      <a:pt x="1926772" y="1278740"/>
                      <a:pt x="1926772" y="1278740"/>
                    </a:cubicBezTo>
                    <a:cubicBezTo>
                      <a:pt x="1930108" y="1278740"/>
                      <a:pt x="1938449" y="1287081"/>
                      <a:pt x="1938449" y="1287081"/>
                    </a:cubicBezTo>
                    <a:cubicBezTo>
                      <a:pt x="1948459" y="1288749"/>
                      <a:pt x="1956800" y="1282077"/>
                      <a:pt x="1961805" y="1283745"/>
                    </a:cubicBezTo>
                    <a:cubicBezTo>
                      <a:pt x="1961805" y="1283745"/>
                      <a:pt x="1953464" y="1273736"/>
                      <a:pt x="1958468" y="1272067"/>
                    </a:cubicBezTo>
                    <a:cubicBezTo>
                      <a:pt x="1963472" y="1270399"/>
                      <a:pt x="1965141" y="1278740"/>
                      <a:pt x="1966809" y="1280408"/>
                    </a:cubicBezTo>
                    <a:cubicBezTo>
                      <a:pt x="1978487" y="1270399"/>
                      <a:pt x="1986828" y="1262058"/>
                      <a:pt x="1995169" y="1248713"/>
                    </a:cubicBezTo>
                    <a:lnTo>
                      <a:pt x="1995169" y="1252049"/>
                    </a:lnTo>
                    <a:cubicBezTo>
                      <a:pt x="1996837" y="1247044"/>
                      <a:pt x="2003510" y="1255385"/>
                      <a:pt x="2003510" y="1255385"/>
                    </a:cubicBezTo>
                    <a:lnTo>
                      <a:pt x="1995169" y="1255385"/>
                    </a:lnTo>
                    <a:cubicBezTo>
                      <a:pt x="1991832" y="1267063"/>
                      <a:pt x="1995169" y="1265395"/>
                      <a:pt x="1991832" y="1275404"/>
                    </a:cubicBezTo>
                    <a:cubicBezTo>
                      <a:pt x="1996837" y="1275404"/>
                      <a:pt x="2018523" y="1268731"/>
                      <a:pt x="2023528" y="1267063"/>
                    </a:cubicBezTo>
                    <a:cubicBezTo>
                      <a:pt x="2023528" y="1267063"/>
                      <a:pt x="2033537" y="1273736"/>
                      <a:pt x="2026864" y="1275404"/>
                    </a:cubicBezTo>
                    <a:cubicBezTo>
                      <a:pt x="2018523" y="1275404"/>
                      <a:pt x="2021860" y="1280408"/>
                      <a:pt x="2018523" y="1287081"/>
                    </a:cubicBezTo>
                    <a:cubicBezTo>
                      <a:pt x="1991832" y="1280408"/>
                      <a:pt x="2001841" y="1282077"/>
                      <a:pt x="1978487" y="1290418"/>
                    </a:cubicBezTo>
                    <a:lnTo>
                      <a:pt x="1978487" y="1298759"/>
                    </a:lnTo>
                    <a:cubicBezTo>
                      <a:pt x="1978487" y="1298759"/>
                      <a:pt x="1968477" y="1298759"/>
                      <a:pt x="1966809" y="1298759"/>
                    </a:cubicBezTo>
                    <a:cubicBezTo>
                      <a:pt x="1958468" y="1317109"/>
                      <a:pt x="1940118" y="1322113"/>
                      <a:pt x="1970146" y="1335459"/>
                    </a:cubicBezTo>
                    <a:lnTo>
                      <a:pt x="1973482" y="1343800"/>
                    </a:lnTo>
                    <a:cubicBezTo>
                      <a:pt x="1983491" y="1345468"/>
                      <a:pt x="1978487" y="1337127"/>
                      <a:pt x="1985159" y="1340464"/>
                    </a:cubicBezTo>
                    <a:cubicBezTo>
                      <a:pt x="1986828" y="1340464"/>
                      <a:pt x="1985159" y="1347136"/>
                      <a:pt x="1988496" y="1348805"/>
                    </a:cubicBezTo>
                    <a:lnTo>
                      <a:pt x="2005178" y="1337127"/>
                    </a:lnTo>
                    <a:cubicBezTo>
                      <a:pt x="2010182" y="1330454"/>
                      <a:pt x="2005178" y="1322113"/>
                      <a:pt x="2008514" y="1317109"/>
                    </a:cubicBezTo>
                    <a:cubicBezTo>
                      <a:pt x="2021860" y="1303763"/>
                      <a:pt x="2013519" y="1320445"/>
                      <a:pt x="2025196" y="1317109"/>
                    </a:cubicBezTo>
                    <a:cubicBezTo>
                      <a:pt x="2025196" y="1317109"/>
                      <a:pt x="2026864" y="1305431"/>
                      <a:pt x="2028533" y="1305431"/>
                    </a:cubicBezTo>
                    <a:cubicBezTo>
                      <a:pt x="2033537" y="1303763"/>
                      <a:pt x="2041878" y="1305431"/>
                      <a:pt x="2048551" y="1305431"/>
                    </a:cubicBezTo>
                    <a:lnTo>
                      <a:pt x="2048551" y="1302095"/>
                    </a:lnTo>
                    <a:cubicBezTo>
                      <a:pt x="2055224" y="1298759"/>
                      <a:pt x="2070238" y="1293754"/>
                      <a:pt x="2071906" y="1285413"/>
                    </a:cubicBezTo>
                    <a:lnTo>
                      <a:pt x="2071906" y="1277072"/>
                    </a:lnTo>
                    <a:lnTo>
                      <a:pt x="2080247" y="1277072"/>
                    </a:lnTo>
                    <a:cubicBezTo>
                      <a:pt x="2075242" y="1267063"/>
                      <a:pt x="2076910" y="1265395"/>
                      <a:pt x="2071906" y="1253717"/>
                    </a:cubicBezTo>
                    <a:cubicBezTo>
                      <a:pt x="2061897" y="1262058"/>
                      <a:pt x="2051887" y="1273736"/>
                      <a:pt x="2035205" y="1265395"/>
                    </a:cubicBezTo>
                    <a:lnTo>
                      <a:pt x="2026864" y="1257054"/>
                    </a:lnTo>
                    <a:cubicBezTo>
                      <a:pt x="2016855" y="1257054"/>
                      <a:pt x="2020192" y="1262058"/>
                      <a:pt x="2015187" y="1260390"/>
                    </a:cubicBezTo>
                    <a:cubicBezTo>
                      <a:pt x="2016855" y="1260390"/>
                      <a:pt x="2011851" y="1253717"/>
                      <a:pt x="2011851" y="1252049"/>
                    </a:cubicBezTo>
                    <a:lnTo>
                      <a:pt x="2020192" y="1252049"/>
                    </a:lnTo>
                    <a:cubicBezTo>
                      <a:pt x="2018523" y="1252049"/>
                      <a:pt x="2023528" y="1245376"/>
                      <a:pt x="2023528" y="1243708"/>
                    </a:cubicBezTo>
                    <a:cubicBezTo>
                      <a:pt x="2010182" y="1238703"/>
                      <a:pt x="2005178" y="1240372"/>
                      <a:pt x="1995169" y="1235367"/>
                    </a:cubicBezTo>
                    <a:cubicBezTo>
                      <a:pt x="1995169" y="1232031"/>
                      <a:pt x="2000173" y="1215349"/>
                      <a:pt x="1995169" y="1215349"/>
                    </a:cubicBezTo>
                    <a:cubicBezTo>
                      <a:pt x="2003510" y="1215349"/>
                      <a:pt x="1998505" y="1212012"/>
                      <a:pt x="1998505" y="1207008"/>
                    </a:cubicBezTo>
                    <a:cubicBezTo>
                      <a:pt x="1998505" y="1207008"/>
                      <a:pt x="1983491" y="1208676"/>
                      <a:pt x="1990164" y="1210344"/>
                    </a:cubicBezTo>
                    <a:lnTo>
                      <a:pt x="1986828" y="1210344"/>
                    </a:lnTo>
                    <a:cubicBezTo>
                      <a:pt x="1990164" y="1203671"/>
                      <a:pt x="1993500" y="1191994"/>
                      <a:pt x="1990164" y="1193662"/>
                    </a:cubicBezTo>
                    <a:lnTo>
                      <a:pt x="1993500" y="1185321"/>
                    </a:lnTo>
                    <a:cubicBezTo>
                      <a:pt x="1993500" y="1185321"/>
                      <a:pt x="1998505" y="1175312"/>
                      <a:pt x="1993500" y="1173644"/>
                    </a:cubicBezTo>
                    <a:cubicBezTo>
                      <a:pt x="1993500" y="1173644"/>
                      <a:pt x="1945123" y="1181985"/>
                      <a:pt x="1961805" y="1176980"/>
                    </a:cubicBezTo>
                    <a:cubicBezTo>
                      <a:pt x="1958468" y="1170307"/>
                      <a:pt x="1955131" y="1165303"/>
                      <a:pt x="1953464" y="1160298"/>
                    </a:cubicBezTo>
                    <a:cubicBezTo>
                      <a:pt x="1963472" y="1165303"/>
                      <a:pt x="1958468" y="1153625"/>
                      <a:pt x="1965141" y="1156962"/>
                    </a:cubicBezTo>
                    <a:lnTo>
                      <a:pt x="1973482" y="1168639"/>
                    </a:lnTo>
                    <a:cubicBezTo>
                      <a:pt x="1976818" y="1165303"/>
                      <a:pt x="1976818" y="1165303"/>
                      <a:pt x="1985159" y="1165303"/>
                    </a:cubicBezTo>
                    <a:cubicBezTo>
                      <a:pt x="1985159" y="1161966"/>
                      <a:pt x="1986828" y="1150289"/>
                      <a:pt x="1988496" y="1148621"/>
                    </a:cubicBezTo>
                    <a:cubicBezTo>
                      <a:pt x="1988496" y="1148621"/>
                      <a:pt x="2000173" y="1148621"/>
                      <a:pt x="2000173" y="1148621"/>
                    </a:cubicBezTo>
                    <a:cubicBezTo>
                      <a:pt x="2003510" y="1141948"/>
                      <a:pt x="1996837" y="1135275"/>
                      <a:pt x="2000173" y="1128602"/>
                    </a:cubicBezTo>
                    <a:cubicBezTo>
                      <a:pt x="2003510" y="1133607"/>
                      <a:pt x="2008514" y="1125266"/>
                      <a:pt x="2008514" y="1125266"/>
                    </a:cubicBezTo>
                    <a:cubicBezTo>
                      <a:pt x="2005178" y="1121929"/>
                      <a:pt x="1996837" y="1118593"/>
                      <a:pt x="1996837" y="1113588"/>
                    </a:cubicBezTo>
                    <a:lnTo>
                      <a:pt x="1996837" y="1110252"/>
                    </a:lnTo>
                    <a:cubicBezTo>
                      <a:pt x="1976818" y="1101911"/>
                      <a:pt x="1960136" y="1110252"/>
                      <a:pt x="1945123" y="1113588"/>
                    </a:cubicBezTo>
                    <a:cubicBezTo>
                      <a:pt x="1943454" y="1113588"/>
                      <a:pt x="1930108" y="1120261"/>
                      <a:pt x="1928441" y="1121929"/>
                    </a:cubicBezTo>
                    <a:cubicBezTo>
                      <a:pt x="1891740" y="1138611"/>
                      <a:pt x="1863380" y="1170307"/>
                      <a:pt x="1840026" y="1202003"/>
                    </a:cubicBezTo>
                    <a:cubicBezTo>
                      <a:pt x="1843362" y="1195330"/>
                      <a:pt x="1850035" y="1185321"/>
                      <a:pt x="1851703" y="1181985"/>
                    </a:cubicBezTo>
                    <a:cubicBezTo>
                      <a:pt x="1855039" y="1173644"/>
                      <a:pt x="1856708" y="1168639"/>
                      <a:pt x="1860044" y="1161966"/>
                    </a:cubicBezTo>
                    <a:cubicBezTo>
                      <a:pt x="1856708" y="1161966"/>
                      <a:pt x="1848367" y="1165303"/>
                      <a:pt x="1851703" y="1158630"/>
                    </a:cubicBezTo>
                    <a:cubicBezTo>
                      <a:pt x="1851703" y="1155293"/>
                      <a:pt x="1860044" y="1158630"/>
                      <a:pt x="1863380" y="1155293"/>
                    </a:cubicBezTo>
                    <a:cubicBezTo>
                      <a:pt x="1870054" y="1150289"/>
                      <a:pt x="1873390" y="1136943"/>
                      <a:pt x="1880062" y="1131939"/>
                    </a:cubicBezTo>
                    <a:cubicBezTo>
                      <a:pt x="1883399" y="1130270"/>
                      <a:pt x="1888403" y="1133607"/>
                      <a:pt x="1891740" y="1131939"/>
                    </a:cubicBezTo>
                    <a:cubicBezTo>
                      <a:pt x="1893408" y="1131939"/>
                      <a:pt x="1890072" y="1121929"/>
                      <a:pt x="1891740" y="1120261"/>
                    </a:cubicBezTo>
                    <a:cubicBezTo>
                      <a:pt x="1896744" y="1116925"/>
                      <a:pt x="1898413" y="1121929"/>
                      <a:pt x="1903418" y="1120261"/>
                    </a:cubicBezTo>
                    <a:lnTo>
                      <a:pt x="1923436" y="1096906"/>
                    </a:lnTo>
                    <a:cubicBezTo>
                      <a:pt x="1928441" y="1091902"/>
                      <a:pt x="1925104" y="1093570"/>
                      <a:pt x="1931777" y="1088565"/>
                    </a:cubicBezTo>
                    <a:cubicBezTo>
                      <a:pt x="1935113" y="1086897"/>
                      <a:pt x="1940118" y="1076888"/>
                      <a:pt x="1943454" y="1076888"/>
                    </a:cubicBezTo>
                    <a:cubicBezTo>
                      <a:pt x="1975150" y="1068547"/>
                      <a:pt x="2013519" y="1081893"/>
                      <a:pt x="2031869" y="1076888"/>
                    </a:cubicBezTo>
                    <a:cubicBezTo>
                      <a:pt x="2036874" y="1076888"/>
                      <a:pt x="2035205" y="1065211"/>
                      <a:pt x="2048551" y="1068547"/>
                    </a:cubicBezTo>
                    <a:cubicBezTo>
                      <a:pt x="2051887" y="1068547"/>
                      <a:pt x="2048551" y="1078556"/>
                      <a:pt x="2060228" y="1076888"/>
                    </a:cubicBezTo>
                    <a:cubicBezTo>
                      <a:pt x="2061897" y="1076888"/>
                      <a:pt x="2061897" y="1068547"/>
                      <a:pt x="2068569" y="1068547"/>
                    </a:cubicBezTo>
                    <a:cubicBezTo>
                      <a:pt x="2068569" y="1068547"/>
                      <a:pt x="2075242" y="1078556"/>
                      <a:pt x="2076910" y="1080224"/>
                    </a:cubicBezTo>
                    <a:cubicBezTo>
                      <a:pt x="2078579" y="1080224"/>
                      <a:pt x="2086920" y="1080224"/>
                      <a:pt x="2088588" y="1080224"/>
                    </a:cubicBezTo>
                    <a:lnTo>
                      <a:pt x="2088588" y="1071883"/>
                    </a:lnTo>
                    <a:cubicBezTo>
                      <a:pt x="2098597" y="1070215"/>
                      <a:pt x="2096929" y="1080224"/>
                      <a:pt x="2108606" y="1075220"/>
                    </a:cubicBezTo>
                    <a:lnTo>
                      <a:pt x="2108606" y="1066879"/>
                    </a:lnTo>
                    <a:cubicBezTo>
                      <a:pt x="2111943" y="1065211"/>
                      <a:pt x="2120284" y="1068547"/>
                      <a:pt x="2125288" y="1066879"/>
                    </a:cubicBezTo>
                    <a:cubicBezTo>
                      <a:pt x="2128625" y="1065211"/>
                      <a:pt x="2125288" y="1056870"/>
                      <a:pt x="2128625" y="1055201"/>
                    </a:cubicBezTo>
                    <a:cubicBezTo>
                      <a:pt x="2133629" y="1050197"/>
                      <a:pt x="2145307" y="1051865"/>
                      <a:pt x="2148643" y="1046860"/>
                    </a:cubicBezTo>
                    <a:cubicBezTo>
                      <a:pt x="2148643" y="1045192"/>
                      <a:pt x="2145307" y="1028510"/>
                      <a:pt x="2151980" y="1023505"/>
                    </a:cubicBezTo>
                    <a:cubicBezTo>
                      <a:pt x="2156984" y="1018501"/>
                      <a:pt x="2180339" y="1015164"/>
                      <a:pt x="2188680" y="1011828"/>
                    </a:cubicBezTo>
                    <a:cubicBezTo>
                      <a:pt x="2182007" y="1015164"/>
                      <a:pt x="2197021" y="1015164"/>
                      <a:pt x="2197021" y="1015164"/>
                    </a:cubicBezTo>
                    <a:cubicBezTo>
                      <a:pt x="2200357" y="1015164"/>
                      <a:pt x="2228717" y="990141"/>
                      <a:pt x="2228717" y="986805"/>
                    </a:cubicBezTo>
                    <a:lnTo>
                      <a:pt x="2225380" y="946768"/>
                    </a:lnTo>
                    <a:cubicBezTo>
                      <a:pt x="2223712" y="945100"/>
                      <a:pt x="2220376" y="951773"/>
                      <a:pt x="2213703" y="950104"/>
                    </a:cubicBezTo>
                    <a:cubicBezTo>
                      <a:pt x="2200357" y="946768"/>
                      <a:pt x="2202026" y="925081"/>
                      <a:pt x="2170330" y="930086"/>
                    </a:cubicBezTo>
                    <a:cubicBezTo>
                      <a:pt x="2170330" y="930086"/>
                      <a:pt x="2173666" y="936759"/>
                      <a:pt x="2173666" y="938427"/>
                    </a:cubicBezTo>
                    <a:cubicBezTo>
                      <a:pt x="2163657" y="938427"/>
                      <a:pt x="2158652" y="938427"/>
                      <a:pt x="2153648" y="941763"/>
                    </a:cubicBezTo>
                    <a:cubicBezTo>
                      <a:pt x="2141970" y="948436"/>
                      <a:pt x="2131961" y="951773"/>
                      <a:pt x="2116947" y="958445"/>
                    </a:cubicBezTo>
                    <a:lnTo>
                      <a:pt x="2116947" y="966786"/>
                    </a:lnTo>
                    <a:cubicBezTo>
                      <a:pt x="2101934" y="970123"/>
                      <a:pt x="2110275" y="956777"/>
                      <a:pt x="2105270" y="950104"/>
                    </a:cubicBezTo>
                    <a:cubicBezTo>
                      <a:pt x="2113611" y="948436"/>
                      <a:pt x="2121952" y="951773"/>
                      <a:pt x="2128625" y="950104"/>
                    </a:cubicBezTo>
                    <a:cubicBezTo>
                      <a:pt x="2135298" y="948436"/>
                      <a:pt x="2146975" y="933422"/>
                      <a:pt x="2151980" y="930086"/>
                    </a:cubicBezTo>
                    <a:cubicBezTo>
                      <a:pt x="2160321" y="926750"/>
                      <a:pt x="2168662" y="930086"/>
                      <a:pt x="2175334" y="926750"/>
                    </a:cubicBezTo>
                    <a:cubicBezTo>
                      <a:pt x="2178671" y="925081"/>
                      <a:pt x="2183675" y="913404"/>
                      <a:pt x="2187012" y="910068"/>
                    </a:cubicBezTo>
                    <a:cubicBezTo>
                      <a:pt x="2187012" y="910068"/>
                      <a:pt x="2178671" y="913404"/>
                      <a:pt x="2175334" y="913404"/>
                    </a:cubicBezTo>
                    <a:lnTo>
                      <a:pt x="2171998" y="905063"/>
                    </a:lnTo>
                    <a:cubicBezTo>
                      <a:pt x="2180339" y="901727"/>
                      <a:pt x="2171998" y="898390"/>
                      <a:pt x="2168662" y="896722"/>
                    </a:cubicBezTo>
                    <a:cubicBezTo>
                      <a:pt x="2168662" y="896722"/>
                      <a:pt x="2170330" y="906731"/>
                      <a:pt x="2160321" y="905063"/>
                    </a:cubicBezTo>
                    <a:cubicBezTo>
                      <a:pt x="2145307" y="901727"/>
                      <a:pt x="2155316" y="896722"/>
                      <a:pt x="2148643" y="885045"/>
                    </a:cubicBezTo>
                    <a:cubicBezTo>
                      <a:pt x="2126957" y="891717"/>
                      <a:pt x="2133629" y="890049"/>
                      <a:pt x="2105270" y="885045"/>
                    </a:cubicBezTo>
                    <a:cubicBezTo>
                      <a:pt x="2103602" y="878372"/>
                      <a:pt x="2110275" y="875035"/>
                      <a:pt x="2105270" y="865026"/>
                    </a:cubicBezTo>
                    <a:lnTo>
                      <a:pt x="2101934" y="865026"/>
                    </a:lnTo>
                    <a:cubicBezTo>
                      <a:pt x="2098597" y="865026"/>
                      <a:pt x="2093592" y="853349"/>
                      <a:pt x="2090256" y="853349"/>
                    </a:cubicBezTo>
                    <a:cubicBezTo>
                      <a:pt x="2088588" y="853349"/>
                      <a:pt x="2080247" y="853349"/>
                      <a:pt x="2078579" y="853349"/>
                    </a:cubicBezTo>
                    <a:lnTo>
                      <a:pt x="2070238" y="833330"/>
                    </a:lnTo>
                    <a:cubicBezTo>
                      <a:pt x="2070238" y="833330"/>
                      <a:pt x="2063565" y="838335"/>
                      <a:pt x="2061897" y="836667"/>
                    </a:cubicBezTo>
                    <a:cubicBezTo>
                      <a:pt x="2061897" y="833330"/>
                      <a:pt x="2065233" y="819985"/>
                      <a:pt x="2065233" y="819985"/>
                    </a:cubicBezTo>
                    <a:cubicBezTo>
                      <a:pt x="2058560" y="823321"/>
                      <a:pt x="2058560" y="816648"/>
                      <a:pt x="2056892" y="816648"/>
                    </a:cubicBezTo>
                    <a:cubicBezTo>
                      <a:pt x="2070238" y="816648"/>
                      <a:pt x="2078579" y="816648"/>
                      <a:pt x="2085251" y="816648"/>
                    </a:cubicBezTo>
                    <a:cubicBezTo>
                      <a:pt x="2085251" y="816648"/>
                      <a:pt x="2085251" y="804971"/>
                      <a:pt x="2085251" y="804971"/>
                    </a:cubicBezTo>
                    <a:cubicBezTo>
                      <a:pt x="2080247" y="801635"/>
                      <a:pt x="2071906" y="798298"/>
                      <a:pt x="2065233" y="796630"/>
                    </a:cubicBezTo>
                    <a:cubicBezTo>
                      <a:pt x="2065233" y="796630"/>
                      <a:pt x="2066901" y="779948"/>
                      <a:pt x="2065233" y="776612"/>
                    </a:cubicBezTo>
                    <a:lnTo>
                      <a:pt x="2061897" y="776612"/>
                    </a:lnTo>
                    <a:cubicBezTo>
                      <a:pt x="2055224" y="776612"/>
                      <a:pt x="2050219" y="764934"/>
                      <a:pt x="2045215" y="759930"/>
                    </a:cubicBezTo>
                    <a:cubicBezTo>
                      <a:pt x="2045215" y="756593"/>
                      <a:pt x="2050219" y="749920"/>
                      <a:pt x="2048551" y="748252"/>
                    </a:cubicBezTo>
                    <a:cubicBezTo>
                      <a:pt x="2040210" y="748252"/>
                      <a:pt x="2028533" y="748252"/>
                      <a:pt x="2020192" y="748252"/>
                    </a:cubicBezTo>
                    <a:cubicBezTo>
                      <a:pt x="2025196" y="744916"/>
                      <a:pt x="2031869" y="739911"/>
                      <a:pt x="2040210" y="736575"/>
                    </a:cubicBezTo>
                    <a:cubicBezTo>
                      <a:pt x="2036874" y="729902"/>
                      <a:pt x="2031869" y="719893"/>
                      <a:pt x="2028533" y="713220"/>
                    </a:cubicBezTo>
                    <a:cubicBezTo>
                      <a:pt x="2025196" y="713220"/>
                      <a:pt x="2015187" y="713220"/>
                      <a:pt x="2011851" y="713220"/>
                    </a:cubicBezTo>
                    <a:cubicBezTo>
                      <a:pt x="2006846" y="711552"/>
                      <a:pt x="2015187" y="708215"/>
                      <a:pt x="2008514" y="704879"/>
                    </a:cubicBezTo>
                    <a:lnTo>
                      <a:pt x="2008514" y="693202"/>
                    </a:lnTo>
                    <a:cubicBezTo>
                      <a:pt x="2008514" y="686529"/>
                      <a:pt x="2006846" y="684861"/>
                      <a:pt x="2008514" y="673183"/>
                    </a:cubicBezTo>
                    <a:lnTo>
                      <a:pt x="2000173" y="669847"/>
                    </a:lnTo>
                    <a:cubicBezTo>
                      <a:pt x="1998505" y="661506"/>
                      <a:pt x="2005178" y="658169"/>
                      <a:pt x="2003510" y="653165"/>
                    </a:cubicBezTo>
                    <a:cubicBezTo>
                      <a:pt x="2003510" y="653165"/>
                      <a:pt x="1991832" y="653165"/>
                      <a:pt x="1991832" y="653165"/>
                    </a:cubicBezTo>
                    <a:cubicBezTo>
                      <a:pt x="1981823" y="676520"/>
                      <a:pt x="1975150" y="683192"/>
                      <a:pt x="1971814" y="704879"/>
                    </a:cubicBezTo>
                    <a:cubicBezTo>
                      <a:pt x="1965141" y="704879"/>
                      <a:pt x="1968477" y="698206"/>
                      <a:pt x="1968477" y="693202"/>
                    </a:cubicBezTo>
                    <a:cubicBezTo>
                      <a:pt x="1968477" y="696538"/>
                      <a:pt x="1956800" y="698206"/>
                      <a:pt x="1956800" y="701543"/>
                    </a:cubicBezTo>
                    <a:cubicBezTo>
                      <a:pt x="1956800" y="703211"/>
                      <a:pt x="1958468" y="711552"/>
                      <a:pt x="1956800" y="713220"/>
                    </a:cubicBezTo>
                    <a:cubicBezTo>
                      <a:pt x="1956800" y="713220"/>
                      <a:pt x="1950127" y="706547"/>
                      <a:pt x="1948459" y="709884"/>
                    </a:cubicBezTo>
                    <a:cubicBezTo>
                      <a:pt x="1945123" y="714888"/>
                      <a:pt x="1948459" y="719893"/>
                      <a:pt x="1945123" y="726566"/>
                    </a:cubicBezTo>
                    <a:cubicBezTo>
                      <a:pt x="1943454" y="729902"/>
                      <a:pt x="1928441" y="736575"/>
                      <a:pt x="1925104" y="738243"/>
                    </a:cubicBezTo>
                    <a:cubicBezTo>
                      <a:pt x="1918431" y="733238"/>
                      <a:pt x="1915095" y="728234"/>
                      <a:pt x="1908422" y="721561"/>
                    </a:cubicBezTo>
                    <a:cubicBezTo>
                      <a:pt x="1906754" y="721561"/>
                      <a:pt x="1903418" y="733238"/>
                      <a:pt x="1896744" y="729902"/>
                    </a:cubicBezTo>
                    <a:cubicBezTo>
                      <a:pt x="1896744" y="729902"/>
                      <a:pt x="1893408" y="711552"/>
                      <a:pt x="1893408" y="709884"/>
                    </a:cubicBezTo>
                    <a:cubicBezTo>
                      <a:pt x="1881731" y="709884"/>
                      <a:pt x="1878395" y="709884"/>
                      <a:pt x="1875058" y="709884"/>
                    </a:cubicBezTo>
                    <a:cubicBezTo>
                      <a:pt x="1871721" y="709884"/>
                      <a:pt x="1868385" y="708215"/>
                      <a:pt x="1858376" y="703211"/>
                    </a:cubicBezTo>
                    <a:cubicBezTo>
                      <a:pt x="1858376" y="681524"/>
                      <a:pt x="1860044" y="678188"/>
                      <a:pt x="1855039" y="659838"/>
                    </a:cubicBezTo>
                    <a:cubicBezTo>
                      <a:pt x="1858376" y="659838"/>
                      <a:pt x="1866717" y="659838"/>
                      <a:pt x="1866717" y="656501"/>
                    </a:cubicBezTo>
                    <a:cubicBezTo>
                      <a:pt x="1868385" y="649828"/>
                      <a:pt x="1863380" y="653165"/>
                      <a:pt x="1858376" y="653165"/>
                    </a:cubicBezTo>
                    <a:cubicBezTo>
                      <a:pt x="1865049" y="643156"/>
                      <a:pt x="1868385" y="634815"/>
                      <a:pt x="1875058" y="624805"/>
                    </a:cubicBezTo>
                    <a:cubicBezTo>
                      <a:pt x="1866717" y="624805"/>
                      <a:pt x="1865049" y="633146"/>
                      <a:pt x="1863380" y="633146"/>
                    </a:cubicBezTo>
                    <a:cubicBezTo>
                      <a:pt x="1860044" y="633146"/>
                      <a:pt x="1851703" y="628142"/>
                      <a:pt x="1843362" y="629810"/>
                    </a:cubicBezTo>
                    <a:cubicBezTo>
                      <a:pt x="1843362" y="626474"/>
                      <a:pt x="1840026" y="619801"/>
                      <a:pt x="1846698" y="621469"/>
                    </a:cubicBezTo>
                    <a:cubicBezTo>
                      <a:pt x="1846698" y="621469"/>
                      <a:pt x="1851703" y="613128"/>
                      <a:pt x="1850035" y="613128"/>
                    </a:cubicBezTo>
                    <a:cubicBezTo>
                      <a:pt x="1838357" y="609792"/>
                      <a:pt x="1820008" y="618133"/>
                      <a:pt x="1809998" y="613128"/>
                    </a:cubicBezTo>
                    <a:cubicBezTo>
                      <a:pt x="1809998" y="613128"/>
                      <a:pt x="1809998" y="603119"/>
                      <a:pt x="1809998" y="601451"/>
                    </a:cubicBezTo>
                    <a:lnTo>
                      <a:pt x="1801657" y="601451"/>
                    </a:lnTo>
                    <a:lnTo>
                      <a:pt x="1801657" y="593110"/>
                    </a:lnTo>
                    <a:cubicBezTo>
                      <a:pt x="1798321" y="583100"/>
                      <a:pt x="1771629" y="566418"/>
                      <a:pt x="1761621" y="561414"/>
                    </a:cubicBezTo>
                    <a:cubicBezTo>
                      <a:pt x="1758284" y="564750"/>
                      <a:pt x="1749943" y="561414"/>
                      <a:pt x="1744939" y="564750"/>
                    </a:cubicBezTo>
                    <a:cubicBezTo>
                      <a:pt x="1743270" y="564750"/>
                      <a:pt x="1739934" y="576428"/>
                      <a:pt x="1736598" y="576428"/>
                    </a:cubicBezTo>
                    <a:cubicBezTo>
                      <a:pt x="1729924" y="578096"/>
                      <a:pt x="1723252" y="573091"/>
                      <a:pt x="1716579" y="576428"/>
                    </a:cubicBezTo>
                    <a:lnTo>
                      <a:pt x="1716579" y="584769"/>
                    </a:lnTo>
                    <a:cubicBezTo>
                      <a:pt x="1703234" y="588105"/>
                      <a:pt x="1684883" y="578096"/>
                      <a:pt x="1673206" y="576428"/>
                    </a:cubicBezTo>
                    <a:cubicBezTo>
                      <a:pt x="1659860" y="576428"/>
                      <a:pt x="1654855" y="579764"/>
                      <a:pt x="1644846" y="579764"/>
                    </a:cubicBezTo>
                    <a:lnTo>
                      <a:pt x="1641510" y="591441"/>
                    </a:lnTo>
                    <a:cubicBezTo>
                      <a:pt x="1648183" y="594778"/>
                      <a:pt x="1648183" y="593110"/>
                      <a:pt x="1658192" y="594778"/>
                    </a:cubicBezTo>
                    <a:lnTo>
                      <a:pt x="1658192" y="603119"/>
                    </a:lnTo>
                    <a:lnTo>
                      <a:pt x="1649851" y="603119"/>
                    </a:lnTo>
                    <a:cubicBezTo>
                      <a:pt x="1646514" y="609792"/>
                      <a:pt x="1656524" y="604787"/>
                      <a:pt x="1653187" y="614796"/>
                    </a:cubicBezTo>
                    <a:cubicBezTo>
                      <a:pt x="1653187" y="614796"/>
                      <a:pt x="1643178" y="626474"/>
                      <a:pt x="1641510" y="631478"/>
                    </a:cubicBezTo>
                    <a:cubicBezTo>
                      <a:pt x="1633169" y="626474"/>
                      <a:pt x="1641510" y="639819"/>
                      <a:pt x="1641510" y="639819"/>
                    </a:cubicBezTo>
                    <a:cubicBezTo>
                      <a:pt x="1643178" y="639819"/>
                      <a:pt x="1651519" y="639819"/>
                      <a:pt x="1653187" y="639819"/>
                    </a:cubicBezTo>
                    <a:cubicBezTo>
                      <a:pt x="1653187" y="656501"/>
                      <a:pt x="1641510" y="658169"/>
                      <a:pt x="1661528" y="671515"/>
                    </a:cubicBezTo>
                    <a:cubicBezTo>
                      <a:pt x="1664865" y="673183"/>
                      <a:pt x="1659860" y="683192"/>
                      <a:pt x="1658192" y="679856"/>
                    </a:cubicBezTo>
                    <a:cubicBezTo>
                      <a:pt x="1658192" y="679856"/>
                      <a:pt x="1654855" y="686529"/>
                      <a:pt x="1654855" y="688197"/>
                    </a:cubicBezTo>
                    <a:cubicBezTo>
                      <a:pt x="1649851" y="688197"/>
                      <a:pt x="1644846" y="683192"/>
                      <a:pt x="1643178" y="684861"/>
                    </a:cubicBezTo>
                    <a:lnTo>
                      <a:pt x="1646514" y="693202"/>
                    </a:lnTo>
                    <a:cubicBezTo>
                      <a:pt x="1653187" y="689865"/>
                      <a:pt x="1649851" y="703211"/>
                      <a:pt x="1649851" y="704879"/>
                    </a:cubicBezTo>
                    <a:cubicBezTo>
                      <a:pt x="1639842" y="706547"/>
                      <a:pt x="1634837" y="704879"/>
                      <a:pt x="1626496" y="708215"/>
                    </a:cubicBezTo>
                    <a:cubicBezTo>
                      <a:pt x="1626496" y="708215"/>
                      <a:pt x="1626496" y="731570"/>
                      <a:pt x="1626496" y="731570"/>
                    </a:cubicBezTo>
                    <a:cubicBezTo>
                      <a:pt x="1633169" y="734907"/>
                      <a:pt x="1644846" y="734907"/>
                      <a:pt x="1649851" y="739911"/>
                    </a:cubicBezTo>
                    <a:cubicBezTo>
                      <a:pt x="1659860" y="748252"/>
                      <a:pt x="1658192" y="771607"/>
                      <a:pt x="1666533" y="783284"/>
                    </a:cubicBezTo>
                    <a:cubicBezTo>
                      <a:pt x="1668201" y="786621"/>
                      <a:pt x="1681547" y="791625"/>
                      <a:pt x="1683215" y="794962"/>
                    </a:cubicBezTo>
                    <a:cubicBezTo>
                      <a:pt x="1683215" y="799966"/>
                      <a:pt x="1679878" y="819985"/>
                      <a:pt x="1674874" y="834999"/>
                    </a:cubicBezTo>
                    <a:cubicBezTo>
                      <a:pt x="1674874" y="834999"/>
                      <a:pt x="1679878" y="826658"/>
                      <a:pt x="1683215" y="826658"/>
                    </a:cubicBezTo>
                    <a:cubicBezTo>
                      <a:pt x="1686552" y="826658"/>
                      <a:pt x="1686552" y="841671"/>
                      <a:pt x="1686552" y="843340"/>
                    </a:cubicBezTo>
                    <a:cubicBezTo>
                      <a:pt x="1683215" y="845008"/>
                      <a:pt x="1678211" y="843340"/>
                      <a:pt x="1674874" y="843340"/>
                    </a:cubicBezTo>
                    <a:cubicBezTo>
                      <a:pt x="1674874" y="843340"/>
                      <a:pt x="1663196" y="866694"/>
                      <a:pt x="1663196" y="866694"/>
                    </a:cubicBezTo>
                    <a:cubicBezTo>
                      <a:pt x="1649851" y="883376"/>
                      <a:pt x="1631501" y="893386"/>
                      <a:pt x="1611482" y="903395"/>
                    </a:cubicBezTo>
                    <a:cubicBezTo>
                      <a:pt x="1619823" y="953441"/>
                      <a:pt x="1633169" y="983468"/>
                      <a:pt x="1619823" y="1026842"/>
                    </a:cubicBezTo>
                    <a:cubicBezTo>
                      <a:pt x="1618155" y="1026842"/>
                      <a:pt x="1609814" y="1026842"/>
                      <a:pt x="1608146" y="1026842"/>
                    </a:cubicBezTo>
                    <a:cubicBezTo>
                      <a:pt x="1596468" y="1035183"/>
                      <a:pt x="1604809" y="1045192"/>
                      <a:pt x="1579786" y="1035183"/>
                    </a:cubicBezTo>
                    <a:cubicBezTo>
                      <a:pt x="1576450" y="1035183"/>
                      <a:pt x="1553095" y="1010160"/>
                      <a:pt x="1551427" y="1006823"/>
                    </a:cubicBezTo>
                    <a:cubicBezTo>
                      <a:pt x="1549759" y="1003487"/>
                      <a:pt x="1556432" y="996814"/>
                      <a:pt x="1551427" y="986805"/>
                    </a:cubicBezTo>
                    <a:cubicBezTo>
                      <a:pt x="1551427" y="985137"/>
                      <a:pt x="1536413" y="980132"/>
                      <a:pt x="1534745" y="978464"/>
                    </a:cubicBezTo>
                    <a:cubicBezTo>
                      <a:pt x="1531409" y="971791"/>
                      <a:pt x="1538081" y="965118"/>
                      <a:pt x="1534745" y="958445"/>
                    </a:cubicBezTo>
                    <a:cubicBezTo>
                      <a:pt x="1523067" y="958445"/>
                      <a:pt x="1534745" y="945100"/>
                      <a:pt x="1534745" y="946768"/>
                    </a:cubicBezTo>
                    <a:cubicBezTo>
                      <a:pt x="1529740" y="943432"/>
                      <a:pt x="1528072" y="936759"/>
                      <a:pt x="1534745" y="935091"/>
                    </a:cubicBezTo>
                    <a:cubicBezTo>
                      <a:pt x="1534745" y="930086"/>
                      <a:pt x="1538081" y="911736"/>
                      <a:pt x="1538081" y="911736"/>
                    </a:cubicBezTo>
                    <a:cubicBezTo>
                      <a:pt x="1538081" y="911736"/>
                      <a:pt x="1528072" y="901727"/>
                      <a:pt x="1534745" y="900058"/>
                    </a:cubicBezTo>
                    <a:cubicBezTo>
                      <a:pt x="1541418" y="905063"/>
                      <a:pt x="1534745" y="888381"/>
                      <a:pt x="1534745" y="888381"/>
                    </a:cubicBezTo>
                    <a:cubicBezTo>
                      <a:pt x="1516395" y="875035"/>
                      <a:pt x="1489703" y="888381"/>
                      <a:pt x="1471353" y="885045"/>
                    </a:cubicBezTo>
                    <a:cubicBezTo>
                      <a:pt x="1464680" y="885045"/>
                      <a:pt x="1449667" y="868363"/>
                      <a:pt x="1442994" y="865026"/>
                    </a:cubicBezTo>
                    <a:cubicBezTo>
                      <a:pt x="1436321" y="861690"/>
                      <a:pt x="1401289" y="855017"/>
                      <a:pt x="1399621" y="853349"/>
                    </a:cubicBezTo>
                    <a:cubicBezTo>
                      <a:pt x="1392948" y="846676"/>
                      <a:pt x="1399621" y="831662"/>
                      <a:pt x="1391280" y="824989"/>
                    </a:cubicBezTo>
                    <a:cubicBezTo>
                      <a:pt x="1384607" y="819985"/>
                      <a:pt x="1379602" y="824989"/>
                      <a:pt x="1371261" y="821653"/>
                    </a:cubicBezTo>
                    <a:cubicBezTo>
                      <a:pt x="1366257" y="821653"/>
                      <a:pt x="1354579" y="806639"/>
                      <a:pt x="1351243" y="804971"/>
                    </a:cubicBezTo>
                    <a:cubicBezTo>
                      <a:pt x="1346238" y="803303"/>
                      <a:pt x="1339565" y="804971"/>
                      <a:pt x="1334561" y="804971"/>
                    </a:cubicBezTo>
                    <a:cubicBezTo>
                      <a:pt x="1329556" y="804971"/>
                      <a:pt x="1321215" y="794962"/>
                      <a:pt x="1317879" y="793294"/>
                    </a:cubicBezTo>
                    <a:cubicBezTo>
                      <a:pt x="1301197" y="786621"/>
                      <a:pt x="1289519" y="796630"/>
                      <a:pt x="1274506" y="801635"/>
                    </a:cubicBezTo>
                    <a:cubicBezTo>
                      <a:pt x="1269501" y="779948"/>
                      <a:pt x="1257824" y="749920"/>
                      <a:pt x="1246146" y="724897"/>
                    </a:cubicBezTo>
                    <a:cubicBezTo>
                      <a:pt x="1216119" y="724897"/>
                      <a:pt x="1217787" y="739911"/>
                      <a:pt x="1206109" y="708215"/>
                    </a:cubicBezTo>
                    <a:lnTo>
                      <a:pt x="1197768" y="699874"/>
                    </a:lnTo>
                    <a:cubicBezTo>
                      <a:pt x="1197768" y="696538"/>
                      <a:pt x="1197768" y="674851"/>
                      <a:pt x="1201105" y="668179"/>
                    </a:cubicBezTo>
                    <a:cubicBezTo>
                      <a:pt x="1201105" y="668179"/>
                      <a:pt x="1212782" y="661506"/>
                      <a:pt x="1212782" y="659838"/>
                    </a:cubicBezTo>
                    <a:cubicBezTo>
                      <a:pt x="1216119" y="651497"/>
                      <a:pt x="1202773" y="648160"/>
                      <a:pt x="1209446" y="643156"/>
                    </a:cubicBezTo>
                    <a:cubicBezTo>
                      <a:pt x="1211114" y="641487"/>
                      <a:pt x="1219455" y="643156"/>
                      <a:pt x="1221123" y="643156"/>
                    </a:cubicBezTo>
                    <a:cubicBezTo>
                      <a:pt x="1222791" y="638151"/>
                      <a:pt x="1219455" y="628142"/>
                      <a:pt x="1221123" y="623137"/>
                    </a:cubicBezTo>
                    <a:cubicBezTo>
                      <a:pt x="1222791" y="618133"/>
                      <a:pt x="1237805" y="614796"/>
                      <a:pt x="1237805" y="606455"/>
                    </a:cubicBezTo>
                    <a:lnTo>
                      <a:pt x="1237805" y="603119"/>
                    </a:lnTo>
                    <a:cubicBezTo>
                      <a:pt x="1241142" y="603119"/>
                      <a:pt x="1252819" y="604787"/>
                      <a:pt x="1254487" y="603119"/>
                    </a:cubicBezTo>
                    <a:cubicBezTo>
                      <a:pt x="1256155" y="599782"/>
                      <a:pt x="1254487" y="586437"/>
                      <a:pt x="1254487" y="583100"/>
                    </a:cubicBezTo>
                    <a:cubicBezTo>
                      <a:pt x="1262828" y="578096"/>
                      <a:pt x="1259492" y="584769"/>
                      <a:pt x="1262828" y="574759"/>
                    </a:cubicBezTo>
                    <a:cubicBezTo>
                      <a:pt x="1266165" y="574759"/>
                      <a:pt x="1271169" y="583100"/>
                      <a:pt x="1279510" y="578096"/>
                    </a:cubicBezTo>
                    <a:cubicBezTo>
                      <a:pt x="1281178" y="578096"/>
                      <a:pt x="1271169" y="569755"/>
                      <a:pt x="1271169" y="569755"/>
                    </a:cubicBezTo>
                    <a:cubicBezTo>
                      <a:pt x="1279510" y="566418"/>
                      <a:pt x="1282847" y="564750"/>
                      <a:pt x="1287851" y="561414"/>
                    </a:cubicBezTo>
                    <a:cubicBezTo>
                      <a:pt x="1287851" y="561414"/>
                      <a:pt x="1272837" y="559745"/>
                      <a:pt x="1279510" y="558077"/>
                    </a:cubicBezTo>
                    <a:cubicBezTo>
                      <a:pt x="1291188" y="554741"/>
                      <a:pt x="1291188" y="564750"/>
                      <a:pt x="1302865" y="561414"/>
                    </a:cubicBezTo>
                    <a:cubicBezTo>
                      <a:pt x="1306201" y="561414"/>
                      <a:pt x="1314542" y="551404"/>
                      <a:pt x="1319547" y="549736"/>
                    </a:cubicBezTo>
                    <a:cubicBezTo>
                      <a:pt x="1316211" y="543063"/>
                      <a:pt x="1322883" y="541395"/>
                      <a:pt x="1322883" y="538059"/>
                    </a:cubicBezTo>
                    <a:cubicBezTo>
                      <a:pt x="1316211" y="534722"/>
                      <a:pt x="1314542" y="533054"/>
                      <a:pt x="1311206" y="529718"/>
                    </a:cubicBezTo>
                    <a:lnTo>
                      <a:pt x="1311206" y="521377"/>
                    </a:lnTo>
                    <a:cubicBezTo>
                      <a:pt x="1317879" y="523045"/>
                      <a:pt x="1321215" y="526381"/>
                      <a:pt x="1327888" y="524713"/>
                    </a:cubicBezTo>
                    <a:cubicBezTo>
                      <a:pt x="1329556" y="509699"/>
                      <a:pt x="1329556" y="509699"/>
                      <a:pt x="1331224" y="493017"/>
                    </a:cubicBezTo>
                    <a:cubicBezTo>
                      <a:pt x="1336229" y="493017"/>
                      <a:pt x="1342902" y="493017"/>
                      <a:pt x="1347906" y="493017"/>
                    </a:cubicBezTo>
                    <a:cubicBezTo>
                      <a:pt x="1347906" y="488013"/>
                      <a:pt x="1344570" y="484676"/>
                      <a:pt x="1351243" y="484676"/>
                    </a:cubicBezTo>
                    <a:cubicBezTo>
                      <a:pt x="1379602" y="484676"/>
                      <a:pt x="1351243" y="504695"/>
                      <a:pt x="1391280" y="484676"/>
                    </a:cubicBezTo>
                    <a:cubicBezTo>
                      <a:pt x="1396284" y="483008"/>
                      <a:pt x="1401289" y="484676"/>
                      <a:pt x="1402957" y="481340"/>
                    </a:cubicBezTo>
                    <a:cubicBezTo>
                      <a:pt x="1406293" y="476335"/>
                      <a:pt x="1399621" y="469662"/>
                      <a:pt x="1399621" y="464658"/>
                    </a:cubicBezTo>
                    <a:cubicBezTo>
                      <a:pt x="1407962" y="461321"/>
                      <a:pt x="1401289" y="464658"/>
                      <a:pt x="1402957" y="456317"/>
                    </a:cubicBezTo>
                    <a:cubicBezTo>
                      <a:pt x="1414634" y="461321"/>
                      <a:pt x="1406293" y="447976"/>
                      <a:pt x="1406293" y="447976"/>
                    </a:cubicBezTo>
                    <a:cubicBezTo>
                      <a:pt x="1381270" y="446308"/>
                      <a:pt x="1359584" y="444639"/>
                      <a:pt x="1322883" y="444639"/>
                    </a:cubicBezTo>
                    <a:cubicBezTo>
                      <a:pt x="1351243" y="436298"/>
                      <a:pt x="1339565" y="441303"/>
                      <a:pt x="1346238" y="421285"/>
                    </a:cubicBezTo>
                    <a:cubicBezTo>
                      <a:pt x="1354579" y="421285"/>
                      <a:pt x="1347906" y="422953"/>
                      <a:pt x="1349575" y="429626"/>
                    </a:cubicBezTo>
                    <a:cubicBezTo>
                      <a:pt x="1387943" y="429626"/>
                      <a:pt x="1391280" y="429626"/>
                      <a:pt x="1417971" y="449644"/>
                    </a:cubicBezTo>
                    <a:cubicBezTo>
                      <a:pt x="1419639" y="444639"/>
                      <a:pt x="1416303" y="441303"/>
                      <a:pt x="1417971" y="437967"/>
                    </a:cubicBezTo>
                    <a:cubicBezTo>
                      <a:pt x="1417971" y="437967"/>
                      <a:pt x="1427980" y="431294"/>
                      <a:pt x="1429648" y="429626"/>
                    </a:cubicBezTo>
                    <a:cubicBezTo>
                      <a:pt x="1426312" y="417948"/>
                      <a:pt x="1422975" y="409607"/>
                      <a:pt x="1421307" y="401266"/>
                    </a:cubicBezTo>
                    <a:cubicBezTo>
                      <a:pt x="1427980" y="401266"/>
                      <a:pt x="1444662" y="396262"/>
                      <a:pt x="1444662" y="397930"/>
                    </a:cubicBezTo>
                    <a:cubicBezTo>
                      <a:pt x="1456339" y="401266"/>
                      <a:pt x="1453003" y="417948"/>
                      <a:pt x="1473021" y="417948"/>
                    </a:cubicBezTo>
                    <a:cubicBezTo>
                      <a:pt x="1494708" y="417948"/>
                      <a:pt x="1491372" y="407939"/>
                      <a:pt x="1473021" y="401266"/>
                    </a:cubicBezTo>
                    <a:lnTo>
                      <a:pt x="1473021" y="392925"/>
                    </a:lnTo>
                    <a:cubicBezTo>
                      <a:pt x="1483031" y="396262"/>
                      <a:pt x="1478026" y="386252"/>
                      <a:pt x="1484699" y="389589"/>
                    </a:cubicBezTo>
                    <a:lnTo>
                      <a:pt x="1484699" y="397930"/>
                    </a:lnTo>
                    <a:cubicBezTo>
                      <a:pt x="1491372" y="401266"/>
                      <a:pt x="1494708" y="401266"/>
                      <a:pt x="1501381" y="406271"/>
                    </a:cubicBezTo>
                    <a:cubicBezTo>
                      <a:pt x="1506385" y="401266"/>
                      <a:pt x="1511390" y="389589"/>
                      <a:pt x="1518063" y="386252"/>
                    </a:cubicBezTo>
                    <a:cubicBezTo>
                      <a:pt x="1521399" y="384584"/>
                      <a:pt x="1524736" y="386252"/>
                      <a:pt x="1529740" y="386252"/>
                    </a:cubicBezTo>
                    <a:lnTo>
                      <a:pt x="1533077" y="377911"/>
                    </a:lnTo>
                    <a:cubicBezTo>
                      <a:pt x="1556432" y="369570"/>
                      <a:pt x="1558100" y="371239"/>
                      <a:pt x="1576450" y="361229"/>
                    </a:cubicBezTo>
                    <a:cubicBezTo>
                      <a:pt x="1576450" y="356225"/>
                      <a:pt x="1574782" y="346216"/>
                      <a:pt x="1576450" y="341211"/>
                    </a:cubicBezTo>
                    <a:cubicBezTo>
                      <a:pt x="1559768" y="334538"/>
                      <a:pt x="1533077" y="327865"/>
                      <a:pt x="1539750" y="301174"/>
                    </a:cubicBezTo>
                    <a:cubicBezTo>
                      <a:pt x="1539750" y="301174"/>
                      <a:pt x="1548091" y="296170"/>
                      <a:pt x="1543086" y="292833"/>
                    </a:cubicBezTo>
                    <a:cubicBezTo>
                      <a:pt x="1554763" y="297838"/>
                      <a:pt x="1553095" y="286160"/>
                      <a:pt x="1554763" y="284492"/>
                    </a:cubicBezTo>
                    <a:cubicBezTo>
                      <a:pt x="1529740" y="291165"/>
                      <a:pt x="1558100" y="262806"/>
                      <a:pt x="1558100" y="261137"/>
                    </a:cubicBezTo>
                    <a:cubicBezTo>
                      <a:pt x="1558100" y="252796"/>
                      <a:pt x="1551427" y="254465"/>
                      <a:pt x="1554763" y="249460"/>
                    </a:cubicBezTo>
                    <a:cubicBezTo>
                      <a:pt x="1549759" y="249460"/>
                      <a:pt x="1546422" y="256133"/>
                      <a:pt x="1543086" y="257801"/>
                    </a:cubicBezTo>
                    <a:cubicBezTo>
                      <a:pt x="1541418" y="252796"/>
                      <a:pt x="1534745" y="257801"/>
                      <a:pt x="1531409" y="254465"/>
                    </a:cubicBezTo>
                    <a:cubicBezTo>
                      <a:pt x="1531409" y="254465"/>
                      <a:pt x="1524736" y="232778"/>
                      <a:pt x="1523067" y="226105"/>
                    </a:cubicBezTo>
                    <a:cubicBezTo>
                      <a:pt x="1494708" y="227773"/>
                      <a:pt x="1488035" y="226105"/>
                      <a:pt x="1454671" y="222769"/>
                    </a:cubicBezTo>
                    <a:cubicBezTo>
                      <a:pt x="1458008" y="239451"/>
                      <a:pt x="1468017" y="259469"/>
                      <a:pt x="1474690" y="274483"/>
                    </a:cubicBezTo>
                    <a:cubicBezTo>
                      <a:pt x="1468017" y="277819"/>
                      <a:pt x="1473021" y="274483"/>
                      <a:pt x="1471353" y="282824"/>
                    </a:cubicBezTo>
                    <a:cubicBezTo>
                      <a:pt x="1468017" y="282824"/>
                      <a:pt x="1458008" y="281156"/>
                      <a:pt x="1454671" y="282824"/>
                    </a:cubicBezTo>
                    <a:cubicBezTo>
                      <a:pt x="1454671" y="282824"/>
                      <a:pt x="1451335" y="314520"/>
                      <a:pt x="1451335" y="314520"/>
                    </a:cubicBezTo>
                    <a:lnTo>
                      <a:pt x="1442994" y="314520"/>
                    </a:lnTo>
                    <a:cubicBezTo>
                      <a:pt x="1432985" y="334538"/>
                      <a:pt x="1429648" y="347884"/>
                      <a:pt x="1414634" y="362898"/>
                    </a:cubicBezTo>
                    <a:cubicBezTo>
                      <a:pt x="1426312" y="366234"/>
                      <a:pt x="1404625" y="366234"/>
                      <a:pt x="1397952" y="362898"/>
                    </a:cubicBezTo>
                    <a:cubicBezTo>
                      <a:pt x="1392948" y="359561"/>
                      <a:pt x="1394616" y="347884"/>
                      <a:pt x="1389611" y="342879"/>
                    </a:cubicBezTo>
                    <a:cubicBezTo>
                      <a:pt x="1386275" y="339543"/>
                      <a:pt x="1381270" y="341211"/>
                      <a:pt x="1377934" y="334538"/>
                    </a:cubicBezTo>
                    <a:cubicBezTo>
                      <a:pt x="1377934" y="334538"/>
                      <a:pt x="1364588" y="316188"/>
                      <a:pt x="1366257" y="314520"/>
                    </a:cubicBezTo>
                    <a:cubicBezTo>
                      <a:pt x="1377934" y="306179"/>
                      <a:pt x="1381270" y="287829"/>
                      <a:pt x="1386275" y="274483"/>
                    </a:cubicBezTo>
                    <a:cubicBezTo>
                      <a:pt x="1386275" y="274483"/>
                      <a:pt x="1396284" y="272815"/>
                      <a:pt x="1389611" y="271147"/>
                    </a:cubicBezTo>
                    <a:cubicBezTo>
                      <a:pt x="1381270" y="269478"/>
                      <a:pt x="1381270" y="254465"/>
                      <a:pt x="1377934" y="247792"/>
                    </a:cubicBezTo>
                    <a:cubicBezTo>
                      <a:pt x="1367925" y="251128"/>
                      <a:pt x="1362920" y="254465"/>
                      <a:pt x="1354579" y="256133"/>
                    </a:cubicBezTo>
                    <a:cubicBezTo>
                      <a:pt x="1352911" y="269478"/>
                      <a:pt x="1352911" y="279488"/>
                      <a:pt x="1351243" y="296170"/>
                    </a:cubicBezTo>
                    <a:cubicBezTo>
                      <a:pt x="1346238" y="296170"/>
                      <a:pt x="1341234" y="296170"/>
                      <a:pt x="1339565" y="299506"/>
                    </a:cubicBezTo>
                    <a:cubicBezTo>
                      <a:pt x="1337897" y="304511"/>
                      <a:pt x="1341234" y="307847"/>
                      <a:pt x="1339565" y="311183"/>
                    </a:cubicBezTo>
                    <a:cubicBezTo>
                      <a:pt x="1339565" y="311183"/>
                      <a:pt x="1327888" y="311183"/>
                      <a:pt x="1327888" y="311183"/>
                    </a:cubicBezTo>
                    <a:cubicBezTo>
                      <a:pt x="1327888" y="306179"/>
                      <a:pt x="1332893" y="301174"/>
                      <a:pt x="1331224" y="299506"/>
                    </a:cubicBezTo>
                    <a:cubicBezTo>
                      <a:pt x="1321215" y="289497"/>
                      <a:pt x="1321215" y="261137"/>
                      <a:pt x="1314542" y="256133"/>
                    </a:cubicBezTo>
                    <a:cubicBezTo>
                      <a:pt x="1306201" y="249460"/>
                      <a:pt x="1294524" y="254465"/>
                      <a:pt x="1282847" y="247792"/>
                    </a:cubicBezTo>
                    <a:lnTo>
                      <a:pt x="1271169" y="231110"/>
                    </a:lnTo>
                    <a:cubicBezTo>
                      <a:pt x="1264496" y="236114"/>
                      <a:pt x="1286183" y="214428"/>
                      <a:pt x="1291188" y="211091"/>
                    </a:cubicBezTo>
                    <a:cubicBezTo>
                      <a:pt x="1299529" y="204419"/>
                      <a:pt x="1282847" y="202750"/>
                      <a:pt x="1282847" y="202750"/>
                    </a:cubicBezTo>
                    <a:cubicBezTo>
                      <a:pt x="1282847" y="204419"/>
                      <a:pt x="1281178" y="209423"/>
                      <a:pt x="1279510" y="211091"/>
                    </a:cubicBezTo>
                    <a:lnTo>
                      <a:pt x="1276174" y="211091"/>
                    </a:lnTo>
                    <a:cubicBezTo>
                      <a:pt x="1279510" y="207755"/>
                      <a:pt x="1277842" y="197746"/>
                      <a:pt x="1279510" y="191073"/>
                    </a:cubicBezTo>
                    <a:cubicBezTo>
                      <a:pt x="1286183" y="191073"/>
                      <a:pt x="1297860" y="197746"/>
                      <a:pt x="1302865" y="199414"/>
                    </a:cubicBezTo>
                    <a:cubicBezTo>
                      <a:pt x="1302865" y="196078"/>
                      <a:pt x="1302865" y="187737"/>
                      <a:pt x="1306201" y="187737"/>
                    </a:cubicBezTo>
                    <a:cubicBezTo>
                      <a:pt x="1299529" y="184400"/>
                      <a:pt x="1296192" y="187737"/>
                      <a:pt x="1294524" y="187737"/>
                    </a:cubicBezTo>
                    <a:lnTo>
                      <a:pt x="1294524" y="179396"/>
                    </a:lnTo>
                    <a:cubicBezTo>
                      <a:pt x="1291188" y="177727"/>
                      <a:pt x="1282847" y="179396"/>
                      <a:pt x="1277842" y="176059"/>
                    </a:cubicBezTo>
                    <a:cubicBezTo>
                      <a:pt x="1274506" y="174391"/>
                      <a:pt x="1269501" y="162714"/>
                      <a:pt x="1266165" y="159377"/>
                    </a:cubicBezTo>
                    <a:cubicBezTo>
                      <a:pt x="1257824" y="154373"/>
                      <a:pt x="1246146" y="156041"/>
                      <a:pt x="1237805" y="151036"/>
                    </a:cubicBezTo>
                    <a:lnTo>
                      <a:pt x="1237805" y="142695"/>
                    </a:lnTo>
                    <a:cubicBezTo>
                      <a:pt x="1229464" y="137691"/>
                      <a:pt x="1226128" y="139359"/>
                      <a:pt x="1217787" y="134354"/>
                    </a:cubicBezTo>
                    <a:lnTo>
                      <a:pt x="1217787" y="126013"/>
                    </a:lnTo>
                    <a:cubicBezTo>
                      <a:pt x="1216119" y="126013"/>
                      <a:pt x="1212782" y="131018"/>
                      <a:pt x="1209446" y="129350"/>
                    </a:cubicBezTo>
                    <a:cubicBezTo>
                      <a:pt x="1214450" y="119340"/>
                      <a:pt x="1212782" y="117672"/>
                      <a:pt x="1217787" y="105995"/>
                    </a:cubicBezTo>
                    <a:lnTo>
                      <a:pt x="1226128" y="105995"/>
                    </a:lnTo>
                    <a:cubicBezTo>
                      <a:pt x="1229464" y="90981"/>
                      <a:pt x="1222791" y="99322"/>
                      <a:pt x="1217787" y="85976"/>
                    </a:cubicBezTo>
                    <a:lnTo>
                      <a:pt x="1226128" y="77635"/>
                    </a:lnTo>
                    <a:cubicBezTo>
                      <a:pt x="1242810" y="72631"/>
                      <a:pt x="1261160" y="72631"/>
                      <a:pt x="1274506" y="69294"/>
                    </a:cubicBezTo>
                    <a:cubicBezTo>
                      <a:pt x="1284515" y="65958"/>
                      <a:pt x="1291188" y="69294"/>
                      <a:pt x="1297860" y="65958"/>
                    </a:cubicBezTo>
                    <a:cubicBezTo>
                      <a:pt x="1306201" y="60953"/>
                      <a:pt x="1316211" y="29257"/>
                      <a:pt x="1321215" y="17580"/>
                    </a:cubicBezTo>
                    <a:cubicBezTo>
                      <a:pt x="1312874" y="17580"/>
                      <a:pt x="1302865" y="14244"/>
                      <a:pt x="1301197" y="14244"/>
                    </a:cubicBezTo>
                    <a:cubicBezTo>
                      <a:pt x="1291188" y="12575"/>
                      <a:pt x="1276174" y="19248"/>
                      <a:pt x="1272837" y="17580"/>
                    </a:cubicBezTo>
                    <a:lnTo>
                      <a:pt x="1272837" y="9239"/>
                    </a:lnTo>
                    <a:cubicBezTo>
                      <a:pt x="1257824" y="4234"/>
                      <a:pt x="1244478" y="-2438"/>
                      <a:pt x="1224460" y="898"/>
                    </a:cubicBezTo>
                    <a:cubicBezTo>
                      <a:pt x="1224460" y="898"/>
                      <a:pt x="1221123" y="7571"/>
                      <a:pt x="1221123" y="9239"/>
                    </a:cubicBezTo>
                    <a:cubicBezTo>
                      <a:pt x="1216119" y="9239"/>
                      <a:pt x="1202773" y="9239"/>
                      <a:pt x="1189427" y="9239"/>
                    </a:cubicBezTo>
                    <a:cubicBezTo>
                      <a:pt x="1186091" y="24253"/>
                      <a:pt x="1191096" y="17580"/>
                      <a:pt x="1181086" y="25921"/>
                    </a:cubicBezTo>
                    <a:cubicBezTo>
                      <a:pt x="1184423" y="37598"/>
                      <a:pt x="1184423" y="57617"/>
                      <a:pt x="1184423" y="62621"/>
                    </a:cubicBezTo>
                    <a:cubicBezTo>
                      <a:pt x="1184423" y="65958"/>
                      <a:pt x="1194432" y="74299"/>
                      <a:pt x="1196100" y="79303"/>
                    </a:cubicBezTo>
                    <a:cubicBezTo>
                      <a:pt x="1196100" y="79303"/>
                      <a:pt x="1187759" y="84308"/>
                      <a:pt x="1187759" y="87644"/>
                    </a:cubicBezTo>
                    <a:cubicBezTo>
                      <a:pt x="1187759" y="87644"/>
                      <a:pt x="1199437" y="95985"/>
                      <a:pt x="1199437" y="95985"/>
                    </a:cubicBezTo>
                    <a:lnTo>
                      <a:pt x="1199437" y="119340"/>
                    </a:lnTo>
                    <a:cubicBezTo>
                      <a:pt x="1197768" y="126013"/>
                      <a:pt x="1184423" y="126013"/>
                      <a:pt x="1182755" y="131018"/>
                    </a:cubicBezTo>
                    <a:cubicBezTo>
                      <a:pt x="1181086" y="136022"/>
                      <a:pt x="1184423" y="139359"/>
                      <a:pt x="1182755" y="142695"/>
                    </a:cubicBezTo>
                    <a:lnTo>
                      <a:pt x="1191096" y="142695"/>
                    </a:lnTo>
                    <a:lnTo>
                      <a:pt x="1191096" y="151036"/>
                    </a:lnTo>
                    <a:cubicBezTo>
                      <a:pt x="1181086" y="151036"/>
                      <a:pt x="1181086" y="146032"/>
                      <a:pt x="1174414" y="142695"/>
                    </a:cubicBezTo>
                    <a:cubicBezTo>
                      <a:pt x="1169409" y="157709"/>
                      <a:pt x="1154395" y="176059"/>
                      <a:pt x="1171077" y="191073"/>
                    </a:cubicBezTo>
                    <a:cubicBezTo>
                      <a:pt x="1167741" y="191073"/>
                      <a:pt x="1161068" y="191073"/>
                      <a:pt x="1159400" y="191073"/>
                    </a:cubicBezTo>
                    <a:cubicBezTo>
                      <a:pt x="1159400" y="194409"/>
                      <a:pt x="1156063" y="197746"/>
                      <a:pt x="1156063" y="199414"/>
                    </a:cubicBezTo>
                    <a:cubicBezTo>
                      <a:pt x="1164404" y="206087"/>
                      <a:pt x="1171077" y="212760"/>
                      <a:pt x="1179418" y="219432"/>
                    </a:cubicBezTo>
                    <a:cubicBezTo>
                      <a:pt x="1171077" y="219432"/>
                      <a:pt x="1161068" y="232778"/>
                      <a:pt x="1182755" y="231110"/>
                    </a:cubicBezTo>
                    <a:cubicBezTo>
                      <a:pt x="1177750" y="236114"/>
                      <a:pt x="1186091" y="234446"/>
                      <a:pt x="1186091" y="234446"/>
                    </a:cubicBezTo>
                    <a:cubicBezTo>
                      <a:pt x="1182755" y="232778"/>
                      <a:pt x="1182755" y="219432"/>
                      <a:pt x="1186091" y="217764"/>
                    </a:cubicBezTo>
                    <a:cubicBezTo>
                      <a:pt x="1189427" y="217764"/>
                      <a:pt x="1194432" y="221101"/>
                      <a:pt x="1197768" y="217764"/>
                    </a:cubicBezTo>
                    <a:cubicBezTo>
                      <a:pt x="1219455" y="249460"/>
                      <a:pt x="1219455" y="239451"/>
                      <a:pt x="1254487" y="226105"/>
                    </a:cubicBezTo>
                    <a:lnTo>
                      <a:pt x="1254487" y="234446"/>
                    </a:lnTo>
                    <a:cubicBezTo>
                      <a:pt x="1247814" y="234446"/>
                      <a:pt x="1246146" y="236114"/>
                      <a:pt x="1242810" y="237783"/>
                    </a:cubicBezTo>
                    <a:lnTo>
                      <a:pt x="1239473" y="237783"/>
                    </a:lnTo>
                    <a:cubicBezTo>
                      <a:pt x="1237805" y="241119"/>
                      <a:pt x="1239473" y="254465"/>
                      <a:pt x="1239473" y="257801"/>
                    </a:cubicBezTo>
                    <a:cubicBezTo>
                      <a:pt x="1236137" y="257801"/>
                      <a:pt x="1227796" y="254465"/>
                      <a:pt x="1227796" y="254465"/>
                    </a:cubicBezTo>
                    <a:cubicBezTo>
                      <a:pt x="1226128" y="254465"/>
                      <a:pt x="1217787" y="254465"/>
                      <a:pt x="1216119" y="254465"/>
                    </a:cubicBezTo>
                    <a:cubicBezTo>
                      <a:pt x="1216119" y="266142"/>
                      <a:pt x="1212782" y="271147"/>
                      <a:pt x="1212782" y="286160"/>
                    </a:cubicBezTo>
                    <a:cubicBezTo>
                      <a:pt x="1221123" y="284492"/>
                      <a:pt x="1226128" y="281156"/>
                      <a:pt x="1232801" y="282824"/>
                    </a:cubicBezTo>
                    <a:cubicBezTo>
                      <a:pt x="1229464" y="284492"/>
                      <a:pt x="1236137" y="294501"/>
                      <a:pt x="1236137" y="294501"/>
                    </a:cubicBezTo>
                    <a:cubicBezTo>
                      <a:pt x="1229464" y="294501"/>
                      <a:pt x="1222791" y="294501"/>
                      <a:pt x="1216119" y="297838"/>
                    </a:cubicBezTo>
                    <a:lnTo>
                      <a:pt x="1216119" y="301174"/>
                    </a:lnTo>
                    <a:cubicBezTo>
                      <a:pt x="1197768" y="314520"/>
                      <a:pt x="1152727" y="344547"/>
                      <a:pt x="1187759" y="364566"/>
                    </a:cubicBezTo>
                    <a:cubicBezTo>
                      <a:pt x="1191096" y="364566"/>
                      <a:pt x="1182755" y="369570"/>
                      <a:pt x="1184423" y="372907"/>
                    </a:cubicBezTo>
                    <a:cubicBezTo>
                      <a:pt x="1179418" y="369570"/>
                      <a:pt x="1169409" y="364566"/>
                      <a:pt x="1164404" y="361229"/>
                    </a:cubicBezTo>
                    <a:cubicBezTo>
                      <a:pt x="1146054" y="347884"/>
                      <a:pt x="1151059" y="331202"/>
                      <a:pt x="1147722" y="304511"/>
                    </a:cubicBezTo>
                    <a:cubicBezTo>
                      <a:pt x="1142718" y="304511"/>
                      <a:pt x="1142718" y="306179"/>
                      <a:pt x="1139381" y="307847"/>
                    </a:cubicBezTo>
                    <a:cubicBezTo>
                      <a:pt x="1146054" y="312852"/>
                      <a:pt x="1136045" y="311183"/>
                      <a:pt x="1136045" y="311183"/>
                    </a:cubicBezTo>
                    <a:cubicBezTo>
                      <a:pt x="1127704" y="304511"/>
                      <a:pt x="1121031" y="294501"/>
                      <a:pt x="1112690" y="287829"/>
                    </a:cubicBezTo>
                    <a:cubicBezTo>
                      <a:pt x="1112690" y="294501"/>
                      <a:pt x="1096008" y="312852"/>
                      <a:pt x="1109354" y="324529"/>
                    </a:cubicBezTo>
                    <a:cubicBezTo>
                      <a:pt x="1092672" y="329534"/>
                      <a:pt x="1082662" y="336206"/>
                      <a:pt x="1060976" y="327865"/>
                    </a:cubicBezTo>
                    <a:lnTo>
                      <a:pt x="1057639" y="319524"/>
                    </a:lnTo>
                    <a:cubicBezTo>
                      <a:pt x="1040957" y="319524"/>
                      <a:pt x="1035953" y="334538"/>
                      <a:pt x="1020939" y="336206"/>
                    </a:cubicBezTo>
                    <a:lnTo>
                      <a:pt x="1017603" y="327865"/>
                    </a:lnTo>
                    <a:cubicBezTo>
                      <a:pt x="1007593" y="324529"/>
                      <a:pt x="1004257" y="331202"/>
                      <a:pt x="989243" y="324529"/>
                    </a:cubicBezTo>
                    <a:cubicBezTo>
                      <a:pt x="984239" y="322861"/>
                      <a:pt x="979234" y="309515"/>
                      <a:pt x="972561" y="307847"/>
                    </a:cubicBezTo>
                    <a:cubicBezTo>
                      <a:pt x="967557" y="307847"/>
                      <a:pt x="965888" y="314520"/>
                      <a:pt x="960884" y="316188"/>
                    </a:cubicBezTo>
                    <a:lnTo>
                      <a:pt x="960884" y="312852"/>
                    </a:lnTo>
                    <a:lnTo>
                      <a:pt x="957547" y="316188"/>
                    </a:lnTo>
                    <a:cubicBezTo>
                      <a:pt x="940865" y="322861"/>
                      <a:pt x="957547" y="307847"/>
                      <a:pt x="954211" y="304511"/>
                    </a:cubicBezTo>
                    <a:cubicBezTo>
                      <a:pt x="952543" y="302842"/>
                      <a:pt x="944202" y="302842"/>
                      <a:pt x="942534" y="301174"/>
                    </a:cubicBezTo>
                    <a:cubicBezTo>
                      <a:pt x="935861" y="304511"/>
                      <a:pt x="942534" y="307847"/>
                      <a:pt x="930856" y="309515"/>
                    </a:cubicBezTo>
                    <a:cubicBezTo>
                      <a:pt x="927520" y="297838"/>
                      <a:pt x="920847" y="284492"/>
                      <a:pt x="919179" y="272815"/>
                    </a:cubicBezTo>
                    <a:cubicBezTo>
                      <a:pt x="890819" y="272815"/>
                      <a:pt x="874137" y="272815"/>
                      <a:pt x="847446" y="276151"/>
                    </a:cubicBezTo>
                    <a:cubicBezTo>
                      <a:pt x="840773" y="291165"/>
                      <a:pt x="842442" y="297838"/>
                      <a:pt x="835769" y="312852"/>
                    </a:cubicBezTo>
                    <a:cubicBezTo>
                      <a:pt x="840773" y="311183"/>
                      <a:pt x="844110" y="309515"/>
                      <a:pt x="847446" y="309515"/>
                    </a:cubicBezTo>
                    <a:cubicBezTo>
                      <a:pt x="840773" y="312852"/>
                      <a:pt x="855787" y="312852"/>
                      <a:pt x="855787" y="312852"/>
                    </a:cubicBezTo>
                    <a:lnTo>
                      <a:pt x="852451" y="301174"/>
                    </a:lnTo>
                    <a:cubicBezTo>
                      <a:pt x="862460" y="299506"/>
                      <a:pt x="859124" y="307847"/>
                      <a:pt x="869133" y="304511"/>
                    </a:cubicBezTo>
                    <a:cubicBezTo>
                      <a:pt x="869133" y="304511"/>
                      <a:pt x="875806" y="292833"/>
                      <a:pt x="877474" y="292833"/>
                    </a:cubicBezTo>
                    <a:cubicBezTo>
                      <a:pt x="882478" y="292833"/>
                      <a:pt x="887483" y="297838"/>
                      <a:pt x="897492" y="296170"/>
                    </a:cubicBezTo>
                    <a:cubicBezTo>
                      <a:pt x="880810" y="307847"/>
                      <a:pt x="862460" y="321193"/>
                      <a:pt x="845778" y="332870"/>
                    </a:cubicBezTo>
                    <a:cubicBezTo>
                      <a:pt x="845778" y="339543"/>
                      <a:pt x="852451" y="346216"/>
                      <a:pt x="854119" y="349552"/>
                    </a:cubicBezTo>
                    <a:cubicBezTo>
                      <a:pt x="854119" y="357893"/>
                      <a:pt x="849114" y="354557"/>
                      <a:pt x="850783" y="361229"/>
                    </a:cubicBezTo>
                    <a:cubicBezTo>
                      <a:pt x="850783" y="361229"/>
                      <a:pt x="857455" y="366234"/>
                      <a:pt x="859124" y="369570"/>
                    </a:cubicBezTo>
                    <a:cubicBezTo>
                      <a:pt x="870801" y="366234"/>
                      <a:pt x="859124" y="377911"/>
                      <a:pt x="855787" y="372907"/>
                    </a:cubicBezTo>
                    <a:cubicBezTo>
                      <a:pt x="855787" y="372907"/>
                      <a:pt x="852451" y="384584"/>
                      <a:pt x="852451" y="384584"/>
                    </a:cubicBezTo>
                    <a:cubicBezTo>
                      <a:pt x="850783" y="381248"/>
                      <a:pt x="842442" y="379580"/>
                      <a:pt x="840773" y="376243"/>
                    </a:cubicBezTo>
                    <a:cubicBezTo>
                      <a:pt x="837437" y="369570"/>
                      <a:pt x="837437" y="329534"/>
                      <a:pt x="832432" y="347884"/>
                    </a:cubicBezTo>
                    <a:cubicBezTo>
                      <a:pt x="830764" y="354557"/>
                      <a:pt x="829096" y="354557"/>
                      <a:pt x="829096" y="359561"/>
                    </a:cubicBezTo>
                    <a:cubicBezTo>
                      <a:pt x="829096" y="352888"/>
                      <a:pt x="822423" y="336206"/>
                      <a:pt x="820755" y="327865"/>
                    </a:cubicBezTo>
                    <a:cubicBezTo>
                      <a:pt x="817419" y="327865"/>
                      <a:pt x="807409" y="327865"/>
                      <a:pt x="804073" y="327865"/>
                    </a:cubicBezTo>
                    <a:cubicBezTo>
                      <a:pt x="799068" y="324529"/>
                      <a:pt x="799068" y="317856"/>
                      <a:pt x="795732" y="311183"/>
                    </a:cubicBezTo>
                    <a:cubicBezTo>
                      <a:pt x="790727" y="314520"/>
                      <a:pt x="780718" y="324529"/>
                      <a:pt x="775714" y="327865"/>
                    </a:cubicBezTo>
                    <a:cubicBezTo>
                      <a:pt x="765704" y="331202"/>
                      <a:pt x="775714" y="324529"/>
                      <a:pt x="772377" y="324529"/>
                    </a:cubicBezTo>
                    <a:cubicBezTo>
                      <a:pt x="755695" y="321193"/>
                      <a:pt x="718995" y="344547"/>
                      <a:pt x="692304" y="336206"/>
                    </a:cubicBezTo>
                    <a:cubicBezTo>
                      <a:pt x="683962" y="332870"/>
                      <a:pt x="680626" y="309515"/>
                      <a:pt x="692304" y="312852"/>
                    </a:cubicBezTo>
                    <a:cubicBezTo>
                      <a:pt x="690635" y="309515"/>
                      <a:pt x="687299" y="309515"/>
                      <a:pt x="688967" y="304511"/>
                    </a:cubicBezTo>
                    <a:cubicBezTo>
                      <a:pt x="695640" y="304511"/>
                      <a:pt x="705649" y="304511"/>
                      <a:pt x="712322" y="304511"/>
                    </a:cubicBezTo>
                    <a:cubicBezTo>
                      <a:pt x="707317" y="297838"/>
                      <a:pt x="687299" y="274483"/>
                      <a:pt x="680626" y="272815"/>
                    </a:cubicBezTo>
                    <a:cubicBezTo>
                      <a:pt x="652267" y="267810"/>
                      <a:pt x="673953" y="287829"/>
                      <a:pt x="643926" y="284492"/>
                    </a:cubicBezTo>
                    <a:cubicBezTo>
                      <a:pt x="638921" y="284492"/>
                      <a:pt x="625575" y="272815"/>
                      <a:pt x="623907" y="272815"/>
                    </a:cubicBezTo>
                    <a:cubicBezTo>
                      <a:pt x="613898" y="269478"/>
                      <a:pt x="603889" y="272815"/>
                      <a:pt x="595548" y="269478"/>
                    </a:cubicBezTo>
                    <a:cubicBezTo>
                      <a:pt x="592211" y="267810"/>
                      <a:pt x="595548" y="259469"/>
                      <a:pt x="592211" y="257801"/>
                    </a:cubicBezTo>
                    <a:cubicBezTo>
                      <a:pt x="582202" y="254465"/>
                      <a:pt x="587207" y="262806"/>
                      <a:pt x="580534" y="261137"/>
                    </a:cubicBezTo>
                    <a:lnTo>
                      <a:pt x="572193" y="252796"/>
                    </a:lnTo>
                    <a:cubicBezTo>
                      <a:pt x="552174" y="244455"/>
                      <a:pt x="517142" y="219432"/>
                      <a:pt x="488783" y="229442"/>
                    </a:cubicBezTo>
                    <a:lnTo>
                      <a:pt x="488783" y="237783"/>
                    </a:lnTo>
                    <a:cubicBezTo>
                      <a:pt x="480442" y="242787"/>
                      <a:pt x="473769" y="244455"/>
                      <a:pt x="465428" y="249460"/>
                    </a:cubicBezTo>
                    <a:cubicBezTo>
                      <a:pt x="460423" y="232778"/>
                      <a:pt x="457087" y="217764"/>
                      <a:pt x="457087" y="209423"/>
                    </a:cubicBezTo>
                    <a:cubicBezTo>
                      <a:pt x="455419" y="214428"/>
                      <a:pt x="453751" y="214428"/>
                      <a:pt x="448746" y="217764"/>
                    </a:cubicBezTo>
                    <a:cubicBezTo>
                      <a:pt x="455419" y="217764"/>
                      <a:pt x="447078" y="246124"/>
                      <a:pt x="445410" y="254465"/>
                    </a:cubicBezTo>
                    <a:lnTo>
                      <a:pt x="437069" y="254465"/>
                    </a:lnTo>
                    <a:cubicBezTo>
                      <a:pt x="430396" y="249460"/>
                      <a:pt x="395364" y="221101"/>
                      <a:pt x="393695" y="214428"/>
                    </a:cubicBezTo>
                    <a:lnTo>
                      <a:pt x="393695" y="206087"/>
                    </a:lnTo>
                    <a:lnTo>
                      <a:pt x="385354" y="206087"/>
                    </a:lnTo>
                    <a:lnTo>
                      <a:pt x="385354" y="202750"/>
                    </a:lnTo>
                    <a:cubicBezTo>
                      <a:pt x="368672" y="194409"/>
                      <a:pt x="356995" y="177727"/>
                      <a:pt x="341981" y="166050"/>
                    </a:cubicBezTo>
                    <a:cubicBezTo>
                      <a:pt x="341981" y="166050"/>
                      <a:pt x="338645" y="181064"/>
                      <a:pt x="338645" y="186068"/>
                    </a:cubicBezTo>
                    <a:cubicBezTo>
                      <a:pt x="345318" y="186068"/>
                      <a:pt x="343649" y="194409"/>
                      <a:pt x="338645" y="194409"/>
                    </a:cubicBezTo>
                    <a:cubicBezTo>
                      <a:pt x="336977" y="197746"/>
                      <a:pt x="328636" y="221101"/>
                      <a:pt x="326967" y="222769"/>
                    </a:cubicBezTo>
                    <a:cubicBezTo>
                      <a:pt x="326967" y="222769"/>
                      <a:pt x="316958" y="217764"/>
                      <a:pt x="310285" y="219432"/>
                    </a:cubicBezTo>
                    <a:cubicBezTo>
                      <a:pt x="291935" y="222769"/>
                      <a:pt x="293603" y="237783"/>
                      <a:pt x="286931" y="256133"/>
                    </a:cubicBezTo>
                    <a:lnTo>
                      <a:pt x="283594" y="256133"/>
                    </a:lnTo>
                    <a:cubicBezTo>
                      <a:pt x="288599" y="256133"/>
                      <a:pt x="280258" y="247792"/>
                      <a:pt x="280258" y="247792"/>
                    </a:cubicBezTo>
                    <a:cubicBezTo>
                      <a:pt x="276921" y="247792"/>
                      <a:pt x="271917" y="254465"/>
                      <a:pt x="268580" y="256133"/>
                    </a:cubicBezTo>
                    <a:lnTo>
                      <a:pt x="268580" y="247792"/>
                    </a:lnTo>
                    <a:cubicBezTo>
                      <a:pt x="263576" y="251128"/>
                      <a:pt x="246894" y="256133"/>
                      <a:pt x="245226" y="259469"/>
                    </a:cubicBezTo>
                    <a:lnTo>
                      <a:pt x="236885" y="282824"/>
                    </a:lnTo>
                    <a:cubicBezTo>
                      <a:pt x="231880" y="286160"/>
                      <a:pt x="225207" y="282824"/>
                      <a:pt x="220203" y="286160"/>
                    </a:cubicBezTo>
                    <a:cubicBezTo>
                      <a:pt x="215198" y="284492"/>
                      <a:pt x="225207" y="277819"/>
                      <a:pt x="216866" y="282824"/>
                    </a:cubicBezTo>
                    <a:cubicBezTo>
                      <a:pt x="218534" y="279488"/>
                      <a:pt x="243557" y="236114"/>
                      <a:pt x="245226" y="234446"/>
                    </a:cubicBezTo>
                    <a:cubicBezTo>
                      <a:pt x="258571" y="227773"/>
                      <a:pt x="273585" y="231110"/>
                      <a:pt x="288599" y="222769"/>
                    </a:cubicBezTo>
                    <a:cubicBezTo>
                      <a:pt x="323631" y="201082"/>
                      <a:pt x="308617" y="202750"/>
                      <a:pt x="276921" y="199414"/>
                    </a:cubicBezTo>
                    <a:cubicBezTo>
                      <a:pt x="271917" y="207755"/>
                      <a:pt x="271917" y="214428"/>
                      <a:pt x="268580" y="222769"/>
                    </a:cubicBezTo>
                    <a:cubicBezTo>
                      <a:pt x="265244" y="222769"/>
                      <a:pt x="256903" y="214428"/>
                      <a:pt x="256903" y="214428"/>
                    </a:cubicBezTo>
                    <a:cubicBezTo>
                      <a:pt x="253567" y="214428"/>
                      <a:pt x="221871" y="226105"/>
                      <a:pt x="220203" y="226105"/>
                    </a:cubicBezTo>
                    <a:cubicBezTo>
                      <a:pt x="216866" y="231110"/>
                      <a:pt x="220203" y="237783"/>
                      <a:pt x="216866" y="242787"/>
                    </a:cubicBezTo>
                    <a:cubicBezTo>
                      <a:pt x="213530" y="246124"/>
                      <a:pt x="203520" y="244455"/>
                      <a:pt x="200184" y="246124"/>
                    </a:cubicBezTo>
                    <a:cubicBezTo>
                      <a:pt x="200184" y="246124"/>
                      <a:pt x="200184" y="236114"/>
                      <a:pt x="200184" y="234446"/>
                    </a:cubicBezTo>
                    <a:cubicBezTo>
                      <a:pt x="190175" y="229442"/>
                      <a:pt x="191843" y="234446"/>
                      <a:pt x="183502" y="226105"/>
                    </a:cubicBezTo>
                    <a:cubicBezTo>
                      <a:pt x="180166" y="236114"/>
                      <a:pt x="183502" y="241119"/>
                      <a:pt x="180166" y="249460"/>
                    </a:cubicBezTo>
                    <a:cubicBezTo>
                      <a:pt x="176829" y="254465"/>
                      <a:pt x="176829" y="246124"/>
                      <a:pt x="176829" y="246124"/>
                    </a:cubicBezTo>
                    <a:cubicBezTo>
                      <a:pt x="161815" y="241119"/>
                      <a:pt x="173493" y="256133"/>
                      <a:pt x="168488" y="257801"/>
                    </a:cubicBezTo>
                    <a:cubicBezTo>
                      <a:pt x="165152" y="257801"/>
                      <a:pt x="151806" y="254465"/>
                      <a:pt x="145133" y="254465"/>
                    </a:cubicBezTo>
                    <a:cubicBezTo>
                      <a:pt x="145133" y="259469"/>
                      <a:pt x="141797" y="262806"/>
                      <a:pt x="148470" y="262806"/>
                    </a:cubicBezTo>
                    <a:lnTo>
                      <a:pt x="148470" y="266142"/>
                    </a:lnTo>
                    <a:cubicBezTo>
                      <a:pt x="155143" y="267810"/>
                      <a:pt x="151806" y="266142"/>
                      <a:pt x="156811" y="269478"/>
                    </a:cubicBezTo>
                    <a:cubicBezTo>
                      <a:pt x="165152" y="274483"/>
                      <a:pt x="158479" y="281156"/>
                      <a:pt x="148470" y="277819"/>
                    </a:cubicBezTo>
                    <a:cubicBezTo>
                      <a:pt x="148470" y="277819"/>
                      <a:pt x="145133" y="266142"/>
                      <a:pt x="145133" y="266142"/>
                    </a:cubicBezTo>
                    <a:cubicBezTo>
                      <a:pt x="138460" y="261137"/>
                      <a:pt x="133456" y="266142"/>
                      <a:pt x="125115" y="262806"/>
                    </a:cubicBezTo>
                    <a:lnTo>
                      <a:pt x="121778" y="254465"/>
                    </a:lnTo>
                    <a:cubicBezTo>
                      <a:pt x="105096" y="247792"/>
                      <a:pt x="76737" y="241119"/>
                      <a:pt x="65060" y="231110"/>
                    </a:cubicBezTo>
                    <a:cubicBezTo>
                      <a:pt x="65060" y="231110"/>
                      <a:pt x="61723" y="222769"/>
                      <a:pt x="61723" y="222769"/>
                    </a:cubicBezTo>
                    <a:cubicBezTo>
                      <a:pt x="45041" y="219432"/>
                      <a:pt x="41705" y="227773"/>
                      <a:pt x="25023" y="226105"/>
                    </a:cubicBezTo>
                    <a:cubicBezTo>
                      <a:pt x="16682" y="226105"/>
                      <a:pt x="10009" y="221101"/>
                      <a:pt x="0" y="216096"/>
                    </a:cubicBezTo>
                    <a:lnTo>
                      <a:pt x="10009" y="641487"/>
                    </a:lnTo>
                    <a:cubicBezTo>
                      <a:pt x="10009" y="641487"/>
                      <a:pt x="28359" y="631478"/>
                      <a:pt x="33364" y="634815"/>
                    </a:cubicBezTo>
                    <a:cubicBezTo>
                      <a:pt x="38368" y="638151"/>
                      <a:pt x="46709" y="644824"/>
                      <a:pt x="51714" y="641487"/>
                    </a:cubicBezTo>
                    <a:cubicBezTo>
                      <a:pt x="70064" y="621469"/>
                      <a:pt x="61723" y="641487"/>
                      <a:pt x="65060" y="651497"/>
                    </a:cubicBezTo>
                    <a:cubicBezTo>
                      <a:pt x="68396" y="659838"/>
                      <a:pt x="68396" y="659838"/>
                      <a:pt x="73401" y="669847"/>
                    </a:cubicBezTo>
                    <a:cubicBezTo>
                      <a:pt x="78405" y="679856"/>
                      <a:pt x="100092" y="686529"/>
                      <a:pt x="105096" y="698206"/>
                    </a:cubicBezTo>
                    <a:cubicBezTo>
                      <a:pt x="110101" y="708215"/>
                      <a:pt x="100092" y="718225"/>
                      <a:pt x="116774" y="704879"/>
                    </a:cubicBezTo>
                    <a:cubicBezTo>
                      <a:pt x="126783" y="698206"/>
                      <a:pt x="138460" y="699874"/>
                      <a:pt x="141797" y="691533"/>
                    </a:cubicBezTo>
                    <a:cubicBezTo>
                      <a:pt x="145133" y="683192"/>
                      <a:pt x="133456" y="674851"/>
                      <a:pt x="141797" y="674851"/>
                    </a:cubicBezTo>
                    <a:cubicBezTo>
                      <a:pt x="150138" y="674851"/>
                      <a:pt x="161815" y="666510"/>
                      <a:pt x="166820" y="674851"/>
                    </a:cubicBezTo>
                    <a:cubicBezTo>
                      <a:pt x="171825" y="683192"/>
                      <a:pt x="185170" y="681524"/>
                      <a:pt x="185170" y="689865"/>
                    </a:cubicBezTo>
                    <a:cubicBezTo>
                      <a:pt x="185170" y="698206"/>
                      <a:pt x="185170" y="703211"/>
                      <a:pt x="196848" y="704879"/>
                    </a:cubicBezTo>
                    <a:cubicBezTo>
                      <a:pt x="208525" y="704879"/>
                      <a:pt x="215198" y="718225"/>
                      <a:pt x="221871" y="726566"/>
                    </a:cubicBezTo>
                    <a:cubicBezTo>
                      <a:pt x="226875" y="733238"/>
                      <a:pt x="248562" y="753257"/>
                      <a:pt x="255235" y="763266"/>
                    </a:cubicBezTo>
                    <a:cubicBezTo>
                      <a:pt x="261908" y="773275"/>
                      <a:pt x="261908" y="784953"/>
                      <a:pt x="273585" y="791625"/>
                    </a:cubicBezTo>
                    <a:cubicBezTo>
                      <a:pt x="285262" y="796630"/>
                      <a:pt x="276921" y="816648"/>
                      <a:pt x="286931" y="821653"/>
                    </a:cubicBezTo>
                    <a:cubicBezTo>
                      <a:pt x="298608" y="826658"/>
                      <a:pt x="296940" y="824989"/>
                      <a:pt x="305281" y="831662"/>
                    </a:cubicBezTo>
                    <a:cubicBezTo>
                      <a:pt x="311954" y="836667"/>
                      <a:pt x="316958" y="831662"/>
                      <a:pt x="320295" y="841671"/>
                    </a:cubicBezTo>
                    <a:cubicBezTo>
                      <a:pt x="323631" y="851681"/>
                      <a:pt x="323631" y="841671"/>
                      <a:pt x="330304" y="845008"/>
                    </a:cubicBezTo>
                    <a:cubicBezTo>
                      <a:pt x="336977" y="850012"/>
                      <a:pt x="331972" y="861690"/>
                      <a:pt x="338645" y="861690"/>
                    </a:cubicBezTo>
                    <a:cubicBezTo>
                      <a:pt x="343649" y="861690"/>
                      <a:pt x="333640" y="868363"/>
                      <a:pt x="335308" y="875035"/>
                    </a:cubicBezTo>
                    <a:cubicBezTo>
                      <a:pt x="336977" y="880040"/>
                      <a:pt x="336977" y="881708"/>
                      <a:pt x="335308" y="886713"/>
                    </a:cubicBezTo>
                    <a:cubicBezTo>
                      <a:pt x="335308" y="886713"/>
                      <a:pt x="331972" y="891717"/>
                      <a:pt x="328636" y="895054"/>
                    </a:cubicBezTo>
                    <a:cubicBezTo>
                      <a:pt x="328636" y="895054"/>
                      <a:pt x="326967" y="898390"/>
                      <a:pt x="328636" y="900058"/>
                    </a:cubicBezTo>
                    <a:cubicBezTo>
                      <a:pt x="325299" y="901727"/>
                      <a:pt x="320295" y="910068"/>
                      <a:pt x="316958" y="911736"/>
                    </a:cubicBezTo>
                    <a:cubicBezTo>
                      <a:pt x="313622" y="911736"/>
                      <a:pt x="311954" y="911736"/>
                      <a:pt x="311954" y="911736"/>
                    </a:cubicBezTo>
                    <a:cubicBezTo>
                      <a:pt x="311954" y="915072"/>
                      <a:pt x="315290" y="923413"/>
                      <a:pt x="308617" y="918409"/>
                    </a:cubicBezTo>
                    <a:cubicBezTo>
                      <a:pt x="308617" y="923413"/>
                      <a:pt x="308617" y="928418"/>
                      <a:pt x="305281" y="930086"/>
                    </a:cubicBezTo>
                    <a:lnTo>
                      <a:pt x="316958" y="933422"/>
                    </a:lnTo>
                    <a:cubicBezTo>
                      <a:pt x="316958" y="933422"/>
                      <a:pt x="316958" y="961782"/>
                      <a:pt x="316958" y="965118"/>
                    </a:cubicBezTo>
                    <a:cubicBezTo>
                      <a:pt x="320295" y="965118"/>
                      <a:pt x="325299" y="971791"/>
                      <a:pt x="328636" y="973459"/>
                    </a:cubicBezTo>
                    <a:cubicBezTo>
                      <a:pt x="313622" y="981800"/>
                      <a:pt x="331972" y="976796"/>
                      <a:pt x="331972" y="976796"/>
                    </a:cubicBezTo>
                    <a:cubicBezTo>
                      <a:pt x="331972" y="976796"/>
                      <a:pt x="341981" y="963450"/>
                      <a:pt x="331972" y="968455"/>
                    </a:cubicBezTo>
                    <a:lnTo>
                      <a:pt x="331972" y="965118"/>
                    </a:lnTo>
                    <a:cubicBezTo>
                      <a:pt x="338645" y="963450"/>
                      <a:pt x="341981" y="965118"/>
                      <a:pt x="348654" y="961782"/>
                    </a:cubicBezTo>
                    <a:cubicBezTo>
                      <a:pt x="345318" y="968455"/>
                      <a:pt x="346986" y="971791"/>
                      <a:pt x="345318" y="981800"/>
                    </a:cubicBezTo>
                    <a:lnTo>
                      <a:pt x="336977" y="981800"/>
                    </a:lnTo>
                    <a:cubicBezTo>
                      <a:pt x="333640" y="991809"/>
                      <a:pt x="343649" y="986805"/>
                      <a:pt x="340313" y="993478"/>
                    </a:cubicBezTo>
                    <a:cubicBezTo>
                      <a:pt x="346986" y="993478"/>
                      <a:pt x="343649" y="998482"/>
                      <a:pt x="343649" y="1005155"/>
                    </a:cubicBezTo>
                    <a:cubicBezTo>
                      <a:pt x="350322" y="1006823"/>
                      <a:pt x="346986" y="1001819"/>
                      <a:pt x="346986" y="996814"/>
                    </a:cubicBezTo>
                    <a:cubicBezTo>
                      <a:pt x="350322" y="998482"/>
                      <a:pt x="373677" y="1011828"/>
                      <a:pt x="375345" y="1013496"/>
                    </a:cubicBezTo>
                    <a:cubicBezTo>
                      <a:pt x="375345" y="1016833"/>
                      <a:pt x="375345" y="1048528"/>
                      <a:pt x="375345" y="1061874"/>
                    </a:cubicBezTo>
                    <a:cubicBezTo>
                      <a:pt x="372009" y="1061874"/>
                      <a:pt x="362000" y="1060206"/>
                      <a:pt x="358663" y="1061874"/>
                    </a:cubicBezTo>
                    <a:cubicBezTo>
                      <a:pt x="365336" y="1080224"/>
                      <a:pt x="360331" y="1073552"/>
                      <a:pt x="367004" y="1093570"/>
                    </a:cubicBezTo>
                    <a:cubicBezTo>
                      <a:pt x="380350" y="1093570"/>
                      <a:pt x="390359" y="1086897"/>
                      <a:pt x="407041" y="1093570"/>
                    </a:cubicBezTo>
                    <a:cubicBezTo>
                      <a:pt x="407041" y="1093570"/>
                      <a:pt x="407041" y="1105247"/>
                      <a:pt x="407041" y="1105247"/>
                    </a:cubicBezTo>
                    <a:lnTo>
                      <a:pt x="403705" y="1108584"/>
                    </a:lnTo>
                    <a:cubicBezTo>
                      <a:pt x="413714" y="1108584"/>
                      <a:pt x="415382" y="1103579"/>
                      <a:pt x="420387" y="1105247"/>
                    </a:cubicBezTo>
                    <a:cubicBezTo>
                      <a:pt x="425391" y="1105247"/>
                      <a:pt x="438737" y="1121929"/>
                      <a:pt x="443741" y="1125266"/>
                    </a:cubicBezTo>
                    <a:cubicBezTo>
                      <a:pt x="443741" y="1125266"/>
                      <a:pt x="443741" y="1115257"/>
                      <a:pt x="447078" y="1121929"/>
                    </a:cubicBezTo>
                    <a:cubicBezTo>
                      <a:pt x="453751" y="1130270"/>
                      <a:pt x="445410" y="1140280"/>
                      <a:pt x="455419" y="1145284"/>
                    </a:cubicBezTo>
                    <a:cubicBezTo>
                      <a:pt x="472101" y="1153625"/>
                      <a:pt x="488783" y="1148621"/>
                      <a:pt x="500460" y="1150289"/>
                    </a:cubicBezTo>
                    <a:lnTo>
                      <a:pt x="503797" y="1150289"/>
                    </a:lnTo>
                    <a:cubicBezTo>
                      <a:pt x="500460" y="1145284"/>
                      <a:pt x="482110" y="1115257"/>
                      <a:pt x="478774" y="1113588"/>
                    </a:cubicBezTo>
                    <a:cubicBezTo>
                      <a:pt x="468764" y="1106916"/>
                      <a:pt x="455419" y="1108584"/>
                      <a:pt x="447078" y="1101911"/>
                    </a:cubicBezTo>
                    <a:lnTo>
                      <a:pt x="435400" y="1085229"/>
                    </a:lnTo>
                    <a:cubicBezTo>
                      <a:pt x="435400" y="1085229"/>
                      <a:pt x="440405" y="1078556"/>
                      <a:pt x="438737" y="1076888"/>
                    </a:cubicBezTo>
                    <a:lnTo>
                      <a:pt x="410377" y="1073552"/>
                    </a:lnTo>
                    <a:cubicBezTo>
                      <a:pt x="410377" y="1073552"/>
                      <a:pt x="442073" y="1068547"/>
                      <a:pt x="438737" y="1070215"/>
                    </a:cubicBezTo>
                    <a:cubicBezTo>
                      <a:pt x="427059" y="1073552"/>
                      <a:pt x="447078" y="1061874"/>
                      <a:pt x="447078" y="1061874"/>
                    </a:cubicBezTo>
                    <a:cubicBezTo>
                      <a:pt x="458755" y="1088565"/>
                      <a:pt x="443741" y="1073552"/>
                      <a:pt x="475437" y="1085229"/>
                    </a:cubicBezTo>
                    <a:lnTo>
                      <a:pt x="478774" y="1093570"/>
                    </a:lnTo>
                    <a:cubicBezTo>
                      <a:pt x="478774" y="1093570"/>
                      <a:pt x="468764" y="1098575"/>
                      <a:pt x="475437" y="1101911"/>
                    </a:cubicBezTo>
                    <a:cubicBezTo>
                      <a:pt x="482110" y="1105247"/>
                      <a:pt x="488783" y="1095238"/>
                      <a:pt x="492119" y="1093570"/>
                    </a:cubicBezTo>
                    <a:cubicBezTo>
                      <a:pt x="495456" y="1096906"/>
                      <a:pt x="488783" y="1103579"/>
                      <a:pt x="488783" y="1105247"/>
                    </a:cubicBezTo>
                    <a:cubicBezTo>
                      <a:pt x="497124" y="1111920"/>
                      <a:pt x="508801" y="1113588"/>
                      <a:pt x="512138" y="1125266"/>
                    </a:cubicBezTo>
                    <a:lnTo>
                      <a:pt x="1216119" y="1128602"/>
                    </a:lnTo>
                    <a:cubicBezTo>
                      <a:pt x="1216119" y="1128602"/>
                      <a:pt x="1216119" y="1116925"/>
                      <a:pt x="1221123" y="1116925"/>
                    </a:cubicBezTo>
                    <a:cubicBezTo>
                      <a:pt x="1226128" y="1116925"/>
                      <a:pt x="1232801" y="1140280"/>
                      <a:pt x="1232801" y="1140280"/>
                    </a:cubicBezTo>
                    <a:cubicBezTo>
                      <a:pt x="1232801" y="1140280"/>
                      <a:pt x="1236137" y="1143616"/>
                      <a:pt x="1244478" y="1143616"/>
                    </a:cubicBezTo>
                    <a:cubicBezTo>
                      <a:pt x="1252819" y="1143616"/>
                      <a:pt x="1261160" y="1153625"/>
                      <a:pt x="1262828" y="1148621"/>
                    </a:cubicBezTo>
                    <a:cubicBezTo>
                      <a:pt x="1262828" y="1141948"/>
                      <a:pt x="1272837" y="1138611"/>
                      <a:pt x="1276174" y="1141948"/>
                    </a:cubicBezTo>
                    <a:cubicBezTo>
                      <a:pt x="1279510" y="1145284"/>
                      <a:pt x="1287851" y="1151957"/>
                      <a:pt x="1294524" y="1151957"/>
                    </a:cubicBezTo>
                    <a:cubicBezTo>
                      <a:pt x="1301197" y="1151957"/>
                      <a:pt x="1302865" y="1155293"/>
                      <a:pt x="1311206" y="1151957"/>
                    </a:cubicBezTo>
                    <a:cubicBezTo>
                      <a:pt x="1316211" y="1151957"/>
                      <a:pt x="1319547" y="1151957"/>
                      <a:pt x="1326220" y="1151957"/>
                    </a:cubicBezTo>
                    <a:cubicBezTo>
                      <a:pt x="1332893" y="1151957"/>
                      <a:pt x="1336229" y="1148621"/>
                      <a:pt x="1341234" y="1151957"/>
                    </a:cubicBezTo>
                    <a:cubicBezTo>
                      <a:pt x="1346238" y="1155293"/>
                      <a:pt x="1349575" y="1156962"/>
                      <a:pt x="1352911" y="1158630"/>
                    </a:cubicBezTo>
                    <a:lnTo>
                      <a:pt x="1357916" y="115863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34" name="Freeform 1433">
                <a:extLst>
                  <a:ext uri="{FF2B5EF4-FFF2-40B4-BE49-F238E27FC236}">
                    <a16:creationId xmlns:a16="http://schemas.microsoft.com/office/drawing/2014/main" id="{D75CBBA3-D902-531D-9E72-2312896443A0}"/>
                  </a:ext>
                </a:extLst>
              </p:cNvPr>
              <p:cNvSpPr/>
              <p:nvPr/>
            </p:nvSpPr>
            <p:spPr>
              <a:xfrm>
                <a:off x="2517449" y="1413698"/>
                <a:ext cx="1658192" cy="1071921"/>
              </a:xfrm>
              <a:custGeom>
                <a:avLst/>
                <a:gdLst>
                  <a:gd name="connsiteX0" fmla="*/ 1297861 w 1658192"/>
                  <a:gd name="connsiteY0" fmla="*/ 212798 h 1071921"/>
                  <a:gd name="connsiteX1" fmla="*/ 1297861 w 1658192"/>
                  <a:gd name="connsiteY1" fmla="*/ 229480 h 1071921"/>
                  <a:gd name="connsiteX2" fmla="*/ 1317879 w 1658192"/>
                  <a:gd name="connsiteY2" fmla="*/ 232816 h 1071921"/>
                  <a:gd name="connsiteX3" fmla="*/ 1326220 w 1658192"/>
                  <a:gd name="connsiteY3" fmla="*/ 232816 h 1071921"/>
                  <a:gd name="connsiteX4" fmla="*/ 1329556 w 1658192"/>
                  <a:gd name="connsiteY4" fmla="*/ 221139 h 1071921"/>
                  <a:gd name="connsiteX5" fmla="*/ 1329556 w 1658192"/>
                  <a:gd name="connsiteY5" fmla="*/ 217803 h 1071921"/>
                  <a:gd name="connsiteX6" fmla="*/ 1297861 w 1658192"/>
                  <a:gd name="connsiteY6" fmla="*/ 214466 h 1071921"/>
                  <a:gd name="connsiteX7" fmla="*/ 1556432 w 1658192"/>
                  <a:gd name="connsiteY7" fmla="*/ 89351 h 1071921"/>
                  <a:gd name="connsiteX8" fmla="*/ 1561436 w 1658192"/>
                  <a:gd name="connsiteY8" fmla="*/ 89351 h 1071921"/>
                  <a:gd name="connsiteX9" fmla="*/ 1561436 w 1658192"/>
                  <a:gd name="connsiteY9" fmla="*/ 94356 h 1071921"/>
                  <a:gd name="connsiteX10" fmla="*/ 1544754 w 1658192"/>
                  <a:gd name="connsiteY10" fmla="*/ 106033 h 1071921"/>
                  <a:gd name="connsiteX11" fmla="*/ 1521399 w 1658192"/>
                  <a:gd name="connsiteY11" fmla="*/ 102697 h 1071921"/>
                  <a:gd name="connsiteX12" fmla="*/ 1553095 w 1658192"/>
                  <a:gd name="connsiteY12" fmla="*/ 99360 h 1071921"/>
                  <a:gd name="connsiteX13" fmla="*/ 1556432 w 1658192"/>
                  <a:gd name="connsiteY13" fmla="*/ 91019 h 1071921"/>
                  <a:gd name="connsiteX14" fmla="*/ 1461344 w 1658192"/>
                  <a:gd name="connsiteY14" fmla="*/ 37637 h 1071921"/>
                  <a:gd name="connsiteX15" fmla="*/ 1461344 w 1658192"/>
                  <a:gd name="connsiteY15" fmla="*/ 45978 h 1071921"/>
                  <a:gd name="connsiteX16" fmla="*/ 1461344 w 1658192"/>
                  <a:gd name="connsiteY16" fmla="*/ 37637 h 1071921"/>
                  <a:gd name="connsiteX17" fmla="*/ 1352911 w 1658192"/>
                  <a:gd name="connsiteY17" fmla="*/ 621507 h 1071921"/>
                  <a:gd name="connsiteX18" fmla="*/ 1356248 w 1658192"/>
                  <a:gd name="connsiteY18" fmla="*/ 629848 h 1071921"/>
                  <a:gd name="connsiteX19" fmla="*/ 1352911 w 1658192"/>
                  <a:gd name="connsiteY19" fmla="*/ 621507 h 1071921"/>
                  <a:gd name="connsiteX20" fmla="*/ 1184423 w 1658192"/>
                  <a:gd name="connsiteY20" fmla="*/ 593148 h 1071921"/>
                  <a:gd name="connsiteX21" fmla="*/ 1181087 w 1658192"/>
                  <a:gd name="connsiteY21" fmla="*/ 609830 h 1071921"/>
                  <a:gd name="connsiteX22" fmla="*/ 1184423 w 1658192"/>
                  <a:gd name="connsiteY22" fmla="*/ 593148 h 1071921"/>
                  <a:gd name="connsiteX23" fmla="*/ 1392948 w 1658192"/>
                  <a:gd name="connsiteY23" fmla="*/ 1058576 h 1071921"/>
                  <a:gd name="connsiteX24" fmla="*/ 1396284 w 1658192"/>
                  <a:gd name="connsiteY24" fmla="*/ 1066917 h 1071921"/>
                  <a:gd name="connsiteX25" fmla="*/ 1392948 w 1658192"/>
                  <a:gd name="connsiteY25" fmla="*/ 1058576 h 1071921"/>
                  <a:gd name="connsiteX26" fmla="*/ 1581455 w 1658192"/>
                  <a:gd name="connsiteY26" fmla="*/ 1021876 h 1071921"/>
                  <a:gd name="connsiteX27" fmla="*/ 1564773 w 1658192"/>
                  <a:gd name="connsiteY27" fmla="*/ 1025212 h 1071921"/>
                  <a:gd name="connsiteX28" fmla="*/ 1576450 w 1658192"/>
                  <a:gd name="connsiteY28" fmla="*/ 1041894 h 1071921"/>
                  <a:gd name="connsiteX29" fmla="*/ 1579786 w 1658192"/>
                  <a:gd name="connsiteY29" fmla="*/ 1021876 h 1071921"/>
                  <a:gd name="connsiteX30" fmla="*/ 1384607 w 1658192"/>
                  <a:gd name="connsiteY30" fmla="*/ 930125 h 1071921"/>
                  <a:gd name="connsiteX31" fmla="*/ 1407962 w 1658192"/>
                  <a:gd name="connsiteY31" fmla="*/ 970161 h 1071921"/>
                  <a:gd name="connsiteX32" fmla="*/ 1379602 w 1658192"/>
                  <a:gd name="connsiteY32" fmla="*/ 966825 h 1071921"/>
                  <a:gd name="connsiteX33" fmla="*/ 1382939 w 1658192"/>
                  <a:gd name="connsiteY33" fmla="*/ 930125 h 1071921"/>
                  <a:gd name="connsiteX34" fmla="*/ 1401289 w 1658192"/>
                  <a:gd name="connsiteY34" fmla="*/ 833369 h 1071921"/>
                  <a:gd name="connsiteX35" fmla="*/ 1412966 w 1658192"/>
                  <a:gd name="connsiteY35" fmla="*/ 850051 h 1071921"/>
                  <a:gd name="connsiteX36" fmla="*/ 1432985 w 1658192"/>
                  <a:gd name="connsiteY36" fmla="*/ 850051 h 1071921"/>
                  <a:gd name="connsiteX37" fmla="*/ 1456340 w 1658192"/>
                  <a:gd name="connsiteY37" fmla="*/ 866733 h 1071921"/>
                  <a:gd name="connsiteX38" fmla="*/ 1456340 w 1658192"/>
                  <a:gd name="connsiteY38" fmla="*/ 878410 h 1071921"/>
                  <a:gd name="connsiteX39" fmla="*/ 1439658 w 1658192"/>
                  <a:gd name="connsiteY39" fmla="*/ 875074 h 1071921"/>
                  <a:gd name="connsiteX40" fmla="*/ 1436321 w 1658192"/>
                  <a:gd name="connsiteY40" fmla="*/ 883415 h 1071921"/>
                  <a:gd name="connsiteX41" fmla="*/ 1419639 w 1658192"/>
                  <a:gd name="connsiteY41" fmla="*/ 883415 h 1071921"/>
                  <a:gd name="connsiteX42" fmla="*/ 1407962 w 1658192"/>
                  <a:gd name="connsiteY42" fmla="*/ 895092 h 1071921"/>
                  <a:gd name="connsiteX43" fmla="*/ 1391280 w 1658192"/>
                  <a:gd name="connsiteY43" fmla="*/ 851719 h 1071921"/>
                  <a:gd name="connsiteX44" fmla="*/ 1399621 w 1658192"/>
                  <a:gd name="connsiteY44" fmla="*/ 835037 h 1071921"/>
                  <a:gd name="connsiteX45" fmla="*/ 1309538 w 1658192"/>
                  <a:gd name="connsiteY45" fmla="*/ 793332 h 1071921"/>
                  <a:gd name="connsiteX46" fmla="*/ 1309538 w 1658192"/>
                  <a:gd name="connsiteY46" fmla="*/ 805010 h 1071921"/>
                  <a:gd name="connsiteX47" fmla="*/ 1309538 w 1658192"/>
                  <a:gd name="connsiteY47" fmla="*/ 793332 h 1071921"/>
                  <a:gd name="connsiteX48" fmla="*/ 1272838 w 1658192"/>
                  <a:gd name="connsiteY48" fmla="*/ 781655 h 1071921"/>
                  <a:gd name="connsiteX49" fmla="*/ 1256156 w 1658192"/>
                  <a:gd name="connsiteY49" fmla="*/ 793332 h 1071921"/>
                  <a:gd name="connsiteX50" fmla="*/ 1259492 w 1658192"/>
                  <a:gd name="connsiteY50" fmla="*/ 821692 h 1071921"/>
                  <a:gd name="connsiteX51" fmla="*/ 1282847 w 1658192"/>
                  <a:gd name="connsiteY51" fmla="*/ 818355 h 1071921"/>
                  <a:gd name="connsiteX52" fmla="*/ 1286183 w 1658192"/>
                  <a:gd name="connsiteY52" fmla="*/ 795000 h 1071921"/>
                  <a:gd name="connsiteX53" fmla="*/ 1269501 w 1658192"/>
                  <a:gd name="connsiteY53" fmla="*/ 783323 h 1071921"/>
                  <a:gd name="connsiteX54" fmla="*/ 1321215 w 1658192"/>
                  <a:gd name="connsiteY54" fmla="*/ 769977 h 1071921"/>
                  <a:gd name="connsiteX55" fmla="*/ 1317879 w 1658192"/>
                  <a:gd name="connsiteY55" fmla="*/ 781655 h 1071921"/>
                  <a:gd name="connsiteX56" fmla="*/ 1321215 w 1658192"/>
                  <a:gd name="connsiteY56" fmla="*/ 781655 h 1071921"/>
                  <a:gd name="connsiteX57" fmla="*/ 1324552 w 1658192"/>
                  <a:gd name="connsiteY57" fmla="*/ 784991 h 1071921"/>
                  <a:gd name="connsiteX58" fmla="*/ 1321215 w 1658192"/>
                  <a:gd name="connsiteY58" fmla="*/ 768309 h 1071921"/>
                  <a:gd name="connsiteX59" fmla="*/ 1192764 w 1658192"/>
                  <a:gd name="connsiteY59" fmla="*/ 729940 h 1071921"/>
                  <a:gd name="connsiteX60" fmla="*/ 1196100 w 1658192"/>
                  <a:gd name="connsiteY60" fmla="*/ 738281 h 1071921"/>
                  <a:gd name="connsiteX61" fmla="*/ 1192764 w 1658192"/>
                  <a:gd name="connsiteY61" fmla="*/ 729940 h 1071921"/>
                  <a:gd name="connsiteX62" fmla="*/ 1261160 w 1658192"/>
                  <a:gd name="connsiteY62" fmla="*/ 726604 h 1071921"/>
                  <a:gd name="connsiteX63" fmla="*/ 1269501 w 1658192"/>
                  <a:gd name="connsiteY63" fmla="*/ 734945 h 1071921"/>
                  <a:gd name="connsiteX64" fmla="*/ 1261160 w 1658192"/>
                  <a:gd name="connsiteY64" fmla="*/ 726604 h 1071921"/>
                  <a:gd name="connsiteX65" fmla="*/ 617234 w 1658192"/>
                  <a:gd name="connsiteY65" fmla="*/ 721599 h 1071921"/>
                  <a:gd name="connsiteX66" fmla="*/ 620571 w 1658192"/>
                  <a:gd name="connsiteY66" fmla="*/ 729940 h 1071921"/>
                  <a:gd name="connsiteX67" fmla="*/ 617234 w 1658192"/>
                  <a:gd name="connsiteY67" fmla="*/ 721599 h 1071921"/>
                  <a:gd name="connsiteX68" fmla="*/ 1204441 w 1658192"/>
                  <a:gd name="connsiteY68" fmla="*/ 718263 h 1071921"/>
                  <a:gd name="connsiteX69" fmla="*/ 1204441 w 1658192"/>
                  <a:gd name="connsiteY69" fmla="*/ 726604 h 1071921"/>
                  <a:gd name="connsiteX70" fmla="*/ 1212782 w 1658192"/>
                  <a:gd name="connsiteY70" fmla="*/ 726604 h 1071921"/>
                  <a:gd name="connsiteX71" fmla="*/ 1204441 w 1658192"/>
                  <a:gd name="connsiteY71" fmla="*/ 718263 h 1071921"/>
                  <a:gd name="connsiteX72" fmla="*/ 1184423 w 1658192"/>
                  <a:gd name="connsiteY72" fmla="*/ 706586 h 1071921"/>
                  <a:gd name="connsiteX73" fmla="*/ 1176082 w 1658192"/>
                  <a:gd name="connsiteY73" fmla="*/ 714927 h 1071921"/>
                  <a:gd name="connsiteX74" fmla="*/ 1156064 w 1658192"/>
                  <a:gd name="connsiteY74" fmla="*/ 714927 h 1071921"/>
                  <a:gd name="connsiteX75" fmla="*/ 1159400 w 1658192"/>
                  <a:gd name="connsiteY75" fmla="*/ 723268 h 1071921"/>
                  <a:gd name="connsiteX76" fmla="*/ 1182755 w 1658192"/>
                  <a:gd name="connsiteY76" fmla="*/ 726604 h 1071921"/>
                  <a:gd name="connsiteX77" fmla="*/ 1182755 w 1658192"/>
                  <a:gd name="connsiteY77" fmla="*/ 706586 h 1071921"/>
                  <a:gd name="connsiteX78" fmla="*/ 1436321 w 1658192"/>
                  <a:gd name="connsiteY78" fmla="*/ 701581 h 1071921"/>
                  <a:gd name="connsiteX79" fmla="*/ 1439658 w 1658192"/>
                  <a:gd name="connsiteY79" fmla="*/ 709922 h 1071921"/>
                  <a:gd name="connsiteX80" fmla="*/ 1436321 w 1658192"/>
                  <a:gd name="connsiteY80" fmla="*/ 701581 h 1071921"/>
                  <a:gd name="connsiteX81" fmla="*/ 1429648 w 1658192"/>
                  <a:gd name="connsiteY81" fmla="*/ 686567 h 1071921"/>
                  <a:gd name="connsiteX82" fmla="*/ 1429648 w 1658192"/>
                  <a:gd name="connsiteY82" fmla="*/ 694908 h 1071921"/>
                  <a:gd name="connsiteX83" fmla="*/ 1429648 w 1658192"/>
                  <a:gd name="connsiteY83" fmla="*/ 686567 h 1071921"/>
                  <a:gd name="connsiteX84" fmla="*/ 1104349 w 1658192"/>
                  <a:gd name="connsiteY84" fmla="*/ 669885 h 1071921"/>
                  <a:gd name="connsiteX85" fmla="*/ 1104349 w 1658192"/>
                  <a:gd name="connsiteY85" fmla="*/ 678226 h 1071921"/>
                  <a:gd name="connsiteX86" fmla="*/ 1104349 w 1658192"/>
                  <a:gd name="connsiteY86" fmla="*/ 669885 h 1071921"/>
                  <a:gd name="connsiteX87" fmla="*/ 1409630 w 1658192"/>
                  <a:gd name="connsiteY87" fmla="*/ 653203 h 1071921"/>
                  <a:gd name="connsiteX88" fmla="*/ 1412966 w 1658192"/>
                  <a:gd name="connsiteY88" fmla="*/ 676558 h 1071921"/>
                  <a:gd name="connsiteX89" fmla="*/ 1404625 w 1658192"/>
                  <a:gd name="connsiteY89" fmla="*/ 676558 h 1071921"/>
                  <a:gd name="connsiteX90" fmla="*/ 1407962 w 1658192"/>
                  <a:gd name="connsiteY90" fmla="*/ 653203 h 1071921"/>
                  <a:gd name="connsiteX91" fmla="*/ 1129372 w 1658192"/>
                  <a:gd name="connsiteY91" fmla="*/ 518079 h 1071921"/>
                  <a:gd name="connsiteX92" fmla="*/ 1132709 w 1658192"/>
                  <a:gd name="connsiteY92" fmla="*/ 534761 h 1071921"/>
                  <a:gd name="connsiteX93" fmla="*/ 1124368 w 1658192"/>
                  <a:gd name="connsiteY93" fmla="*/ 551443 h 1071921"/>
                  <a:gd name="connsiteX94" fmla="*/ 1187759 w 1658192"/>
                  <a:gd name="connsiteY94" fmla="*/ 563120 h 1071921"/>
                  <a:gd name="connsiteX95" fmla="*/ 1196100 w 1658192"/>
                  <a:gd name="connsiteY95" fmla="*/ 559784 h 1071921"/>
                  <a:gd name="connsiteX96" fmla="*/ 1196100 w 1658192"/>
                  <a:gd name="connsiteY96" fmla="*/ 571461 h 1071921"/>
                  <a:gd name="connsiteX97" fmla="*/ 1227796 w 1658192"/>
                  <a:gd name="connsiteY97" fmla="*/ 588143 h 1071921"/>
                  <a:gd name="connsiteX98" fmla="*/ 1191096 w 1658192"/>
                  <a:gd name="connsiteY98" fmla="*/ 579802 h 1071921"/>
                  <a:gd name="connsiteX99" fmla="*/ 1187759 w 1658192"/>
                  <a:gd name="connsiteY99" fmla="*/ 596484 h 1071921"/>
                  <a:gd name="connsiteX100" fmla="*/ 1184423 w 1658192"/>
                  <a:gd name="connsiteY100" fmla="*/ 579802 h 1071921"/>
                  <a:gd name="connsiteX101" fmla="*/ 1167741 w 1658192"/>
                  <a:gd name="connsiteY101" fmla="*/ 583139 h 1071921"/>
                  <a:gd name="connsiteX102" fmla="*/ 1159400 w 1658192"/>
                  <a:gd name="connsiteY102" fmla="*/ 586475 h 1071921"/>
                  <a:gd name="connsiteX103" fmla="*/ 1159400 w 1658192"/>
                  <a:gd name="connsiteY103" fmla="*/ 574798 h 1071921"/>
                  <a:gd name="connsiteX104" fmla="*/ 1147722 w 1658192"/>
                  <a:gd name="connsiteY104" fmla="*/ 574798 h 1071921"/>
                  <a:gd name="connsiteX105" fmla="*/ 1147722 w 1658192"/>
                  <a:gd name="connsiteY105" fmla="*/ 594816 h 1071921"/>
                  <a:gd name="connsiteX106" fmla="*/ 1144386 w 1658192"/>
                  <a:gd name="connsiteY106" fmla="*/ 603157 h 1071921"/>
                  <a:gd name="connsiteX107" fmla="*/ 1127704 w 1658192"/>
                  <a:gd name="connsiteY107" fmla="*/ 603157 h 1071921"/>
                  <a:gd name="connsiteX108" fmla="*/ 1119363 w 1658192"/>
                  <a:gd name="connsiteY108" fmla="*/ 603157 h 1071921"/>
                  <a:gd name="connsiteX109" fmla="*/ 1127704 w 1658192"/>
                  <a:gd name="connsiteY109" fmla="*/ 599821 h 1071921"/>
                  <a:gd name="connsiteX110" fmla="*/ 1127704 w 1658192"/>
                  <a:gd name="connsiteY110" fmla="*/ 583139 h 1071921"/>
                  <a:gd name="connsiteX111" fmla="*/ 1131040 w 1658192"/>
                  <a:gd name="connsiteY111" fmla="*/ 579802 h 1071921"/>
                  <a:gd name="connsiteX112" fmla="*/ 1122699 w 1658192"/>
                  <a:gd name="connsiteY112" fmla="*/ 579802 h 1071921"/>
                  <a:gd name="connsiteX113" fmla="*/ 1126036 w 1658192"/>
                  <a:gd name="connsiteY113" fmla="*/ 563120 h 1071921"/>
                  <a:gd name="connsiteX114" fmla="*/ 1114358 w 1658192"/>
                  <a:gd name="connsiteY114" fmla="*/ 546438 h 1071921"/>
                  <a:gd name="connsiteX115" fmla="*/ 1114358 w 1658192"/>
                  <a:gd name="connsiteY115" fmla="*/ 538097 h 1071921"/>
                  <a:gd name="connsiteX116" fmla="*/ 1126036 w 1658192"/>
                  <a:gd name="connsiteY116" fmla="*/ 518079 h 1071921"/>
                  <a:gd name="connsiteX117" fmla="*/ 1161068 w 1658192"/>
                  <a:gd name="connsiteY117" fmla="*/ 446346 h 1071921"/>
                  <a:gd name="connsiteX118" fmla="*/ 1164405 w 1658192"/>
                  <a:gd name="connsiteY118" fmla="*/ 454687 h 1071921"/>
                  <a:gd name="connsiteX119" fmla="*/ 1161068 w 1658192"/>
                  <a:gd name="connsiteY119" fmla="*/ 446346 h 1071921"/>
                  <a:gd name="connsiteX120" fmla="*/ 1177750 w 1658192"/>
                  <a:gd name="connsiteY120" fmla="*/ 381286 h 1071921"/>
                  <a:gd name="connsiteX121" fmla="*/ 1177750 w 1658192"/>
                  <a:gd name="connsiteY121" fmla="*/ 401305 h 1071921"/>
                  <a:gd name="connsiteX122" fmla="*/ 1177750 w 1658192"/>
                  <a:gd name="connsiteY122" fmla="*/ 381286 h 1071921"/>
                  <a:gd name="connsiteX123" fmla="*/ 1121031 w 1658192"/>
                  <a:gd name="connsiteY123" fmla="*/ 309554 h 1071921"/>
                  <a:gd name="connsiteX124" fmla="*/ 1132709 w 1658192"/>
                  <a:gd name="connsiteY124" fmla="*/ 317895 h 1071921"/>
                  <a:gd name="connsiteX125" fmla="*/ 1121031 w 1658192"/>
                  <a:gd name="connsiteY125" fmla="*/ 309554 h 1071921"/>
                  <a:gd name="connsiteX126" fmla="*/ 1184423 w 1658192"/>
                  <a:gd name="connsiteY126" fmla="*/ 60992 h 1071921"/>
                  <a:gd name="connsiteX127" fmla="*/ 1187759 w 1658192"/>
                  <a:gd name="connsiteY127" fmla="*/ 69333 h 1071921"/>
                  <a:gd name="connsiteX128" fmla="*/ 1184423 w 1658192"/>
                  <a:gd name="connsiteY128" fmla="*/ 60992 h 1071921"/>
                  <a:gd name="connsiteX129" fmla="*/ 1261160 w 1658192"/>
                  <a:gd name="connsiteY129" fmla="*/ 45978 h 1071921"/>
                  <a:gd name="connsiteX130" fmla="*/ 1257824 w 1658192"/>
                  <a:gd name="connsiteY130" fmla="*/ 57655 h 1071921"/>
                  <a:gd name="connsiteX131" fmla="*/ 1261160 w 1658192"/>
                  <a:gd name="connsiteY131" fmla="*/ 45978 h 1071921"/>
                  <a:gd name="connsiteX132" fmla="*/ 508801 w 1658192"/>
                  <a:gd name="connsiteY132" fmla="*/ 761636 h 1071921"/>
                  <a:gd name="connsiteX133" fmla="*/ 525483 w 1658192"/>
                  <a:gd name="connsiteY133" fmla="*/ 769977 h 1071921"/>
                  <a:gd name="connsiteX134" fmla="*/ 508801 w 1658192"/>
                  <a:gd name="connsiteY134" fmla="*/ 761636 h 1071921"/>
                  <a:gd name="connsiteX135" fmla="*/ 592211 w 1658192"/>
                  <a:gd name="connsiteY135" fmla="*/ 749959 h 1071921"/>
                  <a:gd name="connsiteX136" fmla="*/ 595548 w 1658192"/>
                  <a:gd name="connsiteY136" fmla="*/ 761636 h 1071921"/>
                  <a:gd name="connsiteX137" fmla="*/ 592211 w 1658192"/>
                  <a:gd name="connsiteY137" fmla="*/ 749959 h 1071921"/>
                  <a:gd name="connsiteX138" fmla="*/ 632248 w 1658192"/>
                  <a:gd name="connsiteY138" fmla="*/ 738281 h 1071921"/>
                  <a:gd name="connsiteX139" fmla="*/ 620571 w 1658192"/>
                  <a:gd name="connsiteY139" fmla="*/ 746622 h 1071921"/>
                  <a:gd name="connsiteX140" fmla="*/ 637253 w 1658192"/>
                  <a:gd name="connsiteY140" fmla="*/ 749959 h 1071921"/>
                  <a:gd name="connsiteX141" fmla="*/ 633916 w 1658192"/>
                  <a:gd name="connsiteY141" fmla="*/ 738281 h 1071921"/>
                  <a:gd name="connsiteX142" fmla="*/ 692304 w 1658192"/>
                  <a:gd name="connsiteY142" fmla="*/ 701581 h 1071921"/>
                  <a:gd name="connsiteX143" fmla="*/ 692304 w 1658192"/>
                  <a:gd name="connsiteY143" fmla="*/ 704917 h 1071921"/>
                  <a:gd name="connsiteX144" fmla="*/ 675621 w 1658192"/>
                  <a:gd name="connsiteY144" fmla="*/ 721599 h 1071921"/>
                  <a:gd name="connsiteX145" fmla="*/ 675621 w 1658192"/>
                  <a:gd name="connsiteY145" fmla="*/ 733277 h 1071921"/>
                  <a:gd name="connsiteX146" fmla="*/ 658939 w 1658192"/>
                  <a:gd name="connsiteY146" fmla="*/ 736613 h 1071921"/>
                  <a:gd name="connsiteX147" fmla="*/ 658939 w 1658192"/>
                  <a:gd name="connsiteY147" fmla="*/ 748291 h 1071921"/>
                  <a:gd name="connsiteX148" fmla="*/ 678958 w 1658192"/>
                  <a:gd name="connsiteY148" fmla="*/ 751627 h 1071921"/>
                  <a:gd name="connsiteX149" fmla="*/ 687299 w 1658192"/>
                  <a:gd name="connsiteY149" fmla="*/ 743286 h 1071921"/>
                  <a:gd name="connsiteX150" fmla="*/ 687299 w 1658192"/>
                  <a:gd name="connsiteY150" fmla="*/ 759968 h 1071921"/>
                  <a:gd name="connsiteX151" fmla="*/ 710654 w 1658192"/>
                  <a:gd name="connsiteY151" fmla="*/ 771646 h 1071921"/>
                  <a:gd name="connsiteX152" fmla="*/ 713990 w 1658192"/>
                  <a:gd name="connsiteY152" fmla="*/ 759968 h 1071921"/>
                  <a:gd name="connsiteX153" fmla="*/ 725668 w 1658192"/>
                  <a:gd name="connsiteY153" fmla="*/ 763305 h 1071921"/>
                  <a:gd name="connsiteX154" fmla="*/ 757363 w 1658192"/>
                  <a:gd name="connsiteY154" fmla="*/ 754964 h 1071921"/>
                  <a:gd name="connsiteX155" fmla="*/ 745686 w 1658192"/>
                  <a:gd name="connsiteY155" fmla="*/ 751627 h 1071921"/>
                  <a:gd name="connsiteX156" fmla="*/ 745686 w 1658192"/>
                  <a:gd name="connsiteY156" fmla="*/ 723268 h 1071921"/>
                  <a:gd name="connsiteX157" fmla="*/ 688967 w 1658192"/>
                  <a:gd name="connsiteY157" fmla="*/ 699913 h 1071921"/>
                  <a:gd name="connsiteX158" fmla="*/ 980902 w 1658192"/>
                  <a:gd name="connsiteY158" fmla="*/ 689904 h 1071921"/>
                  <a:gd name="connsiteX159" fmla="*/ 984239 w 1658192"/>
                  <a:gd name="connsiteY159" fmla="*/ 706586 h 1071921"/>
                  <a:gd name="connsiteX160" fmla="*/ 1004257 w 1658192"/>
                  <a:gd name="connsiteY160" fmla="*/ 714927 h 1071921"/>
                  <a:gd name="connsiteX161" fmla="*/ 1004257 w 1658192"/>
                  <a:gd name="connsiteY161" fmla="*/ 711590 h 1071921"/>
                  <a:gd name="connsiteX162" fmla="*/ 980902 w 1658192"/>
                  <a:gd name="connsiteY162" fmla="*/ 691572 h 1071921"/>
                  <a:gd name="connsiteX163" fmla="*/ 623907 w 1658192"/>
                  <a:gd name="connsiteY163" fmla="*/ 658208 h 1071921"/>
                  <a:gd name="connsiteX164" fmla="*/ 623907 w 1658192"/>
                  <a:gd name="connsiteY164" fmla="*/ 674890 h 1071921"/>
                  <a:gd name="connsiteX165" fmla="*/ 623907 w 1658192"/>
                  <a:gd name="connsiteY165" fmla="*/ 658208 h 1071921"/>
                  <a:gd name="connsiteX166" fmla="*/ 720663 w 1658192"/>
                  <a:gd name="connsiteY166" fmla="*/ 521415 h 1071921"/>
                  <a:gd name="connsiteX167" fmla="*/ 720663 w 1658192"/>
                  <a:gd name="connsiteY167" fmla="*/ 529756 h 1071921"/>
                  <a:gd name="connsiteX168" fmla="*/ 729004 w 1658192"/>
                  <a:gd name="connsiteY168" fmla="*/ 529756 h 1071921"/>
                  <a:gd name="connsiteX169" fmla="*/ 720663 w 1658192"/>
                  <a:gd name="connsiteY169" fmla="*/ 521415 h 1071921"/>
                  <a:gd name="connsiteX170" fmla="*/ 263576 w 1658192"/>
                  <a:gd name="connsiteY170" fmla="*/ 513074 h 1071921"/>
                  <a:gd name="connsiteX171" fmla="*/ 235216 w 1658192"/>
                  <a:gd name="connsiteY171" fmla="*/ 541434 h 1071921"/>
                  <a:gd name="connsiteX172" fmla="*/ 206857 w 1658192"/>
                  <a:gd name="connsiteY172" fmla="*/ 541434 h 1071921"/>
                  <a:gd name="connsiteX173" fmla="*/ 190175 w 1658192"/>
                  <a:gd name="connsiteY173" fmla="*/ 553111 h 1071921"/>
                  <a:gd name="connsiteX174" fmla="*/ 178497 w 1658192"/>
                  <a:gd name="connsiteY174" fmla="*/ 553111 h 1071921"/>
                  <a:gd name="connsiteX175" fmla="*/ 175161 w 1658192"/>
                  <a:gd name="connsiteY175" fmla="*/ 581471 h 1071921"/>
                  <a:gd name="connsiteX176" fmla="*/ 171825 w 1658192"/>
                  <a:gd name="connsiteY176" fmla="*/ 581471 h 1071921"/>
                  <a:gd name="connsiteX177" fmla="*/ 143465 w 1658192"/>
                  <a:gd name="connsiteY177" fmla="*/ 609830 h 1071921"/>
                  <a:gd name="connsiteX178" fmla="*/ 140129 w 1658192"/>
                  <a:gd name="connsiteY178" fmla="*/ 618171 h 1071921"/>
                  <a:gd name="connsiteX179" fmla="*/ 168488 w 1658192"/>
                  <a:gd name="connsiteY179" fmla="*/ 621507 h 1071921"/>
                  <a:gd name="connsiteX180" fmla="*/ 176829 w 1658192"/>
                  <a:gd name="connsiteY180" fmla="*/ 613166 h 1071921"/>
                  <a:gd name="connsiteX181" fmla="*/ 185170 w 1658192"/>
                  <a:gd name="connsiteY181" fmla="*/ 624844 h 1071921"/>
                  <a:gd name="connsiteX182" fmla="*/ 168488 w 1658192"/>
                  <a:gd name="connsiteY182" fmla="*/ 633185 h 1071921"/>
                  <a:gd name="connsiteX183" fmla="*/ 191843 w 1658192"/>
                  <a:gd name="connsiteY183" fmla="*/ 633185 h 1071921"/>
                  <a:gd name="connsiteX184" fmla="*/ 191843 w 1658192"/>
                  <a:gd name="connsiteY184" fmla="*/ 621507 h 1071921"/>
                  <a:gd name="connsiteX185" fmla="*/ 255235 w 1658192"/>
                  <a:gd name="connsiteY185" fmla="*/ 618171 h 1071921"/>
                  <a:gd name="connsiteX186" fmla="*/ 258571 w 1658192"/>
                  <a:gd name="connsiteY186" fmla="*/ 626512 h 1071921"/>
                  <a:gd name="connsiteX187" fmla="*/ 206857 w 1658192"/>
                  <a:gd name="connsiteY187" fmla="*/ 634853 h 1071921"/>
                  <a:gd name="connsiteX188" fmla="*/ 203520 w 1658192"/>
                  <a:gd name="connsiteY188" fmla="*/ 643194 h 1071921"/>
                  <a:gd name="connsiteX189" fmla="*/ 175161 w 1658192"/>
                  <a:gd name="connsiteY189" fmla="*/ 646530 h 1071921"/>
                  <a:gd name="connsiteX190" fmla="*/ 175161 w 1658192"/>
                  <a:gd name="connsiteY190" fmla="*/ 658208 h 1071921"/>
                  <a:gd name="connsiteX191" fmla="*/ 183502 w 1658192"/>
                  <a:gd name="connsiteY191" fmla="*/ 661544 h 1071921"/>
                  <a:gd name="connsiteX192" fmla="*/ 263576 w 1658192"/>
                  <a:gd name="connsiteY192" fmla="*/ 661544 h 1071921"/>
                  <a:gd name="connsiteX193" fmla="*/ 283594 w 1658192"/>
                  <a:gd name="connsiteY193" fmla="*/ 653203 h 1071921"/>
                  <a:gd name="connsiteX194" fmla="*/ 295272 w 1658192"/>
                  <a:gd name="connsiteY194" fmla="*/ 661544 h 1071921"/>
                  <a:gd name="connsiteX195" fmla="*/ 306949 w 1658192"/>
                  <a:gd name="connsiteY195" fmla="*/ 649867 h 1071921"/>
                  <a:gd name="connsiteX196" fmla="*/ 318627 w 1658192"/>
                  <a:gd name="connsiteY196" fmla="*/ 661544 h 1071921"/>
                  <a:gd name="connsiteX197" fmla="*/ 346986 w 1658192"/>
                  <a:gd name="connsiteY197" fmla="*/ 658208 h 1071921"/>
                  <a:gd name="connsiteX198" fmla="*/ 326968 w 1658192"/>
                  <a:gd name="connsiteY198" fmla="*/ 681563 h 1071921"/>
                  <a:gd name="connsiteX199" fmla="*/ 263576 w 1658192"/>
                  <a:gd name="connsiteY199" fmla="*/ 678226 h 1071921"/>
                  <a:gd name="connsiteX200" fmla="*/ 243557 w 1658192"/>
                  <a:gd name="connsiteY200" fmla="*/ 689904 h 1071921"/>
                  <a:gd name="connsiteX201" fmla="*/ 203520 w 1658192"/>
                  <a:gd name="connsiteY201" fmla="*/ 689904 h 1071921"/>
                  <a:gd name="connsiteX202" fmla="*/ 203520 w 1658192"/>
                  <a:gd name="connsiteY202" fmla="*/ 718263 h 1071921"/>
                  <a:gd name="connsiteX203" fmla="*/ 220203 w 1658192"/>
                  <a:gd name="connsiteY203" fmla="*/ 721599 h 1071921"/>
                  <a:gd name="connsiteX204" fmla="*/ 220203 w 1658192"/>
                  <a:gd name="connsiteY204" fmla="*/ 729940 h 1071921"/>
                  <a:gd name="connsiteX205" fmla="*/ 280258 w 1658192"/>
                  <a:gd name="connsiteY205" fmla="*/ 741618 h 1071921"/>
                  <a:gd name="connsiteX206" fmla="*/ 280258 w 1658192"/>
                  <a:gd name="connsiteY206" fmla="*/ 764973 h 1071921"/>
                  <a:gd name="connsiteX207" fmla="*/ 296940 w 1658192"/>
                  <a:gd name="connsiteY207" fmla="*/ 761636 h 1071921"/>
                  <a:gd name="connsiteX208" fmla="*/ 296940 w 1658192"/>
                  <a:gd name="connsiteY208" fmla="*/ 769977 h 1071921"/>
                  <a:gd name="connsiteX209" fmla="*/ 397032 w 1658192"/>
                  <a:gd name="connsiteY209" fmla="*/ 758300 h 1071921"/>
                  <a:gd name="connsiteX210" fmla="*/ 400368 w 1658192"/>
                  <a:gd name="connsiteY210" fmla="*/ 749959 h 1071921"/>
                  <a:gd name="connsiteX211" fmla="*/ 432064 w 1658192"/>
                  <a:gd name="connsiteY211" fmla="*/ 738281 h 1071921"/>
                  <a:gd name="connsiteX212" fmla="*/ 448746 w 1658192"/>
                  <a:gd name="connsiteY212" fmla="*/ 738281 h 1071921"/>
                  <a:gd name="connsiteX213" fmla="*/ 485447 w 1658192"/>
                  <a:gd name="connsiteY213" fmla="*/ 706586 h 1071921"/>
                  <a:gd name="connsiteX214" fmla="*/ 497124 w 1658192"/>
                  <a:gd name="connsiteY214" fmla="*/ 706586 h 1071921"/>
                  <a:gd name="connsiteX215" fmla="*/ 488783 w 1658192"/>
                  <a:gd name="connsiteY215" fmla="*/ 726604 h 1071921"/>
                  <a:gd name="connsiteX216" fmla="*/ 517142 w 1658192"/>
                  <a:gd name="connsiteY216" fmla="*/ 734945 h 1071921"/>
                  <a:gd name="connsiteX217" fmla="*/ 517142 w 1658192"/>
                  <a:gd name="connsiteY217" fmla="*/ 746622 h 1071921"/>
                  <a:gd name="connsiteX218" fmla="*/ 533824 w 1658192"/>
                  <a:gd name="connsiteY218" fmla="*/ 738281 h 1071921"/>
                  <a:gd name="connsiteX219" fmla="*/ 537161 w 1658192"/>
                  <a:gd name="connsiteY219" fmla="*/ 746622 h 1071921"/>
                  <a:gd name="connsiteX220" fmla="*/ 557179 w 1658192"/>
                  <a:gd name="connsiteY220" fmla="*/ 746622 h 1071921"/>
                  <a:gd name="connsiteX221" fmla="*/ 557179 w 1658192"/>
                  <a:gd name="connsiteY221" fmla="*/ 749959 h 1071921"/>
                  <a:gd name="connsiteX222" fmla="*/ 568857 w 1658192"/>
                  <a:gd name="connsiteY222" fmla="*/ 741618 h 1071921"/>
                  <a:gd name="connsiteX223" fmla="*/ 597216 w 1658192"/>
                  <a:gd name="connsiteY223" fmla="*/ 741618 h 1071921"/>
                  <a:gd name="connsiteX224" fmla="*/ 605557 w 1658192"/>
                  <a:gd name="connsiteY224" fmla="*/ 729940 h 1071921"/>
                  <a:gd name="connsiteX225" fmla="*/ 585539 w 1658192"/>
                  <a:gd name="connsiteY225" fmla="*/ 718263 h 1071921"/>
                  <a:gd name="connsiteX226" fmla="*/ 582202 w 1658192"/>
                  <a:gd name="connsiteY226" fmla="*/ 726604 h 1071921"/>
                  <a:gd name="connsiteX227" fmla="*/ 565520 w 1658192"/>
                  <a:gd name="connsiteY227" fmla="*/ 726604 h 1071921"/>
                  <a:gd name="connsiteX228" fmla="*/ 562184 w 1658192"/>
                  <a:gd name="connsiteY228" fmla="*/ 714927 h 1071921"/>
                  <a:gd name="connsiteX229" fmla="*/ 598884 w 1658192"/>
                  <a:gd name="connsiteY229" fmla="*/ 714927 h 1071921"/>
                  <a:gd name="connsiteX230" fmla="*/ 590543 w 1658192"/>
                  <a:gd name="connsiteY230" fmla="*/ 711590 h 1071921"/>
                  <a:gd name="connsiteX231" fmla="*/ 590543 w 1658192"/>
                  <a:gd name="connsiteY231" fmla="*/ 703249 h 1071921"/>
                  <a:gd name="connsiteX232" fmla="*/ 607225 w 1658192"/>
                  <a:gd name="connsiteY232" fmla="*/ 699913 h 1071921"/>
                  <a:gd name="connsiteX233" fmla="*/ 607225 w 1658192"/>
                  <a:gd name="connsiteY233" fmla="*/ 708254 h 1071921"/>
                  <a:gd name="connsiteX234" fmla="*/ 618903 w 1658192"/>
                  <a:gd name="connsiteY234" fmla="*/ 708254 h 1071921"/>
                  <a:gd name="connsiteX235" fmla="*/ 618903 w 1658192"/>
                  <a:gd name="connsiteY235" fmla="*/ 719931 h 1071921"/>
                  <a:gd name="connsiteX236" fmla="*/ 627244 w 1658192"/>
                  <a:gd name="connsiteY236" fmla="*/ 708254 h 1071921"/>
                  <a:gd name="connsiteX237" fmla="*/ 627244 w 1658192"/>
                  <a:gd name="connsiteY237" fmla="*/ 684899 h 1071921"/>
                  <a:gd name="connsiteX238" fmla="*/ 570525 w 1658192"/>
                  <a:gd name="connsiteY238" fmla="*/ 668217 h 1071921"/>
                  <a:gd name="connsiteX239" fmla="*/ 570525 w 1658192"/>
                  <a:gd name="connsiteY239" fmla="*/ 656540 h 1071921"/>
                  <a:gd name="connsiteX240" fmla="*/ 562184 w 1658192"/>
                  <a:gd name="connsiteY240" fmla="*/ 656540 h 1071921"/>
                  <a:gd name="connsiteX241" fmla="*/ 565520 w 1658192"/>
                  <a:gd name="connsiteY241" fmla="*/ 668217 h 1071921"/>
                  <a:gd name="connsiteX242" fmla="*/ 565520 w 1658192"/>
                  <a:gd name="connsiteY242" fmla="*/ 671553 h 1071921"/>
                  <a:gd name="connsiteX243" fmla="*/ 562184 w 1658192"/>
                  <a:gd name="connsiteY243" fmla="*/ 668217 h 1071921"/>
                  <a:gd name="connsiteX244" fmla="*/ 542165 w 1658192"/>
                  <a:gd name="connsiteY244" fmla="*/ 664881 h 1071921"/>
                  <a:gd name="connsiteX245" fmla="*/ 542165 w 1658192"/>
                  <a:gd name="connsiteY245" fmla="*/ 656540 h 1071921"/>
                  <a:gd name="connsiteX246" fmla="*/ 525483 w 1658192"/>
                  <a:gd name="connsiteY246" fmla="*/ 624844 h 1071921"/>
                  <a:gd name="connsiteX247" fmla="*/ 513806 w 1658192"/>
                  <a:gd name="connsiteY247" fmla="*/ 621507 h 1071921"/>
                  <a:gd name="connsiteX248" fmla="*/ 502129 w 1658192"/>
                  <a:gd name="connsiteY248" fmla="*/ 589812 h 1071921"/>
                  <a:gd name="connsiteX249" fmla="*/ 502129 w 1658192"/>
                  <a:gd name="connsiteY249" fmla="*/ 586475 h 1071921"/>
                  <a:gd name="connsiteX250" fmla="*/ 485447 w 1658192"/>
                  <a:gd name="connsiteY250" fmla="*/ 586475 h 1071921"/>
                  <a:gd name="connsiteX251" fmla="*/ 493788 w 1658192"/>
                  <a:gd name="connsiteY251" fmla="*/ 578134 h 1071921"/>
                  <a:gd name="connsiteX252" fmla="*/ 493788 w 1658192"/>
                  <a:gd name="connsiteY252" fmla="*/ 561452 h 1071921"/>
                  <a:gd name="connsiteX253" fmla="*/ 457087 w 1658192"/>
                  <a:gd name="connsiteY253" fmla="*/ 521415 h 1071921"/>
                  <a:gd name="connsiteX254" fmla="*/ 445410 w 1658192"/>
                  <a:gd name="connsiteY254" fmla="*/ 529756 h 1071921"/>
                  <a:gd name="connsiteX255" fmla="*/ 485447 w 1658192"/>
                  <a:gd name="connsiteY255" fmla="*/ 578134 h 1071921"/>
                  <a:gd name="connsiteX256" fmla="*/ 482110 w 1658192"/>
                  <a:gd name="connsiteY256" fmla="*/ 586475 h 1071921"/>
                  <a:gd name="connsiteX257" fmla="*/ 470433 w 1658192"/>
                  <a:gd name="connsiteY257" fmla="*/ 583139 h 1071921"/>
                  <a:gd name="connsiteX258" fmla="*/ 458755 w 1658192"/>
                  <a:gd name="connsiteY258" fmla="*/ 591480 h 1071921"/>
                  <a:gd name="connsiteX259" fmla="*/ 450414 w 1658192"/>
                  <a:gd name="connsiteY259" fmla="*/ 583139 h 1071921"/>
                  <a:gd name="connsiteX260" fmla="*/ 447078 w 1658192"/>
                  <a:gd name="connsiteY260" fmla="*/ 594816 h 1071921"/>
                  <a:gd name="connsiteX261" fmla="*/ 438737 w 1658192"/>
                  <a:gd name="connsiteY261" fmla="*/ 611498 h 1071921"/>
                  <a:gd name="connsiteX262" fmla="*/ 422055 w 1658192"/>
                  <a:gd name="connsiteY262" fmla="*/ 614835 h 1071921"/>
                  <a:gd name="connsiteX263" fmla="*/ 422055 w 1658192"/>
                  <a:gd name="connsiteY263" fmla="*/ 606494 h 1071921"/>
                  <a:gd name="connsiteX264" fmla="*/ 425391 w 1658192"/>
                  <a:gd name="connsiteY264" fmla="*/ 589812 h 1071921"/>
                  <a:gd name="connsiteX265" fmla="*/ 433732 w 1658192"/>
                  <a:gd name="connsiteY265" fmla="*/ 569793 h 1071921"/>
                  <a:gd name="connsiteX266" fmla="*/ 422055 w 1658192"/>
                  <a:gd name="connsiteY266" fmla="*/ 566457 h 1071921"/>
                  <a:gd name="connsiteX267" fmla="*/ 413714 w 1658192"/>
                  <a:gd name="connsiteY267" fmla="*/ 546438 h 1071921"/>
                  <a:gd name="connsiteX268" fmla="*/ 405373 w 1658192"/>
                  <a:gd name="connsiteY268" fmla="*/ 549775 h 1071921"/>
                  <a:gd name="connsiteX269" fmla="*/ 393696 w 1658192"/>
                  <a:gd name="connsiteY269" fmla="*/ 541434 h 1071921"/>
                  <a:gd name="connsiteX270" fmla="*/ 382018 w 1658192"/>
                  <a:gd name="connsiteY270" fmla="*/ 569793 h 1071921"/>
                  <a:gd name="connsiteX271" fmla="*/ 370341 w 1658192"/>
                  <a:gd name="connsiteY271" fmla="*/ 569793 h 1071921"/>
                  <a:gd name="connsiteX272" fmla="*/ 341981 w 1658192"/>
                  <a:gd name="connsiteY272" fmla="*/ 538097 h 1071921"/>
                  <a:gd name="connsiteX273" fmla="*/ 325299 w 1658192"/>
                  <a:gd name="connsiteY273" fmla="*/ 538097 h 1071921"/>
                  <a:gd name="connsiteX274" fmla="*/ 328636 w 1658192"/>
                  <a:gd name="connsiteY274" fmla="*/ 586475 h 1071921"/>
                  <a:gd name="connsiteX275" fmla="*/ 316958 w 1658192"/>
                  <a:gd name="connsiteY275" fmla="*/ 589812 h 1071921"/>
                  <a:gd name="connsiteX276" fmla="*/ 285263 w 1658192"/>
                  <a:gd name="connsiteY276" fmla="*/ 569793 h 1071921"/>
                  <a:gd name="connsiteX277" fmla="*/ 285263 w 1658192"/>
                  <a:gd name="connsiteY277" fmla="*/ 521415 h 1071921"/>
                  <a:gd name="connsiteX278" fmla="*/ 265244 w 1658192"/>
                  <a:gd name="connsiteY278" fmla="*/ 518079 h 1071921"/>
                  <a:gd name="connsiteX279" fmla="*/ 677290 w 1658192"/>
                  <a:gd name="connsiteY279" fmla="*/ 498060 h 1071921"/>
                  <a:gd name="connsiteX280" fmla="*/ 677290 w 1658192"/>
                  <a:gd name="connsiteY280" fmla="*/ 506401 h 1071921"/>
                  <a:gd name="connsiteX281" fmla="*/ 677290 w 1658192"/>
                  <a:gd name="connsiteY281" fmla="*/ 498060 h 1071921"/>
                  <a:gd name="connsiteX282" fmla="*/ 683962 w 1658192"/>
                  <a:gd name="connsiteY282" fmla="*/ 478042 h 1071921"/>
                  <a:gd name="connsiteX283" fmla="*/ 683962 w 1658192"/>
                  <a:gd name="connsiteY283" fmla="*/ 486383 h 1071921"/>
                  <a:gd name="connsiteX284" fmla="*/ 647262 w 1658192"/>
                  <a:gd name="connsiteY284" fmla="*/ 498060 h 1071921"/>
                  <a:gd name="connsiteX285" fmla="*/ 655603 w 1658192"/>
                  <a:gd name="connsiteY285" fmla="*/ 506401 h 1071921"/>
                  <a:gd name="connsiteX286" fmla="*/ 623907 w 1658192"/>
                  <a:gd name="connsiteY286" fmla="*/ 503065 h 1071921"/>
                  <a:gd name="connsiteX287" fmla="*/ 607225 w 1658192"/>
                  <a:gd name="connsiteY287" fmla="*/ 511406 h 1071921"/>
                  <a:gd name="connsiteX288" fmla="*/ 607225 w 1658192"/>
                  <a:gd name="connsiteY288" fmla="*/ 519747 h 1071921"/>
                  <a:gd name="connsiteX289" fmla="*/ 607225 w 1658192"/>
                  <a:gd name="connsiteY289" fmla="*/ 531425 h 1071921"/>
                  <a:gd name="connsiteX290" fmla="*/ 635585 w 1658192"/>
                  <a:gd name="connsiteY290" fmla="*/ 534761 h 1071921"/>
                  <a:gd name="connsiteX291" fmla="*/ 635585 w 1658192"/>
                  <a:gd name="connsiteY291" fmla="*/ 551443 h 1071921"/>
                  <a:gd name="connsiteX292" fmla="*/ 627244 w 1658192"/>
                  <a:gd name="connsiteY292" fmla="*/ 563120 h 1071921"/>
                  <a:gd name="connsiteX293" fmla="*/ 587207 w 1658192"/>
                  <a:gd name="connsiteY293" fmla="*/ 554779 h 1071921"/>
                  <a:gd name="connsiteX294" fmla="*/ 583870 w 1658192"/>
                  <a:gd name="connsiteY294" fmla="*/ 543102 h 1071921"/>
                  <a:gd name="connsiteX295" fmla="*/ 567188 w 1658192"/>
                  <a:gd name="connsiteY295" fmla="*/ 546438 h 1071921"/>
                  <a:gd name="connsiteX296" fmla="*/ 570525 w 1658192"/>
                  <a:gd name="connsiteY296" fmla="*/ 566457 h 1071921"/>
                  <a:gd name="connsiteX297" fmla="*/ 582202 w 1658192"/>
                  <a:gd name="connsiteY297" fmla="*/ 578134 h 1071921"/>
                  <a:gd name="connsiteX298" fmla="*/ 613898 w 1658192"/>
                  <a:gd name="connsiteY298" fmla="*/ 578134 h 1071921"/>
                  <a:gd name="connsiteX299" fmla="*/ 625575 w 1658192"/>
                  <a:gd name="connsiteY299" fmla="*/ 598153 h 1071921"/>
                  <a:gd name="connsiteX300" fmla="*/ 645594 w 1658192"/>
                  <a:gd name="connsiteY300" fmla="*/ 601489 h 1071921"/>
                  <a:gd name="connsiteX301" fmla="*/ 657271 w 1658192"/>
                  <a:gd name="connsiteY301" fmla="*/ 633185 h 1071921"/>
                  <a:gd name="connsiteX302" fmla="*/ 668949 w 1658192"/>
                  <a:gd name="connsiteY302" fmla="*/ 636521 h 1071921"/>
                  <a:gd name="connsiteX303" fmla="*/ 700645 w 1658192"/>
                  <a:gd name="connsiteY303" fmla="*/ 616503 h 1071921"/>
                  <a:gd name="connsiteX304" fmla="*/ 703981 w 1658192"/>
                  <a:gd name="connsiteY304" fmla="*/ 608162 h 1071921"/>
                  <a:gd name="connsiteX305" fmla="*/ 727336 w 1658192"/>
                  <a:gd name="connsiteY305" fmla="*/ 604825 h 1071921"/>
                  <a:gd name="connsiteX306" fmla="*/ 735677 w 1658192"/>
                  <a:gd name="connsiteY306" fmla="*/ 593148 h 1071921"/>
                  <a:gd name="connsiteX307" fmla="*/ 732340 w 1658192"/>
                  <a:gd name="connsiteY307" fmla="*/ 561452 h 1071921"/>
                  <a:gd name="connsiteX308" fmla="*/ 723999 w 1658192"/>
                  <a:gd name="connsiteY308" fmla="*/ 553111 h 1071921"/>
                  <a:gd name="connsiteX309" fmla="*/ 712322 w 1658192"/>
                  <a:gd name="connsiteY309" fmla="*/ 564789 h 1071921"/>
                  <a:gd name="connsiteX310" fmla="*/ 688967 w 1658192"/>
                  <a:gd name="connsiteY310" fmla="*/ 541434 h 1071921"/>
                  <a:gd name="connsiteX311" fmla="*/ 685631 w 1658192"/>
                  <a:gd name="connsiteY311" fmla="*/ 524752 h 1071921"/>
                  <a:gd name="connsiteX312" fmla="*/ 697308 w 1658192"/>
                  <a:gd name="connsiteY312" fmla="*/ 496392 h 1071921"/>
                  <a:gd name="connsiteX313" fmla="*/ 680626 w 1658192"/>
                  <a:gd name="connsiteY313" fmla="*/ 476374 h 1071921"/>
                  <a:gd name="connsiteX314" fmla="*/ 88415 w 1658192"/>
                  <a:gd name="connsiteY314" fmla="*/ 461360 h 1071921"/>
                  <a:gd name="connsiteX315" fmla="*/ 68396 w 1658192"/>
                  <a:gd name="connsiteY315" fmla="*/ 473037 h 1071921"/>
                  <a:gd name="connsiteX316" fmla="*/ 11677 w 1658192"/>
                  <a:gd name="connsiteY316" fmla="*/ 489719 h 1071921"/>
                  <a:gd name="connsiteX317" fmla="*/ 20018 w 1658192"/>
                  <a:gd name="connsiteY317" fmla="*/ 546438 h 1071921"/>
                  <a:gd name="connsiteX318" fmla="*/ 8341 w 1658192"/>
                  <a:gd name="connsiteY318" fmla="*/ 549775 h 1071921"/>
                  <a:gd name="connsiteX319" fmla="*/ 16682 w 1658192"/>
                  <a:gd name="connsiteY319" fmla="*/ 566457 h 1071921"/>
                  <a:gd name="connsiteX320" fmla="*/ 0 w 1658192"/>
                  <a:gd name="connsiteY320" fmla="*/ 603157 h 1071921"/>
                  <a:gd name="connsiteX321" fmla="*/ 23355 w 1658192"/>
                  <a:gd name="connsiteY321" fmla="*/ 619839 h 1071921"/>
                  <a:gd name="connsiteX322" fmla="*/ 35032 w 1658192"/>
                  <a:gd name="connsiteY322" fmla="*/ 643194 h 1071921"/>
                  <a:gd name="connsiteX323" fmla="*/ 55051 w 1658192"/>
                  <a:gd name="connsiteY323" fmla="*/ 643194 h 1071921"/>
                  <a:gd name="connsiteX324" fmla="*/ 75069 w 1658192"/>
                  <a:gd name="connsiteY324" fmla="*/ 614835 h 1071921"/>
                  <a:gd name="connsiteX325" fmla="*/ 78405 w 1658192"/>
                  <a:gd name="connsiteY325" fmla="*/ 618171 h 1071921"/>
                  <a:gd name="connsiteX326" fmla="*/ 81742 w 1658192"/>
                  <a:gd name="connsiteY326" fmla="*/ 621507 h 1071921"/>
                  <a:gd name="connsiteX327" fmla="*/ 105097 w 1658192"/>
                  <a:gd name="connsiteY327" fmla="*/ 618171 h 1071921"/>
                  <a:gd name="connsiteX328" fmla="*/ 116774 w 1658192"/>
                  <a:gd name="connsiteY328" fmla="*/ 618171 h 1071921"/>
                  <a:gd name="connsiteX329" fmla="*/ 128451 w 1658192"/>
                  <a:gd name="connsiteY329" fmla="*/ 581471 h 1071921"/>
                  <a:gd name="connsiteX330" fmla="*/ 225207 w 1658192"/>
                  <a:gd name="connsiteY330" fmla="*/ 521415 h 1071921"/>
                  <a:gd name="connsiteX331" fmla="*/ 236885 w 1658192"/>
                  <a:gd name="connsiteY331" fmla="*/ 524752 h 1071921"/>
                  <a:gd name="connsiteX332" fmla="*/ 245226 w 1658192"/>
                  <a:gd name="connsiteY332" fmla="*/ 516411 h 1071921"/>
                  <a:gd name="connsiteX333" fmla="*/ 245226 w 1658192"/>
                  <a:gd name="connsiteY333" fmla="*/ 508070 h 1071921"/>
                  <a:gd name="connsiteX334" fmla="*/ 228544 w 1658192"/>
                  <a:gd name="connsiteY334" fmla="*/ 504733 h 1071921"/>
                  <a:gd name="connsiteX335" fmla="*/ 216866 w 1658192"/>
                  <a:gd name="connsiteY335" fmla="*/ 488051 h 1071921"/>
                  <a:gd name="connsiteX336" fmla="*/ 145133 w 1658192"/>
                  <a:gd name="connsiteY336" fmla="*/ 488051 h 1071921"/>
                  <a:gd name="connsiteX337" fmla="*/ 136792 w 1658192"/>
                  <a:gd name="connsiteY337" fmla="*/ 479710 h 1071921"/>
                  <a:gd name="connsiteX338" fmla="*/ 93419 w 1658192"/>
                  <a:gd name="connsiteY338" fmla="*/ 468033 h 1071921"/>
                  <a:gd name="connsiteX339" fmla="*/ 90083 w 1658192"/>
                  <a:gd name="connsiteY339" fmla="*/ 459692 h 1071921"/>
                  <a:gd name="connsiteX340" fmla="*/ 86746 w 1658192"/>
                  <a:gd name="connsiteY340" fmla="*/ 459692 h 1071921"/>
                  <a:gd name="connsiteX341" fmla="*/ 703981 w 1658192"/>
                  <a:gd name="connsiteY341" fmla="*/ 458024 h 1071921"/>
                  <a:gd name="connsiteX342" fmla="*/ 707317 w 1658192"/>
                  <a:gd name="connsiteY342" fmla="*/ 466365 h 1071921"/>
                  <a:gd name="connsiteX343" fmla="*/ 703981 w 1658192"/>
                  <a:gd name="connsiteY343" fmla="*/ 458024 h 1071921"/>
                  <a:gd name="connsiteX344" fmla="*/ 537161 w 1658192"/>
                  <a:gd name="connsiteY344" fmla="*/ 421323 h 1071921"/>
                  <a:gd name="connsiteX345" fmla="*/ 537161 w 1658192"/>
                  <a:gd name="connsiteY345" fmla="*/ 441342 h 1071921"/>
                  <a:gd name="connsiteX346" fmla="*/ 537161 w 1658192"/>
                  <a:gd name="connsiteY346" fmla="*/ 421323 h 1071921"/>
                  <a:gd name="connsiteX347" fmla="*/ 760700 w 1658192"/>
                  <a:gd name="connsiteY347" fmla="*/ 406309 h 1071921"/>
                  <a:gd name="connsiteX348" fmla="*/ 752359 w 1658192"/>
                  <a:gd name="connsiteY348" fmla="*/ 426328 h 1071921"/>
                  <a:gd name="connsiteX349" fmla="*/ 744018 w 1658192"/>
                  <a:gd name="connsiteY349" fmla="*/ 426328 h 1071921"/>
                  <a:gd name="connsiteX350" fmla="*/ 735677 w 1658192"/>
                  <a:gd name="connsiteY350" fmla="*/ 449683 h 1071921"/>
                  <a:gd name="connsiteX351" fmla="*/ 752359 w 1658192"/>
                  <a:gd name="connsiteY351" fmla="*/ 449683 h 1071921"/>
                  <a:gd name="connsiteX352" fmla="*/ 755695 w 1658192"/>
                  <a:gd name="connsiteY352" fmla="*/ 458024 h 1071921"/>
                  <a:gd name="connsiteX353" fmla="*/ 784055 w 1658192"/>
                  <a:gd name="connsiteY353" fmla="*/ 461360 h 1071921"/>
                  <a:gd name="connsiteX354" fmla="*/ 792396 w 1658192"/>
                  <a:gd name="connsiteY354" fmla="*/ 469701 h 1071921"/>
                  <a:gd name="connsiteX355" fmla="*/ 804073 w 1658192"/>
                  <a:gd name="connsiteY355" fmla="*/ 449683 h 1071921"/>
                  <a:gd name="connsiteX356" fmla="*/ 787391 w 1658192"/>
                  <a:gd name="connsiteY356" fmla="*/ 406309 h 1071921"/>
                  <a:gd name="connsiteX357" fmla="*/ 767373 w 1658192"/>
                  <a:gd name="connsiteY357" fmla="*/ 409646 h 1071921"/>
                  <a:gd name="connsiteX358" fmla="*/ 759032 w 1658192"/>
                  <a:gd name="connsiteY358" fmla="*/ 406309 h 1071921"/>
                  <a:gd name="connsiteX359" fmla="*/ 744018 w 1658192"/>
                  <a:gd name="connsiteY359" fmla="*/ 401305 h 1071921"/>
                  <a:gd name="connsiteX360" fmla="*/ 740681 w 1658192"/>
                  <a:gd name="connsiteY360" fmla="*/ 409646 h 1071921"/>
                  <a:gd name="connsiteX361" fmla="*/ 729004 w 1658192"/>
                  <a:gd name="connsiteY361" fmla="*/ 417987 h 1071921"/>
                  <a:gd name="connsiteX362" fmla="*/ 732340 w 1658192"/>
                  <a:gd name="connsiteY362" fmla="*/ 421323 h 1071921"/>
                  <a:gd name="connsiteX363" fmla="*/ 744018 w 1658192"/>
                  <a:gd name="connsiteY363" fmla="*/ 401305 h 1071921"/>
                  <a:gd name="connsiteX364" fmla="*/ 176829 w 1658192"/>
                  <a:gd name="connsiteY364" fmla="*/ 381286 h 1071921"/>
                  <a:gd name="connsiteX365" fmla="*/ 173493 w 1658192"/>
                  <a:gd name="connsiteY365" fmla="*/ 397968 h 1071921"/>
                  <a:gd name="connsiteX366" fmla="*/ 153474 w 1658192"/>
                  <a:gd name="connsiteY366" fmla="*/ 409646 h 1071921"/>
                  <a:gd name="connsiteX367" fmla="*/ 153474 w 1658192"/>
                  <a:gd name="connsiteY367" fmla="*/ 426328 h 1071921"/>
                  <a:gd name="connsiteX368" fmla="*/ 173493 w 1658192"/>
                  <a:gd name="connsiteY368" fmla="*/ 426328 h 1071921"/>
                  <a:gd name="connsiteX369" fmla="*/ 176829 w 1658192"/>
                  <a:gd name="connsiteY369" fmla="*/ 382955 h 1071921"/>
                  <a:gd name="connsiteX370" fmla="*/ 228544 w 1658192"/>
                  <a:gd name="connsiteY370" fmla="*/ 361268 h 1071921"/>
                  <a:gd name="connsiteX371" fmla="*/ 228544 w 1658192"/>
                  <a:gd name="connsiteY371" fmla="*/ 372945 h 1071921"/>
                  <a:gd name="connsiteX372" fmla="*/ 236885 w 1658192"/>
                  <a:gd name="connsiteY372" fmla="*/ 372945 h 1071921"/>
                  <a:gd name="connsiteX373" fmla="*/ 228544 w 1658192"/>
                  <a:gd name="connsiteY373" fmla="*/ 361268 h 1071921"/>
                  <a:gd name="connsiteX374" fmla="*/ 1077658 w 1658192"/>
                  <a:gd name="connsiteY374" fmla="*/ 346254 h 1071921"/>
                  <a:gd name="connsiteX375" fmla="*/ 1080994 w 1658192"/>
                  <a:gd name="connsiteY375" fmla="*/ 362936 h 1071921"/>
                  <a:gd name="connsiteX376" fmla="*/ 1077658 w 1658192"/>
                  <a:gd name="connsiteY376" fmla="*/ 346254 h 1071921"/>
                  <a:gd name="connsiteX377" fmla="*/ 884147 w 1658192"/>
                  <a:gd name="connsiteY377" fmla="*/ 341250 h 1071921"/>
                  <a:gd name="connsiteX378" fmla="*/ 875806 w 1658192"/>
                  <a:gd name="connsiteY378" fmla="*/ 344586 h 1071921"/>
                  <a:gd name="connsiteX379" fmla="*/ 887483 w 1658192"/>
                  <a:gd name="connsiteY379" fmla="*/ 361268 h 1071921"/>
                  <a:gd name="connsiteX380" fmla="*/ 895824 w 1658192"/>
                  <a:gd name="connsiteY380" fmla="*/ 341250 h 1071921"/>
                  <a:gd name="connsiteX381" fmla="*/ 884147 w 1658192"/>
                  <a:gd name="connsiteY381" fmla="*/ 341250 h 1071921"/>
                  <a:gd name="connsiteX382" fmla="*/ 537161 w 1658192"/>
                  <a:gd name="connsiteY382" fmla="*/ 341250 h 1071921"/>
                  <a:gd name="connsiteX383" fmla="*/ 537161 w 1658192"/>
                  <a:gd name="connsiteY383" fmla="*/ 361268 h 1071921"/>
                  <a:gd name="connsiteX384" fmla="*/ 528820 w 1658192"/>
                  <a:gd name="connsiteY384" fmla="*/ 369609 h 1071921"/>
                  <a:gd name="connsiteX385" fmla="*/ 532156 w 1658192"/>
                  <a:gd name="connsiteY385" fmla="*/ 381286 h 1071921"/>
                  <a:gd name="connsiteX386" fmla="*/ 552175 w 1658192"/>
                  <a:gd name="connsiteY386" fmla="*/ 377950 h 1071921"/>
                  <a:gd name="connsiteX387" fmla="*/ 563852 w 1658192"/>
                  <a:gd name="connsiteY387" fmla="*/ 381286 h 1071921"/>
                  <a:gd name="connsiteX388" fmla="*/ 543834 w 1658192"/>
                  <a:gd name="connsiteY388" fmla="*/ 389627 h 1071921"/>
                  <a:gd name="connsiteX389" fmla="*/ 552175 w 1658192"/>
                  <a:gd name="connsiteY389" fmla="*/ 397968 h 1071921"/>
                  <a:gd name="connsiteX390" fmla="*/ 552175 w 1658192"/>
                  <a:gd name="connsiteY390" fmla="*/ 406309 h 1071921"/>
                  <a:gd name="connsiteX391" fmla="*/ 548838 w 1658192"/>
                  <a:gd name="connsiteY391" fmla="*/ 417987 h 1071921"/>
                  <a:gd name="connsiteX392" fmla="*/ 588875 w 1658192"/>
                  <a:gd name="connsiteY392" fmla="*/ 397968 h 1071921"/>
                  <a:gd name="connsiteX393" fmla="*/ 588875 w 1658192"/>
                  <a:gd name="connsiteY393" fmla="*/ 386291 h 1071921"/>
                  <a:gd name="connsiteX394" fmla="*/ 585539 w 1658192"/>
                  <a:gd name="connsiteY394" fmla="*/ 374614 h 1071921"/>
                  <a:gd name="connsiteX395" fmla="*/ 575529 w 1658192"/>
                  <a:gd name="connsiteY395" fmla="*/ 374614 h 1071921"/>
                  <a:gd name="connsiteX396" fmla="*/ 575529 w 1658192"/>
                  <a:gd name="connsiteY396" fmla="*/ 357932 h 1071921"/>
                  <a:gd name="connsiteX397" fmla="*/ 558847 w 1658192"/>
                  <a:gd name="connsiteY397" fmla="*/ 357932 h 1071921"/>
                  <a:gd name="connsiteX398" fmla="*/ 555511 w 1658192"/>
                  <a:gd name="connsiteY398" fmla="*/ 357932 h 1071921"/>
                  <a:gd name="connsiteX399" fmla="*/ 555511 w 1658192"/>
                  <a:gd name="connsiteY399" fmla="*/ 357932 h 1071921"/>
                  <a:gd name="connsiteX400" fmla="*/ 558847 w 1658192"/>
                  <a:gd name="connsiteY400" fmla="*/ 346254 h 1071921"/>
                  <a:gd name="connsiteX401" fmla="*/ 538829 w 1658192"/>
                  <a:gd name="connsiteY401" fmla="*/ 342918 h 1071921"/>
                  <a:gd name="connsiteX402" fmla="*/ 643926 w 1658192"/>
                  <a:gd name="connsiteY402" fmla="*/ 337913 h 1071921"/>
                  <a:gd name="connsiteX403" fmla="*/ 647262 w 1658192"/>
                  <a:gd name="connsiteY403" fmla="*/ 354595 h 1071921"/>
                  <a:gd name="connsiteX404" fmla="*/ 647262 w 1658192"/>
                  <a:gd name="connsiteY404" fmla="*/ 362936 h 1071921"/>
                  <a:gd name="connsiteX405" fmla="*/ 627244 w 1658192"/>
                  <a:gd name="connsiteY405" fmla="*/ 362936 h 1071921"/>
                  <a:gd name="connsiteX406" fmla="*/ 638921 w 1658192"/>
                  <a:gd name="connsiteY406" fmla="*/ 379618 h 1071921"/>
                  <a:gd name="connsiteX407" fmla="*/ 642257 w 1658192"/>
                  <a:gd name="connsiteY407" fmla="*/ 379618 h 1071921"/>
                  <a:gd name="connsiteX408" fmla="*/ 645594 w 1658192"/>
                  <a:gd name="connsiteY408" fmla="*/ 396300 h 1071921"/>
                  <a:gd name="connsiteX409" fmla="*/ 642257 w 1658192"/>
                  <a:gd name="connsiteY409" fmla="*/ 404641 h 1071921"/>
                  <a:gd name="connsiteX410" fmla="*/ 630580 w 1658192"/>
                  <a:gd name="connsiteY410" fmla="*/ 404641 h 1071921"/>
                  <a:gd name="connsiteX411" fmla="*/ 633916 w 1658192"/>
                  <a:gd name="connsiteY411" fmla="*/ 392964 h 1071921"/>
                  <a:gd name="connsiteX412" fmla="*/ 617234 w 1658192"/>
                  <a:gd name="connsiteY412" fmla="*/ 379618 h 1071921"/>
                  <a:gd name="connsiteX413" fmla="*/ 605557 w 1658192"/>
                  <a:gd name="connsiteY413" fmla="*/ 361268 h 1071921"/>
                  <a:gd name="connsiteX414" fmla="*/ 593880 w 1658192"/>
                  <a:gd name="connsiteY414" fmla="*/ 361268 h 1071921"/>
                  <a:gd name="connsiteX415" fmla="*/ 590543 w 1658192"/>
                  <a:gd name="connsiteY415" fmla="*/ 372945 h 1071921"/>
                  <a:gd name="connsiteX416" fmla="*/ 598884 w 1658192"/>
                  <a:gd name="connsiteY416" fmla="*/ 372945 h 1071921"/>
                  <a:gd name="connsiteX417" fmla="*/ 595548 w 1658192"/>
                  <a:gd name="connsiteY417" fmla="*/ 389627 h 1071921"/>
                  <a:gd name="connsiteX418" fmla="*/ 607225 w 1658192"/>
                  <a:gd name="connsiteY418" fmla="*/ 397968 h 1071921"/>
                  <a:gd name="connsiteX419" fmla="*/ 607225 w 1658192"/>
                  <a:gd name="connsiteY419" fmla="*/ 414650 h 1071921"/>
                  <a:gd name="connsiteX420" fmla="*/ 580534 w 1658192"/>
                  <a:gd name="connsiteY420" fmla="*/ 414650 h 1071921"/>
                  <a:gd name="connsiteX421" fmla="*/ 575529 w 1658192"/>
                  <a:gd name="connsiteY421" fmla="*/ 422991 h 1071921"/>
                  <a:gd name="connsiteX422" fmla="*/ 578866 w 1658192"/>
                  <a:gd name="connsiteY422" fmla="*/ 439673 h 1071921"/>
                  <a:gd name="connsiteX423" fmla="*/ 638921 w 1658192"/>
                  <a:gd name="connsiteY423" fmla="*/ 419655 h 1071921"/>
                  <a:gd name="connsiteX424" fmla="*/ 647262 w 1658192"/>
                  <a:gd name="connsiteY424" fmla="*/ 422991 h 1071921"/>
                  <a:gd name="connsiteX425" fmla="*/ 627244 w 1658192"/>
                  <a:gd name="connsiteY425" fmla="*/ 434669 h 1071921"/>
                  <a:gd name="connsiteX426" fmla="*/ 630580 w 1658192"/>
                  <a:gd name="connsiteY426" fmla="*/ 454687 h 1071921"/>
                  <a:gd name="connsiteX427" fmla="*/ 653935 w 1658192"/>
                  <a:gd name="connsiteY427" fmla="*/ 454687 h 1071921"/>
                  <a:gd name="connsiteX428" fmla="*/ 677290 w 1658192"/>
                  <a:gd name="connsiteY428" fmla="*/ 451351 h 1071921"/>
                  <a:gd name="connsiteX429" fmla="*/ 708986 w 1658192"/>
                  <a:gd name="connsiteY429" fmla="*/ 451351 h 1071921"/>
                  <a:gd name="connsiteX430" fmla="*/ 712322 w 1658192"/>
                  <a:gd name="connsiteY430" fmla="*/ 439673 h 1071921"/>
                  <a:gd name="connsiteX431" fmla="*/ 703981 w 1658192"/>
                  <a:gd name="connsiteY431" fmla="*/ 431332 h 1071921"/>
                  <a:gd name="connsiteX432" fmla="*/ 707317 w 1658192"/>
                  <a:gd name="connsiteY432" fmla="*/ 411314 h 1071921"/>
                  <a:gd name="connsiteX433" fmla="*/ 695640 w 1658192"/>
                  <a:gd name="connsiteY433" fmla="*/ 411314 h 1071921"/>
                  <a:gd name="connsiteX434" fmla="*/ 692304 w 1658192"/>
                  <a:gd name="connsiteY434" fmla="*/ 367941 h 1071921"/>
                  <a:gd name="connsiteX435" fmla="*/ 675621 w 1658192"/>
                  <a:gd name="connsiteY435" fmla="*/ 364604 h 1071921"/>
                  <a:gd name="connsiteX436" fmla="*/ 672285 w 1658192"/>
                  <a:gd name="connsiteY436" fmla="*/ 352927 h 1071921"/>
                  <a:gd name="connsiteX437" fmla="*/ 672285 w 1658192"/>
                  <a:gd name="connsiteY437" fmla="*/ 349591 h 1071921"/>
                  <a:gd name="connsiteX438" fmla="*/ 663944 w 1658192"/>
                  <a:gd name="connsiteY438" fmla="*/ 357932 h 1071921"/>
                  <a:gd name="connsiteX439" fmla="*/ 663944 w 1658192"/>
                  <a:gd name="connsiteY439" fmla="*/ 366273 h 1071921"/>
                  <a:gd name="connsiteX440" fmla="*/ 667280 w 1658192"/>
                  <a:gd name="connsiteY440" fmla="*/ 369609 h 1071921"/>
                  <a:gd name="connsiteX441" fmla="*/ 650598 w 1658192"/>
                  <a:gd name="connsiteY441" fmla="*/ 366273 h 1071921"/>
                  <a:gd name="connsiteX442" fmla="*/ 638921 w 1658192"/>
                  <a:gd name="connsiteY442" fmla="*/ 346254 h 1071921"/>
                  <a:gd name="connsiteX443" fmla="*/ 251898 w 1658192"/>
                  <a:gd name="connsiteY443" fmla="*/ 337913 h 1071921"/>
                  <a:gd name="connsiteX444" fmla="*/ 248562 w 1658192"/>
                  <a:gd name="connsiteY444" fmla="*/ 349591 h 1071921"/>
                  <a:gd name="connsiteX445" fmla="*/ 260239 w 1658192"/>
                  <a:gd name="connsiteY445" fmla="*/ 349591 h 1071921"/>
                  <a:gd name="connsiteX446" fmla="*/ 251898 w 1658192"/>
                  <a:gd name="connsiteY446" fmla="*/ 337913 h 1071921"/>
                  <a:gd name="connsiteX447" fmla="*/ 749022 w 1658192"/>
                  <a:gd name="connsiteY447" fmla="*/ 332909 h 1071921"/>
                  <a:gd name="connsiteX448" fmla="*/ 737345 w 1658192"/>
                  <a:gd name="connsiteY448" fmla="*/ 344586 h 1071921"/>
                  <a:gd name="connsiteX449" fmla="*/ 760700 w 1658192"/>
                  <a:gd name="connsiteY449" fmla="*/ 372945 h 1071921"/>
                  <a:gd name="connsiteX450" fmla="*/ 784055 w 1658192"/>
                  <a:gd name="connsiteY450" fmla="*/ 372945 h 1071921"/>
                  <a:gd name="connsiteX451" fmla="*/ 792396 w 1658192"/>
                  <a:gd name="connsiteY451" fmla="*/ 381286 h 1071921"/>
                  <a:gd name="connsiteX452" fmla="*/ 815751 w 1658192"/>
                  <a:gd name="connsiteY452" fmla="*/ 372945 h 1071921"/>
                  <a:gd name="connsiteX453" fmla="*/ 819087 w 1658192"/>
                  <a:gd name="connsiteY453" fmla="*/ 381286 h 1071921"/>
                  <a:gd name="connsiteX454" fmla="*/ 855787 w 1658192"/>
                  <a:gd name="connsiteY454" fmla="*/ 409646 h 1071921"/>
                  <a:gd name="connsiteX455" fmla="*/ 847446 w 1658192"/>
                  <a:gd name="connsiteY455" fmla="*/ 441342 h 1071921"/>
                  <a:gd name="connsiteX456" fmla="*/ 855787 w 1658192"/>
                  <a:gd name="connsiteY456" fmla="*/ 478042 h 1071921"/>
                  <a:gd name="connsiteX457" fmla="*/ 867465 w 1658192"/>
                  <a:gd name="connsiteY457" fmla="*/ 474706 h 1071921"/>
                  <a:gd name="connsiteX458" fmla="*/ 867465 w 1658192"/>
                  <a:gd name="connsiteY458" fmla="*/ 466365 h 1071921"/>
                  <a:gd name="connsiteX459" fmla="*/ 879142 w 1658192"/>
                  <a:gd name="connsiteY459" fmla="*/ 478042 h 1071921"/>
                  <a:gd name="connsiteX460" fmla="*/ 890820 w 1658192"/>
                  <a:gd name="connsiteY460" fmla="*/ 469701 h 1071921"/>
                  <a:gd name="connsiteX461" fmla="*/ 922515 w 1658192"/>
                  <a:gd name="connsiteY461" fmla="*/ 449683 h 1071921"/>
                  <a:gd name="connsiteX462" fmla="*/ 930856 w 1658192"/>
                  <a:gd name="connsiteY462" fmla="*/ 473037 h 1071921"/>
                  <a:gd name="connsiteX463" fmla="*/ 970893 w 1658192"/>
                  <a:gd name="connsiteY463" fmla="*/ 473037 h 1071921"/>
                  <a:gd name="connsiteX464" fmla="*/ 979234 w 1658192"/>
                  <a:gd name="connsiteY464" fmla="*/ 461360 h 1071921"/>
                  <a:gd name="connsiteX465" fmla="*/ 987575 w 1658192"/>
                  <a:gd name="connsiteY465" fmla="*/ 473037 h 1071921"/>
                  <a:gd name="connsiteX466" fmla="*/ 1010930 w 1658192"/>
                  <a:gd name="connsiteY466" fmla="*/ 464696 h 1071921"/>
                  <a:gd name="connsiteX467" fmla="*/ 1014266 w 1658192"/>
                  <a:gd name="connsiteY467" fmla="*/ 473037 h 1071921"/>
                  <a:gd name="connsiteX468" fmla="*/ 1042626 w 1658192"/>
                  <a:gd name="connsiteY468" fmla="*/ 464696 h 1071921"/>
                  <a:gd name="connsiteX469" fmla="*/ 1062644 w 1658192"/>
                  <a:gd name="connsiteY469" fmla="*/ 468033 h 1071921"/>
                  <a:gd name="connsiteX470" fmla="*/ 1070985 w 1658192"/>
                  <a:gd name="connsiteY470" fmla="*/ 459692 h 1071921"/>
                  <a:gd name="connsiteX471" fmla="*/ 1074322 w 1658192"/>
                  <a:gd name="connsiteY471" fmla="*/ 451351 h 1071921"/>
                  <a:gd name="connsiteX472" fmla="*/ 1082663 w 1658192"/>
                  <a:gd name="connsiteY472" fmla="*/ 468033 h 1071921"/>
                  <a:gd name="connsiteX473" fmla="*/ 1094340 w 1658192"/>
                  <a:gd name="connsiteY473" fmla="*/ 459692 h 1071921"/>
                  <a:gd name="connsiteX474" fmla="*/ 1094340 w 1658192"/>
                  <a:gd name="connsiteY474" fmla="*/ 463028 h 1071921"/>
                  <a:gd name="connsiteX475" fmla="*/ 1151059 w 1658192"/>
                  <a:gd name="connsiteY475" fmla="*/ 463028 h 1071921"/>
                  <a:gd name="connsiteX476" fmla="*/ 1154395 w 1658192"/>
                  <a:gd name="connsiteY476" fmla="*/ 439673 h 1071921"/>
                  <a:gd name="connsiteX477" fmla="*/ 1171077 w 1658192"/>
                  <a:gd name="connsiteY477" fmla="*/ 431332 h 1071921"/>
                  <a:gd name="connsiteX478" fmla="*/ 1171077 w 1658192"/>
                  <a:gd name="connsiteY478" fmla="*/ 419655 h 1071921"/>
                  <a:gd name="connsiteX479" fmla="*/ 1142718 w 1658192"/>
                  <a:gd name="connsiteY479" fmla="*/ 402973 h 1071921"/>
                  <a:gd name="connsiteX480" fmla="*/ 1119363 w 1658192"/>
                  <a:gd name="connsiteY480" fmla="*/ 406309 h 1071921"/>
                  <a:gd name="connsiteX481" fmla="*/ 1111022 w 1658192"/>
                  <a:gd name="connsiteY481" fmla="*/ 394632 h 1071921"/>
                  <a:gd name="connsiteX482" fmla="*/ 1082663 w 1658192"/>
                  <a:gd name="connsiteY482" fmla="*/ 391296 h 1071921"/>
                  <a:gd name="connsiteX483" fmla="*/ 1079326 w 1658192"/>
                  <a:gd name="connsiteY483" fmla="*/ 399637 h 1071921"/>
                  <a:gd name="connsiteX484" fmla="*/ 1062644 w 1658192"/>
                  <a:gd name="connsiteY484" fmla="*/ 396300 h 1071921"/>
                  <a:gd name="connsiteX485" fmla="*/ 1050967 w 1658192"/>
                  <a:gd name="connsiteY485" fmla="*/ 392964 h 1071921"/>
                  <a:gd name="connsiteX486" fmla="*/ 1034285 w 1658192"/>
                  <a:gd name="connsiteY486" fmla="*/ 401305 h 1071921"/>
                  <a:gd name="connsiteX487" fmla="*/ 962552 w 1658192"/>
                  <a:gd name="connsiteY487" fmla="*/ 404641 h 1071921"/>
                  <a:gd name="connsiteX488" fmla="*/ 962552 w 1658192"/>
                  <a:gd name="connsiteY488" fmla="*/ 416319 h 1071921"/>
                  <a:gd name="connsiteX489" fmla="*/ 954211 w 1658192"/>
                  <a:gd name="connsiteY489" fmla="*/ 407978 h 1071921"/>
                  <a:gd name="connsiteX490" fmla="*/ 942534 w 1658192"/>
                  <a:gd name="connsiteY490" fmla="*/ 411314 h 1071921"/>
                  <a:gd name="connsiteX491" fmla="*/ 914174 w 1658192"/>
                  <a:gd name="connsiteY491" fmla="*/ 399637 h 1071921"/>
                  <a:gd name="connsiteX492" fmla="*/ 910838 w 1658192"/>
                  <a:gd name="connsiteY492" fmla="*/ 407978 h 1071921"/>
                  <a:gd name="connsiteX493" fmla="*/ 910838 w 1658192"/>
                  <a:gd name="connsiteY493" fmla="*/ 391296 h 1071921"/>
                  <a:gd name="connsiteX494" fmla="*/ 887483 w 1658192"/>
                  <a:gd name="connsiteY494" fmla="*/ 394632 h 1071921"/>
                  <a:gd name="connsiteX495" fmla="*/ 887483 w 1658192"/>
                  <a:gd name="connsiteY495" fmla="*/ 386291 h 1071921"/>
                  <a:gd name="connsiteX496" fmla="*/ 875806 w 1658192"/>
                  <a:gd name="connsiteY496" fmla="*/ 382955 h 1071921"/>
                  <a:gd name="connsiteX497" fmla="*/ 895824 w 1658192"/>
                  <a:gd name="connsiteY497" fmla="*/ 386291 h 1071921"/>
                  <a:gd name="connsiteX498" fmla="*/ 907502 w 1658192"/>
                  <a:gd name="connsiteY498" fmla="*/ 377950 h 1071921"/>
                  <a:gd name="connsiteX499" fmla="*/ 907502 w 1658192"/>
                  <a:gd name="connsiteY499" fmla="*/ 369609 h 1071921"/>
                  <a:gd name="connsiteX500" fmla="*/ 895824 w 1658192"/>
                  <a:gd name="connsiteY500" fmla="*/ 369609 h 1071921"/>
                  <a:gd name="connsiteX501" fmla="*/ 872469 w 1658192"/>
                  <a:gd name="connsiteY501" fmla="*/ 361268 h 1071921"/>
                  <a:gd name="connsiteX502" fmla="*/ 864128 w 1658192"/>
                  <a:gd name="connsiteY502" fmla="*/ 344586 h 1071921"/>
                  <a:gd name="connsiteX503" fmla="*/ 820755 w 1658192"/>
                  <a:gd name="connsiteY503" fmla="*/ 352927 h 1071921"/>
                  <a:gd name="connsiteX504" fmla="*/ 809078 w 1658192"/>
                  <a:gd name="connsiteY504" fmla="*/ 336245 h 1071921"/>
                  <a:gd name="connsiteX505" fmla="*/ 749022 w 1658192"/>
                  <a:gd name="connsiteY505" fmla="*/ 327904 h 1071921"/>
                  <a:gd name="connsiteX506" fmla="*/ 388691 w 1658192"/>
                  <a:gd name="connsiteY506" fmla="*/ 332909 h 1071921"/>
                  <a:gd name="connsiteX507" fmla="*/ 380350 w 1658192"/>
                  <a:gd name="connsiteY507" fmla="*/ 336245 h 1071921"/>
                  <a:gd name="connsiteX508" fmla="*/ 380350 w 1658192"/>
                  <a:gd name="connsiteY508" fmla="*/ 376282 h 1071921"/>
                  <a:gd name="connsiteX509" fmla="*/ 397032 w 1658192"/>
                  <a:gd name="connsiteY509" fmla="*/ 384623 h 1071921"/>
                  <a:gd name="connsiteX510" fmla="*/ 400368 w 1658192"/>
                  <a:gd name="connsiteY510" fmla="*/ 401305 h 1071921"/>
                  <a:gd name="connsiteX511" fmla="*/ 403705 w 1658192"/>
                  <a:gd name="connsiteY511" fmla="*/ 412982 h 1071921"/>
                  <a:gd name="connsiteX512" fmla="*/ 343650 w 1658192"/>
                  <a:gd name="connsiteY512" fmla="*/ 409646 h 1071921"/>
                  <a:gd name="connsiteX513" fmla="*/ 320295 w 1658192"/>
                  <a:gd name="connsiteY513" fmla="*/ 389627 h 1071921"/>
                  <a:gd name="connsiteX514" fmla="*/ 300276 w 1658192"/>
                  <a:gd name="connsiteY514" fmla="*/ 389627 h 1071921"/>
                  <a:gd name="connsiteX515" fmla="*/ 280258 w 1658192"/>
                  <a:gd name="connsiteY515" fmla="*/ 377950 h 1071921"/>
                  <a:gd name="connsiteX516" fmla="*/ 243557 w 1658192"/>
                  <a:gd name="connsiteY516" fmla="*/ 374614 h 1071921"/>
                  <a:gd name="connsiteX517" fmla="*/ 240221 w 1658192"/>
                  <a:gd name="connsiteY517" fmla="*/ 382955 h 1071921"/>
                  <a:gd name="connsiteX518" fmla="*/ 220203 w 1658192"/>
                  <a:gd name="connsiteY518" fmla="*/ 379618 h 1071921"/>
                  <a:gd name="connsiteX519" fmla="*/ 220203 w 1658192"/>
                  <a:gd name="connsiteY519" fmla="*/ 399637 h 1071921"/>
                  <a:gd name="connsiteX520" fmla="*/ 208525 w 1658192"/>
                  <a:gd name="connsiteY520" fmla="*/ 407978 h 1071921"/>
                  <a:gd name="connsiteX521" fmla="*/ 208525 w 1658192"/>
                  <a:gd name="connsiteY521" fmla="*/ 419655 h 1071921"/>
                  <a:gd name="connsiteX522" fmla="*/ 205189 w 1658192"/>
                  <a:gd name="connsiteY522" fmla="*/ 427996 h 1071921"/>
                  <a:gd name="connsiteX523" fmla="*/ 205189 w 1658192"/>
                  <a:gd name="connsiteY523" fmla="*/ 439673 h 1071921"/>
                  <a:gd name="connsiteX524" fmla="*/ 236885 w 1658192"/>
                  <a:gd name="connsiteY524" fmla="*/ 436337 h 1071921"/>
                  <a:gd name="connsiteX525" fmla="*/ 245226 w 1658192"/>
                  <a:gd name="connsiteY525" fmla="*/ 444678 h 1071921"/>
                  <a:gd name="connsiteX526" fmla="*/ 245226 w 1658192"/>
                  <a:gd name="connsiteY526" fmla="*/ 433001 h 1071921"/>
                  <a:gd name="connsiteX527" fmla="*/ 253567 w 1658192"/>
                  <a:gd name="connsiteY527" fmla="*/ 436337 h 1071921"/>
                  <a:gd name="connsiteX528" fmla="*/ 250230 w 1658192"/>
                  <a:gd name="connsiteY528" fmla="*/ 436337 h 1071921"/>
                  <a:gd name="connsiteX529" fmla="*/ 253567 w 1658192"/>
                  <a:gd name="connsiteY529" fmla="*/ 448014 h 1071921"/>
                  <a:gd name="connsiteX530" fmla="*/ 256903 w 1658192"/>
                  <a:gd name="connsiteY530" fmla="*/ 439673 h 1071921"/>
                  <a:gd name="connsiteX531" fmla="*/ 265244 w 1658192"/>
                  <a:gd name="connsiteY531" fmla="*/ 439673 h 1071921"/>
                  <a:gd name="connsiteX532" fmla="*/ 265244 w 1658192"/>
                  <a:gd name="connsiteY532" fmla="*/ 407978 h 1071921"/>
                  <a:gd name="connsiteX533" fmla="*/ 273585 w 1658192"/>
                  <a:gd name="connsiteY533" fmla="*/ 436337 h 1071921"/>
                  <a:gd name="connsiteX534" fmla="*/ 313622 w 1658192"/>
                  <a:gd name="connsiteY534" fmla="*/ 433001 h 1071921"/>
                  <a:gd name="connsiteX535" fmla="*/ 313622 w 1658192"/>
                  <a:gd name="connsiteY535" fmla="*/ 424660 h 1071921"/>
                  <a:gd name="connsiteX536" fmla="*/ 353659 w 1658192"/>
                  <a:gd name="connsiteY536" fmla="*/ 433001 h 1071921"/>
                  <a:gd name="connsiteX537" fmla="*/ 365336 w 1658192"/>
                  <a:gd name="connsiteY537" fmla="*/ 421323 h 1071921"/>
                  <a:gd name="connsiteX538" fmla="*/ 356995 w 1658192"/>
                  <a:gd name="connsiteY538" fmla="*/ 438005 h 1071921"/>
                  <a:gd name="connsiteX539" fmla="*/ 305281 w 1658192"/>
                  <a:gd name="connsiteY539" fmla="*/ 449683 h 1071921"/>
                  <a:gd name="connsiteX540" fmla="*/ 276922 w 1658192"/>
                  <a:gd name="connsiteY540" fmla="*/ 466365 h 1071921"/>
                  <a:gd name="connsiteX541" fmla="*/ 280258 w 1658192"/>
                  <a:gd name="connsiteY541" fmla="*/ 483047 h 1071921"/>
                  <a:gd name="connsiteX542" fmla="*/ 320295 w 1658192"/>
                  <a:gd name="connsiteY542" fmla="*/ 483047 h 1071921"/>
                  <a:gd name="connsiteX543" fmla="*/ 351991 w 1658192"/>
                  <a:gd name="connsiteY543" fmla="*/ 451351 h 1071921"/>
                  <a:gd name="connsiteX544" fmla="*/ 372009 w 1658192"/>
                  <a:gd name="connsiteY544" fmla="*/ 454687 h 1071921"/>
                  <a:gd name="connsiteX545" fmla="*/ 400368 w 1658192"/>
                  <a:gd name="connsiteY545" fmla="*/ 443010 h 1071921"/>
                  <a:gd name="connsiteX546" fmla="*/ 437069 w 1658192"/>
                  <a:gd name="connsiteY546" fmla="*/ 451351 h 1071921"/>
                  <a:gd name="connsiteX547" fmla="*/ 437069 w 1658192"/>
                  <a:gd name="connsiteY547" fmla="*/ 439673 h 1071921"/>
                  <a:gd name="connsiteX548" fmla="*/ 445410 w 1658192"/>
                  <a:gd name="connsiteY548" fmla="*/ 443010 h 1071921"/>
                  <a:gd name="connsiteX549" fmla="*/ 488783 w 1658192"/>
                  <a:gd name="connsiteY549" fmla="*/ 399637 h 1071921"/>
                  <a:gd name="connsiteX550" fmla="*/ 465428 w 1658192"/>
                  <a:gd name="connsiteY550" fmla="*/ 379618 h 1071921"/>
                  <a:gd name="connsiteX551" fmla="*/ 465428 w 1658192"/>
                  <a:gd name="connsiteY551" fmla="*/ 407978 h 1071921"/>
                  <a:gd name="connsiteX552" fmla="*/ 465428 w 1658192"/>
                  <a:gd name="connsiteY552" fmla="*/ 411314 h 1071921"/>
                  <a:gd name="connsiteX553" fmla="*/ 457087 w 1658192"/>
                  <a:gd name="connsiteY553" fmla="*/ 394632 h 1071921"/>
                  <a:gd name="connsiteX554" fmla="*/ 445410 w 1658192"/>
                  <a:gd name="connsiteY554" fmla="*/ 397968 h 1071921"/>
                  <a:gd name="connsiteX555" fmla="*/ 445410 w 1658192"/>
                  <a:gd name="connsiteY555" fmla="*/ 377950 h 1071921"/>
                  <a:gd name="connsiteX556" fmla="*/ 397032 w 1658192"/>
                  <a:gd name="connsiteY556" fmla="*/ 357932 h 1071921"/>
                  <a:gd name="connsiteX557" fmla="*/ 400368 w 1658192"/>
                  <a:gd name="connsiteY557" fmla="*/ 346254 h 1071921"/>
                  <a:gd name="connsiteX558" fmla="*/ 388691 w 1658192"/>
                  <a:gd name="connsiteY558" fmla="*/ 337913 h 1071921"/>
                  <a:gd name="connsiteX559" fmla="*/ 797400 w 1658192"/>
                  <a:gd name="connsiteY559" fmla="*/ 297876 h 1071921"/>
                  <a:gd name="connsiteX560" fmla="*/ 769041 w 1658192"/>
                  <a:gd name="connsiteY560" fmla="*/ 309554 h 1071921"/>
                  <a:gd name="connsiteX561" fmla="*/ 760700 w 1658192"/>
                  <a:gd name="connsiteY561" fmla="*/ 309554 h 1071921"/>
                  <a:gd name="connsiteX562" fmla="*/ 749022 w 1658192"/>
                  <a:gd name="connsiteY562" fmla="*/ 306217 h 1071921"/>
                  <a:gd name="connsiteX563" fmla="*/ 745686 w 1658192"/>
                  <a:gd name="connsiteY563" fmla="*/ 317895 h 1071921"/>
                  <a:gd name="connsiteX564" fmla="*/ 762368 w 1658192"/>
                  <a:gd name="connsiteY564" fmla="*/ 314558 h 1071921"/>
                  <a:gd name="connsiteX565" fmla="*/ 799069 w 1658192"/>
                  <a:gd name="connsiteY565" fmla="*/ 326236 h 1071921"/>
                  <a:gd name="connsiteX566" fmla="*/ 799069 w 1658192"/>
                  <a:gd name="connsiteY566" fmla="*/ 297876 h 1071921"/>
                  <a:gd name="connsiteX567" fmla="*/ 889151 w 1658192"/>
                  <a:gd name="connsiteY567" fmla="*/ 289535 h 1071921"/>
                  <a:gd name="connsiteX568" fmla="*/ 877474 w 1658192"/>
                  <a:gd name="connsiteY568" fmla="*/ 306217 h 1071921"/>
                  <a:gd name="connsiteX569" fmla="*/ 880810 w 1658192"/>
                  <a:gd name="connsiteY569" fmla="*/ 317895 h 1071921"/>
                  <a:gd name="connsiteX570" fmla="*/ 897492 w 1658192"/>
                  <a:gd name="connsiteY570" fmla="*/ 317895 h 1071921"/>
                  <a:gd name="connsiteX571" fmla="*/ 905833 w 1658192"/>
                  <a:gd name="connsiteY571" fmla="*/ 297876 h 1071921"/>
                  <a:gd name="connsiteX572" fmla="*/ 889151 w 1658192"/>
                  <a:gd name="connsiteY572" fmla="*/ 289535 h 1071921"/>
                  <a:gd name="connsiteX573" fmla="*/ 600552 w 1658192"/>
                  <a:gd name="connsiteY573" fmla="*/ 289535 h 1071921"/>
                  <a:gd name="connsiteX574" fmla="*/ 592211 w 1658192"/>
                  <a:gd name="connsiteY574" fmla="*/ 301213 h 1071921"/>
                  <a:gd name="connsiteX575" fmla="*/ 595548 w 1658192"/>
                  <a:gd name="connsiteY575" fmla="*/ 301213 h 1071921"/>
                  <a:gd name="connsiteX576" fmla="*/ 607225 w 1658192"/>
                  <a:gd name="connsiteY576" fmla="*/ 309554 h 1071921"/>
                  <a:gd name="connsiteX577" fmla="*/ 607225 w 1658192"/>
                  <a:gd name="connsiteY577" fmla="*/ 306217 h 1071921"/>
                  <a:gd name="connsiteX578" fmla="*/ 615566 w 1658192"/>
                  <a:gd name="connsiteY578" fmla="*/ 297876 h 1071921"/>
                  <a:gd name="connsiteX579" fmla="*/ 598884 w 1658192"/>
                  <a:gd name="connsiteY579" fmla="*/ 289535 h 1071921"/>
                  <a:gd name="connsiteX580" fmla="*/ 508801 w 1658192"/>
                  <a:gd name="connsiteY580" fmla="*/ 289535 h 1071921"/>
                  <a:gd name="connsiteX581" fmla="*/ 517142 w 1658192"/>
                  <a:gd name="connsiteY581" fmla="*/ 321231 h 1071921"/>
                  <a:gd name="connsiteX582" fmla="*/ 525483 w 1658192"/>
                  <a:gd name="connsiteY582" fmla="*/ 321231 h 1071921"/>
                  <a:gd name="connsiteX583" fmla="*/ 525483 w 1658192"/>
                  <a:gd name="connsiteY583" fmla="*/ 304549 h 1071921"/>
                  <a:gd name="connsiteX584" fmla="*/ 517142 w 1658192"/>
                  <a:gd name="connsiteY584" fmla="*/ 287867 h 1071921"/>
                  <a:gd name="connsiteX585" fmla="*/ 508801 w 1658192"/>
                  <a:gd name="connsiteY585" fmla="*/ 287867 h 1071921"/>
                  <a:gd name="connsiteX586" fmla="*/ 200184 w 1658192"/>
                  <a:gd name="connsiteY586" fmla="*/ 286199 h 1071921"/>
                  <a:gd name="connsiteX587" fmla="*/ 191843 w 1658192"/>
                  <a:gd name="connsiteY587" fmla="*/ 297876 h 1071921"/>
                  <a:gd name="connsiteX588" fmla="*/ 171825 w 1658192"/>
                  <a:gd name="connsiteY588" fmla="*/ 309554 h 1071921"/>
                  <a:gd name="connsiteX589" fmla="*/ 160147 w 1658192"/>
                  <a:gd name="connsiteY589" fmla="*/ 301213 h 1071921"/>
                  <a:gd name="connsiteX590" fmla="*/ 116774 w 1658192"/>
                  <a:gd name="connsiteY590" fmla="*/ 309554 h 1071921"/>
                  <a:gd name="connsiteX591" fmla="*/ 85078 w 1658192"/>
                  <a:gd name="connsiteY591" fmla="*/ 337913 h 1071921"/>
                  <a:gd name="connsiteX592" fmla="*/ 73401 w 1658192"/>
                  <a:gd name="connsiteY592" fmla="*/ 334577 h 1071921"/>
                  <a:gd name="connsiteX593" fmla="*/ 61723 w 1658192"/>
                  <a:gd name="connsiteY593" fmla="*/ 351259 h 1071921"/>
                  <a:gd name="connsiteX594" fmla="*/ 58387 w 1658192"/>
                  <a:gd name="connsiteY594" fmla="*/ 351259 h 1071921"/>
                  <a:gd name="connsiteX595" fmla="*/ 58387 w 1658192"/>
                  <a:gd name="connsiteY595" fmla="*/ 362936 h 1071921"/>
                  <a:gd name="connsiteX596" fmla="*/ 38369 w 1658192"/>
                  <a:gd name="connsiteY596" fmla="*/ 362936 h 1071921"/>
                  <a:gd name="connsiteX597" fmla="*/ 18350 w 1658192"/>
                  <a:gd name="connsiteY597" fmla="*/ 374614 h 1071921"/>
                  <a:gd name="connsiteX598" fmla="*/ 46710 w 1658192"/>
                  <a:gd name="connsiteY598" fmla="*/ 406309 h 1071921"/>
                  <a:gd name="connsiteX599" fmla="*/ 70064 w 1658192"/>
                  <a:gd name="connsiteY599" fmla="*/ 394632 h 1071921"/>
                  <a:gd name="connsiteX600" fmla="*/ 78405 w 1658192"/>
                  <a:gd name="connsiteY600" fmla="*/ 402973 h 1071921"/>
                  <a:gd name="connsiteX601" fmla="*/ 86746 w 1658192"/>
                  <a:gd name="connsiteY601" fmla="*/ 394632 h 1071921"/>
                  <a:gd name="connsiteX602" fmla="*/ 95087 w 1658192"/>
                  <a:gd name="connsiteY602" fmla="*/ 397968 h 1071921"/>
                  <a:gd name="connsiteX603" fmla="*/ 95087 w 1658192"/>
                  <a:gd name="connsiteY603" fmla="*/ 381286 h 1071921"/>
                  <a:gd name="connsiteX604" fmla="*/ 103428 w 1658192"/>
                  <a:gd name="connsiteY604" fmla="*/ 397968 h 1071921"/>
                  <a:gd name="connsiteX605" fmla="*/ 115106 w 1658192"/>
                  <a:gd name="connsiteY605" fmla="*/ 401305 h 1071921"/>
                  <a:gd name="connsiteX606" fmla="*/ 126783 w 1658192"/>
                  <a:gd name="connsiteY606" fmla="*/ 389627 h 1071921"/>
                  <a:gd name="connsiteX607" fmla="*/ 128451 w 1658192"/>
                  <a:gd name="connsiteY607" fmla="*/ 372945 h 1071921"/>
                  <a:gd name="connsiteX608" fmla="*/ 138461 w 1658192"/>
                  <a:gd name="connsiteY608" fmla="*/ 381286 h 1071921"/>
                  <a:gd name="connsiteX609" fmla="*/ 138461 w 1658192"/>
                  <a:gd name="connsiteY609" fmla="*/ 372945 h 1071921"/>
                  <a:gd name="connsiteX610" fmla="*/ 146802 w 1658192"/>
                  <a:gd name="connsiteY610" fmla="*/ 372945 h 1071921"/>
                  <a:gd name="connsiteX611" fmla="*/ 146802 w 1658192"/>
                  <a:gd name="connsiteY611" fmla="*/ 349591 h 1071921"/>
                  <a:gd name="connsiteX612" fmla="*/ 158479 w 1658192"/>
                  <a:gd name="connsiteY612" fmla="*/ 352927 h 1071921"/>
                  <a:gd name="connsiteX613" fmla="*/ 161815 w 1658192"/>
                  <a:gd name="connsiteY613" fmla="*/ 336245 h 1071921"/>
                  <a:gd name="connsiteX614" fmla="*/ 173493 w 1658192"/>
                  <a:gd name="connsiteY614" fmla="*/ 336245 h 1071921"/>
                  <a:gd name="connsiteX615" fmla="*/ 161815 w 1658192"/>
                  <a:gd name="connsiteY615" fmla="*/ 364604 h 1071921"/>
                  <a:gd name="connsiteX616" fmla="*/ 178497 w 1658192"/>
                  <a:gd name="connsiteY616" fmla="*/ 367941 h 1071921"/>
                  <a:gd name="connsiteX617" fmla="*/ 201852 w 1658192"/>
                  <a:gd name="connsiteY617" fmla="*/ 327904 h 1071921"/>
                  <a:gd name="connsiteX618" fmla="*/ 225207 w 1658192"/>
                  <a:gd name="connsiteY618" fmla="*/ 331240 h 1071921"/>
                  <a:gd name="connsiteX619" fmla="*/ 221871 w 1658192"/>
                  <a:gd name="connsiteY619" fmla="*/ 319563 h 1071921"/>
                  <a:gd name="connsiteX620" fmla="*/ 230212 w 1658192"/>
                  <a:gd name="connsiteY620" fmla="*/ 319563 h 1071921"/>
                  <a:gd name="connsiteX621" fmla="*/ 233548 w 1658192"/>
                  <a:gd name="connsiteY621" fmla="*/ 307886 h 1071921"/>
                  <a:gd name="connsiteX622" fmla="*/ 201852 w 1658192"/>
                  <a:gd name="connsiteY622" fmla="*/ 284531 h 1071921"/>
                  <a:gd name="connsiteX623" fmla="*/ 1092672 w 1658192"/>
                  <a:gd name="connsiteY623" fmla="*/ 281194 h 1071921"/>
                  <a:gd name="connsiteX624" fmla="*/ 1089335 w 1658192"/>
                  <a:gd name="connsiteY624" fmla="*/ 289535 h 1071921"/>
                  <a:gd name="connsiteX625" fmla="*/ 1092672 w 1658192"/>
                  <a:gd name="connsiteY625" fmla="*/ 281194 h 1071921"/>
                  <a:gd name="connsiteX626" fmla="*/ 363668 w 1658192"/>
                  <a:gd name="connsiteY626" fmla="*/ 277858 h 1071921"/>
                  <a:gd name="connsiteX627" fmla="*/ 360332 w 1658192"/>
                  <a:gd name="connsiteY627" fmla="*/ 286199 h 1071921"/>
                  <a:gd name="connsiteX628" fmla="*/ 343650 w 1658192"/>
                  <a:gd name="connsiteY628" fmla="*/ 282863 h 1071921"/>
                  <a:gd name="connsiteX629" fmla="*/ 306949 w 1658192"/>
                  <a:gd name="connsiteY629" fmla="*/ 302881 h 1071921"/>
                  <a:gd name="connsiteX630" fmla="*/ 295272 w 1658192"/>
                  <a:gd name="connsiteY630" fmla="*/ 299545 h 1071921"/>
                  <a:gd name="connsiteX631" fmla="*/ 295272 w 1658192"/>
                  <a:gd name="connsiteY631" fmla="*/ 336245 h 1071921"/>
                  <a:gd name="connsiteX632" fmla="*/ 315290 w 1658192"/>
                  <a:gd name="connsiteY632" fmla="*/ 344586 h 1071921"/>
                  <a:gd name="connsiteX633" fmla="*/ 363668 w 1658192"/>
                  <a:gd name="connsiteY633" fmla="*/ 336245 h 1071921"/>
                  <a:gd name="connsiteX634" fmla="*/ 375345 w 1658192"/>
                  <a:gd name="connsiteY634" fmla="*/ 316227 h 1071921"/>
                  <a:gd name="connsiteX635" fmla="*/ 363668 w 1658192"/>
                  <a:gd name="connsiteY635" fmla="*/ 304549 h 1071921"/>
                  <a:gd name="connsiteX636" fmla="*/ 380350 w 1658192"/>
                  <a:gd name="connsiteY636" fmla="*/ 304549 h 1071921"/>
                  <a:gd name="connsiteX637" fmla="*/ 363668 w 1658192"/>
                  <a:gd name="connsiteY637" fmla="*/ 281194 h 1071921"/>
                  <a:gd name="connsiteX638" fmla="*/ 256903 w 1658192"/>
                  <a:gd name="connsiteY638" fmla="*/ 269517 h 1071921"/>
                  <a:gd name="connsiteX639" fmla="*/ 240221 w 1658192"/>
                  <a:gd name="connsiteY639" fmla="*/ 277858 h 1071921"/>
                  <a:gd name="connsiteX640" fmla="*/ 240221 w 1658192"/>
                  <a:gd name="connsiteY640" fmla="*/ 294540 h 1071921"/>
                  <a:gd name="connsiteX641" fmla="*/ 248562 w 1658192"/>
                  <a:gd name="connsiteY641" fmla="*/ 302881 h 1071921"/>
                  <a:gd name="connsiteX642" fmla="*/ 265244 w 1658192"/>
                  <a:gd name="connsiteY642" fmla="*/ 302881 h 1071921"/>
                  <a:gd name="connsiteX643" fmla="*/ 273585 w 1658192"/>
                  <a:gd name="connsiteY643" fmla="*/ 286199 h 1071921"/>
                  <a:gd name="connsiteX644" fmla="*/ 256903 w 1658192"/>
                  <a:gd name="connsiteY644" fmla="*/ 269517 h 1071921"/>
                  <a:gd name="connsiteX645" fmla="*/ 291935 w 1658192"/>
                  <a:gd name="connsiteY645" fmla="*/ 252835 h 1071921"/>
                  <a:gd name="connsiteX646" fmla="*/ 283594 w 1658192"/>
                  <a:gd name="connsiteY646" fmla="*/ 269517 h 1071921"/>
                  <a:gd name="connsiteX647" fmla="*/ 315290 w 1658192"/>
                  <a:gd name="connsiteY647" fmla="*/ 266181 h 1071921"/>
                  <a:gd name="connsiteX648" fmla="*/ 326968 w 1658192"/>
                  <a:gd name="connsiteY648" fmla="*/ 274522 h 1071921"/>
                  <a:gd name="connsiteX649" fmla="*/ 326968 w 1658192"/>
                  <a:gd name="connsiteY649" fmla="*/ 277858 h 1071921"/>
                  <a:gd name="connsiteX650" fmla="*/ 343650 w 1658192"/>
                  <a:gd name="connsiteY650" fmla="*/ 266181 h 1071921"/>
                  <a:gd name="connsiteX651" fmla="*/ 340313 w 1658192"/>
                  <a:gd name="connsiteY651" fmla="*/ 254503 h 1071921"/>
                  <a:gd name="connsiteX652" fmla="*/ 291935 w 1658192"/>
                  <a:gd name="connsiteY652" fmla="*/ 254503 h 1071921"/>
                  <a:gd name="connsiteX653" fmla="*/ 380350 w 1658192"/>
                  <a:gd name="connsiteY653" fmla="*/ 241157 h 1071921"/>
                  <a:gd name="connsiteX654" fmla="*/ 360332 w 1658192"/>
                  <a:gd name="connsiteY654" fmla="*/ 252835 h 1071921"/>
                  <a:gd name="connsiteX655" fmla="*/ 348654 w 1658192"/>
                  <a:gd name="connsiteY655" fmla="*/ 252835 h 1071921"/>
                  <a:gd name="connsiteX656" fmla="*/ 368673 w 1658192"/>
                  <a:gd name="connsiteY656" fmla="*/ 269517 h 1071921"/>
                  <a:gd name="connsiteX657" fmla="*/ 388691 w 1658192"/>
                  <a:gd name="connsiteY657" fmla="*/ 272853 h 1071921"/>
                  <a:gd name="connsiteX658" fmla="*/ 380350 w 1658192"/>
                  <a:gd name="connsiteY658" fmla="*/ 241157 h 1071921"/>
                  <a:gd name="connsiteX659" fmla="*/ 1009262 w 1658192"/>
                  <a:gd name="connsiteY659" fmla="*/ 237821 h 1071921"/>
                  <a:gd name="connsiteX660" fmla="*/ 1005925 w 1658192"/>
                  <a:gd name="connsiteY660" fmla="*/ 246162 h 1071921"/>
                  <a:gd name="connsiteX661" fmla="*/ 1009262 w 1658192"/>
                  <a:gd name="connsiteY661" fmla="*/ 237821 h 1071921"/>
                  <a:gd name="connsiteX662" fmla="*/ 688967 w 1658192"/>
                  <a:gd name="connsiteY662" fmla="*/ 237821 h 1071921"/>
                  <a:gd name="connsiteX663" fmla="*/ 688967 w 1658192"/>
                  <a:gd name="connsiteY663" fmla="*/ 269517 h 1071921"/>
                  <a:gd name="connsiteX664" fmla="*/ 717327 w 1658192"/>
                  <a:gd name="connsiteY664" fmla="*/ 277858 h 1071921"/>
                  <a:gd name="connsiteX665" fmla="*/ 708986 w 1658192"/>
                  <a:gd name="connsiteY665" fmla="*/ 281194 h 1071921"/>
                  <a:gd name="connsiteX666" fmla="*/ 752359 w 1658192"/>
                  <a:gd name="connsiteY666" fmla="*/ 301213 h 1071921"/>
                  <a:gd name="connsiteX667" fmla="*/ 775714 w 1658192"/>
                  <a:gd name="connsiteY667" fmla="*/ 297876 h 1071921"/>
                  <a:gd name="connsiteX668" fmla="*/ 767373 w 1658192"/>
                  <a:gd name="connsiteY668" fmla="*/ 269517 h 1071921"/>
                  <a:gd name="connsiteX669" fmla="*/ 744018 w 1658192"/>
                  <a:gd name="connsiteY669" fmla="*/ 266181 h 1071921"/>
                  <a:gd name="connsiteX670" fmla="*/ 732340 w 1658192"/>
                  <a:gd name="connsiteY670" fmla="*/ 254503 h 1071921"/>
                  <a:gd name="connsiteX671" fmla="*/ 688967 w 1658192"/>
                  <a:gd name="connsiteY671" fmla="*/ 237821 h 1071921"/>
                  <a:gd name="connsiteX672" fmla="*/ 492119 w 1658192"/>
                  <a:gd name="connsiteY672" fmla="*/ 217803 h 1071921"/>
                  <a:gd name="connsiteX673" fmla="*/ 483778 w 1658192"/>
                  <a:gd name="connsiteY673" fmla="*/ 241157 h 1071921"/>
                  <a:gd name="connsiteX674" fmla="*/ 495456 w 1658192"/>
                  <a:gd name="connsiteY674" fmla="*/ 237821 h 1071921"/>
                  <a:gd name="connsiteX675" fmla="*/ 495456 w 1658192"/>
                  <a:gd name="connsiteY675" fmla="*/ 249498 h 1071921"/>
                  <a:gd name="connsiteX676" fmla="*/ 507133 w 1658192"/>
                  <a:gd name="connsiteY676" fmla="*/ 246162 h 1071921"/>
                  <a:gd name="connsiteX677" fmla="*/ 503797 w 1658192"/>
                  <a:gd name="connsiteY677" fmla="*/ 257839 h 1071921"/>
                  <a:gd name="connsiteX678" fmla="*/ 520479 w 1658192"/>
                  <a:gd name="connsiteY678" fmla="*/ 254503 h 1071921"/>
                  <a:gd name="connsiteX679" fmla="*/ 517142 w 1658192"/>
                  <a:gd name="connsiteY679" fmla="*/ 262844 h 1071921"/>
                  <a:gd name="connsiteX680" fmla="*/ 525483 w 1658192"/>
                  <a:gd name="connsiteY680" fmla="*/ 271185 h 1071921"/>
                  <a:gd name="connsiteX681" fmla="*/ 513806 w 1658192"/>
                  <a:gd name="connsiteY681" fmla="*/ 279526 h 1071921"/>
                  <a:gd name="connsiteX682" fmla="*/ 610562 w 1658192"/>
                  <a:gd name="connsiteY682" fmla="*/ 279526 h 1071921"/>
                  <a:gd name="connsiteX683" fmla="*/ 618903 w 1658192"/>
                  <a:gd name="connsiteY683" fmla="*/ 291204 h 1071921"/>
                  <a:gd name="connsiteX684" fmla="*/ 635585 w 1658192"/>
                  <a:gd name="connsiteY684" fmla="*/ 294540 h 1071921"/>
                  <a:gd name="connsiteX685" fmla="*/ 647262 w 1658192"/>
                  <a:gd name="connsiteY685" fmla="*/ 311222 h 1071921"/>
                  <a:gd name="connsiteX686" fmla="*/ 663944 w 1658192"/>
                  <a:gd name="connsiteY686" fmla="*/ 311222 h 1071921"/>
                  <a:gd name="connsiteX687" fmla="*/ 672285 w 1658192"/>
                  <a:gd name="connsiteY687" fmla="*/ 287867 h 1071921"/>
                  <a:gd name="connsiteX688" fmla="*/ 663944 w 1658192"/>
                  <a:gd name="connsiteY688" fmla="*/ 284531 h 1071921"/>
                  <a:gd name="connsiteX689" fmla="*/ 623907 w 1658192"/>
                  <a:gd name="connsiteY689" fmla="*/ 264512 h 1071921"/>
                  <a:gd name="connsiteX690" fmla="*/ 607225 w 1658192"/>
                  <a:gd name="connsiteY690" fmla="*/ 244494 h 1071921"/>
                  <a:gd name="connsiteX691" fmla="*/ 598884 w 1658192"/>
                  <a:gd name="connsiteY691" fmla="*/ 247830 h 1071921"/>
                  <a:gd name="connsiteX692" fmla="*/ 578866 w 1658192"/>
                  <a:gd name="connsiteY692" fmla="*/ 236153 h 1071921"/>
                  <a:gd name="connsiteX693" fmla="*/ 567188 w 1658192"/>
                  <a:gd name="connsiteY693" fmla="*/ 244494 h 1071921"/>
                  <a:gd name="connsiteX694" fmla="*/ 567188 w 1658192"/>
                  <a:gd name="connsiteY694" fmla="*/ 236153 h 1071921"/>
                  <a:gd name="connsiteX695" fmla="*/ 543834 w 1658192"/>
                  <a:gd name="connsiteY695" fmla="*/ 227812 h 1071921"/>
                  <a:gd name="connsiteX696" fmla="*/ 543834 w 1658192"/>
                  <a:gd name="connsiteY696" fmla="*/ 239489 h 1071921"/>
                  <a:gd name="connsiteX697" fmla="*/ 532156 w 1658192"/>
                  <a:gd name="connsiteY697" fmla="*/ 242826 h 1071921"/>
                  <a:gd name="connsiteX698" fmla="*/ 528820 w 1658192"/>
                  <a:gd name="connsiteY698" fmla="*/ 226144 h 1071921"/>
                  <a:gd name="connsiteX699" fmla="*/ 497124 w 1658192"/>
                  <a:gd name="connsiteY699" fmla="*/ 217803 h 1071921"/>
                  <a:gd name="connsiteX700" fmla="*/ 1037621 w 1658192"/>
                  <a:gd name="connsiteY700" fmla="*/ 197784 h 1071921"/>
                  <a:gd name="connsiteX701" fmla="*/ 1065981 w 1658192"/>
                  <a:gd name="connsiteY701" fmla="*/ 221139 h 1071921"/>
                  <a:gd name="connsiteX702" fmla="*/ 1069317 w 1658192"/>
                  <a:gd name="connsiteY702" fmla="*/ 229480 h 1071921"/>
                  <a:gd name="connsiteX703" fmla="*/ 1101013 w 1658192"/>
                  <a:gd name="connsiteY703" fmla="*/ 237821 h 1071921"/>
                  <a:gd name="connsiteX704" fmla="*/ 1101013 w 1658192"/>
                  <a:gd name="connsiteY704" fmla="*/ 249498 h 1071921"/>
                  <a:gd name="connsiteX705" fmla="*/ 1012598 w 1658192"/>
                  <a:gd name="connsiteY705" fmla="*/ 241157 h 1071921"/>
                  <a:gd name="connsiteX706" fmla="*/ 1012598 w 1658192"/>
                  <a:gd name="connsiteY706" fmla="*/ 232816 h 1071921"/>
                  <a:gd name="connsiteX707" fmla="*/ 1040958 w 1658192"/>
                  <a:gd name="connsiteY707" fmla="*/ 224475 h 1071921"/>
                  <a:gd name="connsiteX708" fmla="*/ 1040958 w 1658192"/>
                  <a:gd name="connsiteY708" fmla="*/ 212798 h 1071921"/>
                  <a:gd name="connsiteX709" fmla="*/ 1032617 w 1658192"/>
                  <a:gd name="connsiteY709" fmla="*/ 204457 h 1071921"/>
                  <a:gd name="connsiteX710" fmla="*/ 1035953 w 1658192"/>
                  <a:gd name="connsiteY710" fmla="*/ 196116 h 1071921"/>
                  <a:gd name="connsiteX711" fmla="*/ 1164405 w 1658192"/>
                  <a:gd name="connsiteY711" fmla="*/ 149406 h 1071921"/>
                  <a:gd name="connsiteX712" fmla="*/ 1107686 w 1658192"/>
                  <a:gd name="connsiteY712" fmla="*/ 161084 h 1071921"/>
                  <a:gd name="connsiteX713" fmla="*/ 1116027 w 1658192"/>
                  <a:gd name="connsiteY713" fmla="*/ 164420 h 1071921"/>
                  <a:gd name="connsiteX714" fmla="*/ 1136045 w 1658192"/>
                  <a:gd name="connsiteY714" fmla="*/ 192780 h 1071921"/>
                  <a:gd name="connsiteX715" fmla="*/ 1147722 w 1658192"/>
                  <a:gd name="connsiteY715" fmla="*/ 189443 h 1071921"/>
                  <a:gd name="connsiteX716" fmla="*/ 1147722 w 1658192"/>
                  <a:gd name="connsiteY716" fmla="*/ 201121 h 1071921"/>
                  <a:gd name="connsiteX717" fmla="*/ 1091004 w 1658192"/>
                  <a:gd name="connsiteY717" fmla="*/ 157747 h 1071921"/>
                  <a:gd name="connsiteX718" fmla="*/ 1014266 w 1658192"/>
                  <a:gd name="connsiteY718" fmla="*/ 154411 h 1071921"/>
                  <a:gd name="connsiteX719" fmla="*/ 1005925 w 1658192"/>
                  <a:gd name="connsiteY719" fmla="*/ 162752 h 1071921"/>
                  <a:gd name="connsiteX720" fmla="*/ 1009262 w 1658192"/>
                  <a:gd name="connsiteY720" fmla="*/ 174429 h 1071921"/>
                  <a:gd name="connsiteX721" fmla="*/ 985907 w 1658192"/>
                  <a:gd name="connsiteY721" fmla="*/ 194448 h 1071921"/>
                  <a:gd name="connsiteX722" fmla="*/ 989243 w 1658192"/>
                  <a:gd name="connsiteY722" fmla="*/ 174429 h 1071921"/>
                  <a:gd name="connsiteX723" fmla="*/ 977566 w 1658192"/>
                  <a:gd name="connsiteY723" fmla="*/ 166088 h 1071921"/>
                  <a:gd name="connsiteX724" fmla="*/ 977566 w 1658192"/>
                  <a:gd name="connsiteY724" fmla="*/ 154411 h 1071921"/>
                  <a:gd name="connsiteX725" fmla="*/ 974230 w 1658192"/>
                  <a:gd name="connsiteY725" fmla="*/ 162752 h 1071921"/>
                  <a:gd name="connsiteX726" fmla="*/ 950875 w 1658192"/>
                  <a:gd name="connsiteY726" fmla="*/ 154411 h 1071921"/>
                  <a:gd name="connsiteX727" fmla="*/ 950875 w 1658192"/>
                  <a:gd name="connsiteY727" fmla="*/ 162752 h 1071921"/>
                  <a:gd name="connsiteX728" fmla="*/ 890820 w 1658192"/>
                  <a:gd name="connsiteY728" fmla="*/ 162752 h 1071921"/>
                  <a:gd name="connsiteX729" fmla="*/ 882479 w 1658192"/>
                  <a:gd name="connsiteY729" fmla="*/ 154411 h 1071921"/>
                  <a:gd name="connsiteX730" fmla="*/ 870801 w 1658192"/>
                  <a:gd name="connsiteY730" fmla="*/ 154411 h 1071921"/>
                  <a:gd name="connsiteX731" fmla="*/ 854119 w 1658192"/>
                  <a:gd name="connsiteY731" fmla="*/ 114374 h 1071921"/>
                  <a:gd name="connsiteX732" fmla="*/ 750691 w 1658192"/>
                  <a:gd name="connsiteY732" fmla="*/ 97692 h 1071921"/>
                  <a:gd name="connsiteX733" fmla="*/ 750691 w 1658192"/>
                  <a:gd name="connsiteY733" fmla="*/ 106033 h 1071921"/>
                  <a:gd name="connsiteX734" fmla="*/ 794064 w 1658192"/>
                  <a:gd name="connsiteY734" fmla="*/ 109370 h 1071921"/>
                  <a:gd name="connsiteX735" fmla="*/ 790728 w 1658192"/>
                  <a:gd name="connsiteY735" fmla="*/ 129388 h 1071921"/>
                  <a:gd name="connsiteX736" fmla="*/ 750691 w 1658192"/>
                  <a:gd name="connsiteY736" fmla="*/ 117711 h 1071921"/>
                  <a:gd name="connsiteX737" fmla="*/ 750691 w 1658192"/>
                  <a:gd name="connsiteY737" fmla="*/ 134393 h 1071921"/>
                  <a:gd name="connsiteX738" fmla="*/ 782387 w 1658192"/>
                  <a:gd name="connsiteY738" fmla="*/ 134393 h 1071921"/>
                  <a:gd name="connsiteX739" fmla="*/ 790728 w 1658192"/>
                  <a:gd name="connsiteY739" fmla="*/ 142734 h 1071921"/>
                  <a:gd name="connsiteX740" fmla="*/ 807410 w 1658192"/>
                  <a:gd name="connsiteY740" fmla="*/ 139397 h 1071921"/>
                  <a:gd name="connsiteX741" fmla="*/ 819087 w 1658192"/>
                  <a:gd name="connsiteY741" fmla="*/ 151075 h 1071921"/>
                  <a:gd name="connsiteX742" fmla="*/ 775714 w 1658192"/>
                  <a:gd name="connsiteY742" fmla="*/ 154411 h 1071921"/>
                  <a:gd name="connsiteX743" fmla="*/ 779050 w 1658192"/>
                  <a:gd name="connsiteY743" fmla="*/ 171093 h 1071921"/>
                  <a:gd name="connsiteX744" fmla="*/ 762368 w 1658192"/>
                  <a:gd name="connsiteY744" fmla="*/ 171093 h 1071921"/>
                  <a:gd name="connsiteX745" fmla="*/ 799069 w 1658192"/>
                  <a:gd name="connsiteY745" fmla="*/ 179434 h 1071921"/>
                  <a:gd name="connsiteX746" fmla="*/ 799069 w 1658192"/>
                  <a:gd name="connsiteY746" fmla="*/ 171093 h 1071921"/>
                  <a:gd name="connsiteX747" fmla="*/ 802405 w 1658192"/>
                  <a:gd name="connsiteY747" fmla="*/ 182770 h 1071921"/>
                  <a:gd name="connsiteX748" fmla="*/ 822423 w 1658192"/>
                  <a:gd name="connsiteY748" fmla="*/ 179434 h 1071921"/>
                  <a:gd name="connsiteX749" fmla="*/ 825760 w 1658192"/>
                  <a:gd name="connsiteY749" fmla="*/ 187775 h 1071921"/>
                  <a:gd name="connsiteX750" fmla="*/ 797400 w 1658192"/>
                  <a:gd name="connsiteY750" fmla="*/ 187775 h 1071921"/>
                  <a:gd name="connsiteX751" fmla="*/ 774046 w 1658192"/>
                  <a:gd name="connsiteY751" fmla="*/ 184439 h 1071921"/>
                  <a:gd name="connsiteX752" fmla="*/ 797400 w 1658192"/>
                  <a:gd name="connsiteY752" fmla="*/ 221139 h 1071921"/>
                  <a:gd name="connsiteX753" fmla="*/ 814082 w 1658192"/>
                  <a:gd name="connsiteY753" fmla="*/ 224475 h 1071921"/>
                  <a:gd name="connsiteX754" fmla="*/ 797400 w 1658192"/>
                  <a:gd name="connsiteY754" fmla="*/ 227812 h 1071921"/>
                  <a:gd name="connsiteX755" fmla="*/ 817419 w 1658192"/>
                  <a:gd name="connsiteY755" fmla="*/ 239489 h 1071921"/>
                  <a:gd name="connsiteX756" fmla="*/ 837437 w 1658192"/>
                  <a:gd name="connsiteY756" fmla="*/ 227812 h 1071921"/>
                  <a:gd name="connsiteX757" fmla="*/ 865797 w 1658192"/>
                  <a:gd name="connsiteY757" fmla="*/ 227812 h 1071921"/>
                  <a:gd name="connsiteX758" fmla="*/ 865797 w 1658192"/>
                  <a:gd name="connsiteY758" fmla="*/ 236153 h 1071921"/>
                  <a:gd name="connsiteX759" fmla="*/ 825760 w 1658192"/>
                  <a:gd name="connsiteY759" fmla="*/ 244494 h 1071921"/>
                  <a:gd name="connsiteX760" fmla="*/ 837437 w 1658192"/>
                  <a:gd name="connsiteY760" fmla="*/ 272853 h 1071921"/>
                  <a:gd name="connsiteX761" fmla="*/ 845778 w 1658192"/>
                  <a:gd name="connsiteY761" fmla="*/ 272853 h 1071921"/>
                  <a:gd name="connsiteX762" fmla="*/ 837437 w 1658192"/>
                  <a:gd name="connsiteY762" fmla="*/ 281194 h 1071921"/>
                  <a:gd name="connsiteX763" fmla="*/ 840774 w 1658192"/>
                  <a:gd name="connsiteY763" fmla="*/ 289535 h 1071921"/>
                  <a:gd name="connsiteX764" fmla="*/ 877474 w 1658192"/>
                  <a:gd name="connsiteY764" fmla="*/ 289535 h 1071921"/>
                  <a:gd name="connsiteX765" fmla="*/ 880810 w 1658192"/>
                  <a:gd name="connsiteY765" fmla="*/ 277858 h 1071921"/>
                  <a:gd name="connsiteX766" fmla="*/ 897492 w 1658192"/>
                  <a:gd name="connsiteY766" fmla="*/ 289535 h 1071921"/>
                  <a:gd name="connsiteX767" fmla="*/ 914174 w 1658192"/>
                  <a:gd name="connsiteY767" fmla="*/ 286199 h 1071921"/>
                  <a:gd name="connsiteX768" fmla="*/ 922515 w 1658192"/>
                  <a:gd name="connsiteY768" fmla="*/ 269517 h 1071921"/>
                  <a:gd name="connsiteX769" fmla="*/ 945870 w 1658192"/>
                  <a:gd name="connsiteY769" fmla="*/ 266181 h 1071921"/>
                  <a:gd name="connsiteX770" fmla="*/ 945870 w 1658192"/>
                  <a:gd name="connsiteY770" fmla="*/ 246162 h 1071921"/>
                  <a:gd name="connsiteX771" fmla="*/ 949207 w 1658192"/>
                  <a:gd name="connsiteY771" fmla="*/ 257839 h 1071921"/>
                  <a:gd name="connsiteX772" fmla="*/ 957548 w 1658192"/>
                  <a:gd name="connsiteY772" fmla="*/ 257839 h 1071921"/>
                  <a:gd name="connsiteX773" fmla="*/ 994248 w 1658192"/>
                  <a:gd name="connsiteY773" fmla="*/ 241157 h 1071921"/>
                  <a:gd name="connsiteX774" fmla="*/ 990912 w 1658192"/>
                  <a:gd name="connsiteY774" fmla="*/ 257839 h 1071921"/>
                  <a:gd name="connsiteX775" fmla="*/ 962552 w 1658192"/>
                  <a:gd name="connsiteY775" fmla="*/ 261176 h 1071921"/>
                  <a:gd name="connsiteX776" fmla="*/ 962552 w 1658192"/>
                  <a:gd name="connsiteY776" fmla="*/ 272853 h 1071921"/>
                  <a:gd name="connsiteX777" fmla="*/ 959216 w 1658192"/>
                  <a:gd name="connsiteY777" fmla="*/ 289535 h 1071921"/>
                  <a:gd name="connsiteX778" fmla="*/ 1042626 w 1658192"/>
                  <a:gd name="connsiteY778" fmla="*/ 266181 h 1071921"/>
                  <a:gd name="connsiteX779" fmla="*/ 1082663 w 1658192"/>
                  <a:gd name="connsiteY779" fmla="*/ 306217 h 1071921"/>
                  <a:gd name="connsiteX780" fmla="*/ 1079326 w 1658192"/>
                  <a:gd name="connsiteY780" fmla="*/ 322899 h 1071921"/>
                  <a:gd name="connsiteX781" fmla="*/ 1070985 w 1658192"/>
                  <a:gd name="connsiteY781" fmla="*/ 331240 h 1071921"/>
                  <a:gd name="connsiteX782" fmla="*/ 1030948 w 1658192"/>
                  <a:gd name="connsiteY782" fmla="*/ 327904 h 1071921"/>
                  <a:gd name="connsiteX783" fmla="*/ 1027612 w 1658192"/>
                  <a:gd name="connsiteY783" fmla="*/ 311222 h 1071921"/>
                  <a:gd name="connsiteX784" fmla="*/ 1010930 w 1658192"/>
                  <a:gd name="connsiteY784" fmla="*/ 311222 h 1071921"/>
                  <a:gd name="connsiteX785" fmla="*/ 1002589 w 1658192"/>
                  <a:gd name="connsiteY785" fmla="*/ 299545 h 1071921"/>
                  <a:gd name="connsiteX786" fmla="*/ 950875 w 1658192"/>
                  <a:gd name="connsiteY786" fmla="*/ 302881 h 1071921"/>
                  <a:gd name="connsiteX787" fmla="*/ 954211 w 1658192"/>
                  <a:gd name="connsiteY787" fmla="*/ 319563 h 1071921"/>
                  <a:gd name="connsiteX788" fmla="*/ 965889 w 1658192"/>
                  <a:gd name="connsiteY788" fmla="*/ 319563 h 1071921"/>
                  <a:gd name="connsiteX789" fmla="*/ 969225 w 1658192"/>
                  <a:gd name="connsiteY789" fmla="*/ 331240 h 1071921"/>
                  <a:gd name="connsiteX790" fmla="*/ 932525 w 1658192"/>
                  <a:gd name="connsiteY790" fmla="*/ 342918 h 1071921"/>
                  <a:gd name="connsiteX791" fmla="*/ 912506 w 1658192"/>
                  <a:gd name="connsiteY791" fmla="*/ 382955 h 1071921"/>
                  <a:gd name="connsiteX792" fmla="*/ 920847 w 1658192"/>
                  <a:gd name="connsiteY792" fmla="*/ 374614 h 1071921"/>
                  <a:gd name="connsiteX793" fmla="*/ 957548 w 1658192"/>
                  <a:gd name="connsiteY793" fmla="*/ 382955 h 1071921"/>
                  <a:gd name="connsiteX794" fmla="*/ 954211 w 1658192"/>
                  <a:gd name="connsiteY794" fmla="*/ 374614 h 1071921"/>
                  <a:gd name="connsiteX795" fmla="*/ 965889 w 1658192"/>
                  <a:gd name="connsiteY795" fmla="*/ 371277 h 1071921"/>
                  <a:gd name="connsiteX796" fmla="*/ 977566 w 1658192"/>
                  <a:gd name="connsiteY796" fmla="*/ 382955 h 1071921"/>
                  <a:gd name="connsiteX797" fmla="*/ 980902 w 1658192"/>
                  <a:gd name="connsiteY797" fmla="*/ 371277 h 1071921"/>
                  <a:gd name="connsiteX798" fmla="*/ 980902 w 1658192"/>
                  <a:gd name="connsiteY798" fmla="*/ 379618 h 1071921"/>
                  <a:gd name="connsiteX799" fmla="*/ 1024276 w 1658192"/>
                  <a:gd name="connsiteY799" fmla="*/ 391296 h 1071921"/>
                  <a:gd name="connsiteX800" fmla="*/ 1035953 w 1658192"/>
                  <a:gd name="connsiteY800" fmla="*/ 379618 h 1071921"/>
                  <a:gd name="connsiteX801" fmla="*/ 1027612 w 1658192"/>
                  <a:gd name="connsiteY801" fmla="*/ 362936 h 1071921"/>
                  <a:gd name="connsiteX802" fmla="*/ 1044294 w 1658192"/>
                  <a:gd name="connsiteY802" fmla="*/ 366273 h 1071921"/>
                  <a:gd name="connsiteX803" fmla="*/ 1055971 w 1658192"/>
                  <a:gd name="connsiteY803" fmla="*/ 349591 h 1071921"/>
                  <a:gd name="connsiteX804" fmla="*/ 1055971 w 1658192"/>
                  <a:gd name="connsiteY804" fmla="*/ 372945 h 1071921"/>
                  <a:gd name="connsiteX805" fmla="*/ 1104349 w 1658192"/>
                  <a:gd name="connsiteY805" fmla="*/ 369609 h 1071921"/>
                  <a:gd name="connsiteX806" fmla="*/ 1112690 w 1658192"/>
                  <a:gd name="connsiteY806" fmla="*/ 352927 h 1071921"/>
                  <a:gd name="connsiteX807" fmla="*/ 1116027 w 1658192"/>
                  <a:gd name="connsiteY807" fmla="*/ 369609 h 1071921"/>
                  <a:gd name="connsiteX808" fmla="*/ 1124368 w 1658192"/>
                  <a:gd name="connsiteY808" fmla="*/ 361268 h 1071921"/>
                  <a:gd name="connsiteX809" fmla="*/ 1141050 w 1658192"/>
                  <a:gd name="connsiteY809" fmla="*/ 364604 h 1071921"/>
                  <a:gd name="connsiteX810" fmla="*/ 1141050 w 1658192"/>
                  <a:gd name="connsiteY810" fmla="*/ 392964 h 1071921"/>
                  <a:gd name="connsiteX811" fmla="*/ 1177750 w 1658192"/>
                  <a:gd name="connsiteY811" fmla="*/ 364604 h 1071921"/>
                  <a:gd name="connsiteX812" fmla="*/ 1194432 w 1658192"/>
                  <a:gd name="connsiteY812" fmla="*/ 372945 h 1071921"/>
                  <a:gd name="connsiteX813" fmla="*/ 1214451 w 1658192"/>
                  <a:gd name="connsiteY813" fmla="*/ 352927 h 1071921"/>
                  <a:gd name="connsiteX814" fmla="*/ 1214451 w 1658192"/>
                  <a:gd name="connsiteY814" fmla="*/ 344586 h 1071921"/>
                  <a:gd name="connsiteX815" fmla="*/ 1197769 w 1658192"/>
                  <a:gd name="connsiteY815" fmla="*/ 344586 h 1071921"/>
                  <a:gd name="connsiteX816" fmla="*/ 1186091 w 1658192"/>
                  <a:gd name="connsiteY816" fmla="*/ 327904 h 1071921"/>
                  <a:gd name="connsiteX817" fmla="*/ 1157732 w 1658192"/>
                  <a:gd name="connsiteY817" fmla="*/ 319563 h 1071921"/>
                  <a:gd name="connsiteX818" fmla="*/ 1217787 w 1658192"/>
                  <a:gd name="connsiteY818" fmla="*/ 316227 h 1071921"/>
                  <a:gd name="connsiteX819" fmla="*/ 1214451 w 1658192"/>
                  <a:gd name="connsiteY819" fmla="*/ 292872 h 1071921"/>
                  <a:gd name="connsiteX820" fmla="*/ 1271169 w 1658192"/>
                  <a:gd name="connsiteY820" fmla="*/ 292872 h 1071921"/>
                  <a:gd name="connsiteX821" fmla="*/ 1274506 w 1658192"/>
                  <a:gd name="connsiteY821" fmla="*/ 284531 h 1071921"/>
                  <a:gd name="connsiteX822" fmla="*/ 1266165 w 1658192"/>
                  <a:gd name="connsiteY822" fmla="*/ 276190 h 1071921"/>
                  <a:gd name="connsiteX823" fmla="*/ 1289520 w 1658192"/>
                  <a:gd name="connsiteY823" fmla="*/ 276190 h 1071921"/>
                  <a:gd name="connsiteX824" fmla="*/ 1286183 w 1658192"/>
                  <a:gd name="connsiteY824" fmla="*/ 272853 h 1071921"/>
                  <a:gd name="connsiteX825" fmla="*/ 1277842 w 1658192"/>
                  <a:gd name="connsiteY825" fmla="*/ 264512 h 1071921"/>
                  <a:gd name="connsiteX826" fmla="*/ 1306202 w 1658192"/>
                  <a:gd name="connsiteY826" fmla="*/ 264512 h 1071921"/>
                  <a:gd name="connsiteX827" fmla="*/ 1314543 w 1658192"/>
                  <a:gd name="connsiteY827" fmla="*/ 256171 h 1071921"/>
                  <a:gd name="connsiteX828" fmla="*/ 1311206 w 1658192"/>
                  <a:gd name="connsiteY828" fmla="*/ 244494 h 1071921"/>
                  <a:gd name="connsiteX829" fmla="*/ 1291188 w 1658192"/>
                  <a:gd name="connsiteY829" fmla="*/ 247830 h 1071921"/>
                  <a:gd name="connsiteX830" fmla="*/ 1291188 w 1658192"/>
                  <a:gd name="connsiteY830" fmla="*/ 239489 h 1071921"/>
                  <a:gd name="connsiteX831" fmla="*/ 1274506 w 1658192"/>
                  <a:gd name="connsiteY831" fmla="*/ 236153 h 1071921"/>
                  <a:gd name="connsiteX832" fmla="*/ 1222792 w 1658192"/>
                  <a:gd name="connsiteY832" fmla="*/ 252835 h 1071921"/>
                  <a:gd name="connsiteX833" fmla="*/ 1222792 w 1658192"/>
                  <a:gd name="connsiteY833" fmla="*/ 244494 h 1071921"/>
                  <a:gd name="connsiteX834" fmla="*/ 1219455 w 1658192"/>
                  <a:gd name="connsiteY834" fmla="*/ 227812 h 1071921"/>
                  <a:gd name="connsiteX835" fmla="*/ 1271169 w 1658192"/>
                  <a:gd name="connsiteY835" fmla="*/ 224475 h 1071921"/>
                  <a:gd name="connsiteX836" fmla="*/ 1254487 w 1658192"/>
                  <a:gd name="connsiteY836" fmla="*/ 221139 h 1071921"/>
                  <a:gd name="connsiteX837" fmla="*/ 1291188 w 1658192"/>
                  <a:gd name="connsiteY837" fmla="*/ 221139 h 1071921"/>
                  <a:gd name="connsiteX838" fmla="*/ 1287851 w 1658192"/>
                  <a:gd name="connsiteY838" fmla="*/ 212798 h 1071921"/>
                  <a:gd name="connsiteX839" fmla="*/ 1244478 w 1658192"/>
                  <a:gd name="connsiteY839" fmla="*/ 209462 h 1071921"/>
                  <a:gd name="connsiteX840" fmla="*/ 1244478 w 1658192"/>
                  <a:gd name="connsiteY840" fmla="*/ 201121 h 1071921"/>
                  <a:gd name="connsiteX841" fmla="*/ 1264497 w 1658192"/>
                  <a:gd name="connsiteY841" fmla="*/ 204457 h 1071921"/>
                  <a:gd name="connsiteX842" fmla="*/ 1272838 w 1658192"/>
                  <a:gd name="connsiteY842" fmla="*/ 196116 h 1071921"/>
                  <a:gd name="connsiteX843" fmla="*/ 1292856 w 1658192"/>
                  <a:gd name="connsiteY843" fmla="*/ 212798 h 1071921"/>
                  <a:gd name="connsiteX844" fmla="*/ 1296192 w 1658192"/>
                  <a:gd name="connsiteY844" fmla="*/ 204457 h 1071921"/>
                  <a:gd name="connsiteX845" fmla="*/ 1336229 w 1658192"/>
                  <a:gd name="connsiteY845" fmla="*/ 204457 h 1071921"/>
                  <a:gd name="connsiteX846" fmla="*/ 1367925 w 1658192"/>
                  <a:gd name="connsiteY846" fmla="*/ 204457 h 1071921"/>
                  <a:gd name="connsiteX847" fmla="*/ 1364589 w 1658192"/>
                  <a:gd name="connsiteY847" fmla="*/ 192780 h 1071921"/>
                  <a:gd name="connsiteX848" fmla="*/ 1384607 w 1658192"/>
                  <a:gd name="connsiteY848" fmla="*/ 172761 h 1071921"/>
                  <a:gd name="connsiteX849" fmla="*/ 1387943 w 1658192"/>
                  <a:gd name="connsiteY849" fmla="*/ 169425 h 1071921"/>
                  <a:gd name="connsiteX850" fmla="*/ 1431317 w 1658192"/>
                  <a:gd name="connsiteY850" fmla="*/ 161084 h 1071921"/>
                  <a:gd name="connsiteX851" fmla="*/ 1431317 w 1658192"/>
                  <a:gd name="connsiteY851" fmla="*/ 149406 h 1071921"/>
                  <a:gd name="connsiteX852" fmla="*/ 1442994 w 1658192"/>
                  <a:gd name="connsiteY852" fmla="*/ 161084 h 1071921"/>
                  <a:gd name="connsiteX853" fmla="*/ 1486367 w 1658192"/>
                  <a:gd name="connsiteY853" fmla="*/ 129388 h 1071921"/>
                  <a:gd name="connsiteX854" fmla="*/ 1566441 w 1658192"/>
                  <a:gd name="connsiteY854" fmla="*/ 117711 h 1071921"/>
                  <a:gd name="connsiteX855" fmla="*/ 1566441 w 1658192"/>
                  <a:gd name="connsiteY855" fmla="*/ 94356 h 1071921"/>
                  <a:gd name="connsiteX856" fmla="*/ 1609814 w 1658192"/>
                  <a:gd name="connsiteY856" fmla="*/ 77674 h 1071921"/>
                  <a:gd name="connsiteX857" fmla="*/ 1621492 w 1658192"/>
                  <a:gd name="connsiteY857" fmla="*/ 74337 h 1071921"/>
                  <a:gd name="connsiteX858" fmla="*/ 1621492 w 1658192"/>
                  <a:gd name="connsiteY858" fmla="*/ 65996 h 1071921"/>
                  <a:gd name="connsiteX859" fmla="*/ 1644846 w 1658192"/>
                  <a:gd name="connsiteY859" fmla="*/ 62660 h 1071921"/>
                  <a:gd name="connsiteX860" fmla="*/ 1653187 w 1658192"/>
                  <a:gd name="connsiteY860" fmla="*/ 54319 h 1071921"/>
                  <a:gd name="connsiteX861" fmla="*/ 1649851 w 1658192"/>
                  <a:gd name="connsiteY861" fmla="*/ 45978 h 1071921"/>
                  <a:gd name="connsiteX862" fmla="*/ 1626496 w 1658192"/>
                  <a:gd name="connsiteY862" fmla="*/ 45978 h 1071921"/>
                  <a:gd name="connsiteX863" fmla="*/ 1614819 w 1658192"/>
                  <a:gd name="connsiteY863" fmla="*/ 37637 h 1071921"/>
                  <a:gd name="connsiteX864" fmla="*/ 1603141 w 1658192"/>
                  <a:gd name="connsiteY864" fmla="*/ 40973 h 1071921"/>
                  <a:gd name="connsiteX865" fmla="*/ 1599805 w 1658192"/>
                  <a:gd name="connsiteY865" fmla="*/ 29296 h 1071921"/>
                  <a:gd name="connsiteX866" fmla="*/ 1536413 w 1658192"/>
                  <a:gd name="connsiteY866" fmla="*/ 17619 h 1071921"/>
                  <a:gd name="connsiteX867" fmla="*/ 1524736 w 1658192"/>
                  <a:gd name="connsiteY867" fmla="*/ 17619 h 1071921"/>
                  <a:gd name="connsiteX868" fmla="*/ 1516395 w 1658192"/>
                  <a:gd name="connsiteY868" fmla="*/ 14282 h 1071921"/>
                  <a:gd name="connsiteX869" fmla="*/ 1513058 w 1658192"/>
                  <a:gd name="connsiteY869" fmla="*/ 25960 h 1071921"/>
                  <a:gd name="connsiteX870" fmla="*/ 1476358 w 1658192"/>
                  <a:gd name="connsiteY870" fmla="*/ 45978 h 1071921"/>
                  <a:gd name="connsiteX871" fmla="*/ 1468017 w 1658192"/>
                  <a:gd name="connsiteY871" fmla="*/ 42642 h 1071921"/>
                  <a:gd name="connsiteX872" fmla="*/ 1496376 w 1658192"/>
                  <a:gd name="connsiteY872" fmla="*/ 25960 h 1071921"/>
                  <a:gd name="connsiteX873" fmla="*/ 1493040 w 1658192"/>
                  <a:gd name="connsiteY873" fmla="*/ 9278 h 1071921"/>
                  <a:gd name="connsiteX874" fmla="*/ 1449667 w 1658192"/>
                  <a:gd name="connsiteY874" fmla="*/ 12614 h 1071921"/>
                  <a:gd name="connsiteX875" fmla="*/ 1397953 w 1658192"/>
                  <a:gd name="connsiteY875" fmla="*/ 937 h 1071921"/>
                  <a:gd name="connsiteX876" fmla="*/ 1381271 w 1658192"/>
                  <a:gd name="connsiteY876" fmla="*/ 12614 h 1071921"/>
                  <a:gd name="connsiteX877" fmla="*/ 1384607 w 1658192"/>
                  <a:gd name="connsiteY877" fmla="*/ 20955 h 1071921"/>
                  <a:gd name="connsiteX878" fmla="*/ 1376266 w 1658192"/>
                  <a:gd name="connsiteY878" fmla="*/ 20955 h 1071921"/>
                  <a:gd name="connsiteX879" fmla="*/ 1364589 w 1658192"/>
                  <a:gd name="connsiteY879" fmla="*/ 17619 h 1071921"/>
                  <a:gd name="connsiteX880" fmla="*/ 1341234 w 1658192"/>
                  <a:gd name="connsiteY880" fmla="*/ 34301 h 1071921"/>
                  <a:gd name="connsiteX881" fmla="*/ 1324552 w 1658192"/>
                  <a:gd name="connsiteY881" fmla="*/ 22623 h 1071921"/>
                  <a:gd name="connsiteX882" fmla="*/ 1256156 w 1658192"/>
                  <a:gd name="connsiteY882" fmla="*/ 22623 h 1071921"/>
                  <a:gd name="connsiteX883" fmla="*/ 1247815 w 1658192"/>
                  <a:gd name="connsiteY883" fmla="*/ 25960 h 1071921"/>
                  <a:gd name="connsiteX884" fmla="*/ 1244478 w 1658192"/>
                  <a:gd name="connsiteY884" fmla="*/ 22623 h 1071921"/>
                  <a:gd name="connsiteX885" fmla="*/ 1236137 w 1658192"/>
                  <a:gd name="connsiteY885" fmla="*/ 34301 h 1071921"/>
                  <a:gd name="connsiteX886" fmla="*/ 1236137 w 1658192"/>
                  <a:gd name="connsiteY886" fmla="*/ 42642 h 1071921"/>
                  <a:gd name="connsiteX887" fmla="*/ 1252819 w 1658192"/>
                  <a:gd name="connsiteY887" fmla="*/ 42642 h 1071921"/>
                  <a:gd name="connsiteX888" fmla="*/ 1256156 w 1658192"/>
                  <a:gd name="connsiteY888" fmla="*/ 50983 h 1071921"/>
                  <a:gd name="connsiteX889" fmla="*/ 1232801 w 1658192"/>
                  <a:gd name="connsiteY889" fmla="*/ 47646 h 1071921"/>
                  <a:gd name="connsiteX890" fmla="*/ 1232801 w 1658192"/>
                  <a:gd name="connsiteY890" fmla="*/ 39305 h 1071921"/>
                  <a:gd name="connsiteX891" fmla="*/ 1196100 w 1658192"/>
                  <a:gd name="connsiteY891" fmla="*/ 42642 h 1071921"/>
                  <a:gd name="connsiteX892" fmla="*/ 1192764 w 1658192"/>
                  <a:gd name="connsiteY892" fmla="*/ 34301 h 1071921"/>
                  <a:gd name="connsiteX893" fmla="*/ 1184423 w 1658192"/>
                  <a:gd name="connsiteY893" fmla="*/ 54319 h 1071921"/>
                  <a:gd name="connsiteX894" fmla="*/ 1167741 w 1658192"/>
                  <a:gd name="connsiteY894" fmla="*/ 54319 h 1071921"/>
                  <a:gd name="connsiteX895" fmla="*/ 1156064 w 1658192"/>
                  <a:gd name="connsiteY895" fmla="*/ 45978 h 1071921"/>
                  <a:gd name="connsiteX896" fmla="*/ 1156064 w 1658192"/>
                  <a:gd name="connsiteY896" fmla="*/ 57655 h 1071921"/>
                  <a:gd name="connsiteX897" fmla="*/ 1112690 w 1658192"/>
                  <a:gd name="connsiteY897" fmla="*/ 45978 h 1071921"/>
                  <a:gd name="connsiteX898" fmla="*/ 1116027 w 1658192"/>
                  <a:gd name="connsiteY898" fmla="*/ 74337 h 1071921"/>
                  <a:gd name="connsiteX899" fmla="*/ 1104349 w 1658192"/>
                  <a:gd name="connsiteY899" fmla="*/ 71001 h 1071921"/>
                  <a:gd name="connsiteX900" fmla="*/ 1104349 w 1658192"/>
                  <a:gd name="connsiteY900" fmla="*/ 82678 h 1071921"/>
                  <a:gd name="connsiteX901" fmla="*/ 1084331 w 1658192"/>
                  <a:gd name="connsiteY901" fmla="*/ 59324 h 1071921"/>
                  <a:gd name="connsiteX902" fmla="*/ 1052635 w 1658192"/>
                  <a:gd name="connsiteY902" fmla="*/ 55987 h 1071921"/>
                  <a:gd name="connsiteX903" fmla="*/ 1029280 w 1658192"/>
                  <a:gd name="connsiteY903" fmla="*/ 39305 h 1071921"/>
                  <a:gd name="connsiteX904" fmla="*/ 1009262 w 1658192"/>
                  <a:gd name="connsiteY904" fmla="*/ 39305 h 1071921"/>
                  <a:gd name="connsiteX905" fmla="*/ 1009262 w 1658192"/>
                  <a:gd name="connsiteY905" fmla="*/ 47646 h 1071921"/>
                  <a:gd name="connsiteX906" fmla="*/ 1017603 w 1658192"/>
                  <a:gd name="connsiteY906" fmla="*/ 59324 h 1071921"/>
                  <a:gd name="connsiteX907" fmla="*/ 974230 w 1658192"/>
                  <a:gd name="connsiteY907" fmla="*/ 59324 h 1071921"/>
                  <a:gd name="connsiteX908" fmla="*/ 977566 w 1658192"/>
                  <a:gd name="connsiteY908" fmla="*/ 76006 h 1071921"/>
                  <a:gd name="connsiteX909" fmla="*/ 989243 w 1658192"/>
                  <a:gd name="connsiteY909" fmla="*/ 72669 h 1071921"/>
                  <a:gd name="connsiteX910" fmla="*/ 997584 w 1658192"/>
                  <a:gd name="connsiteY910" fmla="*/ 81010 h 1071921"/>
                  <a:gd name="connsiteX911" fmla="*/ 1045962 w 1658192"/>
                  <a:gd name="connsiteY911" fmla="*/ 77674 h 1071921"/>
                  <a:gd name="connsiteX912" fmla="*/ 1034285 w 1658192"/>
                  <a:gd name="connsiteY912" fmla="*/ 101029 h 1071921"/>
                  <a:gd name="connsiteX913" fmla="*/ 1030948 w 1658192"/>
                  <a:gd name="connsiteY913" fmla="*/ 84347 h 1071921"/>
                  <a:gd name="connsiteX914" fmla="*/ 1010930 w 1658192"/>
                  <a:gd name="connsiteY914" fmla="*/ 92688 h 1071921"/>
                  <a:gd name="connsiteX915" fmla="*/ 987575 w 1658192"/>
                  <a:gd name="connsiteY915" fmla="*/ 81010 h 1071921"/>
                  <a:gd name="connsiteX916" fmla="*/ 984239 w 1658192"/>
                  <a:gd name="connsiteY916" fmla="*/ 97692 h 1071921"/>
                  <a:gd name="connsiteX917" fmla="*/ 940866 w 1658192"/>
                  <a:gd name="connsiteY917" fmla="*/ 77674 h 1071921"/>
                  <a:gd name="connsiteX918" fmla="*/ 920847 w 1658192"/>
                  <a:gd name="connsiteY918" fmla="*/ 101029 h 1071921"/>
                  <a:gd name="connsiteX919" fmla="*/ 877474 w 1658192"/>
                  <a:gd name="connsiteY919" fmla="*/ 92688 h 1071921"/>
                  <a:gd name="connsiteX920" fmla="*/ 865797 w 1658192"/>
                  <a:gd name="connsiteY920" fmla="*/ 96024 h 1071921"/>
                  <a:gd name="connsiteX921" fmla="*/ 865797 w 1658192"/>
                  <a:gd name="connsiteY921" fmla="*/ 104365 h 1071921"/>
                  <a:gd name="connsiteX922" fmla="*/ 902497 w 1658192"/>
                  <a:gd name="connsiteY922" fmla="*/ 101029 h 1071921"/>
                  <a:gd name="connsiteX923" fmla="*/ 939197 w 1658192"/>
                  <a:gd name="connsiteY923" fmla="*/ 109370 h 1071921"/>
                  <a:gd name="connsiteX924" fmla="*/ 887483 w 1658192"/>
                  <a:gd name="connsiteY924" fmla="*/ 121047 h 1071921"/>
                  <a:gd name="connsiteX925" fmla="*/ 884147 w 1658192"/>
                  <a:gd name="connsiteY925" fmla="*/ 132724 h 1071921"/>
                  <a:gd name="connsiteX926" fmla="*/ 955879 w 1658192"/>
                  <a:gd name="connsiteY926" fmla="*/ 116042 h 1071921"/>
                  <a:gd name="connsiteX927" fmla="*/ 947538 w 1658192"/>
                  <a:gd name="connsiteY927" fmla="*/ 124383 h 1071921"/>
                  <a:gd name="connsiteX928" fmla="*/ 910838 w 1658192"/>
                  <a:gd name="connsiteY928" fmla="*/ 127720 h 1071921"/>
                  <a:gd name="connsiteX929" fmla="*/ 894156 w 1658192"/>
                  <a:gd name="connsiteY929" fmla="*/ 144402 h 1071921"/>
                  <a:gd name="connsiteX930" fmla="*/ 974230 w 1658192"/>
                  <a:gd name="connsiteY930" fmla="*/ 141065 h 1071921"/>
                  <a:gd name="connsiteX931" fmla="*/ 990912 w 1658192"/>
                  <a:gd name="connsiteY931" fmla="*/ 149406 h 1071921"/>
                  <a:gd name="connsiteX932" fmla="*/ 1007594 w 1658192"/>
                  <a:gd name="connsiteY932" fmla="*/ 137729 h 1071921"/>
                  <a:gd name="connsiteX933" fmla="*/ 1007594 w 1658192"/>
                  <a:gd name="connsiteY933" fmla="*/ 154411 h 1071921"/>
                  <a:gd name="connsiteX934" fmla="*/ 1044294 w 1658192"/>
                  <a:gd name="connsiteY934" fmla="*/ 157747 h 1071921"/>
                  <a:gd name="connsiteX935" fmla="*/ 1047630 w 1658192"/>
                  <a:gd name="connsiteY935" fmla="*/ 157747 h 1071921"/>
                  <a:gd name="connsiteX936" fmla="*/ 1050967 w 1658192"/>
                  <a:gd name="connsiteY936" fmla="*/ 146070 h 1071921"/>
                  <a:gd name="connsiteX937" fmla="*/ 1059308 w 1658192"/>
                  <a:gd name="connsiteY937" fmla="*/ 146070 h 1071921"/>
                  <a:gd name="connsiteX938" fmla="*/ 1059308 w 1658192"/>
                  <a:gd name="connsiteY938" fmla="*/ 134393 h 1071921"/>
                  <a:gd name="connsiteX939" fmla="*/ 1067649 w 1658192"/>
                  <a:gd name="connsiteY939" fmla="*/ 146070 h 1071921"/>
                  <a:gd name="connsiteX940" fmla="*/ 1116027 w 1658192"/>
                  <a:gd name="connsiteY940" fmla="*/ 137729 h 1071921"/>
                  <a:gd name="connsiteX941" fmla="*/ 1192764 w 1658192"/>
                  <a:gd name="connsiteY941" fmla="*/ 134393 h 1071921"/>
                  <a:gd name="connsiteX942" fmla="*/ 1256156 w 1658192"/>
                  <a:gd name="connsiteY942" fmla="*/ 117711 h 1071921"/>
                  <a:gd name="connsiteX943" fmla="*/ 1241142 w 1658192"/>
                  <a:gd name="connsiteY943" fmla="*/ 124383 h 1071921"/>
                  <a:gd name="connsiteX944" fmla="*/ 1241142 w 1658192"/>
                  <a:gd name="connsiteY944" fmla="*/ 129388 h 1071921"/>
                  <a:gd name="connsiteX945" fmla="*/ 1267833 w 1658192"/>
                  <a:gd name="connsiteY945" fmla="*/ 129388 h 1071921"/>
                  <a:gd name="connsiteX946" fmla="*/ 1204441 w 1658192"/>
                  <a:gd name="connsiteY946" fmla="*/ 141065 h 1071921"/>
                  <a:gd name="connsiteX947" fmla="*/ 1201105 w 1658192"/>
                  <a:gd name="connsiteY947" fmla="*/ 149406 h 1071921"/>
                  <a:gd name="connsiteX948" fmla="*/ 1229464 w 1658192"/>
                  <a:gd name="connsiteY948" fmla="*/ 149406 h 1071921"/>
                  <a:gd name="connsiteX949" fmla="*/ 1246146 w 1658192"/>
                  <a:gd name="connsiteY949" fmla="*/ 146070 h 1071921"/>
                  <a:gd name="connsiteX950" fmla="*/ 1229464 w 1658192"/>
                  <a:gd name="connsiteY950" fmla="*/ 157747 h 1071921"/>
                  <a:gd name="connsiteX951" fmla="*/ 1172746 w 1658192"/>
                  <a:gd name="connsiteY951" fmla="*/ 157747 h 1071921"/>
                  <a:gd name="connsiteX952" fmla="*/ 1621492 w 1658192"/>
                  <a:gd name="connsiteY952" fmla="*/ 878410 h 1071921"/>
                  <a:gd name="connsiteX953" fmla="*/ 1633169 w 1658192"/>
                  <a:gd name="connsiteY953" fmla="*/ 878410 h 1071921"/>
                  <a:gd name="connsiteX954" fmla="*/ 1629833 w 1658192"/>
                  <a:gd name="connsiteY954" fmla="*/ 866733 h 1071921"/>
                  <a:gd name="connsiteX955" fmla="*/ 1649851 w 1658192"/>
                  <a:gd name="connsiteY955" fmla="*/ 875074 h 1071921"/>
                  <a:gd name="connsiteX956" fmla="*/ 1658192 w 1658192"/>
                  <a:gd name="connsiteY956" fmla="*/ 846715 h 1071921"/>
                  <a:gd name="connsiteX957" fmla="*/ 1641510 w 1658192"/>
                  <a:gd name="connsiteY957" fmla="*/ 835037 h 1071921"/>
                  <a:gd name="connsiteX958" fmla="*/ 1638174 w 1658192"/>
                  <a:gd name="connsiteY958" fmla="*/ 831701 h 1071921"/>
                  <a:gd name="connsiteX959" fmla="*/ 1634837 w 1658192"/>
                  <a:gd name="connsiteY959" fmla="*/ 840042 h 1071921"/>
                  <a:gd name="connsiteX960" fmla="*/ 1614819 w 1658192"/>
                  <a:gd name="connsiteY960" fmla="*/ 840042 h 1071921"/>
                  <a:gd name="connsiteX961" fmla="*/ 1606478 w 1658192"/>
                  <a:gd name="connsiteY961" fmla="*/ 851719 h 1071921"/>
                  <a:gd name="connsiteX962" fmla="*/ 1614819 w 1658192"/>
                  <a:gd name="connsiteY962" fmla="*/ 831701 h 1071921"/>
                  <a:gd name="connsiteX963" fmla="*/ 1603141 w 1658192"/>
                  <a:gd name="connsiteY963" fmla="*/ 831701 h 1071921"/>
                  <a:gd name="connsiteX964" fmla="*/ 1603141 w 1658192"/>
                  <a:gd name="connsiteY964" fmla="*/ 843378 h 1071921"/>
                  <a:gd name="connsiteX965" fmla="*/ 1594800 w 1658192"/>
                  <a:gd name="connsiteY965" fmla="*/ 835037 h 1071921"/>
                  <a:gd name="connsiteX966" fmla="*/ 1571445 w 1658192"/>
                  <a:gd name="connsiteY966" fmla="*/ 835037 h 1071921"/>
                  <a:gd name="connsiteX967" fmla="*/ 1574782 w 1658192"/>
                  <a:gd name="connsiteY967" fmla="*/ 811682 h 1071921"/>
                  <a:gd name="connsiteX968" fmla="*/ 1563104 w 1658192"/>
                  <a:gd name="connsiteY968" fmla="*/ 808346 h 1071921"/>
                  <a:gd name="connsiteX969" fmla="*/ 1563104 w 1658192"/>
                  <a:gd name="connsiteY969" fmla="*/ 820023 h 1071921"/>
                  <a:gd name="connsiteX970" fmla="*/ 1554763 w 1658192"/>
                  <a:gd name="connsiteY970" fmla="*/ 820023 h 1071921"/>
                  <a:gd name="connsiteX971" fmla="*/ 1558100 w 1658192"/>
                  <a:gd name="connsiteY971" fmla="*/ 800005 h 1071921"/>
                  <a:gd name="connsiteX972" fmla="*/ 1546422 w 1658192"/>
                  <a:gd name="connsiteY972" fmla="*/ 800005 h 1071921"/>
                  <a:gd name="connsiteX973" fmla="*/ 1546422 w 1658192"/>
                  <a:gd name="connsiteY973" fmla="*/ 811682 h 1071921"/>
                  <a:gd name="connsiteX974" fmla="*/ 1543086 w 1658192"/>
                  <a:gd name="connsiteY974" fmla="*/ 808346 h 1071921"/>
                  <a:gd name="connsiteX975" fmla="*/ 1534745 w 1658192"/>
                  <a:gd name="connsiteY975" fmla="*/ 805010 h 1071921"/>
                  <a:gd name="connsiteX976" fmla="*/ 1534745 w 1658192"/>
                  <a:gd name="connsiteY976" fmla="*/ 813351 h 1071921"/>
                  <a:gd name="connsiteX977" fmla="*/ 1514727 w 1658192"/>
                  <a:gd name="connsiteY977" fmla="*/ 821692 h 1071921"/>
                  <a:gd name="connsiteX978" fmla="*/ 1518063 w 1658192"/>
                  <a:gd name="connsiteY978" fmla="*/ 801673 h 1071921"/>
                  <a:gd name="connsiteX979" fmla="*/ 1506386 w 1658192"/>
                  <a:gd name="connsiteY979" fmla="*/ 801673 h 1071921"/>
                  <a:gd name="connsiteX980" fmla="*/ 1503049 w 1658192"/>
                  <a:gd name="connsiteY980" fmla="*/ 784991 h 1071921"/>
                  <a:gd name="connsiteX981" fmla="*/ 1466349 w 1658192"/>
                  <a:gd name="connsiteY981" fmla="*/ 776650 h 1071921"/>
                  <a:gd name="connsiteX982" fmla="*/ 1458008 w 1658192"/>
                  <a:gd name="connsiteY982" fmla="*/ 764973 h 1071921"/>
                  <a:gd name="connsiteX983" fmla="*/ 1478026 w 1658192"/>
                  <a:gd name="connsiteY983" fmla="*/ 761636 h 1071921"/>
                  <a:gd name="connsiteX984" fmla="*/ 1481363 w 1658192"/>
                  <a:gd name="connsiteY984" fmla="*/ 749959 h 1071921"/>
                  <a:gd name="connsiteX985" fmla="*/ 1501381 w 1658192"/>
                  <a:gd name="connsiteY985" fmla="*/ 738281 h 1071921"/>
                  <a:gd name="connsiteX986" fmla="*/ 1478026 w 1658192"/>
                  <a:gd name="connsiteY986" fmla="*/ 721599 h 1071921"/>
                  <a:gd name="connsiteX987" fmla="*/ 1466349 w 1658192"/>
                  <a:gd name="connsiteY987" fmla="*/ 724936 h 1071921"/>
                  <a:gd name="connsiteX988" fmla="*/ 1458008 w 1658192"/>
                  <a:gd name="connsiteY988" fmla="*/ 713258 h 1071921"/>
                  <a:gd name="connsiteX989" fmla="*/ 1474690 w 1658192"/>
                  <a:gd name="connsiteY989" fmla="*/ 709922 h 1071921"/>
                  <a:gd name="connsiteX990" fmla="*/ 1486367 w 1658192"/>
                  <a:gd name="connsiteY990" fmla="*/ 706586 h 1071921"/>
                  <a:gd name="connsiteX991" fmla="*/ 1483031 w 1658192"/>
                  <a:gd name="connsiteY991" fmla="*/ 689904 h 1071921"/>
                  <a:gd name="connsiteX992" fmla="*/ 1483031 w 1658192"/>
                  <a:gd name="connsiteY992" fmla="*/ 681563 h 1071921"/>
                  <a:gd name="connsiteX993" fmla="*/ 1471353 w 1658192"/>
                  <a:gd name="connsiteY993" fmla="*/ 678226 h 1071921"/>
                  <a:gd name="connsiteX994" fmla="*/ 1468017 w 1658192"/>
                  <a:gd name="connsiteY994" fmla="*/ 694908 h 1071921"/>
                  <a:gd name="connsiteX995" fmla="*/ 1456340 w 1658192"/>
                  <a:gd name="connsiteY995" fmla="*/ 698245 h 1071921"/>
                  <a:gd name="connsiteX996" fmla="*/ 1456340 w 1658192"/>
                  <a:gd name="connsiteY996" fmla="*/ 686567 h 1071921"/>
                  <a:gd name="connsiteX997" fmla="*/ 1456340 w 1658192"/>
                  <a:gd name="connsiteY997" fmla="*/ 674890 h 1071921"/>
                  <a:gd name="connsiteX998" fmla="*/ 1464681 w 1658192"/>
                  <a:gd name="connsiteY998" fmla="*/ 678226 h 1071921"/>
                  <a:gd name="connsiteX999" fmla="*/ 1464681 w 1658192"/>
                  <a:gd name="connsiteY999" fmla="*/ 669885 h 1071921"/>
                  <a:gd name="connsiteX1000" fmla="*/ 1453003 w 1658192"/>
                  <a:gd name="connsiteY1000" fmla="*/ 669885 h 1071921"/>
                  <a:gd name="connsiteX1001" fmla="*/ 1436321 w 1658192"/>
                  <a:gd name="connsiteY1001" fmla="*/ 658208 h 1071921"/>
                  <a:gd name="connsiteX1002" fmla="*/ 1424644 w 1658192"/>
                  <a:gd name="connsiteY1002" fmla="*/ 666549 h 1071921"/>
                  <a:gd name="connsiteX1003" fmla="*/ 1427980 w 1658192"/>
                  <a:gd name="connsiteY1003" fmla="*/ 658208 h 1071921"/>
                  <a:gd name="connsiteX1004" fmla="*/ 1416303 w 1658192"/>
                  <a:gd name="connsiteY1004" fmla="*/ 654871 h 1071921"/>
                  <a:gd name="connsiteX1005" fmla="*/ 1412966 w 1658192"/>
                  <a:gd name="connsiteY1005" fmla="*/ 651535 h 1071921"/>
                  <a:gd name="connsiteX1006" fmla="*/ 1401289 w 1658192"/>
                  <a:gd name="connsiteY1006" fmla="*/ 643194 h 1071921"/>
                  <a:gd name="connsiteX1007" fmla="*/ 1401289 w 1658192"/>
                  <a:gd name="connsiteY1007" fmla="*/ 654871 h 1071921"/>
                  <a:gd name="connsiteX1008" fmla="*/ 1384607 w 1658192"/>
                  <a:gd name="connsiteY1008" fmla="*/ 654871 h 1071921"/>
                  <a:gd name="connsiteX1009" fmla="*/ 1387943 w 1658192"/>
                  <a:gd name="connsiteY1009" fmla="*/ 646530 h 1071921"/>
                  <a:gd name="connsiteX1010" fmla="*/ 1396284 w 1658192"/>
                  <a:gd name="connsiteY1010" fmla="*/ 638189 h 1071921"/>
                  <a:gd name="connsiteX1011" fmla="*/ 1379602 w 1658192"/>
                  <a:gd name="connsiteY1011" fmla="*/ 634853 h 1071921"/>
                  <a:gd name="connsiteX1012" fmla="*/ 1371261 w 1658192"/>
                  <a:gd name="connsiteY1012" fmla="*/ 626512 h 1071921"/>
                  <a:gd name="connsiteX1013" fmla="*/ 1362920 w 1658192"/>
                  <a:gd name="connsiteY1013" fmla="*/ 626512 h 1071921"/>
                  <a:gd name="connsiteX1014" fmla="*/ 1359584 w 1658192"/>
                  <a:gd name="connsiteY1014" fmla="*/ 643194 h 1071921"/>
                  <a:gd name="connsiteX1015" fmla="*/ 1347907 w 1658192"/>
                  <a:gd name="connsiteY1015" fmla="*/ 643194 h 1071921"/>
                  <a:gd name="connsiteX1016" fmla="*/ 1339566 w 1658192"/>
                  <a:gd name="connsiteY1016" fmla="*/ 626512 h 1071921"/>
                  <a:gd name="connsiteX1017" fmla="*/ 1327888 w 1658192"/>
                  <a:gd name="connsiteY1017" fmla="*/ 643194 h 1071921"/>
                  <a:gd name="connsiteX1018" fmla="*/ 1331225 w 1658192"/>
                  <a:gd name="connsiteY1018" fmla="*/ 619839 h 1071921"/>
                  <a:gd name="connsiteX1019" fmla="*/ 1334561 w 1658192"/>
                  <a:gd name="connsiteY1019" fmla="*/ 603157 h 1071921"/>
                  <a:gd name="connsiteX1020" fmla="*/ 1314543 w 1658192"/>
                  <a:gd name="connsiteY1020" fmla="*/ 594816 h 1071921"/>
                  <a:gd name="connsiteX1021" fmla="*/ 1314543 w 1658192"/>
                  <a:gd name="connsiteY1021" fmla="*/ 578134 h 1071921"/>
                  <a:gd name="connsiteX1022" fmla="*/ 1314543 w 1658192"/>
                  <a:gd name="connsiteY1022" fmla="*/ 569793 h 1071921"/>
                  <a:gd name="connsiteX1023" fmla="*/ 1274506 w 1658192"/>
                  <a:gd name="connsiteY1023" fmla="*/ 578134 h 1071921"/>
                  <a:gd name="connsiteX1024" fmla="*/ 1266165 w 1658192"/>
                  <a:gd name="connsiteY1024" fmla="*/ 569793 h 1071921"/>
                  <a:gd name="connsiteX1025" fmla="*/ 1202773 w 1658192"/>
                  <a:gd name="connsiteY1025" fmla="*/ 558116 h 1071921"/>
                  <a:gd name="connsiteX1026" fmla="*/ 1206110 w 1658192"/>
                  <a:gd name="connsiteY1026" fmla="*/ 549775 h 1071921"/>
                  <a:gd name="connsiteX1027" fmla="*/ 1226128 w 1658192"/>
                  <a:gd name="connsiteY1027" fmla="*/ 509738 h 1071921"/>
                  <a:gd name="connsiteX1028" fmla="*/ 1209446 w 1658192"/>
                  <a:gd name="connsiteY1028" fmla="*/ 498060 h 1071921"/>
                  <a:gd name="connsiteX1029" fmla="*/ 1189428 w 1658192"/>
                  <a:gd name="connsiteY1029" fmla="*/ 509738 h 1071921"/>
                  <a:gd name="connsiteX1030" fmla="*/ 1172746 w 1658192"/>
                  <a:gd name="connsiteY1030" fmla="*/ 501397 h 1071921"/>
                  <a:gd name="connsiteX1031" fmla="*/ 1132709 w 1658192"/>
                  <a:gd name="connsiteY1031" fmla="*/ 513074 h 1071921"/>
                  <a:gd name="connsiteX1032" fmla="*/ 1132709 w 1658192"/>
                  <a:gd name="connsiteY1032" fmla="*/ 521415 h 1071921"/>
                  <a:gd name="connsiteX1033" fmla="*/ 1129372 w 1658192"/>
                  <a:gd name="connsiteY1033" fmla="*/ 509738 h 1071921"/>
                  <a:gd name="connsiteX1034" fmla="*/ 1040958 w 1658192"/>
                  <a:gd name="connsiteY1034" fmla="*/ 529756 h 1071921"/>
                  <a:gd name="connsiteX1035" fmla="*/ 1040958 w 1658192"/>
                  <a:gd name="connsiteY1035" fmla="*/ 538097 h 1071921"/>
                  <a:gd name="connsiteX1036" fmla="*/ 1044294 w 1658192"/>
                  <a:gd name="connsiteY1036" fmla="*/ 546438 h 1071921"/>
                  <a:gd name="connsiteX1037" fmla="*/ 1035953 w 1658192"/>
                  <a:gd name="connsiteY1037" fmla="*/ 543102 h 1071921"/>
                  <a:gd name="connsiteX1038" fmla="*/ 1019271 w 1658192"/>
                  <a:gd name="connsiteY1038" fmla="*/ 551443 h 1071921"/>
                  <a:gd name="connsiteX1039" fmla="*/ 1019271 w 1658192"/>
                  <a:gd name="connsiteY1039" fmla="*/ 568125 h 1071921"/>
                  <a:gd name="connsiteX1040" fmla="*/ 1022607 w 1658192"/>
                  <a:gd name="connsiteY1040" fmla="*/ 576466 h 1071921"/>
                  <a:gd name="connsiteX1041" fmla="*/ 1045962 w 1658192"/>
                  <a:gd name="connsiteY1041" fmla="*/ 576466 h 1071921"/>
                  <a:gd name="connsiteX1042" fmla="*/ 1045962 w 1658192"/>
                  <a:gd name="connsiteY1042" fmla="*/ 593148 h 1071921"/>
                  <a:gd name="connsiteX1043" fmla="*/ 1037621 w 1658192"/>
                  <a:gd name="connsiteY1043" fmla="*/ 584807 h 1071921"/>
                  <a:gd name="connsiteX1044" fmla="*/ 1017603 w 1658192"/>
                  <a:gd name="connsiteY1044" fmla="*/ 584807 h 1071921"/>
                  <a:gd name="connsiteX1045" fmla="*/ 1014266 w 1658192"/>
                  <a:gd name="connsiteY1045" fmla="*/ 593148 h 1071921"/>
                  <a:gd name="connsiteX1046" fmla="*/ 1017603 w 1658192"/>
                  <a:gd name="connsiteY1046" fmla="*/ 601489 h 1071921"/>
                  <a:gd name="connsiteX1047" fmla="*/ 1037621 w 1658192"/>
                  <a:gd name="connsiteY1047" fmla="*/ 604825 h 1071921"/>
                  <a:gd name="connsiteX1048" fmla="*/ 1037621 w 1658192"/>
                  <a:gd name="connsiteY1048" fmla="*/ 613166 h 1071921"/>
                  <a:gd name="connsiteX1049" fmla="*/ 1034285 w 1658192"/>
                  <a:gd name="connsiteY1049" fmla="*/ 641526 h 1071921"/>
                  <a:gd name="connsiteX1050" fmla="*/ 1022607 w 1658192"/>
                  <a:gd name="connsiteY1050" fmla="*/ 633185 h 1071921"/>
                  <a:gd name="connsiteX1051" fmla="*/ 999253 w 1658192"/>
                  <a:gd name="connsiteY1051" fmla="*/ 636521 h 1071921"/>
                  <a:gd name="connsiteX1052" fmla="*/ 1019271 w 1658192"/>
                  <a:gd name="connsiteY1052" fmla="*/ 624844 h 1071921"/>
                  <a:gd name="connsiteX1053" fmla="*/ 1015935 w 1658192"/>
                  <a:gd name="connsiteY1053" fmla="*/ 613166 h 1071921"/>
                  <a:gd name="connsiteX1054" fmla="*/ 999253 w 1658192"/>
                  <a:gd name="connsiteY1054" fmla="*/ 604825 h 1071921"/>
                  <a:gd name="connsiteX1055" fmla="*/ 1010930 w 1658192"/>
                  <a:gd name="connsiteY1055" fmla="*/ 528088 h 1071921"/>
                  <a:gd name="connsiteX1056" fmla="*/ 1062644 w 1658192"/>
                  <a:gd name="connsiteY1056" fmla="*/ 516411 h 1071921"/>
                  <a:gd name="connsiteX1057" fmla="*/ 1062644 w 1658192"/>
                  <a:gd name="connsiteY1057" fmla="*/ 508070 h 1071921"/>
                  <a:gd name="connsiteX1058" fmla="*/ 1050967 w 1658192"/>
                  <a:gd name="connsiteY1058" fmla="*/ 504733 h 1071921"/>
                  <a:gd name="connsiteX1059" fmla="*/ 994248 w 1658192"/>
                  <a:gd name="connsiteY1059" fmla="*/ 508070 h 1071921"/>
                  <a:gd name="connsiteX1060" fmla="*/ 937529 w 1658192"/>
                  <a:gd name="connsiteY1060" fmla="*/ 519747 h 1071921"/>
                  <a:gd name="connsiteX1061" fmla="*/ 937529 w 1658192"/>
                  <a:gd name="connsiteY1061" fmla="*/ 536429 h 1071921"/>
                  <a:gd name="connsiteX1062" fmla="*/ 925852 w 1658192"/>
                  <a:gd name="connsiteY1062" fmla="*/ 539766 h 1071921"/>
                  <a:gd name="connsiteX1063" fmla="*/ 925852 w 1658192"/>
                  <a:gd name="connsiteY1063" fmla="*/ 556448 h 1071921"/>
                  <a:gd name="connsiteX1064" fmla="*/ 914174 w 1658192"/>
                  <a:gd name="connsiteY1064" fmla="*/ 568125 h 1071921"/>
                  <a:gd name="connsiteX1065" fmla="*/ 897492 w 1658192"/>
                  <a:gd name="connsiteY1065" fmla="*/ 611498 h 1071921"/>
                  <a:gd name="connsiteX1066" fmla="*/ 914174 w 1658192"/>
                  <a:gd name="connsiteY1066" fmla="*/ 619839 h 1071921"/>
                  <a:gd name="connsiteX1067" fmla="*/ 910838 w 1658192"/>
                  <a:gd name="connsiteY1067" fmla="*/ 628180 h 1071921"/>
                  <a:gd name="connsiteX1068" fmla="*/ 962552 w 1658192"/>
                  <a:gd name="connsiteY1068" fmla="*/ 639858 h 1071921"/>
                  <a:gd name="connsiteX1069" fmla="*/ 962552 w 1658192"/>
                  <a:gd name="connsiteY1069" fmla="*/ 648199 h 1071921"/>
                  <a:gd name="connsiteX1070" fmla="*/ 942534 w 1658192"/>
                  <a:gd name="connsiteY1070" fmla="*/ 644862 h 1071921"/>
                  <a:gd name="connsiteX1071" fmla="*/ 970893 w 1658192"/>
                  <a:gd name="connsiteY1071" fmla="*/ 673222 h 1071921"/>
                  <a:gd name="connsiteX1072" fmla="*/ 974230 w 1658192"/>
                  <a:gd name="connsiteY1072" fmla="*/ 681563 h 1071921"/>
                  <a:gd name="connsiteX1073" fmla="*/ 977566 w 1658192"/>
                  <a:gd name="connsiteY1073" fmla="*/ 669885 h 1071921"/>
                  <a:gd name="connsiteX1074" fmla="*/ 985907 w 1658192"/>
                  <a:gd name="connsiteY1074" fmla="*/ 669885 h 1071921"/>
                  <a:gd name="connsiteX1075" fmla="*/ 1009262 w 1658192"/>
                  <a:gd name="connsiteY1075" fmla="*/ 698245 h 1071921"/>
                  <a:gd name="connsiteX1076" fmla="*/ 1025944 w 1658192"/>
                  <a:gd name="connsiteY1076" fmla="*/ 698245 h 1071921"/>
                  <a:gd name="connsiteX1077" fmla="*/ 1025944 w 1658192"/>
                  <a:gd name="connsiteY1077" fmla="*/ 689904 h 1071921"/>
                  <a:gd name="connsiteX1078" fmla="*/ 1037621 w 1658192"/>
                  <a:gd name="connsiteY1078" fmla="*/ 698245 h 1071921"/>
                  <a:gd name="connsiteX1079" fmla="*/ 1089335 w 1658192"/>
                  <a:gd name="connsiteY1079" fmla="*/ 698245 h 1071921"/>
                  <a:gd name="connsiteX1080" fmla="*/ 1092672 w 1658192"/>
                  <a:gd name="connsiteY1080" fmla="*/ 706586 h 1071921"/>
                  <a:gd name="connsiteX1081" fmla="*/ 1121031 w 1658192"/>
                  <a:gd name="connsiteY1081" fmla="*/ 709922 h 1071921"/>
                  <a:gd name="connsiteX1082" fmla="*/ 1109354 w 1658192"/>
                  <a:gd name="connsiteY1082" fmla="*/ 693240 h 1071921"/>
                  <a:gd name="connsiteX1083" fmla="*/ 1121031 w 1658192"/>
                  <a:gd name="connsiteY1083" fmla="*/ 693240 h 1071921"/>
                  <a:gd name="connsiteX1084" fmla="*/ 1152727 w 1658192"/>
                  <a:gd name="connsiteY1084" fmla="*/ 716595 h 1071921"/>
                  <a:gd name="connsiteX1085" fmla="*/ 1152727 w 1658192"/>
                  <a:gd name="connsiteY1085" fmla="*/ 704917 h 1071921"/>
                  <a:gd name="connsiteX1086" fmla="*/ 1141050 w 1658192"/>
                  <a:gd name="connsiteY1086" fmla="*/ 693240 h 1071921"/>
                  <a:gd name="connsiteX1087" fmla="*/ 1132709 w 1658192"/>
                  <a:gd name="connsiteY1087" fmla="*/ 684899 h 1071921"/>
                  <a:gd name="connsiteX1088" fmla="*/ 1181087 w 1658192"/>
                  <a:gd name="connsiteY1088" fmla="*/ 701581 h 1071921"/>
                  <a:gd name="connsiteX1089" fmla="*/ 1204441 w 1658192"/>
                  <a:gd name="connsiteY1089" fmla="*/ 698245 h 1071921"/>
                  <a:gd name="connsiteX1090" fmla="*/ 1201105 w 1658192"/>
                  <a:gd name="connsiteY1090" fmla="*/ 678226 h 1071921"/>
                  <a:gd name="connsiteX1091" fmla="*/ 1197769 w 1658192"/>
                  <a:gd name="connsiteY1091" fmla="*/ 681563 h 1071921"/>
                  <a:gd name="connsiteX1092" fmla="*/ 1189428 w 1658192"/>
                  <a:gd name="connsiteY1092" fmla="*/ 678226 h 1071921"/>
                  <a:gd name="connsiteX1093" fmla="*/ 1206110 w 1658192"/>
                  <a:gd name="connsiteY1093" fmla="*/ 669885 h 1071921"/>
                  <a:gd name="connsiteX1094" fmla="*/ 1209446 w 1658192"/>
                  <a:gd name="connsiteY1094" fmla="*/ 678226 h 1071921"/>
                  <a:gd name="connsiteX1095" fmla="*/ 1212782 w 1658192"/>
                  <a:gd name="connsiteY1095" fmla="*/ 689904 h 1071921"/>
                  <a:gd name="connsiteX1096" fmla="*/ 1216119 w 1658192"/>
                  <a:gd name="connsiteY1096" fmla="*/ 681563 h 1071921"/>
                  <a:gd name="connsiteX1097" fmla="*/ 1224460 w 1658192"/>
                  <a:gd name="connsiteY1097" fmla="*/ 681563 h 1071921"/>
                  <a:gd name="connsiteX1098" fmla="*/ 1232801 w 1658192"/>
                  <a:gd name="connsiteY1098" fmla="*/ 713258 h 1071921"/>
                  <a:gd name="connsiteX1099" fmla="*/ 1236137 w 1658192"/>
                  <a:gd name="connsiteY1099" fmla="*/ 701581 h 1071921"/>
                  <a:gd name="connsiteX1100" fmla="*/ 1252819 w 1658192"/>
                  <a:gd name="connsiteY1100" fmla="*/ 698245 h 1071921"/>
                  <a:gd name="connsiteX1101" fmla="*/ 1264497 w 1658192"/>
                  <a:gd name="connsiteY1101" fmla="*/ 709922 h 1071921"/>
                  <a:gd name="connsiteX1102" fmla="*/ 1261160 w 1658192"/>
                  <a:gd name="connsiteY1102" fmla="*/ 721599 h 1071921"/>
                  <a:gd name="connsiteX1103" fmla="*/ 1277842 w 1658192"/>
                  <a:gd name="connsiteY1103" fmla="*/ 733277 h 1071921"/>
                  <a:gd name="connsiteX1104" fmla="*/ 1294524 w 1658192"/>
                  <a:gd name="connsiteY1104" fmla="*/ 741618 h 1071921"/>
                  <a:gd name="connsiteX1105" fmla="*/ 1282847 w 1658192"/>
                  <a:gd name="connsiteY1105" fmla="*/ 744954 h 1071921"/>
                  <a:gd name="connsiteX1106" fmla="*/ 1282847 w 1658192"/>
                  <a:gd name="connsiteY1106" fmla="*/ 756632 h 1071921"/>
                  <a:gd name="connsiteX1107" fmla="*/ 1279510 w 1658192"/>
                  <a:gd name="connsiteY1107" fmla="*/ 764973 h 1071921"/>
                  <a:gd name="connsiteX1108" fmla="*/ 1291188 w 1658192"/>
                  <a:gd name="connsiteY1108" fmla="*/ 764973 h 1071921"/>
                  <a:gd name="connsiteX1109" fmla="*/ 1291188 w 1658192"/>
                  <a:gd name="connsiteY1109" fmla="*/ 776650 h 1071921"/>
                  <a:gd name="connsiteX1110" fmla="*/ 1311206 w 1658192"/>
                  <a:gd name="connsiteY1110" fmla="*/ 764973 h 1071921"/>
                  <a:gd name="connsiteX1111" fmla="*/ 1327888 w 1658192"/>
                  <a:gd name="connsiteY1111" fmla="*/ 756632 h 1071921"/>
                  <a:gd name="connsiteX1112" fmla="*/ 1327888 w 1658192"/>
                  <a:gd name="connsiteY1112" fmla="*/ 748291 h 1071921"/>
                  <a:gd name="connsiteX1113" fmla="*/ 1336229 w 1658192"/>
                  <a:gd name="connsiteY1113" fmla="*/ 751627 h 1071921"/>
                  <a:gd name="connsiteX1114" fmla="*/ 1332893 w 1658192"/>
                  <a:gd name="connsiteY1114" fmla="*/ 774982 h 1071921"/>
                  <a:gd name="connsiteX1115" fmla="*/ 1332893 w 1658192"/>
                  <a:gd name="connsiteY1115" fmla="*/ 783323 h 1071921"/>
                  <a:gd name="connsiteX1116" fmla="*/ 1341234 w 1658192"/>
                  <a:gd name="connsiteY1116" fmla="*/ 779987 h 1071921"/>
                  <a:gd name="connsiteX1117" fmla="*/ 1344570 w 1658192"/>
                  <a:gd name="connsiteY1117" fmla="*/ 791664 h 1071921"/>
                  <a:gd name="connsiteX1118" fmla="*/ 1356248 w 1658192"/>
                  <a:gd name="connsiteY1118" fmla="*/ 791664 h 1071921"/>
                  <a:gd name="connsiteX1119" fmla="*/ 1352911 w 1658192"/>
                  <a:gd name="connsiteY1119" fmla="*/ 811682 h 1071921"/>
                  <a:gd name="connsiteX1120" fmla="*/ 1364589 w 1658192"/>
                  <a:gd name="connsiteY1120" fmla="*/ 835037 h 1071921"/>
                  <a:gd name="connsiteX1121" fmla="*/ 1347907 w 1658192"/>
                  <a:gd name="connsiteY1121" fmla="*/ 835037 h 1071921"/>
                  <a:gd name="connsiteX1122" fmla="*/ 1344570 w 1658192"/>
                  <a:gd name="connsiteY1122" fmla="*/ 855056 h 1071921"/>
                  <a:gd name="connsiteX1123" fmla="*/ 1361252 w 1658192"/>
                  <a:gd name="connsiteY1123" fmla="*/ 863397 h 1071921"/>
                  <a:gd name="connsiteX1124" fmla="*/ 1344570 w 1658192"/>
                  <a:gd name="connsiteY1124" fmla="*/ 863397 h 1071921"/>
                  <a:gd name="connsiteX1125" fmla="*/ 1316211 w 1658192"/>
                  <a:gd name="connsiteY1125" fmla="*/ 903433 h 1071921"/>
                  <a:gd name="connsiteX1126" fmla="*/ 1347907 w 1658192"/>
                  <a:gd name="connsiteY1126" fmla="*/ 943470 h 1071921"/>
                  <a:gd name="connsiteX1127" fmla="*/ 1224460 w 1658192"/>
                  <a:gd name="connsiteY1127" fmla="*/ 960152 h 1071921"/>
                  <a:gd name="connsiteX1128" fmla="*/ 1216119 w 1658192"/>
                  <a:gd name="connsiteY1128" fmla="*/ 1000189 h 1071921"/>
                  <a:gd name="connsiteX1129" fmla="*/ 1212782 w 1658192"/>
                  <a:gd name="connsiteY1129" fmla="*/ 1003525 h 1071921"/>
                  <a:gd name="connsiteX1130" fmla="*/ 1261160 w 1658192"/>
                  <a:gd name="connsiteY1130" fmla="*/ 1015203 h 1071921"/>
                  <a:gd name="connsiteX1131" fmla="*/ 1269501 w 1658192"/>
                  <a:gd name="connsiteY1131" fmla="*/ 1003525 h 1071921"/>
                  <a:gd name="connsiteX1132" fmla="*/ 1301197 w 1658192"/>
                  <a:gd name="connsiteY1132" fmla="*/ 1003525 h 1071921"/>
                  <a:gd name="connsiteX1133" fmla="*/ 1304533 w 1658192"/>
                  <a:gd name="connsiteY1133" fmla="*/ 995184 h 1071921"/>
                  <a:gd name="connsiteX1134" fmla="*/ 1287851 w 1658192"/>
                  <a:gd name="connsiteY1134" fmla="*/ 986843 h 1071921"/>
                  <a:gd name="connsiteX1135" fmla="*/ 1296192 w 1658192"/>
                  <a:gd name="connsiteY1135" fmla="*/ 983507 h 1071921"/>
                  <a:gd name="connsiteX1136" fmla="*/ 1299529 w 1658192"/>
                  <a:gd name="connsiteY1136" fmla="*/ 975166 h 1071921"/>
                  <a:gd name="connsiteX1137" fmla="*/ 1302865 w 1658192"/>
                  <a:gd name="connsiteY1137" fmla="*/ 991848 h 1071921"/>
                  <a:gd name="connsiteX1138" fmla="*/ 1319547 w 1658192"/>
                  <a:gd name="connsiteY1138" fmla="*/ 983507 h 1071921"/>
                  <a:gd name="connsiteX1139" fmla="*/ 1327888 w 1658192"/>
                  <a:gd name="connsiteY1139" fmla="*/ 1000189 h 1071921"/>
                  <a:gd name="connsiteX1140" fmla="*/ 1344570 w 1658192"/>
                  <a:gd name="connsiteY1140" fmla="*/ 996853 h 1071921"/>
                  <a:gd name="connsiteX1141" fmla="*/ 1347907 w 1658192"/>
                  <a:gd name="connsiteY1141" fmla="*/ 1016871 h 1071921"/>
                  <a:gd name="connsiteX1142" fmla="*/ 1356248 w 1658192"/>
                  <a:gd name="connsiteY1142" fmla="*/ 1016871 h 1071921"/>
                  <a:gd name="connsiteX1143" fmla="*/ 1359584 w 1658192"/>
                  <a:gd name="connsiteY1143" fmla="*/ 1033553 h 1071921"/>
                  <a:gd name="connsiteX1144" fmla="*/ 1367925 w 1658192"/>
                  <a:gd name="connsiteY1144" fmla="*/ 1030217 h 1071921"/>
                  <a:gd name="connsiteX1145" fmla="*/ 1371261 w 1658192"/>
                  <a:gd name="connsiteY1145" fmla="*/ 1041894 h 1071921"/>
                  <a:gd name="connsiteX1146" fmla="*/ 1374598 w 1658192"/>
                  <a:gd name="connsiteY1146" fmla="*/ 1030217 h 1071921"/>
                  <a:gd name="connsiteX1147" fmla="*/ 1386275 w 1658192"/>
                  <a:gd name="connsiteY1147" fmla="*/ 1033553 h 1071921"/>
                  <a:gd name="connsiteX1148" fmla="*/ 1386275 w 1658192"/>
                  <a:gd name="connsiteY1148" fmla="*/ 1045230 h 1071921"/>
                  <a:gd name="connsiteX1149" fmla="*/ 1369593 w 1658192"/>
                  <a:gd name="connsiteY1149" fmla="*/ 1045230 h 1071921"/>
                  <a:gd name="connsiteX1150" fmla="*/ 1369593 w 1658192"/>
                  <a:gd name="connsiteY1150" fmla="*/ 1053571 h 1071921"/>
                  <a:gd name="connsiteX1151" fmla="*/ 1386275 w 1658192"/>
                  <a:gd name="connsiteY1151" fmla="*/ 1061912 h 1071921"/>
                  <a:gd name="connsiteX1152" fmla="*/ 1422976 w 1658192"/>
                  <a:gd name="connsiteY1152" fmla="*/ 1058576 h 1071921"/>
                  <a:gd name="connsiteX1153" fmla="*/ 1422976 w 1658192"/>
                  <a:gd name="connsiteY1153" fmla="*/ 1055240 h 1071921"/>
                  <a:gd name="connsiteX1154" fmla="*/ 1459676 w 1658192"/>
                  <a:gd name="connsiteY1154" fmla="*/ 1063581 h 1071921"/>
                  <a:gd name="connsiteX1155" fmla="*/ 1463012 w 1658192"/>
                  <a:gd name="connsiteY1155" fmla="*/ 1055240 h 1071921"/>
                  <a:gd name="connsiteX1156" fmla="*/ 1471353 w 1658192"/>
                  <a:gd name="connsiteY1156" fmla="*/ 1063581 h 1071921"/>
                  <a:gd name="connsiteX1157" fmla="*/ 1491372 w 1658192"/>
                  <a:gd name="connsiteY1157" fmla="*/ 1060244 h 1071921"/>
                  <a:gd name="connsiteX1158" fmla="*/ 1494708 w 1658192"/>
                  <a:gd name="connsiteY1158" fmla="*/ 1068585 h 1071921"/>
                  <a:gd name="connsiteX1159" fmla="*/ 1526404 w 1658192"/>
                  <a:gd name="connsiteY1159" fmla="*/ 1071922 h 1071921"/>
                  <a:gd name="connsiteX1160" fmla="*/ 1526404 w 1658192"/>
                  <a:gd name="connsiteY1160" fmla="*/ 1051903 h 1071921"/>
                  <a:gd name="connsiteX1161" fmla="*/ 1506386 w 1658192"/>
                  <a:gd name="connsiteY1161" fmla="*/ 1051903 h 1071921"/>
                  <a:gd name="connsiteX1162" fmla="*/ 1498045 w 1658192"/>
                  <a:gd name="connsiteY1162" fmla="*/ 1035221 h 1071921"/>
                  <a:gd name="connsiteX1163" fmla="*/ 1478026 w 1658192"/>
                  <a:gd name="connsiteY1163" fmla="*/ 1035221 h 1071921"/>
                  <a:gd name="connsiteX1164" fmla="*/ 1446330 w 1658192"/>
                  <a:gd name="connsiteY1164" fmla="*/ 1015203 h 1071921"/>
                  <a:gd name="connsiteX1165" fmla="*/ 1442994 w 1658192"/>
                  <a:gd name="connsiteY1165" fmla="*/ 998521 h 1071921"/>
                  <a:gd name="connsiteX1166" fmla="*/ 1466349 w 1658192"/>
                  <a:gd name="connsiteY1166" fmla="*/ 1006862 h 1071921"/>
                  <a:gd name="connsiteX1167" fmla="*/ 1474690 w 1658192"/>
                  <a:gd name="connsiteY1167" fmla="*/ 1006862 h 1071921"/>
                  <a:gd name="connsiteX1168" fmla="*/ 1478026 w 1658192"/>
                  <a:gd name="connsiteY1168" fmla="*/ 1010198 h 1071921"/>
                  <a:gd name="connsiteX1169" fmla="*/ 1486367 w 1658192"/>
                  <a:gd name="connsiteY1169" fmla="*/ 998521 h 1071921"/>
                  <a:gd name="connsiteX1170" fmla="*/ 1494708 w 1658192"/>
                  <a:gd name="connsiteY1170" fmla="*/ 1010198 h 1071921"/>
                  <a:gd name="connsiteX1171" fmla="*/ 1534745 w 1658192"/>
                  <a:gd name="connsiteY1171" fmla="*/ 1010198 h 1071921"/>
                  <a:gd name="connsiteX1172" fmla="*/ 1543086 w 1658192"/>
                  <a:gd name="connsiteY1172" fmla="*/ 1026880 h 1071921"/>
                  <a:gd name="connsiteX1173" fmla="*/ 1554763 w 1658192"/>
                  <a:gd name="connsiteY1173" fmla="*/ 1026880 h 1071921"/>
                  <a:gd name="connsiteX1174" fmla="*/ 1531409 w 1658192"/>
                  <a:gd name="connsiteY1174" fmla="*/ 1006862 h 1071921"/>
                  <a:gd name="connsiteX1175" fmla="*/ 1543086 w 1658192"/>
                  <a:gd name="connsiteY1175" fmla="*/ 998521 h 1071921"/>
                  <a:gd name="connsiteX1176" fmla="*/ 1543086 w 1658192"/>
                  <a:gd name="connsiteY1176" fmla="*/ 986843 h 1071921"/>
                  <a:gd name="connsiteX1177" fmla="*/ 1554763 w 1658192"/>
                  <a:gd name="connsiteY1177" fmla="*/ 986843 h 1071921"/>
                  <a:gd name="connsiteX1178" fmla="*/ 1554763 w 1658192"/>
                  <a:gd name="connsiteY1178" fmla="*/ 978502 h 1071921"/>
                  <a:gd name="connsiteX1179" fmla="*/ 1546422 w 1658192"/>
                  <a:gd name="connsiteY1179" fmla="*/ 961820 h 1071921"/>
                  <a:gd name="connsiteX1180" fmla="*/ 1534745 w 1658192"/>
                  <a:gd name="connsiteY1180" fmla="*/ 970161 h 1071921"/>
                  <a:gd name="connsiteX1181" fmla="*/ 1494708 w 1658192"/>
                  <a:gd name="connsiteY1181" fmla="*/ 938466 h 1071921"/>
                  <a:gd name="connsiteX1182" fmla="*/ 1491372 w 1658192"/>
                  <a:gd name="connsiteY1182" fmla="*/ 918447 h 1071921"/>
                  <a:gd name="connsiteX1183" fmla="*/ 1479694 w 1658192"/>
                  <a:gd name="connsiteY1183" fmla="*/ 918447 h 1071921"/>
                  <a:gd name="connsiteX1184" fmla="*/ 1479694 w 1658192"/>
                  <a:gd name="connsiteY1184" fmla="*/ 898429 h 1071921"/>
                  <a:gd name="connsiteX1185" fmla="*/ 1488035 w 1658192"/>
                  <a:gd name="connsiteY1185" fmla="*/ 906770 h 1071921"/>
                  <a:gd name="connsiteX1186" fmla="*/ 1484699 w 1658192"/>
                  <a:gd name="connsiteY1186" fmla="*/ 875074 h 1071921"/>
                  <a:gd name="connsiteX1187" fmla="*/ 1493040 w 1658192"/>
                  <a:gd name="connsiteY1187" fmla="*/ 891756 h 1071921"/>
                  <a:gd name="connsiteX1188" fmla="*/ 1493040 w 1658192"/>
                  <a:gd name="connsiteY1188" fmla="*/ 880079 h 1071921"/>
                  <a:gd name="connsiteX1189" fmla="*/ 1504717 w 1658192"/>
                  <a:gd name="connsiteY1189" fmla="*/ 871738 h 1071921"/>
                  <a:gd name="connsiteX1190" fmla="*/ 1536413 w 1658192"/>
                  <a:gd name="connsiteY1190" fmla="*/ 908438 h 1071921"/>
                  <a:gd name="connsiteX1191" fmla="*/ 1548091 w 1658192"/>
                  <a:gd name="connsiteY1191" fmla="*/ 905102 h 1071921"/>
                  <a:gd name="connsiteX1192" fmla="*/ 1539750 w 1658192"/>
                  <a:gd name="connsiteY1192" fmla="*/ 916779 h 1071921"/>
                  <a:gd name="connsiteX1193" fmla="*/ 1559768 w 1658192"/>
                  <a:gd name="connsiteY1193" fmla="*/ 920115 h 1071921"/>
                  <a:gd name="connsiteX1194" fmla="*/ 1559768 w 1658192"/>
                  <a:gd name="connsiteY1194" fmla="*/ 931793 h 1071921"/>
                  <a:gd name="connsiteX1195" fmla="*/ 1576450 w 1658192"/>
                  <a:gd name="connsiteY1195" fmla="*/ 928456 h 1071921"/>
                  <a:gd name="connsiteX1196" fmla="*/ 1599805 w 1658192"/>
                  <a:gd name="connsiteY1196" fmla="*/ 951811 h 1071921"/>
                  <a:gd name="connsiteX1197" fmla="*/ 1596468 w 1658192"/>
                  <a:gd name="connsiteY1197" fmla="*/ 911774 h 1071921"/>
                  <a:gd name="connsiteX1198" fmla="*/ 1599805 w 1658192"/>
                  <a:gd name="connsiteY1198" fmla="*/ 920115 h 1071921"/>
                  <a:gd name="connsiteX1199" fmla="*/ 1619823 w 1658192"/>
                  <a:gd name="connsiteY1199" fmla="*/ 920115 h 1071921"/>
                  <a:gd name="connsiteX1200" fmla="*/ 1619823 w 1658192"/>
                  <a:gd name="connsiteY1200" fmla="*/ 888420 h 1071921"/>
                  <a:gd name="connsiteX1201" fmla="*/ 652267 w 1658192"/>
                  <a:gd name="connsiteY1201" fmla="*/ 169425 h 1071921"/>
                  <a:gd name="connsiteX1202" fmla="*/ 655603 w 1658192"/>
                  <a:gd name="connsiteY1202" fmla="*/ 192780 h 1071921"/>
                  <a:gd name="connsiteX1203" fmla="*/ 672285 w 1658192"/>
                  <a:gd name="connsiteY1203" fmla="*/ 196116 h 1071921"/>
                  <a:gd name="connsiteX1204" fmla="*/ 663944 w 1658192"/>
                  <a:gd name="connsiteY1204" fmla="*/ 172761 h 1071921"/>
                  <a:gd name="connsiteX1205" fmla="*/ 652267 w 1658192"/>
                  <a:gd name="connsiteY1205" fmla="*/ 169425 h 107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Lst>
                <a:rect l="l" t="t" r="r" b="b"/>
                <a:pathLst>
                  <a:path w="1658192" h="1071921">
                    <a:moveTo>
                      <a:pt x="1297861" y="212798"/>
                    </a:moveTo>
                    <a:cubicBezTo>
                      <a:pt x="1297861" y="212798"/>
                      <a:pt x="1297861" y="229480"/>
                      <a:pt x="1297861" y="229480"/>
                    </a:cubicBezTo>
                    <a:cubicBezTo>
                      <a:pt x="1309538" y="229480"/>
                      <a:pt x="1309538" y="231148"/>
                      <a:pt x="1317879" y="232816"/>
                    </a:cubicBezTo>
                    <a:lnTo>
                      <a:pt x="1326220" y="232816"/>
                    </a:lnTo>
                    <a:cubicBezTo>
                      <a:pt x="1326220" y="224475"/>
                      <a:pt x="1324552" y="224475"/>
                      <a:pt x="1329556" y="221139"/>
                    </a:cubicBezTo>
                    <a:lnTo>
                      <a:pt x="1329556" y="217803"/>
                    </a:lnTo>
                    <a:cubicBezTo>
                      <a:pt x="1316211" y="216134"/>
                      <a:pt x="1309538" y="216134"/>
                      <a:pt x="1297861" y="214466"/>
                    </a:cubicBezTo>
                    <a:close/>
                    <a:moveTo>
                      <a:pt x="1556432" y="89351"/>
                    </a:moveTo>
                    <a:cubicBezTo>
                      <a:pt x="1559768" y="89351"/>
                      <a:pt x="1561436" y="89351"/>
                      <a:pt x="1561436" y="89351"/>
                    </a:cubicBezTo>
                    <a:cubicBezTo>
                      <a:pt x="1561436" y="89351"/>
                      <a:pt x="1556432" y="92688"/>
                      <a:pt x="1561436" y="94356"/>
                    </a:cubicBezTo>
                    <a:cubicBezTo>
                      <a:pt x="1558100" y="94356"/>
                      <a:pt x="1549759" y="106033"/>
                      <a:pt x="1544754" y="106033"/>
                    </a:cubicBezTo>
                    <a:cubicBezTo>
                      <a:pt x="1536413" y="107701"/>
                      <a:pt x="1523068" y="102697"/>
                      <a:pt x="1521399" y="102697"/>
                    </a:cubicBezTo>
                    <a:cubicBezTo>
                      <a:pt x="1534745" y="101029"/>
                      <a:pt x="1539750" y="102697"/>
                      <a:pt x="1553095" y="99360"/>
                    </a:cubicBezTo>
                    <a:cubicBezTo>
                      <a:pt x="1554763" y="92688"/>
                      <a:pt x="1549759" y="92688"/>
                      <a:pt x="1556432" y="91019"/>
                    </a:cubicBezTo>
                    <a:close/>
                    <a:moveTo>
                      <a:pt x="1461344" y="37637"/>
                    </a:moveTo>
                    <a:cubicBezTo>
                      <a:pt x="1476358" y="34301"/>
                      <a:pt x="1463012" y="45978"/>
                      <a:pt x="1461344" y="45978"/>
                    </a:cubicBezTo>
                    <a:cubicBezTo>
                      <a:pt x="1437989" y="50983"/>
                      <a:pt x="1449667" y="39305"/>
                      <a:pt x="1461344" y="37637"/>
                    </a:cubicBezTo>
                    <a:close/>
                    <a:moveTo>
                      <a:pt x="1352911" y="621507"/>
                    </a:moveTo>
                    <a:lnTo>
                      <a:pt x="1356248" y="629848"/>
                    </a:lnTo>
                    <a:cubicBezTo>
                      <a:pt x="1356248" y="624844"/>
                      <a:pt x="1359584" y="621507"/>
                      <a:pt x="1352911" y="621507"/>
                    </a:cubicBezTo>
                    <a:close/>
                    <a:moveTo>
                      <a:pt x="1184423" y="593148"/>
                    </a:moveTo>
                    <a:cubicBezTo>
                      <a:pt x="1184423" y="593148"/>
                      <a:pt x="1192764" y="611498"/>
                      <a:pt x="1181087" y="609830"/>
                    </a:cubicBezTo>
                    <a:cubicBezTo>
                      <a:pt x="1181087" y="606494"/>
                      <a:pt x="1177750" y="589812"/>
                      <a:pt x="1184423" y="593148"/>
                    </a:cubicBezTo>
                    <a:close/>
                    <a:moveTo>
                      <a:pt x="1392948" y="1058576"/>
                    </a:moveTo>
                    <a:lnTo>
                      <a:pt x="1396284" y="1066917"/>
                    </a:lnTo>
                    <a:cubicBezTo>
                      <a:pt x="1409630" y="1071922"/>
                      <a:pt x="1399621" y="1061912"/>
                      <a:pt x="1392948" y="1058576"/>
                    </a:cubicBezTo>
                    <a:close/>
                    <a:moveTo>
                      <a:pt x="1581455" y="1021876"/>
                    </a:moveTo>
                    <a:cubicBezTo>
                      <a:pt x="1581455" y="1021876"/>
                      <a:pt x="1568109" y="1025212"/>
                      <a:pt x="1564773" y="1025212"/>
                    </a:cubicBezTo>
                    <a:cubicBezTo>
                      <a:pt x="1551427" y="1028548"/>
                      <a:pt x="1573114" y="1038558"/>
                      <a:pt x="1576450" y="1041894"/>
                    </a:cubicBezTo>
                    <a:cubicBezTo>
                      <a:pt x="1576450" y="1041894"/>
                      <a:pt x="1593132" y="1020207"/>
                      <a:pt x="1579786" y="1021876"/>
                    </a:cubicBezTo>
                    <a:close/>
                    <a:moveTo>
                      <a:pt x="1384607" y="930125"/>
                    </a:moveTo>
                    <a:cubicBezTo>
                      <a:pt x="1419639" y="930125"/>
                      <a:pt x="1419639" y="976834"/>
                      <a:pt x="1407962" y="970161"/>
                    </a:cubicBezTo>
                    <a:cubicBezTo>
                      <a:pt x="1407962" y="970161"/>
                      <a:pt x="1386275" y="966825"/>
                      <a:pt x="1379602" y="966825"/>
                    </a:cubicBezTo>
                    <a:cubicBezTo>
                      <a:pt x="1397953" y="951811"/>
                      <a:pt x="1371261" y="930125"/>
                      <a:pt x="1382939" y="930125"/>
                    </a:cubicBezTo>
                    <a:close/>
                    <a:moveTo>
                      <a:pt x="1401289" y="833369"/>
                    </a:moveTo>
                    <a:cubicBezTo>
                      <a:pt x="1401289" y="833369"/>
                      <a:pt x="1412966" y="850051"/>
                      <a:pt x="1412966" y="850051"/>
                    </a:cubicBezTo>
                    <a:cubicBezTo>
                      <a:pt x="1417971" y="853387"/>
                      <a:pt x="1426312" y="850051"/>
                      <a:pt x="1432985" y="850051"/>
                    </a:cubicBezTo>
                    <a:cubicBezTo>
                      <a:pt x="1439658" y="850051"/>
                      <a:pt x="1449667" y="861728"/>
                      <a:pt x="1456340" y="866733"/>
                    </a:cubicBezTo>
                    <a:cubicBezTo>
                      <a:pt x="1456340" y="866733"/>
                      <a:pt x="1456340" y="878410"/>
                      <a:pt x="1456340" y="878410"/>
                    </a:cubicBezTo>
                    <a:cubicBezTo>
                      <a:pt x="1447999" y="878410"/>
                      <a:pt x="1444662" y="873406"/>
                      <a:pt x="1439658" y="875074"/>
                    </a:cubicBezTo>
                    <a:lnTo>
                      <a:pt x="1436321" y="883415"/>
                    </a:lnTo>
                    <a:cubicBezTo>
                      <a:pt x="1431317" y="883415"/>
                      <a:pt x="1424644" y="883415"/>
                      <a:pt x="1419639" y="883415"/>
                    </a:cubicBezTo>
                    <a:cubicBezTo>
                      <a:pt x="1417971" y="883415"/>
                      <a:pt x="1411298" y="893424"/>
                      <a:pt x="1407962" y="895092"/>
                    </a:cubicBezTo>
                    <a:cubicBezTo>
                      <a:pt x="1404625" y="885083"/>
                      <a:pt x="1391280" y="865065"/>
                      <a:pt x="1391280" y="851719"/>
                    </a:cubicBezTo>
                    <a:lnTo>
                      <a:pt x="1399621" y="835037"/>
                    </a:lnTo>
                    <a:close/>
                    <a:moveTo>
                      <a:pt x="1309538" y="793332"/>
                    </a:moveTo>
                    <a:lnTo>
                      <a:pt x="1309538" y="805010"/>
                    </a:lnTo>
                    <a:cubicBezTo>
                      <a:pt x="1329556" y="801673"/>
                      <a:pt x="1329556" y="796669"/>
                      <a:pt x="1309538" y="793332"/>
                    </a:cubicBezTo>
                    <a:close/>
                    <a:moveTo>
                      <a:pt x="1272838" y="781655"/>
                    </a:moveTo>
                    <a:cubicBezTo>
                      <a:pt x="1269501" y="784991"/>
                      <a:pt x="1261160" y="791664"/>
                      <a:pt x="1256156" y="793332"/>
                    </a:cubicBezTo>
                    <a:cubicBezTo>
                      <a:pt x="1256156" y="800005"/>
                      <a:pt x="1259492" y="821692"/>
                      <a:pt x="1259492" y="821692"/>
                    </a:cubicBezTo>
                    <a:cubicBezTo>
                      <a:pt x="1266165" y="821692"/>
                      <a:pt x="1281179" y="816687"/>
                      <a:pt x="1282847" y="818355"/>
                    </a:cubicBezTo>
                    <a:cubicBezTo>
                      <a:pt x="1284515" y="808346"/>
                      <a:pt x="1282847" y="803341"/>
                      <a:pt x="1286183" y="795000"/>
                    </a:cubicBezTo>
                    <a:cubicBezTo>
                      <a:pt x="1281179" y="791664"/>
                      <a:pt x="1272838" y="786659"/>
                      <a:pt x="1269501" y="783323"/>
                    </a:cubicBezTo>
                    <a:close/>
                    <a:moveTo>
                      <a:pt x="1321215" y="769977"/>
                    </a:moveTo>
                    <a:lnTo>
                      <a:pt x="1317879" y="781655"/>
                    </a:lnTo>
                    <a:lnTo>
                      <a:pt x="1321215" y="781655"/>
                    </a:lnTo>
                    <a:cubicBezTo>
                      <a:pt x="1309538" y="784991"/>
                      <a:pt x="1324552" y="784991"/>
                      <a:pt x="1324552" y="784991"/>
                    </a:cubicBezTo>
                    <a:cubicBezTo>
                      <a:pt x="1324552" y="778318"/>
                      <a:pt x="1327888" y="768309"/>
                      <a:pt x="1321215" y="768309"/>
                    </a:cubicBezTo>
                    <a:close/>
                    <a:moveTo>
                      <a:pt x="1192764" y="729940"/>
                    </a:moveTo>
                    <a:lnTo>
                      <a:pt x="1196100" y="738281"/>
                    </a:lnTo>
                    <a:cubicBezTo>
                      <a:pt x="1202773" y="741618"/>
                      <a:pt x="1196100" y="731609"/>
                      <a:pt x="1192764" y="729940"/>
                    </a:cubicBezTo>
                    <a:close/>
                    <a:moveTo>
                      <a:pt x="1261160" y="726604"/>
                    </a:moveTo>
                    <a:cubicBezTo>
                      <a:pt x="1251151" y="726604"/>
                      <a:pt x="1269501" y="734945"/>
                      <a:pt x="1269501" y="734945"/>
                    </a:cubicBezTo>
                    <a:cubicBezTo>
                      <a:pt x="1269501" y="734945"/>
                      <a:pt x="1277842" y="724936"/>
                      <a:pt x="1261160" y="726604"/>
                    </a:cubicBezTo>
                    <a:close/>
                    <a:moveTo>
                      <a:pt x="617234" y="721599"/>
                    </a:moveTo>
                    <a:cubicBezTo>
                      <a:pt x="618903" y="721599"/>
                      <a:pt x="617234" y="728272"/>
                      <a:pt x="620571" y="729940"/>
                    </a:cubicBezTo>
                    <a:cubicBezTo>
                      <a:pt x="627244" y="733277"/>
                      <a:pt x="620571" y="723268"/>
                      <a:pt x="617234" y="721599"/>
                    </a:cubicBezTo>
                    <a:close/>
                    <a:moveTo>
                      <a:pt x="1204441" y="718263"/>
                    </a:moveTo>
                    <a:lnTo>
                      <a:pt x="1204441" y="726604"/>
                    </a:lnTo>
                    <a:lnTo>
                      <a:pt x="1212782" y="726604"/>
                    </a:lnTo>
                    <a:cubicBezTo>
                      <a:pt x="1207778" y="723268"/>
                      <a:pt x="1217787" y="718263"/>
                      <a:pt x="1204441" y="718263"/>
                    </a:cubicBezTo>
                    <a:close/>
                    <a:moveTo>
                      <a:pt x="1184423" y="706586"/>
                    </a:moveTo>
                    <a:lnTo>
                      <a:pt x="1176082" y="714927"/>
                    </a:lnTo>
                    <a:cubicBezTo>
                      <a:pt x="1169409" y="714927"/>
                      <a:pt x="1162736" y="714927"/>
                      <a:pt x="1156064" y="714927"/>
                    </a:cubicBezTo>
                    <a:cubicBezTo>
                      <a:pt x="1156064" y="714927"/>
                      <a:pt x="1161068" y="723268"/>
                      <a:pt x="1159400" y="723268"/>
                    </a:cubicBezTo>
                    <a:cubicBezTo>
                      <a:pt x="1162736" y="723268"/>
                      <a:pt x="1171077" y="723268"/>
                      <a:pt x="1182755" y="726604"/>
                    </a:cubicBezTo>
                    <a:cubicBezTo>
                      <a:pt x="1186091" y="719931"/>
                      <a:pt x="1206110" y="704917"/>
                      <a:pt x="1182755" y="706586"/>
                    </a:cubicBezTo>
                    <a:close/>
                    <a:moveTo>
                      <a:pt x="1436321" y="701581"/>
                    </a:moveTo>
                    <a:cubicBezTo>
                      <a:pt x="1446330" y="703249"/>
                      <a:pt x="1459676" y="714927"/>
                      <a:pt x="1439658" y="709922"/>
                    </a:cubicBezTo>
                    <a:cubicBezTo>
                      <a:pt x="1439658" y="709922"/>
                      <a:pt x="1421307" y="699913"/>
                      <a:pt x="1436321" y="701581"/>
                    </a:cubicBezTo>
                    <a:close/>
                    <a:moveTo>
                      <a:pt x="1429648" y="686567"/>
                    </a:moveTo>
                    <a:lnTo>
                      <a:pt x="1429648" y="694908"/>
                    </a:lnTo>
                    <a:cubicBezTo>
                      <a:pt x="1416303" y="698245"/>
                      <a:pt x="1424644" y="688235"/>
                      <a:pt x="1429648" y="686567"/>
                    </a:cubicBezTo>
                    <a:close/>
                    <a:moveTo>
                      <a:pt x="1104349" y="669885"/>
                    </a:moveTo>
                    <a:cubicBezTo>
                      <a:pt x="1111022" y="669885"/>
                      <a:pt x="1116027" y="681563"/>
                      <a:pt x="1104349" y="678226"/>
                    </a:cubicBezTo>
                    <a:cubicBezTo>
                      <a:pt x="1104349" y="678226"/>
                      <a:pt x="1092672" y="668217"/>
                      <a:pt x="1104349" y="669885"/>
                    </a:cubicBezTo>
                    <a:close/>
                    <a:moveTo>
                      <a:pt x="1409630" y="653203"/>
                    </a:moveTo>
                    <a:cubicBezTo>
                      <a:pt x="1409630" y="653203"/>
                      <a:pt x="1412966" y="669885"/>
                      <a:pt x="1412966" y="676558"/>
                    </a:cubicBezTo>
                    <a:lnTo>
                      <a:pt x="1404625" y="676558"/>
                    </a:lnTo>
                    <a:cubicBezTo>
                      <a:pt x="1404625" y="668217"/>
                      <a:pt x="1401289" y="654871"/>
                      <a:pt x="1407962" y="653203"/>
                    </a:cubicBezTo>
                    <a:close/>
                    <a:moveTo>
                      <a:pt x="1129372" y="518079"/>
                    </a:moveTo>
                    <a:cubicBezTo>
                      <a:pt x="1129372" y="528088"/>
                      <a:pt x="1134377" y="523084"/>
                      <a:pt x="1132709" y="534761"/>
                    </a:cubicBezTo>
                    <a:cubicBezTo>
                      <a:pt x="1132709" y="536429"/>
                      <a:pt x="1126036" y="544770"/>
                      <a:pt x="1124368" y="551443"/>
                    </a:cubicBezTo>
                    <a:cubicBezTo>
                      <a:pt x="1139381" y="558116"/>
                      <a:pt x="1162736" y="569793"/>
                      <a:pt x="1187759" y="563120"/>
                    </a:cubicBezTo>
                    <a:cubicBezTo>
                      <a:pt x="1187759" y="563120"/>
                      <a:pt x="1187759" y="556448"/>
                      <a:pt x="1196100" y="559784"/>
                    </a:cubicBezTo>
                    <a:cubicBezTo>
                      <a:pt x="1196100" y="559784"/>
                      <a:pt x="1196100" y="571461"/>
                      <a:pt x="1196100" y="571461"/>
                    </a:cubicBezTo>
                    <a:cubicBezTo>
                      <a:pt x="1207778" y="576466"/>
                      <a:pt x="1217787" y="583139"/>
                      <a:pt x="1227796" y="588143"/>
                    </a:cubicBezTo>
                    <a:cubicBezTo>
                      <a:pt x="1211114" y="583139"/>
                      <a:pt x="1206110" y="584807"/>
                      <a:pt x="1191096" y="579802"/>
                    </a:cubicBezTo>
                    <a:cubicBezTo>
                      <a:pt x="1191096" y="584807"/>
                      <a:pt x="1191096" y="594816"/>
                      <a:pt x="1187759" y="596484"/>
                    </a:cubicBezTo>
                    <a:cubicBezTo>
                      <a:pt x="1181087" y="596484"/>
                      <a:pt x="1184423" y="586475"/>
                      <a:pt x="1184423" y="579802"/>
                    </a:cubicBezTo>
                    <a:cubicBezTo>
                      <a:pt x="1176082" y="581471"/>
                      <a:pt x="1176082" y="579802"/>
                      <a:pt x="1167741" y="583139"/>
                    </a:cubicBezTo>
                    <a:cubicBezTo>
                      <a:pt x="1176082" y="586475"/>
                      <a:pt x="1159400" y="586475"/>
                      <a:pt x="1159400" y="586475"/>
                    </a:cubicBezTo>
                    <a:cubicBezTo>
                      <a:pt x="1162736" y="586475"/>
                      <a:pt x="1162736" y="576466"/>
                      <a:pt x="1159400" y="574798"/>
                    </a:cubicBezTo>
                    <a:cubicBezTo>
                      <a:pt x="1154395" y="573130"/>
                      <a:pt x="1151059" y="576466"/>
                      <a:pt x="1147722" y="574798"/>
                    </a:cubicBezTo>
                    <a:cubicBezTo>
                      <a:pt x="1142718" y="578134"/>
                      <a:pt x="1132709" y="598153"/>
                      <a:pt x="1147722" y="594816"/>
                    </a:cubicBezTo>
                    <a:cubicBezTo>
                      <a:pt x="1147722" y="594816"/>
                      <a:pt x="1141050" y="601489"/>
                      <a:pt x="1144386" y="603157"/>
                    </a:cubicBezTo>
                    <a:cubicBezTo>
                      <a:pt x="1137713" y="603157"/>
                      <a:pt x="1126036" y="603157"/>
                      <a:pt x="1127704" y="603157"/>
                    </a:cubicBezTo>
                    <a:lnTo>
                      <a:pt x="1119363" y="603157"/>
                    </a:lnTo>
                    <a:cubicBezTo>
                      <a:pt x="1121031" y="596484"/>
                      <a:pt x="1119363" y="601489"/>
                      <a:pt x="1127704" y="599821"/>
                    </a:cubicBezTo>
                    <a:cubicBezTo>
                      <a:pt x="1127704" y="598153"/>
                      <a:pt x="1127704" y="584807"/>
                      <a:pt x="1127704" y="583139"/>
                    </a:cubicBezTo>
                    <a:cubicBezTo>
                      <a:pt x="1132709" y="588143"/>
                      <a:pt x="1131040" y="579802"/>
                      <a:pt x="1131040" y="579802"/>
                    </a:cubicBezTo>
                    <a:lnTo>
                      <a:pt x="1122699" y="579802"/>
                    </a:lnTo>
                    <a:cubicBezTo>
                      <a:pt x="1122699" y="574798"/>
                      <a:pt x="1129372" y="573130"/>
                      <a:pt x="1126036" y="563120"/>
                    </a:cubicBezTo>
                    <a:cubicBezTo>
                      <a:pt x="1124368" y="554779"/>
                      <a:pt x="1114358" y="558116"/>
                      <a:pt x="1114358" y="546438"/>
                    </a:cubicBezTo>
                    <a:lnTo>
                      <a:pt x="1114358" y="538097"/>
                    </a:lnTo>
                    <a:cubicBezTo>
                      <a:pt x="1119363" y="538097"/>
                      <a:pt x="1124368" y="523084"/>
                      <a:pt x="1126036" y="518079"/>
                    </a:cubicBezTo>
                    <a:close/>
                    <a:moveTo>
                      <a:pt x="1161068" y="446346"/>
                    </a:moveTo>
                    <a:lnTo>
                      <a:pt x="1164405" y="454687"/>
                    </a:lnTo>
                    <a:cubicBezTo>
                      <a:pt x="1172746" y="458024"/>
                      <a:pt x="1181087" y="449683"/>
                      <a:pt x="1161068" y="446346"/>
                    </a:cubicBezTo>
                    <a:close/>
                    <a:moveTo>
                      <a:pt x="1177750" y="381286"/>
                    </a:moveTo>
                    <a:cubicBezTo>
                      <a:pt x="1159400" y="384623"/>
                      <a:pt x="1166073" y="394632"/>
                      <a:pt x="1177750" y="401305"/>
                    </a:cubicBezTo>
                    <a:cubicBezTo>
                      <a:pt x="1177750" y="396300"/>
                      <a:pt x="1192764" y="377950"/>
                      <a:pt x="1177750" y="381286"/>
                    </a:cubicBezTo>
                    <a:close/>
                    <a:moveTo>
                      <a:pt x="1121031" y="309554"/>
                    </a:moveTo>
                    <a:cubicBezTo>
                      <a:pt x="1132709" y="309554"/>
                      <a:pt x="1156064" y="321231"/>
                      <a:pt x="1132709" y="317895"/>
                    </a:cubicBezTo>
                    <a:cubicBezTo>
                      <a:pt x="1132709" y="317895"/>
                      <a:pt x="1107686" y="307886"/>
                      <a:pt x="1121031" y="309554"/>
                    </a:cubicBezTo>
                    <a:close/>
                    <a:moveTo>
                      <a:pt x="1184423" y="60992"/>
                    </a:moveTo>
                    <a:cubicBezTo>
                      <a:pt x="1197769" y="57655"/>
                      <a:pt x="1187759" y="69333"/>
                      <a:pt x="1187759" y="69333"/>
                    </a:cubicBezTo>
                    <a:cubicBezTo>
                      <a:pt x="1184423" y="69333"/>
                      <a:pt x="1171077" y="64328"/>
                      <a:pt x="1184423" y="60992"/>
                    </a:cubicBezTo>
                    <a:close/>
                    <a:moveTo>
                      <a:pt x="1261160" y="45978"/>
                    </a:moveTo>
                    <a:cubicBezTo>
                      <a:pt x="1267833" y="45978"/>
                      <a:pt x="1266165" y="55987"/>
                      <a:pt x="1257824" y="57655"/>
                    </a:cubicBezTo>
                    <a:cubicBezTo>
                      <a:pt x="1257824" y="52651"/>
                      <a:pt x="1254487" y="44310"/>
                      <a:pt x="1261160" y="45978"/>
                    </a:cubicBezTo>
                    <a:close/>
                    <a:moveTo>
                      <a:pt x="508801" y="761636"/>
                    </a:moveTo>
                    <a:cubicBezTo>
                      <a:pt x="490451" y="761636"/>
                      <a:pt x="525483" y="769977"/>
                      <a:pt x="525483" y="769977"/>
                    </a:cubicBezTo>
                    <a:cubicBezTo>
                      <a:pt x="525483" y="769977"/>
                      <a:pt x="525483" y="759968"/>
                      <a:pt x="508801" y="761636"/>
                    </a:cubicBezTo>
                    <a:close/>
                    <a:moveTo>
                      <a:pt x="592211" y="749959"/>
                    </a:moveTo>
                    <a:cubicBezTo>
                      <a:pt x="585539" y="749959"/>
                      <a:pt x="588875" y="763305"/>
                      <a:pt x="595548" y="761636"/>
                    </a:cubicBezTo>
                    <a:cubicBezTo>
                      <a:pt x="600552" y="761636"/>
                      <a:pt x="608893" y="744954"/>
                      <a:pt x="592211" y="749959"/>
                    </a:cubicBezTo>
                    <a:close/>
                    <a:moveTo>
                      <a:pt x="632248" y="738281"/>
                    </a:moveTo>
                    <a:cubicBezTo>
                      <a:pt x="635585" y="738281"/>
                      <a:pt x="620571" y="746622"/>
                      <a:pt x="620571" y="746622"/>
                    </a:cubicBezTo>
                    <a:cubicBezTo>
                      <a:pt x="628912" y="743286"/>
                      <a:pt x="632248" y="751627"/>
                      <a:pt x="637253" y="749959"/>
                    </a:cubicBezTo>
                    <a:cubicBezTo>
                      <a:pt x="637253" y="749959"/>
                      <a:pt x="647262" y="733277"/>
                      <a:pt x="633916" y="738281"/>
                    </a:cubicBezTo>
                    <a:close/>
                    <a:moveTo>
                      <a:pt x="692304" y="701581"/>
                    </a:moveTo>
                    <a:lnTo>
                      <a:pt x="692304" y="704917"/>
                    </a:lnTo>
                    <a:cubicBezTo>
                      <a:pt x="687299" y="708254"/>
                      <a:pt x="678958" y="713258"/>
                      <a:pt x="675621" y="721599"/>
                    </a:cubicBezTo>
                    <a:cubicBezTo>
                      <a:pt x="675621" y="721599"/>
                      <a:pt x="675621" y="733277"/>
                      <a:pt x="675621" y="733277"/>
                    </a:cubicBezTo>
                    <a:cubicBezTo>
                      <a:pt x="673953" y="734945"/>
                      <a:pt x="660608" y="733277"/>
                      <a:pt x="658939" y="736613"/>
                    </a:cubicBezTo>
                    <a:cubicBezTo>
                      <a:pt x="658939" y="739950"/>
                      <a:pt x="660608" y="746622"/>
                      <a:pt x="658939" y="748291"/>
                    </a:cubicBezTo>
                    <a:cubicBezTo>
                      <a:pt x="670617" y="748291"/>
                      <a:pt x="670617" y="754964"/>
                      <a:pt x="678958" y="751627"/>
                    </a:cubicBezTo>
                    <a:cubicBezTo>
                      <a:pt x="678958" y="751627"/>
                      <a:pt x="678958" y="744954"/>
                      <a:pt x="687299" y="743286"/>
                    </a:cubicBezTo>
                    <a:cubicBezTo>
                      <a:pt x="688967" y="746622"/>
                      <a:pt x="685631" y="754964"/>
                      <a:pt x="687299" y="759968"/>
                    </a:cubicBezTo>
                    <a:cubicBezTo>
                      <a:pt x="688967" y="764973"/>
                      <a:pt x="710654" y="771646"/>
                      <a:pt x="710654" y="771646"/>
                    </a:cubicBezTo>
                    <a:cubicBezTo>
                      <a:pt x="717327" y="771646"/>
                      <a:pt x="713990" y="759968"/>
                      <a:pt x="713990" y="759968"/>
                    </a:cubicBezTo>
                    <a:cubicBezTo>
                      <a:pt x="720663" y="758300"/>
                      <a:pt x="725668" y="763305"/>
                      <a:pt x="725668" y="763305"/>
                    </a:cubicBezTo>
                    <a:lnTo>
                      <a:pt x="757363" y="754964"/>
                    </a:lnTo>
                    <a:cubicBezTo>
                      <a:pt x="754027" y="748291"/>
                      <a:pt x="752359" y="751627"/>
                      <a:pt x="745686" y="751627"/>
                    </a:cubicBezTo>
                    <a:cubicBezTo>
                      <a:pt x="745686" y="743286"/>
                      <a:pt x="749022" y="731609"/>
                      <a:pt x="745686" y="723268"/>
                    </a:cubicBezTo>
                    <a:cubicBezTo>
                      <a:pt x="744018" y="716595"/>
                      <a:pt x="702313" y="696576"/>
                      <a:pt x="688967" y="699913"/>
                    </a:cubicBezTo>
                    <a:close/>
                    <a:moveTo>
                      <a:pt x="980902" y="689904"/>
                    </a:moveTo>
                    <a:cubicBezTo>
                      <a:pt x="982571" y="694908"/>
                      <a:pt x="980902" y="699913"/>
                      <a:pt x="984239" y="706586"/>
                    </a:cubicBezTo>
                    <a:cubicBezTo>
                      <a:pt x="989243" y="719931"/>
                      <a:pt x="994248" y="706586"/>
                      <a:pt x="1004257" y="714927"/>
                    </a:cubicBezTo>
                    <a:lnTo>
                      <a:pt x="1004257" y="711590"/>
                    </a:lnTo>
                    <a:cubicBezTo>
                      <a:pt x="994248" y="704917"/>
                      <a:pt x="987575" y="699913"/>
                      <a:pt x="980902" y="691572"/>
                    </a:cubicBezTo>
                    <a:close/>
                    <a:moveTo>
                      <a:pt x="623907" y="658208"/>
                    </a:moveTo>
                    <a:cubicBezTo>
                      <a:pt x="618903" y="658208"/>
                      <a:pt x="612230" y="678226"/>
                      <a:pt x="623907" y="674890"/>
                    </a:cubicBezTo>
                    <a:cubicBezTo>
                      <a:pt x="623907" y="674890"/>
                      <a:pt x="633916" y="656540"/>
                      <a:pt x="623907" y="658208"/>
                    </a:cubicBezTo>
                    <a:close/>
                    <a:moveTo>
                      <a:pt x="720663" y="521415"/>
                    </a:moveTo>
                    <a:lnTo>
                      <a:pt x="720663" y="529756"/>
                    </a:lnTo>
                    <a:lnTo>
                      <a:pt x="729004" y="529756"/>
                    </a:lnTo>
                    <a:cubicBezTo>
                      <a:pt x="723999" y="526420"/>
                      <a:pt x="734009" y="521415"/>
                      <a:pt x="720663" y="521415"/>
                    </a:cubicBezTo>
                    <a:close/>
                    <a:moveTo>
                      <a:pt x="263576" y="513074"/>
                    </a:moveTo>
                    <a:cubicBezTo>
                      <a:pt x="255235" y="519747"/>
                      <a:pt x="245226" y="538097"/>
                      <a:pt x="235216" y="541434"/>
                    </a:cubicBezTo>
                    <a:cubicBezTo>
                      <a:pt x="226875" y="544770"/>
                      <a:pt x="216866" y="539766"/>
                      <a:pt x="206857" y="541434"/>
                    </a:cubicBezTo>
                    <a:cubicBezTo>
                      <a:pt x="203520" y="541434"/>
                      <a:pt x="193511" y="553111"/>
                      <a:pt x="190175" y="553111"/>
                    </a:cubicBezTo>
                    <a:cubicBezTo>
                      <a:pt x="186838" y="553111"/>
                      <a:pt x="180166" y="551443"/>
                      <a:pt x="178497" y="553111"/>
                    </a:cubicBezTo>
                    <a:cubicBezTo>
                      <a:pt x="166820" y="563120"/>
                      <a:pt x="178497" y="573130"/>
                      <a:pt x="175161" y="581471"/>
                    </a:cubicBezTo>
                    <a:lnTo>
                      <a:pt x="171825" y="581471"/>
                    </a:lnTo>
                    <a:cubicBezTo>
                      <a:pt x="160147" y="588143"/>
                      <a:pt x="151806" y="599821"/>
                      <a:pt x="143465" y="609830"/>
                    </a:cubicBezTo>
                    <a:cubicBezTo>
                      <a:pt x="136792" y="606494"/>
                      <a:pt x="140129" y="614835"/>
                      <a:pt x="140129" y="618171"/>
                    </a:cubicBezTo>
                    <a:cubicBezTo>
                      <a:pt x="145133" y="618171"/>
                      <a:pt x="156811" y="626512"/>
                      <a:pt x="168488" y="621507"/>
                    </a:cubicBezTo>
                    <a:cubicBezTo>
                      <a:pt x="168488" y="621507"/>
                      <a:pt x="171825" y="614835"/>
                      <a:pt x="176829" y="613166"/>
                    </a:cubicBezTo>
                    <a:cubicBezTo>
                      <a:pt x="170156" y="613166"/>
                      <a:pt x="185170" y="624844"/>
                      <a:pt x="185170" y="624844"/>
                    </a:cubicBezTo>
                    <a:cubicBezTo>
                      <a:pt x="165152" y="624844"/>
                      <a:pt x="171825" y="631517"/>
                      <a:pt x="168488" y="633185"/>
                    </a:cubicBezTo>
                    <a:cubicBezTo>
                      <a:pt x="175161" y="629848"/>
                      <a:pt x="185170" y="634853"/>
                      <a:pt x="191843" y="633185"/>
                    </a:cubicBezTo>
                    <a:cubicBezTo>
                      <a:pt x="191843" y="633185"/>
                      <a:pt x="191843" y="621507"/>
                      <a:pt x="191843" y="621507"/>
                    </a:cubicBezTo>
                    <a:cubicBezTo>
                      <a:pt x="213530" y="621507"/>
                      <a:pt x="228544" y="621507"/>
                      <a:pt x="255235" y="618171"/>
                    </a:cubicBezTo>
                    <a:lnTo>
                      <a:pt x="258571" y="626512"/>
                    </a:lnTo>
                    <a:cubicBezTo>
                      <a:pt x="235216" y="628180"/>
                      <a:pt x="225207" y="626512"/>
                      <a:pt x="206857" y="634853"/>
                    </a:cubicBezTo>
                    <a:lnTo>
                      <a:pt x="203520" y="643194"/>
                    </a:lnTo>
                    <a:cubicBezTo>
                      <a:pt x="191843" y="646530"/>
                      <a:pt x="186838" y="644862"/>
                      <a:pt x="175161" y="646530"/>
                    </a:cubicBezTo>
                    <a:cubicBezTo>
                      <a:pt x="175161" y="646530"/>
                      <a:pt x="175161" y="658208"/>
                      <a:pt x="175161" y="658208"/>
                    </a:cubicBezTo>
                    <a:cubicBezTo>
                      <a:pt x="183502" y="659876"/>
                      <a:pt x="180166" y="654871"/>
                      <a:pt x="183502" y="661544"/>
                    </a:cubicBezTo>
                    <a:cubicBezTo>
                      <a:pt x="205189" y="661544"/>
                      <a:pt x="238553" y="663212"/>
                      <a:pt x="263576" y="661544"/>
                    </a:cubicBezTo>
                    <a:cubicBezTo>
                      <a:pt x="263576" y="661544"/>
                      <a:pt x="280258" y="653203"/>
                      <a:pt x="283594" y="653203"/>
                    </a:cubicBezTo>
                    <a:cubicBezTo>
                      <a:pt x="286931" y="653203"/>
                      <a:pt x="285263" y="661544"/>
                      <a:pt x="295272" y="661544"/>
                    </a:cubicBezTo>
                    <a:lnTo>
                      <a:pt x="306949" y="649867"/>
                    </a:lnTo>
                    <a:cubicBezTo>
                      <a:pt x="313622" y="649867"/>
                      <a:pt x="315290" y="661544"/>
                      <a:pt x="318627" y="661544"/>
                    </a:cubicBezTo>
                    <a:cubicBezTo>
                      <a:pt x="328636" y="663212"/>
                      <a:pt x="335309" y="658208"/>
                      <a:pt x="346986" y="658208"/>
                    </a:cubicBezTo>
                    <a:cubicBezTo>
                      <a:pt x="340313" y="663212"/>
                      <a:pt x="333640" y="679894"/>
                      <a:pt x="326968" y="681563"/>
                    </a:cubicBezTo>
                    <a:cubicBezTo>
                      <a:pt x="301945" y="688235"/>
                      <a:pt x="286931" y="673222"/>
                      <a:pt x="263576" y="678226"/>
                    </a:cubicBezTo>
                    <a:cubicBezTo>
                      <a:pt x="260239" y="678226"/>
                      <a:pt x="246894" y="689904"/>
                      <a:pt x="243557" y="689904"/>
                    </a:cubicBezTo>
                    <a:cubicBezTo>
                      <a:pt x="226875" y="693240"/>
                      <a:pt x="223539" y="689904"/>
                      <a:pt x="203520" y="689904"/>
                    </a:cubicBezTo>
                    <a:cubicBezTo>
                      <a:pt x="203520" y="689904"/>
                      <a:pt x="203520" y="716595"/>
                      <a:pt x="203520" y="718263"/>
                    </a:cubicBezTo>
                    <a:cubicBezTo>
                      <a:pt x="210193" y="719931"/>
                      <a:pt x="213530" y="718263"/>
                      <a:pt x="220203" y="721599"/>
                    </a:cubicBezTo>
                    <a:lnTo>
                      <a:pt x="220203" y="729940"/>
                    </a:lnTo>
                    <a:cubicBezTo>
                      <a:pt x="235216" y="738281"/>
                      <a:pt x="266912" y="733277"/>
                      <a:pt x="280258" y="741618"/>
                    </a:cubicBezTo>
                    <a:cubicBezTo>
                      <a:pt x="281926" y="741618"/>
                      <a:pt x="280258" y="763305"/>
                      <a:pt x="280258" y="764973"/>
                    </a:cubicBezTo>
                    <a:cubicBezTo>
                      <a:pt x="290267" y="766641"/>
                      <a:pt x="286931" y="758300"/>
                      <a:pt x="296940" y="761636"/>
                    </a:cubicBezTo>
                    <a:lnTo>
                      <a:pt x="296940" y="769977"/>
                    </a:lnTo>
                    <a:cubicBezTo>
                      <a:pt x="328636" y="766641"/>
                      <a:pt x="373677" y="766641"/>
                      <a:pt x="397032" y="758300"/>
                    </a:cubicBezTo>
                    <a:lnTo>
                      <a:pt x="400368" y="749959"/>
                    </a:lnTo>
                    <a:cubicBezTo>
                      <a:pt x="410378" y="746622"/>
                      <a:pt x="425391" y="739950"/>
                      <a:pt x="432064" y="738281"/>
                    </a:cubicBezTo>
                    <a:cubicBezTo>
                      <a:pt x="437069" y="738281"/>
                      <a:pt x="443742" y="739950"/>
                      <a:pt x="448746" y="738281"/>
                    </a:cubicBezTo>
                    <a:cubicBezTo>
                      <a:pt x="457087" y="733277"/>
                      <a:pt x="478774" y="708254"/>
                      <a:pt x="485447" y="706586"/>
                    </a:cubicBezTo>
                    <a:cubicBezTo>
                      <a:pt x="488783" y="706586"/>
                      <a:pt x="493788" y="706586"/>
                      <a:pt x="497124" y="706586"/>
                    </a:cubicBezTo>
                    <a:cubicBezTo>
                      <a:pt x="493788" y="719931"/>
                      <a:pt x="492119" y="718263"/>
                      <a:pt x="488783" y="726604"/>
                    </a:cubicBezTo>
                    <a:cubicBezTo>
                      <a:pt x="497124" y="729940"/>
                      <a:pt x="505465" y="731609"/>
                      <a:pt x="517142" y="734945"/>
                    </a:cubicBezTo>
                    <a:cubicBezTo>
                      <a:pt x="517142" y="734945"/>
                      <a:pt x="517142" y="746622"/>
                      <a:pt x="517142" y="746622"/>
                    </a:cubicBezTo>
                    <a:cubicBezTo>
                      <a:pt x="522147" y="746622"/>
                      <a:pt x="528820" y="738281"/>
                      <a:pt x="533824" y="738281"/>
                    </a:cubicBezTo>
                    <a:lnTo>
                      <a:pt x="537161" y="746622"/>
                    </a:lnTo>
                    <a:cubicBezTo>
                      <a:pt x="543834" y="746622"/>
                      <a:pt x="550506" y="746622"/>
                      <a:pt x="557179" y="746622"/>
                    </a:cubicBezTo>
                    <a:lnTo>
                      <a:pt x="557179" y="749959"/>
                    </a:lnTo>
                    <a:cubicBezTo>
                      <a:pt x="568857" y="749959"/>
                      <a:pt x="567188" y="741618"/>
                      <a:pt x="568857" y="741618"/>
                    </a:cubicBezTo>
                    <a:cubicBezTo>
                      <a:pt x="577198" y="741618"/>
                      <a:pt x="585539" y="748291"/>
                      <a:pt x="597216" y="741618"/>
                    </a:cubicBezTo>
                    <a:cubicBezTo>
                      <a:pt x="600552" y="739950"/>
                      <a:pt x="602221" y="731609"/>
                      <a:pt x="605557" y="729940"/>
                    </a:cubicBezTo>
                    <a:cubicBezTo>
                      <a:pt x="598884" y="726604"/>
                      <a:pt x="592211" y="718263"/>
                      <a:pt x="585539" y="718263"/>
                    </a:cubicBezTo>
                    <a:cubicBezTo>
                      <a:pt x="585539" y="718263"/>
                      <a:pt x="582202" y="724936"/>
                      <a:pt x="582202" y="726604"/>
                    </a:cubicBezTo>
                    <a:cubicBezTo>
                      <a:pt x="570525" y="726604"/>
                      <a:pt x="575529" y="724936"/>
                      <a:pt x="565520" y="726604"/>
                    </a:cubicBezTo>
                    <a:cubicBezTo>
                      <a:pt x="563852" y="721599"/>
                      <a:pt x="565520" y="716595"/>
                      <a:pt x="562184" y="714927"/>
                    </a:cubicBezTo>
                    <a:cubicBezTo>
                      <a:pt x="540497" y="703249"/>
                      <a:pt x="588875" y="714927"/>
                      <a:pt x="598884" y="714927"/>
                    </a:cubicBezTo>
                    <a:cubicBezTo>
                      <a:pt x="608893" y="714927"/>
                      <a:pt x="598884" y="714927"/>
                      <a:pt x="590543" y="711590"/>
                    </a:cubicBezTo>
                    <a:lnTo>
                      <a:pt x="590543" y="703249"/>
                    </a:lnTo>
                    <a:cubicBezTo>
                      <a:pt x="600552" y="704917"/>
                      <a:pt x="597216" y="696576"/>
                      <a:pt x="607225" y="699913"/>
                    </a:cubicBezTo>
                    <a:lnTo>
                      <a:pt x="607225" y="708254"/>
                    </a:lnTo>
                    <a:cubicBezTo>
                      <a:pt x="608893" y="708254"/>
                      <a:pt x="617234" y="708254"/>
                      <a:pt x="618903" y="708254"/>
                    </a:cubicBezTo>
                    <a:cubicBezTo>
                      <a:pt x="618903" y="708254"/>
                      <a:pt x="618903" y="719931"/>
                      <a:pt x="618903" y="719931"/>
                    </a:cubicBezTo>
                    <a:cubicBezTo>
                      <a:pt x="635585" y="726604"/>
                      <a:pt x="635585" y="703249"/>
                      <a:pt x="627244" y="708254"/>
                    </a:cubicBezTo>
                    <a:cubicBezTo>
                      <a:pt x="632248" y="704917"/>
                      <a:pt x="632248" y="686567"/>
                      <a:pt x="627244" y="684899"/>
                    </a:cubicBezTo>
                    <a:cubicBezTo>
                      <a:pt x="605557" y="674890"/>
                      <a:pt x="580534" y="693240"/>
                      <a:pt x="570525" y="668217"/>
                    </a:cubicBezTo>
                    <a:cubicBezTo>
                      <a:pt x="568857" y="663212"/>
                      <a:pt x="573861" y="659876"/>
                      <a:pt x="570525" y="656540"/>
                    </a:cubicBezTo>
                    <a:lnTo>
                      <a:pt x="562184" y="656540"/>
                    </a:lnTo>
                    <a:lnTo>
                      <a:pt x="565520" y="668217"/>
                    </a:lnTo>
                    <a:lnTo>
                      <a:pt x="565520" y="671553"/>
                    </a:lnTo>
                    <a:cubicBezTo>
                      <a:pt x="562184" y="671553"/>
                      <a:pt x="558847" y="669885"/>
                      <a:pt x="562184" y="668217"/>
                    </a:cubicBezTo>
                    <a:cubicBezTo>
                      <a:pt x="555511" y="664881"/>
                      <a:pt x="545502" y="664881"/>
                      <a:pt x="542165" y="664881"/>
                    </a:cubicBezTo>
                    <a:lnTo>
                      <a:pt x="542165" y="656540"/>
                    </a:lnTo>
                    <a:cubicBezTo>
                      <a:pt x="527152" y="641526"/>
                      <a:pt x="535493" y="641526"/>
                      <a:pt x="525483" y="624844"/>
                    </a:cubicBezTo>
                    <a:cubicBezTo>
                      <a:pt x="523815" y="621507"/>
                      <a:pt x="517142" y="624844"/>
                      <a:pt x="513806" y="621507"/>
                    </a:cubicBezTo>
                    <a:cubicBezTo>
                      <a:pt x="503797" y="613166"/>
                      <a:pt x="513806" y="596484"/>
                      <a:pt x="502129" y="589812"/>
                    </a:cubicBezTo>
                    <a:lnTo>
                      <a:pt x="502129" y="586475"/>
                    </a:lnTo>
                    <a:cubicBezTo>
                      <a:pt x="498792" y="586475"/>
                      <a:pt x="488783" y="586475"/>
                      <a:pt x="485447" y="586475"/>
                    </a:cubicBezTo>
                    <a:cubicBezTo>
                      <a:pt x="485447" y="581471"/>
                      <a:pt x="490451" y="581471"/>
                      <a:pt x="493788" y="578134"/>
                    </a:cubicBezTo>
                    <a:cubicBezTo>
                      <a:pt x="492119" y="573130"/>
                      <a:pt x="493788" y="566457"/>
                      <a:pt x="493788" y="561452"/>
                    </a:cubicBezTo>
                    <a:cubicBezTo>
                      <a:pt x="493788" y="558116"/>
                      <a:pt x="462092" y="526420"/>
                      <a:pt x="457087" y="521415"/>
                    </a:cubicBezTo>
                    <a:lnTo>
                      <a:pt x="445410" y="529756"/>
                    </a:lnTo>
                    <a:cubicBezTo>
                      <a:pt x="450414" y="573130"/>
                      <a:pt x="445410" y="569793"/>
                      <a:pt x="485447" y="578134"/>
                    </a:cubicBezTo>
                    <a:cubicBezTo>
                      <a:pt x="485447" y="578134"/>
                      <a:pt x="480442" y="586475"/>
                      <a:pt x="482110" y="586475"/>
                    </a:cubicBezTo>
                    <a:cubicBezTo>
                      <a:pt x="472101" y="586475"/>
                      <a:pt x="477106" y="581471"/>
                      <a:pt x="470433" y="583139"/>
                    </a:cubicBezTo>
                    <a:cubicBezTo>
                      <a:pt x="467096" y="583139"/>
                      <a:pt x="470433" y="594816"/>
                      <a:pt x="458755" y="591480"/>
                    </a:cubicBezTo>
                    <a:cubicBezTo>
                      <a:pt x="455419" y="591480"/>
                      <a:pt x="460424" y="583139"/>
                      <a:pt x="450414" y="583139"/>
                    </a:cubicBezTo>
                    <a:cubicBezTo>
                      <a:pt x="450414" y="583139"/>
                      <a:pt x="447078" y="594816"/>
                      <a:pt x="447078" y="594816"/>
                    </a:cubicBezTo>
                    <a:cubicBezTo>
                      <a:pt x="443742" y="598153"/>
                      <a:pt x="440405" y="606494"/>
                      <a:pt x="438737" y="611498"/>
                    </a:cubicBezTo>
                    <a:cubicBezTo>
                      <a:pt x="437069" y="611498"/>
                      <a:pt x="428728" y="613166"/>
                      <a:pt x="422055" y="614835"/>
                    </a:cubicBezTo>
                    <a:lnTo>
                      <a:pt x="422055" y="606494"/>
                    </a:lnTo>
                    <a:cubicBezTo>
                      <a:pt x="422055" y="608162"/>
                      <a:pt x="423723" y="596484"/>
                      <a:pt x="425391" y="589812"/>
                    </a:cubicBezTo>
                    <a:cubicBezTo>
                      <a:pt x="425391" y="584807"/>
                      <a:pt x="435401" y="578134"/>
                      <a:pt x="433732" y="569793"/>
                    </a:cubicBezTo>
                    <a:lnTo>
                      <a:pt x="422055" y="566457"/>
                    </a:lnTo>
                    <a:cubicBezTo>
                      <a:pt x="417050" y="561452"/>
                      <a:pt x="418719" y="549775"/>
                      <a:pt x="413714" y="546438"/>
                    </a:cubicBezTo>
                    <a:cubicBezTo>
                      <a:pt x="408709" y="543102"/>
                      <a:pt x="413714" y="551443"/>
                      <a:pt x="405373" y="549775"/>
                    </a:cubicBezTo>
                    <a:cubicBezTo>
                      <a:pt x="405373" y="549775"/>
                      <a:pt x="397032" y="543102"/>
                      <a:pt x="393696" y="541434"/>
                    </a:cubicBezTo>
                    <a:cubicBezTo>
                      <a:pt x="387023" y="553111"/>
                      <a:pt x="388691" y="556448"/>
                      <a:pt x="382018" y="569793"/>
                    </a:cubicBezTo>
                    <a:cubicBezTo>
                      <a:pt x="382018" y="569793"/>
                      <a:pt x="370341" y="569793"/>
                      <a:pt x="370341" y="569793"/>
                    </a:cubicBezTo>
                    <a:cubicBezTo>
                      <a:pt x="362000" y="559784"/>
                      <a:pt x="355327" y="541434"/>
                      <a:pt x="341981" y="538097"/>
                    </a:cubicBezTo>
                    <a:cubicBezTo>
                      <a:pt x="336977" y="538097"/>
                      <a:pt x="330304" y="539766"/>
                      <a:pt x="325299" y="538097"/>
                    </a:cubicBezTo>
                    <a:cubicBezTo>
                      <a:pt x="325299" y="556448"/>
                      <a:pt x="325299" y="571461"/>
                      <a:pt x="328636" y="586475"/>
                    </a:cubicBezTo>
                    <a:lnTo>
                      <a:pt x="316958" y="589812"/>
                    </a:lnTo>
                    <a:cubicBezTo>
                      <a:pt x="306949" y="583139"/>
                      <a:pt x="295272" y="576466"/>
                      <a:pt x="285263" y="569793"/>
                    </a:cubicBezTo>
                    <a:cubicBezTo>
                      <a:pt x="285263" y="566457"/>
                      <a:pt x="288599" y="524752"/>
                      <a:pt x="285263" y="521415"/>
                    </a:cubicBezTo>
                    <a:cubicBezTo>
                      <a:pt x="278590" y="516411"/>
                      <a:pt x="271917" y="521415"/>
                      <a:pt x="265244" y="518079"/>
                    </a:cubicBezTo>
                    <a:close/>
                    <a:moveTo>
                      <a:pt x="677290" y="498060"/>
                    </a:moveTo>
                    <a:cubicBezTo>
                      <a:pt x="692304" y="494724"/>
                      <a:pt x="678958" y="504733"/>
                      <a:pt x="677290" y="506401"/>
                    </a:cubicBezTo>
                    <a:cubicBezTo>
                      <a:pt x="663944" y="509738"/>
                      <a:pt x="670617" y="499729"/>
                      <a:pt x="677290" y="498060"/>
                    </a:cubicBezTo>
                    <a:close/>
                    <a:moveTo>
                      <a:pt x="683962" y="478042"/>
                    </a:moveTo>
                    <a:lnTo>
                      <a:pt x="683962" y="486383"/>
                    </a:lnTo>
                    <a:cubicBezTo>
                      <a:pt x="672285" y="491388"/>
                      <a:pt x="660608" y="494724"/>
                      <a:pt x="647262" y="498060"/>
                    </a:cubicBezTo>
                    <a:cubicBezTo>
                      <a:pt x="647262" y="498060"/>
                      <a:pt x="657271" y="506401"/>
                      <a:pt x="655603" y="506401"/>
                    </a:cubicBezTo>
                    <a:cubicBezTo>
                      <a:pt x="647262" y="506401"/>
                      <a:pt x="617234" y="501397"/>
                      <a:pt x="623907" y="503065"/>
                    </a:cubicBezTo>
                    <a:cubicBezTo>
                      <a:pt x="618903" y="506401"/>
                      <a:pt x="612230" y="508070"/>
                      <a:pt x="607225" y="511406"/>
                    </a:cubicBezTo>
                    <a:lnTo>
                      <a:pt x="607225" y="519747"/>
                    </a:lnTo>
                    <a:cubicBezTo>
                      <a:pt x="598884" y="514742"/>
                      <a:pt x="607225" y="531425"/>
                      <a:pt x="607225" y="531425"/>
                    </a:cubicBezTo>
                    <a:cubicBezTo>
                      <a:pt x="615566" y="536429"/>
                      <a:pt x="625575" y="531425"/>
                      <a:pt x="635585" y="534761"/>
                    </a:cubicBezTo>
                    <a:cubicBezTo>
                      <a:pt x="635585" y="536429"/>
                      <a:pt x="635585" y="549775"/>
                      <a:pt x="635585" y="551443"/>
                    </a:cubicBezTo>
                    <a:cubicBezTo>
                      <a:pt x="630580" y="553111"/>
                      <a:pt x="635585" y="561452"/>
                      <a:pt x="627244" y="563120"/>
                    </a:cubicBezTo>
                    <a:cubicBezTo>
                      <a:pt x="618903" y="563120"/>
                      <a:pt x="593880" y="558116"/>
                      <a:pt x="587207" y="554779"/>
                    </a:cubicBezTo>
                    <a:lnTo>
                      <a:pt x="583870" y="543102"/>
                    </a:lnTo>
                    <a:cubicBezTo>
                      <a:pt x="578866" y="548107"/>
                      <a:pt x="577198" y="544770"/>
                      <a:pt x="567188" y="546438"/>
                    </a:cubicBezTo>
                    <a:cubicBezTo>
                      <a:pt x="567188" y="548107"/>
                      <a:pt x="568857" y="571461"/>
                      <a:pt x="570525" y="566457"/>
                    </a:cubicBezTo>
                    <a:cubicBezTo>
                      <a:pt x="575529" y="569793"/>
                      <a:pt x="577198" y="574798"/>
                      <a:pt x="582202" y="578134"/>
                    </a:cubicBezTo>
                    <a:cubicBezTo>
                      <a:pt x="603889" y="594816"/>
                      <a:pt x="593880" y="586475"/>
                      <a:pt x="613898" y="578134"/>
                    </a:cubicBezTo>
                    <a:cubicBezTo>
                      <a:pt x="615566" y="579802"/>
                      <a:pt x="625575" y="598153"/>
                      <a:pt x="625575" y="598153"/>
                    </a:cubicBezTo>
                    <a:cubicBezTo>
                      <a:pt x="630580" y="601489"/>
                      <a:pt x="640589" y="598153"/>
                      <a:pt x="645594" y="601489"/>
                    </a:cubicBezTo>
                    <a:cubicBezTo>
                      <a:pt x="652267" y="608162"/>
                      <a:pt x="650598" y="626512"/>
                      <a:pt x="657271" y="633185"/>
                    </a:cubicBezTo>
                    <a:cubicBezTo>
                      <a:pt x="660608" y="636521"/>
                      <a:pt x="667280" y="633185"/>
                      <a:pt x="668949" y="636521"/>
                    </a:cubicBezTo>
                    <a:cubicBezTo>
                      <a:pt x="680626" y="626512"/>
                      <a:pt x="683962" y="623176"/>
                      <a:pt x="700645" y="616503"/>
                    </a:cubicBezTo>
                    <a:lnTo>
                      <a:pt x="703981" y="608162"/>
                    </a:lnTo>
                    <a:cubicBezTo>
                      <a:pt x="713990" y="604825"/>
                      <a:pt x="720663" y="608162"/>
                      <a:pt x="727336" y="604825"/>
                    </a:cubicBezTo>
                    <a:cubicBezTo>
                      <a:pt x="732340" y="601489"/>
                      <a:pt x="729004" y="596484"/>
                      <a:pt x="735677" y="593148"/>
                    </a:cubicBezTo>
                    <a:cubicBezTo>
                      <a:pt x="734009" y="579802"/>
                      <a:pt x="732340" y="569793"/>
                      <a:pt x="732340" y="561452"/>
                    </a:cubicBezTo>
                    <a:cubicBezTo>
                      <a:pt x="747354" y="559784"/>
                      <a:pt x="727336" y="554779"/>
                      <a:pt x="723999" y="553111"/>
                    </a:cubicBezTo>
                    <a:cubicBezTo>
                      <a:pt x="718995" y="558116"/>
                      <a:pt x="718995" y="561452"/>
                      <a:pt x="712322" y="564789"/>
                    </a:cubicBezTo>
                    <a:cubicBezTo>
                      <a:pt x="700645" y="536429"/>
                      <a:pt x="715658" y="546438"/>
                      <a:pt x="688967" y="541434"/>
                    </a:cubicBezTo>
                    <a:cubicBezTo>
                      <a:pt x="688967" y="541434"/>
                      <a:pt x="685631" y="528088"/>
                      <a:pt x="685631" y="524752"/>
                    </a:cubicBezTo>
                    <a:cubicBezTo>
                      <a:pt x="725668" y="516411"/>
                      <a:pt x="713990" y="524752"/>
                      <a:pt x="697308" y="496392"/>
                    </a:cubicBezTo>
                    <a:cubicBezTo>
                      <a:pt x="658939" y="503065"/>
                      <a:pt x="720663" y="464696"/>
                      <a:pt x="680626" y="476374"/>
                    </a:cubicBezTo>
                    <a:close/>
                    <a:moveTo>
                      <a:pt x="88415" y="461360"/>
                    </a:moveTo>
                    <a:cubicBezTo>
                      <a:pt x="85078" y="461360"/>
                      <a:pt x="71733" y="473037"/>
                      <a:pt x="68396" y="473037"/>
                    </a:cubicBezTo>
                    <a:cubicBezTo>
                      <a:pt x="43373" y="479710"/>
                      <a:pt x="31696" y="481378"/>
                      <a:pt x="11677" y="489719"/>
                    </a:cubicBezTo>
                    <a:cubicBezTo>
                      <a:pt x="13346" y="508070"/>
                      <a:pt x="11677" y="536429"/>
                      <a:pt x="20018" y="546438"/>
                    </a:cubicBezTo>
                    <a:cubicBezTo>
                      <a:pt x="15014" y="548107"/>
                      <a:pt x="16682" y="551443"/>
                      <a:pt x="8341" y="549775"/>
                    </a:cubicBezTo>
                    <a:cubicBezTo>
                      <a:pt x="8341" y="553111"/>
                      <a:pt x="11677" y="564789"/>
                      <a:pt x="16682" y="566457"/>
                    </a:cubicBezTo>
                    <a:cubicBezTo>
                      <a:pt x="16682" y="566457"/>
                      <a:pt x="6673" y="589812"/>
                      <a:pt x="0" y="603157"/>
                    </a:cubicBezTo>
                    <a:cubicBezTo>
                      <a:pt x="8341" y="608162"/>
                      <a:pt x="18350" y="611498"/>
                      <a:pt x="23355" y="619839"/>
                    </a:cubicBezTo>
                    <a:cubicBezTo>
                      <a:pt x="28359" y="626512"/>
                      <a:pt x="28359" y="641526"/>
                      <a:pt x="35032" y="643194"/>
                    </a:cubicBezTo>
                    <a:cubicBezTo>
                      <a:pt x="41705" y="644862"/>
                      <a:pt x="48378" y="641526"/>
                      <a:pt x="55051" y="643194"/>
                    </a:cubicBezTo>
                    <a:cubicBezTo>
                      <a:pt x="61723" y="633185"/>
                      <a:pt x="68396" y="624844"/>
                      <a:pt x="75069" y="614835"/>
                    </a:cubicBezTo>
                    <a:cubicBezTo>
                      <a:pt x="75069" y="614835"/>
                      <a:pt x="86746" y="614835"/>
                      <a:pt x="78405" y="618171"/>
                    </a:cubicBezTo>
                    <a:cubicBezTo>
                      <a:pt x="78405" y="618171"/>
                      <a:pt x="91751" y="618171"/>
                      <a:pt x="81742" y="621507"/>
                    </a:cubicBezTo>
                    <a:cubicBezTo>
                      <a:pt x="86746" y="621507"/>
                      <a:pt x="106765" y="618171"/>
                      <a:pt x="105097" y="618171"/>
                    </a:cubicBezTo>
                    <a:cubicBezTo>
                      <a:pt x="106765" y="618171"/>
                      <a:pt x="115106" y="618171"/>
                      <a:pt x="116774" y="618171"/>
                    </a:cubicBezTo>
                    <a:cubicBezTo>
                      <a:pt x="128451" y="611498"/>
                      <a:pt x="121779" y="594816"/>
                      <a:pt x="128451" y="581471"/>
                    </a:cubicBezTo>
                    <a:cubicBezTo>
                      <a:pt x="138461" y="563120"/>
                      <a:pt x="198516" y="521415"/>
                      <a:pt x="225207" y="521415"/>
                    </a:cubicBezTo>
                    <a:cubicBezTo>
                      <a:pt x="231880" y="521415"/>
                      <a:pt x="226875" y="528088"/>
                      <a:pt x="236885" y="524752"/>
                    </a:cubicBezTo>
                    <a:cubicBezTo>
                      <a:pt x="236885" y="524752"/>
                      <a:pt x="241889" y="518079"/>
                      <a:pt x="245226" y="516411"/>
                    </a:cubicBezTo>
                    <a:lnTo>
                      <a:pt x="245226" y="508070"/>
                    </a:lnTo>
                    <a:cubicBezTo>
                      <a:pt x="240221" y="504733"/>
                      <a:pt x="233548" y="508070"/>
                      <a:pt x="228544" y="504733"/>
                    </a:cubicBezTo>
                    <a:cubicBezTo>
                      <a:pt x="225207" y="501397"/>
                      <a:pt x="220203" y="489719"/>
                      <a:pt x="216866" y="488051"/>
                    </a:cubicBezTo>
                    <a:cubicBezTo>
                      <a:pt x="186838" y="474706"/>
                      <a:pt x="160147" y="491388"/>
                      <a:pt x="145133" y="488051"/>
                    </a:cubicBezTo>
                    <a:lnTo>
                      <a:pt x="136792" y="479710"/>
                    </a:lnTo>
                    <a:cubicBezTo>
                      <a:pt x="116774" y="474706"/>
                      <a:pt x="110101" y="474706"/>
                      <a:pt x="93419" y="468033"/>
                    </a:cubicBezTo>
                    <a:cubicBezTo>
                      <a:pt x="93419" y="468033"/>
                      <a:pt x="90083" y="459692"/>
                      <a:pt x="90083" y="459692"/>
                    </a:cubicBezTo>
                    <a:lnTo>
                      <a:pt x="86746" y="459692"/>
                    </a:lnTo>
                    <a:close/>
                    <a:moveTo>
                      <a:pt x="703981" y="458024"/>
                    </a:moveTo>
                    <a:cubicBezTo>
                      <a:pt x="698976" y="458024"/>
                      <a:pt x="698976" y="464696"/>
                      <a:pt x="707317" y="466365"/>
                    </a:cubicBezTo>
                    <a:cubicBezTo>
                      <a:pt x="707317" y="461360"/>
                      <a:pt x="710654" y="456355"/>
                      <a:pt x="703981" y="458024"/>
                    </a:cubicBezTo>
                    <a:close/>
                    <a:moveTo>
                      <a:pt x="537161" y="421323"/>
                    </a:moveTo>
                    <a:cubicBezTo>
                      <a:pt x="537161" y="421323"/>
                      <a:pt x="537161" y="441342"/>
                      <a:pt x="537161" y="441342"/>
                    </a:cubicBezTo>
                    <a:cubicBezTo>
                      <a:pt x="545502" y="448014"/>
                      <a:pt x="543834" y="424660"/>
                      <a:pt x="537161" y="421323"/>
                    </a:cubicBezTo>
                    <a:close/>
                    <a:moveTo>
                      <a:pt x="760700" y="406309"/>
                    </a:moveTo>
                    <a:cubicBezTo>
                      <a:pt x="757363" y="407978"/>
                      <a:pt x="755695" y="422991"/>
                      <a:pt x="752359" y="426328"/>
                    </a:cubicBezTo>
                    <a:lnTo>
                      <a:pt x="744018" y="426328"/>
                    </a:lnTo>
                    <a:cubicBezTo>
                      <a:pt x="740681" y="436337"/>
                      <a:pt x="740681" y="441342"/>
                      <a:pt x="735677" y="449683"/>
                    </a:cubicBezTo>
                    <a:cubicBezTo>
                      <a:pt x="740681" y="451351"/>
                      <a:pt x="747354" y="449683"/>
                      <a:pt x="752359" y="449683"/>
                    </a:cubicBezTo>
                    <a:lnTo>
                      <a:pt x="755695" y="458024"/>
                    </a:lnTo>
                    <a:cubicBezTo>
                      <a:pt x="769041" y="466365"/>
                      <a:pt x="772377" y="458024"/>
                      <a:pt x="784055" y="461360"/>
                    </a:cubicBezTo>
                    <a:cubicBezTo>
                      <a:pt x="784055" y="461360"/>
                      <a:pt x="789059" y="468033"/>
                      <a:pt x="792396" y="469701"/>
                    </a:cubicBezTo>
                    <a:cubicBezTo>
                      <a:pt x="794064" y="464696"/>
                      <a:pt x="804073" y="456355"/>
                      <a:pt x="804073" y="449683"/>
                    </a:cubicBezTo>
                    <a:cubicBezTo>
                      <a:pt x="807410" y="429664"/>
                      <a:pt x="794064" y="417987"/>
                      <a:pt x="787391" y="406309"/>
                    </a:cubicBezTo>
                    <a:cubicBezTo>
                      <a:pt x="784055" y="406309"/>
                      <a:pt x="762368" y="409646"/>
                      <a:pt x="767373" y="409646"/>
                    </a:cubicBezTo>
                    <a:cubicBezTo>
                      <a:pt x="765705" y="409646"/>
                      <a:pt x="762368" y="404641"/>
                      <a:pt x="759032" y="406309"/>
                    </a:cubicBezTo>
                    <a:close/>
                    <a:moveTo>
                      <a:pt x="744018" y="401305"/>
                    </a:moveTo>
                    <a:cubicBezTo>
                      <a:pt x="744018" y="401305"/>
                      <a:pt x="740681" y="407978"/>
                      <a:pt x="740681" y="409646"/>
                    </a:cubicBezTo>
                    <a:cubicBezTo>
                      <a:pt x="732340" y="412982"/>
                      <a:pt x="718995" y="409646"/>
                      <a:pt x="729004" y="417987"/>
                    </a:cubicBezTo>
                    <a:cubicBezTo>
                      <a:pt x="730672" y="417987"/>
                      <a:pt x="725668" y="424660"/>
                      <a:pt x="732340" y="421323"/>
                    </a:cubicBezTo>
                    <a:cubicBezTo>
                      <a:pt x="734009" y="421323"/>
                      <a:pt x="760700" y="394632"/>
                      <a:pt x="744018" y="401305"/>
                    </a:cubicBezTo>
                    <a:close/>
                    <a:moveTo>
                      <a:pt x="176829" y="381286"/>
                    </a:moveTo>
                    <a:cubicBezTo>
                      <a:pt x="171825" y="382955"/>
                      <a:pt x="176829" y="392964"/>
                      <a:pt x="173493" y="397968"/>
                    </a:cubicBezTo>
                    <a:cubicBezTo>
                      <a:pt x="170156" y="401305"/>
                      <a:pt x="156811" y="404641"/>
                      <a:pt x="153474" y="409646"/>
                    </a:cubicBezTo>
                    <a:cubicBezTo>
                      <a:pt x="148470" y="417987"/>
                      <a:pt x="155143" y="421323"/>
                      <a:pt x="153474" y="426328"/>
                    </a:cubicBezTo>
                    <a:cubicBezTo>
                      <a:pt x="158479" y="426328"/>
                      <a:pt x="168488" y="424660"/>
                      <a:pt x="173493" y="426328"/>
                    </a:cubicBezTo>
                    <a:cubicBezTo>
                      <a:pt x="173493" y="426328"/>
                      <a:pt x="196848" y="374614"/>
                      <a:pt x="176829" y="382955"/>
                    </a:cubicBezTo>
                    <a:close/>
                    <a:moveTo>
                      <a:pt x="228544" y="361268"/>
                    </a:moveTo>
                    <a:lnTo>
                      <a:pt x="228544" y="372945"/>
                    </a:lnTo>
                    <a:lnTo>
                      <a:pt x="236885" y="372945"/>
                    </a:lnTo>
                    <a:cubicBezTo>
                      <a:pt x="230212" y="367941"/>
                      <a:pt x="243557" y="361268"/>
                      <a:pt x="228544" y="361268"/>
                    </a:cubicBezTo>
                    <a:close/>
                    <a:moveTo>
                      <a:pt x="1077658" y="346254"/>
                    </a:moveTo>
                    <a:cubicBezTo>
                      <a:pt x="1084331" y="349591"/>
                      <a:pt x="1092672" y="367941"/>
                      <a:pt x="1080994" y="362936"/>
                    </a:cubicBezTo>
                    <a:cubicBezTo>
                      <a:pt x="1079326" y="362936"/>
                      <a:pt x="1069317" y="342918"/>
                      <a:pt x="1077658" y="346254"/>
                    </a:cubicBezTo>
                    <a:close/>
                    <a:moveTo>
                      <a:pt x="884147" y="341250"/>
                    </a:moveTo>
                    <a:cubicBezTo>
                      <a:pt x="890820" y="346254"/>
                      <a:pt x="875806" y="344586"/>
                      <a:pt x="875806" y="344586"/>
                    </a:cubicBezTo>
                    <a:cubicBezTo>
                      <a:pt x="877474" y="346254"/>
                      <a:pt x="885815" y="359600"/>
                      <a:pt x="887483" y="361268"/>
                    </a:cubicBezTo>
                    <a:cubicBezTo>
                      <a:pt x="900829" y="362936"/>
                      <a:pt x="894156" y="349591"/>
                      <a:pt x="895824" y="341250"/>
                    </a:cubicBezTo>
                    <a:cubicBezTo>
                      <a:pt x="892488" y="341250"/>
                      <a:pt x="885815" y="341250"/>
                      <a:pt x="884147" y="341250"/>
                    </a:cubicBezTo>
                    <a:close/>
                    <a:moveTo>
                      <a:pt x="537161" y="341250"/>
                    </a:moveTo>
                    <a:cubicBezTo>
                      <a:pt x="525483" y="347922"/>
                      <a:pt x="535493" y="372945"/>
                      <a:pt x="537161" y="361268"/>
                    </a:cubicBezTo>
                    <a:cubicBezTo>
                      <a:pt x="533824" y="372945"/>
                      <a:pt x="537161" y="364604"/>
                      <a:pt x="528820" y="369609"/>
                    </a:cubicBezTo>
                    <a:lnTo>
                      <a:pt x="532156" y="381286"/>
                    </a:lnTo>
                    <a:cubicBezTo>
                      <a:pt x="535493" y="381286"/>
                      <a:pt x="555511" y="377950"/>
                      <a:pt x="552175" y="377950"/>
                    </a:cubicBezTo>
                    <a:cubicBezTo>
                      <a:pt x="552175" y="377950"/>
                      <a:pt x="570525" y="379618"/>
                      <a:pt x="563852" y="381286"/>
                    </a:cubicBezTo>
                    <a:cubicBezTo>
                      <a:pt x="555511" y="382955"/>
                      <a:pt x="550506" y="386291"/>
                      <a:pt x="543834" y="389627"/>
                    </a:cubicBezTo>
                    <a:cubicBezTo>
                      <a:pt x="517142" y="404641"/>
                      <a:pt x="573861" y="386291"/>
                      <a:pt x="552175" y="397968"/>
                    </a:cubicBezTo>
                    <a:lnTo>
                      <a:pt x="552175" y="406309"/>
                    </a:lnTo>
                    <a:cubicBezTo>
                      <a:pt x="545502" y="406309"/>
                      <a:pt x="533824" y="417987"/>
                      <a:pt x="548838" y="417987"/>
                    </a:cubicBezTo>
                    <a:cubicBezTo>
                      <a:pt x="567188" y="417987"/>
                      <a:pt x="575529" y="407978"/>
                      <a:pt x="588875" y="397968"/>
                    </a:cubicBezTo>
                    <a:cubicBezTo>
                      <a:pt x="580534" y="392964"/>
                      <a:pt x="588875" y="389627"/>
                      <a:pt x="588875" y="386291"/>
                    </a:cubicBezTo>
                    <a:lnTo>
                      <a:pt x="585539" y="374614"/>
                    </a:lnTo>
                    <a:cubicBezTo>
                      <a:pt x="573861" y="376282"/>
                      <a:pt x="580534" y="374614"/>
                      <a:pt x="575529" y="374614"/>
                    </a:cubicBezTo>
                    <a:cubicBezTo>
                      <a:pt x="575529" y="372945"/>
                      <a:pt x="575529" y="357932"/>
                      <a:pt x="575529" y="357932"/>
                    </a:cubicBezTo>
                    <a:cubicBezTo>
                      <a:pt x="572193" y="357932"/>
                      <a:pt x="562184" y="357932"/>
                      <a:pt x="558847" y="357932"/>
                    </a:cubicBezTo>
                    <a:lnTo>
                      <a:pt x="555511" y="357932"/>
                    </a:lnTo>
                    <a:cubicBezTo>
                      <a:pt x="558847" y="357932"/>
                      <a:pt x="555511" y="357932"/>
                      <a:pt x="555511" y="357932"/>
                    </a:cubicBezTo>
                    <a:cubicBezTo>
                      <a:pt x="555511" y="357932"/>
                      <a:pt x="558847" y="347922"/>
                      <a:pt x="558847" y="346254"/>
                    </a:cubicBezTo>
                    <a:cubicBezTo>
                      <a:pt x="548838" y="344586"/>
                      <a:pt x="547170" y="346254"/>
                      <a:pt x="538829" y="342918"/>
                    </a:cubicBezTo>
                    <a:close/>
                    <a:moveTo>
                      <a:pt x="643926" y="337913"/>
                    </a:moveTo>
                    <a:cubicBezTo>
                      <a:pt x="627244" y="341250"/>
                      <a:pt x="625575" y="349591"/>
                      <a:pt x="647262" y="354595"/>
                    </a:cubicBezTo>
                    <a:lnTo>
                      <a:pt x="647262" y="362936"/>
                    </a:lnTo>
                    <a:cubicBezTo>
                      <a:pt x="640589" y="364604"/>
                      <a:pt x="633916" y="362936"/>
                      <a:pt x="627244" y="362936"/>
                    </a:cubicBezTo>
                    <a:cubicBezTo>
                      <a:pt x="632248" y="366273"/>
                      <a:pt x="632248" y="376282"/>
                      <a:pt x="638921" y="379618"/>
                    </a:cubicBezTo>
                    <a:lnTo>
                      <a:pt x="642257" y="379618"/>
                    </a:lnTo>
                    <a:cubicBezTo>
                      <a:pt x="645594" y="386291"/>
                      <a:pt x="625575" y="384623"/>
                      <a:pt x="645594" y="396300"/>
                    </a:cubicBezTo>
                    <a:cubicBezTo>
                      <a:pt x="652267" y="399637"/>
                      <a:pt x="635585" y="399637"/>
                      <a:pt x="642257" y="404641"/>
                    </a:cubicBezTo>
                    <a:cubicBezTo>
                      <a:pt x="642257" y="404641"/>
                      <a:pt x="632248" y="404641"/>
                      <a:pt x="630580" y="404641"/>
                    </a:cubicBezTo>
                    <a:cubicBezTo>
                      <a:pt x="630580" y="404641"/>
                      <a:pt x="633916" y="396300"/>
                      <a:pt x="633916" y="392964"/>
                    </a:cubicBezTo>
                    <a:cubicBezTo>
                      <a:pt x="623907" y="386291"/>
                      <a:pt x="620571" y="382955"/>
                      <a:pt x="617234" y="379618"/>
                    </a:cubicBezTo>
                    <a:cubicBezTo>
                      <a:pt x="613898" y="376282"/>
                      <a:pt x="612230" y="371277"/>
                      <a:pt x="605557" y="361268"/>
                    </a:cubicBezTo>
                    <a:cubicBezTo>
                      <a:pt x="603889" y="361268"/>
                      <a:pt x="595548" y="361268"/>
                      <a:pt x="593880" y="361268"/>
                    </a:cubicBezTo>
                    <a:lnTo>
                      <a:pt x="590543" y="372945"/>
                    </a:lnTo>
                    <a:lnTo>
                      <a:pt x="598884" y="372945"/>
                    </a:lnTo>
                    <a:cubicBezTo>
                      <a:pt x="598884" y="379618"/>
                      <a:pt x="597216" y="382955"/>
                      <a:pt x="595548" y="389627"/>
                    </a:cubicBezTo>
                    <a:cubicBezTo>
                      <a:pt x="595548" y="389627"/>
                      <a:pt x="607225" y="396300"/>
                      <a:pt x="607225" y="397968"/>
                    </a:cubicBezTo>
                    <a:cubicBezTo>
                      <a:pt x="607225" y="397968"/>
                      <a:pt x="607225" y="412982"/>
                      <a:pt x="607225" y="414650"/>
                    </a:cubicBezTo>
                    <a:cubicBezTo>
                      <a:pt x="607225" y="414650"/>
                      <a:pt x="580534" y="414650"/>
                      <a:pt x="580534" y="414650"/>
                    </a:cubicBezTo>
                    <a:cubicBezTo>
                      <a:pt x="578866" y="424660"/>
                      <a:pt x="583870" y="419655"/>
                      <a:pt x="575529" y="422991"/>
                    </a:cubicBezTo>
                    <a:cubicBezTo>
                      <a:pt x="577198" y="429664"/>
                      <a:pt x="580534" y="431332"/>
                      <a:pt x="578866" y="439673"/>
                    </a:cubicBezTo>
                    <a:cubicBezTo>
                      <a:pt x="597216" y="431332"/>
                      <a:pt x="615566" y="422991"/>
                      <a:pt x="638921" y="419655"/>
                    </a:cubicBezTo>
                    <a:cubicBezTo>
                      <a:pt x="640589" y="419655"/>
                      <a:pt x="652267" y="421323"/>
                      <a:pt x="647262" y="422991"/>
                    </a:cubicBezTo>
                    <a:cubicBezTo>
                      <a:pt x="642257" y="422991"/>
                      <a:pt x="632248" y="431332"/>
                      <a:pt x="627244" y="434669"/>
                    </a:cubicBezTo>
                    <a:lnTo>
                      <a:pt x="630580" y="454687"/>
                    </a:lnTo>
                    <a:cubicBezTo>
                      <a:pt x="637253" y="454687"/>
                      <a:pt x="647262" y="453019"/>
                      <a:pt x="653935" y="454687"/>
                    </a:cubicBezTo>
                    <a:cubicBezTo>
                      <a:pt x="652267" y="454687"/>
                      <a:pt x="677290" y="451351"/>
                      <a:pt x="677290" y="451351"/>
                    </a:cubicBezTo>
                    <a:cubicBezTo>
                      <a:pt x="697308" y="454687"/>
                      <a:pt x="697308" y="451351"/>
                      <a:pt x="708986" y="451351"/>
                    </a:cubicBezTo>
                    <a:cubicBezTo>
                      <a:pt x="708986" y="443010"/>
                      <a:pt x="708986" y="444678"/>
                      <a:pt x="712322" y="439673"/>
                    </a:cubicBezTo>
                    <a:cubicBezTo>
                      <a:pt x="712322" y="439673"/>
                      <a:pt x="705649" y="421323"/>
                      <a:pt x="703981" y="431332"/>
                    </a:cubicBezTo>
                    <a:cubicBezTo>
                      <a:pt x="705649" y="422991"/>
                      <a:pt x="708986" y="417987"/>
                      <a:pt x="707317" y="411314"/>
                    </a:cubicBezTo>
                    <a:cubicBezTo>
                      <a:pt x="707317" y="411314"/>
                      <a:pt x="695640" y="411314"/>
                      <a:pt x="695640" y="411314"/>
                    </a:cubicBezTo>
                    <a:cubicBezTo>
                      <a:pt x="690635" y="394632"/>
                      <a:pt x="698976" y="381286"/>
                      <a:pt x="692304" y="367941"/>
                    </a:cubicBezTo>
                    <a:lnTo>
                      <a:pt x="675621" y="364604"/>
                    </a:lnTo>
                    <a:cubicBezTo>
                      <a:pt x="675621" y="364604"/>
                      <a:pt x="680626" y="356263"/>
                      <a:pt x="672285" y="352927"/>
                    </a:cubicBezTo>
                    <a:lnTo>
                      <a:pt x="672285" y="349591"/>
                    </a:lnTo>
                    <a:cubicBezTo>
                      <a:pt x="662276" y="354595"/>
                      <a:pt x="668949" y="347922"/>
                      <a:pt x="663944" y="357932"/>
                    </a:cubicBezTo>
                    <a:cubicBezTo>
                      <a:pt x="663944" y="357932"/>
                      <a:pt x="660608" y="372945"/>
                      <a:pt x="663944" y="366273"/>
                    </a:cubicBezTo>
                    <a:cubicBezTo>
                      <a:pt x="663944" y="366273"/>
                      <a:pt x="675621" y="366273"/>
                      <a:pt x="667280" y="369609"/>
                    </a:cubicBezTo>
                    <a:cubicBezTo>
                      <a:pt x="655603" y="376282"/>
                      <a:pt x="643926" y="366273"/>
                      <a:pt x="650598" y="366273"/>
                    </a:cubicBezTo>
                    <a:cubicBezTo>
                      <a:pt x="647262" y="359600"/>
                      <a:pt x="640589" y="351259"/>
                      <a:pt x="638921" y="346254"/>
                    </a:cubicBezTo>
                    <a:close/>
                    <a:moveTo>
                      <a:pt x="251898" y="337913"/>
                    </a:moveTo>
                    <a:cubicBezTo>
                      <a:pt x="248562" y="337913"/>
                      <a:pt x="248562" y="346254"/>
                      <a:pt x="248562" y="349591"/>
                    </a:cubicBezTo>
                    <a:cubicBezTo>
                      <a:pt x="251898" y="349591"/>
                      <a:pt x="256903" y="349591"/>
                      <a:pt x="260239" y="349591"/>
                    </a:cubicBezTo>
                    <a:cubicBezTo>
                      <a:pt x="255235" y="344586"/>
                      <a:pt x="266912" y="334577"/>
                      <a:pt x="251898" y="337913"/>
                    </a:cubicBezTo>
                    <a:close/>
                    <a:moveTo>
                      <a:pt x="749022" y="332909"/>
                    </a:moveTo>
                    <a:cubicBezTo>
                      <a:pt x="745686" y="339581"/>
                      <a:pt x="742350" y="341250"/>
                      <a:pt x="737345" y="344586"/>
                    </a:cubicBezTo>
                    <a:cubicBezTo>
                      <a:pt x="742350" y="349591"/>
                      <a:pt x="754027" y="369609"/>
                      <a:pt x="760700" y="372945"/>
                    </a:cubicBezTo>
                    <a:cubicBezTo>
                      <a:pt x="769041" y="374614"/>
                      <a:pt x="777382" y="371277"/>
                      <a:pt x="784055" y="372945"/>
                    </a:cubicBezTo>
                    <a:lnTo>
                      <a:pt x="792396" y="381286"/>
                    </a:lnTo>
                    <a:cubicBezTo>
                      <a:pt x="809078" y="381286"/>
                      <a:pt x="804073" y="372945"/>
                      <a:pt x="815751" y="372945"/>
                    </a:cubicBezTo>
                    <a:lnTo>
                      <a:pt x="819087" y="381286"/>
                    </a:lnTo>
                    <a:cubicBezTo>
                      <a:pt x="817419" y="381286"/>
                      <a:pt x="850783" y="389627"/>
                      <a:pt x="855787" y="409646"/>
                    </a:cubicBezTo>
                    <a:cubicBezTo>
                      <a:pt x="855787" y="419655"/>
                      <a:pt x="847446" y="434669"/>
                      <a:pt x="847446" y="441342"/>
                    </a:cubicBezTo>
                    <a:cubicBezTo>
                      <a:pt x="847446" y="451351"/>
                      <a:pt x="854119" y="468033"/>
                      <a:pt x="855787" y="478042"/>
                    </a:cubicBezTo>
                    <a:cubicBezTo>
                      <a:pt x="860792" y="474706"/>
                      <a:pt x="860792" y="478042"/>
                      <a:pt x="867465" y="474706"/>
                    </a:cubicBezTo>
                    <a:lnTo>
                      <a:pt x="867465" y="466365"/>
                    </a:lnTo>
                    <a:cubicBezTo>
                      <a:pt x="879142" y="463028"/>
                      <a:pt x="875806" y="478042"/>
                      <a:pt x="879142" y="478042"/>
                    </a:cubicBezTo>
                    <a:cubicBezTo>
                      <a:pt x="884147" y="478042"/>
                      <a:pt x="889151" y="469701"/>
                      <a:pt x="890820" y="469701"/>
                    </a:cubicBezTo>
                    <a:cubicBezTo>
                      <a:pt x="919179" y="463028"/>
                      <a:pt x="907502" y="469701"/>
                      <a:pt x="922515" y="449683"/>
                    </a:cubicBezTo>
                    <a:cubicBezTo>
                      <a:pt x="924184" y="456355"/>
                      <a:pt x="929188" y="466365"/>
                      <a:pt x="930856" y="473037"/>
                    </a:cubicBezTo>
                    <a:cubicBezTo>
                      <a:pt x="944202" y="473037"/>
                      <a:pt x="962552" y="476374"/>
                      <a:pt x="970893" y="473037"/>
                    </a:cubicBezTo>
                    <a:cubicBezTo>
                      <a:pt x="970893" y="473037"/>
                      <a:pt x="977566" y="461360"/>
                      <a:pt x="979234" y="461360"/>
                    </a:cubicBezTo>
                    <a:cubicBezTo>
                      <a:pt x="987575" y="461360"/>
                      <a:pt x="984239" y="466365"/>
                      <a:pt x="987575" y="473037"/>
                    </a:cubicBezTo>
                    <a:cubicBezTo>
                      <a:pt x="1000921" y="469701"/>
                      <a:pt x="1002589" y="468033"/>
                      <a:pt x="1010930" y="464696"/>
                    </a:cubicBezTo>
                    <a:cubicBezTo>
                      <a:pt x="1010930" y="469701"/>
                      <a:pt x="1007594" y="473037"/>
                      <a:pt x="1014266" y="473037"/>
                    </a:cubicBezTo>
                    <a:cubicBezTo>
                      <a:pt x="1017603" y="473037"/>
                      <a:pt x="1037621" y="464696"/>
                      <a:pt x="1042626" y="464696"/>
                    </a:cubicBezTo>
                    <a:cubicBezTo>
                      <a:pt x="1042626" y="464696"/>
                      <a:pt x="1054303" y="471369"/>
                      <a:pt x="1062644" y="468033"/>
                    </a:cubicBezTo>
                    <a:lnTo>
                      <a:pt x="1070985" y="459692"/>
                    </a:lnTo>
                    <a:cubicBezTo>
                      <a:pt x="1060976" y="454687"/>
                      <a:pt x="1070985" y="453019"/>
                      <a:pt x="1074322" y="451351"/>
                    </a:cubicBezTo>
                    <a:cubicBezTo>
                      <a:pt x="1079326" y="461360"/>
                      <a:pt x="1074322" y="463028"/>
                      <a:pt x="1082663" y="468033"/>
                    </a:cubicBezTo>
                    <a:cubicBezTo>
                      <a:pt x="1084331" y="466365"/>
                      <a:pt x="1091004" y="459692"/>
                      <a:pt x="1094340" y="459692"/>
                    </a:cubicBezTo>
                    <a:lnTo>
                      <a:pt x="1094340" y="463028"/>
                    </a:lnTo>
                    <a:cubicBezTo>
                      <a:pt x="1112690" y="463028"/>
                      <a:pt x="1126036" y="464696"/>
                      <a:pt x="1151059" y="463028"/>
                    </a:cubicBezTo>
                    <a:cubicBezTo>
                      <a:pt x="1151059" y="454687"/>
                      <a:pt x="1149391" y="444678"/>
                      <a:pt x="1154395" y="439673"/>
                    </a:cubicBezTo>
                    <a:cubicBezTo>
                      <a:pt x="1157732" y="436337"/>
                      <a:pt x="1169409" y="434669"/>
                      <a:pt x="1171077" y="431332"/>
                    </a:cubicBezTo>
                    <a:cubicBezTo>
                      <a:pt x="1171077" y="427996"/>
                      <a:pt x="1169409" y="421323"/>
                      <a:pt x="1171077" y="419655"/>
                    </a:cubicBezTo>
                    <a:cubicBezTo>
                      <a:pt x="1169409" y="419655"/>
                      <a:pt x="1142718" y="402973"/>
                      <a:pt x="1142718" y="402973"/>
                    </a:cubicBezTo>
                    <a:cubicBezTo>
                      <a:pt x="1129372" y="401305"/>
                      <a:pt x="1131040" y="409646"/>
                      <a:pt x="1119363" y="406309"/>
                    </a:cubicBezTo>
                    <a:cubicBezTo>
                      <a:pt x="1117695" y="406309"/>
                      <a:pt x="1111022" y="394632"/>
                      <a:pt x="1111022" y="394632"/>
                    </a:cubicBezTo>
                    <a:cubicBezTo>
                      <a:pt x="1102681" y="391296"/>
                      <a:pt x="1089335" y="391296"/>
                      <a:pt x="1082663" y="391296"/>
                    </a:cubicBezTo>
                    <a:lnTo>
                      <a:pt x="1079326" y="399637"/>
                    </a:lnTo>
                    <a:cubicBezTo>
                      <a:pt x="1069317" y="401305"/>
                      <a:pt x="1072653" y="392964"/>
                      <a:pt x="1062644" y="396300"/>
                    </a:cubicBezTo>
                    <a:cubicBezTo>
                      <a:pt x="1065981" y="396300"/>
                      <a:pt x="1052635" y="391296"/>
                      <a:pt x="1050967" y="392964"/>
                    </a:cubicBezTo>
                    <a:lnTo>
                      <a:pt x="1034285" y="401305"/>
                    </a:lnTo>
                    <a:cubicBezTo>
                      <a:pt x="1000921" y="407978"/>
                      <a:pt x="990912" y="412982"/>
                      <a:pt x="962552" y="404641"/>
                    </a:cubicBezTo>
                    <a:lnTo>
                      <a:pt x="962552" y="416319"/>
                    </a:lnTo>
                    <a:cubicBezTo>
                      <a:pt x="959216" y="416319"/>
                      <a:pt x="955879" y="407978"/>
                      <a:pt x="954211" y="407978"/>
                    </a:cubicBezTo>
                    <a:cubicBezTo>
                      <a:pt x="944202" y="404641"/>
                      <a:pt x="949207" y="412982"/>
                      <a:pt x="942534" y="411314"/>
                    </a:cubicBezTo>
                    <a:cubicBezTo>
                      <a:pt x="937529" y="411314"/>
                      <a:pt x="922515" y="402973"/>
                      <a:pt x="914174" y="399637"/>
                    </a:cubicBezTo>
                    <a:cubicBezTo>
                      <a:pt x="919179" y="404641"/>
                      <a:pt x="910838" y="407978"/>
                      <a:pt x="910838" y="407978"/>
                    </a:cubicBezTo>
                    <a:cubicBezTo>
                      <a:pt x="910838" y="407978"/>
                      <a:pt x="910838" y="392964"/>
                      <a:pt x="910838" y="391296"/>
                    </a:cubicBezTo>
                    <a:cubicBezTo>
                      <a:pt x="907502" y="391296"/>
                      <a:pt x="890820" y="396300"/>
                      <a:pt x="887483" y="394632"/>
                    </a:cubicBezTo>
                    <a:lnTo>
                      <a:pt x="887483" y="386291"/>
                    </a:lnTo>
                    <a:cubicBezTo>
                      <a:pt x="880810" y="386291"/>
                      <a:pt x="877474" y="382955"/>
                      <a:pt x="875806" y="382955"/>
                    </a:cubicBezTo>
                    <a:cubicBezTo>
                      <a:pt x="884147" y="382955"/>
                      <a:pt x="892488" y="387959"/>
                      <a:pt x="895824" y="386291"/>
                    </a:cubicBezTo>
                    <a:cubicBezTo>
                      <a:pt x="897492" y="386291"/>
                      <a:pt x="902497" y="377950"/>
                      <a:pt x="907502" y="377950"/>
                    </a:cubicBezTo>
                    <a:lnTo>
                      <a:pt x="907502" y="369609"/>
                    </a:lnTo>
                    <a:cubicBezTo>
                      <a:pt x="904165" y="369609"/>
                      <a:pt x="897492" y="369609"/>
                      <a:pt x="895824" y="369609"/>
                    </a:cubicBezTo>
                    <a:cubicBezTo>
                      <a:pt x="890820" y="367941"/>
                      <a:pt x="877474" y="366273"/>
                      <a:pt x="872469" y="361268"/>
                    </a:cubicBezTo>
                    <a:cubicBezTo>
                      <a:pt x="869133" y="359600"/>
                      <a:pt x="867465" y="346254"/>
                      <a:pt x="864128" y="344586"/>
                    </a:cubicBezTo>
                    <a:cubicBezTo>
                      <a:pt x="849115" y="341250"/>
                      <a:pt x="840774" y="357932"/>
                      <a:pt x="820755" y="352927"/>
                    </a:cubicBezTo>
                    <a:cubicBezTo>
                      <a:pt x="817419" y="352927"/>
                      <a:pt x="814082" y="337913"/>
                      <a:pt x="809078" y="336245"/>
                    </a:cubicBezTo>
                    <a:cubicBezTo>
                      <a:pt x="790728" y="329572"/>
                      <a:pt x="765705" y="332909"/>
                      <a:pt x="749022" y="327904"/>
                    </a:cubicBezTo>
                    <a:close/>
                    <a:moveTo>
                      <a:pt x="388691" y="332909"/>
                    </a:moveTo>
                    <a:cubicBezTo>
                      <a:pt x="388691" y="339581"/>
                      <a:pt x="388691" y="334577"/>
                      <a:pt x="380350" y="336245"/>
                    </a:cubicBezTo>
                    <a:cubicBezTo>
                      <a:pt x="380350" y="354595"/>
                      <a:pt x="382018" y="357932"/>
                      <a:pt x="380350" y="376282"/>
                    </a:cubicBezTo>
                    <a:cubicBezTo>
                      <a:pt x="383686" y="376282"/>
                      <a:pt x="395364" y="381286"/>
                      <a:pt x="397032" y="384623"/>
                    </a:cubicBezTo>
                    <a:cubicBezTo>
                      <a:pt x="398700" y="389627"/>
                      <a:pt x="378682" y="406309"/>
                      <a:pt x="400368" y="401305"/>
                    </a:cubicBezTo>
                    <a:lnTo>
                      <a:pt x="403705" y="412982"/>
                    </a:lnTo>
                    <a:cubicBezTo>
                      <a:pt x="388691" y="411314"/>
                      <a:pt x="362000" y="412982"/>
                      <a:pt x="343650" y="409646"/>
                    </a:cubicBezTo>
                    <a:cubicBezTo>
                      <a:pt x="336977" y="407978"/>
                      <a:pt x="326968" y="392964"/>
                      <a:pt x="320295" y="389627"/>
                    </a:cubicBezTo>
                    <a:cubicBezTo>
                      <a:pt x="313622" y="387959"/>
                      <a:pt x="306949" y="389627"/>
                      <a:pt x="300276" y="389627"/>
                    </a:cubicBezTo>
                    <a:cubicBezTo>
                      <a:pt x="296940" y="389627"/>
                      <a:pt x="283594" y="377950"/>
                      <a:pt x="280258" y="377950"/>
                    </a:cubicBezTo>
                    <a:cubicBezTo>
                      <a:pt x="265244" y="374614"/>
                      <a:pt x="256903" y="376282"/>
                      <a:pt x="243557" y="374614"/>
                    </a:cubicBezTo>
                    <a:lnTo>
                      <a:pt x="240221" y="382955"/>
                    </a:lnTo>
                    <a:cubicBezTo>
                      <a:pt x="236885" y="382955"/>
                      <a:pt x="228544" y="377950"/>
                      <a:pt x="220203" y="379618"/>
                    </a:cubicBezTo>
                    <a:cubicBezTo>
                      <a:pt x="221871" y="379618"/>
                      <a:pt x="220203" y="396300"/>
                      <a:pt x="220203" y="399637"/>
                    </a:cubicBezTo>
                    <a:cubicBezTo>
                      <a:pt x="258571" y="392964"/>
                      <a:pt x="216866" y="404641"/>
                      <a:pt x="208525" y="407978"/>
                    </a:cubicBezTo>
                    <a:lnTo>
                      <a:pt x="208525" y="419655"/>
                    </a:lnTo>
                    <a:cubicBezTo>
                      <a:pt x="253567" y="414650"/>
                      <a:pt x="225207" y="419655"/>
                      <a:pt x="205189" y="427996"/>
                    </a:cubicBezTo>
                    <a:lnTo>
                      <a:pt x="205189" y="439673"/>
                    </a:lnTo>
                    <a:cubicBezTo>
                      <a:pt x="215198" y="439673"/>
                      <a:pt x="230212" y="433001"/>
                      <a:pt x="236885" y="436337"/>
                    </a:cubicBezTo>
                    <a:cubicBezTo>
                      <a:pt x="240221" y="436337"/>
                      <a:pt x="233548" y="444678"/>
                      <a:pt x="245226" y="444678"/>
                    </a:cubicBezTo>
                    <a:lnTo>
                      <a:pt x="245226" y="433001"/>
                    </a:lnTo>
                    <a:cubicBezTo>
                      <a:pt x="245226" y="433001"/>
                      <a:pt x="261908" y="433001"/>
                      <a:pt x="253567" y="436337"/>
                    </a:cubicBezTo>
                    <a:lnTo>
                      <a:pt x="250230" y="436337"/>
                    </a:lnTo>
                    <a:lnTo>
                      <a:pt x="253567" y="448014"/>
                    </a:lnTo>
                    <a:cubicBezTo>
                      <a:pt x="253567" y="448014"/>
                      <a:pt x="261908" y="443010"/>
                      <a:pt x="256903" y="439673"/>
                    </a:cubicBezTo>
                    <a:lnTo>
                      <a:pt x="265244" y="439673"/>
                    </a:lnTo>
                    <a:cubicBezTo>
                      <a:pt x="270249" y="436337"/>
                      <a:pt x="256903" y="412982"/>
                      <a:pt x="265244" y="407978"/>
                    </a:cubicBezTo>
                    <a:cubicBezTo>
                      <a:pt x="281926" y="396300"/>
                      <a:pt x="275253" y="434669"/>
                      <a:pt x="273585" y="436337"/>
                    </a:cubicBezTo>
                    <a:cubicBezTo>
                      <a:pt x="291935" y="436337"/>
                      <a:pt x="293604" y="434669"/>
                      <a:pt x="313622" y="433001"/>
                    </a:cubicBezTo>
                    <a:lnTo>
                      <a:pt x="313622" y="424660"/>
                    </a:lnTo>
                    <a:cubicBezTo>
                      <a:pt x="321963" y="422991"/>
                      <a:pt x="336977" y="438005"/>
                      <a:pt x="353659" y="433001"/>
                    </a:cubicBezTo>
                    <a:cubicBezTo>
                      <a:pt x="353659" y="433001"/>
                      <a:pt x="360332" y="422991"/>
                      <a:pt x="365336" y="421323"/>
                    </a:cubicBezTo>
                    <a:cubicBezTo>
                      <a:pt x="363668" y="426328"/>
                      <a:pt x="360332" y="434669"/>
                      <a:pt x="356995" y="438005"/>
                    </a:cubicBezTo>
                    <a:cubicBezTo>
                      <a:pt x="338645" y="454687"/>
                      <a:pt x="333640" y="441342"/>
                      <a:pt x="305281" y="449683"/>
                    </a:cubicBezTo>
                    <a:cubicBezTo>
                      <a:pt x="305281" y="449683"/>
                      <a:pt x="281926" y="463028"/>
                      <a:pt x="276922" y="466365"/>
                    </a:cubicBezTo>
                    <a:cubicBezTo>
                      <a:pt x="280258" y="468033"/>
                      <a:pt x="280258" y="478042"/>
                      <a:pt x="280258" y="483047"/>
                    </a:cubicBezTo>
                    <a:cubicBezTo>
                      <a:pt x="291935" y="483047"/>
                      <a:pt x="303613" y="488051"/>
                      <a:pt x="320295" y="483047"/>
                    </a:cubicBezTo>
                    <a:cubicBezTo>
                      <a:pt x="335309" y="478042"/>
                      <a:pt x="340313" y="454687"/>
                      <a:pt x="351991" y="451351"/>
                    </a:cubicBezTo>
                    <a:cubicBezTo>
                      <a:pt x="351991" y="451351"/>
                      <a:pt x="365336" y="456355"/>
                      <a:pt x="372009" y="454687"/>
                    </a:cubicBezTo>
                    <a:cubicBezTo>
                      <a:pt x="377014" y="454687"/>
                      <a:pt x="398700" y="443010"/>
                      <a:pt x="400368" y="443010"/>
                    </a:cubicBezTo>
                    <a:cubicBezTo>
                      <a:pt x="413714" y="443010"/>
                      <a:pt x="418719" y="458024"/>
                      <a:pt x="437069" y="451351"/>
                    </a:cubicBezTo>
                    <a:cubicBezTo>
                      <a:pt x="437069" y="451351"/>
                      <a:pt x="437069" y="439673"/>
                      <a:pt x="437069" y="439673"/>
                    </a:cubicBezTo>
                    <a:cubicBezTo>
                      <a:pt x="437069" y="439673"/>
                      <a:pt x="452083" y="439673"/>
                      <a:pt x="445410" y="443010"/>
                    </a:cubicBezTo>
                    <a:cubicBezTo>
                      <a:pt x="482110" y="439673"/>
                      <a:pt x="502129" y="439673"/>
                      <a:pt x="488783" y="399637"/>
                    </a:cubicBezTo>
                    <a:cubicBezTo>
                      <a:pt x="482110" y="376282"/>
                      <a:pt x="477106" y="389627"/>
                      <a:pt x="465428" y="379618"/>
                    </a:cubicBezTo>
                    <a:cubicBezTo>
                      <a:pt x="468765" y="379618"/>
                      <a:pt x="465428" y="407978"/>
                      <a:pt x="465428" y="407978"/>
                    </a:cubicBezTo>
                    <a:lnTo>
                      <a:pt x="465428" y="411314"/>
                    </a:lnTo>
                    <a:cubicBezTo>
                      <a:pt x="448746" y="414650"/>
                      <a:pt x="465428" y="401305"/>
                      <a:pt x="457087" y="394632"/>
                    </a:cubicBezTo>
                    <a:cubicBezTo>
                      <a:pt x="452083" y="391296"/>
                      <a:pt x="447078" y="397968"/>
                      <a:pt x="445410" y="397968"/>
                    </a:cubicBezTo>
                    <a:cubicBezTo>
                      <a:pt x="443742" y="392964"/>
                      <a:pt x="445410" y="382955"/>
                      <a:pt x="445410" y="377950"/>
                    </a:cubicBezTo>
                    <a:cubicBezTo>
                      <a:pt x="422055" y="381286"/>
                      <a:pt x="418719" y="372945"/>
                      <a:pt x="397032" y="357932"/>
                    </a:cubicBezTo>
                    <a:cubicBezTo>
                      <a:pt x="397032" y="352927"/>
                      <a:pt x="403705" y="352927"/>
                      <a:pt x="400368" y="346254"/>
                    </a:cubicBezTo>
                    <a:cubicBezTo>
                      <a:pt x="400368" y="346254"/>
                      <a:pt x="388691" y="339581"/>
                      <a:pt x="388691" y="337913"/>
                    </a:cubicBezTo>
                    <a:close/>
                    <a:moveTo>
                      <a:pt x="797400" y="297876"/>
                    </a:moveTo>
                    <a:cubicBezTo>
                      <a:pt x="790728" y="297876"/>
                      <a:pt x="777382" y="307886"/>
                      <a:pt x="769041" y="309554"/>
                    </a:cubicBezTo>
                    <a:cubicBezTo>
                      <a:pt x="777382" y="309554"/>
                      <a:pt x="760700" y="309554"/>
                      <a:pt x="760700" y="309554"/>
                    </a:cubicBezTo>
                    <a:cubicBezTo>
                      <a:pt x="754027" y="309554"/>
                      <a:pt x="757363" y="306217"/>
                      <a:pt x="749022" y="306217"/>
                    </a:cubicBezTo>
                    <a:lnTo>
                      <a:pt x="745686" y="317895"/>
                    </a:lnTo>
                    <a:cubicBezTo>
                      <a:pt x="755695" y="317895"/>
                      <a:pt x="752359" y="312890"/>
                      <a:pt x="762368" y="314558"/>
                    </a:cubicBezTo>
                    <a:cubicBezTo>
                      <a:pt x="769041" y="314558"/>
                      <a:pt x="789059" y="326236"/>
                      <a:pt x="799069" y="326236"/>
                    </a:cubicBezTo>
                    <a:cubicBezTo>
                      <a:pt x="844110" y="326236"/>
                      <a:pt x="844110" y="291204"/>
                      <a:pt x="799069" y="297876"/>
                    </a:cubicBezTo>
                    <a:close/>
                    <a:moveTo>
                      <a:pt x="889151" y="289535"/>
                    </a:moveTo>
                    <a:cubicBezTo>
                      <a:pt x="885815" y="296208"/>
                      <a:pt x="880810" y="301213"/>
                      <a:pt x="877474" y="306217"/>
                    </a:cubicBezTo>
                    <a:cubicBezTo>
                      <a:pt x="880810" y="307886"/>
                      <a:pt x="879142" y="312890"/>
                      <a:pt x="880810" y="317895"/>
                    </a:cubicBezTo>
                    <a:cubicBezTo>
                      <a:pt x="887483" y="317895"/>
                      <a:pt x="899161" y="319563"/>
                      <a:pt x="897492" y="317895"/>
                    </a:cubicBezTo>
                    <a:cubicBezTo>
                      <a:pt x="897492" y="314558"/>
                      <a:pt x="904165" y="301213"/>
                      <a:pt x="905833" y="297876"/>
                    </a:cubicBezTo>
                    <a:cubicBezTo>
                      <a:pt x="900829" y="294540"/>
                      <a:pt x="894156" y="292872"/>
                      <a:pt x="889151" y="289535"/>
                    </a:cubicBezTo>
                    <a:close/>
                    <a:moveTo>
                      <a:pt x="600552" y="289535"/>
                    </a:moveTo>
                    <a:cubicBezTo>
                      <a:pt x="600552" y="289535"/>
                      <a:pt x="593880" y="301213"/>
                      <a:pt x="592211" y="301213"/>
                    </a:cubicBezTo>
                    <a:lnTo>
                      <a:pt x="595548" y="301213"/>
                    </a:lnTo>
                    <a:cubicBezTo>
                      <a:pt x="598884" y="301213"/>
                      <a:pt x="602221" y="306217"/>
                      <a:pt x="607225" y="309554"/>
                    </a:cubicBezTo>
                    <a:lnTo>
                      <a:pt x="607225" y="306217"/>
                    </a:lnTo>
                    <a:cubicBezTo>
                      <a:pt x="617234" y="312890"/>
                      <a:pt x="613898" y="299545"/>
                      <a:pt x="615566" y="297876"/>
                    </a:cubicBezTo>
                    <a:cubicBezTo>
                      <a:pt x="610562" y="294540"/>
                      <a:pt x="603889" y="292872"/>
                      <a:pt x="598884" y="289535"/>
                    </a:cubicBezTo>
                    <a:close/>
                    <a:moveTo>
                      <a:pt x="508801" y="289535"/>
                    </a:moveTo>
                    <a:cubicBezTo>
                      <a:pt x="512138" y="302881"/>
                      <a:pt x="513806" y="311222"/>
                      <a:pt x="517142" y="321231"/>
                    </a:cubicBezTo>
                    <a:lnTo>
                      <a:pt x="525483" y="321231"/>
                    </a:lnTo>
                    <a:cubicBezTo>
                      <a:pt x="525483" y="321231"/>
                      <a:pt x="525483" y="304549"/>
                      <a:pt x="525483" y="304549"/>
                    </a:cubicBezTo>
                    <a:cubicBezTo>
                      <a:pt x="522147" y="299545"/>
                      <a:pt x="520479" y="296208"/>
                      <a:pt x="517142" y="287867"/>
                    </a:cubicBezTo>
                    <a:lnTo>
                      <a:pt x="508801" y="287867"/>
                    </a:lnTo>
                    <a:close/>
                    <a:moveTo>
                      <a:pt x="200184" y="286199"/>
                    </a:moveTo>
                    <a:cubicBezTo>
                      <a:pt x="200184" y="286199"/>
                      <a:pt x="185170" y="302881"/>
                      <a:pt x="191843" y="297876"/>
                    </a:cubicBezTo>
                    <a:cubicBezTo>
                      <a:pt x="185170" y="299545"/>
                      <a:pt x="186838" y="309554"/>
                      <a:pt x="171825" y="309554"/>
                    </a:cubicBezTo>
                    <a:lnTo>
                      <a:pt x="160147" y="301213"/>
                    </a:lnTo>
                    <a:cubicBezTo>
                      <a:pt x="150138" y="301213"/>
                      <a:pt x="125115" y="304549"/>
                      <a:pt x="116774" y="309554"/>
                    </a:cubicBezTo>
                    <a:cubicBezTo>
                      <a:pt x="110101" y="312890"/>
                      <a:pt x="93419" y="336245"/>
                      <a:pt x="85078" y="337913"/>
                    </a:cubicBezTo>
                    <a:cubicBezTo>
                      <a:pt x="76737" y="339581"/>
                      <a:pt x="76737" y="331240"/>
                      <a:pt x="73401" y="334577"/>
                    </a:cubicBezTo>
                    <a:cubicBezTo>
                      <a:pt x="73401" y="334577"/>
                      <a:pt x="65060" y="347922"/>
                      <a:pt x="61723" y="351259"/>
                    </a:cubicBezTo>
                    <a:lnTo>
                      <a:pt x="58387" y="351259"/>
                    </a:lnTo>
                    <a:cubicBezTo>
                      <a:pt x="58387" y="351259"/>
                      <a:pt x="58387" y="362936"/>
                      <a:pt x="58387" y="362936"/>
                    </a:cubicBezTo>
                    <a:cubicBezTo>
                      <a:pt x="53382" y="366273"/>
                      <a:pt x="43373" y="361268"/>
                      <a:pt x="38369" y="362936"/>
                    </a:cubicBezTo>
                    <a:cubicBezTo>
                      <a:pt x="36700" y="362936"/>
                      <a:pt x="21687" y="372945"/>
                      <a:pt x="18350" y="374614"/>
                    </a:cubicBezTo>
                    <a:cubicBezTo>
                      <a:pt x="31696" y="382955"/>
                      <a:pt x="38369" y="392964"/>
                      <a:pt x="46710" y="406309"/>
                    </a:cubicBezTo>
                    <a:cubicBezTo>
                      <a:pt x="53382" y="402973"/>
                      <a:pt x="61723" y="399637"/>
                      <a:pt x="70064" y="394632"/>
                    </a:cubicBezTo>
                    <a:cubicBezTo>
                      <a:pt x="66728" y="394632"/>
                      <a:pt x="70064" y="402973"/>
                      <a:pt x="78405" y="402973"/>
                    </a:cubicBezTo>
                    <a:cubicBezTo>
                      <a:pt x="78405" y="402973"/>
                      <a:pt x="90083" y="394632"/>
                      <a:pt x="86746" y="394632"/>
                    </a:cubicBezTo>
                    <a:cubicBezTo>
                      <a:pt x="88415" y="392964"/>
                      <a:pt x="93419" y="397968"/>
                      <a:pt x="95087" y="397968"/>
                    </a:cubicBezTo>
                    <a:cubicBezTo>
                      <a:pt x="95087" y="397968"/>
                      <a:pt x="95087" y="382955"/>
                      <a:pt x="95087" y="381286"/>
                    </a:cubicBezTo>
                    <a:cubicBezTo>
                      <a:pt x="95087" y="381286"/>
                      <a:pt x="101760" y="396300"/>
                      <a:pt x="103428" y="397968"/>
                    </a:cubicBezTo>
                    <a:cubicBezTo>
                      <a:pt x="103428" y="397968"/>
                      <a:pt x="115106" y="401305"/>
                      <a:pt x="115106" y="401305"/>
                    </a:cubicBezTo>
                    <a:cubicBezTo>
                      <a:pt x="115106" y="397968"/>
                      <a:pt x="125115" y="392964"/>
                      <a:pt x="126783" y="389627"/>
                    </a:cubicBezTo>
                    <a:cubicBezTo>
                      <a:pt x="131788" y="377950"/>
                      <a:pt x="130120" y="372945"/>
                      <a:pt x="128451" y="372945"/>
                    </a:cubicBezTo>
                    <a:cubicBezTo>
                      <a:pt x="128451" y="372945"/>
                      <a:pt x="128451" y="377950"/>
                      <a:pt x="138461" y="381286"/>
                    </a:cubicBezTo>
                    <a:lnTo>
                      <a:pt x="138461" y="372945"/>
                    </a:lnTo>
                    <a:lnTo>
                      <a:pt x="146802" y="372945"/>
                    </a:lnTo>
                    <a:cubicBezTo>
                      <a:pt x="150138" y="369609"/>
                      <a:pt x="145133" y="354595"/>
                      <a:pt x="146802" y="349591"/>
                    </a:cubicBezTo>
                    <a:cubicBezTo>
                      <a:pt x="148470" y="344586"/>
                      <a:pt x="156811" y="354595"/>
                      <a:pt x="158479" y="352927"/>
                    </a:cubicBezTo>
                    <a:cubicBezTo>
                      <a:pt x="158479" y="352927"/>
                      <a:pt x="161815" y="339581"/>
                      <a:pt x="161815" y="336245"/>
                    </a:cubicBezTo>
                    <a:cubicBezTo>
                      <a:pt x="161815" y="336245"/>
                      <a:pt x="173493" y="336245"/>
                      <a:pt x="173493" y="336245"/>
                    </a:cubicBezTo>
                    <a:cubicBezTo>
                      <a:pt x="168488" y="346254"/>
                      <a:pt x="166820" y="352927"/>
                      <a:pt x="161815" y="364604"/>
                    </a:cubicBezTo>
                    <a:cubicBezTo>
                      <a:pt x="168488" y="366273"/>
                      <a:pt x="171825" y="364604"/>
                      <a:pt x="178497" y="367941"/>
                    </a:cubicBezTo>
                    <a:cubicBezTo>
                      <a:pt x="190175" y="361268"/>
                      <a:pt x="218534" y="336245"/>
                      <a:pt x="201852" y="327904"/>
                    </a:cubicBezTo>
                    <a:cubicBezTo>
                      <a:pt x="211862" y="329572"/>
                      <a:pt x="213530" y="331240"/>
                      <a:pt x="225207" y="331240"/>
                    </a:cubicBezTo>
                    <a:cubicBezTo>
                      <a:pt x="228544" y="324568"/>
                      <a:pt x="218534" y="331240"/>
                      <a:pt x="221871" y="319563"/>
                    </a:cubicBezTo>
                    <a:lnTo>
                      <a:pt x="230212" y="319563"/>
                    </a:lnTo>
                    <a:cubicBezTo>
                      <a:pt x="225207" y="314558"/>
                      <a:pt x="233548" y="307886"/>
                      <a:pt x="233548" y="307886"/>
                    </a:cubicBezTo>
                    <a:cubicBezTo>
                      <a:pt x="233548" y="287867"/>
                      <a:pt x="215198" y="289535"/>
                      <a:pt x="201852" y="284531"/>
                    </a:cubicBezTo>
                    <a:close/>
                    <a:moveTo>
                      <a:pt x="1092672" y="281194"/>
                    </a:moveTo>
                    <a:cubicBezTo>
                      <a:pt x="1097676" y="284531"/>
                      <a:pt x="1089335" y="289535"/>
                      <a:pt x="1089335" y="289535"/>
                    </a:cubicBezTo>
                    <a:cubicBezTo>
                      <a:pt x="1089335" y="286199"/>
                      <a:pt x="1085999" y="277858"/>
                      <a:pt x="1092672" y="281194"/>
                    </a:cubicBezTo>
                    <a:close/>
                    <a:moveTo>
                      <a:pt x="363668" y="277858"/>
                    </a:moveTo>
                    <a:lnTo>
                      <a:pt x="360332" y="286199"/>
                    </a:lnTo>
                    <a:cubicBezTo>
                      <a:pt x="355327" y="286199"/>
                      <a:pt x="353659" y="281194"/>
                      <a:pt x="343650" y="282863"/>
                    </a:cubicBezTo>
                    <a:cubicBezTo>
                      <a:pt x="333640" y="282863"/>
                      <a:pt x="318627" y="301213"/>
                      <a:pt x="306949" y="302881"/>
                    </a:cubicBezTo>
                    <a:cubicBezTo>
                      <a:pt x="301945" y="302881"/>
                      <a:pt x="296940" y="297876"/>
                      <a:pt x="295272" y="299545"/>
                    </a:cubicBezTo>
                    <a:cubicBezTo>
                      <a:pt x="295272" y="299545"/>
                      <a:pt x="295272" y="334577"/>
                      <a:pt x="295272" y="336245"/>
                    </a:cubicBezTo>
                    <a:lnTo>
                      <a:pt x="315290" y="344586"/>
                    </a:lnTo>
                    <a:cubicBezTo>
                      <a:pt x="321963" y="344586"/>
                      <a:pt x="358663" y="337913"/>
                      <a:pt x="363668" y="336245"/>
                    </a:cubicBezTo>
                    <a:cubicBezTo>
                      <a:pt x="368673" y="332909"/>
                      <a:pt x="370341" y="319563"/>
                      <a:pt x="375345" y="316227"/>
                    </a:cubicBezTo>
                    <a:cubicBezTo>
                      <a:pt x="370341" y="311222"/>
                      <a:pt x="365336" y="311222"/>
                      <a:pt x="363668" y="304549"/>
                    </a:cubicBezTo>
                    <a:cubicBezTo>
                      <a:pt x="367004" y="302881"/>
                      <a:pt x="375345" y="304549"/>
                      <a:pt x="380350" y="304549"/>
                    </a:cubicBezTo>
                    <a:cubicBezTo>
                      <a:pt x="400368" y="297876"/>
                      <a:pt x="382018" y="281194"/>
                      <a:pt x="363668" y="281194"/>
                    </a:cubicBezTo>
                    <a:close/>
                    <a:moveTo>
                      <a:pt x="256903" y="269517"/>
                    </a:moveTo>
                    <a:cubicBezTo>
                      <a:pt x="253567" y="272853"/>
                      <a:pt x="245226" y="276190"/>
                      <a:pt x="240221" y="277858"/>
                    </a:cubicBezTo>
                    <a:cubicBezTo>
                      <a:pt x="240221" y="279526"/>
                      <a:pt x="240221" y="292872"/>
                      <a:pt x="240221" y="294540"/>
                    </a:cubicBezTo>
                    <a:cubicBezTo>
                      <a:pt x="243557" y="297876"/>
                      <a:pt x="246894" y="296208"/>
                      <a:pt x="248562" y="302881"/>
                    </a:cubicBezTo>
                    <a:cubicBezTo>
                      <a:pt x="251898" y="302881"/>
                      <a:pt x="261908" y="302881"/>
                      <a:pt x="265244" y="302881"/>
                    </a:cubicBezTo>
                    <a:cubicBezTo>
                      <a:pt x="265244" y="302881"/>
                      <a:pt x="271917" y="287867"/>
                      <a:pt x="273585" y="286199"/>
                    </a:cubicBezTo>
                    <a:cubicBezTo>
                      <a:pt x="270249" y="281194"/>
                      <a:pt x="260239" y="274522"/>
                      <a:pt x="256903" y="269517"/>
                    </a:cubicBezTo>
                    <a:close/>
                    <a:moveTo>
                      <a:pt x="291935" y="252835"/>
                    </a:moveTo>
                    <a:cubicBezTo>
                      <a:pt x="291935" y="252835"/>
                      <a:pt x="285263" y="267849"/>
                      <a:pt x="283594" y="269517"/>
                    </a:cubicBezTo>
                    <a:cubicBezTo>
                      <a:pt x="293604" y="269517"/>
                      <a:pt x="311954" y="264512"/>
                      <a:pt x="315290" y="266181"/>
                    </a:cubicBezTo>
                    <a:cubicBezTo>
                      <a:pt x="315290" y="266181"/>
                      <a:pt x="323631" y="274522"/>
                      <a:pt x="326968" y="274522"/>
                    </a:cubicBezTo>
                    <a:lnTo>
                      <a:pt x="326968" y="277858"/>
                    </a:lnTo>
                    <a:lnTo>
                      <a:pt x="343650" y="266181"/>
                    </a:lnTo>
                    <a:cubicBezTo>
                      <a:pt x="340313" y="266181"/>
                      <a:pt x="341981" y="259508"/>
                      <a:pt x="340313" y="254503"/>
                    </a:cubicBezTo>
                    <a:cubicBezTo>
                      <a:pt x="330304" y="254503"/>
                      <a:pt x="311954" y="254503"/>
                      <a:pt x="291935" y="254503"/>
                    </a:cubicBezTo>
                    <a:close/>
                    <a:moveTo>
                      <a:pt x="380350" y="241157"/>
                    </a:moveTo>
                    <a:cubicBezTo>
                      <a:pt x="373677" y="241157"/>
                      <a:pt x="363668" y="251167"/>
                      <a:pt x="360332" y="252835"/>
                    </a:cubicBezTo>
                    <a:cubicBezTo>
                      <a:pt x="358663" y="252835"/>
                      <a:pt x="350322" y="252835"/>
                      <a:pt x="348654" y="252835"/>
                    </a:cubicBezTo>
                    <a:cubicBezTo>
                      <a:pt x="360332" y="259508"/>
                      <a:pt x="336977" y="262844"/>
                      <a:pt x="368673" y="269517"/>
                    </a:cubicBezTo>
                    <a:cubicBezTo>
                      <a:pt x="370341" y="269517"/>
                      <a:pt x="380350" y="276190"/>
                      <a:pt x="388691" y="272853"/>
                    </a:cubicBezTo>
                    <a:cubicBezTo>
                      <a:pt x="412046" y="267849"/>
                      <a:pt x="407041" y="239489"/>
                      <a:pt x="380350" y="241157"/>
                    </a:cubicBezTo>
                    <a:close/>
                    <a:moveTo>
                      <a:pt x="1009262" y="237821"/>
                    </a:moveTo>
                    <a:cubicBezTo>
                      <a:pt x="1015935" y="241157"/>
                      <a:pt x="1005925" y="246162"/>
                      <a:pt x="1005925" y="246162"/>
                    </a:cubicBezTo>
                    <a:cubicBezTo>
                      <a:pt x="1005925" y="242826"/>
                      <a:pt x="1004257" y="234485"/>
                      <a:pt x="1009262" y="237821"/>
                    </a:cubicBezTo>
                    <a:close/>
                    <a:moveTo>
                      <a:pt x="688967" y="237821"/>
                    </a:moveTo>
                    <a:lnTo>
                      <a:pt x="688967" y="269517"/>
                    </a:lnTo>
                    <a:cubicBezTo>
                      <a:pt x="698976" y="271185"/>
                      <a:pt x="712322" y="274522"/>
                      <a:pt x="717327" y="277858"/>
                    </a:cubicBezTo>
                    <a:cubicBezTo>
                      <a:pt x="723999" y="282863"/>
                      <a:pt x="708986" y="281194"/>
                      <a:pt x="708986" y="281194"/>
                    </a:cubicBezTo>
                    <a:cubicBezTo>
                      <a:pt x="727336" y="304549"/>
                      <a:pt x="717327" y="312890"/>
                      <a:pt x="752359" y="301213"/>
                    </a:cubicBezTo>
                    <a:cubicBezTo>
                      <a:pt x="757363" y="301213"/>
                      <a:pt x="765705" y="297876"/>
                      <a:pt x="775714" y="297876"/>
                    </a:cubicBezTo>
                    <a:lnTo>
                      <a:pt x="767373" y="269517"/>
                    </a:lnTo>
                    <a:cubicBezTo>
                      <a:pt x="760700" y="262844"/>
                      <a:pt x="752359" y="269517"/>
                      <a:pt x="744018" y="266181"/>
                    </a:cubicBezTo>
                    <a:cubicBezTo>
                      <a:pt x="744018" y="266181"/>
                      <a:pt x="734009" y="254503"/>
                      <a:pt x="732340" y="254503"/>
                    </a:cubicBezTo>
                    <a:cubicBezTo>
                      <a:pt x="715658" y="246162"/>
                      <a:pt x="703981" y="246162"/>
                      <a:pt x="688967" y="237821"/>
                    </a:cubicBezTo>
                    <a:close/>
                    <a:moveTo>
                      <a:pt x="492119" y="217803"/>
                    </a:moveTo>
                    <a:cubicBezTo>
                      <a:pt x="483778" y="219471"/>
                      <a:pt x="487115" y="232816"/>
                      <a:pt x="483778" y="241157"/>
                    </a:cubicBezTo>
                    <a:cubicBezTo>
                      <a:pt x="487115" y="241157"/>
                      <a:pt x="495456" y="236153"/>
                      <a:pt x="495456" y="237821"/>
                    </a:cubicBezTo>
                    <a:cubicBezTo>
                      <a:pt x="495456" y="237821"/>
                      <a:pt x="495456" y="249498"/>
                      <a:pt x="495456" y="249498"/>
                    </a:cubicBezTo>
                    <a:cubicBezTo>
                      <a:pt x="502129" y="252835"/>
                      <a:pt x="495456" y="241157"/>
                      <a:pt x="507133" y="246162"/>
                    </a:cubicBezTo>
                    <a:cubicBezTo>
                      <a:pt x="507133" y="249498"/>
                      <a:pt x="503797" y="257839"/>
                      <a:pt x="503797" y="257839"/>
                    </a:cubicBezTo>
                    <a:cubicBezTo>
                      <a:pt x="510470" y="262844"/>
                      <a:pt x="515474" y="254503"/>
                      <a:pt x="520479" y="254503"/>
                    </a:cubicBezTo>
                    <a:cubicBezTo>
                      <a:pt x="517142" y="254503"/>
                      <a:pt x="525483" y="262844"/>
                      <a:pt x="517142" y="262844"/>
                    </a:cubicBezTo>
                    <a:cubicBezTo>
                      <a:pt x="508801" y="262844"/>
                      <a:pt x="525483" y="271185"/>
                      <a:pt x="525483" y="271185"/>
                    </a:cubicBezTo>
                    <a:cubicBezTo>
                      <a:pt x="498792" y="276190"/>
                      <a:pt x="517142" y="277858"/>
                      <a:pt x="513806" y="279526"/>
                    </a:cubicBezTo>
                    <a:cubicBezTo>
                      <a:pt x="550506" y="267849"/>
                      <a:pt x="577198" y="259508"/>
                      <a:pt x="610562" y="279526"/>
                    </a:cubicBezTo>
                    <a:cubicBezTo>
                      <a:pt x="613898" y="281194"/>
                      <a:pt x="613898" y="289535"/>
                      <a:pt x="618903" y="291204"/>
                    </a:cubicBezTo>
                    <a:cubicBezTo>
                      <a:pt x="622239" y="294540"/>
                      <a:pt x="630580" y="291204"/>
                      <a:pt x="635585" y="294540"/>
                    </a:cubicBezTo>
                    <a:cubicBezTo>
                      <a:pt x="638921" y="296208"/>
                      <a:pt x="643926" y="309554"/>
                      <a:pt x="647262" y="311222"/>
                    </a:cubicBezTo>
                    <a:cubicBezTo>
                      <a:pt x="652267" y="311222"/>
                      <a:pt x="658939" y="309554"/>
                      <a:pt x="663944" y="311222"/>
                    </a:cubicBezTo>
                    <a:cubicBezTo>
                      <a:pt x="663944" y="302881"/>
                      <a:pt x="675621" y="302881"/>
                      <a:pt x="672285" y="287867"/>
                    </a:cubicBezTo>
                    <a:lnTo>
                      <a:pt x="663944" y="284531"/>
                    </a:lnTo>
                    <a:cubicBezTo>
                      <a:pt x="637253" y="244494"/>
                      <a:pt x="657271" y="279526"/>
                      <a:pt x="623907" y="264512"/>
                    </a:cubicBezTo>
                    <a:cubicBezTo>
                      <a:pt x="623907" y="264512"/>
                      <a:pt x="610562" y="246162"/>
                      <a:pt x="607225" y="244494"/>
                    </a:cubicBezTo>
                    <a:cubicBezTo>
                      <a:pt x="598884" y="239489"/>
                      <a:pt x="607225" y="251167"/>
                      <a:pt x="598884" y="247830"/>
                    </a:cubicBezTo>
                    <a:cubicBezTo>
                      <a:pt x="593880" y="247830"/>
                      <a:pt x="590543" y="232816"/>
                      <a:pt x="578866" y="236153"/>
                    </a:cubicBezTo>
                    <a:cubicBezTo>
                      <a:pt x="573861" y="236153"/>
                      <a:pt x="578866" y="246162"/>
                      <a:pt x="567188" y="244494"/>
                    </a:cubicBezTo>
                    <a:lnTo>
                      <a:pt x="567188" y="236153"/>
                    </a:lnTo>
                    <a:cubicBezTo>
                      <a:pt x="557179" y="232816"/>
                      <a:pt x="552175" y="232816"/>
                      <a:pt x="543834" y="227812"/>
                    </a:cubicBezTo>
                    <a:cubicBezTo>
                      <a:pt x="543834" y="227812"/>
                      <a:pt x="543834" y="237821"/>
                      <a:pt x="543834" y="239489"/>
                    </a:cubicBezTo>
                    <a:cubicBezTo>
                      <a:pt x="543834" y="239489"/>
                      <a:pt x="532156" y="242826"/>
                      <a:pt x="532156" y="242826"/>
                    </a:cubicBezTo>
                    <a:cubicBezTo>
                      <a:pt x="530488" y="242826"/>
                      <a:pt x="530488" y="227812"/>
                      <a:pt x="528820" y="226144"/>
                    </a:cubicBezTo>
                    <a:cubicBezTo>
                      <a:pt x="525483" y="224475"/>
                      <a:pt x="497124" y="217803"/>
                      <a:pt x="497124" y="217803"/>
                    </a:cubicBezTo>
                    <a:close/>
                    <a:moveTo>
                      <a:pt x="1037621" y="197784"/>
                    </a:moveTo>
                    <a:cubicBezTo>
                      <a:pt x="1047630" y="221139"/>
                      <a:pt x="1047630" y="216134"/>
                      <a:pt x="1065981" y="221139"/>
                    </a:cubicBezTo>
                    <a:cubicBezTo>
                      <a:pt x="1065981" y="221139"/>
                      <a:pt x="1069317" y="227812"/>
                      <a:pt x="1069317" y="229480"/>
                    </a:cubicBezTo>
                    <a:cubicBezTo>
                      <a:pt x="1012598" y="236153"/>
                      <a:pt x="1080994" y="237821"/>
                      <a:pt x="1101013" y="237821"/>
                    </a:cubicBezTo>
                    <a:cubicBezTo>
                      <a:pt x="1101013" y="237821"/>
                      <a:pt x="1101013" y="249498"/>
                      <a:pt x="1101013" y="249498"/>
                    </a:cubicBezTo>
                    <a:cubicBezTo>
                      <a:pt x="1075990" y="246162"/>
                      <a:pt x="1037621" y="244494"/>
                      <a:pt x="1012598" y="241157"/>
                    </a:cubicBezTo>
                    <a:lnTo>
                      <a:pt x="1012598" y="232816"/>
                    </a:lnTo>
                    <a:cubicBezTo>
                      <a:pt x="1022607" y="229480"/>
                      <a:pt x="1032617" y="227812"/>
                      <a:pt x="1040958" y="224475"/>
                    </a:cubicBezTo>
                    <a:cubicBezTo>
                      <a:pt x="1040958" y="224475"/>
                      <a:pt x="1040958" y="212798"/>
                      <a:pt x="1040958" y="212798"/>
                    </a:cubicBezTo>
                    <a:cubicBezTo>
                      <a:pt x="1040958" y="212798"/>
                      <a:pt x="1035953" y="206125"/>
                      <a:pt x="1032617" y="204457"/>
                    </a:cubicBezTo>
                    <a:cubicBezTo>
                      <a:pt x="1032617" y="204457"/>
                      <a:pt x="1032617" y="189443"/>
                      <a:pt x="1035953" y="196116"/>
                    </a:cubicBezTo>
                    <a:close/>
                    <a:moveTo>
                      <a:pt x="1164405" y="149406"/>
                    </a:moveTo>
                    <a:cubicBezTo>
                      <a:pt x="1152727" y="151075"/>
                      <a:pt x="1124368" y="159416"/>
                      <a:pt x="1107686" y="161084"/>
                    </a:cubicBezTo>
                    <a:cubicBezTo>
                      <a:pt x="1111022" y="169425"/>
                      <a:pt x="1112690" y="161084"/>
                      <a:pt x="1116027" y="164420"/>
                    </a:cubicBezTo>
                    <a:cubicBezTo>
                      <a:pt x="1124368" y="182770"/>
                      <a:pt x="1107686" y="189443"/>
                      <a:pt x="1136045" y="192780"/>
                    </a:cubicBezTo>
                    <a:cubicBezTo>
                      <a:pt x="1139381" y="192780"/>
                      <a:pt x="1152727" y="189443"/>
                      <a:pt x="1147722" y="189443"/>
                    </a:cubicBezTo>
                    <a:cubicBezTo>
                      <a:pt x="1167741" y="181102"/>
                      <a:pt x="1151059" y="201121"/>
                      <a:pt x="1147722" y="201121"/>
                    </a:cubicBezTo>
                    <a:cubicBezTo>
                      <a:pt x="1102681" y="204457"/>
                      <a:pt x="1112690" y="167757"/>
                      <a:pt x="1091004" y="157747"/>
                    </a:cubicBezTo>
                    <a:cubicBezTo>
                      <a:pt x="1075990" y="151075"/>
                      <a:pt x="1027612" y="152743"/>
                      <a:pt x="1014266" y="154411"/>
                    </a:cubicBezTo>
                    <a:cubicBezTo>
                      <a:pt x="1014266" y="157747"/>
                      <a:pt x="1005925" y="161084"/>
                      <a:pt x="1005925" y="162752"/>
                    </a:cubicBezTo>
                    <a:cubicBezTo>
                      <a:pt x="1004257" y="171093"/>
                      <a:pt x="1007594" y="169425"/>
                      <a:pt x="1009262" y="174429"/>
                    </a:cubicBezTo>
                    <a:cubicBezTo>
                      <a:pt x="1000921" y="181102"/>
                      <a:pt x="994248" y="187775"/>
                      <a:pt x="985907" y="194448"/>
                    </a:cubicBezTo>
                    <a:cubicBezTo>
                      <a:pt x="980902" y="189443"/>
                      <a:pt x="990912" y="179434"/>
                      <a:pt x="989243" y="174429"/>
                    </a:cubicBezTo>
                    <a:cubicBezTo>
                      <a:pt x="989243" y="171093"/>
                      <a:pt x="977566" y="167757"/>
                      <a:pt x="977566" y="166088"/>
                    </a:cubicBezTo>
                    <a:cubicBezTo>
                      <a:pt x="977566" y="164420"/>
                      <a:pt x="979234" y="154411"/>
                      <a:pt x="977566" y="154411"/>
                    </a:cubicBezTo>
                    <a:cubicBezTo>
                      <a:pt x="970893" y="151075"/>
                      <a:pt x="974230" y="159416"/>
                      <a:pt x="974230" y="162752"/>
                    </a:cubicBezTo>
                    <a:cubicBezTo>
                      <a:pt x="962552" y="159416"/>
                      <a:pt x="960884" y="159416"/>
                      <a:pt x="950875" y="154411"/>
                    </a:cubicBezTo>
                    <a:lnTo>
                      <a:pt x="950875" y="162752"/>
                    </a:lnTo>
                    <a:cubicBezTo>
                      <a:pt x="939197" y="162752"/>
                      <a:pt x="900829" y="162752"/>
                      <a:pt x="890820" y="162752"/>
                    </a:cubicBezTo>
                    <a:lnTo>
                      <a:pt x="882479" y="154411"/>
                    </a:lnTo>
                    <a:cubicBezTo>
                      <a:pt x="879142" y="154411"/>
                      <a:pt x="872469" y="154411"/>
                      <a:pt x="870801" y="154411"/>
                    </a:cubicBezTo>
                    <a:cubicBezTo>
                      <a:pt x="867465" y="142734"/>
                      <a:pt x="864128" y="121047"/>
                      <a:pt x="854119" y="114374"/>
                    </a:cubicBezTo>
                    <a:cubicBezTo>
                      <a:pt x="840774" y="106033"/>
                      <a:pt x="774046" y="97692"/>
                      <a:pt x="750691" y="97692"/>
                    </a:cubicBezTo>
                    <a:lnTo>
                      <a:pt x="750691" y="106033"/>
                    </a:lnTo>
                    <a:cubicBezTo>
                      <a:pt x="767373" y="106033"/>
                      <a:pt x="782387" y="109370"/>
                      <a:pt x="794064" y="109370"/>
                    </a:cubicBezTo>
                    <a:lnTo>
                      <a:pt x="790728" y="129388"/>
                    </a:lnTo>
                    <a:cubicBezTo>
                      <a:pt x="780718" y="127720"/>
                      <a:pt x="762368" y="119379"/>
                      <a:pt x="750691" y="117711"/>
                    </a:cubicBezTo>
                    <a:cubicBezTo>
                      <a:pt x="750691" y="117711"/>
                      <a:pt x="750691" y="134393"/>
                      <a:pt x="750691" y="134393"/>
                    </a:cubicBezTo>
                    <a:cubicBezTo>
                      <a:pt x="762368" y="134393"/>
                      <a:pt x="774046" y="134393"/>
                      <a:pt x="782387" y="134393"/>
                    </a:cubicBezTo>
                    <a:lnTo>
                      <a:pt x="790728" y="142734"/>
                    </a:lnTo>
                    <a:cubicBezTo>
                      <a:pt x="800737" y="142734"/>
                      <a:pt x="795732" y="137729"/>
                      <a:pt x="807410" y="139397"/>
                    </a:cubicBezTo>
                    <a:cubicBezTo>
                      <a:pt x="804073" y="131056"/>
                      <a:pt x="817419" y="149406"/>
                      <a:pt x="819087" y="151075"/>
                    </a:cubicBezTo>
                    <a:cubicBezTo>
                      <a:pt x="802405" y="154411"/>
                      <a:pt x="792396" y="151075"/>
                      <a:pt x="775714" y="154411"/>
                    </a:cubicBezTo>
                    <a:cubicBezTo>
                      <a:pt x="775714" y="157747"/>
                      <a:pt x="782387" y="169425"/>
                      <a:pt x="779050" y="171093"/>
                    </a:cubicBezTo>
                    <a:cubicBezTo>
                      <a:pt x="777382" y="171093"/>
                      <a:pt x="765705" y="171093"/>
                      <a:pt x="762368" y="171093"/>
                    </a:cubicBezTo>
                    <a:cubicBezTo>
                      <a:pt x="770709" y="172761"/>
                      <a:pt x="782387" y="176098"/>
                      <a:pt x="799069" y="179434"/>
                    </a:cubicBezTo>
                    <a:lnTo>
                      <a:pt x="799069" y="171093"/>
                    </a:lnTo>
                    <a:cubicBezTo>
                      <a:pt x="805741" y="172761"/>
                      <a:pt x="802405" y="176098"/>
                      <a:pt x="802405" y="182770"/>
                    </a:cubicBezTo>
                    <a:cubicBezTo>
                      <a:pt x="812414" y="182770"/>
                      <a:pt x="815751" y="179434"/>
                      <a:pt x="822423" y="179434"/>
                    </a:cubicBezTo>
                    <a:cubicBezTo>
                      <a:pt x="822423" y="184439"/>
                      <a:pt x="825760" y="184439"/>
                      <a:pt x="825760" y="187775"/>
                    </a:cubicBezTo>
                    <a:lnTo>
                      <a:pt x="797400" y="187775"/>
                    </a:lnTo>
                    <a:cubicBezTo>
                      <a:pt x="790728" y="187775"/>
                      <a:pt x="782387" y="186107"/>
                      <a:pt x="774046" y="184439"/>
                    </a:cubicBezTo>
                    <a:cubicBezTo>
                      <a:pt x="782387" y="206125"/>
                      <a:pt x="774046" y="212798"/>
                      <a:pt x="797400" y="221139"/>
                    </a:cubicBezTo>
                    <a:cubicBezTo>
                      <a:pt x="807410" y="224475"/>
                      <a:pt x="840774" y="219471"/>
                      <a:pt x="814082" y="224475"/>
                    </a:cubicBezTo>
                    <a:cubicBezTo>
                      <a:pt x="812414" y="224475"/>
                      <a:pt x="797400" y="227812"/>
                      <a:pt x="797400" y="227812"/>
                    </a:cubicBezTo>
                    <a:cubicBezTo>
                      <a:pt x="780718" y="222807"/>
                      <a:pt x="814082" y="239489"/>
                      <a:pt x="817419" y="239489"/>
                    </a:cubicBezTo>
                    <a:cubicBezTo>
                      <a:pt x="829096" y="239489"/>
                      <a:pt x="832433" y="229480"/>
                      <a:pt x="837437" y="227812"/>
                    </a:cubicBezTo>
                    <a:cubicBezTo>
                      <a:pt x="845778" y="226144"/>
                      <a:pt x="857456" y="227812"/>
                      <a:pt x="865797" y="227812"/>
                    </a:cubicBezTo>
                    <a:lnTo>
                      <a:pt x="865797" y="236153"/>
                    </a:lnTo>
                    <a:cubicBezTo>
                      <a:pt x="847446" y="239489"/>
                      <a:pt x="840774" y="239489"/>
                      <a:pt x="825760" y="244494"/>
                    </a:cubicBezTo>
                    <a:cubicBezTo>
                      <a:pt x="830764" y="254503"/>
                      <a:pt x="832433" y="261176"/>
                      <a:pt x="837437" y="272853"/>
                    </a:cubicBezTo>
                    <a:lnTo>
                      <a:pt x="845778" y="272853"/>
                    </a:lnTo>
                    <a:cubicBezTo>
                      <a:pt x="845778" y="272853"/>
                      <a:pt x="839105" y="284531"/>
                      <a:pt x="837437" y="281194"/>
                    </a:cubicBezTo>
                    <a:cubicBezTo>
                      <a:pt x="837437" y="281194"/>
                      <a:pt x="842442" y="289535"/>
                      <a:pt x="840774" y="289535"/>
                    </a:cubicBezTo>
                    <a:cubicBezTo>
                      <a:pt x="860792" y="289535"/>
                      <a:pt x="859124" y="289535"/>
                      <a:pt x="877474" y="289535"/>
                    </a:cubicBezTo>
                    <a:lnTo>
                      <a:pt x="880810" y="277858"/>
                    </a:lnTo>
                    <a:cubicBezTo>
                      <a:pt x="889151" y="277858"/>
                      <a:pt x="892488" y="286199"/>
                      <a:pt x="897492" y="289535"/>
                    </a:cubicBezTo>
                    <a:cubicBezTo>
                      <a:pt x="900829" y="286199"/>
                      <a:pt x="909170" y="289535"/>
                      <a:pt x="914174" y="286199"/>
                    </a:cubicBezTo>
                    <a:cubicBezTo>
                      <a:pt x="919179" y="282863"/>
                      <a:pt x="914174" y="272853"/>
                      <a:pt x="922515" y="269517"/>
                    </a:cubicBezTo>
                    <a:cubicBezTo>
                      <a:pt x="930856" y="266181"/>
                      <a:pt x="939197" y="269517"/>
                      <a:pt x="945870" y="266181"/>
                    </a:cubicBezTo>
                    <a:cubicBezTo>
                      <a:pt x="949207" y="264512"/>
                      <a:pt x="937529" y="249498"/>
                      <a:pt x="945870" y="246162"/>
                    </a:cubicBezTo>
                    <a:cubicBezTo>
                      <a:pt x="952543" y="242826"/>
                      <a:pt x="949207" y="254503"/>
                      <a:pt x="949207" y="257839"/>
                    </a:cubicBezTo>
                    <a:lnTo>
                      <a:pt x="957548" y="257839"/>
                    </a:lnTo>
                    <a:cubicBezTo>
                      <a:pt x="977566" y="246162"/>
                      <a:pt x="967557" y="244494"/>
                      <a:pt x="994248" y="241157"/>
                    </a:cubicBezTo>
                    <a:cubicBezTo>
                      <a:pt x="982571" y="246162"/>
                      <a:pt x="1005925" y="249498"/>
                      <a:pt x="990912" y="257839"/>
                    </a:cubicBezTo>
                    <a:cubicBezTo>
                      <a:pt x="984239" y="261176"/>
                      <a:pt x="969225" y="257839"/>
                      <a:pt x="962552" y="261176"/>
                    </a:cubicBezTo>
                    <a:cubicBezTo>
                      <a:pt x="962552" y="261176"/>
                      <a:pt x="962552" y="272853"/>
                      <a:pt x="962552" y="272853"/>
                    </a:cubicBezTo>
                    <a:cubicBezTo>
                      <a:pt x="955879" y="269517"/>
                      <a:pt x="959216" y="286199"/>
                      <a:pt x="959216" y="289535"/>
                    </a:cubicBezTo>
                    <a:cubicBezTo>
                      <a:pt x="1002589" y="277858"/>
                      <a:pt x="1012598" y="294540"/>
                      <a:pt x="1042626" y="266181"/>
                    </a:cubicBezTo>
                    <a:cubicBezTo>
                      <a:pt x="1027612" y="319563"/>
                      <a:pt x="1050967" y="302881"/>
                      <a:pt x="1082663" y="306217"/>
                    </a:cubicBezTo>
                    <a:cubicBezTo>
                      <a:pt x="1079326" y="311222"/>
                      <a:pt x="1080994" y="314558"/>
                      <a:pt x="1079326" y="322899"/>
                    </a:cubicBezTo>
                    <a:cubicBezTo>
                      <a:pt x="1070985" y="322899"/>
                      <a:pt x="1074322" y="329572"/>
                      <a:pt x="1070985" y="331240"/>
                    </a:cubicBezTo>
                    <a:cubicBezTo>
                      <a:pt x="1064312" y="332909"/>
                      <a:pt x="1042626" y="327904"/>
                      <a:pt x="1030948" y="327904"/>
                    </a:cubicBezTo>
                    <a:cubicBezTo>
                      <a:pt x="1030948" y="324568"/>
                      <a:pt x="1029280" y="312890"/>
                      <a:pt x="1027612" y="311222"/>
                    </a:cubicBezTo>
                    <a:cubicBezTo>
                      <a:pt x="1022607" y="309554"/>
                      <a:pt x="1015935" y="312890"/>
                      <a:pt x="1010930" y="311222"/>
                    </a:cubicBezTo>
                    <a:cubicBezTo>
                      <a:pt x="1010930" y="311222"/>
                      <a:pt x="1004257" y="299545"/>
                      <a:pt x="1002589" y="299545"/>
                    </a:cubicBezTo>
                    <a:cubicBezTo>
                      <a:pt x="984239" y="296208"/>
                      <a:pt x="969225" y="299545"/>
                      <a:pt x="950875" y="302881"/>
                    </a:cubicBezTo>
                    <a:lnTo>
                      <a:pt x="954211" y="319563"/>
                    </a:lnTo>
                    <a:cubicBezTo>
                      <a:pt x="957548" y="319563"/>
                      <a:pt x="970893" y="322899"/>
                      <a:pt x="965889" y="319563"/>
                    </a:cubicBezTo>
                    <a:lnTo>
                      <a:pt x="969225" y="331240"/>
                    </a:lnTo>
                    <a:cubicBezTo>
                      <a:pt x="977566" y="331240"/>
                      <a:pt x="939197" y="341250"/>
                      <a:pt x="932525" y="342918"/>
                    </a:cubicBezTo>
                    <a:cubicBezTo>
                      <a:pt x="899161" y="354595"/>
                      <a:pt x="907502" y="356263"/>
                      <a:pt x="912506" y="382955"/>
                    </a:cubicBezTo>
                    <a:cubicBezTo>
                      <a:pt x="922515" y="382955"/>
                      <a:pt x="917511" y="376282"/>
                      <a:pt x="920847" y="374614"/>
                    </a:cubicBezTo>
                    <a:cubicBezTo>
                      <a:pt x="934193" y="369609"/>
                      <a:pt x="937529" y="387959"/>
                      <a:pt x="957548" y="382955"/>
                    </a:cubicBezTo>
                    <a:cubicBezTo>
                      <a:pt x="957548" y="382955"/>
                      <a:pt x="954211" y="376282"/>
                      <a:pt x="954211" y="374614"/>
                    </a:cubicBezTo>
                    <a:cubicBezTo>
                      <a:pt x="957548" y="374614"/>
                      <a:pt x="962552" y="372945"/>
                      <a:pt x="965889" y="371277"/>
                    </a:cubicBezTo>
                    <a:cubicBezTo>
                      <a:pt x="972561" y="376282"/>
                      <a:pt x="967557" y="377950"/>
                      <a:pt x="977566" y="382955"/>
                    </a:cubicBezTo>
                    <a:cubicBezTo>
                      <a:pt x="977566" y="377950"/>
                      <a:pt x="974230" y="369609"/>
                      <a:pt x="980902" y="371277"/>
                    </a:cubicBezTo>
                    <a:lnTo>
                      <a:pt x="980902" y="379618"/>
                    </a:lnTo>
                    <a:cubicBezTo>
                      <a:pt x="995916" y="381286"/>
                      <a:pt x="1014266" y="387959"/>
                      <a:pt x="1024276" y="391296"/>
                    </a:cubicBezTo>
                    <a:cubicBezTo>
                      <a:pt x="1029280" y="379618"/>
                      <a:pt x="1027612" y="386291"/>
                      <a:pt x="1035953" y="379618"/>
                    </a:cubicBezTo>
                    <a:cubicBezTo>
                      <a:pt x="1035953" y="377950"/>
                      <a:pt x="1027612" y="362936"/>
                      <a:pt x="1027612" y="362936"/>
                    </a:cubicBezTo>
                    <a:cubicBezTo>
                      <a:pt x="1030948" y="359600"/>
                      <a:pt x="1039289" y="366273"/>
                      <a:pt x="1044294" y="366273"/>
                    </a:cubicBezTo>
                    <a:cubicBezTo>
                      <a:pt x="1047630" y="361268"/>
                      <a:pt x="1050967" y="354595"/>
                      <a:pt x="1055971" y="349591"/>
                    </a:cubicBezTo>
                    <a:lnTo>
                      <a:pt x="1055971" y="372945"/>
                    </a:lnTo>
                    <a:cubicBezTo>
                      <a:pt x="1070985" y="371277"/>
                      <a:pt x="1084331" y="369609"/>
                      <a:pt x="1104349" y="369609"/>
                    </a:cubicBezTo>
                    <a:cubicBezTo>
                      <a:pt x="1106017" y="364604"/>
                      <a:pt x="1104349" y="354595"/>
                      <a:pt x="1112690" y="352927"/>
                    </a:cubicBezTo>
                    <a:lnTo>
                      <a:pt x="1116027" y="369609"/>
                    </a:lnTo>
                    <a:cubicBezTo>
                      <a:pt x="1127704" y="369609"/>
                      <a:pt x="1117695" y="364604"/>
                      <a:pt x="1124368" y="361268"/>
                    </a:cubicBezTo>
                    <a:cubicBezTo>
                      <a:pt x="1124368" y="362936"/>
                      <a:pt x="1136045" y="364604"/>
                      <a:pt x="1141050" y="364604"/>
                    </a:cubicBezTo>
                    <a:cubicBezTo>
                      <a:pt x="1141050" y="372945"/>
                      <a:pt x="1141050" y="384623"/>
                      <a:pt x="1141050" y="392964"/>
                    </a:cubicBezTo>
                    <a:cubicBezTo>
                      <a:pt x="1152727" y="384623"/>
                      <a:pt x="1166073" y="372945"/>
                      <a:pt x="1177750" y="364604"/>
                    </a:cubicBezTo>
                    <a:cubicBezTo>
                      <a:pt x="1182755" y="366273"/>
                      <a:pt x="1186091" y="374614"/>
                      <a:pt x="1194432" y="372945"/>
                    </a:cubicBezTo>
                    <a:cubicBezTo>
                      <a:pt x="1199437" y="372945"/>
                      <a:pt x="1209446" y="356263"/>
                      <a:pt x="1214451" y="352927"/>
                    </a:cubicBezTo>
                    <a:cubicBezTo>
                      <a:pt x="1226128" y="357932"/>
                      <a:pt x="1214451" y="344586"/>
                      <a:pt x="1214451" y="344586"/>
                    </a:cubicBezTo>
                    <a:cubicBezTo>
                      <a:pt x="1209446" y="344586"/>
                      <a:pt x="1202773" y="344586"/>
                      <a:pt x="1197769" y="344586"/>
                    </a:cubicBezTo>
                    <a:cubicBezTo>
                      <a:pt x="1192764" y="342918"/>
                      <a:pt x="1191096" y="331240"/>
                      <a:pt x="1186091" y="327904"/>
                    </a:cubicBezTo>
                    <a:cubicBezTo>
                      <a:pt x="1181087" y="324568"/>
                      <a:pt x="1161068" y="321231"/>
                      <a:pt x="1157732" y="319563"/>
                    </a:cubicBezTo>
                    <a:cubicBezTo>
                      <a:pt x="1181087" y="319563"/>
                      <a:pt x="1199437" y="319563"/>
                      <a:pt x="1217787" y="316227"/>
                    </a:cubicBezTo>
                    <a:cubicBezTo>
                      <a:pt x="1217787" y="307886"/>
                      <a:pt x="1214451" y="304549"/>
                      <a:pt x="1214451" y="292872"/>
                    </a:cubicBezTo>
                    <a:cubicBezTo>
                      <a:pt x="1231133" y="294540"/>
                      <a:pt x="1252819" y="299545"/>
                      <a:pt x="1271169" y="292872"/>
                    </a:cubicBezTo>
                    <a:lnTo>
                      <a:pt x="1274506" y="284531"/>
                    </a:lnTo>
                    <a:cubicBezTo>
                      <a:pt x="1261160" y="286199"/>
                      <a:pt x="1271169" y="279526"/>
                      <a:pt x="1266165" y="276190"/>
                    </a:cubicBezTo>
                    <a:cubicBezTo>
                      <a:pt x="1281179" y="276190"/>
                      <a:pt x="1276174" y="277858"/>
                      <a:pt x="1289520" y="276190"/>
                    </a:cubicBezTo>
                    <a:cubicBezTo>
                      <a:pt x="1282847" y="272853"/>
                      <a:pt x="1286183" y="272853"/>
                      <a:pt x="1286183" y="272853"/>
                    </a:cubicBezTo>
                    <a:cubicBezTo>
                      <a:pt x="1287851" y="272853"/>
                      <a:pt x="1277842" y="264512"/>
                      <a:pt x="1277842" y="264512"/>
                    </a:cubicBezTo>
                    <a:cubicBezTo>
                      <a:pt x="1286183" y="264512"/>
                      <a:pt x="1297861" y="267849"/>
                      <a:pt x="1306202" y="264512"/>
                    </a:cubicBezTo>
                    <a:cubicBezTo>
                      <a:pt x="1306202" y="264512"/>
                      <a:pt x="1309538" y="257839"/>
                      <a:pt x="1314543" y="256171"/>
                    </a:cubicBezTo>
                    <a:cubicBezTo>
                      <a:pt x="1311206" y="256171"/>
                      <a:pt x="1311206" y="247830"/>
                      <a:pt x="1311206" y="244494"/>
                    </a:cubicBezTo>
                    <a:cubicBezTo>
                      <a:pt x="1301197" y="242826"/>
                      <a:pt x="1304533" y="251167"/>
                      <a:pt x="1291188" y="247830"/>
                    </a:cubicBezTo>
                    <a:lnTo>
                      <a:pt x="1291188" y="239489"/>
                    </a:lnTo>
                    <a:cubicBezTo>
                      <a:pt x="1287851" y="239489"/>
                      <a:pt x="1274506" y="236153"/>
                      <a:pt x="1274506" y="236153"/>
                    </a:cubicBezTo>
                    <a:cubicBezTo>
                      <a:pt x="1257824" y="236153"/>
                      <a:pt x="1236137" y="247830"/>
                      <a:pt x="1222792" y="252835"/>
                    </a:cubicBezTo>
                    <a:lnTo>
                      <a:pt x="1222792" y="244494"/>
                    </a:lnTo>
                    <a:cubicBezTo>
                      <a:pt x="1242810" y="247830"/>
                      <a:pt x="1226128" y="232816"/>
                      <a:pt x="1219455" y="227812"/>
                    </a:cubicBezTo>
                    <a:cubicBezTo>
                      <a:pt x="1222792" y="227812"/>
                      <a:pt x="1301197" y="237821"/>
                      <a:pt x="1271169" y="224475"/>
                    </a:cubicBezTo>
                    <a:cubicBezTo>
                      <a:pt x="1264497" y="221139"/>
                      <a:pt x="1262828" y="221139"/>
                      <a:pt x="1254487" y="221139"/>
                    </a:cubicBezTo>
                    <a:cubicBezTo>
                      <a:pt x="1244478" y="219471"/>
                      <a:pt x="1279510" y="221139"/>
                      <a:pt x="1291188" y="221139"/>
                    </a:cubicBezTo>
                    <a:lnTo>
                      <a:pt x="1287851" y="212798"/>
                    </a:lnTo>
                    <a:cubicBezTo>
                      <a:pt x="1272838" y="207793"/>
                      <a:pt x="1261160" y="211130"/>
                      <a:pt x="1244478" y="209462"/>
                    </a:cubicBezTo>
                    <a:lnTo>
                      <a:pt x="1244478" y="201121"/>
                    </a:lnTo>
                    <a:cubicBezTo>
                      <a:pt x="1254487" y="201121"/>
                      <a:pt x="1252819" y="207793"/>
                      <a:pt x="1264497" y="204457"/>
                    </a:cubicBezTo>
                    <a:cubicBezTo>
                      <a:pt x="1267833" y="204457"/>
                      <a:pt x="1264497" y="194448"/>
                      <a:pt x="1272838" y="196116"/>
                    </a:cubicBezTo>
                    <a:cubicBezTo>
                      <a:pt x="1276174" y="196116"/>
                      <a:pt x="1286183" y="211130"/>
                      <a:pt x="1292856" y="212798"/>
                    </a:cubicBezTo>
                    <a:cubicBezTo>
                      <a:pt x="1299529" y="212798"/>
                      <a:pt x="1296192" y="209462"/>
                      <a:pt x="1296192" y="204457"/>
                    </a:cubicBezTo>
                    <a:cubicBezTo>
                      <a:pt x="1312874" y="204457"/>
                      <a:pt x="1326220" y="204457"/>
                      <a:pt x="1336229" y="204457"/>
                    </a:cubicBezTo>
                    <a:cubicBezTo>
                      <a:pt x="1336229" y="204457"/>
                      <a:pt x="1357916" y="209462"/>
                      <a:pt x="1367925" y="204457"/>
                    </a:cubicBezTo>
                    <a:cubicBezTo>
                      <a:pt x="1371261" y="202789"/>
                      <a:pt x="1364589" y="192780"/>
                      <a:pt x="1364589" y="192780"/>
                    </a:cubicBezTo>
                    <a:cubicBezTo>
                      <a:pt x="1377934" y="187775"/>
                      <a:pt x="1422976" y="182770"/>
                      <a:pt x="1384607" y="172761"/>
                    </a:cubicBezTo>
                    <a:cubicBezTo>
                      <a:pt x="1384607" y="172761"/>
                      <a:pt x="1396284" y="172761"/>
                      <a:pt x="1387943" y="169425"/>
                    </a:cubicBezTo>
                    <a:cubicBezTo>
                      <a:pt x="1416303" y="176098"/>
                      <a:pt x="1409630" y="174429"/>
                      <a:pt x="1431317" y="161084"/>
                    </a:cubicBezTo>
                    <a:cubicBezTo>
                      <a:pt x="1424644" y="166088"/>
                      <a:pt x="1429648" y="149406"/>
                      <a:pt x="1431317" y="149406"/>
                    </a:cubicBezTo>
                    <a:cubicBezTo>
                      <a:pt x="1431317" y="149406"/>
                      <a:pt x="1442994" y="161084"/>
                      <a:pt x="1442994" y="161084"/>
                    </a:cubicBezTo>
                    <a:cubicBezTo>
                      <a:pt x="1451335" y="156079"/>
                      <a:pt x="1479694" y="131056"/>
                      <a:pt x="1486367" y="129388"/>
                    </a:cubicBezTo>
                    <a:cubicBezTo>
                      <a:pt x="1513058" y="121047"/>
                      <a:pt x="1543086" y="129388"/>
                      <a:pt x="1566441" y="117711"/>
                    </a:cubicBezTo>
                    <a:cubicBezTo>
                      <a:pt x="1578118" y="111038"/>
                      <a:pt x="1581455" y="97692"/>
                      <a:pt x="1566441" y="94356"/>
                    </a:cubicBezTo>
                    <a:cubicBezTo>
                      <a:pt x="1579786" y="86015"/>
                      <a:pt x="1594800" y="84347"/>
                      <a:pt x="1609814" y="77674"/>
                    </a:cubicBezTo>
                    <a:cubicBezTo>
                      <a:pt x="1609814" y="77674"/>
                      <a:pt x="1616487" y="74337"/>
                      <a:pt x="1621492" y="74337"/>
                    </a:cubicBezTo>
                    <a:lnTo>
                      <a:pt x="1621492" y="65996"/>
                    </a:lnTo>
                    <a:cubicBezTo>
                      <a:pt x="1629833" y="62660"/>
                      <a:pt x="1638174" y="65996"/>
                      <a:pt x="1644846" y="62660"/>
                    </a:cubicBezTo>
                    <a:cubicBezTo>
                      <a:pt x="1641510" y="62660"/>
                      <a:pt x="1653187" y="54319"/>
                      <a:pt x="1653187" y="54319"/>
                    </a:cubicBezTo>
                    <a:cubicBezTo>
                      <a:pt x="1653187" y="50983"/>
                      <a:pt x="1648183" y="49314"/>
                      <a:pt x="1649851" y="45978"/>
                    </a:cubicBezTo>
                    <a:cubicBezTo>
                      <a:pt x="1638174" y="45978"/>
                      <a:pt x="1629833" y="45978"/>
                      <a:pt x="1626496" y="45978"/>
                    </a:cubicBezTo>
                    <a:cubicBezTo>
                      <a:pt x="1624828" y="45978"/>
                      <a:pt x="1618155" y="37637"/>
                      <a:pt x="1614819" y="37637"/>
                    </a:cubicBezTo>
                    <a:cubicBezTo>
                      <a:pt x="1614819" y="37637"/>
                      <a:pt x="1608146" y="44310"/>
                      <a:pt x="1603141" y="40973"/>
                    </a:cubicBezTo>
                    <a:cubicBezTo>
                      <a:pt x="1603141" y="40973"/>
                      <a:pt x="1599805" y="29296"/>
                      <a:pt x="1599805" y="29296"/>
                    </a:cubicBezTo>
                    <a:cubicBezTo>
                      <a:pt x="1584791" y="17619"/>
                      <a:pt x="1559768" y="19287"/>
                      <a:pt x="1536413" y="17619"/>
                    </a:cubicBezTo>
                    <a:cubicBezTo>
                      <a:pt x="1536413" y="17619"/>
                      <a:pt x="1528072" y="17619"/>
                      <a:pt x="1524736" y="17619"/>
                    </a:cubicBezTo>
                    <a:cubicBezTo>
                      <a:pt x="1531409" y="12614"/>
                      <a:pt x="1518063" y="12614"/>
                      <a:pt x="1516395" y="14282"/>
                    </a:cubicBezTo>
                    <a:cubicBezTo>
                      <a:pt x="1516395" y="14282"/>
                      <a:pt x="1513058" y="25960"/>
                      <a:pt x="1513058" y="25960"/>
                    </a:cubicBezTo>
                    <a:cubicBezTo>
                      <a:pt x="1513058" y="25960"/>
                      <a:pt x="1476358" y="45978"/>
                      <a:pt x="1476358" y="45978"/>
                    </a:cubicBezTo>
                    <a:cubicBezTo>
                      <a:pt x="1468017" y="45978"/>
                      <a:pt x="1476358" y="39305"/>
                      <a:pt x="1468017" y="42642"/>
                    </a:cubicBezTo>
                    <a:cubicBezTo>
                      <a:pt x="1476358" y="37637"/>
                      <a:pt x="1486367" y="30964"/>
                      <a:pt x="1496376" y="25960"/>
                    </a:cubicBezTo>
                    <a:cubicBezTo>
                      <a:pt x="1496376" y="25960"/>
                      <a:pt x="1499713" y="14282"/>
                      <a:pt x="1493040" y="9278"/>
                    </a:cubicBezTo>
                    <a:cubicBezTo>
                      <a:pt x="1481363" y="2605"/>
                      <a:pt x="1463012" y="14282"/>
                      <a:pt x="1449667" y="12614"/>
                    </a:cubicBezTo>
                    <a:cubicBezTo>
                      <a:pt x="1431317" y="12614"/>
                      <a:pt x="1414635" y="-4068"/>
                      <a:pt x="1397953" y="937"/>
                    </a:cubicBezTo>
                    <a:cubicBezTo>
                      <a:pt x="1392948" y="937"/>
                      <a:pt x="1386275" y="9278"/>
                      <a:pt x="1381271" y="12614"/>
                    </a:cubicBezTo>
                    <a:cubicBezTo>
                      <a:pt x="1381271" y="12614"/>
                      <a:pt x="1386275" y="19287"/>
                      <a:pt x="1384607" y="20955"/>
                    </a:cubicBezTo>
                    <a:lnTo>
                      <a:pt x="1376266" y="20955"/>
                    </a:lnTo>
                    <a:cubicBezTo>
                      <a:pt x="1381271" y="20955"/>
                      <a:pt x="1366257" y="15950"/>
                      <a:pt x="1364589" y="17619"/>
                    </a:cubicBezTo>
                    <a:cubicBezTo>
                      <a:pt x="1359584" y="17619"/>
                      <a:pt x="1342902" y="32632"/>
                      <a:pt x="1341234" y="34301"/>
                    </a:cubicBezTo>
                    <a:cubicBezTo>
                      <a:pt x="1329556" y="34301"/>
                      <a:pt x="1331225" y="24291"/>
                      <a:pt x="1324552" y="22623"/>
                    </a:cubicBezTo>
                    <a:lnTo>
                      <a:pt x="1256156" y="22623"/>
                    </a:lnTo>
                    <a:cubicBezTo>
                      <a:pt x="1256156" y="22623"/>
                      <a:pt x="1256156" y="29296"/>
                      <a:pt x="1247815" y="25960"/>
                    </a:cubicBezTo>
                    <a:cubicBezTo>
                      <a:pt x="1241142" y="24291"/>
                      <a:pt x="1256156" y="17619"/>
                      <a:pt x="1244478" y="22623"/>
                    </a:cubicBezTo>
                    <a:cubicBezTo>
                      <a:pt x="1229464" y="27628"/>
                      <a:pt x="1229464" y="37637"/>
                      <a:pt x="1236137" y="34301"/>
                    </a:cubicBezTo>
                    <a:lnTo>
                      <a:pt x="1236137" y="42642"/>
                    </a:lnTo>
                    <a:cubicBezTo>
                      <a:pt x="1239474" y="42642"/>
                      <a:pt x="1247815" y="42642"/>
                      <a:pt x="1252819" y="42642"/>
                    </a:cubicBezTo>
                    <a:cubicBezTo>
                      <a:pt x="1252819" y="42642"/>
                      <a:pt x="1256156" y="49314"/>
                      <a:pt x="1256156" y="50983"/>
                    </a:cubicBezTo>
                    <a:cubicBezTo>
                      <a:pt x="1247815" y="47646"/>
                      <a:pt x="1241142" y="50983"/>
                      <a:pt x="1232801" y="47646"/>
                    </a:cubicBezTo>
                    <a:lnTo>
                      <a:pt x="1232801" y="39305"/>
                    </a:lnTo>
                    <a:cubicBezTo>
                      <a:pt x="1221123" y="40973"/>
                      <a:pt x="1216119" y="39305"/>
                      <a:pt x="1196100" y="42642"/>
                    </a:cubicBezTo>
                    <a:cubicBezTo>
                      <a:pt x="1196100" y="39305"/>
                      <a:pt x="1199437" y="32632"/>
                      <a:pt x="1192764" y="34301"/>
                    </a:cubicBezTo>
                    <a:lnTo>
                      <a:pt x="1184423" y="54319"/>
                    </a:lnTo>
                    <a:cubicBezTo>
                      <a:pt x="1181087" y="54319"/>
                      <a:pt x="1172746" y="54319"/>
                      <a:pt x="1167741" y="54319"/>
                    </a:cubicBezTo>
                    <a:cubicBezTo>
                      <a:pt x="1177750" y="52651"/>
                      <a:pt x="1156064" y="45978"/>
                      <a:pt x="1156064" y="45978"/>
                    </a:cubicBezTo>
                    <a:cubicBezTo>
                      <a:pt x="1156064" y="45978"/>
                      <a:pt x="1156064" y="57655"/>
                      <a:pt x="1156064" y="57655"/>
                    </a:cubicBezTo>
                    <a:cubicBezTo>
                      <a:pt x="1139381" y="52651"/>
                      <a:pt x="1129372" y="50983"/>
                      <a:pt x="1112690" y="45978"/>
                    </a:cubicBezTo>
                    <a:cubicBezTo>
                      <a:pt x="1112690" y="54319"/>
                      <a:pt x="1116027" y="60992"/>
                      <a:pt x="1116027" y="74337"/>
                    </a:cubicBezTo>
                    <a:cubicBezTo>
                      <a:pt x="1109354" y="72669"/>
                      <a:pt x="1112690" y="71001"/>
                      <a:pt x="1104349" y="71001"/>
                    </a:cubicBezTo>
                    <a:cubicBezTo>
                      <a:pt x="1104349" y="71001"/>
                      <a:pt x="1104349" y="82678"/>
                      <a:pt x="1104349" y="82678"/>
                    </a:cubicBezTo>
                    <a:cubicBezTo>
                      <a:pt x="1101013" y="77674"/>
                      <a:pt x="1089335" y="60992"/>
                      <a:pt x="1084331" y="59324"/>
                    </a:cubicBezTo>
                    <a:cubicBezTo>
                      <a:pt x="1074322" y="54319"/>
                      <a:pt x="1064312" y="59324"/>
                      <a:pt x="1052635" y="55987"/>
                    </a:cubicBezTo>
                    <a:cubicBezTo>
                      <a:pt x="1044294" y="54319"/>
                      <a:pt x="1032617" y="40973"/>
                      <a:pt x="1029280" y="39305"/>
                    </a:cubicBezTo>
                    <a:cubicBezTo>
                      <a:pt x="1025944" y="39305"/>
                      <a:pt x="1017603" y="39305"/>
                      <a:pt x="1009262" y="39305"/>
                    </a:cubicBezTo>
                    <a:lnTo>
                      <a:pt x="1009262" y="47646"/>
                    </a:lnTo>
                    <a:cubicBezTo>
                      <a:pt x="1015935" y="45978"/>
                      <a:pt x="1014266" y="54319"/>
                      <a:pt x="1017603" y="59324"/>
                    </a:cubicBezTo>
                    <a:lnTo>
                      <a:pt x="974230" y="59324"/>
                    </a:lnTo>
                    <a:cubicBezTo>
                      <a:pt x="975898" y="59324"/>
                      <a:pt x="977566" y="71001"/>
                      <a:pt x="977566" y="76006"/>
                    </a:cubicBezTo>
                    <a:cubicBezTo>
                      <a:pt x="985907" y="77674"/>
                      <a:pt x="982571" y="71001"/>
                      <a:pt x="989243" y="72669"/>
                    </a:cubicBezTo>
                    <a:lnTo>
                      <a:pt x="997584" y="81010"/>
                    </a:lnTo>
                    <a:cubicBezTo>
                      <a:pt x="1009262" y="82678"/>
                      <a:pt x="1029280" y="77674"/>
                      <a:pt x="1045962" y="77674"/>
                    </a:cubicBezTo>
                    <a:cubicBezTo>
                      <a:pt x="1044294" y="84347"/>
                      <a:pt x="1035953" y="94356"/>
                      <a:pt x="1034285" y="101029"/>
                    </a:cubicBezTo>
                    <a:lnTo>
                      <a:pt x="1030948" y="84347"/>
                    </a:lnTo>
                    <a:cubicBezTo>
                      <a:pt x="1020939" y="86015"/>
                      <a:pt x="1015935" y="92688"/>
                      <a:pt x="1010930" y="92688"/>
                    </a:cubicBezTo>
                    <a:cubicBezTo>
                      <a:pt x="1007594" y="92688"/>
                      <a:pt x="992580" y="79342"/>
                      <a:pt x="987575" y="81010"/>
                    </a:cubicBezTo>
                    <a:cubicBezTo>
                      <a:pt x="980902" y="81010"/>
                      <a:pt x="990912" y="92688"/>
                      <a:pt x="984239" y="97692"/>
                    </a:cubicBezTo>
                    <a:cubicBezTo>
                      <a:pt x="970893" y="86015"/>
                      <a:pt x="965889" y="65996"/>
                      <a:pt x="940866" y="77674"/>
                    </a:cubicBezTo>
                    <a:cubicBezTo>
                      <a:pt x="934193" y="81010"/>
                      <a:pt x="927520" y="101029"/>
                      <a:pt x="920847" y="101029"/>
                    </a:cubicBezTo>
                    <a:cubicBezTo>
                      <a:pt x="920847" y="101029"/>
                      <a:pt x="895824" y="89351"/>
                      <a:pt x="877474" y="92688"/>
                    </a:cubicBezTo>
                    <a:cubicBezTo>
                      <a:pt x="877474" y="92688"/>
                      <a:pt x="869133" y="96024"/>
                      <a:pt x="865797" y="96024"/>
                    </a:cubicBezTo>
                    <a:lnTo>
                      <a:pt x="865797" y="104365"/>
                    </a:lnTo>
                    <a:cubicBezTo>
                      <a:pt x="874138" y="104365"/>
                      <a:pt x="887483" y="101029"/>
                      <a:pt x="902497" y="101029"/>
                    </a:cubicBezTo>
                    <a:cubicBezTo>
                      <a:pt x="840774" y="119379"/>
                      <a:pt x="914174" y="109370"/>
                      <a:pt x="939197" y="109370"/>
                    </a:cubicBezTo>
                    <a:cubicBezTo>
                      <a:pt x="924184" y="112706"/>
                      <a:pt x="905833" y="119379"/>
                      <a:pt x="887483" y="121047"/>
                    </a:cubicBezTo>
                    <a:lnTo>
                      <a:pt x="884147" y="132724"/>
                    </a:lnTo>
                    <a:cubicBezTo>
                      <a:pt x="907502" y="126052"/>
                      <a:pt x="929188" y="121047"/>
                      <a:pt x="955879" y="116042"/>
                    </a:cubicBezTo>
                    <a:lnTo>
                      <a:pt x="947538" y="124383"/>
                    </a:lnTo>
                    <a:cubicBezTo>
                      <a:pt x="934193" y="127720"/>
                      <a:pt x="922515" y="124383"/>
                      <a:pt x="910838" y="127720"/>
                    </a:cubicBezTo>
                    <a:cubicBezTo>
                      <a:pt x="905833" y="129388"/>
                      <a:pt x="894156" y="144402"/>
                      <a:pt x="894156" y="144402"/>
                    </a:cubicBezTo>
                    <a:cubicBezTo>
                      <a:pt x="902497" y="144402"/>
                      <a:pt x="964220" y="139397"/>
                      <a:pt x="974230" y="141065"/>
                    </a:cubicBezTo>
                    <a:cubicBezTo>
                      <a:pt x="979234" y="141065"/>
                      <a:pt x="977566" y="151075"/>
                      <a:pt x="990912" y="149406"/>
                    </a:cubicBezTo>
                    <a:cubicBezTo>
                      <a:pt x="994248" y="149406"/>
                      <a:pt x="999253" y="136061"/>
                      <a:pt x="1007594" y="137729"/>
                    </a:cubicBezTo>
                    <a:cubicBezTo>
                      <a:pt x="1007594" y="137729"/>
                      <a:pt x="1007594" y="152743"/>
                      <a:pt x="1007594" y="154411"/>
                    </a:cubicBezTo>
                    <a:cubicBezTo>
                      <a:pt x="1015935" y="154411"/>
                      <a:pt x="1044294" y="157747"/>
                      <a:pt x="1044294" y="157747"/>
                    </a:cubicBezTo>
                    <a:lnTo>
                      <a:pt x="1047630" y="157747"/>
                    </a:lnTo>
                    <a:lnTo>
                      <a:pt x="1050967" y="146070"/>
                    </a:lnTo>
                    <a:lnTo>
                      <a:pt x="1059308" y="146070"/>
                    </a:lnTo>
                    <a:cubicBezTo>
                      <a:pt x="1060976" y="141065"/>
                      <a:pt x="1055971" y="137729"/>
                      <a:pt x="1059308" y="134393"/>
                    </a:cubicBezTo>
                    <a:cubicBezTo>
                      <a:pt x="1067649" y="137729"/>
                      <a:pt x="1067649" y="146070"/>
                      <a:pt x="1067649" y="146070"/>
                    </a:cubicBezTo>
                    <a:cubicBezTo>
                      <a:pt x="1082663" y="152743"/>
                      <a:pt x="1106017" y="139397"/>
                      <a:pt x="1116027" y="137729"/>
                    </a:cubicBezTo>
                    <a:cubicBezTo>
                      <a:pt x="1144386" y="134393"/>
                      <a:pt x="1164405" y="137729"/>
                      <a:pt x="1192764" y="134393"/>
                    </a:cubicBezTo>
                    <a:cubicBezTo>
                      <a:pt x="1212782" y="131056"/>
                      <a:pt x="1232801" y="122715"/>
                      <a:pt x="1256156" y="117711"/>
                    </a:cubicBezTo>
                    <a:cubicBezTo>
                      <a:pt x="1256156" y="117711"/>
                      <a:pt x="1246146" y="124383"/>
                      <a:pt x="1241142" y="124383"/>
                    </a:cubicBezTo>
                    <a:lnTo>
                      <a:pt x="1241142" y="129388"/>
                    </a:lnTo>
                    <a:cubicBezTo>
                      <a:pt x="1249483" y="129388"/>
                      <a:pt x="1257824" y="127720"/>
                      <a:pt x="1267833" y="129388"/>
                    </a:cubicBezTo>
                    <a:cubicBezTo>
                      <a:pt x="1247815" y="131056"/>
                      <a:pt x="1227796" y="137729"/>
                      <a:pt x="1204441" y="141065"/>
                    </a:cubicBezTo>
                    <a:cubicBezTo>
                      <a:pt x="1204441" y="141065"/>
                      <a:pt x="1201105" y="147738"/>
                      <a:pt x="1201105" y="149406"/>
                    </a:cubicBezTo>
                    <a:cubicBezTo>
                      <a:pt x="1209446" y="149406"/>
                      <a:pt x="1219455" y="149406"/>
                      <a:pt x="1229464" y="149406"/>
                    </a:cubicBezTo>
                    <a:cubicBezTo>
                      <a:pt x="1226128" y="149406"/>
                      <a:pt x="1242810" y="146070"/>
                      <a:pt x="1246146" y="146070"/>
                    </a:cubicBezTo>
                    <a:cubicBezTo>
                      <a:pt x="1242810" y="146070"/>
                      <a:pt x="1234469" y="157747"/>
                      <a:pt x="1229464" y="157747"/>
                    </a:cubicBezTo>
                    <a:cubicBezTo>
                      <a:pt x="1207778" y="162752"/>
                      <a:pt x="1186091" y="156079"/>
                      <a:pt x="1172746" y="157747"/>
                    </a:cubicBezTo>
                    <a:close/>
                    <a:moveTo>
                      <a:pt x="1621492" y="878410"/>
                    </a:moveTo>
                    <a:cubicBezTo>
                      <a:pt x="1621492" y="878410"/>
                      <a:pt x="1633169" y="878410"/>
                      <a:pt x="1633169" y="878410"/>
                    </a:cubicBezTo>
                    <a:cubicBezTo>
                      <a:pt x="1633169" y="878410"/>
                      <a:pt x="1626496" y="866733"/>
                      <a:pt x="1629833" y="866733"/>
                    </a:cubicBezTo>
                    <a:cubicBezTo>
                      <a:pt x="1638174" y="866733"/>
                      <a:pt x="1638174" y="871738"/>
                      <a:pt x="1649851" y="875074"/>
                    </a:cubicBezTo>
                    <a:cubicBezTo>
                      <a:pt x="1654856" y="861728"/>
                      <a:pt x="1653187" y="858392"/>
                      <a:pt x="1658192" y="846715"/>
                    </a:cubicBezTo>
                    <a:cubicBezTo>
                      <a:pt x="1653187" y="841710"/>
                      <a:pt x="1646515" y="838374"/>
                      <a:pt x="1641510" y="835037"/>
                    </a:cubicBezTo>
                    <a:cubicBezTo>
                      <a:pt x="1658192" y="835037"/>
                      <a:pt x="1638174" y="831701"/>
                      <a:pt x="1638174" y="831701"/>
                    </a:cubicBezTo>
                    <a:cubicBezTo>
                      <a:pt x="1641510" y="818355"/>
                      <a:pt x="1628164" y="838374"/>
                      <a:pt x="1634837" y="840042"/>
                    </a:cubicBezTo>
                    <a:cubicBezTo>
                      <a:pt x="1624828" y="843378"/>
                      <a:pt x="1621492" y="836705"/>
                      <a:pt x="1614819" y="840042"/>
                    </a:cubicBezTo>
                    <a:cubicBezTo>
                      <a:pt x="1614819" y="840042"/>
                      <a:pt x="1618155" y="846715"/>
                      <a:pt x="1606478" y="851719"/>
                    </a:cubicBezTo>
                    <a:cubicBezTo>
                      <a:pt x="1606478" y="851719"/>
                      <a:pt x="1614819" y="833369"/>
                      <a:pt x="1614819" y="831701"/>
                    </a:cubicBezTo>
                    <a:cubicBezTo>
                      <a:pt x="1611482" y="831701"/>
                      <a:pt x="1604810" y="831701"/>
                      <a:pt x="1603141" y="831701"/>
                    </a:cubicBezTo>
                    <a:cubicBezTo>
                      <a:pt x="1603141" y="831701"/>
                      <a:pt x="1603141" y="843378"/>
                      <a:pt x="1603141" y="843378"/>
                    </a:cubicBezTo>
                    <a:cubicBezTo>
                      <a:pt x="1596468" y="843378"/>
                      <a:pt x="1596468" y="835037"/>
                      <a:pt x="1594800" y="835037"/>
                    </a:cubicBezTo>
                    <a:cubicBezTo>
                      <a:pt x="1584791" y="833369"/>
                      <a:pt x="1583123" y="835037"/>
                      <a:pt x="1571445" y="835037"/>
                    </a:cubicBezTo>
                    <a:cubicBezTo>
                      <a:pt x="1583123" y="825028"/>
                      <a:pt x="1573114" y="823360"/>
                      <a:pt x="1574782" y="811682"/>
                    </a:cubicBezTo>
                    <a:cubicBezTo>
                      <a:pt x="1568109" y="815019"/>
                      <a:pt x="1566441" y="808346"/>
                      <a:pt x="1563104" y="808346"/>
                    </a:cubicBezTo>
                    <a:cubicBezTo>
                      <a:pt x="1563104" y="808346"/>
                      <a:pt x="1563104" y="820023"/>
                      <a:pt x="1563104" y="820023"/>
                    </a:cubicBezTo>
                    <a:lnTo>
                      <a:pt x="1554763" y="820023"/>
                    </a:lnTo>
                    <a:cubicBezTo>
                      <a:pt x="1554763" y="820023"/>
                      <a:pt x="1558100" y="805010"/>
                      <a:pt x="1558100" y="800005"/>
                    </a:cubicBezTo>
                    <a:cubicBezTo>
                      <a:pt x="1556432" y="800005"/>
                      <a:pt x="1548091" y="800005"/>
                      <a:pt x="1546422" y="800005"/>
                    </a:cubicBezTo>
                    <a:cubicBezTo>
                      <a:pt x="1546422" y="800005"/>
                      <a:pt x="1546422" y="811682"/>
                      <a:pt x="1546422" y="811682"/>
                    </a:cubicBezTo>
                    <a:cubicBezTo>
                      <a:pt x="1543086" y="811682"/>
                      <a:pt x="1539750" y="808346"/>
                      <a:pt x="1543086" y="808346"/>
                    </a:cubicBezTo>
                    <a:cubicBezTo>
                      <a:pt x="1534745" y="813351"/>
                      <a:pt x="1543086" y="801673"/>
                      <a:pt x="1534745" y="805010"/>
                    </a:cubicBezTo>
                    <a:lnTo>
                      <a:pt x="1534745" y="813351"/>
                    </a:lnTo>
                    <a:cubicBezTo>
                      <a:pt x="1524736" y="818355"/>
                      <a:pt x="1523068" y="816687"/>
                      <a:pt x="1514727" y="821692"/>
                    </a:cubicBezTo>
                    <a:cubicBezTo>
                      <a:pt x="1514727" y="821692"/>
                      <a:pt x="1518063" y="805010"/>
                      <a:pt x="1518063" y="801673"/>
                    </a:cubicBezTo>
                    <a:cubicBezTo>
                      <a:pt x="1514727" y="800005"/>
                      <a:pt x="1509722" y="801673"/>
                      <a:pt x="1506386" y="801673"/>
                    </a:cubicBezTo>
                    <a:cubicBezTo>
                      <a:pt x="1504717" y="801673"/>
                      <a:pt x="1504717" y="786659"/>
                      <a:pt x="1503049" y="784991"/>
                    </a:cubicBezTo>
                    <a:cubicBezTo>
                      <a:pt x="1494708" y="778318"/>
                      <a:pt x="1484699" y="784991"/>
                      <a:pt x="1466349" y="776650"/>
                    </a:cubicBezTo>
                    <a:cubicBezTo>
                      <a:pt x="1466349" y="776650"/>
                      <a:pt x="1459676" y="764973"/>
                      <a:pt x="1458008" y="764973"/>
                    </a:cubicBezTo>
                    <a:cubicBezTo>
                      <a:pt x="1468017" y="763305"/>
                      <a:pt x="1471353" y="763305"/>
                      <a:pt x="1478026" y="761636"/>
                    </a:cubicBezTo>
                    <a:cubicBezTo>
                      <a:pt x="1474690" y="754964"/>
                      <a:pt x="1481363" y="753295"/>
                      <a:pt x="1481363" y="749959"/>
                    </a:cubicBezTo>
                    <a:cubicBezTo>
                      <a:pt x="1454671" y="729940"/>
                      <a:pt x="1476358" y="736613"/>
                      <a:pt x="1501381" y="738281"/>
                    </a:cubicBezTo>
                    <a:cubicBezTo>
                      <a:pt x="1494708" y="734945"/>
                      <a:pt x="1486367" y="723268"/>
                      <a:pt x="1478026" y="721599"/>
                    </a:cubicBezTo>
                    <a:cubicBezTo>
                      <a:pt x="1469685" y="721599"/>
                      <a:pt x="1469685" y="726604"/>
                      <a:pt x="1466349" y="724936"/>
                    </a:cubicBezTo>
                    <a:cubicBezTo>
                      <a:pt x="1466349" y="724936"/>
                      <a:pt x="1459676" y="713258"/>
                      <a:pt x="1458008" y="713258"/>
                    </a:cubicBezTo>
                    <a:cubicBezTo>
                      <a:pt x="1468017" y="713258"/>
                      <a:pt x="1469685" y="713258"/>
                      <a:pt x="1474690" y="709922"/>
                    </a:cubicBezTo>
                    <a:cubicBezTo>
                      <a:pt x="1479694" y="706586"/>
                      <a:pt x="1479694" y="709922"/>
                      <a:pt x="1486367" y="706586"/>
                    </a:cubicBezTo>
                    <a:cubicBezTo>
                      <a:pt x="1486367" y="706586"/>
                      <a:pt x="1489704" y="683231"/>
                      <a:pt x="1483031" y="689904"/>
                    </a:cubicBezTo>
                    <a:lnTo>
                      <a:pt x="1483031" y="681563"/>
                    </a:lnTo>
                    <a:cubicBezTo>
                      <a:pt x="1478026" y="684899"/>
                      <a:pt x="1474690" y="678226"/>
                      <a:pt x="1471353" y="678226"/>
                    </a:cubicBezTo>
                    <a:cubicBezTo>
                      <a:pt x="1471353" y="679894"/>
                      <a:pt x="1469685" y="691572"/>
                      <a:pt x="1468017" y="694908"/>
                    </a:cubicBezTo>
                    <a:cubicBezTo>
                      <a:pt x="1464681" y="698245"/>
                      <a:pt x="1458008" y="694908"/>
                      <a:pt x="1456340" y="698245"/>
                    </a:cubicBezTo>
                    <a:cubicBezTo>
                      <a:pt x="1456340" y="698245"/>
                      <a:pt x="1456340" y="686567"/>
                      <a:pt x="1456340" y="686567"/>
                    </a:cubicBezTo>
                    <a:cubicBezTo>
                      <a:pt x="1441326" y="693240"/>
                      <a:pt x="1454671" y="674890"/>
                      <a:pt x="1456340" y="674890"/>
                    </a:cubicBezTo>
                    <a:cubicBezTo>
                      <a:pt x="1466349" y="673222"/>
                      <a:pt x="1456340" y="683231"/>
                      <a:pt x="1464681" y="678226"/>
                    </a:cubicBezTo>
                    <a:lnTo>
                      <a:pt x="1464681" y="669885"/>
                    </a:lnTo>
                    <a:cubicBezTo>
                      <a:pt x="1459676" y="668217"/>
                      <a:pt x="1456340" y="669885"/>
                      <a:pt x="1453003" y="669885"/>
                    </a:cubicBezTo>
                    <a:cubicBezTo>
                      <a:pt x="1444662" y="666549"/>
                      <a:pt x="1453003" y="654871"/>
                      <a:pt x="1436321" y="658208"/>
                    </a:cubicBezTo>
                    <a:cubicBezTo>
                      <a:pt x="1431317" y="658208"/>
                      <a:pt x="1436321" y="668217"/>
                      <a:pt x="1424644" y="666549"/>
                    </a:cubicBezTo>
                    <a:cubicBezTo>
                      <a:pt x="1424644" y="666549"/>
                      <a:pt x="1427980" y="659876"/>
                      <a:pt x="1427980" y="658208"/>
                    </a:cubicBezTo>
                    <a:lnTo>
                      <a:pt x="1416303" y="654871"/>
                    </a:lnTo>
                    <a:lnTo>
                      <a:pt x="1412966" y="651535"/>
                    </a:lnTo>
                    <a:cubicBezTo>
                      <a:pt x="1399621" y="651535"/>
                      <a:pt x="1412966" y="648199"/>
                      <a:pt x="1401289" y="643194"/>
                    </a:cubicBezTo>
                    <a:cubicBezTo>
                      <a:pt x="1401289" y="643194"/>
                      <a:pt x="1401289" y="654871"/>
                      <a:pt x="1401289" y="654871"/>
                    </a:cubicBezTo>
                    <a:cubicBezTo>
                      <a:pt x="1396284" y="656540"/>
                      <a:pt x="1389612" y="653203"/>
                      <a:pt x="1384607" y="654871"/>
                    </a:cubicBezTo>
                    <a:cubicBezTo>
                      <a:pt x="1384607" y="654871"/>
                      <a:pt x="1387943" y="648199"/>
                      <a:pt x="1387943" y="646530"/>
                    </a:cubicBezTo>
                    <a:cubicBezTo>
                      <a:pt x="1397953" y="651535"/>
                      <a:pt x="1392948" y="639858"/>
                      <a:pt x="1396284" y="638189"/>
                    </a:cubicBezTo>
                    <a:cubicBezTo>
                      <a:pt x="1387943" y="636521"/>
                      <a:pt x="1386275" y="638189"/>
                      <a:pt x="1379602" y="634853"/>
                    </a:cubicBezTo>
                    <a:cubicBezTo>
                      <a:pt x="1387943" y="634853"/>
                      <a:pt x="1371261" y="626512"/>
                      <a:pt x="1371261" y="626512"/>
                    </a:cubicBezTo>
                    <a:lnTo>
                      <a:pt x="1362920" y="626512"/>
                    </a:lnTo>
                    <a:cubicBezTo>
                      <a:pt x="1362920" y="634853"/>
                      <a:pt x="1362920" y="638189"/>
                      <a:pt x="1359584" y="643194"/>
                    </a:cubicBezTo>
                    <a:cubicBezTo>
                      <a:pt x="1351243" y="638189"/>
                      <a:pt x="1356248" y="643194"/>
                      <a:pt x="1347907" y="643194"/>
                    </a:cubicBezTo>
                    <a:cubicBezTo>
                      <a:pt x="1344570" y="629848"/>
                      <a:pt x="1349575" y="618171"/>
                      <a:pt x="1339566" y="626512"/>
                    </a:cubicBezTo>
                    <a:cubicBezTo>
                      <a:pt x="1336229" y="628180"/>
                      <a:pt x="1329556" y="639858"/>
                      <a:pt x="1327888" y="643194"/>
                    </a:cubicBezTo>
                    <a:cubicBezTo>
                      <a:pt x="1324552" y="633185"/>
                      <a:pt x="1316211" y="621507"/>
                      <a:pt x="1331225" y="619839"/>
                    </a:cubicBezTo>
                    <a:cubicBezTo>
                      <a:pt x="1332893" y="613166"/>
                      <a:pt x="1331225" y="609830"/>
                      <a:pt x="1334561" y="603157"/>
                    </a:cubicBezTo>
                    <a:cubicBezTo>
                      <a:pt x="1327888" y="599821"/>
                      <a:pt x="1324552" y="599821"/>
                      <a:pt x="1314543" y="594816"/>
                    </a:cubicBezTo>
                    <a:cubicBezTo>
                      <a:pt x="1321215" y="594816"/>
                      <a:pt x="1326220" y="579802"/>
                      <a:pt x="1314543" y="578134"/>
                    </a:cubicBezTo>
                    <a:lnTo>
                      <a:pt x="1314543" y="569793"/>
                    </a:lnTo>
                    <a:cubicBezTo>
                      <a:pt x="1297861" y="561452"/>
                      <a:pt x="1289520" y="579802"/>
                      <a:pt x="1274506" y="578134"/>
                    </a:cubicBezTo>
                    <a:lnTo>
                      <a:pt x="1266165" y="569793"/>
                    </a:lnTo>
                    <a:cubicBezTo>
                      <a:pt x="1244478" y="561452"/>
                      <a:pt x="1231133" y="559784"/>
                      <a:pt x="1202773" y="558116"/>
                    </a:cubicBezTo>
                    <a:lnTo>
                      <a:pt x="1206110" y="549775"/>
                    </a:lnTo>
                    <a:cubicBezTo>
                      <a:pt x="1237805" y="536429"/>
                      <a:pt x="1257824" y="549775"/>
                      <a:pt x="1226128" y="509738"/>
                    </a:cubicBezTo>
                    <a:cubicBezTo>
                      <a:pt x="1221123" y="504733"/>
                      <a:pt x="1219455" y="498060"/>
                      <a:pt x="1209446" y="498060"/>
                    </a:cubicBezTo>
                    <a:cubicBezTo>
                      <a:pt x="1206110" y="498060"/>
                      <a:pt x="1189428" y="509738"/>
                      <a:pt x="1189428" y="509738"/>
                    </a:cubicBezTo>
                    <a:cubicBezTo>
                      <a:pt x="1179418" y="509738"/>
                      <a:pt x="1179418" y="503065"/>
                      <a:pt x="1172746" y="501397"/>
                    </a:cubicBezTo>
                    <a:cubicBezTo>
                      <a:pt x="1152727" y="496392"/>
                      <a:pt x="1144386" y="508070"/>
                      <a:pt x="1132709" y="513074"/>
                    </a:cubicBezTo>
                    <a:lnTo>
                      <a:pt x="1132709" y="521415"/>
                    </a:lnTo>
                    <a:cubicBezTo>
                      <a:pt x="1126036" y="516411"/>
                      <a:pt x="1131040" y="518079"/>
                      <a:pt x="1129372" y="509738"/>
                    </a:cubicBezTo>
                    <a:cubicBezTo>
                      <a:pt x="1085999" y="496392"/>
                      <a:pt x="1077658" y="516411"/>
                      <a:pt x="1040958" y="529756"/>
                    </a:cubicBezTo>
                    <a:cubicBezTo>
                      <a:pt x="1044294" y="529756"/>
                      <a:pt x="1049299" y="538097"/>
                      <a:pt x="1040958" y="538097"/>
                    </a:cubicBezTo>
                    <a:cubicBezTo>
                      <a:pt x="1040958" y="538097"/>
                      <a:pt x="1045962" y="546438"/>
                      <a:pt x="1044294" y="546438"/>
                    </a:cubicBezTo>
                    <a:cubicBezTo>
                      <a:pt x="1042626" y="546438"/>
                      <a:pt x="1029280" y="546438"/>
                      <a:pt x="1035953" y="543102"/>
                    </a:cubicBezTo>
                    <a:cubicBezTo>
                      <a:pt x="1035953" y="543102"/>
                      <a:pt x="1020939" y="549775"/>
                      <a:pt x="1019271" y="551443"/>
                    </a:cubicBezTo>
                    <a:cubicBezTo>
                      <a:pt x="1019271" y="554779"/>
                      <a:pt x="1019271" y="564789"/>
                      <a:pt x="1019271" y="568125"/>
                    </a:cubicBezTo>
                    <a:cubicBezTo>
                      <a:pt x="1025944" y="568125"/>
                      <a:pt x="1020939" y="568125"/>
                      <a:pt x="1022607" y="576466"/>
                    </a:cubicBezTo>
                    <a:cubicBezTo>
                      <a:pt x="1029280" y="576466"/>
                      <a:pt x="1039289" y="574798"/>
                      <a:pt x="1045962" y="576466"/>
                    </a:cubicBezTo>
                    <a:cubicBezTo>
                      <a:pt x="1045962" y="576466"/>
                      <a:pt x="1045962" y="591480"/>
                      <a:pt x="1045962" y="593148"/>
                    </a:cubicBezTo>
                    <a:cubicBezTo>
                      <a:pt x="1039289" y="593148"/>
                      <a:pt x="1042626" y="588143"/>
                      <a:pt x="1037621" y="584807"/>
                    </a:cubicBezTo>
                    <a:cubicBezTo>
                      <a:pt x="1032617" y="586475"/>
                      <a:pt x="1022607" y="584807"/>
                      <a:pt x="1017603" y="584807"/>
                    </a:cubicBezTo>
                    <a:cubicBezTo>
                      <a:pt x="1022607" y="588143"/>
                      <a:pt x="1014266" y="593148"/>
                      <a:pt x="1014266" y="593148"/>
                    </a:cubicBezTo>
                    <a:cubicBezTo>
                      <a:pt x="1014266" y="593148"/>
                      <a:pt x="1017603" y="599821"/>
                      <a:pt x="1017603" y="601489"/>
                    </a:cubicBezTo>
                    <a:cubicBezTo>
                      <a:pt x="1024276" y="606494"/>
                      <a:pt x="1029280" y="601489"/>
                      <a:pt x="1037621" y="604825"/>
                    </a:cubicBezTo>
                    <a:lnTo>
                      <a:pt x="1037621" y="613166"/>
                    </a:lnTo>
                    <a:cubicBezTo>
                      <a:pt x="1019271" y="618171"/>
                      <a:pt x="1039289" y="638189"/>
                      <a:pt x="1034285" y="641526"/>
                    </a:cubicBezTo>
                    <a:cubicBezTo>
                      <a:pt x="1030948" y="641526"/>
                      <a:pt x="1022607" y="633185"/>
                      <a:pt x="1022607" y="633185"/>
                    </a:cubicBezTo>
                    <a:cubicBezTo>
                      <a:pt x="1010930" y="631517"/>
                      <a:pt x="1009262" y="636521"/>
                      <a:pt x="999253" y="636521"/>
                    </a:cubicBezTo>
                    <a:cubicBezTo>
                      <a:pt x="1004257" y="633185"/>
                      <a:pt x="1012598" y="628180"/>
                      <a:pt x="1019271" y="624844"/>
                    </a:cubicBezTo>
                    <a:cubicBezTo>
                      <a:pt x="1017603" y="623176"/>
                      <a:pt x="1017603" y="614835"/>
                      <a:pt x="1015935" y="613166"/>
                    </a:cubicBezTo>
                    <a:cubicBezTo>
                      <a:pt x="1012598" y="609830"/>
                      <a:pt x="1002589" y="609830"/>
                      <a:pt x="999253" y="604825"/>
                    </a:cubicBezTo>
                    <a:cubicBezTo>
                      <a:pt x="992580" y="589812"/>
                      <a:pt x="999253" y="536429"/>
                      <a:pt x="1010930" y="528088"/>
                    </a:cubicBezTo>
                    <a:cubicBezTo>
                      <a:pt x="1025944" y="518079"/>
                      <a:pt x="1042626" y="519747"/>
                      <a:pt x="1062644" y="516411"/>
                    </a:cubicBezTo>
                    <a:lnTo>
                      <a:pt x="1062644" y="508070"/>
                    </a:lnTo>
                    <a:cubicBezTo>
                      <a:pt x="1059308" y="508070"/>
                      <a:pt x="1050967" y="504733"/>
                      <a:pt x="1050967" y="504733"/>
                    </a:cubicBezTo>
                    <a:cubicBezTo>
                      <a:pt x="1042626" y="504733"/>
                      <a:pt x="994248" y="508070"/>
                      <a:pt x="994248" y="508070"/>
                    </a:cubicBezTo>
                    <a:cubicBezTo>
                      <a:pt x="970893" y="511406"/>
                      <a:pt x="955879" y="514742"/>
                      <a:pt x="937529" y="519747"/>
                    </a:cubicBezTo>
                    <a:cubicBezTo>
                      <a:pt x="937529" y="523084"/>
                      <a:pt x="937529" y="533093"/>
                      <a:pt x="937529" y="536429"/>
                    </a:cubicBezTo>
                    <a:cubicBezTo>
                      <a:pt x="937529" y="538097"/>
                      <a:pt x="925852" y="538097"/>
                      <a:pt x="925852" y="539766"/>
                    </a:cubicBezTo>
                    <a:cubicBezTo>
                      <a:pt x="924184" y="543102"/>
                      <a:pt x="925852" y="551443"/>
                      <a:pt x="925852" y="556448"/>
                    </a:cubicBezTo>
                    <a:cubicBezTo>
                      <a:pt x="925852" y="558116"/>
                      <a:pt x="915843" y="564789"/>
                      <a:pt x="914174" y="568125"/>
                    </a:cubicBezTo>
                    <a:cubicBezTo>
                      <a:pt x="907502" y="583139"/>
                      <a:pt x="907502" y="593148"/>
                      <a:pt x="897492" y="611498"/>
                    </a:cubicBezTo>
                    <a:cubicBezTo>
                      <a:pt x="900829" y="613166"/>
                      <a:pt x="910838" y="616503"/>
                      <a:pt x="914174" y="619839"/>
                    </a:cubicBezTo>
                    <a:cubicBezTo>
                      <a:pt x="914174" y="621507"/>
                      <a:pt x="910838" y="626512"/>
                      <a:pt x="910838" y="628180"/>
                    </a:cubicBezTo>
                    <a:cubicBezTo>
                      <a:pt x="930856" y="638189"/>
                      <a:pt x="935861" y="639858"/>
                      <a:pt x="962552" y="639858"/>
                    </a:cubicBezTo>
                    <a:lnTo>
                      <a:pt x="962552" y="648199"/>
                    </a:lnTo>
                    <a:cubicBezTo>
                      <a:pt x="952543" y="648199"/>
                      <a:pt x="950875" y="646530"/>
                      <a:pt x="942534" y="644862"/>
                    </a:cubicBezTo>
                    <a:cubicBezTo>
                      <a:pt x="954211" y="663212"/>
                      <a:pt x="949207" y="663212"/>
                      <a:pt x="970893" y="673222"/>
                    </a:cubicBezTo>
                    <a:cubicBezTo>
                      <a:pt x="954211" y="673222"/>
                      <a:pt x="967557" y="683231"/>
                      <a:pt x="974230" y="681563"/>
                    </a:cubicBezTo>
                    <a:cubicBezTo>
                      <a:pt x="977566" y="681563"/>
                      <a:pt x="975898" y="673222"/>
                      <a:pt x="977566" y="669885"/>
                    </a:cubicBezTo>
                    <a:lnTo>
                      <a:pt x="985907" y="669885"/>
                    </a:lnTo>
                    <a:cubicBezTo>
                      <a:pt x="997584" y="679894"/>
                      <a:pt x="1000921" y="686567"/>
                      <a:pt x="1009262" y="698245"/>
                    </a:cubicBezTo>
                    <a:cubicBezTo>
                      <a:pt x="1012598" y="698245"/>
                      <a:pt x="1020939" y="698245"/>
                      <a:pt x="1025944" y="698245"/>
                    </a:cubicBezTo>
                    <a:lnTo>
                      <a:pt x="1025944" y="689904"/>
                    </a:lnTo>
                    <a:cubicBezTo>
                      <a:pt x="1035953" y="689904"/>
                      <a:pt x="1034285" y="696576"/>
                      <a:pt x="1037621" y="698245"/>
                    </a:cubicBezTo>
                    <a:cubicBezTo>
                      <a:pt x="1057640" y="703249"/>
                      <a:pt x="1074322" y="696576"/>
                      <a:pt x="1089335" y="698245"/>
                    </a:cubicBezTo>
                    <a:cubicBezTo>
                      <a:pt x="1089335" y="698245"/>
                      <a:pt x="1092672" y="706586"/>
                      <a:pt x="1092672" y="706586"/>
                    </a:cubicBezTo>
                    <a:cubicBezTo>
                      <a:pt x="1102681" y="709922"/>
                      <a:pt x="1112690" y="708254"/>
                      <a:pt x="1121031" y="709922"/>
                    </a:cubicBezTo>
                    <a:cubicBezTo>
                      <a:pt x="1117695" y="706586"/>
                      <a:pt x="1109354" y="694908"/>
                      <a:pt x="1109354" y="693240"/>
                    </a:cubicBezTo>
                    <a:cubicBezTo>
                      <a:pt x="1102681" y="678226"/>
                      <a:pt x="1119363" y="693240"/>
                      <a:pt x="1121031" y="693240"/>
                    </a:cubicBezTo>
                    <a:cubicBezTo>
                      <a:pt x="1131040" y="699913"/>
                      <a:pt x="1142718" y="709922"/>
                      <a:pt x="1152727" y="716595"/>
                    </a:cubicBezTo>
                    <a:cubicBezTo>
                      <a:pt x="1151059" y="711590"/>
                      <a:pt x="1154395" y="709922"/>
                      <a:pt x="1152727" y="704917"/>
                    </a:cubicBezTo>
                    <a:cubicBezTo>
                      <a:pt x="1152727" y="704917"/>
                      <a:pt x="1141050" y="694908"/>
                      <a:pt x="1141050" y="693240"/>
                    </a:cubicBezTo>
                    <a:cubicBezTo>
                      <a:pt x="1142718" y="693240"/>
                      <a:pt x="1132709" y="684899"/>
                      <a:pt x="1132709" y="684899"/>
                    </a:cubicBezTo>
                    <a:cubicBezTo>
                      <a:pt x="1169409" y="684899"/>
                      <a:pt x="1156064" y="681563"/>
                      <a:pt x="1181087" y="701581"/>
                    </a:cubicBezTo>
                    <a:cubicBezTo>
                      <a:pt x="1189428" y="698245"/>
                      <a:pt x="1194432" y="699913"/>
                      <a:pt x="1204441" y="698245"/>
                    </a:cubicBezTo>
                    <a:cubicBezTo>
                      <a:pt x="1201105" y="688235"/>
                      <a:pt x="1202773" y="686567"/>
                      <a:pt x="1201105" y="678226"/>
                    </a:cubicBezTo>
                    <a:cubicBezTo>
                      <a:pt x="1201105" y="678226"/>
                      <a:pt x="1189428" y="678226"/>
                      <a:pt x="1197769" y="681563"/>
                    </a:cubicBezTo>
                    <a:cubicBezTo>
                      <a:pt x="1187759" y="689904"/>
                      <a:pt x="1192764" y="678226"/>
                      <a:pt x="1189428" y="678226"/>
                    </a:cubicBezTo>
                    <a:cubicBezTo>
                      <a:pt x="1194432" y="676558"/>
                      <a:pt x="1201105" y="673222"/>
                      <a:pt x="1206110" y="669885"/>
                    </a:cubicBezTo>
                    <a:lnTo>
                      <a:pt x="1209446" y="678226"/>
                    </a:lnTo>
                    <a:lnTo>
                      <a:pt x="1212782" y="689904"/>
                    </a:lnTo>
                    <a:cubicBezTo>
                      <a:pt x="1221123" y="689904"/>
                      <a:pt x="1216119" y="686567"/>
                      <a:pt x="1216119" y="681563"/>
                    </a:cubicBezTo>
                    <a:lnTo>
                      <a:pt x="1224460" y="681563"/>
                    </a:lnTo>
                    <a:cubicBezTo>
                      <a:pt x="1227796" y="691572"/>
                      <a:pt x="1229464" y="703249"/>
                      <a:pt x="1232801" y="713258"/>
                    </a:cubicBezTo>
                    <a:cubicBezTo>
                      <a:pt x="1239474" y="709922"/>
                      <a:pt x="1234469" y="709922"/>
                      <a:pt x="1236137" y="701581"/>
                    </a:cubicBezTo>
                    <a:cubicBezTo>
                      <a:pt x="1244478" y="703249"/>
                      <a:pt x="1247815" y="696576"/>
                      <a:pt x="1252819" y="698245"/>
                    </a:cubicBezTo>
                    <a:cubicBezTo>
                      <a:pt x="1256156" y="698245"/>
                      <a:pt x="1257824" y="708254"/>
                      <a:pt x="1264497" y="709922"/>
                    </a:cubicBezTo>
                    <a:cubicBezTo>
                      <a:pt x="1264497" y="713258"/>
                      <a:pt x="1257824" y="714927"/>
                      <a:pt x="1261160" y="721599"/>
                    </a:cubicBezTo>
                    <a:cubicBezTo>
                      <a:pt x="1284515" y="709922"/>
                      <a:pt x="1286183" y="694908"/>
                      <a:pt x="1277842" y="733277"/>
                    </a:cubicBezTo>
                    <a:cubicBezTo>
                      <a:pt x="1282847" y="733277"/>
                      <a:pt x="1291188" y="738281"/>
                      <a:pt x="1294524" y="741618"/>
                    </a:cubicBezTo>
                    <a:lnTo>
                      <a:pt x="1282847" y="744954"/>
                    </a:lnTo>
                    <a:cubicBezTo>
                      <a:pt x="1282847" y="744954"/>
                      <a:pt x="1282847" y="756632"/>
                      <a:pt x="1282847" y="756632"/>
                    </a:cubicBezTo>
                    <a:cubicBezTo>
                      <a:pt x="1276174" y="753295"/>
                      <a:pt x="1279510" y="761636"/>
                      <a:pt x="1279510" y="764973"/>
                    </a:cubicBezTo>
                    <a:cubicBezTo>
                      <a:pt x="1279510" y="764973"/>
                      <a:pt x="1291188" y="764973"/>
                      <a:pt x="1291188" y="764973"/>
                    </a:cubicBezTo>
                    <a:cubicBezTo>
                      <a:pt x="1291188" y="764973"/>
                      <a:pt x="1284515" y="771646"/>
                      <a:pt x="1291188" y="776650"/>
                    </a:cubicBezTo>
                    <a:cubicBezTo>
                      <a:pt x="1297861" y="771646"/>
                      <a:pt x="1304533" y="768309"/>
                      <a:pt x="1311206" y="764973"/>
                    </a:cubicBezTo>
                    <a:cubicBezTo>
                      <a:pt x="1317879" y="761636"/>
                      <a:pt x="1317879" y="759968"/>
                      <a:pt x="1327888" y="756632"/>
                    </a:cubicBezTo>
                    <a:lnTo>
                      <a:pt x="1327888" y="748291"/>
                    </a:lnTo>
                    <a:cubicBezTo>
                      <a:pt x="1334561" y="746622"/>
                      <a:pt x="1327888" y="754964"/>
                      <a:pt x="1336229" y="751627"/>
                    </a:cubicBezTo>
                    <a:cubicBezTo>
                      <a:pt x="1336229" y="756632"/>
                      <a:pt x="1329556" y="784991"/>
                      <a:pt x="1332893" y="774982"/>
                    </a:cubicBezTo>
                    <a:lnTo>
                      <a:pt x="1332893" y="783323"/>
                    </a:lnTo>
                    <a:cubicBezTo>
                      <a:pt x="1334561" y="783323"/>
                      <a:pt x="1339566" y="779987"/>
                      <a:pt x="1341234" y="779987"/>
                    </a:cubicBezTo>
                    <a:lnTo>
                      <a:pt x="1344570" y="791664"/>
                    </a:lnTo>
                    <a:cubicBezTo>
                      <a:pt x="1344570" y="791664"/>
                      <a:pt x="1356248" y="791664"/>
                      <a:pt x="1356248" y="791664"/>
                    </a:cubicBezTo>
                    <a:cubicBezTo>
                      <a:pt x="1356248" y="791664"/>
                      <a:pt x="1351243" y="805010"/>
                      <a:pt x="1352911" y="811682"/>
                    </a:cubicBezTo>
                    <a:cubicBezTo>
                      <a:pt x="1352911" y="811682"/>
                      <a:pt x="1362920" y="828364"/>
                      <a:pt x="1364589" y="835037"/>
                    </a:cubicBezTo>
                    <a:cubicBezTo>
                      <a:pt x="1362920" y="835037"/>
                      <a:pt x="1351243" y="835037"/>
                      <a:pt x="1347907" y="835037"/>
                    </a:cubicBezTo>
                    <a:cubicBezTo>
                      <a:pt x="1352911" y="840042"/>
                      <a:pt x="1344570" y="853387"/>
                      <a:pt x="1344570" y="855056"/>
                    </a:cubicBezTo>
                    <a:cubicBezTo>
                      <a:pt x="1352911" y="858392"/>
                      <a:pt x="1354579" y="858392"/>
                      <a:pt x="1361252" y="863397"/>
                    </a:cubicBezTo>
                    <a:cubicBezTo>
                      <a:pt x="1357916" y="865065"/>
                      <a:pt x="1349575" y="863397"/>
                      <a:pt x="1344570" y="863397"/>
                    </a:cubicBezTo>
                    <a:cubicBezTo>
                      <a:pt x="1341234" y="863397"/>
                      <a:pt x="1321215" y="898429"/>
                      <a:pt x="1316211" y="903433"/>
                    </a:cubicBezTo>
                    <a:cubicBezTo>
                      <a:pt x="1326220" y="916779"/>
                      <a:pt x="1337897" y="928456"/>
                      <a:pt x="1347907" y="943470"/>
                    </a:cubicBezTo>
                    <a:cubicBezTo>
                      <a:pt x="1296192" y="951811"/>
                      <a:pt x="1272838" y="960152"/>
                      <a:pt x="1224460" y="960152"/>
                    </a:cubicBezTo>
                    <a:cubicBezTo>
                      <a:pt x="1222792" y="981839"/>
                      <a:pt x="1219455" y="983507"/>
                      <a:pt x="1216119" y="1000189"/>
                    </a:cubicBezTo>
                    <a:cubicBezTo>
                      <a:pt x="1209446" y="995184"/>
                      <a:pt x="1214451" y="1003525"/>
                      <a:pt x="1212782" y="1003525"/>
                    </a:cubicBezTo>
                    <a:cubicBezTo>
                      <a:pt x="1227796" y="1010198"/>
                      <a:pt x="1239474" y="1023544"/>
                      <a:pt x="1261160" y="1015203"/>
                    </a:cubicBezTo>
                    <a:cubicBezTo>
                      <a:pt x="1266165" y="1013535"/>
                      <a:pt x="1264497" y="1006862"/>
                      <a:pt x="1269501" y="1003525"/>
                    </a:cubicBezTo>
                    <a:cubicBezTo>
                      <a:pt x="1282847" y="991848"/>
                      <a:pt x="1286183" y="1000189"/>
                      <a:pt x="1301197" y="1003525"/>
                    </a:cubicBezTo>
                    <a:cubicBezTo>
                      <a:pt x="1299529" y="1003525"/>
                      <a:pt x="1304533" y="996853"/>
                      <a:pt x="1304533" y="995184"/>
                    </a:cubicBezTo>
                    <a:cubicBezTo>
                      <a:pt x="1299529" y="991848"/>
                      <a:pt x="1292856" y="990180"/>
                      <a:pt x="1287851" y="986843"/>
                    </a:cubicBezTo>
                    <a:cubicBezTo>
                      <a:pt x="1287851" y="986843"/>
                      <a:pt x="1289520" y="978502"/>
                      <a:pt x="1296192" y="983507"/>
                    </a:cubicBezTo>
                    <a:cubicBezTo>
                      <a:pt x="1296192" y="978502"/>
                      <a:pt x="1292856" y="973498"/>
                      <a:pt x="1299529" y="975166"/>
                    </a:cubicBezTo>
                    <a:cubicBezTo>
                      <a:pt x="1299529" y="975166"/>
                      <a:pt x="1302865" y="988512"/>
                      <a:pt x="1302865" y="991848"/>
                    </a:cubicBezTo>
                    <a:cubicBezTo>
                      <a:pt x="1312874" y="991848"/>
                      <a:pt x="1316211" y="983507"/>
                      <a:pt x="1319547" y="983507"/>
                    </a:cubicBezTo>
                    <a:lnTo>
                      <a:pt x="1327888" y="1000189"/>
                    </a:lnTo>
                    <a:lnTo>
                      <a:pt x="1344570" y="996853"/>
                    </a:lnTo>
                    <a:cubicBezTo>
                      <a:pt x="1347907" y="1003525"/>
                      <a:pt x="1344570" y="1010198"/>
                      <a:pt x="1347907" y="1016871"/>
                    </a:cubicBezTo>
                    <a:lnTo>
                      <a:pt x="1356248" y="1016871"/>
                    </a:lnTo>
                    <a:cubicBezTo>
                      <a:pt x="1356248" y="1020207"/>
                      <a:pt x="1356248" y="1028548"/>
                      <a:pt x="1359584" y="1033553"/>
                    </a:cubicBezTo>
                    <a:cubicBezTo>
                      <a:pt x="1359584" y="1033553"/>
                      <a:pt x="1366257" y="1030217"/>
                      <a:pt x="1367925" y="1030217"/>
                    </a:cubicBezTo>
                    <a:cubicBezTo>
                      <a:pt x="1367925" y="1036889"/>
                      <a:pt x="1369593" y="1038558"/>
                      <a:pt x="1371261" y="1041894"/>
                    </a:cubicBezTo>
                    <a:cubicBezTo>
                      <a:pt x="1371261" y="1041894"/>
                      <a:pt x="1377934" y="1030217"/>
                      <a:pt x="1374598" y="1030217"/>
                    </a:cubicBezTo>
                    <a:cubicBezTo>
                      <a:pt x="1377934" y="1030217"/>
                      <a:pt x="1379602" y="1033553"/>
                      <a:pt x="1386275" y="1033553"/>
                    </a:cubicBezTo>
                    <a:cubicBezTo>
                      <a:pt x="1386275" y="1033553"/>
                      <a:pt x="1386275" y="1045230"/>
                      <a:pt x="1386275" y="1045230"/>
                    </a:cubicBezTo>
                    <a:cubicBezTo>
                      <a:pt x="1382939" y="1045230"/>
                      <a:pt x="1374598" y="1045230"/>
                      <a:pt x="1369593" y="1045230"/>
                    </a:cubicBezTo>
                    <a:lnTo>
                      <a:pt x="1369593" y="1053571"/>
                    </a:lnTo>
                    <a:cubicBezTo>
                      <a:pt x="1376266" y="1053571"/>
                      <a:pt x="1381271" y="1060244"/>
                      <a:pt x="1386275" y="1061912"/>
                    </a:cubicBezTo>
                    <a:cubicBezTo>
                      <a:pt x="1392948" y="1061912"/>
                      <a:pt x="1414635" y="1056908"/>
                      <a:pt x="1422976" y="1058576"/>
                    </a:cubicBezTo>
                    <a:lnTo>
                      <a:pt x="1422976" y="1055240"/>
                    </a:lnTo>
                    <a:cubicBezTo>
                      <a:pt x="1431317" y="1055240"/>
                      <a:pt x="1442994" y="1058576"/>
                      <a:pt x="1459676" y="1063581"/>
                    </a:cubicBezTo>
                    <a:cubicBezTo>
                      <a:pt x="1459676" y="1058576"/>
                      <a:pt x="1456340" y="1055240"/>
                      <a:pt x="1463012" y="1055240"/>
                    </a:cubicBezTo>
                    <a:lnTo>
                      <a:pt x="1471353" y="1063581"/>
                    </a:lnTo>
                    <a:cubicBezTo>
                      <a:pt x="1483031" y="1066917"/>
                      <a:pt x="1481363" y="1058576"/>
                      <a:pt x="1491372" y="1060244"/>
                    </a:cubicBezTo>
                    <a:lnTo>
                      <a:pt x="1494708" y="1068585"/>
                    </a:lnTo>
                    <a:cubicBezTo>
                      <a:pt x="1506386" y="1073590"/>
                      <a:pt x="1516395" y="1070253"/>
                      <a:pt x="1526404" y="1071922"/>
                    </a:cubicBezTo>
                    <a:cubicBezTo>
                      <a:pt x="1524736" y="1066917"/>
                      <a:pt x="1526404" y="1056908"/>
                      <a:pt x="1526404" y="1051903"/>
                    </a:cubicBezTo>
                    <a:cubicBezTo>
                      <a:pt x="1514727" y="1050235"/>
                      <a:pt x="1514727" y="1051903"/>
                      <a:pt x="1506386" y="1051903"/>
                    </a:cubicBezTo>
                    <a:cubicBezTo>
                      <a:pt x="1506386" y="1048567"/>
                      <a:pt x="1501381" y="1036889"/>
                      <a:pt x="1498045" y="1035221"/>
                    </a:cubicBezTo>
                    <a:cubicBezTo>
                      <a:pt x="1493040" y="1031885"/>
                      <a:pt x="1484699" y="1035221"/>
                      <a:pt x="1478026" y="1035221"/>
                    </a:cubicBezTo>
                    <a:cubicBezTo>
                      <a:pt x="1476358" y="1035221"/>
                      <a:pt x="1447999" y="1016871"/>
                      <a:pt x="1446330" y="1015203"/>
                    </a:cubicBezTo>
                    <a:cubicBezTo>
                      <a:pt x="1442994" y="1011866"/>
                      <a:pt x="1446330" y="1003525"/>
                      <a:pt x="1442994" y="998521"/>
                    </a:cubicBezTo>
                    <a:cubicBezTo>
                      <a:pt x="1449667" y="1000189"/>
                      <a:pt x="1466349" y="1006862"/>
                      <a:pt x="1466349" y="1006862"/>
                    </a:cubicBezTo>
                    <a:lnTo>
                      <a:pt x="1474690" y="1006862"/>
                    </a:lnTo>
                    <a:cubicBezTo>
                      <a:pt x="1469685" y="1011866"/>
                      <a:pt x="1478026" y="1010198"/>
                      <a:pt x="1478026" y="1010198"/>
                    </a:cubicBezTo>
                    <a:cubicBezTo>
                      <a:pt x="1484699" y="1005194"/>
                      <a:pt x="1471353" y="996853"/>
                      <a:pt x="1486367" y="998521"/>
                    </a:cubicBezTo>
                    <a:cubicBezTo>
                      <a:pt x="1486367" y="998521"/>
                      <a:pt x="1493040" y="1010198"/>
                      <a:pt x="1494708" y="1010198"/>
                    </a:cubicBezTo>
                    <a:cubicBezTo>
                      <a:pt x="1503049" y="1010198"/>
                      <a:pt x="1529740" y="1006862"/>
                      <a:pt x="1534745" y="1010198"/>
                    </a:cubicBezTo>
                    <a:cubicBezTo>
                      <a:pt x="1538081" y="1013535"/>
                      <a:pt x="1538081" y="1025212"/>
                      <a:pt x="1543086" y="1026880"/>
                    </a:cubicBezTo>
                    <a:cubicBezTo>
                      <a:pt x="1546422" y="1026880"/>
                      <a:pt x="1553095" y="1025212"/>
                      <a:pt x="1554763" y="1026880"/>
                    </a:cubicBezTo>
                    <a:cubicBezTo>
                      <a:pt x="1546422" y="1018539"/>
                      <a:pt x="1539750" y="1013535"/>
                      <a:pt x="1531409" y="1006862"/>
                    </a:cubicBezTo>
                    <a:cubicBezTo>
                      <a:pt x="1531409" y="1006862"/>
                      <a:pt x="1554763" y="995184"/>
                      <a:pt x="1543086" y="998521"/>
                    </a:cubicBezTo>
                    <a:cubicBezTo>
                      <a:pt x="1543086" y="998521"/>
                      <a:pt x="1543086" y="986843"/>
                      <a:pt x="1543086" y="986843"/>
                    </a:cubicBezTo>
                    <a:cubicBezTo>
                      <a:pt x="1548091" y="983507"/>
                      <a:pt x="1546422" y="990180"/>
                      <a:pt x="1554763" y="986843"/>
                    </a:cubicBezTo>
                    <a:lnTo>
                      <a:pt x="1554763" y="978502"/>
                    </a:lnTo>
                    <a:cubicBezTo>
                      <a:pt x="1546422" y="971830"/>
                      <a:pt x="1551427" y="973498"/>
                      <a:pt x="1546422" y="961820"/>
                    </a:cubicBezTo>
                    <a:cubicBezTo>
                      <a:pt x="1536413" y="961820"/>
                      <a:pt x="1539750" y="966825"/>
                      <a:pt x="1534745" y="970161"/>
                    </a:cubicBezTo>
                    <a:lnTo>
                      <a:pt x="1494708" y="938466"/>
                    </a:lnTo>
                    <a:cubicBezTo>
                      <a:pt x="1491372" y="933461"/>
                      <a:pt x="1494708" y="923452"/>
                      <a:pt x="1491372" y="918447"/>
                    </a:cubicBezTo>
                    <a:cubicBezTo>
                      <a:pt x="1491372" y="916779"/>
                      <a:pt x="1481363" y="918447"/>
                      <a:pt x="1479694" y="918447"/>
                    </a:cubicBezTo>
                    <a:cubicBezTo>
                      <a:pt x="1474690" y="916779"/>
                      <a:pt x="1464681" y="893424"/>
                      <a:pt x="1479694" y="898429"/>
                    </a:cubicBezTo>
                    <a:cubicBezTo>
                      <a:pt x="1479694" y="898429"/>
                      <a:pt x="1479694" y="905102"/>
                      <a:pt x="1488035" y="906770"/>
                    </a:cubicBezTo>
                    <a:cubicBezTo>
                      <a:pt x="1488035" y="903433"/>
                      <a:pt x="1471353" y="868401"/>
                      <a:pt x="1484699" y="875074"/>
                    </a:cubicBezTo>
                    <a:cubicBezTo>
                      <a:pt x="1486367" y="875074"/>
                      <a:pt x="1489704" y="888420"/>
                      <a:pt x="1493040" y="891756"/>
                    </a:cubicBezTo>
                    <a:cubicBezTo>
                      <a:pt x="1494708" y="886751"/>
                      <a:pt x="1491372" y="885083"/>
                      <a:pt x="1493040" y="880079"/>
                    </a:cubicBezTo>
                    <a:cubicBezTo>
                      <a:pt x="1493040" y="876742"/>
                      <a:pt x="1503049" y="875074"/>
                      <a:pt x="1504717" y="871738"/>
                    </a:cubicBezTo>
                    <a:cubicBezTo>
                      <a:pt x="1511390" y="888420"/>
                      <a:pt x="1513058" y="910106"/>
                      <a:pt x="1536413" y="908438"/>
                    </a:cubicBezTo>
                    <a:cubicBezTo>
                      <a:pt x="1536413" y="908438"/>
                      <a:pt x="1541418" y="901765"/>
                      <a:pt x="1548091" y="905102"/>
                    </a:cubicBezTo>
                    <a:lnTo>
                      <a:pt x="1539750" y="916779"/>
                    </a:lnTo>
                    <a:cubicBezTo>
                      <a:pt x="1546422" y="920115"/>
                      <a:pt x="1553095" y="918447"/>
                      <a:pt x="1559768" y="920115"/>
                    </a:cubicBezTo>
                    <a:cubicBezTo>
                      <a:pt x="1556432" y="920115"/>
                      <a:pt x="1559768" y="936797"/>
                      <a:pt x="1559768" y="931793"/>
                    </a:cubicBezTo>
                    <a:cubicBezTo>
                      <a:pt x="1559768" y="931793"/>
                      <a:pt x="1569777" y="928456"/>
                      <a:pt x="1576450" y="928456"/>
                    </a:cubicBezTo>
                    <a:cubicBezTo>
                      <a:pt x="1549759" y="943470"/>
                      <a:pt x="1583123" y="943470"/>
                      <a:pt x="1599805" y="951811"/>
                    </a:cubicBezTo>
                    <a:cubicBezTo>
                      <a:pt x="1599805" y="938466"/>
                      <a:pt x="1601473" y="930125"/>
                      <a:pt x="1596468" y="911774"/>
                    </a:cubicBezTo>
                    <a:cubicBezTo>
                      <a:pt x="1603141" y="913443"/>
                      <a:pt x="1598137" y="911774"/>
                      <a:pt x="1599805" y="920115"/>
                    </a:cubicBezTo>
                    <a:cubicBezTo>
                      <a:pt x="1604810" y="920115"/>
                      <a:pt x="1614819" y="920115"/>
                      <a:pt x="1619823" y="920115"/>
                    </a:cubicBezTo>
                    <a:cubicBezTo>
                      <a:pt x="1609814" y="913443"/>
                      <a:pt x="1618155" y="896761"/>
                      <a:pt x="1619823" y="888420"/>
                    </a:cubicBezTo>
                    <a:close/>
                    <a:moveTo>
                      <a:pt x="652267" y="169425"/>
                    </a:moveTo>
                    <a:cubicBezTo>
                      <a:pt x="655603" y="177766"/>
                      <a:pt x="652267" y="186107"/>
                      <a:pt x="655603" y="192780"/>
                    </a:cubicBezTo>
                    <a:cubicBezTo>
                      <a:pt x="655603" y="194448"/>
                      <a:pt x="682294" y="206125"/>
                      <a:pt x="672285" y="196116"/>
                    </a:cubicBezTo>
                    <a:cubicBezTo>
                      <a:pt x="672285" y="196116"/>
                      <a:pt x="665612" y="174429"/>
                      <a:pt x="663944" y="172761"/>
                    </a:cubicBezTo>
                    <a:cubicBezTo>
                      <a:pt x="662276" y="169425"/>
                      <a:pt x="653935" y="171093"/>
                      <a:pt x="652267" y="169425"/>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1435" name="Freeform 1434">
              <a:extLst>
                <a:ext uri="{FF2B5EF4-FFF2-40B4-BE49-F238E27FC236}">
                  <a16:creationId xmlns:a16="http://schemas.microsoft.com/office/drawing/2014/main" id="{90A13CEF-B334-3381-9C23-4E812F54D1D3}"/>
                </a:ext>
              </a:extLst>
            </p:cNvPr>
            <p:cNvSpPr/>
            <p:nvPr/>
          </p:nvSpPr>
          <p:spPr>
            <a:xfrm>
              <a:off x="5975213" y="4267258"/>
              <a:ext cx="210610" cy="361999"/>
            </a:xfrm>
            <a:custGeom>
              <a:avLst/>
              <a:gdLst>
                <a:gd name="connsiteX0" fmla="*/ 417 w 210610"/>
                <a:gd name="connsiteY0" fmla="*/ 298608 h 361999"/>
                <a:gd name="connsiteX1" fmla="*/ 8758 w 210610"/>
                <a:gd name="connsiteY1" fmla="*/ 290267 h 361999"/>
                <a:gd name="connsiteX2" fmla="*/ 5421 w 210610"/>
                <a:gd name="connsiteY2" fmla="*/ 306949 h 361999"/>
                <a:gd name="connsiteX3" fmla="*/ 22103 w 210610"/>
                <a:gd name="connsiteY3" fmla="*/ 310285 h 361999"/>
                <a:gd name="connsiteX4" fmla="*/ 22103 w 210610"/>
                <a:gd name="connsiteY4" fmla="*/ 313622 h 361999"/>
                <a:gd name="connsiteX5" fmla="*/ 33781 w 210610"/>
                <a:gd name="connsiteY5" fmla="*/ 333640 h 361999"/>
                <a:gd name="connsiteX6" fmla="*/ 32113 w 210610"/>
                <a:gd name="connsiteY6" fmla="*/ 356995 h 361999"/>
                <a:gd name="connsiteX7" fmla="*/ 82159 w 210610"/>
                <a:gd name="connsiteY7" fmla="*/ 356995 h 361999"/>
                <a:gd name="connsiteX8" fmla="*/ 97173 w 210610"/>
                <a:gd name="connsiteY8" fmla="*/ 351990 h 361999"/>
                <a:gd name="connsiteX9" fmla="*/ 112187 w 210610"/>
                <a:gd name="connsiteY9" fmla="*/ 351990 h 361999"/>
                <a:gd name="connsiteX10" fmla="*/ 130537 w 210610"/>
                <a:gd name="connsiteY10" fmla="*/ 351990 h 361999"/>
                <a:gd name="connsiteX11" fmla="*/ 150555 w 210610"/>
                <a:gd name="connsiteY11" fmla="*/ 351990 h 361999"/>
                <a:gd name="connsiteX12" fmla="*/ 168906 w 210610"/>
                <a:gd name="connsiteY12" fmla="*/ 355327 h 361999"/>
                <a:gd name="connsiteX13" fmla="*/ 178915 w 210610"/>
                <a:gd name="connsiteY13" fmla="*/ 358663 h 361999"/>
                <a:gd name="connsiteX14" fmla="*/ 193929 w 210610"/>
                <a:gd name="connsiteY14" fmla="*/ 358663 h 361999"/>
                <a:gd name="connsiteX15" fmla="*/ 208942 w 210610"/>
                <a:gd name="connsiteY15" fmla="*/ 362000 h 361999"/>
                <a:gd name="connsiteX16" fmla="*/ 203938 w 210610"/>
                <a:gd name="connsiteY16" fmla="*/ 348654 h 361999"/>
                <a:gd name="connsiteX17" fmla="*/ 210611 w 210610"/>
                <a:gd name="connsiteY17" fmla="*/ 335308 h 361999"/>
                <a:gd name="connsiteX18" fmla="*/ 193929 w 210610"/>
                <a:gd name="connsiteY18" fmla="*/ 315290 h 361999"/>
                <a:gd name="connsiteX19" fmla="*/ 178915 w 210610"/>
                <a:gd name="connsiteY19" fmla="*/ 298608 h 361999"/>
                <a:gd name="connsiteX20" fmla="*/ 167237 w 210610"/>
                <a:gd name="connsiteY20" fmla="*/ 278590 h 361999"/>
                <a:gd name="connsiteX21" fmla="*/ 155560 w 210610"/>
                <a:gd name="connsiteY21" fmla="*/ 251898 h 361999"/>
                <a:gd name="connsiteX22" fmla="*/ 145551 w 210610"/>
                <a:gd name="connsiteY22" fmla="*/ 240221 h 361999"/>
                <a:gd name="connsiteX23" fmla="*/ 152223 w 210610"/>
                <a:gd name="connsiteY23" fmla="*/ 228544 h 361999"/>
                <a:gd name="connsiteX24" fmla="*/ 170574 w 210610"/>
                <a:gd name="connsiteY24" fmla="*/ 193511 h 361999"/>
                <a:gd name="connsiteX25" fmla="*/ 177247 w 210610"/>
                <a:gd name="connsiteY25" fmla="*/ 178497 h 361999"/>
                <a:gd name="connsiteX26" fmla="*/ 170574 w 210610"/>
                <a:gd name="connsiteY26" fmla="*/ 153474 h 361999"/>
                <a:gd name="connsiteX27" fmla="*/ 152223 w 210610"/>
                <a:gd name="connsiteY27" fmla="*/ 130120 h 361999"/>
                <a:gd name="connsiteX28" fmla="*/ 155560 w 210610"/>
                <a:gd name="connsiteY28" fmla="*/ 115106 h 361999"/>
                <a:gd name="connsiteX29" fmla="*/ 187256 w 210610"/>
                <a:gd name="connsiteY29" fmla="*/ 115106 h 361999"/>
                <a:gd name="connsiteX30" fmla="*/ 183919 w 210610"/>
                <a:gd name="connsiteY30" fmla="*/ 103428 h 361999"/>
                <a:gd name="connsiteX31" fmla="*/ 182251 w 210610"/>
                <a:gd name="connsiteY31" fmla="*/ 86746 h 361999"/>
                <a:gd name="connsiteX32" fmla="*/ 175578 w 210610"/>
                <a:gd name="connsiteY32" fmla="*/ 65060 h 361999"/>
                <a:gd name="connsiteX33" fmla="*/ 178915 w 210610"/>
                <a:gd name="connsiteY33" fmla="*/ 55051 h 361999"/>
                <a:gd name="connsiteX34" fmla="*/ 178915 w 210610"/>
                <a:gd name="connsiteY34" fmla="*/ 45041 h 361999"/>
                <a:gd name="connsiteX35" fmla="*/ 175578 w 210610"/>
                <a:gd name="connsiteY35" fmla="*/ 31696 h 361999"/>
                <a:gd name="connsiteX36" fmla="*/ 172242 w 210610"/>
                <a:gd name="connsiteY36" fmla="*/ 16682 h 361999"/>
                <a:gd name="connsiteX37" fmla="*/ 155560 w 210610"/>
                <a:gd name="connsiteY37" fmla="*/ 0 h 361999"/>
                <a:gd name="connsiteX38" fmla="*/ 152223 w 210610"/>
                <a:gd name="connsiteY38" fmla="*/ 23355 h 361999"/>
                <a:gd name="connsiteX39" fmla="*/ 160564 w 210610"/>
                <a:gd name="connsiteY39" fmla="*/ 30028 h 361999"/>
                <a:gd name="connsiteX40" fmla="*/ 150555 w 210610"/>
                <a:gd name="connsiteY40" fmla="*/ 53382 h 361999"/>
                <a:gd name="connsiteX41" fmla="*/ 142214 w 210610"/>
                <a:gd name="connsiteY41" fmla="*/ 60055 h 361999"/>
                <a:gd name="connsiteX42" fmla="*/ 132205 w 210610"/>
                <a:gd name="connsiteY42" fmla="*/ 75069 h 361999"/>
                <a:gd name="connsiteX43" fmla="*/ 132205 w 210610"/>
                <a:gd name="connsiteY43" fmla="*/ 88415 h 361999"/>
                <a:gd name="connsiteX44" fmla="*/ 125532 w 210610"/>
                <a:gd name="connsiteY44" fmla="*/ 100092 h 361999"/>
                <a:gd name="connsiteX45" fmla="*/ 122196 w 210610"/>
                <a:gd name="connsiteY45" fmla="*/ 111769 h 361999"/>
                <a:gd name="connsiteX46" fmla="*/ 122196 w 210610"/>
                <a:gd name="connsiteY46" fmla="*/ 125115 h 361999"/>
                <a:gd name="connsiteX47" fmla="*/ 103846 w 210610"/>
                <a:gd name="connsiteY47" fmla="*/ 135124 h 361999"/>
                <a:gd name="connsiteX48" fmla="*/ 95505 w 210610"/>
                <a:gd name="connsiteY48" fmla="*/ 146802 h 361999"/>
                <a:gd name="connsiteX49" fmla="*/ 92168 w 210610"/>
                <a:gd name="connsiteY49" fmla="*/ 163484 h 361999"/>
                <a:gd name="connsiteX50" fmla="*/ 85495 w 210610"/>
                <a:gd name="connsiteY50" fmla="*/ 176829 h 361999"/>
                <a:gd name="connsiteX51" fmla="*/ 73818 w 210610"/>
                <a:gd name="connsiteY51" fmla="*/ 190175 h 361999"/>
                <a:gd name="connsiteX52" fmla="*/ 67145 w 210610"/>
                <a:gd name="connsiteY52" fmla="*/ 208525 h 361999"/>
                <a:gd name="connsiteX53" fmla="*/ 67145 w 210610"/>
                <a:gd name="connsiteY53" fmla="*/ 221871 h 361999"/>
                <a:gd name="connsiteX54" fmla="*/ 48795 w 210610"/>
                <a:gd name="connsiteY54" fmla="*/ 236885 h 361999"/>
                <a:gd name="connsiteX55" fmla="*/ 47127 w 210610"/>
                <a:gd name="connsiteY55" fmla="*/ 218534 h 361999"/>
                <a:gd name="connsiteX56" fmla="*/ 37118 w 210610"/>
                <a:gd name="connsiteY56" fmla="*/ 215198 h 361999"/>
                <a:gd name="connsiteX57" fmla="*/ 27108 w 210610"/>
                <a:gd name="connsiteY57" fmla="*/ 218534 h 361999"/>
                <a:gd name="connsiteX58" fmla="*/ 8758 w 210610"/>
                <a:gd name="connsiteY58" fmla="*/ 228544 h 361999"/>
                <a:gd name="connsiteX59" fmla="*/ 2085 w 210610"/>
                <a:gd name="connsiteY59" fmla="*/ 246894 h 361999"/>
                <a:gd name="connsiteX60" fmla="*/ 417 w 210610"/>
                <a:gd name="connsiteY60" fmla="*/ 255235 h 361999"/>
                <a:gd name="connsiteX61" fmla="*/ 3754 w 210610"/>
                <a:gd name="connsiteY61" fmla="*/ 261908 h 361999"/>
                <a:gd name="connsiteX62" fmla="*/ 417 w 210610"/>
                <a:gd name="connsiteY62" fmla="*/ 273585 h 361999"/>
                <a:gd name="connsiteX63" fmla="*/ 417 w 210610"/>
                <a:gd name="connsiteY63" fmla="*/ 293603 h 361999"/>
                <a:gd name="connsiteX64" fmla="*/ 5421 w 210610"/>
                <a:gd name="connsiteY64" fmla="*/ 295272 h 3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0610" h="361999">
                  <a:moveTo>
                    <a:pt x="417" y="298608"/>
                  </a:moveTo>
                  <a:cubicBezTo>
                    <a:pt x="417" y="298608"/>
                    <a:pt x="-1251" y="285262"/>
                    <a:pt x="8758" y="290267"/>
                  </a:cubicBezTo>
                  <a:cubicBezTo>
                    <a:pt x="8758" y="290267"/>
                    <a:pt x="5421" y="301944"/>
                    <a:pt x="5421" y="306949"/>
                  </a:cubicBezTo>
                  <a:cubicBezTo>
                    <a:pt x="8758" y="310285"/>
                    <a:pt x="17099" y="306949"/>
                    <a:pt x="22103" y="310285"/>
                  </a:cubicBezTo>
                  <a:lnTo>
                    <a:pt x="22103" y="313622"/>
                  </a:lnTo>
                  <a:cubicBezTo>
                    <a:pt x="22103" y="320295"/>
                    <a:pt x="33781" y="328636"/>
                    <a:pt x="33781" y="333640"/>
                  </a:cubicBezTo>
                  <a:cubicBezTo>
                    <a:pt x="33781" y="338645"/>
                    <a:pt x="33781" y="358663"/>
                    <a:pt x="32113" y="356995"/>
                  </a:cubicBezTo>
                  <a:lnTo>
                    <a:pt x="82159" y="356995"/>
                  </a:lnTo>
                  <a:cubicBezTo>
                    <a:pt x="82159" y="356995"/>
                    <a:pt x="92168" y="356995"/>
                    <a:pt x="97173" y="351990"/>
                  </a:cubicBezTo>
                  <a:cubicBezTo>
                    <a:pt x="100509" y="348654"/>
                    <a:pt x="103846" y="355327"/>
                    <a:pt x="112187" y="351990"/>
                  </a:cubicBezTo>
                  <a:cubicBezTo>
                    <a:pt x="120528" y="348654"/>
                    <a:pt x="130537" y="351990"/>
                    <a:pt x="130537" y="351990"/>
                  </a:cubicBezTo>
                  <a:lnTo>
                    <a:pt x="150555" y="351990"/>
                  </a:lnTo>
                  <a:cubicBezTo>
                    <a:pt x="157228" y="348654"/>
                    <a:pt x="165569" y="351990"/>
                    <a:pt x="168906" y="355327"/>
                  </a:cubicBezTo>
                  <a:cubicBezTo>
                    <a:pt x="171124" y="357546"/>
                    <a:pt x="174461" y="358663"/>
                    <a:pt x="178915" y="358663"/>
                  </a:cubicBezTo>
                  <a:cubicBezTo>
                    <a:pt x="183919" y="358663"/>
                    <a:pt x="187256" y="358663"/>
                    <a:pt x="193929" y="358663"/>
                  </a:cubicBezTo>
                  <a:cubicBezTo>
                    <a:pt x="200601" y="358663"/>
                    <a:pt x="208942" y="362000"/>
                    <a:pt x="208942" y="362000"/>
                  </a:cubicBezTo>
                  <a:cubicBezTo>
                    <a:pt x="208942" y="362000"/>
                    <a:pt x="205606" y="355327"/>
                    <a:pt x="203938" y="348654"/>
                  </a:cubicBezTo>
                  <a:cubicBezTo>
                    <a:pt x="203938" y="343649"/>
                    <a:pt x="210611" y="335308"/>
                    <a:pt x="210611" y="335308"/>
                  </a:cubicBezTo>
                  <a:cubicBezTo>
                    <a:pt x="210611" y="335308"/>
                    <a:pt x="198933" y="325299"/>
                    <a:pt x="193929" y="315290"/>
                  </a:cubicBezTo>
                  <a:cubicBezTo>
                    <a:pt x="188924" y="305281"/>
                    <a:pt x="187256" y="306949"/>
                    <a:pt x="178915" y="298608"/>
                  </a:cubicBezTo>
                  <a:cubicBezTo>
                    <a:pt x="170574" y="290267"/>
                    <a:pt x="172242" y="288599"/>
                    <a:pt x="167237" y="278590"/>
                  </a:cubicBezTo>
                  <a:cubicBezTo>
                    <a:pt x="162233" y="268580"/>
                    <a:pt x="157228" y="260239"/>
                    <a:pt x="155560" y="251898"/>
                  </a:cubicBezTo>
                  <a:cubicBezTo>
                    <a:pt x="153892" y="243557"/>
                    <a:pt x="150555" y="243557"/>
                    <a:pt x="145551" y="240221"/>
                  </a:cubicBezTo>
                  <a:cubicBezTo>
                    <a:pt x="140546" y="236885"/>
                    <a:pt x="145551" y="233548"/>
                    <a:pt x="152223" y="228544"/>
                  </a:cubicBezTo>
                  <a:cubicBezTo>
                    <a:pt x="158896" y="225207"/>
                    <a:pt x="170574" y="193511"/>
                    <a:pt x="170574" y="193511"/>
                  </a:cubicBezTo>
                  <a:lnTo>
                    <a:pt x="177247" y="178497"/>
                  </a:lnTo>
                  <a:cubicBezTo>
                    <a:pt x="177247" y="178497"/>
                    <a:pt x="173910" y="156811"/>
                    <a:pt x="170574" y="153474"/>
                  </a:cubicBezTo>
                  <a:cubicBezTo>
                    <a:pt x="167237" y="150138"/>
                    <a:pt x="155560" y="133456"/>
                    <a:pt x="152223" y="130120"/>
                  </a:cubicBezTo>
                  <a:cubicBezTo>
                    <a:pt x="148887" y="126783"/>
                    <a:pt x="152223" y="118442"/>
                    <a:pt x="155560" y="115106"/>
                  </a:cubicBezTo>
                  <a:cubicBezTo>
                    <a:pt x="158896" y="111769"/>
                    <a:pt x="187256" y="115106"/>
                    <a:pt x="187256" y="115106"/>
                  </a:cubicBezTo>
                  <a:cubicBezTo>
                    <a:pt x="187256" y="115106"/>
                    <a:pt x="187256" y="108433"/>
                    <a:pt x="183919" y="103428"/>
                  </a:cubicBezTo>
                  <a:cubicBezTo>
                    <a:pt x="180583" y="98424"/>
                    <a:pt x="183919" y="91751"/>
                    <a:pt x="182251" y="86746"/>
                  </a:cubicBezTo>
                  <a:cubicBezTo>
                    <a:pt x="180583" y="81742"/>
                    <a:pt x="175578" y="71733"/>
                    <a:pt x="175578" y="65060"/>
                  </a:cubicBezTo>
                  <a:cubicBezTo>
                    <a:pt x="175578" y="58387"/>
                    <a:pt x="178915" y="55051"/>
                    <a:pt x="178915" y="55051"/>
                  </a:cubicBezTo>
                  <a:cubicBezTo>
                    <a:pt x="178915" y="55051"/>
                    <a:pt x="178915" y="50046"/>
                    <a:pt x="178915" y="45041"/>
                  </a:cubicBezTo>
                  <a:cubicBezTo>
                    <a:pt x="178915" y="40037"/>
                    <a:pt x="178915" y="35032"/>
                    <a:pt x="175578" y="31696"/>
                  </a:cubicBezTo>
                  <a:cubicBezTo>
                    <a:pt x="172242" y="28359"/>
                    <a:pt x="175578" y="21687"/>
                    <a:pt x="172242" y="16682"/>
                  </a:cubicBezTo>
                  <a:cubicBezTo>
                    <a:pt x="168906" y="11677"/>
                    <a:pt x="155560" y="0"/>
                    <a:pt x="155560" y="0"/>
                  </a:cubicBezTo>
                  <a:lnTo>
                    <a:pt x="152223" y="23355"/>
                  </a:lnTo>
                  <a:cubicBezTo>
                    <a:pt x="152223" y="23355"/>
                    <a:pt x="160564" y="26691"/>
                    <a:pt x="160564" y="30028"/>
                  </a:cubicBezTo>
                  <a:cubicBezTo>
                    <a:pt x="160564" y="33364"/>
                    <a:pt x="155560" y="53382"/>
                    <a:pt x="150555" y="53382"/>
                  </a:cubicBezTo>
                  <a:cubicBezTo>
                    <a:pt x="145551" y="53382"/>
                    <a:pt x="142214" y="53382"/>
                    <a:pt x="142214" y="60055"/>
                  </a:cubicBezTo>
                  <a:cubicBezTo>
                    <a:pt x="142214" y="66728"/>
                    <a:pt x="135541" y="70064"/>
                    <a:pt x="132205" y="75069"/>
                  </a:cubicBezTo>
                  <a:cubicBezTo>
                    <a:pt x="128869" y="80074"/>
                    <a:pt x="133873" y="81742"/>
                    <a:pt x="132205" y="88415"/>
                  </a:cubicBezTo>
                  <a:cubicBezTo>
                    <a:pt x="130537" y="95087"/>
                    <a:pt x="128869" y="100092"/>
                    <a:pt x="125532" y="100092"/>
                  </a:cubicBezTo>
                  <a:cubicBezTo>
                    <a:pt x="122196" y="100092"/>
                    <a:pt x="122196" y="111769"/>
                    <a:pt x="122196" y="111769"/>
                  </a:cubicBezTo>
                  <a:cubicBezTo>
                    <a:pt x="122196" y="111769"/>
                    <a:pt x="125532" y="121779"/>
                    <a:pt x="122196" y="125115"/>
                  </a:cubicBezTo>
                  <a:cubicBezTo>
                    <a:pt x="118859" y="128451"/>
                    <a:pt x="110518" y="131788"/>
                    <a:pt x="103846" y="135124"/>
                  </a:cubicBezTo>
                  <a:cubicBezTo>
                    <a:pt x="97173" y="138461"/>
                    <a:pt x="97173" y="138461"/>
                    <a:pt x="95505" y="146802"/>
                  </a:cubicBezTo>
                  <a:cubicBezTo>
                    <a:pt x="95505" y="155143"/>
                    <a:pt x="95505" y="158479"/>
                    <a:pt x="92168" y="163484"/>
                  </a:cubicBezTo>
                  <a:cubicBezTo>
                    <a:pt x="87164" y="168488"/>
                    <a:pt x="90500" y="168488"/>
                    <a:pt x="85495" y="176829"/>
                  </a:cubicBezTo>
                  <a:cubicBezTo>
                    <a:pt x="80491" y="185170"/>
                    <a:pt x="77154" y="181834"/>
                    <a:pt x="73818" y="190175"/>
                  </a:cubicBezTo>
                  <a:cubicBezTo>
                    <a:pt x="70482" y="196848"/>
                    <a:pt x="67145" y="201852"/>
                    <a:pt x="67145" y="208525"/>
                  </a:cubicBezTo>
                  <a:cubicBezTo>
                    <a:pt x="67145" y="215198"/>
                    <a:pt x="73818" y="218534"/>
                    <a:pt x="67145" y="221871"/>
                  </a:cubicBezTo>
                  <a:cubicBezTo>
                    <a:pt x="60472" y="225207"/>
                    <a:pt x="60472" y="240221"/>
                    <a:pt x="48795" y="236885"/>
                  </a:cubicBezTo>
                  <a:cubicBezTo>
                    <a:pt x="48795" y="230212"/>
                    <a:pt x="52131" y="221871"/>
                    <a:pt x="47127" y="218534"/>
                  </a:cubicBezTo>
                  <a:cubicBezTo>
                    <a:pt x="42122" y="215198"/>
                    <a:pt x="37118" y="215198"/>
                    <a:pt x="37118" y="215198"/>
                  </a:cubicBezTo>
                  <a:cubicBezTo>
                    <a:pt x="37118" y="215198"/>
                    <a:pt x="33781" y="213530"/>
                    <a:pt x="27108" y="218534"/>
                  </a:cubicBezTo>
                  <a:cubicBezTo>
                    <a:pt x="20436" y="223539"/>
                    <a:pt x="10426" y="221871"/>
                    <a:pt x="8758" y="228544"/>
                  </a:cubicBezTo>
                  <a:cubicBezTo>
                    <a:pt x="7090" y="235216"/>
                    <a:pt x="7090" y="245226"/>
                    <a:pt x="2085" y="246894"/>
                  </a:cubicBezTo>
                  <a:cubicBezTo>
                    <a:pt x="-1251" y="246894"/>
                    <a:pt x="417" y="248562"/>
                    <a:pt x="417" y="255235"/>
                  </a:cubicBezTo>
                  <a:cubicBezTo>
                    <a:pt x="417" y="261908"/>
                    <a:pt x="3754" y="261908"/>
                    <a:pt x="3754" y="261908"/>
                  </a:cubicBezTo>
                  <a:lnTo>
                    <a:pt x="417" y="273585"/>
                  </a:lnTo>
                  <a:lnTo>
                    <a:pt x="417" y="293603"/>
                  </a:lnTo>
                  <a:cubicBezTo>
                    <a:pt x="417" y="293603"/>
                    <a:pt x="417" y="295272"/>
                    <a:pt x="5421" y="29527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36" name="Freeform 1435">
              <a:extLst>
                <a:ext uri="{FF2B5EF4-FFF2-40B4-BE49-F238E27FC236}">
                  <a16:creationId xmlns:a16="http://schemas.microsoft.com/office/drawing/2014/main" id="{BD67FC1E-E951-8091-15B5-F3FBB5924063}"/>
                </a:ext>
              </a:extLst>
            </p:cNvPr>
            <p:cNvSpPr/>
            <p:nvPr/>
          </p:nvSpPr>
          <p:spPr>
            <a:xfrm>
              <a:off x="8421213" y="4227221"/>
              <a:ext cx="134197" cy="151806"/>
            </a:xfrm>
            <a:custGeom>
              <a:avLst/>
              <a:gdLst>
                <a:gd name="connsiteX0" fmla="*/ 5005 w 134197"/>
                <a:gd name="connsiteY0" fmla="*/ 106765 h 151806"/>
                <a:gd name="connsiteX1" fmla="*/ 21687 w 134197"/>
                <a:gd name="connsiteY1" fmla="*/ 138461 h 151806"/>
                <a:gd name="connsiteX2" fmla="*/ 33364 w 134197"/>
                <a:gd name="connsiteY2" fmla="*/ 135124 h 151806"/>
                <a:gd name="connsiteX3" fmla="*/ 30028 w 134197"/>
                <a:gd name="connsiteY3" fmla="*/ 146802 h 151806"/>
                <a:gd name="connsiteX4" fmla="*/ 46710 w 134197"/>
                <a:gd name="connsiteY4" fmla="*/ 151806 h 151806"/>
                <a:gd name="connsiteX5" fmla="*/ 51715 w 134197"/>
                <a:gd name="connsiteY5" fmla="*/ 141797 h 151806"/>
                <a:gd name="connsiteX6" fmla="*/ 60056 w 134197"/>
                <a:gd name="connsiteY6" fmla="*/ 135124 h 151806"/>
                <a:gd name="connsiteX7" fmla="*/ 66728 w 134197"/>
                <a:gd name="connsiteY7" fmla="*/ 131788 h 151806"/>
                <a:gd name="connsiteX8" fmla="*/ 76738 w 134197"/>
                <a:gd name="connsiteY8" fmla="*/ 131788 h 151806"/>
                <a:gd name="connsiteX9" fmla="*/ 96756 w 134197"/>
                <a:gd name="connsiteY9" fmla="*/ 135124 h 151806"/>
                <a:gd name="connsiteX10" fmla="*/ 100092 w 134197"/>
                <a:gd name="connsiteY10" fmla="*/ 123447 h 151806"/>
                <a:gd name="connsiteX11" fmla="*/ 111770 w 134197"/>
                <a:gd name="connsiteY11" fmla="*/ 113438 h 151806"/>
                <a:gd name="connsiteX12" fmla="*/ 126784 w 134197"/>
                <a:gd name="connsiteY12" fmla="*/ 106765 h 151806"/>
                <a:gd name="connsiteX13" fmla="*/ 133456 w 134197"/>
                <a:gd name="connsiteY13" fmla="*/ 86747 h 151806"/>
                <a:gd name="connsiteX14" fmla="*/ 133456 w 134197"/>
                <a:gd name="connsiteY14" fmla="*/ 70065 h 151806"/>
                <a:gd name="connsiteX15" fmla="*/ 133456 w 134197"/>
                <a:gd name="connsiteY15" fmla="*/ 56719 h 151806"/>
                <a:gd name="connsiteX16" fmla="*/ 130121 w 134197"/>
                <a:gd name="connsiteY16" fmla="*/ 46710 h 151806"/>
                <a:gd name="connsiteX17" fmla="*/ 130121 w 134197"/>
                <a:gd name="connsiteY17" fmla="*/ 35032 h 151806"/>
                <a:gd name="connsiteX18" fmla="*/ 125115 w 134197"/>
                <a:gd name="connsiteY18" fmla="*/ 23355 h 151806"/>
                <a:gd name="connsiteX19" fmla="*/ 125115 w 134197"/>
                <a:gd name="connsiteY19" fmla="*/ 8341 h 151806"/>
                <a:gd name="connsiteX20" fmla="*/ 113438 w 134197"/>
                <a:gd name="connsiteY20" fmla="*/ 10009 h 151806"/>
                <a:gd name="connsiteX21" fmla="*/ 106765 w 134197"/>
                <a:gd name="connsiteY21" fmla="*/ 3337 h 151806"/>
                <a:gd name="connsiteX22" fmla="*/ 100092 w 134197"/>
                <a:gd name="connsiteY22" fmla="*/ 0 h 151806"/>
                <a:gd name="connsiteX23" fmla="*/ 93420 w 134197"/>
                <a:gd name="connsiteY23" fmla="*/ 10009 h 151806"/>
                <a:gd name="connsiteX24" fmla="*/ 93420 w 134197"/>
                <a:gd name="connsiteY24" fmla="*/ 23355 h 151806"/>
                <a:gd name="connsiteX25" fmla="*/ 86747 w 134197"/>
                <a:gd name="connsiteY25" fmla="*/ 23355 h 151806"/>
                <a:gd name="connsiteX26" fmla="*/ 76738 w 134197"/>
                <a:gd name="connsiteY26" fmla="*/ 16682 h 151806"/>
                <a:gd name="connsiteX27" fmla="*/ 73401 w 134197"/>
                <a:gd name="connsiteY27" fmla="*/ 11678 h 151806"/>
                <a:gd name="connsiteX28" fmla="*/ 56719 w 134197"/>
                <a:gd name="connsiteY28" fmla="*/ 11678 h 151806"/>
                <a:gd name="connsiteX29" fmla="*/ 51715 w 134197"/>
                <a:gd name="connsiteY29" fmla="*/ 18350 h 151806"/>
                <a:gd name="connsiteX30" fmla="*/ 40037 w 134197"/>
                <a:gd name="connsiteY30" fmla="*/ 28360 h 151806"/>
                <a:gd name="connsiteX31" fmla="*/ 21687 w 134197"/>
                <a:gd name="connsiteY31" fmla="*/ 28360 h 151806"/>
                <a:gd name="connsiteX32" fmla="*/ 10010 w 134197"/>
                <a:gd name="connsiteY32" fmla="*/ 33364 h 151806"/>
                <a:gd name="connsiteX33" fmla="*/ 3337 w 134197"/>
                <a:gd name="connsiteY33" fmla="*/ 36701 h 151806"/>
                <a:gd name="connsiteX34" fmla="*/ 0 w 134197"/>
                <a:gd name="connsiteY34" fmla="*/ 51714 h 151806"/>
                <a:gd name="connsiteX35" fmla="*/ 0 w 134197"/>
                <a:gd name="connsiteY35" fmla="*/ 71733 h 151806"/>
                <a:gd name="connsiteX36" fmla="*/ 10010 w 134197"/>
                <a:gd name="connsiteY36" fmla="*/ 85078 h 151806"/>
                <a:gd name="connsiteX37" fmla="*/ 10010 w 134197"/>
                <a:gd name="connsiteY37" fmla="*/ 106765 h 151806"/>
                <a:gd name="connsiteX38" fmla="*/ 10010 w 134197"/>
                <a:gd name="connsiteY38" fmla="*/ 106765 h 15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4197" h="151806">
                  <a:moveTo>
                    <a:pt x="5005" y="106765"/>
                  </a:moveTo>
                  <a:cubicBezTo>
                    <a:pt x="11678" y="118442"/>
                    <a:pt x="15014" y="126783"/>
                    <a:pt x="21687" y="138461"/>
                  </a:cubicBezTo>
                  <a:cubicBezTo>
                    <a:pt x="25023" y="138461"/>
                    <a:pt x="28360" y="131788"/>
                    <a:pt x="33364" y="135124"/>
                  </a:cubicBezTo>
                  <a:cubicBezTo>
                    <a:pt x="33364" y="135124"/>
                    <a:pt x="30028" y="145134"/>
                    <a:pt x="30028" y="146802"/>
                  </a:cubicBezTo>
                  <a:cubicBezTo>
                    <a:pt x="38369" y="150138"/>
                    <a:pt x="41705" y="150138"/>
                    <a:pt x="46710" y="151806"/>
                  </a:cubicBezTo>
                  <a:lnTo>
                    <a:pt x="51715" y="141797"/>
                  </a:lnTo>
                  <a:lnTo>
                    <a:pt x="60056" y="135124"/>
                  </a:lnTo>
                  <a:lnTo>
                    <a:pt x="66728" y="131788"/>
                  </a:lnTo>
                  <a:lnTo>
                    <a:pt x="76738" y="131788"/>
                  </a:lnTo>
                  <a:cubicBezTo>
                    <a:pt x="76738" y="130120"/>
                    <a:pt x="96756" y="135124"/>
                    <a:pt x="96756" y="135124"/>
                  </a:cubicBezTo>
                  <a:lnTo>
                    <a:pt x="100092" y="123447"/>
                  </a:lnTo>
                  <a:lnTo>
                    <a:pt x="111770" y="113438"/>
                  </a:lnTo>
                  <a:lnTo>
                    <a:pt x="126784" y="106765"/>
                  </a:lnTo>
                  <a:lnTo>
                    <a:pt x="133456" y="86747"/>
                  </a:lnTo>
                  <a:lnTo>
                    <a:pt x="133456" y="70065"/>
                  </a:lnTo>
                  <a:cubicBezTo>
                    <a:pt x="135125" y="70065"/>
                    <a:pt x="133456" y="56719"/>
                    <a:pt x="133456" y="56719"/>
                  </a:cubicBezTo>
                  <a:lnTo>
                    <a:pt x="130121" y="46710"/>
                  </a:lnTo>
                  <a:lnTo>
                    <a:pt x="130121" y="35032"/>
                  </a:lnTo>
                  <a:cubicBezTo>
                    <a:pt x="130121" y="35032"/>
                    <a:pt x="125115" y="23355"/>
                    <a:pt x="125115" y="23355"/>
                  </a:cubicBezTo>
                  <a:lnTo>
                    <a:pt x="125115" y="8341"/>
                  </a:lnTo>
                  <a:cubicBezTo>
                    <a:pt x="125115" y="8341"/>
                    <a:pt x="113438" y="10009"/>
                    <a:pt x="113438" y="10009"/>
                  </a:cubicBezTo>
                  <a:lnTo>
                    <a:pt x="106765" y="3337"/>
                  </a:lnTo>
                  <a:lnTo>
                    <a:pt x="100092" y="0"/>
                  </a:lnTo>
                  <a:lnTo>
                    <a:pt x="93420" y="10009"/>
                  </a:lnTo>
                  <a:lnTo>
                    <a:pt x="93420" y="23355"/>
                  </a:lnTo>
                  <a:lnTo>
                    <a:pt x="86747" y="23355"/>
                  </a:lnTo>
                  <a:cubicBezTo>
                    <a:pt x="86747" y="25023"/>
                    <a:pt x="76738" y="16682"/>
                    <a:pt x="76738" y="16682"/>
                  </a:cubicBezTo>
                  <a:lnTo>
                    <a:pt x="73401" y="11678"/>
                  </a:lnTo>
                  <a:lnTo>
                    <a:pt x="56719" y="11678"/>
                  </a:lnTo>
                  <a:lnTo>
                    <a:pt x="51715" y="18350"/>
                  </a:lnTo>
                  <a:lnTo>
                    <a:pt x="40037" y="28360"/>
                  </a:lnTo>
                  <a:lnTo>
                    <a:pt x="21687" y="28360"/>
                  </a:lnTo>
                  <a:cubicBezTo>
                    <a:pt x="21687" y="28360"/>
                    <a:pt x="10010" y="33364"/>
                    <a:pt x="10010" y="33364"/>
                  </a:cubicBezTo>
                  <a:lnTo>
                    <a:pt x="3337" y="36701"/>
                  </a:lnTo>
                  <a:lnTo>
                    <a:pt x="0" y="51714"/>
                  </a:lnTo>
                  <a:lnTo>
                    <a:pt x="0" y="71733"/>
                  </a:lnTo>
                  <a:cubicBezTo>
                    <a:pt x="0" y="71733"/>
                    <a:pt x="10010" y="85078"/>
                    <a:pt x="10010" y="85078"/>
                  </a:cubicBezTo>
                  <a:lnTo>
                    <a:pt x="10010" y="106765"/>
                  </a:lnTo>
                  <a:cubicBezTo>
                    <a:pt x="10010" y="106765"/>
                    <a:pt x="10010" y="106765"/>
                    <a:pt x="10010" y="10676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37" name="Freeform 1436">
              <a:extLst>
                <a:ext uri="{FF2B5EF4-FFF2-40B4-BE49-F238E27FC236}">
                  <a16:creationId xmlns:a16="http://schemas.microsoft.com/office/drawing/2014/main" id="{B4DC6C9C-6AB1-7F8E-9A7F-4087F0A060D7}"/>
                </a:ext>
              </a:extLst>
            </p:cNvPr>
            <p:cNvSpPr/>
            <p:nvPr/>
          </p:nvSpPr>
          <p:spPr>
            <a:xfrm>
              <a:off x="6514034" y="4802088"/>
              <a:ext cx="57144" cy="65722"/>
            </a:xfrm>
            <a:custGeom>
              <a:avLst/>
              <a:gdLst>
                <a:gd name="connsiteX0" fmla="*/ 425 w 57144"/>
                <a:gd name="connsiteY0" fmla="*/ 20681 h 65722"/>
                <a:gd name="connsiteX1" fmla="*/ 425 w 57144"/>
                <a:gd name="connsiteY1" fmla="*/ 17345 h 65722"/>
                <a:gd name="connsiteX2" fmla="*/ 425 w 57144"/>
                <a:gd name="connsiteY2" fmla="*/ 5668 h 65722"/>
                <a:gd name="connsiteX3" fmla="*/ 8766 w 57144"/>
                <a:gd name="connsiteY3" fmla="*/ 5668 h 65722"/>
                <a:gd name="connsiteX4" fmla="*/ 18775 w 57144"/>
                <a:gd name="connsiteY4" fmla="*/ 14009 h 65722"/>
                <a:gd name="connsiteX5" fmla="*/ 28785 w 57144"/>
                <a:gd name="connsiteY5" fmla="*/ 663 h 65722"/>
                <a:gd name="connsiteX6" fmla="*/ 47135 w 57144"/>
                <a:gd name="connsiteY6" fmla="*/ 5668 h 65722"/>
                <a:gd name="connsiteX7" fmla="*/ 48803 w 57144"/>
                <a:gd name="connsiteY7" fmla="*/ 24017 h 65722"/>
                <a:gd name="connsiteX8" fmla="*/ 57144 w 57144"/>
                <a:gd name="connsiteY8" fmla="*/ 25686 h 65722"/>
                <a:gd name="connsiteX9" fmla="*/ 52139 w 57144"/>
                <a:gd name="connsiteY9" fmla="*/ 37363 h 65722"/>
                <a:gd name="connsiteX10" fmla="*/ 40462 w 57144"/>
                <a:gd name="connsiteY10" fmla="*/ 45704 h 65722"/>
                <a:gd name="connsiteX11" fmla="*/ 37126 w 57144"/>
                <a:gd name="connsiteY11" fmla="*/ 60718 h 65722"/>
                <a:gd name="connsiteX12" fmla="*/ 25448 w 57144"/>
                <a:gd name="connsiteY12" fmla="*/ 65722 h 65722"/>
                <a:gd name="connsiteX13" fmla="*/ 7098 w 57144"/>
                <a:gd name="connsiteY13" fmla="*/ 65722 h 65722"/>
                <a:gd name="connsiteX14" fmla="*/ 7098 w 57144"/>
                <a:gd name="connsiteY14" fmla="*/ 24017 h 65722"/>
                <a:gd name="connsiteX15" fmla="*/ 2093 w 57144"/>
                <a:gd name="connsiteY15" fmla="*/ 2401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44" h="65722">
                  <a:moveTo>
                    <a:pt x="425" y="20681"/>
                  </a:moveTo>
                  <a:cubicBezTo>
                    <a:pt x="425" y="19013"/>
                    <a:pt x="425" y="17345"/>
                    <a:pt x="425" y="17345"/>
                  </a:cubicBezTo>
                  <a:lnTo>
                    <a:pt x="425" y="5668"/>
                  </a:lnTo>
                  <a:cubicBezTo>
                    <a:pt x="-1243" y="5668"/>
                    <a:pt x="2093" y="-2673"/>
                    <a:pt x="8766" y="5668"/>
                  </a:cubicBezTo>
                  <a:cubicBezTo>
                    <a:pt x="15439" y="12340"/>
                    <a:pt x="10434" y="20681"/>
                    <a:pt x="18775" y="14009"/>
                  </a:cubicBezTo>
                  <a:cubicBezTo>
                    <a:pt x="27116" y="7335"/>
                    <a:pt x="22112" y="-2673"/>
                    <a:pt x="28785" y="663"/>
                  </a:cubicBezTo>
                  <a:cubicBezTo>
                    <a:pt x="33789" y="3999"/>
                    <a:pt x="47135" y="5668"/>
                    <a:pt x="47135" y="5668"/>
                  </a:cubicBezTo>
                  <a:cubicBezTo>
                    <a:pt x="47135" y="5668"/>
                    <a:pt x="40462" y="19013"/>
                    <a:pt x="48803" y="24017"/>
                  </a:cubicBezTo>
                  <a:cubicBezTo>
                    <a:pt x="57144" y="29022"/>
                    <a:pt x="57144" y="25686"/>
                    <a:pt x="57144" y="25686"/>
                  </a:cubicBezTo>
                  <a:cubicBezTo>
                    <a:pt x="57144" y="25686"/>
                    <a:pt x="55476" y="34027"/>
                    <a:pt x="52139" y="37363"/>
                  </a:cubicBezTo>
                  <a:cubicBezTo>
                    <a:pt x="48803" y="40699"/>
                    <a:pt x="40462" y="45704"/>
                    <a:pt x="40462" y="45704"/>
                  </a:cubicBezTo>
                  <a:lnTo>
                    <a:pt x="37126" y="60718"/>
                  </a:lnTo>
                  <a:cubicBezTo>
                    <a:pt x="37126" y="60718"/>
                    <a:pt x="28785" y="64055"/>
                    <a:pt x="25448" y="65722"/>
                  </a:cubicBezTo>
                  <a:cubicBezTo>
                    <a:pt x="22112" y="65722"/>
                    <a:pt x="7098" y="65722"/>
                    <a:pt x="7098" y="65722"/>
                  </a:cubicBezTo>
                  <a:cubicBezTo>
                    <a:pt x="7098" y="52377"/>
                    <a:pt x="7098" y="37363"/>
                    <a:pt x="7098" y="24017"/>
                  </a:cubicBezTo>
                  <a:lnTo>
                    <a:pt x="2093" y="24017"/>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38" name="Freeform 1437">
              <a:extLst>
                <a:ext uri="{FF2B5EF4-FFF2-40B4-BE49-F238E27FC236}">
                  <a16:creationId xmlns:a16="http://schemas.microsoft.com/office/drawing/2014/main" id="{8C28FC3E-319F-2CC5-16F2-6D5A129E98E3}"/>
                </a:ext>
              </a:extLst>
            </p:cNvPr>
            <p:cNvSpPr/>
            <p:nvPr/>
          </p:nvSpPr>
          <p:spPr>
            <a:xfrm>
              <a:off x="5609460" y="4183107"/>
              <a:ext cx="191275" cy="193325"/>
            </a:xfrm>
            <a:custGeom>
              <a:avLst/>
              <a:gdLst>
                <a:gd name="connsiteX0" fmla="*/ 142631 w 191275"/>
                <a:gd name="connsiteY0" fmla="*/ 142538 h 193325"/>
                <a:gd name="connsiteX1" fmla="*/ 124281 w 191275"/>
                <a:gd name="connsiteY1" fmla="*/ 142538 h 193325"/>
                <a:gd name="connsiteX2" fmla="*/ 122613 w 191275"/>
                <a:gd name="connsiteY2" fmla="*/ 145875 h 193325"/>
                <a:gd name="connsiteX3" fmla="*/ 84244 w 191275"/>
                <a:gd name="connsiteY3" fmla="*/ 142538 h 193325"/>
                <a:gd name="connsiteX4" fmla="*/ 75903 w 191275"/>
                <a:gd name="connsiteY4" fmla="*/ 157553 h 193325"/>
                <a:gd name="connsiteX5" fmla="*/ 79239 w 191275"/>
                <a:gd name="connsiteY5" fmla="*/ 174235 h 193325"/>
                <a:gd name="connsiteX6" fmla="*/ 75903 w 191275"/>
                <a:gd name="connsiteY6" fmla="*/ 192584 h 193325"/>
                <a:gd name="connsiteX7" fmla="*/ 57553 w 191275"/>
                <a:gd name="connsiteY7" fmla="*/ 192584 h 193325"/>
                <a:gd name="connsiteX8" fmla="*/ 54216 w 191275"/>
                <a:gd name="connsiteY8" fmla="*/ 179239 h 193325"/>
                <a:gd name="connsiteX9" fmla="*/ 44208 w 191275"/>
                <a:gd name="connsiteY9" fmla="*/ 179239 h 193325"/>
                <a:gd name="connsiteX10" fmla="*/ 35867 w 191275"/>
                <a:gd name="connsiteY10" fmla="*/ 184243 h 193325"/>
                <a:gd name="connsiteX11" fmla="*/ 25857 w 191275"/>
                <a:gd name="connsiteY11" fmla="*/ 184243 h 193325"/>
                <a:gd name="connsiteX12" fmla="*/ 22521 w 191275"/>
                <a:gd name="connsiteY12" fmla="*/ 174235 h 193325"/>
                <a:gd name="connsiteX13" fmla="*/ 834 w 191275"/>
                <a:gd name="connsiteY13" fmla="*/ 174235 h 193325"/>
                <a:gd name="connsiteX14" fmla="*/ 4170 w 191275"/>
                <a:gd name="connsiteY14" fmla="*/ 150879 h 193325"/>
                <a:gd name="connsiteX15" fmla="*/ 7507 w 191275"/>
                <a:gd name="connsiteY15" fmla="*/ 137534 h 193325"/>
                <a:gd name="connsiteX16" fmla="*/ 7507 w 191275"/>
                <a:gd name="connsiteY16" fmla="*/ 125856 h 193325"/>
                <a:gd name="connsiteX17" fmla="*/ 17516 w 191275"/>
                <a:gd name="connsiteY17" fmla="*/ 114179 h 193325"/>
                <a:gd name="connsiteX18" fmla="*/ 24189 w 191275"/>
                <a:gd name="connsiteY18" fmla="*/ 115847 h 193325"/>
                <a:gd name="connsiteX19" fmla="*/ 29193 w 191275"/>
                <a:gd name="connsiteY19" fmla="*/ 94161 h 193325"/>
                <a:gd name="connsiteX20" fmla="*/ 39203 w 191275"/>
                <a:gd name="connsiteY20" fmla="*/ 79147 h 193325"/>
                <a:gd name="connsiteX21" fmla="*/ 59221 w 191275"/>
                <a:gd name="connsiteY21" fmla="*/ 72474 h 193325"/>
                <a:gd name="connsiteX22" fmla="*/ 70898 w 191275"/>
                <a:gd name="connsiteY22" fmla="*/ 59128 h 193325"/>
                <a:gd name="connsiteX23" fmla="*/ 79239 w 191275"/>
                <a:gd name="connsiteY23" fmla="*/ 44115 h 193325"/>
                <a:gd name="connsiteX24" fmla="*/ 92585 w 191275"/>
                <a:gd name="connsiteY24" fmla="*/ 34105 h 193325"/>
                <a:gd name="connsiteX25" fmla="*/ 102595 w 191275"/>
                <a:gd name="connsiteY25" fmla="*/ 15755 h 193325"/>
                <a:gd name="connsiteX26" fmla="*/ 115940 w 191275"/>
                <a:gd name="connsiteY26" fmla="*/ 7414 h 193325"/>
                <a:gd name="connsiteX27" fmla="*/ 125949 w 191275"/>
                <a:gd name="connsiteY27" fmla="*/ 2409 h 193325"/>
                <a:gd name="connsiteX28" fmla="*/ 135959 w 191275"/>
                <a:gd name="connsiteY28" fmla="*/ 2409 h 193325"/>
                <a:gd name="connsiteX29" fmla="*/ 142631 w 191275"/>
                <a:gd name="connsiteY29" fmla="*/ 12419 h 193325"/>
                <a:gd name="connsiteX30" fmla="*/ 139295 w 191275"/>
                <a:gd name="connsiteY30" fmla="*/ 22428 h 193325"/>
                <a:gd name="connsiteX31" fmla="*/ 149304 w 191275"/>
                <a:gd name="connsiteY31" fmla="*/ 35774 h 193325"/>
                <a:gd name="connsiteX32" fmla="*/ 167654 w 191275"/>
                <a:gd name="connsiteY32" fmla="*/ 47451 h 193325"/>
                <a:gd name="connsiteX33" fmla="*/ 167654 w 191275"/>
                <a:gd name="connsiteY33" fmla="*/ 57460 h 193325"/>
                <a:gd name="connsiteX34" fmla="*/ 177664 w 191275"/>
                <a:gd name="connsiteY34" fmla="*/ 80815 h 193325"/>
                <a:gd name="connsiteX35" fmla="*/ 187672 w 191275"/>
                <a:gd name="connsiteY35" fmla="*/ 82483 h 193325"/>
                <a:gd name="connsiteX36" fmla="*/ 184336 w 191275"/>
                <a:gd name="connsiteY36" fmla="*/ 94161 h 193325"/>
                <a:gd name="connsiteX37" fmla="*/ 191009 w 191275"/>
                <a:gd name="connsiteY37" fmla="*/ 119184 h 193325"/>
                <a:gd name="connsiteX38" fmla="*/ 187672 w 191275"/>
                <a:gd name="connsiteY38" fmla="*/ 127525 h 193325"/>
                <a:gd name="connsiteX39" fmla="*/ 177664 w 191275"/>
                <a:gd name="connsiteY39" fmla="*/ 132530 h 193325"/>
                <a:gd name="connsiteX40" fmla="*/ 174327 w 191275"/>
                <a:gd name="connsiteY40" fmla="*/ 140871 h 193325"/>
                <a:gd name="connsiteX41" fmla="*/ 167654 w 191275"/>
                <a:gd name="connsiteY41" fmla="*/ 140871 h 193325"/>
                <a:gd name="connsiteX42" fmla="*/ 155977 w 191275"/>
                <a:gd name="connsiteY42" fmla="*/ 140871 h 193325"/>
                <a:gd name="connsiteX43" fmla="*/ 144300 w 191275"/>
                <a:gd name="connsiteY43" fmla="*/ 139202 h 19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1275" h="193325">
                  <a:moveTo>
                    <a:pt x="142631" y="142538"/>
                  </a:moveTo>
                  <a:lnTo>
                    <a:pt x="124281" y="142538"/>
                  </a:lnTo>
                  <a:cubicBezTo>
                    <a:pt x="124281" y="140871"/>
                    <a:pt x="122613" y="145875"/>
                    <a:pt x="122613" y="145875"/>
                  </a:cubicBezTo>
                  <a:cubicBezTo>
                    <a:pt x="122613" y="145875"/>
                    <a:pt x="87580" y="140871"/>
                    <a:pt x="84244" y="142538"/>
                  </a:cubicBezTo>
                  <a:cubicBezTo>
                    <a:pt x="80908" y="144207"/>
                    <a:pt x="75903" y="150879"/>
                    <a:pt x="75903" y="157553"/>
                  </a:cubicBezTo>
                  <a:cubicBezTo>
                    <a:pt x="75903" y="164225"/>
                    <a:pt x="79239" y="170898"/>
                    <a:pt x="79239" y="174235"/>
                  </a:cubicBezTo>
                  <a:cubicBezTo>
                    <a:pt x="79239" y="177571"/>
                    <a:pt x="75903" y="192584"/>
                    <a:pt x="75903" y="192584"/>
                  </a:cubicBezTo>
                  <a:cubicBezTo>
                    <a:pt x="75903" y="192584"/>
                    <a:pt x="62557" y="194253"/>
                    <a:pt x="57553" y="192584"/>
                  </a:cubicBezTo>
                  <a:cubicBezTo>
                    <a:pt x="52549" y="192584"/>
                    <a:pt x="54216" y="179239"/>
                    <a:pt x="54216" y="179239"/>
                  </a:cubicBezTo>
                  <a:lnTo>
                    <a:pt x="44208" y="179239"/>
                  </a:lnTo>
                  <a:cubicBezTo>
                    <a:pt x="44208" y="179239"/>
                    <a:pt x="35867" y="184243"/>
                    <a:pt x="35867" y="184243"/>
                  </a:cubicBezTo>
                  <a:lnTo>
                    <a:pt x="25857" y="184243"/>
                  </a:lnTo>
                  <a:cubicBezTo>
                    <a:pt x="25857" y="184243"/>
                    <a:pt x="22521" y="174235"/>
                    <a:pt x="22521" y="174235"/>
                  </a:cubicBezTo>
                  <a:lnTo>
                    <a:pt x="834" y="174235"/>
                  </a:lnTo>
                  <a:cubicBezTo>
                    <a:pt x="834" y="174235"/>
                    <a:pt x="-2502" y="152548"/>
                    <a:pt x="4170" y="150879"/>
                  </a:cubicBezTo>
                  <a:cubicBezTo>
                    <a:pt x="10844" y="147543"/>
                    <a:pt x="9175" y="140871"/>
                    <a:pt x="7507" y="137534"/>
                  </a:cubicBezTo>
                  <a:cubicBezTo>
                    <a:pt x="5839" y="134197"/>
                    <a:pt x="7507" y="125856"/>
                    <a:pt x="7507" y="125856"/>
                  </a:cubicBezTo>
                  <a:cubicBezTo>
                    <a:pt x="7507" y="125856"/>
                    <a:pt x="10844" y="115847"/>
                    <a:pt x="17516" y="114179"/>
                  </a:cubicBezTo>
                  <a:cubicBezTo>
                    <a:pt x="22521" y="112511"/>
                    <a:pt x="24189" y="115847"/>
                    <a:pt x="24189" y="115847"/>
                  </a:cubicBezTo>
                  <a:cubicBezTo>
                    <a:pt x="24189" y="115847"/>
                    <a:pt x="25857" y="100833"/>
                    <a:pt x="29193" y="94161"/>
                  </a:cubicBezTo>
                  <a:cubicBezTo>
                    <a:pt x="32530" y="87488"/>
                    <a:pt x="32530" y="82483"/>
                    <a:pt x="39203" y="79147"/>
                  </a:cubicBezTo>
                  <a:cubicBezTo>
                    <a:pt x="45875" y="75811"/>
                    <a:pt x="54216" y="72474"/>
                    <a:pt x="59221" y="72474"/>
                  </a:cubicBezTo>
                  <a:cubicBezTo>
                    <a:pt x="64226" y="72474"/>
                    <a:pt x="70898" y="65801"/>
                    <a:pt x="70898" y="59128"/>
                  </a:cubicBezTo>
                  <a:cubicBezTo>
                    <a:pt x="70898" y="52456"/>
                    <a:pt x="70898" y="49119"/>
                    <a:pt x="79239" y="44115"/>
                  </a:cubicBezTo>
                  <a:cubicBezTo>
                    <a:pt x="85913" y="37442"/>
                    <a:pt x="92585" y="39110"/>
                    <a:pt x="92585" y="34105"/>
                  </a:cubicBezTo>
                  <a:cubicBezTo>
                    <a:pt x="92585" y="29101"/>
                    <a:pt x="94254" y="15755"/>
                    <a:pt x="102595" y="15755"/>
                  </a:cubicBezTo>
                  <a:cubicBezTo>
                    <a:pt x="110936" y="15755"/>
                    <a:pt x="115940" y="14087"/>
                    <a:pt x="115940" y="7414"/>
                  </a:cubicBezTo>
                  <a:cubicBezTo>
                    <a:pt x="115940" y="741"/>
                    <a:pt x="122613" y="-2595"/>
                    <a:pt x="125949" y="2409"/>
                  </a:cubicBezTo>
                  <a:cubicBezTo>
                    <a:pt x="129285" y="7414"/>
                    <a:pt x="132622" y="-927"/>
                    <a:pt x="135959" y="2409"/>
                  </a:cubicBezTo>
                  <a:cubicBezTo>
                    <a:pt x="139295" y="5746"/>
                    <a:pt x="142631" y="12419"/>
                    <a:pt x="142631" y="12419"/>
                  </a:cubicBezTo>
                  <a:lnTo>
                    <a:pt x="139295" y="22428"/>
                  </a:lnTo>
                  <a:lnTo>
                    <a:pt x="149304" y="35774"/>
                  </a:lnTo>
                  <a:lnTo>
                    <a:pt x="167654" y="47451"/>
                  </a:lnTo>
                  <a:lnTo>
                    <a:pt x="167654" y="57460"/>
                  </a:lnTo>
                  <a:cubicBezTo>
                    <a:pt x="165986" y="57460"/>
                    <a:pt x="177664" y="80815"/>
                    <a:pt x="177664" y="80815"/>
                  </a:cubicBezTo>
                  <a:cubicBezTo>
                    <a:pt x="177664" y="80815"/>
                    <a:pt x="187672" y="77479"/>
                    <a:pt x="187672" y="82483"/>
                  </a:cubicBezTo>
                  <a:cubicBezTo>
                    <a:pt x="187672" y="87488"/>
                    <a:pt x="184336" y="94161"/>
                    <a:pt x="184336" y="94161"/>
                  </a:cubicBezTo>
                  <a:lnTo>
                    <a:pt x="191009" y="119184"/>
                  </a:lnTo>
                  <a:cubicBezTo>
                    <a:pt x="191009" y="119184"/>
                    <a:pt x="192677" y="122520"/>
                    <a:pt x="187672" y="127525"/>
                  </a:cubicBezTo>
                  <a:cubicBezTo>
                    <a:pt x="182668" y="130861"/>
                    <a:pt x="177664" y="132530"/>
                    <a:pt x="177664" y="132530"/>
                  </a:cubicBezTo>
                  <a:cubicBezTo>
                    <a:pt x="177664" y="132530"/>
                    <a:pt x="177664" y="140871"/>
                    <a:pt x="174327" y="140871"/>
                  </a:cubicBezTo>
                  <a:lnTo>
                    <a:pt x="167654" y="140871"/>
                  </a:lnTo>
                  <a:cubicBezTo>
                    <a:pt x="167654" y="140871"/>
                    <a:pt x="160982" y="140871"/>
                    <a:pt x="155977" y="140871"/>
                  </a:cubicBezTo>
                  <a:cubicBezTo>
                    <a:pt x="150972" y="140871"/>
                    <a:pt x="144300" y="139202"/>
                    <a:pt x="144300" y="13920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39" name="Freeform 1438">
              <a:extLst>
                <a:ext uri="{FF2B5EF4-FFF2-40B4-BE49-F238E27FC236}">
                  <a16:creationId xmlns:a16="http://schemas.microsoft.com/office/drawing/2014/main" id="{C2E7424C-732A-FB78-FB91-00B3855E2224}"/>
                </a:ext>
              </a:extLst>
            </p:cNvPr>
            <p:cNvSpPr/>
            <p:nvPr/>
          </p:nvSpPr>
          <p:spPr>
            <a:xfrm>
              <a:off x="6351632" y="3209618"/>
              <a:ext cx="154486" cy="113437"/>
            </a:xfrm>
            <a:custGeom>
              <a:avLst/>
              <a:gdLst>
                <a:gd name="connsiteX0" fmla="*/ 152818 w 154486"/>
                <a:gd name="connsiteY0" fmla="*/ 10009 h 113437"/>
                <a:gd name="connsiteX1" fmla="*/ 142809 w 154486"/>
                <a:gd name="connsiteY1" fmla="*/ 3337 h 113437"/>
                <a:gd name="connsiteX2" fmla="*/ 124459 w 154486"/>
                <a:gd name="connsiteY2" fmla="*/ 6673 h 113437"/>
                <a:gd name="connsiteX3" fmla="*/ 106108 w 154486"/>
                <a:gd name="connsiteY3" fmla="*/ 0 h 113437"/>
                <a:gd name="connsiteX4" fmla="*/ 91095 w 154486"/>
                <a:gd name="connsiteY4" fmla="*/ 10009 h 113437"/>
                <a:gd name="connsiteX5" fmla="*/ 74413 w 154486"/>
                <a:gd name="connsiteY5" fmla="*/ 16682 h 113437"/>
                <a:gd name="connsiteX6" fmla="*/ 52726 w 154486"/>
                <a:gd name="connsiteY6" fmla="*/ 16682 h 113437"/>
                <a:gd name="connsiteX7" fmla="*/ 37712 w 154486"/>
                <a:gd name="connsiteY7" fmla="*/ 20019 h 113437"/>
                <a:gd name="connsiteX8" fmla="*/ 29371 w 154486"/>
                <a:gd name="connsiteY8" fmla="*/ 10009 h 113437"/>
                <a:gd name="connsiteX9" fmla="*/ 19362 w 154486"/>
                <a:gd name="connsiteY9" fmla="*/ 3337 h 113437"/>
                <a:gd name="connsiteX10" fmla="*/ 9353 w 154486"/>
                <a:gd name="connsiteY10" fmla="*/ 16682 h 113437"/>
                <a:gd name="connsiteX11" fmla="*/ 1012 w 154486"/>
                <a:gd name="connsiteY11" fmla="*/ 26691 h 113437"/>
                <a:gd name="connsiteX12" fmla="*/ 14357 w 154486"/>
                <a:gd name="connsiteY12" fmla="*/ 41705 h 113437"/>
                <a:gd name="connsiteX13" fmla="*/ 6016 w 154486"/>
                <a:gd name="connsiteY13" fmla="*/ 63392 h 113437"/>
                <a:gd name="connsiteX14" fmla="*/ 14357 w 154486"/>
                <a:gd name="connsiteY14" fmla="*/ 81742 h 113437"/>
                <a:gd name="connsiteX15" fmla="*/ 14357 w 154486"/>
                <a:gd name="connsiteY15" fmla="*/ 100092 h 113437"/>
                <a:gd name="connsiteX16" fmla="*/ 21030 w 154486"/>
                <a:gd name="connsiteY16" fmla="*/ 110101 h 113437"/>
                <a:gd name="connsiteX17" fmla="*/ 37712 w 154486"/>
                <a:gd name="connsiteY17" fmla="*/ 113438 h 113437"/>
                <a:gd name="connsiteX18" fmla="*/ 52726 w 154486"/>
                <a:gd name="connsiteY18" fmla="*/ 105097 h 113437"/>
                <a:gd name="connsiteX19" fmla="*/ 69408 w 154486"/>
                <a:gd name="connsiteY19" fmla="*/ 101760 h 113437"/>
                <a:gd name="connsiteX20" fmla="*/ 77749 w 154486"/>
                <a:gd name="connsiteY20" fmla="*/ 111770 h 113437"/>
                <a:gd name="connsiteX21" fmla="*/ 91095 w 154486"/>
                <a:gd name="connsiteY21" fmla="*/ 111770 h 113437"/>
                <a:gd name="connsiteX22" fmla="*/ 99436 w 154486"/>
                <a:gd name="connsiteY22" fmla="*/ 106765 h 113437"/>
                <a:gd name="connsiteX23" fmla="*/ 109445 w 154486"/>
                <a:gd name="connsiteY23" fmla="*/ 101760 h 113437"/>
                <a:gd name="connsiteX24" fmla="*/ 111113 w 154486"/>
                <a:gd name="connsiteY24" fmla="*/ 96756 h 113437"/>
                <a:gd name="connsiteX25" fmla="*/ 122790 w 154486"/>
                <a:gd name="connsiteY25" fmla="*/ 96756 h 113437"/>
                <a:gd name="connsiteX26" fmla="*/ 131131 w 154486"/>
                <a:gd name="connsiteY26" fmla="*/ 96756 h 113437"/>
                <a:gd name="connsiteX27" fmla="*/ 122790 w 154486"/>
                <a:gd name="connsiteY27" fmla="*/ 81742 h 113437"/>
                <a:gd name="connsiteX28" fmla="*/ 142809 w 154486"/>
                <a:gd name="connsiteY28" fmla="*/ 45042 h 113437"/>
                <a:gd name="connsiteX29" fmla="*/ 151150 w 154486"/>
                <a:gd name="connsiteY29" fmla="*/ 41705 h 113437"/>
                <a:gd name="connsiteX30" fmla="*/ 154486 w 154486"/>
                <a:gd name="connsiteY30" fmla="*/ 13346 h 113437"/>
                <a:gd name="connsiteX31" fmla="*/ 154486 w 154486"/>
                <a:gd name="connsiteY31" fmla="*/ 13346 h 11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486" h="113437">
                  <a:moveTo>
                    <a:pt x="152818" y="10009"/>
                  </a:moveTo>
                  <a:cubicBezTo>
                    <a:pt x="152818" y="10009"/>
                    <a:pt x="147813" y="5005"/>
                    <a:pt x="142809" y="3337"/>
                  </a:cubicBezTo>
                  <a:cubicBezTo>
                    <a:pt x="136136" y="1668"/>
                    <a:pt x="136136" y="1668"/>
                    <a:pt x="124459" y="6673"/>
                  </a:cubicBezTo>
                  <a:cubicBezTo>
                    <a:pt x="112781" y="11678"/>
                    <a:pt x="112781" y="1668"/>
                    <a:pt x="106108" y="0"/>
                  </a:cubicBezTo>
                  <a:cubicBezTo>
                    <a:pt x="99436" y="0"/>
                    <a:pt x="96099" y="3337"/>
                    <a:pt x="91095" y="10009"/>
                  </a:cubicBezTo>
                  <a:cubicBezTo>
                    <a:pt x="84422" y="16682"/>
                    <a:pt x="87758" y="15014"/>
                    <a:pt x="74413" y="16682"/>
                  </a:cubicBezTo>
                  <a:cubicBezTo>
                    <a:pt x="61067" y="20019"/>
                    <a:pt x="62735" y="18350"/>
                    <a:pt x="52726" y="16682"/>
                  </a:cubicBezTo>
                  <a:cubicBezTo>
                    <a:pt x="42717" y="13346"/>
                    <a:pt x="51058" y="20019"/>
                    <a:pt x="37712" y="20019"/>
                  </a:cubicBezTo>
                  <a:cubicBezTo>
                    <a:pt x="24367" y="20019"/>
                    <a:pt x="22698" y="13346"/>
                    <a:pt x="29371" y="10009"/>
                  </a:cubicBezTo>
                  <a:cubicBezTo>
                    <a:pt x="36044" y="6673"/>
                    <a:pt x="19362" y="3337"/>
                    <a:pt x="19362" y="3337"/>
                  </a:cubicBezTo>
                  <a:cubicBezTo>
                    <a:pt x="19362" y="3337"/>
                    <a:pt x="16026" y="13346"/>
                    <a:pt x="9353" y="16682"/>
                  </a:cubicBezTo>
                  <a:cubicBezTo>
                    <a:pt x="2680" y="20019"/>
                    <a:pt x="6016" y="23355"/>
                    <a:pt x="1012" y="26691"/>
                  </a:cubicBezTo>
                  <a:cubicBezTo>
                    <a:pt x="-3993" y="30028"/>
                    <a:pt x="11021" y="36701"/>
                    <a:pt x="14357" y="41705"/>
                  </a:cubicBezTo>
                  <a:cubicBezTo>
                    <a:pt x="17694" y="46710"/>
                    <a:pt x="7685" y="56719"/>
                    <a:pt x="6016" y="63392"/>
                  </a:cubicBezTo>
                  <a:cubicBezTo>
                    <a:pt x="4348" y="70065"/>
                    <a:pt x="9353" y="76737"/>
                    <a:pt x="14357" y="81742"/>
                  </a:cubicBezTo>
                  <a:cubicBezTo>
                    <a:pt x="17694" y="86747"/>
                    <a:pt x="14357" y="100092"/>
                    <a:pt x="14357" y="100092"/>
                  </a:cubicBezTo>
                  <a:lnTo>
                    <a:pt x="21030" y="110101"/>
                  </a:lnTo>
                  <a:cubicBezTo>
                    <a:pt x="21030" y="110101"/>
                    <a:pt x="31039" y="113438"/>
                    <a:pt x="37712" y="113438"/>
                  </a:cubicBezTo>
                  <a:cubicBezTo>
                    <a:pt x="44385" y="113438"/>
                    <a:pt x="47721" y="113438"/>
                    <a:pt x="52726" y="105097"/>
                  </a:cubicBezTo>
                  <a:cubicBezTo>
                    <a:pt x="57731" y="96756"/>
                    <a:pt x="59399" y="101760"/>
                    <a:pt x="69408" y="101760"/>
                  </a:cubicBezTo>
                  <a:cubicBezTo>
                    <a:pt x="79417" y="101760"/>
                    <a:pt x="77749" y="111770"/>
                    <a:pt x="77749" y="111770"/>
                  </a:cubicBezTo>
                  <a:cubicBezTo>
                    <a:pt x="77749" y="111770"/>
                    <a:pt x="84422" y="111770"/>
                    <a:pt x="91095" y="111770"/>
                  </a:cubicBezTo>
                  <a:cubicBezTo>
                    <a:pt x="97767" y="111770"/>
                    <a:pt x="102772" y="116774"/>
                    <a:pt x="99436" y="106765"/>
                  </a:cubicBezTo>
                  <a:cubicBezTo>
                    <a:pt x="96099" y="96756"/>
                    <a:pt x="109445" y="101760"/>
                    <a:pt x="109445" y="101760"/>
                  </a:cubicBezTo>
                  <a:cubicBezTo>
                    <a:pt x="109445" y="101760"/>
                    <a:pt x="107777" y="100092"/>
                    <a:pt x="111113" y="96756"/>
                  </a:cubicBezTo>
                  <a:cubicBezTo>
                    <a:pt x="114449" y="93419"/>
                    <a:pt x="121122" y="95088"/>
                    <a:pt x="122790" y="96756"/>
                  </a:cubicBezTo>
                  <a:cubicBezTo>
                    <a:pt x="126127" y="100092"/>
                    <a:pt x="131131" y="96756"/>
                    <a:pt x="131131" y="96756"/>
                  </a:cubicBezTo>
                  <a:cubicBezTo>
                    <a:pt x="131131" y="93419"/>
                    <a:pt x="127795" y="85078"/>
                    <a:pt x="122790" y="81742"/>
                  </a:cubicBezTo>
                  <a:cubicBezTo>
                    <a:pt x="122790" y="81742"/>
                    <a:pt x="141141" y="48378"/>
                    <a:pt x="142809" y="45042"/>
                  </a:cubicBezTo>
                  <a:lnTo>
                    <a:pt x="151150" y="41705"/>
                  </a:lnTo>
                  <a:cubicBezTo>
                    <a:pt x="156154" y="28360"/>
                    <a:pt x="151150" y="21687"/>
                    <a:pt x="154486" y="13346"/>
                  </a:cubicBezTo>
                  <a:lnTo>
                    <a:pt x="154486" y="13346"/>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0" name="Freeform 1439">
              <a:extLst>
                <a:ext uri="{FF2B5EF4-FFF2-40B4-BE49-F238E27FC236}">
                  <a16:creationId xmlns:a16="http://schemas.microsoft.com/office/drawing/2014/main" id="{4CBD38A8-7E19-775B-E784-19237F612DD7}"/>
                </a:ext>
              </a:extLst>
            </p:cNvPr>
            <p:cNvSpPr/>
            <p:nvPr/>
          </p:nvSpPr>
          <p:spPr>
            <a:xfrm>
              <a:off x="8724825" y="4557525"/>
              <a:ext cx="35032" cy="26690"/>
            </a:xfrm>
            <a:custGeom>
              <a:avLst/>
              <a:gdLst>
                <a:gd name="connsiteX0" fmla="*/ 0 w 35032"/>
                <a:gd name="connsiteY0" fmla="*/ 18350 h 26690"/>
                <a:gd name="connsiteX1" fmla="*/ 8341 w 35032"/>
                <a:gd name="connsiteY1" fmla="*/ 26691 h 26690"/>
                <a:gd name="connsiteX2" fmla="*/ 18351 w 35032"/>
                <a:gd name="connsiteY2" fmla="*/ 26691 h 26690"/>
                <a:gd name="connsiteX3" fmla="*/ 20019 w 35032"/>
                <a:gd name="connsiteY3" fmla="*/ 21686 h 26690"/>
                <a:gd name="connsiteX4" fmla="*/ 23355 w 35032"/>
                <a:gd name="connsiteY4" fmla="*/ 15014 h 26690"/>
                <a:gd name="connsiteX5" fmla="*/ 30027 w 35032"/>
                <a:gd name="connsiteY5" fmla="*/ 18350 h 26690"/>
                <a:gd name="connsiteX6" fmla="*/ 35033 w 35032"/>
                <a:gd name="connsiteY6" fmla="*/ 18350 h 26690"/>
                <a:gd name="connsiteX7" fmla="*/ 28360 w 35032"/>
                <a:gd name="connsiteY7" fmla="*/ 0 h 26690"/>
                <a:gd name="connsiteX8" fmla="*/ 11678 w 35032"/>
                <a:gd name="connsiteY8" fmla="*/ 3336 h 26690"/>
                <a:gd name="connsiteX9" fmla="*/ 8341 w 35032"/>
                <a:gd name="connsiteY9" fmla="*/ 15014 h 26690"/>
                <a:gd name="connsiteX10" fmla="*/ 0 w 35032"/>
                <a:gd name="connsiteY10" fmla="*/ 15014 h 26690"/>
                <a:gd name="connsiteX11" fmla="*/ 0 w 35032"/>
                <a:gd name="connsiteY11" fmla="*/ 15014 h 2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2" h="26690">
                  <a:moveTo>
                    <a:pt x="0" y="18350"/>
                  </a:moveTo>
                  <a:lnTo>
                    <a:pt x="8341" y="26691"/>
                  </a:lnTo>
                  <a:lnTo>
                    <a:pt x="18351" y="26691"/>
                  </a:lnTo>
                  <a:cubicBezTo>
                    <a:pt x="18351" y="26691"/>
                    <a:pt x="20019" y="21686"/>
                    <a:pt x="20019" y="21686"/>
                  </a:cubicBezTo>
                  <a:lnTo>
                    <a:pt x="23355" y="15014"/>
                  </a:lnTo>
                  <a:lnTo>
                    <a:pt x="30027" y="18350"/>
                  </a:lnTo>
                  <a:lnTo>
                    <a:pt x="35033" y="18350"/>
                  </a:lnTo>
                  <a:cubicBezTo>
                    <a:pt x="35033" y="16682"/>
                    <a:pt x="28360" y="0"/>
                    <a:pt x="28360" y="0"/>
                  </a:cubicBezTo>
                  <a:cubicBezTo>
                    <a:pt x="21686" y="0"/>
                    <a:pt x="18351" y="0"/>
                    <a:pt x="11678" y="3336"/>
                  </a:cubicBezTo>
                  <a:cubicBezTo>
                    <a:pt x="10010" y="3336"/>
                    <a:pt x="10010" y="15014"/>
                    <a:pt x="8341" y="15014"/>
                  </a:cubicBezTo>
                  <a:cubicBezTo>
                    <a:pt x="5004" y="16682"/>
                    <a:pt x="3337" y="13345"/>
                    <a:pt x="0" y="15014"/>
                  </a:cubicBezTo>
                  <a:lnTo>
                    <a:pt x="0" y="15014"/>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1" name="Freeform 1440">
              <a:extLst>
                <a:ext uri="{FF2B5EF4-FFF2-40B4-BE49-F238E27FC236}">
                  <a16:creationId xmlns:a16="http://schemas.microsoft.com/office/drawing/2014/main" id="{0077689B-7C38-5942-348A-3A3C8D391ADF}"/>
                </a:ext>
              </a:extLst>
            </p:cNvPr>
            <p:cNvSpPr/>
            <p:nvPr/>
          </p:nvSpPr>
          <p:spPr>
            <a:xfrm>
              <a:off x="3816978" y="4549184"/>
              <a:ext cx="1034727" cy="1277841"/>
            </a:xfrm>
            <a:custGeom>
              <a:avLst/>
              <a:gdLst>
                <a:gd name="connsiteX0" fmla="*/ 592211 w 1034727"/>
                <a:gd name="connsiteY0" fmla="*/ 25023 h 1277841"/>
                <a:gd name="connsiteX1" fmla="*/ 602221 w 1034727"/>
                <a:gd name="connsiteY1" fmla="*/ 25023 h 1277841"/>
                <a:gd name="connsiteX2" fmla="*/ 610562 w 1034727"/>
                <a:gd name="connsiteY2" fmla="*/ 41705 h 1277841"/>
                <a:gd name="connsiteX3" fmla="*/ 622239 w 1034727"/>
                <a:gd name="connsiteY3" fmla="*/ 98424 h 1277841"/>
                <a:gd name="connsiteX4" fmla="*/ 638921 w 1034727"/>
                <a:gd name="connsiteY4" fmla="*/ 98424 h 1277841"/>
                <a:gd name="connsiteX5" fmla="*/ 638921 w 1034727"/>
                <a:gd name="connsiteY5" fmla="*/ 110101 h 1277841"/>
                <a:gd name="connsiteX6" fmla="*/ 618903 w 1034727"/>
                <a:gd name="connsiteY6" fmla="*/ 121778 h 1277841"/>
                <a:gd name="connsiteX7" fmla="*/ 630580 w 1034727"/>
                <a:gd name="connsiteY7" fmla="*/ 153474 h 1277841"/>
                <a:gd name="connsiteX8" fmla="*/ 638921 w 1034727"/>
                <a:gd name="connsiteY8" fmla="*/ 161815 h 1277841"/>
                <a:gd name="connsiteX9" fmla="*/ 658939 w 1034727"/>
                <a:gd name="connsiteY9" fmla="*/ 158479 h 1277841"/>
                <a:gd name="connsiteX10" fmla="*/ 655603 w 1034727"/>
                <a:gd name="connsiteY10" fmla="*/ 170156 h 1277841"/>
                <a:gd name="connsiteX11" fmla="*/ 678958 w 1034727"/>
                <a:gd name="connsiteY11" fmla="*/ 170156 h 1277841"/>
                <a:gd name="connsiteX12" fmla="*/ 678958 w 1034727"/>
                <a:gd name="connsiteY12" fmla="*/ 198516 h 1277841"/>
                <a:gd name="connsiteX13" fmla="*/ 687299 w 1034727"/>
                <a:gd name="connsiteY13" fmla="*/ 198516 h 1277841"/>
                <a:gd name="connsiteX14" fmla="*/ 690635 w 1034727"/>
                <a:gd name="connsiteY14" fmla="*/ 186838 h 1277841"/>
                <a:gd name="connsiteX15" fmla="*/ 759032 w 1034727"/>
                <a:gd name="connsiteY15" fmla="*/ 206857 h 1277841"/>
                <a:gd name="connsiteX16" fmla="*/ 759032 w 1034727"/>
                <a:gd name="connsiteY16" fmla="*/ 215198 h 1277841"/>
                <a:gd name="connsiteX17" fmla="*/ 770709 w 1034727"/>
                <a:gd name="connsiteY17" fmla="*/ 211861 h 1277841"/>
                <a:gd name="connsiteX18" fmla="*/ 774045 w 1034727"/>
                <a:gd name="connsiteY18" fmla="*/ 228543 h 1277841"/>
                <a:gd name="connsiteX19" fmla="*/ 782386 w 1034727"/>
                <a:gd name="connsiteY19" fmla="*/ 228543 h 1277841"/>
                <a:gd name="connsiteX20" fmla="*/ 779050 w 1034727"/>
                <a:gd name="connsiteY20" fmla="*/ 245225 h 1277841"/>
                <a:gd name="connsiteX21" fmla="*/ 787391 w 1034727"/>
                <a:gd name="connsiteY21" fmla="*/ 261907 h 1277841"/>
                <a:gd name="connsiteX22" fmla="*/ 799068 w 1034727"/>
                <a:gd name="connsiteY22" fmla="*/ 261907 h 1277841"/>
                <a:gd name="connsiteX23" fmla="*/ 802405 w 1034727"/>
                <a:gd name="connsiteY23" fmla="*/ 245225 h 1277841"/>
                <a:gd name="connsiteX24" fmla="*/ 834101 w 1034727"/>
                <a:gd name="connsiteY24" fmla="*/ 256903 h 1277841"/>
                <a:gd name="connsiteX25" fmla="*/ 850783 w 1034727"/>
                <a:gd name="connsiteY25" fmla="*/ 253566 h 1277841"/>
                <a:gd name="connsiteX26" fmla="*/ 854119 w 1034727"/>
                <a:gd name="connsiteY26" fmla="*/ 261907 h 1277841"/>
                <a:gd name="connsiteX27" fmla="*/ 894156 w 1034727"/>
                <a:gd name="connsiteY27" fmla="*/ 261907 h 1277841"/>
                <a:gd name="connsiteX28" fmla="*/ 942534 w 1034727"/>
                <a:gd name="connsiteY28" fmla="*/ 290267 h 1277841"/>
                <a:gd name="connsiteX29" fmla="*/ 965888 w 1034727"/>
                <a:gd name="connsiteY29" fmla="*/ 326967 h 1277841"/>
                <a:gd name="connsiteX30" fmla="*/ 985907 w 1034727"/>
                <a:gd name="connsiteY30" fmla="*/ 323631 h 1277841"/>
                <a:gd name="connsiteX31" fmla="*/ 985907 w 1034727"/>
                <a:gd name="connsiteY31" fmla="*/ 335308 h 1277841"/>
                <a:gd name="connsiteX32" fmla="*/ 1005925 w 1034727"/>
                <a:gd name="connsiteY32" fmla="*/ 331972 h 1277841"/>
                <a:gd name="connsiteX33" fmla="*/ 1017603 w 1034727"/>
                <a:gd name="connsiteY33" fmla="*/ 363668 h 1277841"/>
                <a:gd name="connsiteX34" fmla="*/ 1029280 w 1034727"/>
                <a:gd name="connsiteY34" fmla="*/ 372009 h 1277841"/>
                <a:gd name="connsiteX35" fmla="*/ 1012598 w 1034727"/>
                <a:gd name="connsiteY35" fmla="*/ 483778 h 1277841"/>
                <a:gd name="connsiteX36" fmla="*/ 972561 w 1034727"/>
                <a:gd name="connsiteY36" fmla="*/ 515474 h 1277841"/>
                <a:gd name="connsiteX37" fmla="*/ 944202 w 1034727"/>
                <a:gd name="connsiteY37" fmla="*/ 583870 h 1277841"/>
                <a:gd name="connsiteX38" fmla="*/ 924183 w 1034727"/>
                <a:gd name="connsiteY38" fmla="*/ 572193 h 1277841"/>
                <a:gd name="connsiteX39" fmla="*/ 927520 w 1034727"/>
                <a:gd name="connsiteY39" fmla="*/ 583870 h 1277841"/>
                <a:gd name="connsiteX40" fmla="*/ 915842 w 1034727"/>
                <a:gd name="connsiteY40" fmla="*/ 615566 h 1277841"/>
                <a:gd name="connsiteX41" fmla="*/ 907501 w 1034727"/>
                <a:gd name="connsiteY41" fmla="*/ 615566 h 1277841"/>
                <a:gd name="connsiteX42" fmla="*/ 915842 w 1034727"/>
                <a:gd name="connsiteY42" fmla="*/ 623907 h 1277841"/>
                <a:gd name="connsiteX43" fmla="*/ 919179 w 1034727"/>
                <a:gd name="connsiteY43" fmla="*/ 683963 h 1277841"/>
                <a:gd name="connsiteX44" fmla="*/ 915842 w 1034727"/>
                <a:gd name="connsiteY44" fmla="*/ 683963 h 1277841"/>
                <a:gd name="connsiteX45" fmla="*/ 915842 w 1034727"/>
                <a:gd name="connsiteY45" fmla="*/ 712322 h 1277841"/>
                <a:gd name="connsiteX46" fmla="*/ 907501 w 1034727"/>
                <a:gd name="connsiteY46" fmla="*/ 715658 h 1277841"/>
                <a:gd name="connsiteX47" fmla="*/ 915842 w 1034727"/>
                <a:gd name="connsiteY47" fmla="*/ 747354 h 1277841"/>
                <a:gd name="connsiteX48" fmla="*/ 899160 w 1034727"/>
                <a:gd name="connsiteY48" fmla="*/ 759032 h 1277841"/>
                <a:gd name="connsiteX49" fmla="*/ 899160 w 1034727"/>
                <a:gd name="connsiteY49" fmla="*/ 790727 h 1277841"/>
                <a:gd name="connsiteX50" fmla="*/ 855787 w 1034727"/>
                <a:gd name="connsiteY50" fmla="*/ 854119 h 1277841"/>
                <a:gd name="connsiteX51" fmla="*/ 859124 w 1034727"/>
                <a:gd name="connsiteY51" fmla="*/ 885814 h 1277841"/>
                <a:gd name="connsiteX52" fmla="*/ 842442 w 1034727"/>
                <a:gd name="connsiteY52" fmla="*/ 894155 h 1277841"/>
                <a:gd name="connsiteX53" fmla="*/ 842442 w 1034727"/>
                <a:gd name="connsiteY53" fmla="*/ 905833 h 1277841"/>
                <a:gd name="connsiteX54" fmla="*/ 814082 w 1034727"/>
                <a:gd name="connsiteY54" fmla="*/ 902496 h 1277841"/>
                <a:gd name="connsiteX55" fmla="*/ 814082 w 1034727"/>
                <a:gd name="connsiteY55" fmla="*/ 914174 h 1277841"/>
                <a:gd name="connsiteX56" fmla="*/ 774045 w 1034727"/>
                <a:gd name="connsiteY56" fmla="*/ 917511 h 1277841"/>
                <a:gd name="connsiteX57" fmla="*/ 765704 w 1034727"/>
                <a:gd name="connsiteY57" fmla="*/ 920847 h 1277841"/>
                <a:gd name="connsiteX58" fmla="*/ 769041 w 1034727"/>
                <a:gd name="connsiteY58" fmla="*/ 937529 h 1277841"/>
                <a:gd name="connsiteX59" fmla="*/ 729004 w 1034727"/>
                <a:gd name="connsiteY59" fmla="*/ 945870 h 1277841"/>
                <a:gd name="connsiteX60" fmla="*/ 725668 w 1034727"/>
                <a:gd name="connsiteY60" fmla="*/ 957547 h 1277841"/>
                <a:gd name="connsiteX61" fmla="*/ 677290 w 1034727"/>
                <a:gd name="connsiteY61" fmla="*/ 985906 h 1277841"/>
                <a:gd name="connsiteX62" fmla="*/ 677290 w 1034727"/>
                <a:gd name="connsiteY62" fmla="*/ 994248 h 1277841"/>
                <a:gd name="connsiteX63" fmla="*/ 660608 w 1034727"/>
                <a:gd name="connsiteY63" fmla="*/ 997584 h 1277841"/>
                <a:gd name="connsiteX64" fmla="*/ 663944 w 1034727"/>
                <a:gd name="connsiteY64" fmla="*/ 1005925 h 1277841"/>
                <a:gd name="connsiteX65" fmla="*/ 663944 w 1034727"/>
                <a:gd name="connsiteY65" fmla="*/ 1102681 h 1277841"/>
                <a:gd name="connsiteX66" fmla="*/ 632248 w 1034727"/>
                <a:gd name="connsiteY66" fmla="*/ 1139381 h 1277841"/>
                <a:gd name="connsiteX67" fmla="*/ 615566 w 1034727"/>
                <a:gd name="connsiteY67" fmla="*/ 1196100 h 1277841"/>
                <a:gd name="connsiteX68" fmla="*/ 598884 w 1034727"/>
                <a:gd name="connsiteY68" fmla="*/ 1212782 h 1277841"/>
                <a:gd name="connsiteX69" fmla="*/ 615566 w 1034727"/>
                <a:gd name="connsiteY69" fmla="*/ 1172745 h 1277841"/>
                <a:gd name="connsiteX70" fmla="*/ 603889 w 1034727"/>
                <a:gd name="connsiteY70" fmla="*/ 1176082 h 1277841"/>
                <a:gd name="connsiteX71" fmla="*/ 592211 w 1034727"/>
                <a:gd name="connsiteY71" fmla="*/ 1167741 h 1277841"/>
                <a:gd name="connsiteX72" fmla="*/ 592211 w 1034727"/>
                <a:gd name="connsiteY72" fmla="*/ 1187759 h 1277841"/>
                <a:gd name="connsiteX73" fmla="*/ 555511 w 1034727"/>
                <a:gd name="connsiteY73" fmla="*/ 1231132 h 1277841"/>
                <a:gd name="connsiteX74" fmla="*/ 558847 w 1034727"/>
                <a:gd name="connsiteY74" fmla="*/ 1251151 h 1277841"/>
                <a:gd name="connsiteX75" fmla="*/ 545501 w 1034727"/>
                <a:gd name="connsiteY75" fmla="*/ 1274506 h 1277841"/>
                <a:gd name="connsiteX76" fmla="*/ 542165 w 1034727"/>
                <a:gd name="connsiteY76" fmla="*/ 1277842 h 1277841"/>
                <a:gd name="connsiteX77" fmla="*/ 537160 w 1034727"/>
                <a:gd name="connsiteY77" fmla="*/ 1267833 h 1277841"/>
                <a:gd name="connsiteX78" fmla="*/ 548838 w 1034727"/>
                <a:gd name="connsiteY78" fmla="*/ 1249483 h 1277841"/>
                <a:gd name="connsiteX79" fmla="*/ 538829 w 1034727"/>
                <a:gd name="connsiteY79" fmla="*/ 1241142 h 1277841"/>
                <a:gd name="connsiteX80" fmla="*/ 527152 w 1034727"/>
                <a:gd name="connsiteY80" fmla="*/ 1222791 h 1277841"/>
                <a:gd name="connsiteX81" fmla="*/ 508801 w 1034727"/>
                <a:gd name="connsiteY81" fmla="*/ 1211114 h 1277841"/>
                <a:gd name="connsiteX82" fmla="*/ 493788 w 1034727"/>
                <a:gd name="connsiteY82" fmla="*/ 1197768 h 1277841"/>
                <a:gd name="connsiteX83" fmla="*/ 475437 w 1034727"/>
                <a:gd name="connsiteY83" fmla="*/ 1187759 h 1277841"/>
                <a:gd name="connsiteX84" fmla="*/ 470432 w 1034727"/>
                <a:gd name="connsiteY84" fmla="*/ 1174414 h 1277841"/>
                <a:gd name="connsiteX85" fmla="*/ 447078 w 1034727"/>
                <a:gd name="connsiteY85" fmla="*/ 1159400 h 1277841"/>
                <a:gd name="connsiteX86" fmla="*/ 428727 w 1034727"/>
                <a:gd name="connsiteY86" fmla="*/ 1166073 h 1277841"/>
                <a:gd name="connsiteX87" fmla="*/ 432064 w 1034727"/>
                <a:gd name="connsiteY87" fmla="*/ 1146054 h 1277841"/>
                <a:gd name="connsiteX88" fmla="*/ 445409 w 1034727"/>
                <a:gd name="connsiteY88" fmla="*/ 1134377 h 1277841"/>
                <a:gd name="connsiteX89" fmla="*/ 453750 w 1034727"/>
                <a:gd name="connsiteY89" fmla="*/ 1114358 h 1277841"/>
                <a:gd name="connsiteX90" fmla="*/ 472101 w 1034727"/>
                <a:gd name="connsiteY90" fmla="*/ 1101013 h 1277841"/>
                <a:gd name="connsiteX91" fmla="*/ 483778 w 1034727"/>
                <a:gd name="connsiteY91" fmla="*/ 1089335 h 1277841"/>
                <a:gd name="connsiteX92" fmla="*/ 497124 w 1034727"/>
                <a:gd name="connsiteY92" fmla="*/ 1070985 h 1277841"/>
                <a:gd name="connsiteX93" fmla="*/ 518811 w 1034727"/>
                <a:gd name="connsiteY93" fmla="*/ 1060976 h 1277841"/>
                <a:gd name="connsiteX94" fmla="*/ 528819 w 1034727"/>
                <a:gd name="connsiteY94" fmla="*/ 1050967 h 1277841"/>
                <a:gd name="connsiteX95" fmla="*/ 527152 w 1034727"/>
                <a:gd name="connsiteY95" fmla="*/ 1024275 h 1277841"/>
                <a:gd name="connsiteX96" fmla="*/ 527152 w 1034727"/>
                <a:gd name="connsiteY96" fmla="*/ 1000921 h 1277841"/>
                <a:gd name="connsiteX97" fmla="*/ 517142 w 1034727"/>
                <a:gd name="connsiteY97" fmla="*/ 1000921 h 1277841"/>
                <a:gd name="connsiteX98" fmla="*/ 503796 w 1034727"/>
                <a:gd name="connsiteY98" fmla="*/ 997584 h 1277841"/>
                <a:gd name="connsiteX99" fmla="*/ 507133 w 1034727"/>
                <a:gd name="connsiteY99" fmla="*/ 967557 h 1277841"/>
                <a:gd name="connsiteX100" fmla="*/ 510470 w 1034727"/>
                <a:gd name="connsiteY100" fmla="*/ 940865 h 1277841"/>
                <a:gd name="connsiteX101" fmla="*/ 495455 w 1034727"/>
                <a:gd name="connsiteY101" fmla="*/ 942534 h 1277841"/>
                <a:gd name="connsiteX102" fmla="*/ 488783 w 1034727"/>
                <a:gd name="connsiteY102" fmla="*/ 927519 h 1277841"/>
                <a:gd name="connsiteX103" fmla="*/ 488783 w 1034727"/>
                <a:gd name="connsiteY103" fmla="*/ 897492 h 1277841"/>
                <a:gd name="connsiteX104" fmla="*/ 475437 w 1034727"/>
                <a:gd name="connsiteY104" fmla="*/ 884147 h 1277841"/>
                <a:gd name="connsiteX105" fmla="*/ 468765 w 1034727"/>
                <a:gd name="connsiteY105" fmla="*/ 874137 h 1277841"/>
                <a:gd name="connsiteX106" fmla="*/ 463760 w 1034727"/>
                <a:gd name="connsiteY106" fmla="*/ 867465 h 1277841"/>
                <a:gd name="connsiteX107" fmla="*/ 457087 w 1034727"/>
                <a:gd name="connsiteY107" fmla="*/ 870801 h 1277841"/>
                <a:gd name="connsiteX108" fmla="*/ 428727 w 1034727"/>
                <a:gd name="connsiteY108" fmla="*/ 864128 h 1277841"/>
                <a:gd name="connsiteX109" fmla="*/ 425391 w 1034727"/>
                <a:gd name="connsiteY109" fmla="*/ 842442 h 1277841"/>
                <a:gd name="connsiteX110" fmla="*/ 425391 w 1034727"/>
                <a:gd name="connsiteY110" fmla="*/ 817419 h 1277841"/>
                <a:gd name="connsiteX111" fmla="*/ 418719 w 1034727"/>
                <a:gd name="connsiteY111" fmla="*/ 805741 h 1277841"/>
                <a:gd name="connsiteX112" fmla="*/ 418719 w 1034727"/>
                <a:gd name="connsiteY112" fmla="*/ 799068 h 1277841"/>
                <a:gd name="connsiteX113" fmla="*/ 423723 w 1034727"/>
                <a:gd name="connsiteY113" fmla="*/ 795732 h 1277841"/>
                <a:gd name="connsiteX114" fmla="*/ 417050 w 1034727"/>
                <a:gd name="connsiteY114" fmla="*/ 787391 h 1277841"/>
                <a:gd name="connsiteX115" fmla="*/ 425391 w 1034727"/>
                <a:gd name="connsiteY115" fmla="*/ 752358 h 1277841"/>
                <a:gd name="connsiteX116" fmla="*/ 425391 w 1034727"/>
                <a:gd name="connsiteY116" fmla="*/ 737345 h 1277841"/>
                <a:gd name="connsiteX117" fmla="*/ 413714 w 1034727"/>
                <a:gd name="connsiteY117" fmla="*/ 722331 h 1277841"/>
                <a:gd name="connsiteX118" fmla="*/ 403704 w 1034727"/>
                <a:gd name="connsiteY118" fmla="*/ 703981 h 1277841"/>
                <a:gd name="connsiteX119" fmla="*/ 405373 w 1034727"/>
                <a:gd name="connsiteY119" fmla="*/ 687299 h 1277841"/>
                <a:gd name="connsiteX120" fmla="*/ 365336 w 1034727"/>
                <a:gd name="connsiteY120" fmla="*/ 687299 h 1277841"/>
                <a:gd name="connsiteX121" fmla="*/ 361999 w 1034727"/>
                <a:gd name="connsiteY121" fmla="*/ 675621 h 1277841"/>
                <a:gd name="connsiteX122" fmla="*/ 356995 w 1034727"/>
                <a:gd name="connsiteY122" fmla="*/ 655603 h 1277841"/>
                <a:gd name="connsiteX123" fmla="*/ 367004 w 1034727"/>
                <a:gd name="connsiteY123" fmla="*/ 642257 h 1277841"/>
                <a:gd name="connsiteX124" fmla="*/ 360332 w 1034727"/>
                <a:gd name="connsiteY124" fmla="*/ 625575 h 1277841"/>
                <a:gd name="connsiteX125" fmla="*/ 351991 w 1034727"/>
                <a:gd name="connsiteY125" fmla="*/ 602220 h 1277841"/>
                <a:gd name="connsiteX126" fmla="*/ 335309 w 1034727"/>
                <a:gd name="connsiteY126" fmla="*/ 602220 h 1277841"/>
                <a:gd name="connsiteX127" fmla="*/ 315290 w 1034727"/>
                <a:gd name="connsiteY127" fmla="*/ 597216 h 1277841"/>
                <a:gd name="connsiteX128" fmla="*/ 296940 w 1034727"/>
                <a:gd name="connsiteY128" fmla="*/ 585538 h 1277841"/>
                <a:gd name="connsiteX129" fmla="*/ 283594 w 1034727"/>
                <a:gd name="connsiteY129" fmla="*/ 573861 h 1277841"/>
                <a:gd name="connsiteX130" fmla="*/ 263576 w 1034727"/>
                <a:gd name="connsiteY130" fmla="*/ 557179 h 1277841"/>
                <a:gd name="connsiteX131" fmla="*/ 245225 w 1034727"/>
                <a:gd name="connsiteY131" fmla="*/ 557179 h 1277841"/>
                <a:gd name="connsiteX132" fmla="*/ 231880 w 1034727"/>
                <a:gd name="connsiteY132" fmla="*/ 553843 h 1277841"/>
                <a:gd name="connsiteX133" fmla="*/ 220202 w 1034727"/>
                <a:gd name="connsiteY133" fmla="*/ 538829 h 1277841"/>
                <a:gd name="connsiteX134" fmla="*/ 230212 w 1034727"/>
                <a:gd name="connsiteY134" fmla="*/ 512137 h 1277841"/>
                <a:gd name="connsiteX135" fmla="*/ 225207 w 1034727"/>
                <a:gd name="connsiteY135" fmla="*/ 505465 h 1277841"/>
                <a:gd name="connsiteX136" fmla="*/ 213530 w 1034727"/>
                <a:gd name="connsiteY136" fmla="*/ 505465 h 1277841"/>
                <a:gd name="connsiteX137" fmla="*/ 181834 w 1034727"/>
                <a:gd name="connsiteY137" fmla="*/ 513806 h 1277841"/>
                <a:gd name="connsiteX138" fmla="*/ 153474 w 1034727"/>
                <a:gd name="connsiteY138" fmla="*/ 545501 h 1277841"/>
                <a:gd name="connsiteX139" fmla="*/ 145133 w 1034727"/>
                <a:gd name="connsiteY139" fmla="*/ 545501 h 1277841"/>
                <a:gd name="connsiteX140" fmla="*/ 141797 w 1034727"/>
                <a:gd name="connsiteY140" fmla="*/ 555511 h 1277841"/>
                <a:gd name="connsiteX141" fmla="*/ 126783 w 1034727"/>
                <a:gd name="connsiteY141" fmla="*/ 562184 h 1277841"/>
                <a:gd name="connsiteX142" fmla="*/ 115106 w 1034727"/>
                <a:gd name="connsiteY142" fmla="*/ 560515 h 1277841"/>
                <a:gd name="connsiteX143" fmla="*/ 85078 w 1034727"/>
                <a:gd name="connsiteY143" fmla="*/ 550506 h 1277841"/>
                <a:gd name="connsiteX144" fmla="*/ 90083 w 1034727"/>
                <a:gd name="connsiteY144" fmla="*/ 472101 h 1277841"/>
                <a:gd name="connsiteX145" fmla="*/ 86746 w 1034727"/>
                <a:gd name="connsiteY145" fmla="*/ 465428 h 1277841"/>
                <a:gd name="connsiteX146" fmla="*/ 66728 w 1034727"/>
                <a:gd name="connsiteY146" fmla="*/ 478773 h 1277841"/>
                <a:gd name="connsiteX147" fmla="*/ 43373 w 1034727"/>
                <a:gd name="connsiteY147" fmla="*/ 478773 h 1277841"/>
                <a:gd name="connsiteX148" fmla="*/ 38368 w 1034727"/>
                <a:gd name="connsiteY148" fmla="*/ 467096 h 1277841"/>
                <a:gd name="connsiteX149" fmla="*/ 20018 w 1034727"/>
                <a:gd name="connsiteY149" fmla="*/ 448746 h 1277841"/>
                <a:gd name="connsiteX150" fmla="*/ 5004 w 1034727"/>
                <a:gd name="connsiteY150" fmla="*/ 435400 h 1277841"/>
                <a:gd name="connsiteX151" fmla="*/ 8341 w 1034727"/>
                <a:gd name="connsiteY151" fmla="*/ 422055 h 1277841"/>
                <a:gd name="connsiteX152" fmla="*/ 5004 w 1034727"/>
                <a:gd name="connsiteY152" fmla="*/ 408709 h 1277841"/>
                <a:gd name="connsiteX153" fmla="*/ 0 w 1034727"/>
                <a:gd name="connsiteY153" fmla="*/ 390359 h 1277841"/>
                <a:gd name="connsiteX154" fmla="*/ 11677 w 1034727"/>
                <a:gd name="connsiteY154" fmla="*/ 390359 h 1277841"/>
                <a:gd name="connsiteX155" fmla="*/ 11677 w 1034727"/>
                <a:gd name="connsiteY155" fmla="*/ 377013 h 1277841"/>
                <a:gd name="connsiteX156" fmla="*/ 20018 w 1034727"/>
                <a:gd name="connsiteY156" fmla="*/ 358663 h 1277841"/>
                <a:gd name="connsiteX157" fmla="*/ 26691 w 1034727"/>
                <a:gd name="connsiteY157" fmla="*/ 335308 h 1277841"/>
                <a:gd name="connsiteX158" fmla="*/ 48378 w 1034727"/>
                <a:gd name="connsiteY158" fmla="*/ 318626 h 1277841"/>
                <a:gd name="connsiteX159" fmla="*/ 71732 w 1034727"/>
                <a:gd name="connsiteY159" fmla="*/ 308617 h 1277841"/>
                <a:gd name="connsiteX160" fmla="*/ 91751 w 1034727"/>
                <a:gd name="connsiteY160" fmla="*/ 306949 h 1277841"/>
                <a:gd name="connsiteX161" fmla="*/ 100092 w 1034727"/>
                <a:gd name="connsiteY161" fmla="*/ 296940 h 1277841"/>
                <a:gd name="connsiteX162" fmla="*/ 128451 w 1034727"/>
                <a:gd name="connsiteY162" fmla="*/ 223539 h 1277841"/>
                <a:gd name="connsiteX163" fmla="*/ 126783 w 1034727"/>
                <a:gd name="connsiteY163" fmla="*/ 201852 h 1277841"/>
                <a:gd name="connsiteX164" fmla="*/ 111769 w 1034727"/>
                <a:gd name="connsiteY164" fmla="*/ 195179 h 1277841"/>
                <a:gd name="connsiteX165" fmla="*/ 111769 w 1034727"/>
                <a:gd name="connsiteY165" fmla="*/ 185170 h 1277841"/>
                <a:gd name="connsiteX166" fmla="*/ 131788 w 1034727"/>
                <a:gd name="connsiteY166" fmla="*/ 183502 h 1277841"/>
                <a:gd name="connsiteX167" fmla="*/ 131788 w 1034727"/>
                <a:gd name="connsiteY167" fmla="*/ 173493 h 1277841"/>
                <a:gd name="connsiteX168" fmla="*/ 126783 w 1034727"/>
                <a:gd name="connsiteY168" fmla="*/ 170156 h 1277841"/>
                <a:gd name="connsiteX169" fmla="*/ 116774 w 1034727"/>
                <a:gd name="connsiteY169" fmla="*/ 170156 h 1277841"/>
                <a:gd name="connsiteX170" fmla="*/ 116774 w 1034727"/>
                <a:gd name="connsiteY170" fmla="*/ 153474 h 1277841"/>
                <a:gd name="connsiteX171" fmla="*/ 131788 w 1034727"/>
                <a:gd name="connsiteY171" fmla="*/ 151806 h 1277841"/>
                <a:gd name="connsiteX172" fmla="*/ 166820 w 1034727"/>
                <a:gd name="connsiteY172" fmla="*/ 146802 h 1277841"/>
                <a:gd name="connsiteX173" fmla="*/ 166820 w 1034727"/>
                <a:gd name="connsiteY173" fmla="*/ 135124 h 1277841"/>
                <a:gd name="connsiteX174" fmla="*/ 175161 w 1034727"/>
                <a:gd name="connsiteY174" fmla="*/ 141797 h 1277841"/>
                <a:gd name="connsiteX175" fmla="*/ 185170 w 1034727"/>
                <a:gd name="connsiteY175" fmla="*/ 138460 h 1277841"/>
                <a:gd name="connsiteX176" fmla="*/ 188507 w 1034727"/>
                <a:gd name="connsiteY176" fmla="*/ 125115 h 1277841"/>
                <a:gd name="connsiteX177" fmla="*/ 198516 w 1034727"/>
                <a:gd name="connsiteY177" fmla="*/ 125115 h 1277841"/>
                <a:gd name="connsiteX178" fmla="*/ 200184 w 1034727"/>
                <a:gd name="connsiteY178" fmla="*/ 138460 h 1277841"/>
                <a:gd name="connsiteX179" fmla="*/ 208525 w 1034727"/>
                <a:gd name="connsiteY179" fmla="*/ 138460 h 1277841"/>
                <a:gd name="connsiteX180" fmla="*/ 221871 w 1034727"/>
                <a:gd name="connsiteY180" fmla="*/ 150138 h 1277841"/>
                <a:gd name="connsiteX181" fmla="*/ 238553 w 1034727"/>
                <a:gd name="connsiteY181" fmla="*/ 141797 h 1277841"/>
                <a:gd name="connsiteX182" fmla="*/ 253566 w 1034727"/>
                <a:gd name="connsiteY182" fmla="*/ 128451 h 1277841"/>
                <a:gd name="connsiteX183" fmla="*/ 266912 w 1034727"/>
                <a:gd name="connsiteY183" fmla="*/ 121778 h 1277841"/>
                <a:gd name="connsiteX184" fmla="*/ 281926 w 1034727"/>
                <a:gd name="connsiteY184" fmla="*/ 105096 h 1277841"/>
                <a:gd name="connsiteX185" fmla="*/ 291935 w 1034727"/>
                <a:gd name="connsiteY185" fmla="*/ 101760 h 1277841"/>
                <a:gd name="connsiteX186" fmla="*/ 281926 w 1034727"/>
                <a:gd name="connsiteY186" fmla="*/ 93419 h 1277841"/>
                <a:gd name="connsiteX187" fmla="*/ 263576 w 1034727"/>
                <a:gd name="connsiteY187" fmla="*/ 96755 h 1277841"/>
                <a:gd name="connsiteX188" fmla="*/ 253566 w 1034727"/>
                <a:gd name="connsiteY188" fmla="*/ 86746 h 1277841"/>
                <a:gd name="connsiteX189" fmla="*/ 256903 w 1034727"/>
                <a:gd name="connsiteY189" fmla="*/ 65060 h 1277841"/>
                <a:gd name="connsiteX190" fmla="*/ 250230 w 1034727"/>
                <a:gd name="connsiteY190" fmla="*/ 51714 h 1277841"/>
                <a:gd name="connsiteX191" fmla="*/ 245225 w 1034727"/>
                <a:gd name="connsiteY191" fmla="*/ 36700 h 1277841"/>
                <a:gd name="connsiteX192" fmla="*/ 248562 w 1034727"/>
                <a:gd name="connsiteY192" fmla="*/ 33364 h 1277841"/>
                <a:gd name="connsiteX193" fmla="*/ 266912 w 1034727"/>
                <a:gd name="connsiteY193" fmla="*/ 40037 h 1277841"/>
                <a:gd name="connsiteX194" fmla="*/ 283594 w 1034727"/>
                <a:gd name="connsiteY194" fmla="*/ 43373 h 1277841"/>
                <a:gd name="connsiteX195" fmla="*/ 300276 w 1034727"/>
                <a:gd name="connsiteY195" fmla="*/ 46709 h 1277841"/>
                <a:gd name="connsiteX196" fmla="*/ 296940 w 1034727"/>
                <a:gd name="connsiteY196" fmla="*/ 40037 h 1277841"/>
                <a:gd name="connsiteX197" fmla="*/ 305281 w 1034727"/>
                <a:gd name="connsiteY197" fmla="*/ 35032 h 1277841"/>
                <a:gd name="connsiteX198" fmla="*/ 320294 w 1034727"/>
                <a:gd name="connsiteY198" fmla="*/ 36700 h 1277841"/>
                <a:gd name="connsiteX199" fmla="*/ 331972 w 1034727"/>
                <a:gd name="connsiteY199" fmla="*/ 30027 h 1277841"/>
                <a:gd name="connsiteX200" fmla="*/ 343650 w 1034727"/>
                <a:gd name="connsiteY200" fmla="*/ 18350 h 1277841"/>
                <a:gd name="connsiteX201" fmla="*/ 355327 w 1034727"/>
                <a:gd name="connsiteY201" fmla="*/ 16682 h 1277841"/>
                <a:gd name="connsiteX202" fmla="*/ 358663 w 1034727"/>
                <a:gd name="connsiteY202" fmla="*/ 8341 h 1277841"/>
                <a:gd name="connsiteX203" fmla="*/ 358663 w 1034727"/>
                <a:gd name="connsiteY203" fmla="*/ 0 h 1277841"/>
                <a:gd name="connsiteX204" fmla="*/ 377014 w 1034727"/>
                <a:gd name="connsiteY204" fmla="*/ 3336 h 1277841"/>
                <a:gd name="connsiteX205" fmla="*/ 383686 w 1034727"/>
                <a:gd name="connsiteY205" fmla="*/ 10009 h 1277841"/>
                <a:gd name="connsiteX206" fmla="*/ 375345 w 1034727"/>
                <a:gd name="connsiteY206" fmla="*/ 18350 h 1277841"/>
                <a:gd name="connsiteX207" fmla="*/ 388691 w 1034727"/>
                <a:gd name="connsiteY207" fmla="*/ 25023 h 1277841"/>
                <a:gd name="connsiteX208" fmla="*/ 388691 w 1034727"/>
                <a:gd name="connsiteY208" fmla="*/ 36700 h 1277841"/>
                <a:gd name="connsiteX209" fmla="*/ 388691 w 1034727"/>
                <a:gd name="connsiteY209" fmla="*/ 48378 h 1277841"/>
                <a:gd name="connsiteX210" fmla="*/ 373677 w 1034727"/>
                <a:gd name="connsiteY210" fmla="*/ 58387 h 1277841"/>
                <a:gd name="connsiteX211" fmla="*/ 373677 w 1034727"/>
                <a:gd name="connsiteY211" fmla="*/ 98424 h 1277841"/>
                <a:gd name="connsiteX212" fmla="*/ 380350 w 1034727"/>
                <a:gd name="connsiteY212" fmla="*/ 115106 h 1277841"/>
                <a:gd name="connsiteX213" fmla="*/ 393696 w 1034727"/>
                <a:gd name="connsiteY213" fmla="*/ 125115 h 1277841"/>
                <a:gd name="connsiteX214" fmla="*/ 403704 w 1034727"/>
                <a:gd name="connsiteY214" fmla="*/ 133456 h 1277841"/>
                <a:gd name="connsiteX215" fmla="*/ 415382 w 1034727"/>
                <a:gd name="connsiteY215" fmla="*/ 123447 h 1277841"/>
                <a:gd name="connsiteX216" fmla="*/ 423723 w 1034727"/>
                <a:gd name="connsiteY216" fmla="*/ 115106 h 1277841"/>
                <a:gd name="connsiteX217" fmla="*/ 433732 w 1034727"/>
                <a:gd name="connsiteY217" fmla="*/ 110101 h 1277841"/>
                <a:gd name="connsiteX218" fmla="*/ 447078 w 1034727"/>
                <a:gd name="connsiteY218" fmla="*/ 110101 h 1277841"/>
                <a:gd name="connsiteX219" fmla="*/ 458755 w 1034727"/>
                <a:gd name="connsiteY219" fmla="*/ 110101 h 1277841"/>
                <a:gd name="connsiteX220" fmla="*/ 475437 w 1034727"/>
                <a:gd name="connsiteY220" fmla="*/ 115106 h 1277841"/>
                <a:gd name="connsiteX221" fmla="*/ 482110 w 1034727"/>
                <a:gd name="connsiteY221" fmla="*/ 103428 h 1277841"/>
                <a:gd name="connsiteX222" fmla="*/ 472101 w 1034727"/>
                <a:gd name="connsiteY222" fmla="*/ 96755 h 1277841"/>
                <a:gd name="connsiteX223" fmla="*/ 475437 w 1034727"/>
                <a:gd name="connsiteY223" fmla="*/ 81742 h 1277841"/>
                <a:gd name="connsiteX224" fmla="*/ 493788 w 1034727"/>
                <a:gd name="connsiteY224" fmla="*/ 88414 h 1277841"/>
                <a:gd name="connsiteX225" fmla="*/ 500460 w 1034727"/>
                <a:gd name="connsiteY225" fmla="*/ 83410 h 1277841"/>
                <a:gd name="connsiteX226" fmla="*/ 503796 w 1034727"/>
                <a:gd name="connsiteY226" fmla="*/ 90083 h 1277841"/>
                <a:gd name="connsiteX227" fmla="*/ 515474 w 1034727"/>
                <a:gd name="connsiteY227" fmla="*/ 90083 h 1277841"/>
                <a:gd name="connsiteX228" fmla="*/ 523815 w 1034727"/>
                <a:gd name="connsiteY228" fmla="*/ 105096 h 1277841"/>
                <a:gd name="connsiteX229" fmla="*/ 538829 w 1034727"/>
                <a:gd name="connsiteY229" fmla="*/ 100092 h 1277841"/>
                <a:gd name="connsiteX230" fmla="*/ 553843 w 1034727"/>
                <a:gd name="connsiteY230" fmla="*/ 100092 h 1277841"/>
                <a:gd name="connsiteX231" fmla="*/ 563852 w 1034727"/>
                <a:gd name="connsiteY231" fmla="*/ 105096 h 1277841"/>
                <a:gd name="connsiteX232" fmla="*/ 580534 w 1034727"/>
                <a:gd name="connsiteY232" fmla="*/ 83410 h 1277841"/>
                <a:gd name="connsiteX233" fmla="*/ 583870 w 1034727"/>
                <a:gd name="connsiteY233" fmla="*/ 53382 h 1277841"/>
                <a:gd name="connsiteX234" fmla="*/ 588875 w 1034727"/>
                <a:gd name="connsiteY234" fmla="*/ 36700 h 1277841"/>
                <a:gd name="connsiteX235" fmla="*/ 593880 w 1034727"/>
                <a:gd name="connsiteY235" fmla="*/ 25023 h 1277841"/>
                <a:gd name="connsiteX236" fmla="*/ 677290 w 1034727"/>
                <a:gd name="connsiteY236" fmla="*/ 196848 h 1277841"/>
                <a:gd name="connsiteX237" fmla="*/ 677290 w 1034727"/>
                <a:gd name="connsiteY237" fmla="*/ 205189 h 1277841"/>
                <a:gd name="connsiteX238" fmla="*/ 668949 w 1034727"/>
                <a:gd name="connsiteY238" fmla="*/ 208525 h 1277841"/>
                <a:gd name="connsiteX239" fmla="*/ 677290 w 1034727"/>
                <a:gd name="connsiteY239" fmla="*/ 196848 h 1277841"/>
                <a:gd name="connsiteX240" fmla="*/ 670617 w 1034727"/>
                <a:gd name="connsiteY240" fmla="*/ 208525 h 1277841"/>
                <a:gd name="connsiteX241" fmla="*/ 670617 w 1034727"/>
                <a:gd name="connsiteY241" fmla="*/ 216866 h 1277841"/>
                <a:gd name="connsiteX242" fmla="*/ 662276 w 1034727"/>
                <a:gd name="connsiteY242" fmla="*/ 225207 h 1277841"/>
                <a:gd name="connsiteX243" fmla="*/ 670617 w 1034727"/>
                <a:gd name="connsiteY243" fmla="*/ 208525 h 1277841"/>
                <a:gd name="connsiteX244" fmla="*/ 613898 w 1034727"/>
                <a:gd name="connsiteY244" fmla="*/ 153474 h 1277841"/>
                <a:gd name="connsiteX245" fmla="*/ 617234 w 1034727"/>
                <a:gd name="connsiteY245" fmla="*/ 165152 h 1277841"/>
                <a:gd name="connsiteX246" fmla="*/ 637253 w 1034727"/>
                <a:gd name="connsiteY246" fmla="*/ 161815 h 1277841"/>
                <a:gd name="connsiteX247" fmla="*/ 637253 w 1034727"/>
                <a:gd name="connsiteY247" fmla="*/ 225207 h 1277841"/>
                <a:gd name="connsiteX248" fmla="*/ 625575 w 1034727"/>
                <a:gd name="connsiteY248" fmla="*/ 225207 h 1277841"/>
                <a:gd name="connsiteX249" fmla="*/ 608893 w 1034727"/>
                <a:gd name="connsiteY249" fmla="*/ 196848 h 1277841"/>
                <a:gd name="connsiteX250" fmla="*/ 600552 w 1034727"/>
                <a:gd name="connsiteY250" fmla="*/ 200184 h 1277841"/>
                <a:gd name="connsiteX251" fmla="*/ 597216 w 1034727"/>
                <a:gd name="connsiteY251" fmla="*/ 220202 h 1277841"/>
                <a:gd name="connsiteX252" fmla="*/ 588875 w 1034727"/>
                <a:gd name="connsiteY252" fmla="*/ 200184 h 1277841"/>
                <a:gd name="connsiteX253" fmla="*/ 580534 w 1034727"/>
                <a:gd name="connsiteY253" fmla="*/ 200184 h 1277841"/>
                <a:gd name="connsiteX254" fmla="*/ 567188 w 1034727"/>
                <a:gd name="connsiteY254" fmla="*/ 205189 h 1277841"/>
                <a:gd name="connsiteX255" fmla="*/ 575529 w 1034727"/>
                <a:gd name="connsiteY255" fmla="*/ 195179 h 1277841"/>
                <a:gd name="connsiteX256" fmla="*/ 587207 w 1034727"/>
                <a:gd name="connsiteY256" fmla="*/ 186838 h 1277841"/>
                <a:gd name="connsiteX257" fmla="*/ 610562 w 1034727"/>
                <a:gd name="connsiteY257" fmla="*/ 150138 h 1277841"/>
                <a:gd name="connsiteX258" fmla="*/ 625575 w 1034727"/>
                <a:gd name="connsiteY258" fmla="*/ 133456 h 1277841"/>
                <a:gd name="connsiteX259" fmla="*/ 622239 w 1034727"/>
                <a:gd name="connsiteY259" fmla="*/ 141797 h 1277841"/>
                <a:gd name="connsiteX260" fmla="*/ 625575 w 1034727"/>
                <a:gd name="connsiteY260" fmla="*/ 133456 h 12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1034727" h="1277841">
                  <a:moveTo>
                    <a:pt x="592211" y="25023"/>
                  </a:moveTo>
                  <a:lnTo>
                    <a:pt x="602221" y="25023"/>
                  </a:lnTo>
                  <a:cubicBezTo>
                    <a:pt x="605557" y="35032"/>
                    <a:pt x="608893" y="36700"/>
                    <a:pt x="610562" y="41705"/>
                  </a:cubicBezTo>
                  <a:cubicBezTo>
                    <a:pt x="618903" y="61723"/>
                    <a:pt x="617234" y="78405"/>
                    <a:pt x="622239" y="98424"/>
                  </a:cubicBezTo>
                  <a:cubicBezTo>
                    <a:pt x="625575" y="98424"/>
                    <a:pt x="635585" y="96755"/>
                    <a:pt x="638921" y="98424"/>
                  </a:cubicBezTo>
                  <a:cubicBezTo>
                    <a:pt x="640589" y="98424"/>
                    <a:pt x="637253" y="108433"/>
                    <a:pt x="638921" y="110101"/>
                  </a:cubicBezTo>
                  <a:cubicBezTo>
                    <a:pt x="632248" y="113437"/>
                    <a:pt x="623907" y="118442"/>
                    <a:pt x="618903" y="121778"/>
                  </a:cubicBezTo>
                  <a:cubicBezTo>
                    <a:pt x="647262" y="136792"/>
                    <a:pt x="645594" y="121778"/>
                    <a:pt x="630580" y="153474"/>
                  </a:cubicBezTo>
                  <a:cubicBezTo>
                    <a:pt x="635585" y="153474"/>
                    <a:pt x="635585" y="160147"/>
                    <a:pt x="638921" y="161815"/>
                  </a:cubicBezTo>
                  <a:cubicBezTo>
                    <a:pt x="648930" y="163484"/>
                    <a:pt x="647262" y="156811"/>
                    <a:pt x="658939" y="158479"/>
                  </a:cubicBezTo>
                  <a:lnTo>
                    <a:pt x="655603" y="170156"/>
                  </a:lnTo>
                  <a:cubicBezTo>
                    <a:pt x="660608" y="171825"/>
                    <a:pt x="675621" y="166820"/>
                    <a:pt x="678958" y="170156"/>
                  </a:cubicBezTo>
                  <a:cubicBezTo>
                    <a:pt x="682294" y="173493"/>
                    <a:pt x="668949" y="191843"/>
                    <a:pt x="678958" y="198516"/>
                  </a:cubicBezTo>
                  <a:lnTo>
                    <a:pt x="687299" y="198516"/>
                  </a:lnTo>
                  <a:lnTo>
                    <a:pt x="690635" y="186838"/>
                  </a:lnTo>
                  <a:cubicBezTo>
                    <a:pt x="712322" y="178497"/>
                    <a:pt x="749022" y="201852"/>
                    <a:pt x="759032" y="206857"/>
                  </a:cubicBezTo>
                  <a:lnTo>
                    <a:pt x="759032" y="215198"/>
                  </a:lnTo>
                  <a:cubicBezTo>
                    <a:pt x="759032" y="215198"/>
                    <a:pt x="767373" y="211861"/>
                    <a:pt x="770709" y="211861"/>
                  </a:cubicBezTo>
                  <a:lnTo>
                    <a:pt x="774045" y="228543"/>
                  </a:lnTo>
                  <a:lnTo>
                    <a:pt x="782386" y="228543"/>
                  </a:lnTo>
                  <a:cubicBezTo>
                    <a:pt x="785723" y="235216"/>
                    <a:pt x="779050" y="240221"/>
                    <a:pt x="779050" y="245225"/>
                  </a:cubicBezTo>
                  <a:cubicBezTo>
                    <a:pt x="790727" y="253566"/>
                    <a:pt x="784055" y="246894"/>
                    <a:pt x="787391" y="261907"/>
                  </a:cubicBezTo>
                  <a:cubicBezTo>
                    <a:pt x="787391" y="261907"/>
                    <a:pt x="797400" y="261907"/>
                    <a:pt x="799068" y="261907"/>
                  </a:cubicBezTo>
                  <a:cubicBezTo>
                    <a:pt x="799068" y="258571"/>
                    <a:pt x="802405" y="246894"/>
                    <a:pt x="802405" y="245225"/>
                  </a:cubicBezTo>
                  <a:cubicBezTo>
                    <a:pt x="822423" y="238553"/>
                    <a:pt x="827428" y="255235"/>
                    <a:pt x="834101" y="256903"/>
                  </a:cubicBezTo>
                  <a:cubicBezTo>
                    <a:pt x="837437" y="256903"/>
                    <a:pt x="842442" y="250230"/>
                    <a:pt x="850783" y="253566"/>
                  </a:cubicBezTo>
                  <a:lnTo>
                    <a:pt x="854119" y="261907"/>
                  </a:lnTo>
                  <a:cubicBezTo>
                    <a:pt x="870801" y="268580"/>
                    <a:pt x="884147" y="258571"/>
                    <a:pt x="894156" y="261907"/>
                  </a:cubicBezTo>
                  <a:cubicBezTo>
                    <a:pt x="902497" y="263576"/>
                    <a:pt x="934193" y="283594"/>
                    <a:pt x="942534" y="290267"/>
                  </a:cubicBezTo>
                  <a:cubicBezTo>
                    <a:pt x="947538" y="295271"/>
                    <a:pt x="965888" y="325299"/>
                    <a:pt x="965888" y="326967"/>
                  </a:cubicBezTo>
                  <a:cubicBezTo>
                    <a:pt x="972561" y="331972"/>
                    <a:pt x="975898" y="320294"/>
                    <a:pt x="985907" y="323631"/>
                  </a:cubicBezTo>
                  <a:cubicBezTo>
                    <a:pt x="985907" y="323631"/>
                    <a:pt x="985907" y="335308"/>
                    <a:pt x="985907" y="335308"/>
                  </a:cubicBezTo>
                  <a:cubicBezTo>
                    <a:pt x="985907" y="335308"/>
                    <a:pt x="999252" y="331972"/>
                    <a:pt x="1005925" y="331972"/>
                  </a:cubicBezTo>
                  <a:cubicBezTo>
                    <a:pt x="1009262" y="340313"/>
                    <a:pt x="1012598" y="355327"/>
                    <a:pt x="1017603" y="363668"/>
                  </a:cubicBezTo>
                  <a:cubicBezTo>
                    <a:pt x="1017603" y="365336"/>
                    <a:pt x="1029280" y="368672"/>
                    <a:pt x="1029280" y="372009"/>
                  </a:cubicBezTo>
                  <a:cubicBezTo>
                    <a:pt x="1042626" y="408709"/>
                    <a:pt x="1029280" y="463760"/>
                    <a:pt x="1012598" y="483778"/>
                  </a:cubicBezTo>
                  <a:cubicBezTo>
                    <a:pt x="1002589" y="497124"/>
                    <a:pt x="982570" y="502128"/>
                    <a:pt x="972561" y="515474"/>
                  </a:cubicBezTo>
                  <a:cubicBezTo>
                    <a:pt x="957547" y="533824"/>
                    <a:pt x="955879" y="562184"/>
                    <a:pt x="944202" y="583870"/>
                  </a:cubicBezTo>
                  <a:cubicBezTo>
                    <a:pt x="937529" y="578866"/>
                    <a:pt x="932524" y="575529"/>
                    <a:pt x="924183" y="572193"/>
                  </a:cubicBezTo>
                  <a:cubicBezTo>
                    <a:pt x="922515" y="578866"/>
                    <a:pt x="930856" y="582202"/>
                    <a:pt x="927520" y="583870"/>
                  </a:cubicBezTo>
                  <a:cubicBezTo>
                    <a:pt x="909170" y="600552"/>
                    <a:pt x="919179" y="600552"/>
                    <a:pt x="915842" y="615566"/>
                  </a:cubicBezTo>
                  <a:lnTo>
                    <a:pt x="907501" y="615566"/>
                  </a:lnTo>
                  <a:cubicBezTo>
                    <a:pt x="907501" y="625575"/>
                    <a:pt x="909170" y="620571"/>
                    <a:pt x="915842" y="623907"/>
                  </a:cubicBezTo>
                  <a:cubicBezTo>
                    <a:pt x="915842" y="637253"/>
                    <a:pt x="920847" y="662276"/>
                    <a:pt x="919179" y="683963"/>
                  </a:cubicBezTo>
                  <a:lnTo>
                    <a:pt x="915842" y="683963"/>
                  </a:lnTo>
                  <a:cubicBezTo>
                    <a:pt x="915842" y="693971"/>
                    <a:pt x="915842" y="702312"/>
                    <a:pt x="915842" y="712322"/>
                  </a:cubicBezTo>
                  <a:lnTo>
                    <a:pt x="907501" y="715658"/>
                  </a:lnTo>
                  <a:cubicBezTo>
                    <a:pt x="907501" y="729004"/>
                    <a:pt x="915842" y="744017"/>
                    <a:pt x="915842" y="747354"/>
                  </a:cubicBezTo>
                  <a:cubicBezTo>
                    <a:pt x="915842" y="750691"/>
                    <a:pt x="900829" y="755695"/>
                    <a:pt x="899160" y="759032"/>
                  </a:cubicBezTo>
                  <a:cubicBezTo>
                    <a:pt x="895824" y="769040"/>
                    <a:pt x="902497" y="780718"/>
                    <a:pt x="899160" y="790727"/>
                  </a:cubicBezTo>
                  <a:cubicBezTo>
                    <a:pt x="895824" y="804073"/>
                    <a:pt x="859124" y="835768"/>
                    <a:pt x="855787" y="854119"/>
                  </a:cubicBezTo>
                  <a:cubicBezTo>
                    <a:pt x="852451" y="867465"/>
                    <a:pt x="859124" y="877473"/>
                    <a:pt x="859124" y="885814"/>
                  </a:cubicBezTo>
                  <a:lnTo>
                    <a:pt x="842442" y="894155"/>
                  </a:lnTo>
                  <a:cubicBezTo>
                    <a:pt x="842442" y="894155"/>
                    <a:pt x="842442" y="905833"/>
                    <a:pt x="842442" y="905833"/>
                  </a:cubicBezTo>
                  <a:cubicBezTo>
                    <a:pt x="825760" y="914174"/>
                    <a:pt x="817419" y="900829"/>
                    <a:pt x="814082" y="902496"/>
                  </a:cubicBezTo>
                  <a:cubicBezTo>
                    <a:pt x="814082" y="902496"/>
                    <a:pt x="814082" y="914174"/>
                    <a:pt x="814082" y="914174"/>
                  </a:cubicBezTo>
                  <a:cubicBezTo>
                    <a:pt x="797400" y="915842"/>
                    <a:pt x="789059" y="914174"/>
                    <a:pt x="774045" y="917511"/>
                  </a:cubicBezTo>
                  <a:cubicBezTo>
                    <a:pt x="772377" y="924183"/>
                    <a:pt x="774045" y="919178"/>
                    <a:pt x="765704" y="920847"/>
                  </a:cubicBezTo>
                  <a:lnTo>
                    <a:pt x="769041" y="937529"/>
                  </a:lnTo>
                  <a:cubicBezTo>
                    <a:pt x="762368" y="942534"/>
                    <a:pt x="737345" y="940865"/>
                    <a:pt x="729004" y="945870"/>
                  </a:cubicBezTo>
                  <a:cubicBezTo>
                    <a:pt x="723999" y="949206"/>
                    <a:pt x="729004" y="954211"/>
                    <a:pt x="725668" y="957547"/>
                  </a:cubicBezTo>
                  <a:cubicBezTo>
                    <a:pt x="718995" y="969224"/>
                    <a:pt x="688967" y="979234"/>
                    <a:pt x="677290" y="985906"/>
                  </a:cubicBezTo>
                  <a:lnTo>
                    <a:pt x="677290" y="994248"/>
                  </a:lnTo>
                  <a:cubicBezTo>
                    <a:pt x="670617" y="997584"/>
                    <a:pt x="665612" y="992580"/>
                    <a:pt x="660608" y="997584"/>
                  </a:cubicBezTo>
                  <a:cubicBezTo>
                    <a:pt x="657271" y="1002589"/>
                    <a:pt x="668949" y="1002589"/>
                    <a:pt x="663944" y="1005925"/>
                  </a:cubicBezTo>
                  <a:cubicBezTo>
                    <a:pt x="643926" y="1015934"/>
                    <a:pt x="672285" y="1079326"/>
                    <a:pt x="663944" y="1102681"/>
                  </a:cubicBezTo>
                  <a:cubicBezTo>
                    <a:pt x="658939" y="1116027"/>
                    <a:pt x="638921" y="1126036"/>
                    <a:pt x="632248" y="1139381"/>
                  </a:cubicBezTo>
                  <a:cubicBezTo>
                    <a:pt x="622239" y="1156063"/>
                    <a:pt x="625575" y="1176082"/>
                    <a:pt x="615566" y="1196100"/>
                  </a:cubicBezTo>
                  <a:cubicBezTo>
                    <a:pt x="612230" y="1201105"/>
                    <a:pt x="602221" y="1207778"/>
                    <a:pt x="598884" y="1212782"/>
                  </a:cubicBezTo>
                  <a:cubicBezTo>
                    <a:pt x="605557" y="1199437"/>
                    <a:pt x="608893" y="1189427"/>
                    <a:pt x="615566" y="1172745"/>
                  </a:cubicBezTo>
                  <a:cubicBezTo>
                    <a:pt x="608893" y="1171077"/>
                    <a:pt x="613898" y="1179418"/>
                    <a:pt x="603889" y="1176082"/>
                  </a:cubicBezTo>
                  <a:cubicBezTo>
                    <a:pt x="603889" y="1176082"/>
                    <a:pt x="597216" y="1169409"/>
                    <a:pt x="592211" y="1167741"/>
                  </a:cubicBezTo>
                  <a:cubicBezTo>
                    <a:pt x="590543" y="1174414"/>
                    <a:pt x="593880" y="1181086"/>
                    <a:pt x="592211" y="1187759"/>
                  </a:cubicBezTo>
                  <a:cubicBezTo>
                    <a:pt x="592211" y="1189427"/>
                    <a:pt x="557179" y="1231132"/>
                    <a:pt x="555511" y="1231132"/>
                  </a:cubicBezTo>
                  <a:cubicBezTo>
                    <a:pt x="553843" y="1241142"/>
                    <a:pt x="562184" y="1239473"/>
                    <a:pt x="558847" y="1251151"/>
                  </a:cubicBezTo>
                  <a:cubicBezTo>
                    <a:pt x="558847" y="1254487"/>
                    <a:pt x="552175" y="1264496"/>
                    <a:pt x="545501" y="1274506"/>
                  </a:cubicBezTo>
                  <a:lnTo>
                    <a:pt x="542165" y="1277842"/>
                  </a:lnTo>
                  <a:lnTo>
                    <a:pt x="537160" y="1267833"/>
                  </a:lnTo>
                  <a:lnTo>
                    <a:pt x="548838" y="1249483"/>
                  </a:lnTo>
                  <a:cubicBezTo>
                    <a:pt x="548838" y="1249483"/>
                    <a:pt x="545501" y="1244478"/>
                    <a:pt x="538829" y="1241142"/>
                  </a:cubicBezTo>
                  <a:cubicBezTo>
                    <a:pt x="532156" y="1237805"/>
                    <a:pt x="528819" y="1231132"/>
                    <a:pt x="527152" y="1222791"/>
                  </a:cubicBezTo>
                  <a:cubicBezTo>
                    <a:pt x="525483" y="1214450"/>
                    <a:pt x="518811" y="1216119"/>
                    <a:pt x="508801" y="1211114"/>
                  </a:cubicBezTo>
                  <a:cubicBezTo>
                    <a:pt x="498792" y="1206109"/>
                    <a:pt x="498792" y="1204441"/>
                    <a:pt x="493788" y="1197768"/>
                  </a:cubicBezTo>
                  <a:cubicBezTo>
                    <a:pt x="488783" y="1191096"/>
                    <a:pt x="478773" y="1194432"/>
                    <a:pt x="475437" y="1187759"/>
                  </a:cubicBezTo>
                  <a:cubicBezTo>
                    <a:pt x="472101" y="1181086"/>
                    <a:pt x="470432" y="1174414"/>
                    <a:pt x="470432" y="1174414"/>
                  </a:cubicBezTo>
                  <a:lnTo>
                    <a:pt x="447078" y="1159400"/>
                  </a:lnTo>
                  <a:lnTo>
                    <a:pt x="428727" y="1166073"/>
                  </a:lnTo>
                  <a:cubicBezTo>
                    <a:pt x="428727" y="1166073"/>
                    <a:pt x="432064" y="1151059"/>
                    <a:pt x="432064" y="1146054"/>
                  </a:cubicBezTo>
                  <a:cubicBezTo>
                    <a:pt x="432064" y="1141050"/>
                    <a:pt x="440405" y="1137713"/>
                    <a:pt x="445409" y="1134377"/>
                  </a:cubicBezTo>
                  <a:cubicBezTo>
                    <a:pt x="450414" y="1131040"/>
                    <a:pt x="453750" y="1122699"/>
                    <a:pt x="453750" y="1114358"/>
                  </a:cubicBezTo>
                  <a:cubicBezTo>
                    <a:pt x="453750" y="1106017"/>
                    <a:pt x="468765" y="1107686"/>
                    <a:pt x="472101" y="1101013"/>
                  </a:cubicBezTo>
                  <a:cubicBezTo>
                    <a:pt x="473769" y="1094340"/>
                    <a:pt x="477106" y="1094340"/>
                    <a:pt x="483778" y="1089335"/>
                  </a:cubicBezTo>
                  <a:cubicBezTo>
                    <a:pt x="490451" y="1084331"/>
                    <a:pt x="495455" y="1079326"/>
                    <a:pt x="497124" y="1070985"/>
                  </a:cubicBezTo>
                  <a:cubicBezTo>
                    <a:pt x="498792" y="1062644"/>
                    <a:pt x="515474" y="1065980"/>
                    <a:pt x="518811" y="1060976"/>
                  </a:cubicBezTo>
                  <a:cubicBezTo>
                    <a:pt x="522147" y="1055971"/>
                    <a:pt x="528819" y="1055971"/>
                    <a:pt x="528819" y="1050967"/>
                  </a:cubicBezTo>
                  <a:cubicBezTo>
                    <a:pt x="528819" y="1045962"/>
                    <a:pt x="528819" y="1032616"/>
                    <a:pt x="527152" y="1024275"/>
                  </a:cubicBezTo>
                  <a:cubicBezTo>
                    <a:pt x="527152" y="1014266"/>
                    <a:pt x="527152" y="1000921"/>
                    <a:pt x="527152" y="1000921"/>
                  </a:cubicBezTo>
                  <a:cubicBezTo>
                    <a:pt x="527152" y="1000921"/>
                    <a:pt x="515474" y="995916"/>
                    <a:pt x="517142" y="1000921"/>
                  </a:cubicBezTo>
                  <a:cubicBezTo>
                    <a:pt x="518811" y="1005925"/>
                    <a:pt x="503796" y="997584"/>
                    <a:pt x="503796" y="997584"/>
                  </a:cubicBezTo>
                  <a:cubicBezTo>
                    <a:pt x="503796" y="997584"/>
                    <a:pt x="503796" y="974229"/>
                    <a:pt x="507133" y="967557"/>
                  </a:cubicBezTo>
                  <a:cubicBezTo>
                    <a:pt x="510470" y="960883"/>
                    <a:pt x="510470" y="945870"/>
                    <a:pt x="510470" y="940865"/>
                  </a:cubicBezTo>
                  <a:cubicBezTo>
                    <a:pt x="510470" y="935860"/>
                    <a:pt x="500460" y="940865"/>
                    <a:pt x="495455" y="942534"/>
                  </a:cubicBezTo>
                  <a:cubicBezTo>
                    <a:pt x="490451" y="944201"/>
                    <a:pt x="488783" y="935860"/>
                    <a:pt x="488783" y="927519"/>
                  </a:cubicBezTo>
                  <a:cubicBezTo>
                    <a:pt x="488783" y="919178"/>
                    <a:pt x="488783" y="907501"/>
                    <a:pt x="488783" y="897492"/>
                  </a:cubicBezTo>
                  <a:cubicBezTo>
                    <a:pt x="488783" y="887483"/>
                    <a:pt x="483778" y="885814"/>
                    <a:pt x="475437" y="884147"/>
                  </a:cubicBezTo>
                  <a:cubicBezTo>
                    <a:pt x="467096" y="882478"/>
                    <a:pt x="468765" y="874137"/>
                    <a:pt x="468765" y="874137"/>
                  </a:cubicBezTo>
                  <a:lnTo>
                    <a:pt x="463760" y="867465"/>
                  </a:lnTo>
                  <a:lnTo>
                    <a:pt x="457087" y="870801"/>
                  </a:lnTo>
                  <a:cubicBezTo>
                    <a:pt x="457087" y="870801"/>
                    <a:pt x="427060" y="870801"/>
                    <a:pt x="428727" y="864128"/>
                  </a:cubicBezTo>
                  <a:cubicBezTo>
                    <a:pt x="430396" y="857455"/>
                    <a:pt x="422055" y="852450"/>
                    <a:pt x="425391" y="842442"/>
                  </a:cubicBezTo>
                  <a:cubicBezTo>
                    <a:pt x="428727" y="832432"/>
                    <a:pt x="428727" y="824091"/>
                    <a:pt x="425391" y="817419"/>
                  </a:cubicBezTo>
                  <a:cubicBezTo>
                    <a:pt x="422055" y="810745"/>
                    <a:pt x="418719" y="805741"/>
                    <a:pt x="418719" y="805741"/>
                  </a:cubicBezTo>
                  <a:lnTo>
                    <a:pt x="418719" y="799068"/>
                  </a:lnTo>
                  <a:cubicBezTo>
                    <a:pt x="417050" y="799068"/>
                    <a:pt x="423723" y="795732"/>
                    <a:pt x="423723" y="795732"/>
                  </a:cubicBezTo>
                  <a:lnTo>
                    <a:pt x="417050" y="787391"/>
                  </a:lnTo>
                  <a:cubicBezTo>
                    <a:pt x="417050" y="787391"/>
                    <a:pt x="425391" y="760699"/>
                    <a:pt x="425391" y="752358"/>
                  </a:cubicBezTo>
                  <a:cubicBezTo>
                    <a:pt x="425391" y="744017"/>
                    <a:pt x="428727" y="742350"/>
                    <a:pt x="425391" y="737345"/>
                  </a:cubicBezTo>
                  <a:cubicBezTo>
                    <a:pt x="422055" y="732340"/>
                    <a:pt x="420386" y="727335"/>
                    <a:pt x="413714" y="722331"/>
                  </a:cubicBezTo>
                  <a:cubicBezTo>
                    <a:pt x="407041" y="717327"/>
                    <a:pt x="407041" y="712322"/>
                    <a:pt x="403704" y="703981"/>
                  </a:cubicBezTo>
                  <a:cubicBezTo>
                    <a:pt x="400368" y="695640"/>
                    <a:pt x="405373" y="687299"/>
                    <a:pt x="405373" y="687299"/>
                  </a:cubicBezTo>
                  <a:lnTo>
                    <a:pt x="365336" y="687299"/>
                  </a:lnTo>
                  <a:cubicBezTo>
                    <a:pt x="365336" y="688967"/>
                    <a:pt x="365336" y="683963"/>
                    <a:pt x="361999" y="675621"/>
                  </a:cubicBezTo>
                  <a:cubicBezTo>
                    <a:pt x="358663" y="667280"/>
                    <a:pt x="353658" y="660607"/>
                    <a:pt x="356995" y="655603"/>
                  </a:cubicBezTo>
                  <a:cubicBezTo>
                    <a:pt x="360332" y="648930"/>
                    <a:pt x="367004" y="642257"/>
                    <a:pt x="367004" y="642257"/>
                  </a:cubicBezTo>
                  <a:cubicBezTo>
                    <a:pt x="367004" y="642257"/>
                    <a:pt x="363668" y="632248"/>
                    <a:pt x="360332" y="625575"/>
                  </a:cubicBezTo>
                  <a:cubicBezTo>
                    <a:pt x="356995" y="618902"/>
                    <a:pt x="356995" y="607225"/>
                    <a:pt x="351991" y="602220"/>
                  </a:cubicBezTo>
                  <a:cubicBezTo>
                    <a:pt x="346986" y="597216"/>
                    <a:pt x="341981" y="602220"/>
                    <a:pt x="335309" y="602220"/>
                  </a:cubicBezTo>
                  <a:cubicBezTo>
                    <a:pt x="328635" y="602220"/>
                    <a:pt x="323631" y="597216"/>
                    <a:pt x="315290" y="597216"/>
                  </a:cubicBezTo>
                  <a:cubicBezTo>
                    <a:pt x="306949" y="597216"/>
                    <a:pt x="303612" y="590543"/>
                    <a:pt x="296940" y="585538"/>
                  </a:cubicBezTo>
                  <a:cubicBezTo>
                    <a:pt x="290267" y="582202"/>
                    <a:pt x="291935" y="578866"/>
                    <a:pt x="283594" y="573861"/>
                  </a:cubicBezTo>
                  <a:cubicBezTo>
                    <a:pt x="275253" y="570525"/>
                    <a:pt x="271917" y="565520"/>
                    <a:pt x="263576" y="557179"/>
                  </a:cubicBezTo>
                  <a:cubicBezTo>
                    <a:pt x="256903" y="548838"/>
                    <a:pt x="251898" y="558847"/>
                    <a:pt x="245225" y="557179"/>
                  </a:cubicBezTo>
                  <a:cubicBezTo>
                    <a:pt x="238553" y="555511"/>
                    <a:pt x="236884" y="555511"/>
                    <a:pt x="231880" y="553843"/>
                  </a:cubicBezTo>
                  <a:cubicBezTo>
                    <a:pt x="226875" y="552174"/>
                    <a:pt x="223539" y="545501"/>
                    <a:pt x="220202" y="538829"/>
                  </a:cubicBezTo>
                  <a:cubicBezTo>
                    <a:pt x="216866" y="532156"/>
                    <a:pt x="230212" y="512137"/>
                    <a:pt x="230212" y="512137"/>
                  </a:cubicBezTo>
                  <a:lnTo>
                    <a:pt x="225207" y="505465"/>
                  </a:lnTo>
                  <a:lnTo>
                    <a:pt x="213530" y="505465"/>
                  </a:lnTo>
                  <a:cubicBezTo>
                    <a:pt x="206857" y="505465"/>
                    <a:pt x="193511" y="512137"/>
                    <a:pt x="181834" y="513806"/>
                  </a:cubicBezTo>
                  <a:cubicBezTo>
                    <a:pt x="170156" y="515474"/>
                    <a:pt x="153474" y="545501"/>
                    <a:pt x="153474" y="545501"/>
                  </a:cubicBezTo>
                  <a:lnTo>
                    <a:pt x="145133" y="545501"/>
                  </a:lnTo>
                  <a:cubicBezTo>
                    <a:pt x="145133" y="547170"/>
                    <a:pt x="138460" y="550506"/>
                    <a:pt x="141797" y="555511"/>
                  </a:cubicBezTo>
                  <a:cubicBezTo>
                    <a:pt x="145133" y="560515"/>
                    <a:pt x="131788" y="565520"/>
                    <a:pt x="126783" y="562184"/>
                  </a:cubicBezTo>
                  <a:cubicBezTo>
                    <a:pt x="121778" y="558847"/>
                    <a:pt x="115106" y="560515"/>
                    <a:pt x="115106" y="560515"/>
                  </a:cubicBezTo>
                  <a:lnTo>
                    <a:pt x="85078" y="550506"/>
                  </a:lnTo>
                  <a:lnTo>
                    <a:pt x="90083" y="472101"/>
                  </a:lnTo>
                  <a:cubicBezTo>
                    <a:pt x="90083" y="472101"/>
                    <a:pt x="91751" y="460423"/>
                    <a:pt x="86746" y="465428"/>
                  </a:cubicBezTo>
                  <a:cubicBezTo>
                    <a:pt x="80073" y="470432"/>
                    <a:pt x="66728" y="478773"/>
                    <a:pt x="66728" y="478773"/>
                  </a:cubicBezTo>
                  <a:lnTo>
                    <a:pt x="43373" y="478773"/>
                  </a:lnTo>
                  <a:cubicBezTo>
                    <a:pt x="43373" y="478773"/>
                    <a:pt x="38368" y="473769"/>
                    <a:pt x="38368" y="467096"/>
                  </a:cubicBezTo>
                  <a:cubicBezTo>
                    <a:pt x="38368" y="460423"/>
                    <a:pt x="23355" y="457087"/>
                    <a:pt x="20018" y="448746"/>
                  </a:cubicBezTo>
                  <a:cubicBezTo>
                    <a:pt x="18350" y="442073"/>
                    <a:pt x="5004" y="435400"/>
                    <a:pt x="5004" y="435400"/>
                  </a:cubicBezTo>
                  <a:lnTo>
                    <a:pt x="8341" y="422055"/>
                  </a:lnTo>
                  <a:cubicBezTo>
                    <a:pt x="8341" y="422055"/>
                    <a:pt x="8341" y="410377"/>
                    <a:pt x="5004" y="408709"/>
                  </a:cubicBezTo>
                  <a:cubicBezTo>
                    <a:pt x="1668" y="408709"/>
                    <a:pt x="1668" y="395363"/>
                    <a:pt x="0" y="390359"/>
                  </a:cubicBezTo>
                  <a:cubicBezTo>
                    <a:pt x="0" y="385354"/>
                    <a:pt x="11677" y="390359"/>
                    <a:pt x="11677" y="390359"/>
                  </a:cubicBezTo>
                  <a:cubicBezTo>
                    <a:pt x="11677" y="390359"/>
                    <a:pt x="11677" y="383686"/>
                    <a:pt x="11677" y="377013"/>
                  </a:cubicBezTo>
                  <a:cubicBezTo>
                    <a:pt x="11677" y="370340"/>
                    <a:pt x="15014" y="367004"/>
                    <a:pt x="20018" y="358663"/>
                  </a:cubicBezTo>
                  <a:cubicBezTo>
                    <a:pt x="23355" y="351990"/>
                    <a:pt x="23355" y="341981"/>
                    <a:pt x="26691" y="335308"/>
                  </a:cubicBezTo>
                  <a:cubicBezTo>
                    <a:pt x="30027" y="328635"/>
                    <a:pt x="41705" y="325299"/>
                    <a:pt x="48378" y="318626"/>
                  </a:cubicBezTo>
                  <a:cubicBezTo>
                    <a:pt x="55050" y="311953"/>
                    <a:pt x="65060" y="311953"/>
                    <a:pt x="71732" y="308617"/>
                  </a:cubicBezTo>
                  <a:cubicBezTo>
                    <a:pt x="78405" y="305281"/>
                    <a:pt x="85078" y="306949"/>
                    <a:pt x="91751" y="306949"/>
                  </a:cubicBezTo>
                  <a:cubicBezTo>
                    <a:pt x="98424" y="306949"/>
                    <a:pt x="100092" y="296940"/>
                    <a:pt x="100092" y="296940"/>
                  </a:cubicBezTo>
                  <a:cubicBezTo>
                    <a:pt x="100092" y="296940"/>
                    <a:pt x="126783" y="228543"/>
                    <a:pt x="128451" y="223539"/>
                  </a:cubicBezTo>
                  <a:cubicBezTo>
                    <a:pt x="130119" y="218534"/>
                    <a:pt x="130119" y="210193"/>
                    <a:pt x="126783" y="201852"/>
                  </a:cubicBezTo>
                  <a:cubicBezTo>
                    <a:pt x="126783" y="198516"/>
                    <a:pt x="111769" y="195179"/>
                    <a:pt x="111769" y="195179"/>
                  </a:cubicBezTo>
                  <a:lnTo>
                    <a:pt x="111769" y="185170"/>
                  </a:lnTo>
                  <a:cubicBezTo>
                    <a:pt x="111769" y="185170"/>
                    <a:pt x="131788" y="183502"/>
                    <a:pt x="131788" y="183502"/>
                  </a:cubicBezTo>
                  <a:lnTo>
                    <a:pt x="131788" y="173493"/>
                  </a:lnTo>
                  <a:cubicBezTo>
                    <a:pt x="131788" y="173493"/>
                    <a:pt x="126783" y="170156"/>
                    <a:pt x="126783" y="170156"/>
                  </a:cubicBezTo>
                  <a:lnTo>
                    <a:pt x="116774" y="170156"/>
                  </a:lnTo>
                  <a:lnTo>
                    <a:pt x="116774" y="153474"/>
                  </a:lnTo>
                  <a:cubicBezTo>
                    <a:pt x="116774" y="153474"/>
                    <a:pt x="123447" y="151806"/>
                    <a:pt x="131788" y="151806"/>
                  </a:cubicBezTo>
                  <a:cubicBezTo>
                    <a:pt x="140129" y="151806"/>
                    <a:pt x="166820" y="146802"/>
                    <a:pt x="166820" y="146802"/>
                  </a:cubicBezTo>
                  <a:lnTo>
                    <a:pt x="166820" y="135124"/>
                  </a:lnTo>
                  <a:lnTo>
                    <a:pt x="175161" y="141797"/>
                  </a:lnTo>
                  <a:lnTo>
                    <a:pt x="185170" y="138460"/>
                  </a:lnTo>
                  <a:lnTo>
                    <a:pt x="188507" y="125115"/>
                  </a:lnTo>
                  <a:lnTo>
                    <a:pt x="198516" y="125115"/>
                  </a:lnTo>
                  <a:cubicBezTo>
                    <a:pt x="198516" y="125115"/>
                    <a:pt x="200184" y="138460"/>
                    <a:pt x="200184" y="138460"/>
                  </a:cubicBezTo>
                  <a:lnTo>
                    <a:pt x="208525" y="138460"/>
                  </a:lnTo>
                  <a:cubicBezTo>
                    <a:pt x="208525" y="140129"/>
                    <a:pt x="221871" y="150138"/>
                    <a:pt x="221871" y="150138"/>
                  </a:cubicBezTo>
                  <a:cubicBezTo>
                    <a:pt x="221871" y="150138"/>
                    <a:pt x="231880" y="141797"/>
                    <a:pt x="238553" y="141797"/>
                  </a:cubicBezTo>
                  <a:cubicBezTo>
                    <a:pt x="245225" y="141797"/>
                    <a:pt x="246894" y="128451"/>
                    <a:pt x="253566" y="128451"/>
                  </a:cubicBezTo>
                  <a:cubicBezTo>
                    <a:pt x="260239" y="128451"/>
                    <a:pt x="261907" y="121778"/>
                    <a:pt x="266912" y="121778"/>
                  </a:cubicBezTo>
                  <a:cubicBezTo>
                    <a:pt x="271917" y="121778"/>
                    <a:pt x="275253" y="105096"/>
                    <a:pt x="281926" y="105096"/>
                  </a:cubicBezTo>
                  <a:cubicBezTo>
                    <a:pt x="288599" y="105096"/>
                    <a:pt x="291935" y="101760"/>
                    <a:pt x="291935" y="101760"/>
                  </a:cubicBezTo>
                  <a:cubicBezTo>
                    <a:pt x="291935" y="101760"/>
                    <a:pt x="290267" y="91751"/>
                    <a:pt x="281926" y="93419"/>
                  </a:cubicBezTo>
                  <a:cubicBezTo>
                    <a:pt x="275253" y="95087"/>
                    <a:pt x="266912" y="100092"/>
                    <a:pt x="263576" y="96755"/>
                  </a:cubicBezTo>
                  <a:cubicBezTo>
                    <a:pt x="260239" y="93419"/>
                    <a:pt x="255235" y="91751"/>
                    <a:pt x="253566" y="86746"/>
                  </a:cubicBezTo>
                  <a:cubicBezTo>
                    <a:pt x="251898" y="81742"/>
                    <a:pt x="256903" y="68396"/>
                    <a:pt x="256903" y="65060"/>
                  </a:cubicBezTo>
                  <a:cubicBezTo>
                    <a:pt x="256903" y="61723"/>
                    <a:pt x="255235" y="58387"/>
                    <a:pt x="250230" y="51714"/>
                  </a:cubicBezTo>
                  <a:cubicBezTo>
                    <a:pt x="245225" y="45041"/>
                    <a:pt x="250230" y="40037"/>
                    <a:pt x="245225" y="36700"/>
                  </a:cubicBezTo>
                  <a:cubicBezTo>
                    <a:pt x="240221" y="33364"/>
                    <a:pt x="238553" y="31696"/>
                    <a:pt x="248562" y="33364"/>
                  </a:cubicBezTo>
                  <a:cubicBezTo>
                    <a:pt x="258571" y="33364"/>
                    <a:pt x="266912" y="40037"/>
                    <a:pt x="266912" y="40037"/>
                  </a:cubicBezTo>
                  <a:cubicBezTo>
                    <a:pt x="266912" y="40037"/>
                    <a:pt x="278589" y="40037"/>
                    <a:pt x="283594" y="43373"/>
                  </a:cubicBezTo>
                  <a:cubicBezTo>
                    <a:pt x="288599" y="46709"/>
                    <a:pt x="300276" y="46709"/>
                    <a:pt x="300276" y="46709"/>
                  </a:cubicBezTo>
                  <a:cubicBezTo>
                    <a:pt x="300276" y="46709"/>
                    <a:pt x="293604" y="45041"/>
                    <a:pt x="296940" y="40037"/>
                  </a:cubicBezTo>
                  <a:cubicBezTo>
                    <a:pt x="300276" y="35032"/>
                    <a:pt x="305281" y="35032"/>
                    <a:pt x="305281" y="35032"/>
                  </a:cubicBezTo>
                  <a:cubicBezTo>
                    <a:pt x="305281" y="35032"/>
                    <a:pt x="311953" y="36700"/>
                    <a:pt x="320294" y="36700"/>
                  </a:cubicBezTo>
                  <a:cubicBezTo>
                    <a:pt x="328635" y="36700"/>
                    <a:pt x="325299" y="30027"/>
                    <a:pt x="331972" y="30027"/>
                  </a:cubicBezTo>
                  <a:cubicBezTo>
                    <a:pt x="338645" y="30027"/>
                    <a:pt x="338645" y="18350"/>
                    <a:pt x="343650" y="18350"/>
                  </a:cubicBezTo>
                  <a:cubicBezTo>
                    <a:pt x="348654" y="18350"/>
                    <a:pt x="355327" y="16682"/>
                    <a:pt x="355327" y="16682"/>
                  </a:cubicBezTo>
                  <a:lnTo>
                    <a:pt x="358663" y="8341"/>
                  </a:lnTo>
                  <a:lnTo>
                    <a:pt x="358663" y="0"/>
                  </a:lnTo>
                  <a:cubicBezTo>
                    <a:pt x="358663" y="0"/>
                    <a:pt x="372009" y="6673"/>
                    <a:pt x="377014" y="3336"/>
                  </a:cubicBezTo>
                  <a:cubicBezTo>
                    <a:pt x="382018" y="0"/>
                    <a:pt x="383686" y="10009"/>
                    <a:pt x="383686" y="10009"/>
                  </a:cubicBezTo>
                  <a:lnTo>
                    <a:pt x="375345" y="18350"/>
                  </a:lnTo>
                  <a:cubicBezTo>
                    <a:pt x="375345" y="18350"/>
                    <a:pt x="385355" y="23355"/>
                    <a:pt x="388691" y="25023"/>
                  </a:cubicBezTo>
                  <a:cubicBezTo>
                    <a:pt x="392027" y="25023"/>
                    <a:pt x="383686" y="31696"/>
                    <a:pt x="388691" y="36700"/>
                  </a:cubicBezTo>
                  <a:cubicBezTo>
                    <a:pt x="392027" y="41705"/>
                    <a:pt x="393696" y="43373"/>
                    <a:pt x="388691" y="48378"/>
                  </a:cubicBezTo>
                  <a:cubicBezTo>
                    <a:pt x="383686" y="53382"/>
                    <a:pt x="373677" y="58387"/>
                    <a:pt x="373677" y="58387"/>
                  </a:cubicBezTo>
                  <a:cubicBezTo>
                    <a:pt x="373677" y="58387"/>
                    <a:pt x="375345" y="90083"/>
                    <a:pt x="373677" y="98424"/>
                  </a:cubicBezTo>
                  <a:cubicBezTo>
                    <a:pt x="370340" y="106765"/>
                    <a:pt x="377014" y="110101"/>
                    <a:pt x="380350" y="115106"/>
                  </a:cubicBezTo>
                  <a:cubicBezTo>
                    <a:pt x="383686" y="118442"/>
                    <a:pt x="393696" y="120110"/>
                    <a:pt x="393696" y="125115"/>
                  </a:cubicBezTo>
                  <a:cubicBezTo>
                    <a:pt x="393696" y="130119"/>
                    <a:pt x="400368" y="133456"/>
                    <a:pt x="403704" y="133456"/>
                  </a:cubicBezTo>
                  <a:cubicBezTo>
                    <a:pt x="407041" y="133456"/>
                    <a:pt x="410378" y="121778"/>
                    <a:pt x="415382" y="123447"/>
                  </a:cubicBezTo>
                  <a:cubicBezTo>
                    <a:pt x="420386" y="125115"/>
                    <a:pt x="417050" y="113437"/>
                    <a:pt x="423723" y="115106"/>
                  </a:cubicBezTo>
                  <a:cubicBezTo>
                    <a:pt x="430396" y="116774"/>
                    <a:pt x="427060" y="105096"/>
                    <a:pt x="433732" y="110101"/>
                  </a:cubicBezTo>
                  <a:cubicBezTo>
                    <a:pt x="440405" y="115106"/>
                    <a:pt x="447078" y="110101"/>
                    <a:pt x="447078" y="110101"/>
                  </a:cubicBezTo>
                  <a:lnTo>
                    <a:pt x="458755" y="110101"/>
                  </a:lnTo>
                  <a:cubicBezTo>
                    <a:pt x="458755" y="108433"/>
                    <a:pt x="475437" y="115106"/>
                    <a:pt x="475437" y="115106"/>
                  </a:cubicBezTo>
                  <a:lnTo>
                    <a:pt x="482110" y="103428"/>
                  </a:lnTo>
                  <a:lnTo>
                    <a:pt x="472101" y="96755"/>
                  </a:lnTo>
                  <a:lnTo>
                    <a:pt x="475437" y="81742"/>
                  </a:lnTo>
                  <a:lnTo>
                    <a:pt x="493788" y="88414"/>
                  </a:lnTo>
                  <a:lnTo>
                    <a:pt x="500460" y="83410"/>
                  </a:lnTo>
                  <a:lnTo>
                    <a:pt x="503796" y="90083"/>
                  </a:lnTo>
                  <a:lnTo>
                    <a:pt x="515474" y="90083"/>
                  </a:lnTo>
                  <a:cubicBezTo>
                    <a:pt x="515474" y="90083"/>
                    <a:pt x="517142" y="100092"/>
                    <a:pt x="523815" y="105096"/>
                  </a:cubicBezTo>
                  <a:cubicBezTo>
                    <a:pt x="530488" y="110101"/>
                    <a:pt x="538829" y="100092"/>
                    <a:pt x="538829" y="100092"/>
                  </a:cubicBezTo>
                  <a:lnTo>
                    <a:pt x="553843" y="100092"/>
                  </a:lnTo>
                  <a:cubicBezTo>
                    <a:pt x="553843" y="100092"/>
                    <a:pt x="563852" y="105096"/>
                    <a:pt x="563852" y="105096"/>
                  </a:cubicBezTo>
                  <a:cubicBezTo>
                    <a:pt x="563852" y="105096"/>
                    <a:pt x="578866" y="88414"/>
                    <a:pt x="580534" y="83410"/>
                  </a:cubicBezTo>
                  <a:cubicBezTo>
                    <a:pt x="582202" y="78405"/>
                    <a:pt x="583870" y="53382"/>
                    <a:pt x="583870" y="53382"/>
                  </a:cubicBezTo>
                  <a:lnTo>
                    <a:pt x="588875" y="36700"/>
                  </a:lnTo>
                  <a:lnTo>
                    <a:pt x="593880" y="25023"/>
                  </a:lnTo>
                  <a:close/>
                  <a:moveTo>
                    <a:pt x="677290" y="196848"/>
                  </a:moveTo>
                  <a:lnTo>
                    <a:pt x="677290" y="205189"/>
                  </a:lnTo>
                  <a:cubicBezTo>
                    <a:pt x="677290" y="205189"/>
                    <a:pt x="672285" y="208525"/>
                    <a:pt x="668949" y="208525"/>
                  </a:cubicBezTo>
                  <a:cubicBezTo>
                    <a:pt x="672285" y="203520"/>
                    <a:pt x="668949" y="195179"/>
                    <a:pt x="677290" y="196848"/>
                  </a:cubicBezTo>
                  <a:close/>
                  <a:moveTo>
                    <a:pt x="670617" y="208525"/>
                  </a:moveTo>
                  <a:lnTo>
                    <a:pt x="670617" y="216866"/>
                  </a:lnTo>
                  <a:cubicBezTo>
                    <a:pt x="665612" y="216866"/>
                    <a:pt x="663944" y="225207"/>
                    <a:pt x="662276" y="225207"/>
                  </a:cubicBezTo>
                  <a:cubicBezTo>
                    <a:pt x="643926" y="226875"/>
                    <a:pt x="667280" y="211861"/>
                    <a:pt x="670617" y="208525"/>
                  </a:cubicBezTo>
                  <a:close/>
                  <a:moveTo>
                    <a:pt x="613898" y="153474"/>
                  </a:moveTo>
                  <a:cubicBezTo>
                    <a:pt x="615566" y="153474"/>
                    <a:pt x="617234" y="161815"/>
                    <a:pt x="617234" y="165152"/>
                  </a:cubicBezTo>
                  <a:cubicBezTo>
                    <a:pt x="625575" y="165152"/>
                    <a:pt x="627244" y="163484"/>
                    <a:pt x="637253" y="161815"/>
                  </a:cubicBezTo>
                  <a:cubicBezTo>
                    <a:pt x="615566" y="193511"/>
                    <a:pt x="607225" y="196848"/>
                    <a:pt x="637253" y="225207"/>
                  </a:cubicBezTo>
                  <a:cubicBezTo>
                    <a:pt x="637253" y="225207"/>
                    <a:pt x="627244" y="225207"/>
                    <a:pt x="625575" y="225207"/>
                  </a:cubicBezTo>
                  <a:cubicBezTo>
                    <a:pt x="620571" y="215198"/>
                    <a:pt x="613898" y="206857"/>
                    <a:pt x="608893" y="196848"/>
                  </a:cubicBezTo>
                  <a:cubicBezTo>
                    <a:pt x="608893" y="196848"/>
                    <a:pt x="595548" y="196848"/>
                    <a:pt x="600552" y="200184"/>
                  </a:cubicBezTo>
                  <a:cubicBezTo>
                    <a:pt x="588875" y="200184"/>
                    <a:pt x="593880" y="200184"/>
                    <a:pt x="597216" y="220202"/>
                  </a:cubicBezTo>
                  <a:cubicBezTo>
                    <a:pt x="593880" y="213530"/>
                    <a:pt x="592211" y="210193"/>
                    <a:pt x="588875" y="200184"/>
                  </a:cubicBezTo>
                  <a:lnTo>
                    <a:pt x="580534" y="200184"/>
                  </a:lnTo>
                  <a:cubicBezTo>
                    <a:pt x="572193" y="200184"/>
                    <a:pt x="567188" y="205189"/>
                    <a:pt x="567188" y="205189"/>
                  </a:cubicBezTo>
                  <a:cubicBezTo>
                    <a:pt x="567188" y="205189"/>
                    <a:pt x="570525" y="203520"/>
                    <a:pt x="575529" y="195179"/>
                  </a:cubicBezTo>
                  <a:cubicBezTo>
                    <a:pt x="577198" y="191843"/>
                    <a:pt x="585539" y="190175"/>
                    <a:pt x="587207" y="186838"/>
                  </a:cubicBezTo>
                  <a:cubicBezTo>
                    <a:pt x="595548" y="173493"/>
                    <a:pt x="592211" y="153474"/>
                    <a:pt x="610562" y="150138"/>
                  </a:cubicBezTo>
                  <a:close/>
                  <a:moveTo>
                    <a:pt x="625575" y="133456"/>
                  </a:moveTo>
                  <a:cubicBezTo>
                    <a:pt x="630580" y="133456"/>
                    <a:pt x="630580" y="140129"/>
                    <a:pt x="622239" y="141797"/>
                  </a:cubicBezTo>
                  <a:cubicBezTo>
                    <a:pt x="622239" y="136792"/>
                    <a:pt x="618903" y="131788"/>
                    <a:pt x="625575" y="13345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42" name="Freeform 1441">
              <a:extLst>
                <a:ext uri="{FF2B5EF4-FFF2-40B4-BE49-F238E27FC236}">
                  <a16:creationId xmlns:a16="http://schemas.microsoft.com/office/drawing/2014/main" id="{985A323F-6C45-3FC1-9C93-5ECB8DBD7883}"/>
                </a:ext>
              </a:extLst>
            </p:cNvPr>
            <p:cNvSpPr/>
            <p:nvPr/>
          </p:nvSpPr>
          <p:spPr>
            <a:xfrm>
              <a:off x="6260893" y="5286393"/>
              <a:ext cx="258571" cy="305417"/>
            </a:xfrm>
            <a:custGeom>
              <a:avLst/>
              <a:gdLst>
                <a:gd name="connsiteX0" fmla="*/ 1668 w 258571"/>
                <a:gd name="connsiteY0" fmla="*/ 248698 h 305417"/>
                <a:gd name="connsiteX1" fmla="*/ 20018 w 258571"/>
                <a:gd name="connsiteY1" fmla="*/ 265380 h 305417"/>
                <a:gd name="connsiteX2" fmla="*/ 21686 w 258571"/>
                <a:gd name="connsiteY2" fmla="*/ 288735 h 305417"/>
                <a:gd name="connsiteX3" fmla="*/ 28359 w 258571"/>
                <a:gd name="connsiteY3" fmla="*/ 305417 h 305417"/>
                <a:gd name="connsiteX4" fmla="*/ 41705 w 258571"/>
                <a:gd name="connsiteY4" fmla="*/ 298744 h 305417"/>
                <a:gd name="connsiteX5" fmla="*/ 65060 w 258571"/>
                <a:gd name="connsiteY5" fmla="*/ 288735 h 305417"/>
                <a:gd name="connsiteX6" fmla="*/ 91751 w 258571"/>
                <a:gd name="connsiteY6" fmla="*/ 268717 h 305417"/>
                <a:gd name="connsiteX7" fmla="*/ 101760 w 258571"/>
                <a:gd name="connsiteY7" fmla="*/ 253703 h 305417"/>
                <a:gd name="connsiteX8" fmla="*/ 111769 w 258571"/>
                <a:gd name="connsiteY8" fmla="*/ 260376 h 305417"/>
                <a:gd name="connsiteX9" fmla="*/ 126783 w 258571"/>
                <a:gd name="connsiteY9" fmla="*/ 260376 h 305417"/>
                <a:gd name="connsiteX10" fmla="*/ 146802 w 258571"/>
                <a:gd name="connsiteY10" fmla="*/ 262044 h 305417"/>
                <a:gd name="connsiteX11" fmla="*/ 160147 w 258571"/>
                <a:gd name="connsiteY11" fmla="*/ 262044 h 305417"/>
                <a:gd name="connsiteX12" fmla="*/ 161815 w 258571"/>
                <a:gd name="connsiteY12" fmla="*/ 223675 h 305417"/>
                <a:gd name="connsiteX13" fmla="*/ 175161 w 258571"/>
                <a:gd name="connsiteY13" fmla="*/ 217002 h 305417"/>
                <a:gd name="connsiteX14" fmla="*/ 186838 w 258571"/>
                <a:gd name="connsiteY14" fmla="*/ 190311 h 305417"/>
                <a:gd name="connsiteX15" fmla="*/ 206857 w 258571"/>
                <a:gd name="connsiteY15" fmla="*/ 171961 h 305417"/>
                <a:gd name="connsiteX16" fmla="*/ 231880 w 258571"/>
                <a:gd name="connsiteY16" fmla="*/ 160284 h 305417"/>
                <a:gd name="connsiteX17" fmla="*/ 243557 w 258571"/>
                <a:gd name="connsiteY17" fmla="*/ 153611 h 305417"/>
                <a:gd name="connsiteX18" fmla="*/ 258571 w 258571"/>
                <a:gd name="connsiteY18" fmla="*/ 141933 h 305417"/>
                <a:gd name="connsiteX19" fmla="*/ 246894 w 258571"/>
                <a:gd name="connsiteY19" fmla="*/ 135261 h 305417"/>
                <a:gd name="connsiteX20" fmla="*/ 235216 w 258571"/>
                <a:gd name="connsiteY20" fmla="*/ 131924 h 305417"/>
                <a:gd name="connsiteX21" fmla="*/ 225207 w 258571"/>
                <a:gd name="connsiteY21" fmla="*/ 123583 h 305417"/>
                <a:gd name="connsiteX22" fmla="*/ 225207 w 258571"/>
                <a:gd name="connsiteY22" fmla="*/ 105233 h 305417"/>
                <a:gd name="connsiteX23" fmla="*/ 215198 w 258571"/>
                <a:gd name="connsiteY23" fmla="*/ 96892 h 305417"/>
                <a:gd name="connsiteX24" fmla="*/ 208525 w 258571"/>
                <a:gd name="connsiteY24" fmla="*/ 86883 h 305417"/>
                <a:gd name="connsiteX25" fmla="*/ 206857 w 258571"/>
                <a:gd name="connsiteY25" fmla="*/ 73537 h 305417"/>
                <a:gd name="connsiteX26" fmla="*/ 191843 w 258571"/>
                <a:gd name="connsiteY26" fmla="*/ 61860 h 305417"/>
                <a:gd name="connsiteX27" fmla="*/ 181834 w 258571"/>
                <a:gd name="connsiteY27" fmla="*/ 61860 h 305417"/>
                <a:gd name="connsiteX28" fmla="*/ 175161 w 258571"/>
                <a:gd name="connsiteY28" fmla="*/ 51851 h 305417"/>
                <a:gd name="connsiteX29" fmla="*/ 160147 w 258571"/>
                <a:gd name="connsiteY29" fmla="*/ 31832 h 305417"/>
                <a:gd name="connsiteX30" fmla="*/ 153474 w 258571"/>
                <a:gd name="connsiteY30" fmla="*/ 18487 h 305417"/>
                <a:gd name="connsiteX31" fmla="*/ 145133 w 258571"/>
                <a:gd name="connsiteY31" fmla="*/ 136 h 305417"/>
                <a:gd name="connsiteX32" fmla="*/ 133456 w 258571"/>
                <a:gd name="connsiteY32" fmla="*/ 6809 h 305417"/>
                <a:gd name="connsiteX33" fmla="*/ 118442 w 258571"/>
                <a:gd name="connsiteY33" fmla="*/ 8477 h 305417"/>
                <a:gd name="connsiteX34" fmla="*/ 108433 w 258571"/>
                <a:gd name="connsiteY34" fmla="*/ 11814 h 305417"/>
                <a:gd name="connsiteX35" fmla="*/ 50046 w 258571"/>
                <a:gd name="connsiteY35" fmla="*/ 16818 h 305417"/>
                <a:gd name="connsiteX36" fmla="*/ 30027 w 258571"/>
                <a:gd name="connsiteY36" fmla="*/ 16818 h 305417"/>
                <a:gd name="connsiteX37" fmla="*/ 30027 w 258571"/>
                <a:gd name="connsiteY37" fmla="*/ 126920 h 305417"/>
                <a:gd name="connsiteX38" fmla="*/ 0 w 258571"/>
                <a:gd name="connsiteY38" fmla="*/ 126920 h 305417"/>
                <a:gd name="connsiteX39" fmla="*/ 0 w 258571"/>
                <a:gd name="connsiteY39" fmla="*/ 245362 h 30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8571" h="305417">
                  <a:moveTo>
                    <a:pt x="1668" y="248698"/>
                  </a:moveTo>
                  <a:cubicBezTo>
                    <a:pt x="1668" y="248698"/>
                    <a:pt x="15014" y="252035"/>
                    <a:pt x="20018" y="265380"/>
                  </a:cubicBezTo>
                  <a:cubicBezTo>
                    <a:pt x="25023" y="278726"/>
                    <a:pt x="25023" y="280394"/>
                    <a:pt x="21686" y="288735"/>
                  </a:cubicBezTo>
                  <a:cubicBezTo>
                    <a:pt x="18350" y="295408"/>
                    <a:pt x="21686" y="305417"/>
                    <a:pt x="28359" y="305417"/>
                  </a:cubicBezTo>
                  <a:cubicBezTo>
                    <a:pt x="35032" y="305417"/>
                    <a:pt x="31696" y="298744"/>
                    <a:pt x="41705" y="298744"/>
                  </a:cubicBezTo>
                  <a:cubicBezTo>
                    <a:pt x="51714" y="298744"/>
                    <a:pt x="65060" y="288735"/>
                    <a:pt x="65060" y="288735"/>
                  </a:cubicBezTo>
                  <a:cubicBezTo>
                    <a:pt x="65060" y="288735"/>
                    <a:pt x="91751" y="275389"/>
                    <a:pt x="91751" y="268717"/>
                  </a:cubicBezTo>
                  <a:cubicBezTo>
                    <a:pt x="91751" y="262044"/>
                    <a:pt x="88414" y="258707"/>
                    <a:pt x="101760" y="253703"/>
                  </a:cubicBezTo>
                  <a:cubicBezTo>
                    <a:pt x="105096" y="252035"/>
                    <a:pt x="106765" y="257039"/>
                    <a:pt x="111769" y="260376"/>
                  </a:cubicBezTo>
                  <a:cubicBezTo>
                    <a:pt x="116774" y="263712"/>
                    <a:pt x="118442" y="255371"/>
                    <a:pt x="126783" y="260376"/>
                  </a:cubicBezTo>
                  <a:cubicBezTo>
                    <a:pt x="133456" y="265380"/>
                    <a:pt x="141797" y="260376"/>
                    <a:pt x="146802" y="262044"/>
                  </a:cubicBezTo>
                  <a:cubicBezTo>
                    <a:pt x="151806" y="265380"/>
                    <a:pt x="160147" y="268717"/>
                    <a:pt x="160147" y="262044"/>
                  </a:cubicBezTo>
                  <a:cubicBezTo>
                    <a:pt x="160147" y="255371"/>
                    <a:pt x="161815" y="223675"/>
                    <a:pt x="161815" y="223675"/>
                  </a:cubicBezTo>
                  <a:cubicBezTo>
                    <a:pt x="161815" y="223675"/>
                    <a:pt x="168488" y="217002"/>
                    <a:pt x="175161" y="217002"/>
                  </a:cubicBezTo>
                  <a:cubicBezTo>
                    <a:pt x="181834" y="217002"/>
                    <a:pt x="178497" y="193648"/>
                    <a:pt x="186838" y="190311"/>
                  </a:cubicBezTo>
                  <a:cubicBezTo>
                    <a:pt x="195179" y="186975"/>
                    <a:pt x="200184" y="171961"/>
                    <a:pt x="206857" y="171961"/>
                  </a:cubicBezTo>
                  <a:cubicBezTo>
                    <a:pt x="213530" y="171961"/>
                    <a:pt x="225207" y="160284"/>
                    <a:pt x="231880" y="160284"/>
                  </a:cubicBezTo>
                  <a:cubicBezTo>
                    <a:pt x="238553" y="160284"/>
                    <a:pt x="231880" y="151943"/>
                    <a:pt x="243557" y="153611"/>
                  </a:cubicBezTo>
                  <a:cubicBezTo>
                    <a:pt x="253566" y="155279"/>
                    <a:pt x="258571" y="141933"/>
                    <a:pt x="258571" y="141933"/>
                  </a:cubicBezTo>
                  <a:cubicBezTo>
                    <a:pt x="258571" y="141933"/>
                    <a:pt x="251898" y="141933"/>
                    <a:pt x="246894" y="135261"/>
                  </a:cubicBezTo>
                  <a:cubicBezTo>
                    <a:pt x="241889" y="128588"/>
                    <a:pt x="241889" y="138597"/>
                    <a:pt x="235216" y="131924"/>
                  </a:cubicBezTo>
                  <a:cubicBezTo>
                    <a:pt x="228543" y="125251"/>
                    <a:pt x="225207" y="131924"/>
                    <a:pt x="225207" y="123583"/>
                  </a:cubicBezTo>
                  <a:cubicBezTo>
                    <a:pt x="225207" y="115242"/>
                    <a:pt x="221871" y="110238"/>
                    <a:pt x="225207" y="105233"/>
                  </a:cubicBezTo>
                  <a:cubicBezTo>
                    <a:pt x="228543" y="100228"/>
                    <a:pt x="215198" y="101897"/>
                    <a:pt x="215198" y="96892"/>
                  </a:cubicBezTo>
                  <a:cubicBezTo>
                    <a:pt x="215198" y="91887"/>
                    <a:pt x="210193" y="93556"/>
                    <a:pt x="208525" y="86883"/>
                  </a:cubicBezTo>
                  <a:cubicBezTo>
                    <a:pt x="206857" y="80210"/>
                    <a:pt x="206857" y="73537"/>
                    <a:pt x="206857" y="73537"/>
                  </a:cubicBezTo>
                  <a:cubicBezTo>
                    <a:pt x="206857" y="73537"/>
                    <a:pt x="193511" y="68533"/>
                    <a:pt x="191843" y="61860"/>
                  </a:cubicBezTo>
                  <a:cubicBezTo>
                    <a:pt x="190175" y="55187"/>
                    <a:pt x="191843" y="65196"/>
                    <a:pt x="181834" y="61860"/>
                  </a:cubicBezTo>
                  <a:cubicBezTo>
                    <a:pt x="171825" y="58523"/>
                    <a:pt x="181834" y="55187"/>
                    <a:pt x="175161" y="51851"/>
                  </a:cubicBezTo>
                  <a:cubicBezTo>
                    <a:pt x="168488" y="48514"/>
                    <a:pt x="160147" y="31832"/>
                    <a:pt x="160147" y="31832"/>
                  </a:cubicBezTo>
                  <a:cubicBezTo>
                    <a:pt x="160147" y="31832"/>
                    <a:pt x="160147" y="18487"/>
                    <a:pt x="153474" y="18487"/>
                  </a:cubicBezTo>
                  <a:cubicBezTo>
                    <a:pt x="146802" y="18487"/>
                    <a:pt x="145133" y="136"/>
                    <a:pt x="145133" y="136"/>
                  </a:cubicBezTo>
                  <a:cubicBezTo>
                    <a:pt x="145133" y="136"/>
                    <a:pt x="135124" y="-1532"/>
                    <a:pt x="133456" y="6809"/>
                  </a:cubicBezTo>
                  <a:cubicBezTo>
                    <a:pt x="133456" y="16818"/>
                    <a:pt x="120110" y="136"/>
                    <a:pt x="118442" y="8477"/>
                  </a:cubicBezTo>
                  <a:cubicBezTo>
                    <a:pt x="118442" y="16818"/>
                    <a:pt x="108433" y="11814"/>
                    <a:pt x="108433" y="11814"/>
                  </a:cubicBezTo>
                  <a:lnTo>
                    <a:pt x="50046" y="16818"/>
                  </a:lnTo>
                  <a:lnTo>
                    <a:pt x="30027" y="16818"/>
                  </a:lnTo>
                  <a:lnTo>
                    <a:pt x="30027" y="126920"/>
                  </a:lnTo>
                  <a:lnTo>
                    <a:pt x="0" y="126920"/>
                  </a:lnTo>
                  <a:lnTo>
                    <a:pt x="0" y="24536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3" name="Freeform 1442">
              <a:extLst>
                <a:ext uri="{FF2B5EF4-FFF2-40B4-BE49-F238E27FC236}">
                  <a16:creationId xmlns:a16="http://schemas.microsoft.com/office/drawing/2014/main" id="{1C61FF7B-CBA5-4F5A-33D8-662B83AD426C}"/>
                </a:ext>
              </a:extLst>
            </p:cNvPr>
            <p:cNvSpPr/>
            <p:nvPr/>
          </p:nvSpPr>
          <p:spPr>
            <a:xfrm>
              <a:off x="6164137" y="3182404"/>
              <a:ext cx="102137" cy="107288"/>
            </a:xfrm>
            <a:custGeom>
              <a:avLst/>
              <a:gdLst>
                <a:gd name="connsiteX0" fmla="*/ 73401 w 102137"/>
                <a:gd name="connsiteY0" fmla="*/ 102284 h 107288"/>
                <a:gd name="connsiteX1" fmla="*/ 73401 w 102137"/>
                <a:gd name="connsiteY1" fmla="*/ 100616 h 107288"/>
                <a:gd name="connsiteX2" fmla="*/ 73401 w 102137"/>
                <a:gd name="connsiteY2" fmla="*/ 77261 h 107288"/>
                <a:gd name="connsiteX3" fmla="*/ 83410 w 102137"/>
                <a:gd name="connsiteY3" fmla="*/ 72256 h 107288"/>
                <a:gd name="connsiteX4" fmla="*/ 90083 w 102137"/>
                <a:gd name="connsiteY4" fmla="*/ 62247 h 107288"/>
                <a:gd name="connsiteX5" fmla="*/ 101760 w 102137"/>
                <a:gd name="connsiteY5" fmla="*/ 57242 h 107288"/>
                <a:gd name="connsiteX6" fmla="*/ 88415 w 102137"/>
                <a:gd name="connsiteY6" fmla="*/ 45565 h 107288"/>
                <a:gd name="connsiteX7" fmla="*/ 100092 w 102137"/>
                <a:gd name="connsiteY7" fmla="*/ 40560 h 107288"/>
                <a:gd name="connsiteX8" fmla="*/ 91751 w 102137"/>
                <a:gd name="connsiteY8" fmla="*/ 28883 h 107288"/>
                <a:gd name="connsiteX9" fmla="*/ 91751 w 102137"/>
                <a:gd name="connsiteY9" fmla="*/ 18873 h 107288"/>
                <a:gd name="connsiteX10" fmla="*/ 68396 w 102137"/>
                <a:gd name="connsiteY10" fmla="*/ 18873 h 107288"/>
                <a:gd name="connsiteX11" fmla="*/ 63392 w 102137"/>
                <a:gd name="connsiteY11" fmla="*/ 13869 h 107288"/>
                <a:gd name="connsiteX12" fmla="*/ 51714 w 102137"/>
                <a:gd name="connsiteY12" fmla="*/ 8864 h 107288"/>
                <a:gd name="connsiteX13" fmla="*/ 28360 w 102137"/>
                <a:gd name="connsiteY13" fmla="*/ 13869 h 107288"/>
                <a:gd name="connsiteX14" fmla="*/ 18350 w 102137"/>
                <a:gd name="connsiteY14" fmla="*/ 8864 h 107288"/>
                <a:gd name="connsiteX15" fmla="*/ 10009 w 102137"/>
                <a:gd name="connsiteY15" fmla="*/ 2191 h 107288"/>
                <a:gd name="connsiteX16" fmla="*/ 0 w 102137"/>
                <a:gd name="connsiteY16" fmla="*/ 5528 h 107288"/>
                <a:gd name="connsiteX17" fmla="*/ 0 w 102137"/>
                <a:gd name="connsiteY17" fmla="*/ 15537 h 107288"/>
                <a:gd name="connsiteX18" fmla="*/ 13346 w 102137"/>
                <a:gd name="connsiteY18" fmla="*/ 37224 h 107288"/>
                <a:gd name="connsiteX19" fmla="*/ 18350 w 102137"/>
                <a:gd name="connsiteY19" fmla="*/ 52238 h 107288"/>
                <a:gd name="connsiteX20" fmla="*/ 30028 w 102137"/>
                <a:gd name="connsiteY20" fmla="*/ 68920 h 107288"/>
                <a:gd name="connsiteX21" fmla="*/ 43373 w 102137"/>
                <a:gd name="connsiteY21" fmla="*/ 87270 h 107288"/>
                <a:gd name="connsiteX22" fmla="*/ 55051 w 102137"/>
                <a:gd name="connsiteY22" fmla="*/ 93943 h 107288"/>
                <a:gd name="connsiteX23" fmla="*/ 61724 w 102137"/>
                <a:gd name="connsiteY23" fmla="*/ 98947 h 107288"/>
                <a:gd name="connsiteX24" fmla="*/ 68396 w 102137"/>
                <a:gd name="connsiteY24" fmla="*/ 107288 h 1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137" h="107288">
                  <a:moveTo>
                    <a:pt x="73401" y="102284"/>
                  </a:moveTo>
                  <a:cubicBezTo>
                    <a:pt x="73401" y="102284"/>
                    <a:pt x="73401" y="102284"/>
                    <a:pt x="73401" y="100616"/>
                  </a:cubicBezTo>
                  <a:cubicBezTo>
                    <a:pt x="73401" y="93943"/>
                    <a:pt x="66728" y="82265"/>
                    <a:pt x="73401" y="77261"/>
                  </a:cubicBezTo>
                  <a:cubicBezTo>
                    <a:pt x="80074" y="72256"/>
                    <a:pt x="80074" y="75592"/>
                    <a:pt x="83410" y="72256"/>
                  </a:cubicBezTo>
                  <a:cubicBezTo>
                    <a:pt x="86747" y="68920"/>
                    <a:pt x="86747" y="65583"/>
                    <a:pt x="90083" y="62247"/>
                  </a:cubicBezTo>
                  <a:cubicBezTo>
                    <a:pt x="93419" y="58910"/>
                    <a:pt x="100092" y="62247"/>
                    <a:pt x="101760" y="57242"/>
                  </a:cubicBezTo>
                  <a:cubicBezTo>
                    <a:pt x="105097" y="50569"/>
                    <a:pt x="85078" y="52238"/>
                    <a:pt x="88415" y="45565"/>
                  </a:cubicBezTo>
                  <a:cubicBezTo>
                    <a:pt x="90083" y="40560"/>
                    <a:pt x="98424" y="45565"/>
                    <a:pt x="100092" y="40560"/>
                  </a:cubicBezTo>
                  <a:cubicBezTo>
                    <a:pt x="101760" y="35556"/>
                    <a:pt x="93419" y="33887"/>
                    <a:pt x="91751" y="28883"/>
                  </a:cubicBezTo>
                  <a:cubicBezTo>
                    <a:pt x="91751" y="25546"/>
                    <a:pt x="91751" y="22210"/>
                    <a:pt x="91751" y="18873"/>
                  </a:cubicBezTo>
                  <a:cubicBezTo>
                    <a:pt x="91751" y="18873"/>
                    <a:pt x="70065" y="23878"/>
                    <a:pt x="68396" y="18873"/>
                  </a:cubicBezTo>
                  <a:cubicBezTo>
                    <a:pt x="66728" y="12201"/>
                    <a:pt x="63392" y="13869"/>
                    <a:pt x="63392" y="13869"/>
                  </a:cubicBezTo>
                  <a:cubicBezTo>
                    <a:pt x="63392" y="13869"/>
                    <a:pt x="56719" y="13869"/>
                    <a:pt x="51714" y="8864"/>
                  </a:cubicBezTo>
                  <a:cubicBezTo>
                    <a:pt x="45042" y="5528"/>
                    <a:pt x="31696" y="17205"/>
                    <a:pt x="28360" y="13869"/>
                  </a:cubicBezTo>
                  <a:cubicBezTo>
                    <a:pt x="25023" y="10532"/>
                    <a:pt x="21687" y="5528"/>
                    <a:pt x="18350" y="8864"/>
                  </a:cubicBezTo>
                  <a:cubicBezTo>
                    <a:pt x="15014" y="13869"/>
                    <a:pt x="10009" y="5528"/>
                    <a:pt x="10009" y="2191"/>
                  </a:cubicBezTo>
                  <a:cubicBezTo>
                    <a:pt x="10009" y="-1145"/>
                    <a:pt x="0" y="-1145"/>
                    <a:pt x="0" y="5528"/>
                  </a:cubicBezTo>
                  <a:cubicBezTo>
                    <a:pt x="0" y="12201"/>
                    <a:pt x="0" y="15537"/>
                    <a:pt x="0" y="15537"/>
                  </a:cubicBezTo>
                  <a:cubicBezTo>
                    <a:pt x="0" y="15537"/>
                    <a:pt x="11678" y="27214"/>
                    <a:pt x="13346" y="37224"/>
                  </a:cubicBezTo>
                  <a:cubicBezTo>
                    <a:pt x="13346" y="47233"/>
                    <a:pt x="13346" y="43897"/>
                    <a:pt x="18350" y="52238"/>
                  </a:cubicBezTo>
                  <a:cubicBezTo>
                    <a:pt x="23355" y="60579"/>
                    <a:pt x="25023" y="60579"/>
                    <a:pt x="30028" y="68920"/>
                  </a:cubicBezTo>
                  <a:cubicBezTo>
                    <a:pt x="35032" y="77261"/>
                    <a:pt x="40037" y="82265"/>
                    <a:pt x="43373" y="87270"/>
                  </a:cubicBezTo>
                  <a:cubicBezTo>
                    <a:pt x="46710" y="92274"/>
                    <a:pt x="55051" y="93943"/>
                    <a:pt x="55051" y="93943"/>
                  </a:cubicBezTo>
                  <a:cubicBezTo>
                    <a:pt x="55051" y="93943"/>
                    <a:pt x="60055" y="97279"/>
                    <a:pt x="61724" y="98947"/>
                  </a:cubicBezTo>
                  <a:cubicBezTo>
                    <a:pt x="65060" y="102284"/>
                    <a:pt x="65060" y="103952"/>
                    <a:pt x="68396" y="107288"/>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44" name="Freeform 1443">
              <a:extLst>
                <a:ext uri="{FF2B5EF4-FFF2-40B4-BE49-F238E27FC236}">
                  <a16:creationId xmlns:a16="http://schemas.microsoft.com/office/drawing/2014/main" id="{63EE2E66-AAA5-0125-A09F-A3ABC8EE8BB9}"/>
                </a:ext>
              </a:extLst>
            </p:cNvPr>
            <p:cNvSpPr/>
            <p:nvPr/>
          </p:nvSpPr>
          <p:spPr>
            <a:xfrm>
              <a:off x="3935420" y="5054649"/>
              <a:ext cx="311767" cy="387022"/>
            </a:xfrm>
            <a:custGeom>
              <a:avLst/>
              <a:gdLst>
                <a:gd name="connsiteX0" fmla="*/ 11677 w 311767"/>
                <a:gd name="connsiteY0" fmla="*/ 158479 h 387022"/>
                <a:gd name="connsiteX1" fmla="*/ 18350 w 311767"/>
                <a:gd name="connsiteY1" fmla="*/ 168488 h 387022"/>
                <a:gd name="connsiteX2" fmla="*/ 30027 w 311767"/>
                <a:gd name="connsiteY2" fmla="*/ 176829 h 387022"/>
                <a:gd name="connsiteX3" fmla="*/ 15014 w 311767"/>
                <a:gd name="connsiteY3" fmla="*/ 171825 h 387022"/>
                <a:gd name="connsiteX4" fmla="*/ 15014 w 311767"/>
                <a:gd name="connsiteY4" fmla="*/ 186839 h 387022"/>
                <a:gd name="connsiteX5" fmla="*/ 0 w 311767"/>
                <a:gd name="connsiteY5" fmla="*/ 210193 h 387022"/>
                <a:gd name="connsiteX6" fmla="*/ 5004 w 311767"/>
                <a:gd name="connsiteY6" fmla="*/ 226875 h 387022"/>
                <a:gd name="connsiteX7" fmla="*/ 18350 w 311767"/>
                <a:gd name="connsiteY7" fmla="*/ 255235 h 387022"/>
                <a:gd name="connsiteX8" fmla="*/ 31696 w 311767"/>
                <a:gd name="connsiteY8" fmla="*/ 270249 h 387022"/>
                <a:gd name="connsiteX9" fmla="*/ 36700 w 311767"/>
                <a:gd name="connsiteY9" fmla="*/ 293604 h 387022"/>
                <a:gd name="connsiteX10" fmla="*/ 45041 w 311767"/>
                <a:gd name="connsiteY10" fmla="*/ 320295 h 387022"/>
                <a:gd name="connsiteX11" fmla="*/ 46709 w 311767"/>
                <a:gd name="connsiteY11" fmla="*/ 346986 h 387022"/>
                <a:gd name="connsiteX12" fmla="*/ 50046 w 311767"/>
                <a:gd name="connsiteY12" fmla="*/ 370341 h 387022"/>
                <a:gd name="connsiteX13" fmla="*/ 65060 w 311767"/>
                <a:gd name="connsiteY13" fmla="*/ 377014 h 387022"/>
                <a:gd name="connsiteX14" fmla="*/ 85078 w 311767"/>
                <a:gd name="connsiteY14" fmla="*/ 362000 h 387022"/>
                <a:gd name="connsiteX15" fmla="*/ 108433 w 311767"/>
                <a:gd name="connsiteY15" fmla="*/ 368673 h 387022"/>
                <a:gd name="connsiteX16" fmla="*/ 126783 w 311767"/>
                <a:gd name="connsiteY16" fmla="*/ 368673 h 387022"/>
                <a:gd name="connsiteX17" fmla="*/ 135124 w 311767"/>
                <a:gd name="connsiteY17" fmla="*/ 383686 h 387022"/>
                <a:gd name="connsiteX18" fmla="*/ 136792 w 311767"/>
                <a:gd name="connsiteY18" fmla="*/ 387023 h 387022"/>
                <a:gd name="connsiteX19" fmla="*/ 143465 w 311767"/>
                <a:gd name="connsiteY19" fmla="*/ 372009 h 387022"/>
                <a:gd name="connsiteX20" fmla="*/ 153474 w 311767"/>
                <a:gd name="connsiteY20" fmla="*/ 367004 h 387022"/>
                <a:gd name="connsiteX21" fmla="*/ 191843 w 311767"/>
                <a:gd name="connsiteY21" fmla="*/ 367004 h 387022"/>
                <a:gd name="connsiteX22" fmla="*/ 206857 w 311767"/>
                <a:gd name="connsiteY22" fmla="*/ 330304 h 387022"/>
                <a:gd name="connsiteX23" fmla="*/ 206857 w 311767"/>
                <a:gd name="connsiteY23" fmla="*/ 320295 h 387022"/>
                <a:gd name="connsiteX24" fmla="*/ 216866 w 311767"/>
                <a:gd name="connsiteY24" fmla="*/ 301945 h 387022"/>
                <a:gd name="connsiteX25" fmla="*/ 231880 w 311767"/>
                <a:gd name="connsiteY25" fmla="*/ 278590 h 387022"/>
                <a:gd name="connsiteX26" fmla="*/ 263576 w 311767"/>
                <a:gd name="connsiteY26" fmla="*/ 275253 h 387022"/>
                <a:gd name="connsiteX27" fmla="*/ 286930 w 311767"/>
                <a:gd name="connsiteY27" fmla="*/ 281926 h 387022"/>
                <a:gd name="connsiteX28" fmla="*/ 300276 w 311767"/>
                <a:gd name="connsiteY28" fmla="*/ 293604 h 387022"/>
                <a:gd name="connsiteX29" fmla="*/ 308617 w 311767"/>
                <a:gd name="connsiteY29" fmla="*/ 290267 h 387022"/>
                <a:gd name="connsiteX30" fmla="*/ 301944 w 311767"/>
                <a:gd name="connsiteY30" fmla="*/ 281926 h 387022"/>
                <a:gd name="connsiteX31" fmla="*/ 310285 w 311767"/>
                <a:gd name="connsiteY31" fmla="*/ 246894 h 387022"/>
                <a:gd name="connsiteX32" fmla="*/ 310285 w 311767"/>
                <a:gd name="connsiteY32" fmla="*/ 231880 h 387022"/>
                <a:gd name="connsiteX33" fmla="*/ 298608 w 311767"/>
                <a:gd name="connsiteY33" fmla="*/ 216866 h 387022"/>
                <a:gd name="connsiteX34" fmla="*/ 288599 w 311767"/>
                <a:gd name="connsiteY34" fmla="*/ 198516 h 387022"/>
                <a:gd name="connsiteX35" fmla="*/ 290267 w 311767"/>
                <a:gd name="connsiteY35" fmla="*/ 181834 h 387022"/>
                <a:gd name="connsiteX36" fmla="*/ 250230 w 311767"/>
                <a:gd name="connsiteY36" fmla="*/ 181834 h 387022"/>
                <a:gd name="connsiteX37" fmla="*/ 246894 w 311767"/>
                <a:gd name="connsiteY37" fmla="*/ 170157 h 387022"/>
                <a:gd name="connsiteX38" fmla="*/ 241889 w 311767"/>
                <a:gd name="connsiteY38" fmla="*/ 150138 h 387022"/>
                <a:gd name="connsiteX39" fmla="*/ 251898 w 311767"/>
                <a:gd name="connsiteY39" fmla="*/ 136793 h 387022"/>
                <a:gd name="connsiteX40" fmla="*/ 245225 w 311767"/>
                <a:gd name="connsiteY40" fmla="*/ 120111 h 387022"/>
                <a:gd name="connsiteX41" fmla="*/ 236884 w 311767"/>
                <a:gd name="connsiteY41" fmla="*/ 96755 h 387022"/>
                <a:gd name="connsiteX42" fmla="*/ 220202 w 311767"/>
                <a:gd name="connsiteY42" fmla="*/ 96755 h 387022"/>
                <a:gd name="connsiteX43" fmla="*/ 200184 w 311767"/>
                <a:gd name="connsiteY43" fmla="*/ 91751 h 387022"/>
                <a:gd name="connsiteX44" fmla="*/ 181834 w 311767"/>
                <a:gd name="connsiteY44" fmla="*/ 80073 h 387022"/>
                <a:gd name="connsiteX45" fmla="*/ 168488 w 311767"/>
                <a:gd name="connsiteY45" fmla="*/ 68396 h 387022"/>
                <a:gd name="connsiteX46" fmla="*/ 148470 w 311767"/>
                <a:gd name="connsiteY46" fmla="*/ 51714 h 387022"/>
                <a:gd name="connsiteX47" fmla="*/ 130119 w 311767"/>
                <a:gd name="connsiteY47" fmla="*/ 51714 h 387022"/>
                <a:gd name="connsiteX48" fmla="*/ 116774 w 311767"/>
                <a:gd name="connsiteY48" fmla="*/ 48378 h 387022"/>
                <a:gd name="connsiteX49" fmla="*/ 105096 w 311767"/>
                <a:gd name="connsiteY49" fmla="*/ 33364 h 387022"/>
                <a:gd name="connsiteX50" fmla="*/ 115106 w 311767"/>
                <a:gd name="connsiteY50" fmla="*/ 6673 h 387022"/>
                <a:gd name="connsiteX51" fmla="*/ 110101 w 311767"/>
                <a:gd name="connsiteY51" fmla="*/ 0 h 387022"/>
                <a:gd name="connsiteX52" fmla="*/ 98424 w 311767"/>
                <a:gd name="connsiteY52" fmla="*/ 0 h 387022"/>
                <a:gd name="connsiteX53" fmla="*/ 66728 w 311767"/>
                <a:gd name="connsiteY53" fmla="*/ 8341 h 387022"/>
                <a:gd name="connsiteX54" fmla="*/ 38368 w 311767"/>
                <a:gd name="connsiteY54" fmla="*/ 40037 h 387022"/>
                <a:gd name="connsiteX55" fmla="*/ 30027 w 311767"/>
                <a:gd name="connsiteY55" fmla="*/ 40037 h 387022"/>
                <a:gd name="connsiteX56" fmla="*/ 26691 w 311767"/>
                <a:gd name="connsiteY56" fmla="*/ 50046 h 387022"/>
                <a:gd name="connsiteX57" fmla="*/ 11677 w 311767"/>
                <a:gd name="connsiteY57" fmla="*/ 56719 h 387022"/>
                <a:gd name="connsiteX58" fmla="*/ 0 w 311767"/>
                <a:gd name="connsiteY58" fmla="*/ 55050 h 387022"/>
                <a:gd name="connsiteX59" fmla="*/ 16682 w 311767"/>
                <a:gd name="connsiteY59" fmla="*/ 88414 h 387022"/>
                <a:gd name="connsiteX60" fmla="*/ 10009 w 311767"/>
                <a:gd name="connsiteY60" fmla="*/ 108433 h 387022"/>
                <a:gd name="connsiteX61" fmla="*/ 8341 w 311767"/>
                <a:gd name="connsiteY61" fmla="*/ 130119 h 387022"/>
                <a:gd name="connsiteX62" fmla="*/ 15014 w 311767"/>
                <a:gd name="connsiteY62" fmla="*/ 145134 h 387022"/>
                <a:gd name="connsiteX63" fmla="*/ 13345 w 311767"/>
                <a:gd name="connsiteY63" fmla="*/ 155143 h 387022"/>
                <a:gd name="connsiteX64" fmla="*/ 16682 w 311767"/>
                <a:gd name="connsiteY64" fmla="*/ 163484 h 387022"/>
                <a:gd name="connsiteX65" fmla="*/ 71732 w 311767"/>
                <a:gd name="connsiteY65" fmla="*/ 260239 h 387022"/>
                <a:gd name="connsiteX66" fmla="*/ 71732 w 311767"/>
                <a:gd name="connsiteY66" fmla="*/ 276922 h 387022"/>
                <a:gd name="connsiteX67" fmla="*/ 71732 w 311767"/>
                <a:gd name="connsiteY67" fmla="*/ 260239 h 38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1767" h="387022">
                  <a:moveTo>
                    <a:pt x="11677" y="158479"/>
                  </a:moveTo>
                  <a:lnTo>
                    <a:pt x="18350" y="168488"/>
                  </a:lnTo>
                  <a:cubicBezTo>
                    <a:pt x="21686" y="173493"/>
                    <a:pt x="25023" y="173493"/>
                    <a:pt x="30027" y="176829"/>
                  </a:cubicBezTo>
                  <a:cubicBezTo>
                    <a:pt x="38368" y="180166"/>
                    <a:pt x="26691" y="176829"/>
                    <a:pt x="15014" y="171825"/>
                  </a:cubicBezTo>
                  <a:cubicBezTo>
                    <a:pt x="15014" y="171825"/>
                    <a:pt x="20018" y="180166"/>
                    <a:pt x="15014" y="186839"/>
                  </a:cubicBezTo>
                  <a:lnTo>
                    <a:pt x="0" y="210193"/>
                  </a:lnTo>
                  <a:lnTo>
                    <a:pt x="5004" y="226875"/>
                  </a:lnTo>
                  <a:cubicBezTo>
                    <a:pt x="5004" y="226875"/>
                    <a:pt x="11677" y="251898"/>
                    <a:pt x="18350" y="255235"/>
                  </a:cubicBezTo>
                  <a:cubicBezTo>
                    <a:pt x="25023" y="258571"/>
                    <a:pt x="31696" y="270249"/>
                    <a:pt x="31696" y="270249"/>
                  </a:cubicBezTo>
                  <a:cubicBezTo>
                    <a:pt x="31696" y="270249"/>
                    <a:pt x="33364" y="286931"/>
                    <a:pt x="36700" y="293604"/>
                  </a:cubicBezTo>
                  <a:cubicBezTo>
                    <a:pt x="40037" y="300276"/>
                    <a:pt x="40037" y="315290"/>
                    <a:pt x="45041" y="320295"/>
                  </a:cubicBezTo>
                  <a:cubicBezTo>
                    <a:pt x="50046" y="325299"/>
                    <a:pt x="46709" y="346986"/>
                    <a:pt x="46709" y="346986"/>
                  </a:cubicBezTo>
                  <a:lnTo>
                    <a:pt x="50046" y="370341"/>
                  </a:lnTo>
                  <a:lnTo>
                    <a:pt x="65060" y="377014"/>
                  </a:lnTo>
                  <a:lnTo>
                    <a:pt x="85078" y="362000"/>
                  </a:lnTo>
                  <a:cubicBezTo>
                    <a:pt x="85078" y="362000"/>
                    <a:pt x="98424" y="368673"/>
                    <a:pt x="108433" y="368673"/>
                  </a:cubicBezTo>
                  <a:lnTo>
                    <a:pt x="126783" y="368673"/>
                  </a:lnTo>
                  <a:cubicBezTo>
                    <a:pt x="126783" y="368673"/>
                    <a:pt x="133456" y="380350"/>
                    <a:pt x="135124" y="383686"/>
                  </a:cubicBezTo>
                  <a:cubicBezTo>
                    <a:pt x="135124" y="385355"/>
                    <a:pt x="135124" y="387023"/>
                    <a:pt x="136792" y="387023"/>
                  </a:cubicBezTo>
                  <a:cubicBezTo>
                    <a:pt x="136792" y="387023"/>
                    <a:pt x="138460" y="383686"/>
                    <a:pt x="143465" y="372009"/>
                  </a:cubicBezTo>
                  <a:cubicBezTo>
                    <a:pt x="148470" y="358663"/>
                    <a:pt x="153474" y="367004"/>
                    <a:pt x="153474" y="367004"/>
                  </a:cubicBezTo>
                  <a:lnTo>
                    <a:pt x="191843" y="367004"/>
                  </a:lnTo>
                  <a:cubicBezTo>
                    <a:pt x="191843" y="367004"/>
                    <a:pt x="206857" y="330304"/>
                    <a:pt x="206857" y="330304"/>
                  </a:cubicBezTo>
                  <a:lnTo>
                    <a:pt x="206857" y="320295"/>
                  </a:lnTo>
                  <a:cubicBezTo>
                    <a:pt x="206857" y="320295"/>
                    <a:pt x="216866" y="306949"/>
                    <a:pt x="216866" y="301945"/>
                  </a:cubicBezTo>
                  <a:cubicBezTo>
                    <a:pt x="216866" y="296940"/>
                    <a:pt x="231880" y="278590"/>
                    <a:pt x="231880" y="278590"/>
                  </a:cubicBezTo>
                  <a:lnTo>
                    <a:pt x="263576" y="275253"/>
                  </a:lnTo>
                  <a:lnTo>
                    <a:pt x="286930" y="281926"/>
                  </a:lnTo>
                  <a:lnTo>
                    <a:pt x="300276" y="293604"/>
                  </a:lnTo>
                  <a:lnTo>
                    <a:pt x="308617" y="290267"/>
                  </a:lnTo>
                  <a:lnTo>
                    <a:pt x="301944" y="281926"/>
                  </a:lnTo>
                  <a:cubicBezTo>
                    <a:pt x="301944" y="281926"/>
                    <a:pt x="310285" y="255235"/>
                    <a:pt x="310285" y="246894"/>
                  </a:cubicBezTo>
                  <a:cubicBezTo>
                    <a:pt x="310285" y="238553"/>
                    <a:pt x="313622" y="236885"/>
                    <a:pt x="310285" y="231880"/>
                  </a:cubicBezTo>
                  <a:cubicBezTo>
                    <a:pt x="306949" y="226875"/>
                    <a:pt x="305281" y="221871"/>
                    <a:pt x="298608" y="216866"/>
                  </a:cubicBezTo>
                  <a:cubicBezTo>
                    <a:pt x="291935" y="211862"/>
                    <a:pt x="291935" y="206857"/>
                    <a:pt x="288599" y="198516"/>
                  </a:cubicBezTo>
                  <a:cubicBezTo>
                    <a:pt x="285262" y="190175"/>
                    <a:pt x="290267" y="181834"/>
                    <a:pt x="290267" y="181834"/>
                  </a:cubicBezTo>
                  <a:lnTo>
                    <a:pt x="250230" y="181834"/>
                  </a:lnTo>
                  <a:cubicBezTo>
                    <a:pt x="250230" y="183502"/>
                    <a:pt x="250230" y="178498"/>
                    <a:pt x="246894" y="170157"/>
                  </a:cubicBezTo>
                  <a:cubicBezTo>
                    <a:pt x="243557" y="161816"/>
                    <a:pt x="238553" y="155143"/>
                    <a:pt x="241889" y="150138"/>
                  </a:cubicBezTo>
                  <a:cubicBezTo>
                    <a:pt x="245225" y="143465"/>
                    <a:pt x="251898" y="136793"/>
                    <a:pt x="251898" y="136793"/>
                  </a:cubicBezTo>
                  <a:cubicBezTo>
                    <a:pt x="251898" y="136793"/>
                    <a:pt x="248562" y="126783"/>
                    <a:pt x="245225" y="120111"/>
                  </a:cubicBezTo>
                  <a:cubicBezTo>
                    <a:pt x="241889" y="113437"/>
                    <a:pt x="241889" y="101760"/>
                    <a:pt x="236884" y="96755"/>
                  </a:cubicBezTo>
                  <a:cubicBezTo>
                    <a:pt x="231880" y="91751"/>
                    <a:pt x="226875" y="96755"/>
                    <a:pt x="220202" y="96755"/>
                  </a:cubicBezTo>
                  <a:cubicBezTo>
                    <a:pt x="213530" y="96755"/>
                    <a:pt x="208525" y="91751"/>
                    <a:pt x="200184" y="91751"/>
                  </a:cubicBezTo>
                  <a:cubicBezTo>
                    <a:pt x="191843" y="91751"/>
                    <a:pt x="188507" y="85078"/>
                    <a:pt x="181834" y="80073"/>
                  </a:cubicBezTo>
                  <a:cubicBezTo>
                    <a:pt x="175161" y="76737"/>
                    <a:pt x="176829" y="73401"/>
                    <a:pt x="168488" y="68396"/>
                  </a:cubicBezTo>
                  <a:cubicBezTo>
                    <a:pt x="160147" y="65060"/>
                    <a:pt x="156811" y="60055"/>
                    <a:pt x="148470" y="51714"/>
                  </a:cubicBezTo>
                  <a:cubicBezTo>
                    <a:pt x="141797" y="43373"/>
                    <a:pt x="136792" y="53383"/>
                    <a:pt x="130119" y="51714"/>
                  </a:cubicBezTo>
                  <a:cubicBezTo>
                    <a:pt x="123447" y="50046"/>
                    <a:pt x="121778" y="50046"/>
                    <a:pt x="116774" y="48378"/>
                  </a:cubicBezTo>
                  <a:cubicBezTo>
                    <a:pt x="111769" y="46709"/>
                    <a:pt x="108433" y="40037"/>
                    <a:pt x="105096" y="33364"/>
                  </a:cubicBezTo>
                  <a:cubicBezTo>
                    <a:pt x="101760" y="26691"/>
                    <a:pt x="115106" y="6673"/>
                    <a:pt x="115106" y="6673"/>
                  </a:cubicBezTo>
                  <a:lnTo>
                    <a:pt x="110101" y="0"/>
                  </a:lnTo>
                  <a:lnTo>
                    <a:pt x="98424" y="0"/>
                  </a:lnTo>
                  <a:cubicBezTo>
                    <a:pt x="91751" y="0"/>
                    <a:pt x="78405" y="6673"/>
                    <a:pt x="66728" y="8341"/>
                  </a:cubicBezTo>
                  <a:cubicBezTo>
                    <a:pt x="55050" y="10009"/>
                    <a:pt x="38368" y="40037"/>
                    <a:pt x="38368" y="40037"/>
                  </a:cubicBezTo>
                  <a:lnTo>
                    <a:pt x="30027" y="40037"/>
                  </a:lnTo>
                  <a:cubicBezTo>
                    <a:pt x="30027" y="41705"/>
                    <a:pt x="23355" y="45042"/>
                    <a:pt x="26691" y="50046"/>
                  </a:cubicBezTo>
                  <a:cubicBezTo>
                    <a:pt x="30027" y="55050"/>
                    <a:pt x="16682" y="60055"/>
                    <a:pt x="11677" y="56719"/>
                  </a:cubicBezTo>
                  <a:cubicBezTo>
                    <a:pt x="6673" y="53383"/>
                    <a:pt x="0" y="55050"/>
                    <a:pt x="0" y="55050"/>
                  </a:cubicBezTo>
                  <a:lnTo>
                    <a:pt x="16682" y="88414"/>
                  </a:lnTo>
                  <a:lnTo>
                    <a:pt x="10009" y="108433"/>
                  </a:lnTo>
                  <a:cubicBezTo>
                    <a:pt x="10009" y="108433"/>
                    <a:pt x="5004" y="123447"/>
                    <a:pt x="8341" y="130119"/>
                  </a:cubicBezTo>
                  <a:cubicBezTo>
                    <a:pt x="11677" y="136793"/>
                    <a:pt x="15014" y="145134"/>
                    <a:pt x="15014" y="145134"/>
                  </a:cubicBezTo>
                  <a:cubicBezTo>
                    <a:pt x="15014" y="145134"/>
                    <a:pt x="10009" y="151806"/>
                    <a:pt x="13345" y="155143"/>
                  </a:cubicBezTo>
                  <a:cubicBezTo>
                    <a:pt x="15014" y="156811"/>
                    <a:pt x="15014" y="160147"/>
                    <a:pt x="16682" y="163484"/>
                  </a:cubicBezTo>
                  <a:close/>
                  <a:moveTo>
                    <a:pt x="71732" y="260239"/>
                  </a:moveTo>
                  <a:cubicBezTo>
                    <a:pt x="75069" y="261908"/>
                    <a:pt x="83410" y="283594"/>
                    <a:pt x="71732" y="276922"/>
                  </a:cubicBezTo>
                  <a:cubicBezTo>
                    <a:pt x="71732" y="276922"/>
                    <a:pt x="63391" y="256903"/>
                    <a:pt x="71732" y="26023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45" name="Freeform 1444">
              <a:extLst>
                <a:ext uri="{FF2B5EF4-FFF2-40B4-BE49-F238E27FC236}">
                  <a16:creationId xmlns:a16="http://schemas.microsoft.com/office/drawing/2014/main" id="{BC8E7731-0978-BBED-B054-C0569811ABD8}"/>
                </a:ext>
              </a:extLst>
            </p:cNvPr>
            <p:cNvSpPr/>
            <p:nvPr/>
          </p:nvSpPr>
          <p:spPr>
            <a:xfrm>
              <a:off x="8077564" y="3786816"/>
              <a:ext cx="78405" cy="43373"/>
            </a:xfrm>
            <a:custGeom>
              <a:avLst/>
              <a:gdLst>
                <a:gd name="connsiteX0" fmla="*/ 0 w 78405"/>
                <a:gd name="connsiteY0" fmla="*/ 23355 h 43373"/>
                <a:gd name="connsiteX1" fmla="*/ 0 w 78405"/>
                <a:gd name="connsiteY1" fmla="*/ 33364 h 43373"/>
                <a:gd name="connsiteX2" fmla="*/ 8341 w 78405"/>
                <a:gd name="connsiteY2" fmla="*/ 43373 h 43373"/>
                <a:gd name="connsiteX3" fmla="*/ 18350 w 78405"/>
                <a:gd name="connsiteY3" fmla="*/ 41705 h 43373"/>
                <a:gd name="connsiteX4" fmla="*/ 31696 w 78405"/>
                <a:gd name="connsiteY4" fmla="*/ 38369 h 43373"/>
                <a:gd name="connsiteX5" fmla="*/ 46709 w 78405"/>
                <a:gd name="connsiteY5" fmla="*/ 43373 h 43373"/>
                <a:gd name="connsiteX6" fmla="*/ 70065 w 78405"/>
                <a:gd name="connsiteY6" fmla="*/ 43373 h 43373"/>
                <a:gd name="connsiteX7" fmla="*/ 78406 w 78405"/>
                <a:gd name="connsiteY7" fmla="*/ 38369 h 43373"/>
                <a:gd name="connsiteX8" fmla="*/ 78406 w 78405"/>
                <a:gd name="connsiteY8" fmla="*/ 26691 h 43373"/>
                <a:gd name="connsiteX9" fmla="*/ 73401 w 78405"/>
                <a:gd name="connsiteY9" fmla="*/ 6673 h 43373"/>
                <a:gd name="connsiteX10" fmla="*/ 56719 w 78405"/>
                <a:gd name="connsiteY10" fmla="*/ 6673 h 43373"/>
                <a:gd name="connsiteX11" fmla="*/ 45042 w 78405"/>
                <a:gd name="connsiteY11" fmla="*/ 6673 h 43373"/>
                <a:gd name="connsiteX12" fmla="*/ 31696 w 78405"/>
                <a:gd name="connsiteY12" fmla="*/ 0 h 43373"/>
                <a:gd name="connsiteX13" fmla="*/ 16682 w 78405"/>
                <a:gd name="connsiteY13" fmla="*/ 1668 h 43373"/>
                <a:gd name="connsiteX14" fmla="*/ 8341 w 78405"/>
                <a:gd name="connsiteY14" fmla="*/ 6673 h 43373"/>
                <a:gd name="connsiteX15" fmla="*/ 0 w 78405"/>
                <a:gd name="connsiteY15" fmla="*/ 23355 h 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405" h="43373">
                  <a:moveTo>
                    <a:pt x="0" y="23355"/>
                  </a:moveTo>
                  <a:lnTo>
                    <a:pt x="0" y="33364"/>
                  </a:lnTo>
                  <a:lnTo>
                    <a:pt x="8341" y="43373"/>
                  </a:lnTo>
                  <a:lnTo>
                    <a:pt x="18350" y="41705"/>
                  </a:lnTo>
                  <a:lnTo>
                    <a:pt x="31696" y="38369"/>
                  </a:lnTo>
                  <a:lnTo>
                    <a:pt x="46709" y="43373"/>
                  </a:lnTo>
                  <a:lnTo>
                    <a:pt x="70065" y="43373"/>
                  </a:lnTo>
                  <a:lnTo>
                    <a:pt x="78406" y="38369"/>
                  </a:lnTo>
                  <a:lnTo>
                    <a:pt x="78406" y="26691"/>
                  </a:lnTo>
                  <a:lnTo>
                    <a:pt x="73401" y="6673"/>
                  </a:lnTo>
                  <a:lnTo>
                    <a:pt x="56719" y="6673"/>
                  </a:lnTo>
                  <a:lnTo>
                    <a:pt x="45042" y="6673"/>
                  </a:lnTo>
                  <a:lnTo>
                    <a:pt x="31696" y="0"/>
                  </a:lnTo>
                  <a:lnTo>
                    <a:pt x="16682" y="1668"/>
                  </a:lnTo>
                  <a:lnTo>
                    <a:pt x="8341" y="6673"/>
                  </a:lnTo>
                  <a:lnTo>
                    <a:pt x="0" y="23355"/>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6" name="Freeform 1445">
              <a:extLst>
                <a:ext uri="{FF2B5EF4-FFF2-40B4-BE49-F238E27FC236}">
                  <a16:creationId xmlns:a16="http://schemas.microsoft.com/office/drawing/2014/main" id="{53BBB1E5-7389-5B16-4A9C-6FBE7C6EF2F8}"/>
                </a:ext>
              </a:extLst>
            </p:cNvPr>
            <p:cNvSpPr/>
            <p:nvPr/>
          </p:nvSpPr>
          <p:spPr>
            <a:xfrm>
              <a:off x="5775347" y="4289523"/>
              <a:ext cx="70844" cy="217955"/>
            </a:xfrm>
            <a:custGeom>
              <a:avLst/>
              <a:gdLst>
                <a:gd name="connsiteX0" fmla="*/ 28458 w 70844"/>
                <a:gd name="connsiteY0" fmla="*/ 216287 h 217955"/>
                <a:gd name="connsiteX1" fmla="*/ 50145 w 70844"/>
                <a:gd name="connsiteY1" fmla="*/ 209615 h 217955"/>
                <a:gd name="connsiteX2" fmla="*/ 51813 w 70844"/>
                <a:gd name="connsiteY2" fmla="*/ 186260 h 217955"/>
                <a:gd name="connsiteX3" fmla="*/ 48477 w 70844"/>
                <a:gd name="connsiteY3" fmla="*/ 167910 h 217955"/>
                <a:gd name="connsiteX4" fmla="*/ 50145 w 70844"/>
                <a:gd name="connsiteY4" fmla="*/ 132877 h 217955"/>
                <a:gd name="connsiteX5" fmla="*/ 51813 w 70844"/>
                <a:gd name="connsiteY5" fmla="*/ 122868 h 217955"/>
                <a:gd name="connsiteX6" fmla="*/ 55149 w 70844"/>
                <a:gd name="connsiteY6" fmla="*/ 112859 h 217955"/>
                <a:gd name="connsiteX7" fmla="*/ 60154 w 70844"/>
                <a:gd name="connsiteY7" fmla="*/ 101182 h 217955"/>
                <a:gd name="connsiteX8" fmla="*/ 61822 w 70844"/>
                <a:gd name="connsiteY8" fmla="*/ 84500 h 217955"/>
                <a:gd name="connsiteX9" fmla="*/ 68495 w 70844"/>
                <a:gd name="connsiteY9" fmla="*/ 74490 h 217955"/>
                <a:gd name="connsiteX10" fmla="*/ 68495 w 70844"/>
                <a:gd name="connsiteY10" fmla="*/ 59477 h 217955"/>
                <a:gd name="connsiteX11" fmla="*/ 66827 w 70844"/>
                <a:gd name="connsiteY11" fmla="*/ 44462 h 217955"/>
                <a:gd name="connsiteX12" fmla="*/ 63490 w 70844"/>
                <a:gd name="connsiteY12" fmla="*/ 34454 h 217955"/>
                <a:gd name="connsiteX13" fmla="*/ 63490 w 70844"/>
                <a:gd name="connsiteY13" fmla="*/ 19439 h 217955"/>
                <a:gd name="connsiteX14" fmla="*/ 48477 w 70844"/>
                <a:gd name="connsiteY14" fmla="*/ 12767 h 217955"/>
                <a:gd name="connsiteX15" fmla="*/ 45140 w 70844"/>
                <a:gd name="connsiteY15" fmla="*/ 2757 h 217955"/>
                <a:gd name="connsiteX16" fmla="*/ 33463 w 70844"/>
                <a:gd name="connsiteY16" fmla="*/ 1090 h 217955"/>
                <a:gd name="connsiteX17" fmla="*/ 23453 w 70844"/>
                <a:gd name="connsiteY17" fmla="*/ 14435 h 217955"/>
                <a:gd name="connsiteX18" fmla="*/ 20117 w 70844"/>
                <a:gd name="connsiteY18" fmla="*/ 22776 h 217955"/>
                <a:gd name="connsiteX19" fmla="*/ 10108 w 70844"/>
                <a:gd name="connsiteY19" fmla="*/ 27780 h 217955"/>
                <a:gd name="connsiteX20" fmla="*/ 6771 w 70844"/>
                <a:gd name="connsiteY20" fmla="*/ 36121 h 217955"/>
                <a:gd name="connsiteX21" fmla="*/ 99 w 70844"/>
                <a:gd name="connsiteY21" fmla="*/ 36121 h 217955"/>
                <a:gd name="connsiteX22" fmla="*/ 99 w 70844"/>
                <a:gd name="connsiteY22" fmla="*/ 62813 h 217955"/>
                <a:gd name="connsiteX23" fmla="*/ 18449 w 70844"/>
                <a:gd name="connsiteY23" fmla="*/ 67818 h 217955"/>
                <a:gd name="connsiteX24" fmla="*/ 18449 w 70844"/>
                <a:gd name="connsiteY24" fmla="*/ 86167 h 217955"/>
                <a:gd name="connsiteX25" fmla="*/ 20117 w 70844"/>
                <a:gd name="connsiteY25" fmla="*/ 101182 h 217955"/>
                <a:gd name="connsiteX26" fmla="*/ 20117 w 70844"/>
                <a:gd name="connsiteY26" fmla="*/ 119531 h 217955"/>
                <a:gd name="connsiteX27" fmla="*/ 20117 w 70844"/>
                <a:gd name="connsiteY27" fmla="*/ 142887 h 217955"/>
                <a:gd name="connsiteX28" fmla="*/ 20117 w 70844"/>
                <a:gd name="connsiteY28" fmla="*/ 164573 h 217955"/>
                <a:gd name="connsiteX29" fmla="*/ 20117 w 70844"/>
                <a:gd name="connsiteY29" fmla="*/ 182923 h 217955"/>
                <a:gd name="connsiteX30" fmla="*/ 20117 w 70844"/>
                <a:gd name="connsiteY30" fmla="*/ 201274 h 217955"/>
                <a:gd name="connsiteX31" fmla="*/ 23453 w 70844"/>
                <a:gd name="connsiteY31" fmla="*/ 207946 h 217955"/>
                <a:gd name="connsiteX32" fmla="*/ 25122 w 70844"/>
                <a:gd name="connsiteY32" fmla="*/ 217956 h 217955"/>
                <a:gd name="connsiteX33" fmla="*/ 28458 w 70844"/>
                <a:gd name="connsiteY33" fmla="*/ 217956 h 21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844" h="217955">
                  <a:moveTo>
                    <a:pt x="28458" y="216287"/>
                  </a:moveTo>
                  <a:cubicBezTo>
                    <a:pt x="33463" y="212951"/>
                    <a:pt x="40135" y="211283"/>
                    <a:pt x="50145" y="209615"/>
                  </a:cubicBezTo>
                  <a:cubicBezTo>
                    <a:pt x="50145" y="209615"/>
                    <a:pt x="51813" y="192933"/>
                    <a:pt x="51813" y="186260"/>
                  </a:cubicBezTo>
                  <a:cubicBezTo>
                    <a:pt x="51813" y="179587"/>
                    <a:pt x="53481" y="174582"/>
                    <a:pt x="48477" y="167910"/>
                  </a:cubicBezTo>
                  <a:cubicBezTo>
                    <a:pt x="43472" y="161237"/>
                    <a:pt x="53481" y="137882"/>
                    <a:pt x="50145" y="132877"/>
                  </a:cubicBezTo>
                  <a:cubicBezTo>
                    <a:pt x="46808" y="127872"/>
                    <a:pt x="46808" y="119531"/>
                    <a:pt x="51813" y="122868"/>
                  </a:cubicBezTo>
                  <a:cubicBezTo>
                    <a:pt x="56818" y="126205"/>
                    <a:pt x="58486" y="119531"/>
                    <a:pt x="55149" y="112859"/>
                  </a:cubicBezTo>
                  <a:cubicBezTo>
                    <a:pt x="51813" y="107854"/>
                    <a:pt x="55149" y="107854"/>
                    <a:pt x="60154" y="101182"/>
                  </a:cubicBezTo>
                  <a:cubicBezTo>
                    <a:pt x="63490" y="94508"/>
                    <a:pt x="61822" y="92841"/>
                    <a:pt x="61822" y="84500"/>
                  </a:cubicBezTo>
                  <a:cubicBezTo>
                    <a:pt x="61822" y="76159"/>
                    <a:pt x="61822" y="74490"/>
                    <a:pt x="68495" y="74490"/>
                  </a:cubicBezTo>
                  <a:cubicBezTo>
                    <a:pt x="75168" y="74490"/>
                    <a:pt x="65159" y="67818"/>
                    <a:pt x="68495" y="59477"/>
                  </a:cubicBezTo>
                  <a:cubicBezTo>
                    <a:pt x="71831" y="49467"/>
                    <a:pt x="71831" y="46131"/>
                    <a:pt x="66827" y="44462"/>
                  </a:cubicBezTo>
                  <a:cubicBezTo>
                    <a:pt x="61822" y="41126"/>
                    <a:pt x="58486" y="39458"/>
                    <a:pt x="63490" y="34454"/>
                  </a:cubicBezTo>
                  <a:cubicBezTo>
                    <a:pt x="68495" y="29449"/>
                    <a:pt x="63490" y="19439"/>
                    <a:pt x="63490" y="19439"/>
                  </a:cubicBezTo>
                  <a:lnTo>
                    <a:pt x="48477" y="12767"/>
                  </a:lnTo>
                  <a:cubicBezTo>
                    <a:pt x="48477" y="12767"/>
                    <a:pt x="51813" y="7762"/>
                    <a:pt x="45140" y="2757"/>
                  </a:cubicBezTo>
                  <a:cubicBezTo>
                    <a:pt x="38467" y="-2247"/>
                    <a:pt x="33463" y="1090"/>
                    <a:pt x="33463" y="1090"/>
                  </a:cubicBezTo>
                  <a:lnTo>
                    <a:pt x="23453" y="14435"/>
                  </a:lnTo>
                  <a:cubicBezTo>
                    <a:pt x="23453" y="14435"/>
                    <a:pt x="25122" y="17772"/>
                    <a:pt x="20117" y="22776"/>
                  </a:cubicBezTo>
                  <a:cubicBezTo>
                    <a:pt x="15112" y="26113"/>
                    <a:pt x="10108" y="27780"/>
                    <a:pt x="10108" y="27780"/>
                  </a:cubicBezTo>
                  <a:cubicBezTo>
                    <a:pt x="10108" y="27780"/>
                    <a:pt x="10108" y="36121"/>
                    <a:pt x="6771" y="36121"/>
                  </a:cubicBezTo>
                  <a:lnTo>
                    <a:pt x="99" y="36121"/>
                  </a:lnTo>
                  <a:lnTo>
                    <a:pt x="99" y="62813"/>
                  </a:lnTo>
                  <a:cubicBezTo>
                    <a:pt x="-1570" y="62813"/>
                    <a:pt x="18449" y="67818"/>
                    <a:pt x="18449" y="67818"/>
                  </a:cubicBezTo>
                  <a:cubicBezTo>
                    <a:pt x="18449" y="67818"/>
                    <a:pt x="21785" y="79495"/>
                    <a:pt x="18449" y="86167"/>
                  </a:cubicBezTo>
                  <a:cubicBezTo>
                    <a:pt x="16781" y="92841"/>
                    <a:pt x="20117" y="101182"/>
                    <a:pt x="20117" y="101182"/>
                  </a:cubicBezTo>
                  <a:cubicBezTo>
                    <a:pt x="20117" y="101182"/>
                    <a:pt x="23453" y="107854"/>
                    <a:pt x="20117" y="119531"/>
                  </a:cubicBezTo>
                  <a:cubicBezTo>
                    <a:pt x="16781" y="132877"/>
                    <a:pt x="20117" y="132877"/>
                    <a:pt x="20117" y="142887"/>
                  </a:cubicBezTo>
                  <a:cubicBezTo>
                    <a:pt x="20117" y="152896"/>
                    <a:pt x="21785" y="154564"/>
                    <a:pt x="20117" y="164573"/>
                  </a:cubicBezTo>
                  <a:cubicBezTo>
                    <a:pt x="16781" y="174582"/>
                    <a:pt x="16781" y="174582"/>
                    <a:pt x="20117" y="182923"/>
                  </a:cubicBezTo>
                  <a:cubicBezTo>
                    <a:pt x="21785" y="189596"/>
                    <a:pt x="20117" y="201274"/>
                    <a:pt x="20117" y="201274"/>
                  </a:cubicBezTo>
                  <a:cubicBezTo>
                    <a:pt x="20117" y="201274"/>
                    <a:pt x="20117" y="204610"/>
                    <a:pt x="23453" y="207946"/>
                  </a:cubicBezTo>
                  <a:cubicBezTo>
                    <a:pt x="23453" y="207946"/>
                    <a:pt x="25122" y="217956"/>
                    <a:pt x="25122" y="217956"/>
                  </a:cubicBezTo>
                  <a:lnTo>
                    <a:pt x="28458" y="217956"/>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7" name="Freeform 1446">
              <a:extLst>
                <a:ext uri="{FF2B5EF4-FFF2-40B4-BE49-F238E27FC236}">
                  <a16:creationId xmlns:a16="http://schemas.microsoft.com/office/drawing/2014/main" id="{B85F90A9-1AB5-EE3A-10F0-C656E57951C1}"/>
                </a:ext>
              </a:extLst>
            </p:cNvPr>
            <p:cNvSpPr/>
            <p:nvPr/>
          </p:nvSpPr>
          <p:spPr>
            <a:xfrm>
              <a:off x="6401021" y="2739477"/>
              <a:ext cx="192359" cy="179874"/>
            </a:xfrm>
            <a:custGeom>
              <a:avLst/>
              <a:gdLst>
                <a:gd name="connsiteX0" fmla="*/ 50046 w 192359"/>
                <a:gd name="connsiteY0" fmla="*/ 38077 h 179874"/>
                <a:gd name="connsiteX1" fmla="*/ 68396 w 192359"/>
                <a:gd name="connsiteY1" fmla="*/ 26400 h 179874"/>
                <a:gd name="connsiteX2" fmla="*/ 78406 w 192359"/>
                <a:gd name="connsiteY2" fmla="*/ 18059 h 179874"/>
                <a:gd name="connsiteX3" fmla="*/ 85078 w 192359"/>
                <a:gd name="connsiteY3" fmla="*/ 1377 h 179874"/>
                <a:gd name="connsiteX4" fmla="*/ 103429 w 192359"/>
                <a:gd name="connsiteY4" fmla="*/ 1377 h 179874"/>
                <a:gd name="connsiteX5" fmla="*/ 111770 w 192359"/>
                <a:gd name="connsiteY5" fmla="*/ 9718 h 179874"/>
                <a:gd name="connsiteX6" fmla="*/ 123447 w 192359"/>
                <a:gd name="connsiteY6" fmla="*/ 6381 h 179874"/>
                <a:gd name="connsiteX7" fmla="*/ 136793 w 192359"/>
                <a:gd name="connsiteY7" fmla="*/ 9718 h 179874"/>
                <a:gd name="connsiteX8" fmla="*/ 151806 w 192359"/>
                <a:gd name="connsiteY8" fmla="*/ 19727 h 179874"/>
                <a:gd name="connsiteX9" fmla="*/ 161816 w 192359"/>
                <a:gd name="connsiteY9" fmla="*/ 31405 h 179874"/>
                <a:gd name="connsiteX10" fmla="*/ 168488 w 192359"/>
                <a:gd name="connsiteY10" fmla="*/ 53091 h 179874"/>
                <a:gd name="connsiteX11" fmla="*/ 171825 w 192359"/>
                <a:gd name="connsiteY11" fmla="*/ 74778 h 179874"/>
                <a:gd name="connsiteX12" fmla="*/ 188507 w 192359"/>
                <a:gd name="connsiteY12" fmla="*/ 89792 h 179874"/>
                <a:gd name="connsiteX13" fmla="*/ 188507 w 192359"/>
                <a:gd name="connsiteY13" fmla="*/ 109810 h 179874"/>
                <a:gd name="connsiteX14" fmla="*/ 170157 w 192359"/>
                <a:gd name="connsiteY14" fmla="*/ 111478 h 179874"/>
                <a:gd name="connsiteX15" fmla="*/ 180166 w 192359"/>
                <a:gd name="connsiteY15" fmla="*/ 126492 h 179874"/>
                <a:gd name="connsiteX16" fmla="*/ 180166 w 192359"/>
                <a:gd name="connsiteY16" fmla="*/ 158188 h 179874"/>
                <a:gd name="connsiteX17" fmla="*/ 170157 w 192359"/>
                <a:gd name="connsiteY17" fmla="*/ 158188 h 179874"/>
                <a:gd name="connsiteX18" fmla="*/ 163484 w 192359"/>
                <a:gd name="connsiteY18" fmla="*/ 166529 h 179874"/>
                <a:gd name="connsiteX19" fmla="*/ 155143 w 192359"/>
                <a:gd name="connsiteY19" fmla="*/ 176538 h 179874"/>
                <a:gd name="connsiteX20" fmla="*/ 133456 w 192359"/>
                <a:gd name="connsiteY20" fmla="*/ 174870 h 179874"/>
                <a:gd name="connsiteX21" fmla="*/ 121778 w 192359"/>
                <a:gd name="connsiteY21" fmla="*/ 174870 h 179874"/>
                <a:gd name="connsiteX22" fmla="*/ 110101 w 192359"/>
                <a:gd name="connsiteY22" fmla="*/ 171533 h 179874"/>
                <a:gd name="connsiteX23" fmla="*/ 106765 w 192359"/>
                <a:gd name="connsiteY23" fmla="*/ 179874 h 179874"/>
                <a:gd name="connsiteX24" fmla="*/ 103429 w 192359"/>
                <a:gd name="connsiteY24" fmla="*/ 173202 h 179874"/>
                <a:gd name="connsiteX25" fmla="*/ 93419 w 192359"/>
                <a:gd name="connsiteY25" fmla="*/ 173202 h 179874"/>
                <a:gd name="connsiteX26" fmla="*/ 71732 w 192359"/>
                <a:gd name="connsiteY26" fmla="*/ 173202 h 179874"/>
                <a:gd name="connsiteX27" fmla="*/ 43373 w 192359"/>
                <a:gd name="connsiteY27" fmla="*/ 169865 h 179874"/>
                <a:gd name="connsiteX28" fmla="*/ 23355 w 192359"/>
                <a:gd name="connsiteY28" fmla="*/ 169865 h 179874"/>
                <a:gd name="connsiteX29" fmla="*/ 13345 w 192359"/>
                <a:gd name="connsiteY29" fmla="*/ 174870 h 179874"/>
                <a:gd name="connsiteX30" fmla="*/ 0 w 192359"/>
                <a:gd name="connsiteY30" fmla="*/ 173202 h 179874"/>
                <a:gd name="connsiteX31" fmla="*/ 0 w 192359"/>
                <a:gd name="connsiteY31" fmla="*/ 151515 h 179874"/>
                <a:gd name="connsiteX32" fmla="*/ 6673 w 192359"/>
                <a:gd name="connsiteY32" fmla="*/ 128160 h 179874"/>
                <a:gd name="connsiteX33" fmla="*/ 0 w 192359"/>
                <a:gd name="connsiteY33" fmla="*/ 106474 h 179874"/>
                <a:gd name="connsiteX34" fmla="*/ 13345 w 192359"/>
                <a:gd name="connsiteY34" fmla="*/ 101469 h 179874"/>
                <a:gd name="connsiteX35" fmla="*/ 26691 w 192359"/>
                <a:gd name="connsiteY35" fmla="*/ 101469 h 179874"/>
                <a:gd name="connsiteX36" fmla="*/ 31696 w 192359"/>
                <a:gd name="connsiteY36" fmla="*/ 91460 h 179874"/>
                <a:gd name="connsiteX37" fmla="*/ 41705 w 192359"/>
                <a:gd name="connsiteY37" fmla="*/ 91460 h 179874"/>
                <a:gd name="connsiteX38" fmla="*/ 41705 w 192359"/>
                <a:gd name="connsiteY38" fmla="*/ 74778 h 179874"/>
                <a:gd name="connsiteX39" fmla="*/ 51714 w 192359"/>
                <a:gd name="connsiteY39" fmla="*/ 51423 h 179874"/>
                <a:gd name="connsiteX40" fmla="*/ 55050 w 192359"/>
                <a:gd name="connsiteY40" fmla="*/ 36409 h 17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2359" h="179874">
                  <a:moveTo>
                    <a:pt x="50046" y="38077"/>
                  </a:moveTo>
                  <a:cubicBezTo>
                    <a:pt x="50046" y="38077"/>
                    <a:pt x="60055" y="21395"/>
                    <a:pt x="68396" y="26400"/>
                  </a:cubicBezTo>
                  <a:cubicBezTo>
                    <a:pt x="78406" y="31405"/>
                    <a:pt x="78406" y="29736"/>
                    <a:pt x="78406" y="18059"/>
                  </a:cubicBezTo>
                  <a:cubicBezTo>
                    <a:pt x="78406" y="6381"/>
                    <a:pt x="85078" y="1377"/>
                    <a:pt x="85078" y="1377"/>
                  </a:cubicBezTo>
                  <a:cubicBezTo>
                    <a:pt x="85078" y="1377"/>
                    <a:pt x="98424" y="8050"/>
                    <a:pt x="103429" y="1377"/>
                  </a:cubicBezTo>
                  <a:cubicBezTo>
                    <a:pt x="108433" y="-5296"/>
                    <a:pt x="105096" y="14723"/>
                    <a:pt x="111770" y="9718"/>
                  </a:cubicBezTo>
                  <a:cubicBezTo>
                    <a:pt x="118442" y="4713"/>
                    <a:pt x="123447" y="6381"/>
                    <a:pt x="123447" y="6381"/>
                  </a:cubicBezTo>
                  <a:cubicBezTo>
                    <a:pt x="123447" y="6381"/>
                    <a:pt x="130119" y="6381"/>
                    <a:pt x="136793" y="9718"/>
                  </a:cubicBezTo>
                  <a:cubicBezTo>
                    <a:pt x="143465" y="13054"/>
                    <a:pt x="150138" y="13054"/>
                    <a:pt x="151806" y="19727"/>
                  </a:cubicBezTo>
                  <a:cubicBezTo>
                    <a:pt x="151806" y="26400"/>
                    <a:pt x="161816" y="21395"/>
                    <a:pt x="161816" y="31405"/>
                  </a:cubicBezTo>
                  <a:cubicBezTo>
                    <a:pt x="161816" y="41414"/>
                    <a:pt x="168488" y="41414"/>
                    <a:pt x="168488" y="53091"/>
                  </a:cubicBezTo>
                  <a:cubicBezTo>
                    <a:pt x="168488" y="64769"/>
                    <a:pt x="165152" y="69773"/>
                    <a:pt x="171825" y="74778"/>
                  </a:cubicBezTo>
                  <a:cubicBezTo>
                    <a:pt x="178498" y="79782"/>
                    <a:pt x="185170" y="81451"/>
                    <a:pt x="188507" y="89792"/>
                  </a:cubicBezTo>
                  <a:cubicBezTo>
                    <a:pt x="191843" y="98133"/>
                    <a:pt x="195180" y="108142"/>
                    <a:pt x="188507" y="109810"/>
                  </a:cubicBezTo>
                  <a:cubicBezTo>
                    <a:pt x="181834" y="111478"/>
                    <a:pt x="175161" y="99801"/>
                    <a:pt x="170157" y="111478"/>
                  </a:cubicBezTo>
                  <a:cubicBezTo>
                    <a:pt x="166820" y="119819"/>
                    <a:pt x="180166" y="119819"/>
                    <a:pt x="180166" y="126492"/>
                  </a:cubicBezTo>
                  <a:lnTo>
                    <a:pt x="180166" y="158188"/>
                  </a:lnTo>
                  <a:cubicBezTo>
                    <a:pt x="180166" y="158188"/>
                    <a:pt x="175161" y="158188"/>
                    <a:pt x="170157" y="158188"/>
                  </a:cubicBezTo>
                  <a:cubicBezTo>
                    <a:pt x="165152" y="158188"/>
                    <a:pt x="163484" y="158188"/>
                    <a:pt x="163484" y="166529"/>
                  </a:cubicBezTo>
                  <a:cubicBezTo>
                    <a:pt x="163484" y="176538"/>
                    <a:pt x="163484" y="179874"/>
                    <a:pt x="155143" y="176538"/>
                  </a:cubicBezTo>
                  <a:cubicBezTo>
                    <a:pt x="146802" y="174870"/>
                    <a:pt x="140129" y="173202"/>
                    <a:pt x="133456" y="174870"/>
                  </a:cubicBezTo>
                  <a:cubicBezTo>
                    <a:pt x="126783" y="174870"/>
                    <a:pt x="128452" y="171533"/>
                    <a:pt x="121778" y="174870"/>
                  </a:cubicBezTo>
                  <a:cubicBezTo>
                    <a:pt x="115106" y="179874"/>
                    <a:pt x="111770" y="171533"/>
                    <a:pt x="110101" y="171533"/>
                  </a:cubicBezTo>
                  <a:cubicBezTo>
                    <a:pt x="108433" y="171533"/>
                    <a:pt x="106765" y="179874"/>
                    <a:pt x="106765" y="179874"/>
                  </a:cubicBezTo>
                  <a:lnTo>
                    <a:pt x="103429" y="173202"/>
                  </a:lnTo>
                  <a:cubicBezTo>
                    <a:pt x="103429" y="173202"/>
                    <a:pt x="101760" y="173202"/>
                    <a:pt x="93419" y="173202"/>
                  </a:cubicBezTo>
                  <a:cubicBezTo>
                    <a:pt x="85078" y="173202"/>
                    <a:pt x="78406" y="173202"/>
                    <a:pt x="71732" y="173202"/>
                  </a:cubicBezTo>
                  <a:cubicBezTo>
                    <a:pt x="65060" y="173202"/>
                    <a:pt x="51714" y="169865"/>
                    <a:pt x="43373" y="169865"/>
                  </a:cubicBezTo>
                  <a:cubicBezTo>
                    <a:pt x="36701" y="169865"/>
                    <a:pt x="23355" y="169865"/>
                    <a:pt x="23355" y="169865"/>
                  </a:cubicBezTo>
                  <a:cubicBezTo>
                    <a:pt x="23355" y="169865"/>
                    <a:pt x="16682" y="184879"/>
                    <a:pt x="13345" y="174870"/>
                  </a:cubicBezTo>
                  <a:cubicBezTo>
                    <a:pt x="10009" y="164861"/>
                    <a:pt x="0" y="173202"/>
                    <a:pt x="0" y="173202"/>
                  </a:cubicBezTo>
                  <a:cubicBezTo>
                    <a:pt x="0" y="173202"/>
                    <a:pt x="0" y="158188"/>
                    <a:pt x="0" y="151515"/>
                  </a:cubicBezTo>
                  <a:cubicBezTo>
                    <a:pt x="0" y="144842"/>
                    <a:pt x="11678" y="134833"/>
                    <a:pt x="6673" y="128160"/>
                  </a:cubicBezTo>
                  <a:cubicBezTo>
                    <a:pt x="0" y="121487"/>
                    <a:pt x="0" y="106474"/>
                    <a:pt x="0" y="106474"/>
                  </a:cubicBezTo>
                  <a:lnTo>
                    <a:pt x="13345" y="101469"/>
                  </a:lnTo>
                  <a:lnTo>
                    <a:pt x="26691" y="101469"/>
                  </a:lnTo>
                  <a:cubicBezTo>
                    <a:pt x="30027" y="101469"/>
                    <a:pt x="31696" y="91460"/>
                    <a:pt x="31696" y="91460"/>
                  </a:cubicBezTo>
                  <a:lnTo>
                    <a:pt x="41705" y="91460"/>
                  </a:lnTo>
                  <a:cubicBezTo>
                    <a:pt x="41705" y="91460"/>
                    <a:pt x="41705" y="84787"/>
                    <a:pt x="41705" y="74778"/>
                  </a:cubicBezTo>
                  <a:cubicBezTo>
                    <a:pt x="41705" y="64769"/>
                    <a:pt x="45042" y="56428"/>
                    <a:pt x="51714" y="51423"/>
                  </a:cubicBezTo>
                  <a:cubicBezTo>
                    <a:pt x="58387" y="44750"/>
                    <a:pt x="55050" y="36409"/>
                    <a:pt x="55050" y="36409"/>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48" name="Freeform 1447">
              <a:extLst>
                <a:ext uri="{FF2B5EF4-FFF2-40B4-BE49-F238E27FC236}">
                  <a16:creationId xmlns:a16="http://schemas.microsoft.com/office/drawing/2014/main" id="{0A180191-C481-C698-F8CC-D76EC868A816}"/>
                </a:ext>
              </a:extLst>
            </p:cNvPr>
            <p:cNvSpPr/>
            <p:nvPr/>
          </p:nvSpPr>
          <p:spPr>
            <a:xfrm>
              <a:off x="3434960" y="4106176"/>
              <a:ext cx="30682" cy="81007"/>
            </a:xfrm>
            <a:custGeom>
              <a:avLst/>
              <a:gdLst>
                <a:gd name="connsiteX0" fmla="*/ 21687 w 30682"/>
                <a:gd name="connsiteY0" fmla="*/ 934 h 81007"/>
                <a:gd name="connsiteX1" fmla="*/ 10009 w 30682"/>
                <a:gd name="connsiteY1" fmla="*/ 4271 h 81007"/>
                <a:gd name="connsiteX2" fmla="*/ 0 w 30682"/>
                <a:gd name="connsiteY2" fmla="*/ 10943 h 81007"/>
                <a:gd name="connsiteX3" fmla="*/ 0 w 30682"/>
                <a:gd name="connsiteY3" fmla="*/ 81008 h 81007"/>
                <a:gd name="connsiteX4" fmla="*/ 13346 w 30682"/>
                <a:gd name="connsiteY4" fmla="*/ 81008 h 81007"/>
                <a:gd name="connsiteX5" fmla="*/ 30028 w 30682"/>
                <a:gd name="connsiteY5" fmla="*/ 10943 h 81007"/>
                <a:gd name="connsiteX6" fmla="*/ 23355 w 30682"/>
                <a:gd name="connsiteY6" fmla="*/ 2602 h 81007"/>
                <a:gd name="connsiteX7" fmla="*/ 20018 w 30682"/>
                <a:gd name="connsiteY7" fmla="*/ 2602 h 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82" h="81007">
                  <a:moveTo>
                    <a:pt x="21687" y="934"/>
                  </a:moveTo>
                  <a:cubicBezTo>
                    <a:pt x="15014" y="-2402"/>
                    <a:pt x="10009" y="4271"/>
                    <a:pt x="10009" y="4271"/>
                  </a:cubicBezTo>
                  <a:lnTo>
                    <a:pt x="0" y="10943"/>
                  </a:lnTo>
                  <a:lnTo>
                    <a:pt x="0" y="81008"/>
                  </a:lnTo>
                  <a:cubicBezTo>
                    <a:pt x="0" y="81008"/>
                    <a:pt x="13346" y="81008"/>
                    <a:pt x="13346" y="81008"/>
                  </a:cubicBezTo>
                  <a:cubicBezTo>
                    <a:pt x="23355" y="59321"/>
                    <a:pt x="33364" y="27625"/>
                    <a:pt x="30028" y="10943"/>
                  </a:cubicBezTo>
                  <a:cubicBezTo>
                    <a:pt x="30028" y="10943"/>
                    <a:pt x="26691" y="7607"/>
                    <a:pt x="23355" y="2602"/>
                  </a:cubicBezTo>
                  <a:lnTo>
                    <a:pt x="20018" y="260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8C8EB9D9-DDA4-4710-2419-7AFEBBC022FA}"/>
                </a:ext>
              </a:extLst>
            </p:cNvPr>
            <p:cNvSpPr/>
            <p:nvPr/>
          </p:nvSpPr>
          <p:spPr>
            <a:xfrm>
              <a:off x="5813814" y="2936034"/>
              <a:ext cx="104287" cy="66728"/>
            </a:xfrm>
            <a:custGeom>
              <a:avLst/>
              <a:gdLst>
                <a:gd name="connsiteX0" fmla="*/ 0 w 104287"/>
                <a:gd name="connsiteY0" fmla="*/ 8341 h 66728"/>
                <a:gd name="connsiteX1" fmla="*/ 6673 w 104287"/>
                <a:gd name="connsiteY1" fmla="*/ 15014 h 66728"/>
                <a:gd name="connsiteX2" fmla="*/ 13346 w 104287"/>
                <a:gd name="connsiteY2" fmla="*/ 20018 h 66728"/>
                <a:gd name="connsiteX3" fmla="*/ 16682 w 104287"/>
                <a:gd name="connsiteY3" fmla="*/ 30028 h 66728"/>
                <a:gd name="connsiteX4" fmla="*/ 28360 w 104287"/>
                <a:gd name="connsiteY4" fmla="*/ 38369 h 66728"/>
                <a:gd name="connsiteX5" fmla="*/ 40037 w 104287"/>
                <a:gd name="connsiteY5" fmla="*/ 38369 h 66728"/>
                <a:gd name="connsiteX6" fmla="*/ 45042 w 104287"/>
                <a:gd name="connsiteY6" fmla="*/ 50046 h 66728"/>
                <a:gd name="connsiteX7" fmla="*/ 58387 w 104287"/>
                <a:gd name="connsiteY7" fmla="*/ 56719 h 66728"/>
                <a:gd name="connsiteX8" fmla="*/ 70065 w 104287"/>
                <a:gd name="connsiteY8" fmla="*/ 56719 h 66728"/>
                <a:gd name="connsiteX9" fmla="*/ 75069 w 104287"/>
                <a:gd name="connsiteY9" fmla="*/ 66728 h 66728"/>
                <a:gd name="connsiteX10" fmla="*/ 81742 w 104287"/>
                <a:gd name="connsiteY10" fmla="*/ 66728 h 66728"/>
                <a:gd name="connsiteX11" fmla="*/ 93419 w 104287"/>
                <a:gd name="connsiteY11" fmla="*/ 66728 h 66728"/>
                <a:gd name="connsiteX12" fmla="*/ 95088 w 104287"/>
                <a:gd name="connsiteY12" fmla="*/ 60055 h 66728"/>
                <a:gd name="connsiteX13" fmla="*/ 101760 w 104287"/>
                <a:gd name="connsiteY13" fmla="*/ 50046 h 66728"/>
                <a:gd name="connsiteX14" fmla="*/ 100092 w 104287"/>
                <a:gd name="connsiteY14" fmla="*/ 31696 h 66728"/>
                <a:gd name="connsiteX15" fmla="*/ 101760 w 104287"/>
                <a:gd name="connsiteY15" fmla="*/ 23355 h 66728"/>
                <a:gd name="connsiteX16" fmla="*/ 90083 w 104287"/>
                <a:gd name="connsiteY16" fmla="*/ 16682 h 66728"/>
                <a:gd name="connsiteX17" fmla="*/ 80074 w 104287"/>
                <a:gd name="connsiteY17" fmla="*/ 10009 h 66728"/>
                <a:gd name="connsiteX18" fmla="*/ 68396 w 104287"/>
                <a:gd name="connsiteY18" fmla="*/ 6673 h 66728"/>
                <a:gd name="connsiteX19" fmla="*/ 51714 w 104287"/>
                <a:gd name="connsiteY19" fmla="*/ 11677 h 66728"/>
                <a:gd name="connsiteX20" fmla="*/ 36701 w 104287"/>
                <a:gd name="connsiteY20" fmla="*/ 0 h 66728"/>
                <a:gd name="connsiteX21" fmla="*/ 3337 w 104287"/>
                <a:gd name="connsiteY21" fmla="*/ 6673 h 6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287" h="66728">
                  <a:moveTo>
                    <a:pt x="0" y="8341"/>
                  </a:moveTo>
                  <a:lnTo>
                    <a:pt x="6673" y="15014"/>
                  </a:lnTo>
                  <a:cubicBezTo>
                    <a:pt x="6673" y="15014"/>
                    <a:pt x="10009" y="13346"/>
                    <a:pt x="13346" y="20018"/>
                  </a:cubicBezTo>
                  <a:cubicBezTo>
                    <a:pt x="15014" y="26691"/>
                    <a:pt x="16682" y="30028"/>
                    <a:pt x="16682" y="30028"/>
                  </a:cubicBezTo>
                  <a:cubicBezTo>
                    <a:pt x="16682" y="30028"/>
                    <a:pt x="20019" y="30028"/>
                    <a:pt x="28360" y="38369"/>
                  </a:cubicBezTo>
                  <a:cubicBezTo>
                    <a:pt x="35032" y="46710"/>
                    <a:pt x="40037" y="38369"/>
                    <a:pt x="40037" y="38369"/>
                  </a:cubicBezTo>
                  <a:cubicBezTo>
                    <a:pt x="40037" y="38369"/>
                    <a:pt x="40037" y="43373"/>
                    <a:pt x="45042" y="50046"/>
                  </a:cubicBezTo>
                  <a:cubicBezTo>
                    <a:pt x="50046" y="56719"/>
                    <a:pt x="53383" y="53382"/>
                    <a:pt x="58387" y="56719"/>
                  </a:cubicBezTo>
                  <a:cubicBezTo>
                    <a:pt x="63392" y="60055"/>
                    <a:pt x="70065" y="48378"/>
                    <a:pt x="70065" y="56719"/>
                  </a:cubicBezTo>
                  <a:cubicBezTo>
                    <a:pt x="70065" y="65060"/>
                    <a:pt x="70065" y="66728"/>
                    <a:pt x="75069" y="66728"/>
                  </a:cubicBezTo>
                  <a:cubicBezTo>
                    <a:pt x="80074" y="66728"/>
                    <a:pt x="81742" y="66728"/>
                    <a:pt x="81742" y="66728"/>
                  </a:cubicBezTo>
                  <a:lnTo>
                    <a:pt x="93419" y="66728"/>
                  </a:lnTo>
                  <a:cubicBezTo>
                    <a:pt x="93419" y="63392"/>
                    <a:pt x="93419" y="61723"/>
                    <a:pt x="95088" y="60055"/>
                  </a:cubicBezTo>
                  <a:cubicBezTo>
                    <a:pt x="96756" y="55051"/>
                    <a:pt x="90083" y="50046"/>
                    <a:pt x="101760" y="50046"/>
                  </a:cubicBezTo>
                  <a:cubicBezTo>
                    <a:pt x="101760" y="50046"/>
                    <a:pt x="108433" y="35032"/>
                    <a:pt x="100092" y="31696"/>
                  </a:cubicBezTo>
                  <a:cubicBezTo>
                    <a:pt x="91751" y="28359"/>
                    <a:pt x="106765" y="23355"/>
                    <a:pt x="101760" y="23355"/>
                  </a:cubicBezTo>
                  <a:cubicBezTo>
                    <a:pt x="96756" y="23355"/>
                    <a:pt x="90083" y="16682"/>
                    <a:pt x="90083" y="16682"/>
                  </a:cubicBezTo>
                  <a:cubicBezTo>
                    <a:pt x="90083" y="16682"/>
                    <a:pt x="80074" y="16682"/>
                    <a:pt x="80074" y="10009"/>
                  </a:cubicBezTo>
                  <a:cubicBezTo>
                    <a:pt x="80074" y="3336"/>
                    <a:pt x="75069" y="6673"/>
                    <a:pt x="68396" y="6673"/>
                  </a:cubicBezTo>
                  <a:cubicBezTo>
                    <a:pt x="61724" y="6673"/>
                    <a:pt x="60055" y="13346"/>
                    <a:pt x="51714" y="11677"/>
                  </a:cubicBezTo>
                  <a:cubicBezTo>
                    <a:pt x="36701" y="10009"/>
                    <a:pt x="36701" y="0"/>
                    <a:pt x="36701" y="0"/>
                  </a:cubicBezTo>
                  <a:cubicBezTo>
                    <a:pt x="23355" y="0"/>
                    <a:pt x="13346" y="3336"/>
                    <a:pt x="3337" y="6673"/>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0" name="Freeform 1449">
              <a:extLst>
                <a:ext uri="{FF2B5EF4-FFF2-40B4-BE49-F238E27FC236}">
                  <a16:creationId xmlns:a16="http://schemas.microsoft.com/office/drawing/2014/main" id="{D6CC7DC4-CC76-263D-EE07-857904DF9CDA}"/>
                </a:ext>
              </a:extLst>
            </p:cNvPr>
            <p:cNvSpPr/>
            <p:nvPr/>
          </p:nvSpPr>
          <p:spPr>
            <a:xfrm>
              <a:off x="8034191" y="3846871"/>
              <a:ext cx="141797" cy="205188"/>
            </a:xfrm>
            <a:custGeom>
              <a:avLst/>
              <a:gdLst>
                <a:gd name="connsiteX0" fmla="*/ 130119 w 141797"/>
                <a:gd name="connsiteY0" fmla="*/ 205189 h 205188"/>
                <a:gd name="connsiteX1" fmla="*/ 130119 w 141797"/>
                <a:gd name="connsiteY1" fmla="*/ 198516 h 205188"/>
                <a:gd name="connsiteX2" fmla="*/ 131787 w 141797"/>
                <a:gd name="connsiteY2" fmla="*/ 190175 h 205188"/>
                <a:gd name="connsiteX3" fmla="*/ 141797 w 141797"/>
                <a:gd name="connsiteY3" fmla="*/ 195179 h 205188"/>
                <a:gd name="connsiteX4" fmla="*/ 141797 w 141797"/>
                <a:gd name="connsiteY4" fmla="*/ 195179 h 205188"/>
                <a:gd name="connsiteX5" fmla="*/ 141797 w 141797"/>
                <a:gd name="connsiteY5" fmla="*/ 181834 h 205188"/>
                <a:gd name="connsiteX6" fmla="*/ 138460 w 141797"/>
                <a:gd name="connsiteY6" fmla="*/ 173493 h 205188"/>
                <a:gd name="connsiteX7" fmla="*/ 135124 w 141797"/>
                <a:gd name="connsiteY7" fmla="*/ 160147 h 205188"/>
                <a:gd name="connsiteX8" fmla="*/ 135124 w 141797"/>
                <a:gd name="connsiteY8" fmla="*/ 150138 h 205188"/>
                <a:gd name="connsiteX9" fmla="*/ 133456 w 141797"/>
                <a:gd name="connsiteY9" fmla="*/ 135124 h 205188"/>
                <a:gd name="connsiteX10" fmla="*/ 121778 w 141797"/>
                <a:gd name="connsiteY10" fmla="*/ 115106 h 205188"/>
                <a:gd name="connsiteX11" fmla="*/ 118442 w 141797"/>
                <a:gd name="connsiteY11" fmla="*/ 128451 h 205188"/>
                <a:gd name="connsiteX12" fmla="*/ 106764 w 141797"/>
                <a:gd name="connsiteY12" fmla="*/ 128451 h 205188"/>
                <a:gd name="connsiteX13" fmla="*/ 106764 w 141797"/>
                <a:gd name="connsiteY13" fmla="*/ 118442 h 205188"/>
                <a:gd name="connsiteX14" fmla="*/ 108433 w 141797"/>
                <a:gd name="connsiteY14" fmla="*/ 98424 h 205188"/>
                <a:gd name="connsiteX15" fmla="*/ 115105 w 141797"/>
                <a:gd name="connsiteY15" fmla="*/ 85078 h 205188"/>
                <a:gd name="connsiteX16" fmla="*/ 121778 w 141797"/>
                <a:gd name="connsiteY16" fmla="*/ 71732 h 205188"/>
                <a:gd name="connsiteX17" fmla="*/ 118442 w 141797"/>
                <a:gd name="connsiteY17" fmla="*/ 60055 h 205188"/>
                <a:gd name="connsiteX18" fmla="*/ 133456 w 141797"/>
                <a:gd name="connsiteY18" fmla="*/ 50046 h 205188"/>
                <a:gd name="connsiteX19" fmla="*/ 115105 w 141797"/>
                <a:gd name="connsiteY19" fmla="*/ 50046 h 205188"/>
                <a:gd name="connsiteX20" fmla="*/ 100092 w 141797"/>
                <a:gd name="connsiteY20" fmla="*/ 55050 h 205188"/>
                <a:gd name="connsiteX21" fmla="*/ 85078 w 141797"/>
                <a:gd name="connsiteY21" fmla="*/ 55050 h 205188"/>
                <a:gd name="connsiteX22" fmla="*/ 66728 w 141797"/>
                <a:gd name="connsiteY22" fmla="*/ 55050 h 205188"/>
                <a:gd name="connsiteX23" fmla="*/ 58387 w 141797"/>
                <a:gd name="connsiteY23" fmla="*/ 55050 h 205188"/>
                <a:gd name="connsiteX24" fmla="*/ 58387 w 141797"/>
                <a:gd name="connsiteY24" fmla="*/ 33364 h 205188"/>
                <a:gd name="connsiteX25" fmla="*/ 58387 w 141797"/>
                <a:gd name="connsiteY25" fmla="*/ 15014 h 205188"/>
                <a:gd name="connsiteX26" fmla="*/ 48377 w 141797"/>
                <a:gd name="connsiteY26" fmla="*/ 10009 h 205188"/>
                <a:gd name="connsiteX27" fmla="*/ 35032 w 141797"/>
                <a:gd name="connsiteY27" fmla="*/ 13345 h 205188"/>
                <a:gd name="connsiteX28" fmla="*/ 21686 w 141797"/>
                <a:gd name="connsiteY28" fmla="*/ 0 h 205188"/>
                <a:gd name="connsiteX29" fmla="*/ 13345 w 141797"/>
                <a:gd name="connsiteY29" fmla="*/ 10009 h 205188"/>
                <a:gd name="connsiteX30" fmla="*/ 25023 w 141797"/>
                <a:gd name="connsiteY30" fmla="*/ 25023 h 205188"/>
                <a:gd name="connsiteX31" fmla="*/ 21686 w 141797"/>
                <a:gd name="connsiteY31" fmla="*/ 36700 h 205188"/>
                <a:gd name="connsiteX32" fmla="*/ 10009 w 141797"/>
                <a:gd name="connsiteY32" fmla="*/ 41705 h 205188"/>
                <a:gd name="connsiteX33" fmla="*/ 0 w 141797"/>
                <a:gd name="connsiteY33" fmla="*/ 48378 h 205188"/>
                <a:gd name="connsiteX34" fmla="*/ 3336 w 141797"/>
                <a:gd name="connsiteY34" fmla="*/ 68396 h 205188"/>
                <a:gd name="connsiteX35" fmla="*/ 6672 w 141797"/>
                <a:gd name="connsiteY35" fmla="*/ 75069 h 205188"/>
                <a:gd name="connsiteX36" fmla="*/ 23354 w 141797"/>
                <a:gd name="connsiteY36" fmla="*/ 81742 h 205188"/>
                <a:gd name="connsiteX37" fmla="*/ 28359 w 141797"/>
                <a:gd name="connsiteY37" fmla="*/ 91751 h 205188"/>
                <a:gd name="connsiteX38" fmla="*/ 25023 w 141797"/>
                <a:gd name="connsiteY38" fmla="*/ 111769 h 205188"/>
                <a:gd name="connsiteX39" fmla="*/ 33364 w 141797"/>
                <a:gd name="connsiteY39" fmla="*/ 121778 h 205188"/>
                <a:gd name="connsiteX40" fmla="*/ 33364 w 141797"/>
                <a:gd name="connsiteY40" fmla="*/ 140129 h 205188"/>
                <a:gd name="connsiteX41" fmla="*/ 28359 w 141797"/>
                <a:gd name="connsiteY41" fmla="*/ 150138 h 205188"/>
                <a:gd name="connsiteX42" fmla="*/ 31695 w 141797"/>
                <a:gd name="connsiteY42" fmla="*/ 171825 h 205188"/>
                <a:gd name="connsiteX43" fmla="*/ 66728 w 141797"/>
                <a:gd name="connsiteY43" fmla="*/ 151806 h 205188"/>
                <a:gd name="connsiteX44" fmla="*/ 75069 w 141797"/>
                <a:gd name="connsiteY44" fmla="*/ 155143 h 205188"/>
                <a:gd name="connsiteX45" fmla="*/ 83410 w 141797"/>
                <a:gd name="connsiteY45" fmla="*/ 115106 h 205188"/>
                <a:gd name="connsiteX46" fmla="*/ 123446 w 141797"/>
                <a:gd name="connsiteY46" fmla="*/ 191843 h 205188"/>
                <a:gd name="connsiteX47" fmla="*/ 133456 w 141797"/>
                <a:gd name="connsiteY47" fmla="*/ 198516 h 2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797" h="205188">
                  <a:moveTo>
                    <a:pt x="130119" y="205189"/>
                  </a:moveTo>
                  <a:lnTo>
                    <a:pt x="130119" y="198516"/>
                  </a:lnTo>
                  <a:cubicBezTo>
                    <a:pt x="130119" y="198516"/>
                    <a:pt x="131787" y="190175"/>
                    <a:pt x="131787" y="190175"/>
                  </a:cubicBezTo>
                  <a:lnTo>
                    <a:pt x="141797" y="195179"/>
                  </a:lnTo>
                  <a:lnTo>
                    <a:pt x="141797" y="195179"/>
                  </a:lnTo>
                  <a:lnTo>
                    <a:pt x="141797" y="181834"/>
                  </a:lnTo>
                  <a:cubicBezTo>
                    <a:pt x="141797" y="181834"/>
                    <a:pt x="138460" y="173493"/>
                    <a:pt x="138460" y="173493"/>
                  </a:cubicBezTo>
                  <a:lnTo>
                    <a:pt x="135124" y="160147"/>
                  </a:lnTo>
                  <a:lnTo>
                    <a:pt x="135124" y="150138"/>
                  </a:lnTo>
                  <a:cubicBezTo>
                    <a:pt x="133456" y="150138"/>
                    <a:pt x="133456" y="135124"/>
                    <a:pt x="133456" y="135124"/>
                  </a:cubicBezTo>
                  <a:lnTo>
                    <a:pt x="121778" y="115106"/>
                  </a:lnTo>
                  <a:lnTo>
                    <a:pt x="118442" y="128451"/>
                  </a:lnTo>
                  <a:lnTo>
                    <a:pt x="106764" y="128451"/>
                  </a:lnTo>
                  <a:lnTo>
                    <a:pt x="106764" y="118442"/>
                  </a:lnTo>
                  <a:cubicBezTo>
                    <a:pt x="105096" y="118442"/>
                    <a:pt x="108433" y="98424"/>
                    <a:pt x="108433" y="98424"/>
                  </a:cubicBezTo>
                  <a:lnTo>
                    <a:pt x="115105" y="85078"/>
                  </a:lnTo>
                  <a:cubicBezTo>
                    <a:pt x="115105" y="85078"/>
                    <a:pt x="115105" y="75069"/>
                    <a:pt x="121778" y="71732"/>
                  </a:cubicBezTo>
                  <a:lnTo>
                    <a:pt x="118442" y="60055"/>
                  </a:lnTo>
                  <a:lnTo>
                    <a:pt x="133456" y="50046"/>
                  </a:lnTo>
                  <a:lnTo>
                    <a:pt x="115105" y="50046"/>
                  </a:lnTo>
                  <a:lnTo>
                    <a:pt x="100092" y="55050"/>
                  </a:lnTo>
                  <a:lnTo>
                    <a:pt x="85078" y="55050"/>
                  </a:lnTo>
                  <a:cubicBezTo>
                    <a:pt x="85078" y="55050"/>
                    <a:pt x="66728" y="55050"/>
                    <a:pt x="66728" y="55050"/>
                  </a:cubicBezTo>
                  <a:lnTo>
                    <a:pt x="58387" y="55050"/>
                  </a:lnTo>
                  <a:lnTo>
                    <a:pt x="58387" y="33364"/>
                  </a:lnTo>
                  <a:cubicBezTo>
                    <a:pt x="56718" y="33364"/>
                    <a:pt x="58387" y="15014"/>
                    <a:pt x="58387" y="15014"/>
                  </a:cubicBezTo>
                  <a:lnTo>
                    <a:pt x="48377" y="10009"/>
                  </a:lnTo>
                  <a:lnTo>
                    <a:pt x="35032" y="13345"/>
                  </a:lnTo>
                  <a:lnTo>
                    <a:pt x="21686" y="0"/>
                  </a:lnTo>
                  <a:lnTo>
                    <a:pt x="13345" y="10009"/>
                  </a:lnTo>
                  <a:lnTo>
                    <a:pt x="25023" y="25023"/>
                  </a:lnTo>
                  <a:lnTo>
                    <a:pt x="21686" y="36700"/>
                  </a:lnTo>
                  <a:lnTo>
                    <a:pt x="10009" y="41705"/>
                  </a:lnTo>
                  <a:lnTo>
                    <a:pt x="0" y="48378"/>
                  </a:lnTo>
                  <a:lnTo>
                    <a:pt x="3336" y="68396"/>
                  </a:lnTo>
                  <a:lnTo>
                    <a:pt x="6672" y="75069"/>
                  </a:lnTo>
                  <a:lnTo>
                    <a:pt x="23354" y="81742"/>
                  </a:lnTo>
                  <a:lnTo>
                    <a:pt x="28359" y="91751"/>
                  </a:lnTo>
                  <a:lnTo>
                    <a:pt x="25023" y="111769"/>
                  </a:lnTo>
                  <a:lnTo>
                    <a:pt x="33364" y="121778"/>
                  </a:lnTo>
                  <a:lnTo>
                    <a:pt x="33364" y="140129"/>
                  </a:lnTo>
                  <a:lnTo>
                    <a:pt x="28359" y="150138"/>
                  </a:lnTo>
                  <a:lnTo>
                    <a:pt x="31695" y="171825"/>
                  </a:lnTo>
                  <a:cubicBezTo>
                    <a:pt x="31695" y="171825"/>
                    <a:pt x="60055" y="155143"/>
                    <a:pt x="66728" y="151806"/>
                  </a:cubicBezTo>
                  <a:cubicBezTo>
                    <a:pt x="61723" y="156811"/>
                    <a:pt x="73400" y="155143"/>
                    <a:pt x="75069" y="155143"/>
                  </a:cubicBezTo>
                  <a:cubicBezTo>
                    <a:pt x="75069" y="155143"/>
                    <a:pt x="83410" y="115106"/>
                    <a:pt x="83410" y="115106"/>
                  </a:cubicBezTo>
                  <a:cubicBezTo>
                    <a:pt x="128451" y="138460"/>
                    <a:pt x="105096" y="150138"/>
                    <a:pt x="123446" y="191843"/>
                  </a:cubicBezTo>
                  <a:cubicBezTo>
                    <a:pt x="123446" y="195179"/>
                    <a:pt x="131787" y="195179"/>
                    <a:pt x="133456" y="19851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1" name="Freeform 1450">
              <a:extLst>
                <a:ext uri="{FF2B5EF4-FFF2-40B4-BE49-F238E27FC236}">
                  <a16:creationId xmlns:a16="http://schemas.microsoft.com/office/drawing/2014/main" id="{2EA13F24-BD8F-CD64-FA63-43739B0414DD}"/>
                </a:ext>
              </a:extLst>
            </p:cNvPr>
            <p:cNvSpPr/>
            <p:nvPr/>
          </p:nvSpPr>
          <p:spPr>
            <a:xfrm>
              <a:off x="7065447" y="3838090"/>
              <a:ext cx="9828" cy="15597"/>
            </a:xfrm>
            <a:custGeom>
              <a:avLst/>
              <a:gdLst>
                <a:gd name="connsiteX0" fmla="*/ 6192 w 9828"/>
                <a:gd name="connsiteY0" fmla="*/ 440 h 15597"/>
                <a:gd name="connsiteX1" fmla="*/ 2855 w 9828"/>
                <a:gd name="connsiteY1" fmla="*/ 15454 h 15597"/>
                <a:gd name="connsiteX2" fmla="*/ 6192 w 9828"/>
                <a:gd name="connsiteY2" fmla="*/ 440 h 15597"/>
              </a:gdLst>
              <a:ahLst/>
              <a:cxnLst>
                <a:cxn ang="0">
                  <a:pos x="connsiteX0" y="connsiteY0"/>
                </a:cxn>
                <a:cxn ang="0">
                  <a:pos x="connsiteX1" y="connsiteY1"/>
                </a:cxn>
                <a:cxn ang="0">
                  <a:pos x="connsiteX2" y="connsiteY2"/>
                </a:cxn>
              </a:cxnLst>
              <a:rect l="l" t="t" r="r" b="b"/>
              <a:pathLst>
                <a:path w="9828" h="15597">
                  <a:moveTo>
                    <a:pt x="6192" y="440"/>
                  </a:moveTo>
                  <a:cubicBezTo>
                    <a:pt x="2855" y="-2897"/>
                    <a:pt x="-3818" y="13785"/>
                    <a:pt x="2855" y="15454"/>
                  </a:cubicBezTo>
                  <a:cubicBezTo>
                    <a:pt x="9528" y="17122"/>
                    <a:pt x="12864" y="3776"/>
                    <a:pt x="6192" y="44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2" name="Freeform 1451">
              <a:extLst>
                <a:ext uri="{FF2B5EF4-FFF2-40B4-BE49-F238E27FC236}">
                  <a16:creationId xmlns:a16="http://schemas.microsoft.com/office/drawing/2014/main" id="{953569F1-5C37-0C55-57F1-8C7EC9D51F35}"/>
                </a:ext>
              </a:extLst>
            </p:cNvPr>
            <p:cNvSpPr/>
            <p:nvPr/>
          </p:nvSpPr>
          <p:spPr>
            <a:xfrm>
              <a:off x="3718554" y="3888576"/>
              <a:ext cx="14412" cy="16682"/>
            </a:xfrm>
            <a:custGeom>
              <a:avLst/>
              <a:gdLst>
                <a:gd name="connsiteX0" fmla="*/ 0 w 14412"/>
                <a:gd name="connsiteY0" fmla="*/ 0 h 16682"/>
                <a:gd name="connsiteX1" fmla="*/ 0 w 14412"/>
                <a:gd name="connsiteY1" fmla="*/ 16682 h 16682"/>
                <a:gd name="connsiteX2" fmla="*/ 0 w 14412"/>
                <a:gd name="connsiteY2" fmla="*/ 0 h 16682"/>
              </a:gdLst>
              <a:ahLst/>
              <a:cxnLst>
                <a:cxn ang="0">
                  <a:pos x="connsiteX0" y="connsiteY0"/>
                </a:cxn>
                <a:cxn ang="0">
                  <a:pos x="connsiteX1" y="connsiteY1"/>
                </a:cxn>
                <a:cxn ang="0">
                  <a:pos x="connsiteX2" y="connsiteY2"/>
                </a:cxn>
              </a:cxnLst>
              <a:rect l="l" t="t" r="r" b="b"/>
              <a:pathLst>
                <a:path w="14412" h="16682">
                  <a:moveTo>
                    <a:pt x="0" y="0"/>
                  </a:moveTo>
                  <a:cubicBezTo>
                    <a:pt x="0" y="0"/>
                    <a:pt x="0" y="16682"/>
                    <a:pt x="0" y="16682"/>
                  </a:cubicBezTo>
                  <a:cubicBezTo>
                    <a:pt x="26691" y="11677"/>
                    <a:pt x="10009" y="8341"/>
                    <a:pt x="0"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3" name="Freeform 1452">
              <a:extLst>
                <a:ext uri="{FF2B5EF4-FFF2-40B4-BE49-F238E27FC236}">
                  <a16:creationId xmlns:a16="http://schemas.microsoft.com/office/drawing/2014/main" id="{B7ECD11C-0604-EBD5-B2C5-7AC7A8A88DDA}"/>
                </a:ext>
              </a:extLst>
            </p:cNvPr>
            <p:cNvSpPr/>
            <p:nvPr/>
          </p:nvSpPr>
          <p:spPr>
            <a:xfrm>
              <a:off x="6931509" y="3296365"/>
              <a:ext cx="135124" cy="121778"/>
            </a:xfrm>
            <a:custGeom>
              <a:avLst/>
              <a:gdLst>
                <a:gd name="connsiteX0" fmla="*/ 0 w 135124"/>
                <a:gd name="connsiteY0" fmla="*/ 85078 h 121778"/>
                <a:gd name="connsiteX1" fmla="*/ 5005 w 135124"/>
                <a:gd name="connsiteY1" fmla="*/ 95087 h 121778"/>
                <a:gd name="connsiteX2" fmla="*/ 13346 w 135124"/>
                <a:gd name="connsiteY2" fmla="*/ 106765 h 121778"/>
                <a:gd name="connsiteX3" fmla="*/ 23355 w 135124"/>
                <a:gd name="connsiteY3" fmla="*/ 111769 h 121778"/>
                <a:gd name="connsiteX4" fmla="*/ 35032 w 135124"/>
                <a:gd name="connsiteY4" fmla="*/ 111769 h 121778"/>
                <a:gd name="connsiteX5" fmla="*/ 28360 w 135124"/>
                <a:gd name="connsiteY5" fmla="*/ 96755 h 121778"/>
                <a:gd name="connsiteX6" fmla="*/ 18350 w 135124"/>
                <a:gd name="connsiteY6" fmla="*/ 88414 h 121778"/>
                <a:gd name="connsiteX7" fmla="*/ 8341 w 135124"/>
                <a:gd name="connsiteY7" fmla="*/ 85078 h 121778"/>
                <a:gd name="connsiteX8" fmla="*/ 0 w 135124"/>
                <a:gd name="connsiteY8" fmla="*/ 85078 h 121778"/>
                <a:gd name="connsiteX9" fmla="*/ 90083 w 135124"/>
                <a:gd name="connsiteY9" fmla="*/ 121778 h 121778"/>
                <a:gd name="connsiteX10" fmla="*/ 101760 w 135124"/>
                <a:gd name="connsiteY10" fmla="*/ 106765 h 121778"/>
                <a:gd name="connsiteX11" fmla="*/ 118442 w 135124"/>
                <a:gd name="connsiteY11" fmla="*/ 55050 h 121778"/>
                <a:gd name="connsiteX12" fmla="*/ 135124 w 135124"/>
                <a:gd name="connsiteY12" fmla="*/ 51714 h 121778"/>
                <a:gd name="connsiteX13" fmla="*/ 115106 w 135124"/>
                <a:gd name="connsiteY13" fmla="*/ 43373 h 121778"/>
                <a:gd name="connsiteX14" fmla="*/ 103429 w 135124"/>
                <a:gd name="connsiteY14" fmla="*/ 16682 h 121778"/>
                <a:gd name="connsiteX15" fmla="*/ 103429 w 135124"/>
                <a:gd name="connsiteY15" fmla="*/ 16682 h 121778"/>
                <a:gd name="connsiteX16" fmla="*/ 88415 w 135124"/>
                <a:gd name="connsiteY16" fmla="*/ 33364 h 121778"/>
                <a:gd name="connsiteX17" fmla="*/ 78406 w 135124"/>
                <a:gd name="connsiteY17" fmla="*/ 23355 h 121778"/>
                <a:gd name="connsiteX18" fmla="*/ 66728 w 135124"/>
                <a:gd name="connsiteY18" fmla="*/ 11677 h 121778"/>
                <a:gd name="connsiteX19" fmla="*/ 55051 w 135124"/>
                <a:gd name="connsiteY19" fmla="*/ 0 h 121778"/>
                <a:gd name="connsiteX20" fmla="*/ 48378 w 135124"/>
                <a:gd name="connsiteY20" fmla="*/ 10009 h 121778"/>
                <a:gd name="connsiteX21" fmla="*/ 51714 w 135124"/>
                <a:gd name="connsiteY21" fmla="*/ 23355 h 121778"/>
                <a:gd name="connsiteX22" fmla="*/ 40037 w 135124"/>
                <a:gd name="connsiteY22" fmla="*/ 16682 h 121778"/>
                <a:gd name="connsiteX23" fmla="*/ 26691 w 135124"/>
                <a:gd name="connsiteY23" fmla="*/ 6673 h 121778"/>
                <a:gd name="connsiteX24" fmla="*/ 16682 w 135124"/>
                <a:gd name="connsiteY24" fmla="*/ 10009 h 121778"/>
                <a:gd name="connsiteX25" fmla="*/ 6673 w 135124"/>
                <a:gd name="connsiteY25" fmla="*/ 21686 h 121778"/>
                <a:gd name="connsiteX26" fmla="*/ 6673 w 135124"/>
                <a:gd name="connsiteY26" fmla="*/ 30027 h 121778"/>
                <a:gd name="connsiteX27" fmla="*/ 18350 w 135124"/>
                <a:gd name="connsiteY27" fmla="*/ 31696 h 121778"/>
                <a:gd name="connsiteX28" fmla="*/ 26691 w 135124"/>
                <a:gd name="connsiteY28" fmla="*/ 38368 h 121778"/>
                <a:gd name="connsiteX29" fmla="*/ 21687 w 135124"/>
                <a:gd name="connsiteY29" fmla="*/ 50046 h 121778"/>
                <a:gd name="connsiteX30" fmla="*/ 33364 w 135124"/>
                <a:gd name="connsiteY30" fmla="*/ 56719 h 121778"/>
                <a:gd name="connsiteX31" fmla="*/ 40037 w 135124"/>
                <a:gd name="connsiteY31" fmla="*/ 63391 h 121778"/>
                <a:gd name="connsiteX32" fmla="*/ 33364 w 135124"/>
                <a:gd name="connsiteY32" fmla="*/ 70064 h 121778"/>
                <a:gd name="connsiteX33" fmla="*/ 43373 w 135124"/>
                <a:gd name="connsiteY33" fmla="*/ 80073 h 121778"/>
                <a:gd name="connsiteX34" fmla="*/ 53383 w 135124"/>
                <a:gd name="connsiteY34" fmla="*/ 80073 h 121778"/>
                <a:gd name="connsiteX35" fmla="*/ 56719 w 135124"/>
                <a:gd name="connsiteY35" fmla="*/ 98424 h 121778"/>
                <a:gd name="connsiteX36" fmla="*/ 70065 w 135124"/>
                <a:gd name="connsiteY36" fmla="*/ 85078 h 121778"/>
                <a:gd name="connsiteX37" fmla="*/ 80074 w 135124"/>
                <a:gd name="connsiteY37" fmla="*/ 76737 h 121778"/>
                <a:gd name="connsiteX38" fmla="*/ 88415 w 135124"/>
                <a:gd name="connsiteY38" fmla="*/ 83410 h 121778"/>
                <a:gd name="connsiteX39" fmla="*/ 88415 w 135124"/>
                <a:gd name="connsiteY39" fmla="*/ 90083 h 121778"/>
                <a:gd name="connsiteX40" fmla="*/ 81742 w 135124"/>
                <a:gd name="connsiteY40" fmla="*/ 101760 h 121778"/>
                <a:gd name="connsiteX41" fmla="*/ 88415 w 135124"/>
                <a:gd name="connsiteY41" fmla="*/ 110101 h 121778"/>
                <a:gd name="connsiteX42" fmla="*/ 96756 w 135124"/>
                <a:gd name="connsiteY42" fmla="*/ 118442 h 121778"/>
                <a:gd name="connsiteX43" fmla="*/ 60055 w 135124"/>
                <a:gd name="connsiteY43" fmla="*/ 76737 h 121778"/>
                <a:gd name="connsiteX44" fmla="*/ 40037 w 135124"/>
                <a:gd name="connsiteY44" fmla="*/ 46709 h 121778"/>
                <a:gd name="connsiteX45" fmla="*/ 51714 w 135124"/>
                <a:gd name="connsiteY45" fmla="*/ 43373 h 121778"/>
                <a:gd name="connsiteX46" fmla="*/ 56719 w 135124"/>
                <a:gd name="connsiteY46" fmla="*/ 51714 h 121778"/>
                <a:gd name="connsiteX47" fmla="*/ 53383 w 135124"/>
                <a:gd name="connsiteY47" fmla="*/ 51714 h 121778"/>
                <a:gd name="connsiteX48" fmla="*/ 53383 w 135124"/>
                <a:gd name="connsiteY48" fmla="*/ 61723 h 121778"/>
                <a:gd name="connsiteX49" fmla="*/ 66728 w 135124"/>
                <a:gd name="connsiteY49" fmla="*/ 70064 h 121778"/>
                <a:gd name="connsiteX50" fmla="*/ 60055 w 135124"/>
                <a:gd name="connsiteY50" fmla="*/ 76737 h 1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5124" h="121778">
                  <a:moveTo>
                    <a:pt x="0" y="85078"/>
                  </a:moveTo>
                  <a:cubicBezTo>
                    <a:pt x="0" y="85078"/>
                    <a:pt x="0" y="88414"/>
                    <a:pt x="5005" y="95087"/>
                  </a:cubicBezTo>
                  <a:cubicBezTo>
                    <a:pt x="10009" y="101760"/>
                    <a:pt x="8341" y="103428"/>
                    <a:pt x="13346" y="106765"/>
                  </a:cubicBezTo>
                  <a:cubicBezTo>
                    <a:pt x="18350" y="110101"/>
                    <a:pt x="18350" y="111769"/>
                    <a:pt x="23355" y="111769"/>
                  </a:cubicBezTo>
                  <a:cubicBezTo>
                    <a:pt x="28360" y="111769"/>
                    <a:pt x="35032" y="111769"/>
                    <a:pt x="35032" y="111769"/>
                  </a:cubicBezTo>
                  <a:cubicBezTo>
                    <a:pt x="35032" y="111769"/>
                    <a:pt x="35032" y="103428"/>
                    <a:pt x="28360" y="96755"/>
                  </a:cubicBezTo>
                  <a:cubicBezTo>
                    <a:pt x="21687" y="90083"/>
                    <a:pt x="18350" y="88414"/>
                    <a:pt x="18350" y="88414"/>
                  </a:cubicBezTo>
                  <a:cubicBezTo>
                    <a:pt x="18350" y="88414"/>
                    <a:pt x="15014" y="85078"/>
                    <a:pt x="8341" y="85078"/>
                  </a:cubicBezTo>
                  <a:cubicBezTo>
                    <a:pt x="1668" y="85078"/>
                    <a:pt x="0" y="85078"/>
                    <a:pt x="0" y="85078"/>
                  </a:cubicBezTo>
                  <a:close/>
                  <a:moveTo>
                    <a:pt x="90083" y="121778"/>
                  </a:moveTo>
                  <a:cubicBezTo>
                    <a:pt x="90083" y="115106"/>
                    <a:pt x="101760" y="106765"/>
                    <a:pt x="101760" y="106765"/>
                  </a:cubicBezTo>
                  <a:cubicBezTo>
                    <a:pt x="106765" y="93419"/>
                    <a:pt x="111770" y="73401"/>
                    <a:pt x="118442" y="55050"/>
                  </a:cubicBezTo>
                  <a:cubicBezTo>
                    <a:pt x="126783" y="55050"/>
                    <a:pt x="130120" y="53382"/>
                    <a:pt x="135124" y="51714"/>
                  </a:cubicBezTo>
                  <a:cubicBezTo>
                    <a:pt x="131788" y="51714"/>
                    <a:pt x="116774" y="45041"/>
                    <a:pt x="115106" y="43373"/>
                  </a:cubicBezTo>
                  <a:cubicBezTo>
                    <a:pt x="110101" y="36700"/>
                    <a:pt x="108433" y="25023"/>
                    <a:pt x="103429" y="16682"/>
                  </a:cubicBezTo>
                  <a:lnTo>
                    <a:pt x="103429" y="16682"/>
                  </a:lnTo>
                  <a:cubicBezTo>
                    <a:pt x="103429" y="16682"/>
                    <a:pt x="91751" y="33364"/>
                    <a:pt x="88415" y="33364"/>
                  </a:cubicBezTo>
                  <a:cubicBezTo>
                    <a:pt x="85078" y="33364"/>
                    <a:pt x="80074" y="30027"/>
                    <a:pt x="78406" y="23355"/>
                  </a:cubicBezTo>
                  <a:cubicBezTo>
                    <a:pt x="76737" y="16682"/>
                    <a:pt x="71733" y="18350"/>
                    <a:pt x="66728" y="11677"/>
                  </a:cubicBezTo>
                  <a:cubicBezTo>
                    <a:pt x="61724" y="5004"/>
                    <a:pt x="55051" y="0"/>
                    <a:pt x="55051" y="0"/>
                  </a:cubicBezTo>
                  <a:cubicBezTo>
                    <a:pt x="55051" y="0"/>
                    <a:pt x="43373" y="5004"/>
                    <a:pt x="48378" y="10009"/>
                  </a:cubicBezTo>
                  <a:cubicBezTo>
                    <a:pt x="53383" y="13345"/>
                    <a:pt x="55051" y="20018"/>
                    <a:pt x="51714" y="23355"/>
                  </a:cubicBezTo>
                  <a:cubicBezTo>
                    <a:pt x="48378" y="28359"/>
                    <a:pt x="40037" y="16682"/>
                    <a:pt x="40037" y="16682"/>
                  </a:cubicBezTo>
                  <a:cubicBezTo>
                    <a:pt x="40037" y="16682"/>
                    <a:pt x="35032" y="6673"/>
                    <a:pt x="26691" y="6673"/>
                  </a:cubicBezTo>
                  <a:cubicBezTo>
                    <a:pt x="18350" y="6673"/>
                    <a:pt x="18350" y="5004"/>
                    <a:pt x="16682" y="10009"/>
                  </a:cubicBezTo>
                  <a:cubicBezTo>
                    <a:pt x="15014" y="15014"/>
                    <a:pt x="6673" y="21686"/>
                    <a:pt x="6673" y="21686"/>
                  </a:cubicBezTo>
                  <a:lnTo>
                    <a:pt x="6673" y="30027"/>
                  </a:lnTo>
                  <a:cubicBezTo>
                    <a:pt x="6673" y="30027"/>
                    <a:pt x="15014" y="36700"/>
                    <a:pt x="18350" y="31696"/>
                  </a:cubicBezTo>
                  <a:cubicBezTo>
                    <a:pt x="21687" y="26691"/>
                    <a:pt x="21687" y="36700"/>
                    <a:pt x="26691" y="38368"/>
                  </a:cubicBezTo>
                  <a:cubicBezTo>
                    <a:pt x="33364" y="40037"/>
                    <a:pt x="21687" y="50046"/>
                    <a:pt x="21687" y="50046"/>
                  </a:cubicBezTo>
                  <a:cubicBezTo>
                    <a:pt x="21687" y="50046"/>
                    <a:pt x="28360" y="53382"/>
                    <a:pt x="33364" y="56719"/>
                  </a:cubicBezTo>
                  <a:cubicBezTo>
                    <a:pt x="38369" y="60055"/>
                    <a:pt x="40037" y="63391"/>
                    <a:pt x="40037" y="63391"/>
                  </a:cubicBezTo>
                  <a:lnTo>
                    <a:pt x="33364" y="70064"/>
                  </a:lnTo>
                  <a:cubicBezTo>
                    <a:pt x="33364" y="70064"/>
                    <a:pt x="38369" y="76737"/>
                    <a:pt x="43373" y="80073"/>
                  </a:cubicBezTo>
                  <a:cubicBezTo>
                    <a:pt x="48378" y="81742"/>
                    <a:pt x="53383" y="78405"/>
                    <a:pt x="53383" y="80073"/>
                  </a:cubicBezTo>
                  <a:cubicBezTo>
                    <a:pt x="51714" y="86746"/>
                    <a:pt x="56719" y="98424"/>
                    <a:pt x="56719" y="98424"/>
                  </a:cubicBezTo>
                  <a:cubicBezTo>
                    <a:pt x="56719" y="98424"/>
                    <a:pt x="63392" y="86746"/>
                    <a:pt x="70065" y="85078"/>
                  </a:cubicBezTo>
                  <a:cubicBezTo>
                    <a:pt x="76737" y="83410"/>
                    <a:pt x="75069" y="73401"/>
                    <a:pt x="80074" y="76737"/>
                  </a:cubicBezTo>
                  <a:cubicBezTo>
                    <a:pt x="85078" y="80073"/>
                    <a:pt x="86747" y="80073"/>
                    <a:pt x="88415" y="83410"/>
                  </a:cubicBezTo>
                  <a:cubicBezTo>
                    <a:pt x="90083" y="86746"/>
                    <a:pt x="93419" y="91751"/>
                    <a:pt x="88415" y="90083"/>
                  </a:cubicBezTo>
                  <a:cubicBezTo>
                    <a:pt x="78406" y="88414"/>
                    <a:pt x="81742" y="101760"/>
                    <a:pt x="81742" y="101760"/>
                  </a:cubicBezTo>
                  <a:cubicBezTo>
                    <a:pt x="81742" y="101760"/>
                    <a:pt x="81742" y="106765"/>
                    <a:pt x="88415" y="110101"/>
                  </a:cubicBezTo>
                  <a:cubicBezTo>
                    <a:pt x="95088" y="113437"/>
                    <a:pt x="96756" y="118442"/>
                    <a:pt x="96756" y="118442"/>
                  </a:cubicBezTo>
                  <a:close/>
                  <a:moveTo>
                    <a:pt x="60055" y="76737"/>
                  </a:moveTo>
                  <a:cubicBezTo>
                    <a:pt x="53383" y="68396"/>
                    <a:pt x="41705" y="58387"/>
                    <a:pt x="40037" y="46709"/>
                  </a:cubicBezTo>
                  <a:lnTo>
                    <a:pt x="51714" y="43373"/>
                  </a:lnTo>
                  <a:lnTo>
                    <a:pt x="56719" y="51714"/>
                  </a:lnTo>
                  <a:lnTo>
                    <a:pt x="53383" y="51714"/>
                  </a:lnTo>
                  <a:lnTo>
                    <a:pt x="53383" y="61723"/>
                  </a:lnTo>
                  <a:cubicBezTo>
                    <a:pt x="63392" y="61723"/>
                    <a:pt x="66728" y="65060"/>
                    <a:pt x="66728" y="70064"/>
                  </a:cubicBezTo>
                  <a:cubicBezTo>
                    <a:pt x="66728" y="75069"/>
                    <a:pt x="63392" y="76737"/>
                    <a:pt x="60055" y="767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4" name="Freeform 1453">
              <a:extLst>
                <a:ext uri="{FF2B5EF4-FFF2-40B4-BE49-F238E27FC236}">
                  <a16:creationId xmlns:a16="http://schemas.microsoft.com/office/drawing/2014/main" id="{01D01CFB-5876-6442-B641-A3C0F32EA1C9}"/>
                </a:ext>
              </a:extLst>
            </p:cNvPr>
            <p:cNvSpPr/>
            <p:nvPr/>
          </p:nvSpPr>
          <p:spPr>
            <a:xfrm>
              <a:off x="6018818" y="3021691"/>
              <a:ext cx="183687" cy="98312"/>
            </a:xfrm>
            <a:custGeom>
              <a:avLst/>
              <a:gdLst>
                <a:gd name="connsiteX0" fmla="*/ 8526 w 183687"/>
                <a:gd name="connsiteY0" fmla="*/ 89504 h 98312"/>
                <a:gd name="connsiteX1" fmla="*/ 5190 w 183687"/>
                <a:gd name="connsiteY1" fmla="*/ 86168 h 98312"/>
                <a:gd name="connsiteX2" fmla="*/ 185 w 183687"/>
                <a:gd name="connsiteY2" fmla="*/ 76158 h 98312"/>
                <a:gd name="connsiteX3" fmla="*/ 3521 w 183687"/>
                <a:gd name="connsiteY3" fmla="*/ 62813 h 98312"/>
                <a:gd name="connsiteX4" fmla="*/ 13531 w 183687"/>
                <a:gd name="connsiteY4" fmla="*/ 62813 h 98312"/>
                <a:gd name="connsiteX5" fmla="*/ 28545 w 183687"/>
                <a:gd name="connsiteY5" fmla="*/ 59476 h 98312"/>
                <a:gd name="connsiteX6" fmla="*/ 38554 w 183687"/>
                <a:gd name="connsiteY6" fmla="*/ 56140 h 98312"/>
                <a:gd name="connsiteX7" fmla="*/ 55236 w 183687"/>
                <a:gd name="connsiteY7" fmla="*/ 51135 h 98312"/>
                <a:gd name="connsiteX8" fmla="*/ 66913 w 183687"/>
                <a:gd name="connsiteY8" fmla="*/ 57808 h 98312"/>
                <a:gd name="connsiteX9" fmla="*/ 73586 w 183687"/>
                <a:gd name="connsiteY9" fmla="*/ 49467 h 98312"/>
                <a:gd name="connsiteX10" fmla="*/ 65245 w 183687"/>
                <a:gd name="connsiteY10" fmla="*/ 37790 h 98312"/>
                <a:gd name="connsiteX11" fmla="*/ 75254 w 183687"/>
                <a:gd name="connsiteY11" fmla="*/ 31117 h 98312"/>
                <a:gd name="connsiteX12" fmla="*/ 85264 w 183687"/>
                <a:gd name="connsiteY12" fmla="*/ 21108 h 98312"/>
                <a:gd name="connsiteX13" fmla="*/ 95273 w 183687"/>
                <a:gd name="connsiteY13" fmla="*/ 7762 h 98312"/>
                <a:gd name="connsiteX14" fmla="*/ 115291 w 183687"/>
                <a:gd name="connsiteY14" fmla="*/ 14435 h 98312"/>
                <a:gd name="connsiteX15" fmla="*/ 125300 w 183687"/>
                <a:gd name="connsiteY15" fmla="*/ 1089 h 98312"/>
                <a:gd name="connsiteX16" fmla="*/ 140314 w 183687"/>
                <a:gd name="connsiteY16" fmla="*/ 2758 h 98312"/>
                <a:gd name="connsiteX17" fmla="*/ 158665 w 183687"/>
                <a:gd name="connsiteY17" fmla="*/ 9430 h 98312"/>
                <a:gd name="connsiteX18" fmla="*/ 177015 w 183687"/>
                <a:gd name="connsiteY18" fmla="*/ 9430 h 98312"/>
                <a:gd name="connsiteX19" fmla="*/ 177015 w 183687"/>
                <a:gd name="connsiteY19" fmla="*/ 24444 h 98312"/>
                <a:gd name="connsiteX20" fmla="*/ 183688 w 183687"/>
                <a:gd name="connsiteY20" fmla="*/ 34453 h 98312"/>
                <a:gd name="connsiteX21" fmla="*/ 177015 w 183687"/>
                <a:gd name="connsiteY21" fmla="*/ 46131 h 98312"/>
                <a:gd name="connsiteX22" fmla="*/ 170342 w 183687"/>
                <a:gd name="connsiteY22" fmla="*/ 62813 h 98312"/>
                <a:gd name="connsiteX23" fmla="*/ 160333 w 183687"/>
                <a:gd name="connsiteY23" fmla="*/ 71154 h 98312"/>
                <a:gd name="connsiteX24" fmla="*/ 150323 w 183687"/>
                <a:gd name="connsiteY24" fmla="*/ 76158 h 98312"/>
                <a:gd name="connsiteX25" fmla="*/ 131973 w 183687"/>
                <a:gd name="connsiteY25" fmla="*/ 76158 h 98312"/>
                <a:gd name="connsiteX26" fmla="*/ 120296 w 183687"/>
                <a:gd name="connsiteY26" fmla="*/ 82831 h 98312"/>
                <a:gd name="connsiteX27" fmla="*/ 101946 w 183687"/>
                <a:gd name="connsiteY27" fmla="*/ 87836 h 98312"/>
                <a:gd name="connsiteX28" fmla="*/ 91936 w 183687"/>
                <a:gd name="connsiteY28" fmla="*/ 91172 h 98312"/>
                <a:gd name="connsiteX29" fmla="*/ 81927 w 183687"/>
                <a:gd name="connsiteY29" fmla="*/ 96177 h 98312"/>
                <a:gd name="connsiteX30" fmla="*/ 63577 w 183687"/>
                <a:gd name="connsiteY30" fmla="*/ 96177 h 98312"/>
                <a:gd name="connsiteX31" fmla="*/ 51900 w 183687"/>
                <a:gd name="connsiteY31" fmla="*/ 97845 h 98312"/>
                <a:gd name="connsiteX32" fmla="*/ 41890 w 183687"/>
                <a:gd name="connsiteY32" fmla="*/ 91172 h 98312"/>
                <a:gd name="connsiteX33" fmla="*/ 30213 w 183687"/>
                <a:gd name="connsiteY33" fmla="*/ 87836 h 98312"/>
                <a:gd name="connsiteX34" fmla="*/ 23540 w 183687"/>
                <a:gd name="connsiteY34" fmla="*/ 87836 h 98312"/>
                <a:gd name="connsiteX35" fmla="*/ 10195 w 183687"/>
                <a:gd name="connsiteY35" fmla="*/ 86168 h 98312"/>
                <a:gd name="connsiteX36" fmla="*/ 8526 w 183687"/>
                <a:gd name="connsiteY36" fmla="*/ 86168 h 9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3687" h="98312">
                  <a:moveTo>
                    <a:pt x="8526" y="89504"/>
                  </a:moveTo>
                  <a:cubicBezTo>
                    <a:pt x="8526" y="89504"/>
                    <a:pt x="6858" y="86168"/>
                    <a:pt x="5190" y="86168"/>
                  </a:cubicBezTo>
                  <a:cubicBezTo>
                    <a:pt x="-1483" y="82831"/>
                    <a:pt x="185" y="76158"/>
                    <a:pt x="185" y="76158"/>
                  </a:cubicBezTo>
                  <a:cubicBezTo>
                    <a:pt x="185" y="76158"/>
                    <a:pt x="185" y="66149"/>
                    <a:pt x="3521" y="62813"/>
                  </a:cubicBezTo>
                  <a:cubicBezTo>
                    <a:pt x="6858" y="59476"/>
                    <a:pt x="11862" y="62813"/>
                    <a:pt x="13531" y="62813"/>
                  </a:cubicBezTo>
                  <a:cubicBezTo>
                    <a:pt x="20203" y="62813"/>
                    <a:pt x="21872" y="61145"/>
                    <a:pt x="28545" y="59476"/>
                  </a:cubicBezTo>
                  <a:cubicBezTo>
                    <a:pt x="35218" y="57808"/>
                    <a:pt x="33549" y="59476"/>
                    <a:pt x="38554" y="56140"/>
                  </a:cubicBezTo>
                  <a:cubicBezTo>
                    <a:pt x="43559" y="52804"/>
                    <a:pt x="50231" y="54472"/>
                    <a:pt x="55236" y="51135"/>
                  </a:cubicBezTo>
                  <a:cubicBezTo>
                    <a:pt x="60241" y="47799"/>
                    <a:pt x="60241" y="54472"/>
                    <a:pt x="66913" y="57808"/>
                  </a:cubicBezTo>
                  <a:cubicBezTo>
                    <a:pt x="73586" y="61145"/>
                    <a:pt x="73586" y="57808"/>
                    <a:pt x="73586" y="49467"/>
                  </a:cubicBezTo>
                  <a:cubicBezTo>
                    <a:pt x="73586" y="41126"/>
                    <a:pt x="65245" y="37790"/>
                    <a:pt x="65245" y="37790"/>
                  </a:cubicBezTo>
                  <a:cubicBezTo>
                    <a:pt x="65245" y="37790"/>
                    <a:pt x="66913" y="32785"/>
                    <a:pt x="75254" y="31117"/>
                  </a:cubicBezTo>
                  <a:cubicBezTo>
                    <a:pt x="83595" y="29449"/>
                    <a:pt x="85264" y="31117"/>
                    <a:pt x="85264" y="21108"/>
                  </a:cubicBezTo>
                  <a:cubicBezTo>
                    <a:pt x="85264" y="11099"/>
                    <a:pt x="95273" y="7762"/>
                    <a:pt x="95273" y="7762"/>
                  </a:cubicBezTo>
                  <a:cubicBezTo>
                    <a:pt x="95273" y="7762"/>
                    <a:pt x="111955" y="24444"/>
                    <a:pt x="115291" y="14435"/>
                  </a:cubicBezTo>
                  <a:cubicBezTo>
                    <a:pt x="118628" y="4426"/>
                    <a:pt x="125300" y="1089"/>
                    <a:pt x="125300" y="1089"/>
                  </a:cubicBezTo>
                  <a:cubicBezTo>
                    <a:pt x="125300" y="1089"/>
                    <a:pt x="135310" y="-2247"/>
                    <a:pt x="140314" y="2758"/>
                  </a:cubicBezTo>
                  <a:cubicBezTo>
                    <a:pt x="145319" y="7762"/>
                    <a:pt x="151992" y="11099"/>
                    <a:pt x="158665" y="9430"/>
                  </a:cubicBezTo>
                  <a:cubicBezTo>
                    <a:pt x="165337" y="7762"/>
                    <a:pt x="177015" y="9430"/>
                    <a:pt x="177015" y="9430"/>
                  </a:cubicBezTo>
                  <a:cubicBezTo>
                    <a:pt x="177015" y="9430"/>
                    <a:pt x="165337" y="22776"/>
                    <a:pt x="177015" y="24444"/>
                  </a:cubicBezTo>
                  <a:lnTo>
                    <a:pt x="183688" y="34453"/>
                  </a:lnTo>
                  <a:cubicBezTo>
                    <a:pt x="172010" y="31117"/>
                    <a:pt x="177015" y="46131"/>
                    <a:pt x="177015" y="46131"/>
                  </a:cubicBezTo>
                  <a:cubicBezTo>
                    <a:pt x="177015" y="46131"/>
                    <a:pt x="177015" y="66149"/>
                    <a:pt x="170342" y="62813"/>
                  </a:cubicBezTo>
                  <a:cubicBezTo>
                    <a:pt x="163669" y="59476"/>
                    <a:pt x="160333" y="71154"/>
                    <a:pt x="160333" y="71154"/>
                  </a:cubicBezTo>
                  <a:cubicBezTo>
                    <a:pt x="160333" y="71154"/>
                    <a:pt x="156996" y="72822"/>
                    <a:pt x="150323" y="76158"/>
                  </a:cubicBezTo>
                  <a:cubicBezTo>
                    <a:pt x="143651" y="79495"/>
                    <a:pt x="138646" y="76158"/>
                    <a:pt x="131973" y="76158"/>
                  </a:cubicBezTo>
                  <a:cubicBezTo>
                    <a:pt x="125300" y="76158"/>
                    <a:pt x="121964" y="76158"/>
                    <a:pt x="120296" y="82831"/>
                  </a:cubicBezTo>
                  <a:cubicBezTo>
                    <a:pt x="116959" y="89504"/>
                    <a:pt x="110287" y="89504"/>
                    <a:pt x="101946" y="87836"/>
                  </a:cubicBezTo>
                  <a:cubicBezTo>
                    <a:pt x="93605" y="86168"/>
                    <a:pt x="91936" y="84499"/>
                    <a:pt x="91936" y="91172"/>
                  </a:cubicBezTo>
                  <a:cubicBezTo>
                    <a:pt x="91936" y="97845"/>
                    <a:pt x="81927" y="96177"/>
                    <a:pt x="81927" y="96177"/>
                  </a:cubicBezTo>
                  <a:cubicBezTo>
                    <a:pt x="81927" y="96177"/>
                    <a:pt x="70250" y="96177"/>
                    <a:pt x="63577" y="96177"/>
                  </a:cubicBezTo>
                  <a:cubicBezTo>
                    <a:pt x="56904" y="96177"/>
                    <a:pt x="56904" y="99513"/>
                    <a:pt x="51900" y="97845"/>
                  </a:cubicBezTo>
                  <a:cubicBezTo>
                    <a:pt x="46895" y="96177"/>
                    <a:pt x="51900" y="91172"/>
                    <a:pt x="41890" y="91172"/>
                  </a:cubicBezTo>
                  <a:cubicBezTo>
                    <a:pt x="31881" y="91172"/>
                    <a:pt x="38554" y="91172"/>
                    <a:pt x="30213" y="87836"/>
                  </a:cubicBezTo>
                  <a:cubicBezTo>
                    <a:pt x="21872" y="84499"/>
                    <a:pt x="23540" y="84499"/>
                    <a:pt x="23540" y="87836"/>
                  </a:cubicBezTo>
                  <a:cubicBezTo>
                    <a:pt x="23540" y="91172"/>
                    <a:pt x="10195" y="86168"/>
                    <a:pt x="10195" y="86168"/>
                  </a:cubicBezTo>
                  <a:lnTo>
                    <a:pt x="8526" y="86168"/>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55" name="Freeform 1454">
              <a:extLst>
                <a:ext uri="{FF2B5EF4-FFF2-40B4-BE49-F238E27FC236}">
                  <a16:creationId xmlns:a16="http://schemas.microsoft.com/office/drawing/2014/main" id="{9A6563BC-71A7-F7D5-C8EB-5D88B7462A17}"/>
                </a:ext>
              </a:extLst>
            </p:cNvPr>
            <p:cNvSpPr/>
            <p:nvPr/>
          </p:nvSpPr>
          <p:spPr>
            <a:xfrm>
              <a:off x="8689794" y="5066327"/>
              <a:ext cx="1032615" cy="1124751"/>
            </a:xfrm>
            <a:custGeom>
              <a:avLst/>
              <a:gdLst>
                <a:gd name="connsiteX0" fmla="*/ 43373 w 1032615"/>
                <a:gd name="connsiteY0" fmla="*/ 580534 h 1124751"/>
                <a:gd name="connsiteX1" fmla="*/ 40036 w 1032615"/>
                <a:gd name="connsiteY1" fmla="*/ 592211 h 1124751"/>
                <a:gd name="connsiteX2" fmla="*/ 51714 w 1032615"/>
                <a:gd name="connsiteY2" fmla="*/ 652266 h 1124751"/>
                <a:gd name="connsiteX3" fmla="*/ 60055 w 1032615"/>
                <a:gd name="connsiteY3" fmla="*/ 655603 h 1124751"/>
                <a:gd name="connsiteX4" fmla="*/ 63391 w 1032615"/>
                <a:gd name="connsiteY4" fmla="*/ 692304 h 1124751"/>
                <a:gd name="connsiteX5" fmla="*/ 66728 w 1032615"/>
                <a:gd name="connsiteY5" fmla="*/ 692304 h 1124751"/>
                <a:gd name="connsiteX6" fmla="*/ 63391 w 1032615"/>
                <a:gd name="connsiteY6" fmla="*/ 760699 h 1124751"/>
                <a:gd name="connsiteX7" fmla="*/ 43373 w 1032615"/>
                <a:gd name="connsiteY7" fmla="*/ 760699 h 1124751"/>
                <a:gd name="connsiteX8" fmla="*/ 51714 w 1032615"/>
                <a:gd name="connsiteY8" fmla="*/ 777381 h 1124751"/>
                <a:gd name="connsiteX9" fmla="*/ 71732 w 1032615"/>
                <a:gd name="connsiteY9" fmla="*/ 785722 h 1124751"/>
                <a:gd name="connsiteX10" fmla="*/ 75069 w 1032615"/>
                <a:gd name="connsiteY10" fmla="*/ 797400 h 1124751"/>
                <a:gd name="connsiteX11" fmla="*/ 98423 w 1032615"/>
                <a:gd name="connsiteY11" fmla="*/ 797400 h 1124751"/>
                <a:gd name="connsiteX12" fmla="*/ 110101 w 1032615"/>
                <a:gd name="connsiteY12" fmla="*/ 805741 h 1124751"/>
                <a:gd name="connsiteX13" fmla="*/ 141797 w 1032615"/>
                <a:gd name="connsiteY13" fmla="*/ 777381 h 1124751"/>
                <a:gd name="connsiteX14" fmla="*/ 158479 w 1032615"/>
                <a:gd name="connsiteY14" fmla="*/ 789059 h 1124751"/>
                <a:gd name="connsiteX15" fmla="*/ 158479 w 1032615"/>
                <a:gd name="connsiteY15" fmla="*/ 769040 h 1124751"/>
                <a:gd name="connsiteX16" fmla="*/ 175161 w 1032615"/>
                <a:gd name="connsiteY16" fmla="*/ 772377 h 1124751"/>
                <a:gd name="connsiteX17" fmla="*/ 223538 w 1032615"/>
                <a:gd name="connsiteY17" fmla="*/ 760699 h 1124751"/>
                <a:gd name="connsiteX18" fmla="*/ 231879 w 1032615"/>
                <a:gd name="connsiteY18" fmla="*/ 769040 h 1124751"/>
                <a:gd name="connsiteX19" fmla="*/ 248561 w 1032615"/>
                <a:gd name="connsiteY19" fmla="*/ 760699 h 1124751"/>
                <a:gd name="connsiteX20" fmla="*/ 268580 w 1032615"/>
                <a:gd name="connsiteY20" fmla="*/ 764036 h 1124751"/>
                <a:gd name="connsiteX21" fmla="*/ 285262 w 1032615"/>
                <a:gd name="connsiteY21" fmla="*/ 735676 h 1124751"/>
                <a:gd name="connsiteX22" fmla="*/ 305281 w 1032615"/>
                <a:gd name="connsiteY22" fmla="*/ 735676 h 1124751"/>
                <a:gd name="connsiteX23" fmla="*/ 305281 w 1032615"/>
                <a:gd name="connsiteY23" fmla="*/ 727335 h 1124751"/>
                <a:gd name="connsiteX24" fmla="*/ 321963 w 1032615"/>
                <a:gd name="connsiteY24" fmla="*/ 723999 h 1124751"/>
                <a:gd name="connsiteX25" fmla="*/ 325299 w 1032615"/>
                <a:gd name="connsiteY25" fmla="*/ 712322 h 1124751"/>
                <a:gd name="connsiteX26" fmla="*/ 328636 w 1032615"/>
                <a:gd name="connsiteY26" fmla="*/ 712322 h 1124751"/>
                <a:gd name="connsiteX27" fmla="*/ 328636 w 1032615"/>
                <a:gd name="connsiteY27" fmla="*/ 708986 h 1124751"/>
                <a:gd name="connsiteX28" fmla="*/ 351990 w 1032615"/>
                <a:gd name="connsiteY28" fmla="*/ 712322 h 1124751"/>
                <a:gd name="connsiteX29" fmla="*/ 472101 w 1032615"/>
                <a:gd name="connsiteY29" fmla="*/ 683963 h 1124751"/>
                <a:gd name="connsiteX30" fmla="*/ 488783 w 1032615"/>
                <a:gd name="connsiteY30" fmla="*/ 703981 h 1124751"/>
                <a:gd name="connsiteX31" fmla="*/ 528820 w 1032615"/>
                <a:gd name="connsiteY31" fmla="*/ 703981 h 1124751"/>
                <a:gd name="connsiteX32" fmla="*/ 528820 w 1032615"/>
                <a:gd name="connsiteY32" fmla="*/ 707317 h 1124751"/>
                <a:gd name="connsiteX33" fmla="*/ 528820 w 1032615"/>
                <a:gd name="connsiteY33" fmla="*/ 718994 h 1124751"/>
                <a:gd name="connsiteX34" fmla="*/ 540497 w 1032615"/>
                <a:gd name="connsiteY34" fmla="*/ 727335 h 1124751"/>
                <a:gd name="connsiteX35" fmla="*/ 537161 w 1032615"/>
                <a:gd name="connsiteY35" fmla="*/ 730672 h 1124751"/>
                <a:gd name="connsiteX36" fmla="*/ 540497 w 1032615"/>
                <a:gd name="connsiteY36" fmla="*/ 739013 h 1124751"/>
                <a:gd name="connsiteX37" fmla="*/ 560515 w 1032615"/>
                <a:gd name="connsiteY37" fmla="*/ 742350 h 1124751"/>
                <a:gd name="connsiteX38" fmla="*/ 568856 w 1032615"/>
                <a:gd name="connsiteY38" fmla="*/ 782386 h 1124751"/>
                <a:gd name="connsiteX39" fmla="*/ 580534 w 1032615"/>
                <a:gd name="connsiteY39" fmla="*/ 785722 h 1124751"/>
                <a:gd name="connsiteX40" fmla="*/ 603889 w 1032615"/>
                <a:gd name="connsiteY40" fmla="*/ 754027 h 1124751"/>
                <a:gd name="connsiteX41" fmla="*/ 615566 w 1032615"/>
                <a:gd name="connsiteY41" fmla="*/ 754027 h 1124751"/>
                <a:gd name="connsiteX42" fmla="*/ 627243 w 1032615"/>
                <a:gd name="connsiteY42" fmla="*/ 734009 h 1124751"/>
                <a:gd name="connsiteX43" fmla="*/ 618902 w 1032615"/>
                <a:gd name="connsiteY43" fmla="*/ 777381 h 1124751"/>
                <a:gd name="connsiteX44" fmla="*/ 622239 w 1032615"/>
                <a:gd name="connsiteY44" fmla="*/ 797400 h 1124751"/>
                <a:gd name="connsiteX45" fmla="*/ 605557 w 1032615"/>
                <a:gd name="connsiteY45" fmla="*/ 800737 h 1124751"/>
                <a:gd name="connsiteX46" fmla="*/ 605557 w 1032615"/>
                <a:gd name="connsiteY46" fmla="*/ 809078 h 1124751"/>
                <a:gd name="connsiteX47" fmla="*/ 613898 w 1032615"/>
                <a:gd name="connsiteY47" fmla="*/ 805741 h 1124751"/>
                <a:gd name="connsiteX48" fmla="*/ 630580 w 1032615"/>
                <a:gd name="connsiteY48" fmla="*/ 777381 h 1124751"/>
                <a:gd name="connsiteX49" fmla="*/ 642257 w 1032615"/>
                <a:gd name="connsiteY49" fmla="*/ 777381 h 1124751"/>
                <a:gd name="connsiteX50" fmla="*/ 638921 w 1032615"/>
                <a:gd name="connsiteY50" fmla="*/ 785722 h 1124751"/>
                <a:gd name="connsiteX51" fmla="*/ 650598 w 1032615"/>
                <a:gd name="connsiteY51" fmla="*/ 817419 h 1124751"/>
                <a:gd name="connsiteX52" fmla="*/ 647262 w 1032615"/>
                <a:gd name="connsiteY52" fmla="*/ 829096 h 1124751"/>
                <a:gd name="connsiteX53" fmla="*/ 670617 w 1032615"/>
                <a:gd name="connsiteY53" fmla="*/ 820755 h 1124751"/>
                <a:gd name="connsiteX54" fmla="*/ 682294 w 1032615"/>
                <a:gd name="connsiteY54" fmla="*/ 892488 h 1124751"/>
                <a:gd name="connsiteX55" fmla="*/ 698976 w 1032615"/>
                <a:gd name="connsiteY55" fmla="*/ 900829 h 1124751"/>
                <a:gd name="connsiteX56" fmla="*/ 707317 w 1032615"/>
                <a:gd name="connsiteY56" fmla="*/ 917511 h 1124751"/>
                <a:gd name="connsiteX57" fmla="*/ 730672 w 1032615"/>
                <a:gd name="connsiteY57" fmla="*/ 929188 h 1124751"/>
                <a:gd name="connsiteX58" fmla="*/ 739013 w 1032615"/>
                <a:gd name="connsiteY58" fmla="*/ 920847 h 1124751"/>
                <a:gd name="connsiteX59" fmla="*/ 755695 w 1032615"/>
                <a:gd name="connsiteY59" fmla="*/ 940865 h 1124751"/>
                <a:gd name="connsiteX60" fmla="*/ 799068 w 1032615"/>
                <a:gd name="connsiteY60" fmla="*/ 924183 h 1124751"/>
                <a:gd name="connsiteX61" fmla="*/ 807409 w 1032615"/>
                <a:gd name="connsiteY61" fmla="*/ 924183 h 1124751"/>
                <a:gd name="connsiteX62" fmla="*/ 804073 w 1032615"/>
                <a:gd name="connsiteY62" fmla="*/ 915842 h 1124751"/>
                <a:gd name="connsiteX63" fmla="*/ 820755 w 1032615"/>
                <a:gd name="connsiteY63" fmla="*/ 904165 h 1124751"/>
                <a:gd name="connsiteX64" fmla="*/ 824091 w 1032615"/>
                <a:gd name="connsiteY64" fmla="*/ 915842 h 1124751"/>
                <a:gd name="connsiteX65" fmla="*/ 812414 w 1032615"/>
                <a:gd name="connsiteY65" fmla="*/ 927519 h 1124751"/>
                <a:gd name="connsiteX66" fmla="*/ 824091 w 1032615"/>
                <a:gd name="connsiteY66" fmla="*/ 935860 h 1124751"/>
                <a:gd name="connsiteX67" fmla="*/ 847446 w 1032615"/>
                <a:gd name="connsiteY67" fmla="*/ 947538 h 1124751"/>
                <a:gd name="connsiteX68" fmla="*/ 850783 w 1032615"/>
                <a:gd name="connsiteY68" fmla="*/ 959216 h 1124751"/>
                <a:gd name="connsiteX69" fmla="*/ 854119 w 1032615"/>
                <a:gd name="connsiteY69" fmla="*/ 947538 h 1124751"/>
                <a:gd name="connsiteX70" fmla="*/ 865796 w 1032615"/>
                <a:gd name="connsiteY70" fmla="*/ 947538 h 1124751"/>
                <a:gd name="connsiteX71" fmla="*/ 885814 w 1032615"/>
                <a:gd name="connsiteY71" fmla="*/ 907501 h 1124751"/>
                <a:gd name="connsiteX72" fmla="*/ 934193 w 1032615"/>
                <a:gd name="connsiteY72" fmla="*/ 907501 h 1124751"/>
                <a:gd name="connsiteX73" fmla="*/ 942534 w 1032615"/>
                <a:gd name="connsiteY73" fmla="*/ 899160 h 1124751"/>
                <a:gd name="connsiteX74" fmla="*/ 945870 w 1032615"/>
                <a:gd name="connsiteY74" fmla="*/ 882478 h 1124751"/>
                <a:gd name="connsiteX75" fmla="*/ 934193 w 1032615"/>
                <a:gd name="connsiteY75" fmla="*/ 865796 h 1124751"/>
                <a:gd name="connsiteX76" fmla="*/ 945870 w 1032615"/>
                <a:gd name="connsiteY76" fmla="*/ 857455 h 1124751"/>
                <a:gd name="connsiteX77" fmla="*/ 949206 w 1032615"/>
                <a:gd name="connsiteY77" fmla="*/ 820755 h 1124751"/>
                <a:gd name="connsiteX78" fmla="*/ 969224 w 1032615"/>
                <a:gd name="connsiteY78" fmla="*/ 780718 h 1124751"/>
                <a:gd name="connsiteX79" fmla="*/ 969224 w 1032615"/>
                <a:gd name="connsiteY79" fmla="*/ 744017 h 1124751"/>
                <a:gd name="connsiteX80" fmla="*/ 980902 w 1032615"/>
                <a:gd name="connsiteY80" fmla="*/ 744017 h 1124751"/>
                <a:gd name="connsiteX81" fmla="*/ 980902 w 1032615"/>
                <a:gd name="connsiteY81" fmla="*/ 732340 h 1124751"/>
                <a:gd name="connsiteX82" fmla="*/ 1009262 w 1032615"/>
                <a:gd name="connsiteY82" fmla="*/ 715658 h 1124751"/>
                <a:gd name="connsiteX83" fmla="*/ 1009262 w 1032615"/>
                <a:gd name="connsiteY83" fmla="*/ 707317 h 1124751"/>
                <a:gd name="connsiteX84" fmla="*/ 1009262 w 1032615"/>
                <a:gd name="connsiteY84" fmla="*/ 695640 h 1124751"/>
                <a:gd name="connsiteX85" fmla="*/ 1017603 w 1032615"/>
                <a:gd name="connsiteY85" fmla="*/ 695640 h 1124751"/>
                <a:gd name="connsiteX86" fmla="*/ 1020939 w 1032615"/>
                <a:gd name="connsiteY86" fmla="*/ 683963 h 1124751"/>
                <a:gd name="connsiteX87" fmla="*/ 1020939 w 1032615"/>
                <a:gd name="connsiteY87" fmla="*/ 660607 h 1124751"/>
                <a:gd name="connsiteX88" fmla="*/ 1020939 w 1032615"/>
                <a:gd name="connsiteY88" fmla="*/ 652266 h 1124751"/>
                <a:gd name="connsiteX89" fmla="*/ 1020939 w 1032615"/>
                <a:gd name="connsiteY89" fmla="*/ 608893 h 1124751"/>
                <a:gd name="connsiteX90" fmla="*/ 1029280 w 1032615"/>
                <a:gd name="connsiteY90" fmla="*/ 608893 h 1124751"/>
                <a:gd name="connsiteX91" fmla="*/ 1032616 w 1032615"/>
                <a:gd name="connsiteY91" fmla="*/ 592211 h 1124751"/>
                <a:gd name="connsiteX92" fmla="*/ 1029280 w 1032615"/>
                <a:gd name="connsiteY92" fmla="*/ 568856 h 1124751"/>
                <a:gd name="connsiteX93" fmla="*/ 1017603 w 1032615"/>
                <a:gd name="connsiteY93" fmla="*/ 540497 h 1124751"/>
                <a:gd name="connsiteX94" fmla="*/ 1017603 w 1032615"/>
                <a:gd name="connsiteY94" fmla="*/ 472101 h 1124751"/>
                <a:gd name="connsiteX95" fmla="*/ 994248 w 1032615"/>
                <a:gd name="connsiteY95" fmla="*/ 455419 h 1124751"/>
                <a:gd name="connsiteX96" fmla="*/ 994248 w 1032615"/>
                <a:gd name="connsiteY96" fmla="*/ 438737 h 1124751"/>
                <a:gd name="connsiteX97" fmla="*/ 970893 w 1032615"/>
                <a:gd name="connsiteY97" fmla="*/ 422055 h 1124751"/>
                <a:gd name="connsiteX98" fmla="*/ 967557 w 1032615"/>
                <a:gd name="connsiteY98" fmla="*/ 382018 h 1124751"/>
                <a:gd name="connsiteX99" fmla="*/ 935860 w 1032615"/>
                <a:gd name="connsiteY99" fmla="*/ 365336 h 1124751"/>
                <a:gd name="connsiteX100" fmla="*/ 924183 w 1032615"/>
                <a:gd name="connsiteY100" fmla="*/ 316958 h 1124751"/>
                <a:gd name="connsiteX101" fmla="*/ 915842 w 1032615"/>
                <a:gd name="connsiteY101" fmla="*/ 316958 h 1124751"/>
                <a:gd name="connsiteX102" fmla="*/ 924183 w 1032615"/>
                <a:gd name="connsiteY102" fmla="*/ 305281 h 1124751"/>
                <a:gd name="connsiteX103" fmla="*/ 920847 w 1032615"/>
                <a:gd name="connsiteY103" fmla="*/ 293603 h 1124751"/>
                <a:gd name="connsiteX104" fmla="*/ 857455 w 1032615"/>
                <a:gd name="connsiteY104" fmla="*/ 256903 h 1124751"/>
                <a:gd name="connsiteX105" fmla="*/ 854119 w 1032615"/>
                <a:gd name="connsiteY105" fmla="*/ 200184 h 1124751"/>
                <a:gd name="connsiteX106" fmla="*/ 834101 w 1032615"/>
                <a:gd name="connsiteY106" fmla="*/ 168488 h 1124751"/>
                <a:gd name="connsiteX107" fmla="*/ 834101 w 1032615"/>
                <a:gd name="connsiteY107" fmla="*/ 120110 h 1124751"/>
                <a:gd name="connsiteX108" fmla="*/ 822423 w 1032615"/>
                <a:gd name="connsiteY108" fmla="*/ 120110 h 1124751"/>
                <a:gd name="connsiteX109" fmla="*/ 819086 w 1032615"/>
                <a:gd name="connsiteY109" fmla="*/ 111769 h 1124751"/>
                <a:gd name="connsiteX110" fmla="*/ 815750 w 1032615"/>
                <a:gd name="connsiteY110" fmla="*/ 111769 h 1124751"/>
                <a:gd name="connsiteX111" fmla="*/ 815750 w 1032615"/>
                <a:gd name="connsiteY111" fmla="*/ 100092 h 1124751"/>
                <a:gd name="connsiteX112" fmla="*/ 804073 w 1032615"/>
                <a:gd name="connsiteY112" fmla="*/ 103428 h 1124751"/>
                <a:gd name="connsiteX113" fmla="*/ 804073 w 1032615"/>
                <a:gd name="connsiteY113" fmla="*/ 111769 h 1124751"/>
                <a:gd name="connsiteX114" fmla="*/ 792396 w 1032615"/>
                <a:gd name="connsiteY114" fmla="*/ 108433 h 1124751"/>
                <a:gd name="connsiteX115" fmla="*/ 760699 w 1032615"/>
                <a:gd name="connsiteY115" fmla="*/ 0 h 1124751"/>
                <a:gd name="connsiteX116" fmla="*/ 749022 w 1032615"/>
                <a:gd name="connsiteY116" fmla="*/ 0 h 1124751"/>
                <a:gd name="connsiteX117" fmla="*/ 745686 w 1032615"/>
                <a:gd name="connsiteY117" fmla="*/ 76737 h 1124751"/>
                <a:gd name="connsiteX118" fmla="*/ 737345 w 1032615"/>
                <a:gd name="connsiteY118" fmla="*/ 80073 h 1124751"/>
                <a:gd name="connsiteX119" fmla="*/ 737345 w 1032615"/>
                <a:gd name="connsiteY119" fmla="*/ 163484 h 1124751"/>
                <a:gd name="connsiteX120" fmla="*/ 729004 w 1032615"/>
                <a:gd name="connsiteY120" fmla="*/ 166820 h 1124751"/>
                <a:gd name="connsiteX121" fmla="*/ 729004 w 1032615"/>
                <a:gd name="connsiteY121" fmla="*/ 186838 h 1124751"/>
                <a:gd name="connsiteX122" fmla="*/ 720663 w 1032615"/>
                <a:gd name="connsiteY122" fmla="*/ 195179 h 1124751"/>
                <a:gd name="connsiteX123" fmla="*/ 720663 w 1032615"/>
                <a:gd name="connsiteY123" fmla="*/ 211861 h 1124751"/>
                <a:gd name="connsiteX124" fmla="*/ 712322 w 1032615"/>
                <a:gd name="connsiteY124" fmla="*/ 215198 h 1124751"/>
                <a:gd name="connsiteX125" fmla="*/ 692304 w 1032615"/>
                <a:gd name="connsiteY125" fmla="*/ 215198 h 1124751"/>
                <a:gd name="connsiteX126" fmla="*/ 680626 w 1032615"/>
                <a:gd name="connsiteY126" fmla="*/ 191843 h 1124751"/>
                <a:gd name="connsiteX127" fmla="*/ 668948 w 1032615"/>
                <a:gd name="connsiteY127" fmla="*/ 191843 h 1124751"/>
                <a:gd name="connsiteX128" fmla="*/ 640589 w 1032615"/>
                <a:gd name="connsiteY128" fmla="*/ 160147 h 1124751"/>
                <a:gd name="connsiteX129" fmla="*/ 608893 w 1032615"/>
                <a:gd name="connsiteY129" fmla="*/ 151806 h 1124751"/>
                <a:gd name="connsiteX130" fmla="*/ 608893 w 1032615"/>
                <a:gd name="connsiteY130" fmla="*/ 143465 h 1124751"/>
                <a:gd name="connsiteX131" fmla="*/ 585538 w 1032615"/>
                <a:gd name="connsiteY131" fmla="*/ 131788 h 1124751"/>
                <a:gd name="connsiteX132" fmla="*/ 585538 w 1032615"/>
                <a:gd name="connsiteY132" fmla="*/ 103428 h 1124751"/>
                <a:gd name="connsiteX133" fmla="*/ 593879 w 1032615"/>
                <a:gd name="connsiteY133" fmla="*/ 100092 h 1124751"/>
                <a:gd name="connsiteX134" fmla="*/ 590543 w 1032615"/>
                <a:gd name="connsiteY134" fmla="*/ 76737 h 1124751"/>
                <a:gd name="connsiteX135" fmla="*/ 610561 w 1032615"/>
                <a:gd name="connsiteY135" fmla="*/ 76737 h 1124751"/>
                <a:gd name="connsiteX136" fmla="*/ 610561 w 1032615"/>
                <a:gd name="connsiteY136" fmla="*/ 65060 h 1124751"/>
                <a:gd name="connsiteX137" fmla="*/ 607225 w 1032615"/>
                <a:gd name="connsiteY137" fmla="*/ 56719 h 1124751"/>
                <a:gd name="connsiteX138" fmla="*/ 618902 w 1032615"/>
                <a:gd name="connsiteY138" fmla="*/ 48378 h 1124751"/>
                <a:gd name="connsiteX139" fmla="*/ 615566 w 1032615"/>
                <a:gd name="connsiteY139" fmla="*/ 31696 h 1124751"/>
                <a:gd name="connsiteX140" fmla="*/ 595548 w 1032615"/>
                <a:gd name="connsiteY140" fmla="*/ 40037 h 1124751"/>
                <a:gd name="connsiteX141" fmla="*/ 592211 w 1032615"/>
                <a:gd name="connsiteY141" fmla="*/ 31696 h 1124751"/>
                <a:gd name="connsiteX142" fmla="*/ 548838 w 1032615"/>
                <a:gd name="connsiteY142" fmla="*/ 28359 h 1124751"/>
                <a:gd name="connsiteX143" fmla="*/ 545502 w 1032615"/>
                <a:gd name="connsiteY143" fmla="*/ 28359 h 1124751"/>
                <a:gd name="connsiteX144" fmla="*/ 533824 w 1032615"/>
                <a:gd name="connsiteY144" fmla="*/ 16682 h 1124751"/>
                <a:gd name="connsiteX145" fmla="*/ 525483 w 1032615"/>
                <a:gd name="connsiteY145" fmla="*/ 25023 h 1124751"/>
                <a:gd name="connsiteX146" fmla="*/ 517142 w 1032615"/>
                <a:gd name="connsiteY146" fmla="*/ 21686 h 1124751"/>
                <a:gd name="connsiteX147" fmla="*/ 500460 w 1032615"/>
                <a:gd name="connsiteY147" fmla="*/ 10009 h 1124751"/>
                <a:gd name="connsiteX148" fmla="*/ 520479 w 1032615"/>
                <a:gd name="connsiteY148" fmla="*/ 33364 h 1124751"/>
                <a:gd name="connsiteX149" fmla="*/ 512138 w 1032615"/>
                <a:gd name="connsiteY149" fmla="*/ 41705 h 1124751"/>
                <a:gd name="connsiteX150" fmla="*/ 512138 w 1032615"/>
                <a:gd name="connsiteY150" fmla="*/ 50046 h 1124751"/>
                <a:gd name="connsiteX151" fmla="*/ 472101 w 1032615"/>
                <a:gd name="connsiteY151" fmla="*/ 38368 h 1124751"/>
                <a:gd name="connsiteX152" fmla="*/ 468764 w 1032615"/>
                <a:gd name="connsiteY152" fmla="*/ 50046 h 1124751"/>
                <a:gd name="connsiteX153" fmla="*/ 457087 w 1032615"/>
                <a:gd name="connsiteY153" fmla="*/ 41705 h 1124751"/>
                <a:gd name="connsiteX154" fmla="*/ 457087 w 1032615"/>
                <a:gd name="connsiteY154" fmla="*/ 78405 h 1124751"/>
                <a:gd name="connsiteX155" fmla="*/ 440405 w 1032615"/>
                <a:gd name="connsiteY155" fmla="*/ 78405 h 1124751"/>
                <a:gd name="connsiteX156" fmla="*/ 440405 w 1032615"/>
                <a:gd name="connsiteY156" fmla="*/ 98424 h 1124751"/>
                <a:gd name="connsiteX157" fmla="*/ 423722 w 1032615"/>
                <a:gd name="connsiteY157" fmla="*/ 106765 h 1124751"/>
                <a:gd name="connsiteX158" fmla="*/ 420387 w 1032615"/>
                <a:gd name="connsiteY158" fmla="*/ 130119 h 1124751"/>
                <a:gd name="connsiteX159" fmla="*/ 412046 w 1032615"/>
                <a:gd name="connsiteY159" fmla="*/ 126783 h 1124751"/>
                <a:gd name="connsiteX160" fmla="*/ 400368 w 1032615"/>
                <a:gd name="connsiteY160" fmla="*/ 123447 h 1124751"/>
                <a:gd name="connsiteX161" fmla="*/ 400368 w 1032615"/>
                <a:gd name="connsiteY161" fmla="*/ 140129 h 1124751"/>
                <a:gd name="connsiteX162" fmla="*/ 388691 w 1032615"/>
                <a:gd name="connsiteY162" fmla="*/ 143465 h 1124751"/>
                <a:gd name="connsiteX163" fmla="*/ 380350 w 1032615"/>
                <a:gd name="connsiteY163" fmla="*/ 103428 h 1124751"/>
                <a:gd name="connsiteX164" fmla="*/ 377013 w 1032615"/>
                <a:gd name="connsiteY164" fmla="*/ 91751 h 1124751"/>
                <a:gd name="connsiteX165" fmla="*/ 345318 w 1032615"/>
                <a:gd name="connsiteY165" fmla="*/ 115106 h 1124751"/>
                <a:gd name="connsiteX166" fmla="*/ 341981 w 1032615"/>
                <a:gd name="connsiteY166" fmla="*/ 106765 h 1124751"/>
                <a:gd name="connsiteX167" fmla="*/ 333640 w 1032615"/>
                <a:gd name="connsiteY167" fmla="*/ 106765 h 1124751"/>
                <a:gd name="connsiteX168" fmla="*/ 336977 w 1032615"/>
                <a:gd name="connsiteY168" fmla="*/ 115106 h 1124751"/>
                <a:gd name="connsiteX169" fmla="*/ 328636 w 1032615"/>
                <a:gd name="connsiteY169" fmla="*/ 115106 h 1124751"/>
                <a:gd name="connsiteX170" fmla="*/ 331971 w 1032615"/>
                <a:gd name="connsiteY170" fmla="*/ 131788 h 1124751"/>
                <a:gd name="connsiteX171" fmla="*/ 320295 w 1032615"/>
                <a:gd name="connsiteY171" fmla="*/ 131788 h 1124751"/>
                <a:gd name="connsiteX172" fmla="*/ 323630 w 1032615"/>
                <a:gd name="connsiteY172" fmla="*/ 143465 h 1124751"/>
                <a:gd name="connsiteX173" fmla="*/ 311954 w 1032615"/>
                <a:gd name="connsiteY173" fmla="*/ 135124 h 1124751"/>
                <a:gd name="connsiteX174" fmla="*/ 303613 w 1032615"/>
                <a:gd name="connsiteY174" fmla="*/ 143465 h 1124751"/>
                <a:gd name="connsiteX175" fmla="*/ 303613 w 1032615"/>
                <a:gd name="connsiteY175" fmla="*/ 160147 h 1124751"/>
                <a:gd name="connsiteX176" fmla="*/ 303613 w 1032615"/>
                <a:gd name="connsiteY176" fmla="*/ 168488 h 1124751"/>
                <a:gd name="connsiteX177" fmla="*/ 286931 w 1032615"/>
                <a:gd name="connsiteY177" fmla="*/ 158479 h 1124751"/>
                <a:gd name="connsiteX178" fmla="*/ 278590 w 1032615"/>
                <a:gd name="connsiteY178" fmla="*/ 165152 h 1124751"/>
                <a:gd name="connsiteX179" fmla="*/ 278590 w 1032615"/>
                <a:gd name="connsiteY179" fmla="*/ 188507 h 1124751"/>
                <a:gd name="connsiteX180" fmla="*/ 278590 w 1032615"/>
                <a:gd name="connsiteY180" fmla="*/ 205189 h 1124751"/>
                <a:gd name="connsiteX181" fmla="*/ 266912 w 1032615"/>
                <a:gd name="connsiteY181" fmla="*/ 193511 h 1124751"/>
                <a:gd name="connsiteX182" fmla="*/ 246894 w 1032615"/>
                <a:gd name="connsiteY182" fmla="*/ 190175 h 1124751"/>
                <a:gd name="connsiteX183" fmla="*/ 246894 w 1032615"/>
                <a:gd name="connsiteY183" fmla="*/ 233548 h 1124751"/>
                <a:gd name="connsiteX184" fmla="*/ 223538 w 1032615"/>
                <a:gd name="connsiteY184" fmla="*/ 253566 h 1124751"/>
                <a:gd name="connsiteX185" fmla="*/ 220203 w 1032615"/>
                <a:gd name="connsiteY185" fmla="*/ 270248 h 1124751"/>
                <a:gd name="connsiteX186" fmla="*/ 176829 w 1032615"/>
                <a:gd name="connsiteY186" fmla="*/ 281926 h 1124751"/>
                <a:gd name="connsiteX187" fmla="*/ 173492 w 1032615"/>
                <a:gd name="connsiteY187" fmla="*/ 290267 h 1124751"/>
                <a:gd name="connsiteX188" fmla="*/ 161816 w 1032615"/>
                <a:gd name="connsiteY188" fmla="*/ 286930 h 1124751"/>
                <a:gd name="connsiteX189" fmla="*/ 150138 w 1032615"/>
                <a:gd name="connsiteY189" fmla="*/ 306949 h 1124751"/>
                <a:gd name="connsiteX190" fmla="*/ 133456 w 1032615"/>
                <a:gd name="connsiteY190" fmla="*/ 306949 h 1124751"/>
                <a:gd name="connsiteX191" fmla="*/ 130119 w 1032615"/>
                <a:gd name="connsiteY191" fmla="*/ 315290 h 1124751"/>
                <a:gd name="connsiteX192" fmla="*/ 106764 w 1032615"/>
                <a:gd name="connsiteY192" fmla="*/ 311953 h 1124751"/>
                <a:gd name="connsiteX193" fmla="*/ 103429 w 1032615"/>
                <a:gd name="connsiteY193" fmla="*/ 323631 h 1124751"/>
                <a:gd name="connsiteX194" fmla="*/ 86747 w 1032615"/>
                <a:gd name="connsiteY194" fmla="*/ 323631 h 1124751"/>
                <a:gd name="connsiteX195" fmla="*/ 86747 w 1032615"/>
                <a:gd name="connsiteY195" fmla="*/ 326967 h 1124751"/>
                <a:gd name="connsiteX196" fmla="*/ 50046 w 1032615"/>
                <a:gd name="connsiteY196" fmla="*/ 358663 h 1124751"/>
                <a:gd name="connsiteX197" fmla="*/ 38368 w 1032615"/>
                <a:gd name="connsiteY197" fmla="*/ 367004 h 1124751"/>
                <a:gd name="connsiteX198" fmla="*/ 30027 w 1032615"/>
                <a:gd name="connsiteY198" fmla="*/ 370340 h 1124751"/>
                <a:gd name="connsiteX199" fmla="*/ 33364 w 1032615"/>
                <a:gd name="connsiteY199" fmla="*/ 358663 h 1124751"/>
                <a:gd name="connsiteX200" fmla="*/ 25023 w 1032615"/>
                <a:gd name="connsiteY200" fmla="*/ 361999 h 1124751"/>
                <a:gd name="connsiteX201" fmla="*/ 21686 w 1032615"/>
                <a:gd name="connsiteY201" fmla="*/ 373677 h 1124751"/>
                <a:gd name="connsiteX202" fmla="*/ 25023 w 1032615"/>
                <a:gd name="connsiteY202" fmla="*/ 413714 h 1124751"/>
                <a:gd name="connsiteX203" fmla="*/ 8341 w 1032615"/>
                <a:gd name="connsiteY203" fmla="*/ 425391 h 1124751"/>
                <a:gd name="connsiteX204" fmla="*/ 16682 w 1032615"/>
                <a:gd name="connsiteY204" fmla="*/ 437068 h 1124751"/>
                <a:gd name="connsiteX205" fmla="*/ 16682 w 1032615"/>
                <a:gd name="connsiteY205" fmla="*/ 440405 h 1124751"/>
                <a:gd name="connsiteX206" fmla="*/ 33364 w 1032615"/>
                <a:gd name="connsiteY206" fmla="*/ 477105 h 1124751"/>
                <a:gd name="connsiteX207" fmla="*/ 33364 w 1032615"/>
                <a:gd name="connsiteY207" fmla="*/ 497124 h 1124751"/>
                <a:gd name="connsiteX208" fmla="*/ 21686 w 1032615"/>
                <a:gd name="connsiteY208" fmla="*/ 493787 h 1124751"/>
                <a:gd name="connsiteX209" fmla="*/ 21686 w 1032615"/>
                <a:gd name="connsiteY209" fmla="*/ 482110 h 1124751"/>
                <a:gd name="connsiteX210" fmla="*/ 18350 w 1032615"/>
                <a:gd name="connsiteY210" fmla="*/ 493787 h 1124751"/>
                <a:gd name="connsiteX211" fmla="*/ 15013 w 1032615"/>
                <a:gd name="connsiteY211" fmla="*/ 505465 h 1124751"/>
                <a:gd name="connsiteX212" fmla="*/ 15013 w 1032615"/>
                <a:gd name="connsiteY212" fmla="*/ 513806 h 1124751"/>
                <a:gd name="connsiteX213" fmla="*/ 38368 w 1032615"/>
                <a:gd name="connsiteY213" fmla="*/ 537160 h 1124751"/>
                <a:gd name="connsiteX214" fmla="*/ 38368 w 1032615"/>
                <a:gd name="connsiteY214" fmla="*/ 560515 h 1124751"/>
                <a:gd name="connsiteX215" fmla="*/ 55050 w 1032615"/>
                <a:gd name="connsiteY215" fmla="*/ 572193 h 1124751"/>
                <a:gd name="connsiteX216" fmla="*/ 872469 w 1032615"/>
                <a:gd name="connsiteY216" fmla="*/ 1112690 h 1124751"/>
                <a:gd name="connsiteX217" fmla="*/ 875806 w 1032615"/>
                <a:gd name="connsiteY217" fmla="*/ 1121031 h 1124751"/>
                <a:gd name="connsiteX218" fmla="*/ 872469 w 1032615"/>
                <a:gd name="connsiteY218" fmla="*/ 1112690 h 1124751"/>
                <a:gd name="connsiteX219" fmla="*/ 804073 w 1032615"/>
                <a:gd name="connsiteY219" fmla="*/ 1017603 h 1124751"/>
                <a:gd name="connsiteX220" fmla="*/ 800737 w 1032615"/>
                <a:gd name="connsiteY220" fmla="*/ 1029280 h 1124751"/>
                <a:gd name="connsiteX221" fmla="*/ 820755 w 1032615"/>
                <a:gd name="connsiteY221" fmla="*/ 1069317 h 1124751"/>
                <a:gd name="connsiteX222" fmla="*/ 832432 w 1032615"/>
                <a:gd name="connsiteY222" fmla="*/ 1072653 h 1124751"/>
                <a:gd name="connsiteX223" fmla="*/ 844109 w 1032615"/>
                <a:gd name="connsiteY223" fmla="*/ 1112690 h 1124751"/>
                <a:gd name="connsiteX224" fmla="*/ 844109 w 1032615"/>
                <a:gd name="connsiteY224" fmla="*/ 1121031 h 1124751"/>
                <a:gd name="connsiteX225" fmla="*/ 875806 w 1032615"/>
                <a:gd name="connsiteY225" fmla="*/ 1101013 h 1124751"/>
                <a:gd name="connsiteX226" fmla="*/ 892488 w 1032615"/>
                <a:gd name="connsiteY226" fmla="*/ 1109354 h 1124751"/>
                <a:gd name="connsiteX227" fmla="*/ 892488 w 1032615"/>
                <a:gd name="connsiteY227" fmla="*/ 1101013 h 1124751"/>
                <a:gd name="connsiteX228" fmla="*/ 889151 w 1032615"/>
                <a:gd name="connsiteY228" fmla="*/ 1084331 h 1124751"/>
                <a:gd name="connsiteX229" fmla="*/ 892488 w 1032615"/>
                <a:gd name="connsiteY229" fmla="*/ 1067649 h 1124751"/>
                <a:gd name="connsiteX230" fmla="*/ 900829 w 1032615"/>
                <a:gd name="connsiteY230" fmla="*/ 1067649 h 1124751"/>
                <a:gd name="connsiteX231" fmla="*/ 897492 w 1032615"/>
                <a:gd name="connsiteY231" fmla="*/ 1024275 h 1124751"/>
                <a:gd name="connsiteX232" fmla="*/ 805741 w 1032615"/>
                <a:gd name="connsiteY232" fmla="*/ 1015934 h 1124751"/>
                <a:gd name="connsiteX233" fmla="*/ 889151 w 1032615"/>
                <a:gd name="connsiteY233" fmla="*/ 989243 h 1124751"/>
                <a:gd name="connsiteX234" fmla="*/ 892488 w 1032615"/>
                <a:gd name="connsiteY234" fmla="*/ 1005925 h 1124751"/>
                <a:gd name="connsiteX235" fmla="*/ 889151 w 1032615"/>
                <a:gd name="connsiteY235" fmla="*/ 989243 h 1124751"/>
                <a:gd name="connsiteX236" fmla="*/ 780718 w 1032615"/>
                <a:gd name="connsiteY236" fmla="*/ 980902 h 1124751"/>
                <a:gd name="connsiteX237" fmla="*/ 784055 w 1032615"/>
                <a:gd name="connsiteY237" fmla="*/ 997584 h 1124751"/>
                <a:gd name="connsiteX238" fmla="*/ 780718 w 1032615"/>
                <a:gd name="connsiteY238" fmla="*/ 980902 h 1124751"/>
                <a:gd name="connsiteX239" fmla="*/ 620571 w 1032615"/>
                <a:gd name="connsiteY239" fmla="*/ 832432 h 1124751"/>
                <a:gd name="connsiteX240" fmla="*/ 617234 w 1032615"/>
                <a:gd name="connsiteY240" fmla="*/ 844109 h 1124751"/>
                <a:gd name="connsiteX241" fmla="*/ 620571 w 1032615"/>
                <a:gd name="connsiteY241" fmla="*/ 832432 h 1124751"/>
                <a:gd name="connsiteX242" fmla="*/ 572193 w 1032615"/>
                <a:gd name="connsiteY242" fmla="*/ 677289 h 1124751"/>
                <a:gd name="connsiteX243" fmla="*/ 568856 w 1032615"/>
                <a:gd name="connsiteY243" fmla="*/ 685630 h 1124751"/>
                <a:gd name="connsiteX244" fmla="*/ 572193 w 1032615"/>
                <a:gd name="connsiteY244" fmla="*/ 677289 h 1124751"/>
                <a:gd name="connsiteX245" fmla="*/ 583870 w 1032615"/>
                <a:gd name="connsiteY245" fmla="*/ 672285 h 1124751"/>
                <a:gd name="connsiteX246" fmla="*/ 583870 w 1032615"/>
                <a:gd name="connsiteY246" fmla="*/ 700645 h 1124751"/>
                <a:gd name="connsiteX247" fmla="*/ 583870 w 1032615"/>
                <a:gd name="connsiteY247" fmla="*/ 672285 h 1124751"/>
                <a:gd name="connsiteX248" fmla="*/ 628912 w 1032615"/>
                <a:gd name="connsiteY248" fmla="*/ 660607 h 1124751"/>
                <a:gd name="connsiteX249" fmla="*/ 632248 w 1032615"/>
                <a:gd name="connsiteY249" fmla="*/ 680626 h 1124751"/>
                <a:gd name="connsiteX250" fmla="*/ 628912 w 1032615"/>
                <a:gd name="connsiteY250" fmla="*/ 660607 h 1124751"/>
                <a:gd name="connsiteX251" fmla="*/ 0 w 1032615"/>
                <a:gd name="connsiteY251" fmla="*/ 492119 h 1124751"/>
                <a:gd name="connsiteX252" fmla="*/ 3337 w 1032615"/>
                <a:gd name="connsiteY252" fmla="*/ 508801 h 1124751"/>
                <a:gd name="connsiteX253" fmla="*/ 0 w 1032615"/>
                <a:gd name="connsiteY253" fmla="*/ 492119 h 1124751"/>
                <a:gd name="connsiteX254" fmla="*/ 680626 w 1032615"/>
                <a:gd name="connsiteY254" fmla="*/ 183502 h 1124751"/>
                <a:gd name="connsiteX255" fmla="*/ 683962 w 1032615"/>
                <a:gd name="connsiteY255" fmla="*/ 195179 h 1124751"/>
                <a:gd name="connsiteX256" fmla="*/ 680626 w 1032615"/>
                <a:gd name="connsiteY256" fmla="*/ 183502 h 1124751"/>
                <a:gd name="connsiteX257" fmla="*/ 608893 w 1032615"/>
                <a:gd name="connsiteY257" fmla="*/ 96755 h 1124751"/>
                <a:gd name="connsiteX258" fmla="*/ 600552 w 1032615"/>
                <a:gd name="connsiteY258" fmla="*/ 100092 h 1124751"/>
                <a:gd name="connsiteX259" fmla="*/ 600552 w 1032615"/>
                <a:gd name="connsiteY259" fmla="*/ 116774 h 1124751"/>
                <a:gd name="connsiteX260" fmla="*/ 612230 w 1032615"/>
                <a:gd name="connsiteY260" fmla="*/ 113437 h 1124751"/>
                <a:gd name="connsiteX261" fmla="*/ 615566 w 1032615"/>
                <a:gd name="connsiteY261" fmla="*/ 110101 h 1124751"/>
                <a:gd name="connsiteX262" fmla="*/ 607225 w 1032615"/>
                <a:gd name="connsiteY262" fmla="*/ 98424 h 1124751"/>
                <a:gd name="connsiteX263" fmla="*/ 440405 w 1032615"/>
                <a:gd name="connsiteY263" fmla="*/ 31696 h 1124751"/>
                <a:gd name="connsiteX264" fmla="*/ 440405 w 1032615"/>
                <a:gd name="connsiteY264" fmla="*/ 40037 h 1124751"/>
                <a:gd name="connsiteX265" fmla="*/ 448746 w 1032615"/>
                <a:gd name="connsiteY265" fmla="*/ 40037 h 1124751"/>
                <a:gd name="connsiteX266" fmla="*/ 440405 w 1032615"/>
                <a:gd name="connsiteY266" fmla="*/ 31696 h 1124751"/>
                <a:gd name="connsiteX267" fmla="*/ 452082 w 1032615"/>
                <a:gd name="connsiteY267" fmla="*/ 28359 h 1124751"/>
                <a:gd name="connsiteX268" fmla="*/ 455419 w 1032615"/>
                <a:gd name="connsiteY268" fmla="*/ 36700 h 1124751"/>
                <a:gd name="connsiteX269" fmla="*/ 452082 w 1032615"/>
                <a:gd name="connsiteY269" fmla="*/ 28359 h 1124751"/>
                <a:gd name="connsiteX270" fmla="*/ 463760 w 1032615"/>
                <a:gd name="connsiteY270" fmla="*/ 23355 h 1124751"/>
                <a:gd name="connsiteX271" fmla="*/ 463760 w 1032615"/>
                <a:gd name="connsiteY271" fmla="*/ 31696 h 1124751"/>
                <a:gd name="connsiteX272" fmla="*/ 472101 w 1032615"/>
                <a:gd name="connsiteY272" fmla="*/ 31696 h 1124751"/>
                <a:gd name="connsiteX273" fmla="*/ 463760 w 1032615"/>
                <a:gd name="connsiteY273" fmla="*/ 23355 h 112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032615" h="1124751">
                  <a:moveTo>
                    <a:pt x="43373" y="580534"/>
                  </a:moveTo>
                  <a:cubicBezTo>
                    <a:pt x="46709" y="587207"/>
                    <a:pt x="36701" y="588875"/>
                    <a:pt x="40036" y="592211"/>
                  </a:cubicBezTo>
                  <a:cubicBezTo>
                    <a:pt x="56718" y="607225"/>
                    <a:pt x="46709" y="623907"/>
                    <a:pt x="51714" y="652266"/>
                  </a:cubicBezTo>
                  <a:lnTo>
                    <a:pt x="60055" y="655603"/>
                  </a:lnTo>
                  <a:cubicBezTo>
                    <a:pt x="63391" y="667280"/>
                    <a:pt x="63391" y="682294"/>
                    <a:pt x="63391" y="692304"/>
                  </a:cubicBezTo>
                  <a:lnTo>
                    <a:pt x="66728" y="692304"/>
                  </a:lnTo>
                  <a:cubicBezTo>
                    <a:pt x="70065" y="712322"/>
                    <a:pt x="63391" y="730672"/>
                    <a:pt x="63391" y="760699"/>
                  </a:cubicBezTo>
                  <a:cubicBezTo>
                    <a:pt x="51714" y="759032"/>
                    <a:pt x="48377" y="760699"/>
                    <a:pt x="43373" y="760699"/>
                  </a:cubicBezTo>
                  <a:cubicBezTo>
                    <a:pt x="45042" y="762368"/>
                    <a:pt x="48377" y="774045"/>
                    <a:pt x="51714" y="777381"/>
                  </a:cubicBezTo>
                  <a:cubicBezTo>
                    <a:pt x="56718" y="782386"/>
                    <a:pt x="66728" y="780718"/>
                    <a:pt x="71732" y="785722"/>
                  </a:cubicBezTo>
                  <a:cubicBezTo>
                    <a:pt x="73400" y="787391"/>
                    <a:pt x="71732" y="795732"/>
                    <a:pt x="75069" y="797400"/>
                  </a:cubicBezTo>
                  <a:cubicBezTo>
                    <a:pt x="86747" y="804073"/>
                    <a:pt x="91751" y="797400"/>
                    <a:pt x="98423" y="797400"/>
                  </a:cubicBezTo>
                  <a:lnTo>
                    <a:pt x="110101" y="805741"/>
                  </a:lnTo>
                  <a:cubicBezTo>
                    <a:pt x="130119" y="807409"/>
                    <a:pt x="133456" y="789059"/>
                    <a:pt x="141797" y="777381"/>
                  </a:cubicBezTo>
                  <a:cubicBezTo>
                    <a:pt x="146802" y="780718"/>
                    <a:pt x="148469" y="790727"/>
                    <a:pt x="158479" y="789059"/>
                  </a:cubicBezTo>
                  <a:cubicBezTo>
                    <a:pt x="165151" y="789059"/>
                    <a:pt x="158479" y="769040"/>
                    <a:pt x="158479" y="769040"/>
                  </a:cubicBezTo>
                  <a:cubicBezTo>
                    <a:pt x="158479" y="769040"/>
                    <a:pt x="168488" y="774045"/>
                    <a:pt x="175161" y="772377"/>
                  </a:cubicBezTo>
                  <a:cubicBezTo>
                    <a:pt x="183502" y="772377"/>
                    <a:pt x="211862" y="760699"/>
                    <a:pt x="223538" y="760699"/>
                  </a:cubicBezTo>
                  <a:cubicBezTo>
                    <a:pt x="228544" y="760699"/>
                    <a:pt x="230212" y="767373"/>
                    <a:pt x="231879" y="769040"/>
                  </a:cubicBezTo>
                  <a:cubicBezTo>
                    <a:pt x="235216" y="769040"/>
                    <a:pt x="246894" y="760699"/>
                    <a:pt x="248561" y="760699"/>
                  </a:cubicBezTo>
                  <a:cubicBezTo>
                    <a:pt x="256902" y="760699"/>
                    <a:pt x="258571" y="769040"/>
                    <a:pt x="268580" y="764036"/>
                  </a:cubicBezTo>
                  <a:cubicBezTo>
                    <a:pt x="276921" y="760699"/>
                    <a:pt x="276921" y="742350"/>
                    <a:pt x="285262" y="735676"/>
                  </a:cubicBezTo>
                  <a:cubicBezTo>
                    <a:pt x="295272" y="727335"/>
                    <a:pt x="295272" y="739013"/>
                    <a:pt x="305281" y="735676"/>
                  </a:cubicBezTo>
                  <a:lnTo>
                    <a:pt x="305281" y="727335"/>
                  </a:lnTo>
                  <a:cubicBezTo>
                    <a:pt x="306948" y="722331"/>
                    <a:pt x="316958" y="727335"/>
                    <a:pt x="321963" y="723999"/>
                  </a:cubicBezTo>
                  <a:cubicBezTo>
                    <a:pt x="321963" y="723999"/>
                    <a:pt x="321963" y="712322"/>
                    <a:pt x="325299" y="712322"/>
                  </a:cubicBezTo>
                  <a:lnTo>
                    <a:pt x="328636" y="712322"/>
                  </a:lnTo>
                  <a:lnTo>
                    <a:pt x="328636" y="708986"/>
                  </a:lnTo>
                  <a:cubicBezTo>
                    <a:pt x="335308" y="707317"/>
                    <a:pt x="341981" y="713990"/>
                    <a:pt x="351990" y="712322"/>
                  </a:cubicBezTo>
                  <a:cubicBezTo>
                    <a:pt x="378682" y="712322"/>
                    <a:pt x="442073" y="677289"/>
                    <a:pt x="472101" y="683963"/>
                  </a:cubicBezTo>
                  <a:cubicBezTo>
                    <a:pt x="480442" y="685630"/>
                    <a:pt x="482110" y="702312"/>
                    <a:pt x="488783" y="703981"/>
                  </a:cubicBezTo>
                  <a:cubicBezTo>
                    <a:pt x="498792" y="707317"/>
                    <a:pt x="513806" y="697308"/>
                    <a:pt x="528820" y="703981"/>
                  </a:cubicBezTo>
                  <a:lnTo>
                    <a:pt x="528820" y="707317"/>
                  </a:lnTo>
                  <a:cubicBezTo>
                    <a:pt x="533824" y="710653"/>
                    <a:pt x="533824" y="715658"/>
                    <a:pt x="528820" y="718994"/>
                  </a:cubicBezTo>
                  <a:cubicBezTo>
                    <a:pt x="537161" y="718994"/>
                    <a:pt x="552174" y="718994"/>
                    <a:pt x="540497" y="727335"/>
                  </a:cubicBezTo>
                  <a:cubicBezTo>
                    <a:pt x="535492" y="730672"/>
                    <a:pt x="547170" y="734009"/>
                    <a:pt x="537161" y="730672"/>
                  </a:cubicBezTo>
                  <a:cubicBezTo>
                    <a:pt x="537161" y="730672"/>
                    <a:pt x="542165" y="737345"/>
                    <a:pt x="540497" y="739013"/>
                  </a:cubicBezTo>
                  <a:cubicBezTo>
                    <a:pt x="550506" y="740681"/>
                    <a:pt x="553843" y="739013"/>
                    <a:pt x="560515" y="742350"/>
                  </a:cubicBezTo>
                  <a:cubicBezTo>
                    <a:pt x="562184" y="759032"/>
                    <a:pt x="560515" y="762368"/>
                    <a:pt x="568856" y="782386"/>
                  </a:cubicBezTo>
                  <a:cubicBezTo>
                    <a:pt x="568856" y="782386"/>
                    <a:pt x="577197" y="785722"/>
                    <a:pt x="580534" y="785722"/>
                  </a:cubicBezTo>
                  <a:cubicBezTo>
                    <a:pt x="580534" y="785722"/>
                    <a:pt x="603889" y="754027"/>
                    <a:pt x="603889" y="754027"/>
                  </a:cubicBezTo>
                  <a:cubicBezTo>
                    <a:pt x="607225" y="754027"/>
                    <a:pt x="613898" y="755695"/>
                    <a:pt x="615566" y="754027"/>
                  </a:cubicBezTo>
                  <a:cubicBezTo>
                    <a:pt x="618902" y="750691"/>
                    <a:pt x="623907" y="734009"/>
                    <a:pt x="627243" y="734009"/>
                  </a:cubicBezTo>
                  <a:cubicBezTo>
                    <a:pt x="645594" y="729004"/>
                    <a:pt x="618902" y="777381"/>
                    <a:pt x="618902" y="777381"/>
                  </a:cubicBezTo>
                  <a:cubicBezTo>
                    <a:pt x="618902" y="784055"/>
                    <a:pt x="625575" y="795732"/>
                    <a:pt x="622239" y="797400"/>
                  </a:cubicBezTo>
                  <a:cubicBezTo>
                    <a:pt x="617234" y="800737"/>
                    <a:pt x="610561" y="797400"/>
                    <a:pt x="605557" y="800737"/>
                  </a:cubicBezTo>
                  <a:lnTo>
                    <a:pt x="605557" y="809078"/>
                  </a:lnTo>
                  <a:cubicBezTo>
                    <a:pt x="610561" y="809078"/>
                    <a:pt x="612230" y="805741"/>
                    <a:pt x="613898" y="805741"/>
                  </a:cubicBezTo>
                  <a:cubicBezTo>
                    <a:pt x="632248" y="797400"/>
                    <a:pt x="627243" y="800737"/>
                    <a:pt x="630580" y="777381"/>
                  </a:cubicBezTo>
                  <a:cubicBezTo>
                    <a:pt x="630580" y="777381"/>
                    <a:pt x="640589" y="777381"/>
                    <a:pt x="642257" y="777381"/>
                  </a:cubicBezTo>
                  <a:cubicBezTo>
                    <a:pt x="642257" y="780718"/>
                    <a:pt x="635584" y="784055"/>
                    <a:pt x="638921" y="785722"/>
                  </a:cubicBezTo>
                  <a:cubicBezTo>
                    <a:pt x="645594" y="789059"/>
                    <a:pt x="652266" y="807409"/>
                    <a:pt x="650598" y="817419"/>
                  </a:cubicBezTo>
                  <a:lnTo>
                    <a:pt x="647262" y="829096"/>
                  </a:lnTo>
                  <a:cubicBezTo>
                    <a:pt x="657271" y="827427"/>
                    <a:pt x="662276" y="824091"/>
                    <a:pt x="670617" y="820755"/>
                  </a:cubicBezTo>
                  <a:cubicBezTo>
                    <a:pt x="678958" y="845778"/>
                    <a:pt x="683962" y="869132"/>
                    <a:pt x="682294" y="892488"/>
                  </a:cubicBezTo>
                  <a:cubicBezTo>
                    <a:pt x="685630" y="894155"/>
                    <a:pt x="693971" y="897492"/>
                    <a:pt x="698976" y="900829"/>
                  </a:cubicBezTo>
                  <a:cubicBezTo>
                    <a:pt x="702312" y="904165"/>
                    <a:pt x="702312" y="912506"/>
                    <a:pt x="707317" y="917511"/>
                  </a:cubicBezTo>
                  <a:cubicBezTo>
                    <a:pt x="713990" y="922515"/>
                    <a:pt x="725668" y="925852"/>
                    <a:pt x="730672" y="929188"/>
                  </a:cubicBezTo>
                  <a:cubicBezTo>
                    <a:pt x="732340" y="927519"/>
                    <a:pt x="732340" y="919178"/>
                    <a:pt x="739013" y="920847"/>
                  </a:cubicBezTo>
                  <a:cubicBezTo>
                    <a:pt x="747354" y="924183"/>
                    <a:pt x="747354" y="935860"/>
                    <a:pt x="755695" y="940865"/>
                  </a:cubicBezTo>
                  <a:cubicBezTo>
                    <a:pt x="790727" y="964220"/>
                    <a:pt x="789059" y="929188"/>
                    <a:pt x="799068" y="924183"/>
                  </a:cubicBezTo>
                  <a:lnTo>
                    <a:pt x="807409" y="924183"/>
                  </a:lnTo>
                  <a:cubicBezTo>
                    <a:pt x="807409" y="924183"/>
                    <a:pt x="802404" y="917511"/>
                    <a:pt x="804073" y="915842"/>
                  </a:cubicBezTo>
                  <a:cubicBezTo>
                    <a:pt x="807409" y="912506"/>
                    <a:pt x="817419" y="907501"/>
                    <a:pt x="820755" y="904165"/>
                  </a:cubicBezTo>
                  <a:cubicBezTo>
                    <a:pt x="817419" y="910837"/>
                    <a:pt x="824091" y="912506"/>
                    <a:pt x="824091" y="915842"/>
                  </a:cubicBezTo>
                  <a:cubicBezTo>
                    <a:pt x="819086" y="919178"/>
                    <a:pt x="814082" y="920847"/>
                    <a:pt x="812414" y="927519"/>
                  </a:cubicBezTo>
                  <a:cubicBezTo>
                    <a:pt x="822423" y="924183"/>
                    <a:pt x="854119" y="912506"/>
                    <a:pt x="824091" y="935860"/>
                  </a:cubicBezTo>
                  <a:cubicBezTo>
                    <a:pt x="832432" y="940865"/>
                    <a:pt x="840773" y="942534"/>
                    <a:pt x="847446" y="947538"/>
                  </a:cubicBezTo>
                  <a:cubicBezTo>
                    <a:pt x="850783" y="949206"/>
                    <a:pt x="847446" y="957547"/>
                    <a:pt x="850783" y="959216"/>
                  </a:cubicBezTo>
                  <a:cubicBezTo>
                    <a:pt x="854119" y="955879"/>
                    <a:pt x="850783" y="949206"/>
                    <a:pt x="854119" y="947538"/>
                  </a:cubicBezTo>
                  <a:cubicBezTo>
                    <a:pt x="855787" y="945870"/>
                    <a:pt x="862460" y="947538"/>
                    <a:pt x="865796" y="947538"/>
                  </a:cubicBezTo>
                  <a:cubicBezTo>
                    <a:pt x="879142" y="942534"/>
                    <a:pt x="884147" y="914174"/>
                    <a:pt x="885814" y="907501"/>
                  </a:cubicBezTo>
                  <a:cubicBezTo>
                    <a:pt x="902496" y="907501"/>
                    <a:pt x="925852" y="910837"/>
                    <a:pt x="934193" y="907501"/>
                  </a:cubicBezTo>
                  <a:cubicBezTo>
                    <a:pt x="934193" y="907501"/>
                    <a:pt x="934193" y="900829"/>
                    <a:pt x="942534" y="899160"/>
                  </a:cubicBezTo>
                  <a:cubicBezTo>
                    <a:pt x="940865" y="890819"/>
                    <a:pt x="947538" y="887483"/>
                    <a:pt x="945870" y="882478"/>
                  </a:cubicBezTo>
                  <a:cubicBezTo>
                    <a:pt x="945870" y="875806"/>
                    <a:pt x="932524" y="879142"/>
                    <a:pt x="934193" y="865796"/>
                  </a:cubicBezTo>
                  <a:cubicBezTo>
                    <a:pt x="934193" y="864128"/>
                    <a:pt x="945870" y="859124"/>
                    <a:pt x="945870" y="857455"/>
                  </a:cubicBezTo>
                  <a:cubicBezTo>
                    <a:pt x="952542" y="845778"/>
                    <a:pt x="945870" y="835768"/>
                    <a:pt x="949206" y="820755"/>
                  </a:cubicBezTo>
                  <a:cubicBezTo>
                    <a:pt x="952542" y="809078"/>
                    <a:pt x="965888" y="794063"/>
                    <a:pt x="969224" y="780718"/>
                  </a:cubicBezTo>
                  <a:cubicBezTo>
                    <a:pt x="972561" y="767373"/>
                    <a:pt x="965888" y="752358"/>
                    <a:pt x="969224" y="744017"/>
                  </a:cubicBezTo>
                  <a:cubicBezTo>
                    <a:pt x="969224" y="744017"/>
                    <a:pt x="979234" y="744017"/>
                    <a:pt x="980902" y="744017"/>
                  </a:cubicBezTo>
                  <a:cubicBezTo>
                    <a:pt x="980902" y="744017"/>
                    <a:pt x="980902" y="734009"/>
                    <a:pt x="980902" y="732340"/>
                  </a:cubicBezTo>
                  <a:cubicBezTo>
                    <a:pt x="982570" y="725668"/>
                    <a:pt x="1002589" y="720663"/>
                    <a:pt x="1009262" y="715658"/>
                  </a:cubicBezTo>
                  <a:lnTo>
                    <a:pt x="1009262" y="707317"/>
                  </a:lnTo>
                  <a:cubicBezTo>
                    <a:pt x="1007593" y="712322"/>
                    <a:pt x="1007593" y="698976"/>
                    <a:pt x="1009262" y="695640"/>
                  </a:cubicBezTo>
                  <a:lnTo>
                    <a:pt x="1017603" y="695640"/>
                  </a:lnTo>
                  <a:cubicBezTo>
                    <a:pt x="1017603" y="690635"/>
                    <a:pt x="1020939" y="683963"/>
                    <a:pt x="1020939" y="683963"/>
                  </a:cubicBezTo>
                  <a:cubicBezTo>
                    <a:pt x="1022607" y="675621"/>
                    <a:pt x="1020939" y="658939"/>
                    <a:pt x="1020939" y="660607"/>
                  </a:cubicBezTo>
                  <a:lnTo>
                    <a:pt x="1020939" y="652266"/>
                  </a:lnTo>
                  <a:cubicBezTo>
                    <a:pt x="1024275" y="642257"/>
                    <a:pt x="1019271" y="620571"/>
                    <a:pt x="1020939" y="608893"/>
                  </a:cubicBezTo>
                  <a:lnTo>
                    <a:pt x="1029280" y="608893"/>
                  </a:lnTo>
                  <a:cubicBezTo>
                    <a:pt x="1029280" y="603889"/>
                    <a:pt x="1032616" y="592211"/>
                    <a:pt x="1032616" y="592211"/>
                  </a:cubicBezTo>
                  <a:cubicBezTo>
                    <a:pt x="1032616" y="585538"/>
                    <a:pt x="1029280" y="567188"/>
                    <a:pt x="1029280" y="568856"/>
                  </a:cubicBezTo>
                  <a:cubicBezTo>
                    <a:pt x="1025944" y="560515"/>
                    <a:pt x="1019271" y="548838"/>
                    <a:pt x="1017603" y="540497"/>
                  </a:cubicBezTo>
                  <a:cubicBezTo>
                    <a:pt x="1014266" y="523815"/>
                    <a:pt x="1027612" y="492119"/>
                    <a:pt x="1017603" y="472101"/>
                  </a:cubicBezTo>
                  <a:lnTo>
                    <a:pt x="994248" y="455419"/>
                  </a:lnTo>
                  <a:cubicBezTo>
                    <a:pt x="992580" y="452082"/>
                    <a:pt x="994248" y="443741"/>
                    <a:pt x="994248" y="438737"/>
                  </a:cubicBezTo>
                  <a:cubicBezTo>
                    <a:pt x="994248" y="435400"/>
                    <a:pt x="970893" y="422055"/>
                    <a:pt x="970893" y="422055"/>
                  </a:cubicBezTo>
                  <a:cubicBezTo>
                    <a:pt x="965888" y="412045"/>
                    <a:pt x="967557" y="397032"/>
                    <a:pt x="967557" y="382018"/>
                  </a:cubicBezTo>
                  <a:cubicBezTo>
                    <a:pt x="954211" y="377013"/>
                    <a:pt x="950875" y="370340"/>
                    <a:pt x="935860" y="365336"/>
                  </a:cubicBezTo>
                  <a:cubicBezTo>
                    <a:pt x="935860" y="346986"/>
                    <a:pt x="940865" y="323631"/>
                    <a:pt x="924183" y="316958"/>
                  </a:cubicBezTo>
                  <a:lnTo>
                    <a:pt x="915842" y="316958"/>
                  </a:lnTo>
                  <a:cubicBezTo>
                    <a:pt x="915842" y="310285"/>
                    <a:pt x="924183" y="306949"/>
                    <a:pt x="924183" y="305281"/>
                  </a:cubicBezTo>
                  <a:cubicBezTo>
                    <a:pt x="924183" y="298608"/>
                    <a:pt x="919178" y="301944"/>
                    <a:pt x="920847" y="293603"/>
                  </a:cubicBezTo>
                  <a:cubicBezTo>
                    <a:pt x="909170" y="285262"/>
                    <a:pt x="860791" y="266912"/>
                    <a:pt x="857455" y="256903"/>
                  </a:cubicBezTo>
                  <a:cubicBezTo>
                    <a:pt x="849114" y="240221"/>
                    <a:pt x="857455" y="218534"/>
                    <a:pt x="854119" y="200184"/>
                  </a:cubicBezTo>
                  <a:cubicBezTo>
                    <a:pt x="850783" y="186838"/>
                    <a:pt x="837437" y="178497"/>
                    <a:pt x="834101" y="168488"/>
                  </a:cubicBezTo>
                  <a:cubicBezTo>
                    <a:pt x="830764" y="153474"/>
                    <a:pt x="839105" y="135124"/>
                    <a:pt x="834101" y="120110"/>
                  </a:cubicBezTo>
                  <a:cubicBezTo>
                    <a:pt x="834101" y="120110"/>
                    <a:pt x="822423" y="120110"/>
                    <a:pt x="822423" y="120110"/>
                  </a:cubicBezTo>
                  <a:cubicBezTo>
                    <a:pt x="822423" y="120110"/>
                    <a:pt x="819086" y="111769"/>
                    <a:pt x="819086" y="111769"/>
                  </a:cubicBezTo>
                  <a:lnTo>
                    <a:pt x="815750" y="111769"/>
                  </a:lnTo>
                  <a:cubicBezTo>
                    <a:pt x="815750" y="111769"/>
                    <a:pt x="815750" y="100092"/>
                    <a:pt x="815750" y="100092"/>
                  </a:cubicBezTo>
                  <a:cubicBezTo>
                    <a:pt x="809078" y="103428"/>
                    <a:pt x="810745" y="100092"/>
                    <a:pt x="804073" y="103428"/>
                  </a:cubicBezTo>
                  <a:lnTo>
                    <a:pt x="804073" y="111769"/>
                  </a:lnTo>
                  <a:cubicBezTo>
                    <a:pt x="792396" y="115106"/>
                    <a:pt x="799068" y="103428"/>
                    <a:pt x="792396" y="108433"/>
                  </a:cubicBezTo>
                  <a:cubicBezTo>
                    <a:pt x="792396" y="55050"/>
                    <a:pt x="779050" y="35032"/>
                    <a:pt x="760699" y="0"/>
                  </a:cubicBezTo>
                  <a:cubicBezTo>
                    <a:pt x="760699" y="0"/>
                    <a:pt x="749022" y="0"/>
                    <a:pt x="749022" y="0"/>
                  </a:cubicBezTo>
                  <a:cubicBezTo>
                    <a:pt x="744017" y="35032"/>
                    <a:pt x="744017" y="48378"/>
                    <a:pt x="745686" y="76737"/>
                  </a:cubicBezTo>
                  <a:cubicBezTo>
                    <a:pt x="745686" y="76737"/>
                    <a:pt x="737345" y="80073"/>
                    <a:pt x="737345" y="80073"/>
                  </a:cubicBezTo>
                  <a:cubicBezTo>
                    <a:pt x="734009" y="111769"/>
                    <a:pt x="745686" y="133456"/>
                    <a:pt x="737345" y="163484"/>
                  </a:cubicBezTo>
                  <a:cubicBezTo>
                    <a:pt x="737345" y="163484"/>
                    <a:pt x="729004" y="166820"/>
                    <a:pt x="729004" y="166820"/>
                  </a:cubicBezTo>
                  <a:cubicBezTo>
                    <a:pt x="725668" y="173493"/>
                    <a:pt x="729004" y="180166"/>
                    <a:pt x="729004" y="186838"/>
                  </a:cubicBezTo>
                  <a:lnTo>
                    <a:pt x="720663" y="195179"/>
                  </a:lnTo>
                  <a:cubicBezTo>
                    <a:pt x="720663" y="200184"/>
                    <a:pt x="722331" y="206857"/>
                    <a:pt x="720663" y="211861"/>
                  </a:cubicBezTo>
                  <a:cubicBezTo>
                    <a:pt x="718994" y="215198"/>
                    <a:pt x="715658" y="208525"/>
                    <a:pt x="712322" y="215198"/>
                  </a:cubicBezTo>
                  <a:cubicBezTo>
                    <a:pt x="705649" y="213530"/>
                    <a:pt x="698976" y="216866"/>
                    <a:pt x="692304" y="215198"/>
                  </a:cubicBezTo>
                  <a:cubicBezTo>
                    <a:pt x="685630" y="211861"/>
                    <a:pt x="685630" y="195179"/>
                    <a:pt x="680626" y="191843"/>
                  </a:cubicBezTo>
                  <a:cubicBezTo>
                    <a:pt x="678958" y="190175"/>
                    <a:pt x="672285" y="191843"/>
                    <a:pt x="668948" y="191843"/>
                  </a:cubicBezTo>
                  <a:cubicBezTo>
                    <a:pt x="658939" y="188507"/>
                    <a:pt x="650598" y="165152"/>
                    <a:pt x="640589" y="160147"/>
                  </a:cubicBezTo>
                  <a:cubicBezTo>
                    <a:pt x="628912" y="153474"/>
                    <a:pt x="620571" y="160147"/>
                    <a:pt x="608893" y="151806"/>
                  </a:cubicBezTo>
                  <a:lnTo>
                    <a:pt x="608893" y="143465"/>
                  </a:lnTo>
                  <a:cubicBezTo>
                    <a:pt x="600552" y="138460"/>
                    <a:pt x="593879" y="136792"/>
                    <a:pt x="585538" y="131788"/>
                  </a:cubicBezTo>
                  <a:cubicBezTo>
                    <a:pt x="585538" y="121778"/>
                    <a:pt x="585538" y="113437"/>
                    <a:pt x="585538" y="103428"/>
                  </a:cubicBezTo>
                  <a:cubicBezTo>
                    <a:pt x="585538" y="103428"/>
                    <a:pt x="593879" y="100092"/>
                    <a:pt x="593879" y="100092"/>
                  </a:cubicBezTo>
                  <a:cubicBezTo>
                    <a:pt x="595548" y="90083"/>
                    <a:pt x="598884" y="78405"/>
                    <a:pt x="590543" y="76737"/>
                  </a:cubicBezTo>
                  <a:cubicBezTo>
                    <a:pt x="600552" y="75069"/>
                    <a:pt x="598884" y="76737"/>
                    <a:pt x="610561" y="76737"/>
                  </a:cubicBezTo>
                  <a:cubicBezTo>
                    <a:pt x="610561" y="76737"/>
                    <a:pt x="610561" y="65060"/>
                    <a:pt x="610561" y="65060"/>
                  </a:cubicBezTo>
                  <a:cubicBezTo>
                    <a:pt x="610561" y="63391"/>
                    <a:pt x="603889" y="65060"/>
                    <a:pt x="607225" y="56719"/>
                  </a:cubicBezTo>
                  <a:cubicBezTo>
                    <a:pt x="607225" y="56719"/>
                    <a:pt x="617234" y="53382"/>
                    <a:pt x="618902" y="48378"/>
                  </a:cubicBezTo>
                  <a:cubicBezTo>
                    <a:pt x="618902" y="50046"/>
                    <a:pt x="620571" y="45041"/>
                    <a:pt x="615566" y="31696"/>
                  </a:cubicBezTo>
                  <a:cubicBezTo>
                    <a:pt x="628912" y="26691"/>
                    <a:pt x="598884" y="40037"/>
                    <a:pt x="595548" y="40037"/>
                  </a:cubicBezTo>
                  <a:lnTo>
                    <a:pt x="592211" y="31696"/>
                  </a:lnTo>
                  <a:cubicBezTo>
                    <a:pt x="577197" y="33364"/>
                    <a:pt x="568856" y="31696"/>
                    <a:pt x="548838" y="28359"/>
                  </a:cubicBezTo>
                  <a:cubicBezTo>
                    <a:pt x="558847" y="28359"/>
                    <a:pt x="533824" y="25023"/>
                    <a:pt x="545502" y="28359"/>
                  </a:cubicBezTo>
                  <a:cubicBezTo>
                    <a:pt x="533824" y="23355"/>
                    <a:pt x="540497" y="23355"/>
                    <a:pt x="533824" y="16682"/>
                  </a:cubicBezTo>
                  <a:cubicBezTo>
                    <a:pt x="533824" y="16682"/>
                    <a:pt x="522147" y="23355"/>
                    <a:pt x="525483" y="25023"/>
                  </a:cubicBezTo>
                  <a:cubicBezTo>
                    <a:pt x="525483" y="25023"/>
                    <a:pt x="510469" y="21686"/>
                    <a:pt x="517142" y="21686"/>
                  </a:cubicBezTo>
                  <a:cubicBezTo>
                    <a:pt x="513806" y="21686"/>
                    <a:pt x="505465" y="10009"/>
                    <a:pt x="500460" y="10009"/>
                  </a:cubicBezTo>
                  <a:cubicBezTo>
                    <a:pt x="467096" y="1668"/>
                    <a:pt x="518810" y="33364"/>
                    <a:pt x="520479" y="33364"/>
                  </a:cubicBezTo>
                  <a:cubicBezTo>
                    <a:pt x="520479" y="33364"/>
                    <a:pt x="520479" y="48378"/>
                    <a:pt x="512138" y="41705"/>
                  </a:cubicBezTo>
                  <a:lnTo>
                    <a:pt x="512138" y="50046"/>
                  </a:lnTo>
                  <a:cubicBezTo>
                    <a:pt x="502128" y="50046"/>
                    <a:pt x="483778" y="38368"/>
                    <a:pt x="472101" y="38368"/>
                  </a:cubicBezTo>
                  <a:cubicBezTo>
                    <a:pt x="470433" y="38368"/>
                    <a:pt x="468764" y="50046"/>
                    <a:pt x="468764" y="50046"/>
                  </a:cubicBezTo>
                  <a:cubicBezTo>
                    <a:pt x="465428" y="50046"/>
                    <a:pt x="458755" y="43373"/>
                    <a:pt x="457087" y="41705"/>
                  </a:cubicBezTo>
                  <a:cubicBezTo>
                    <a:pt x="453751" y="53382"/>
                    <a:pt x="445410" y="73401"/>
                    <a:pt x="457087" y="78405"/>
                  </a:cubicBezTo>
                  <a:cubicBezTo>
                    <a:pt x="453751" y="81742"/>
                    <a:pt x="445410" y="76737"/>
                    <a:pt x="440405" y="78405"/>
                  </a:cubicBezTo>
                  <a:cubicBezTo>
                    <a:pt x="440405" y="78405"/>
                    <a:pt x="440405" y="95087"/>
                    <a:pt x="440405" y="98424"/>
                  </a:cubicBezTo>
                  <a:cubicBezTo>
                    <a:pt x="428728" y="103428"/>
                    <a:pt x="432063" y="100092"/>
                    <a:pt x="423722" y="106765"/>
                  </a:cubicBezTo>
                  <a:cubicBezTo>
                    <a:pt x="430396" y="123447"/>
                    <a:pt x="447078" y="126783"/>
                    <a:pt x="420387" y="130119"/>
                  </a:cubicBezTo>
                  <a:cubicBezTo>
                    <a:pt x="427059" y="130119"/>
                    <a:pt x="412046" y="126783"/>
                    <a:pt x="412046" y="126783"/>
                  </a:cubicBezTo>
                  <a:cubicBezTo>
                    <a:pt x="418718" y="121778"/>
                    <a:pt x="400368" y="123447"/>
                    <a:pt x="400368" y="123447"/>
                  </a:cubicBezTo>
                  <a:cubicBezTo>
                    <a:pt x="400368" y="126783"/>
                    <a:pt x="400368" y="135124"/>
                    <a:pt x="400368" y="140129"/>
                  </a:cubicBezTo>
                  <a:lnTo>
                    <a:pt x="388691" y="143465"/>
                  </a:lnTo>
                  <a:cubicBezTo>
                    <a:pt x="393695" y="121778"/>
                    <a:pt x="398699" y="118442"/>
                    <a:pt x="380350" y="103428"/>
                  </a:cubicBezTo>
                  <a:cubicBezTo>
                    <a:pt x="380350" y="103428"/>
                    <a:pt x="377013" y="91751"/>
                    <a:pt x="377013" y="91751"/>
                  </a:cubicBezTo>
                  <a:cubicBezTo>
                    <a:pt x="343649" y="100092"/>
                    <a:pt x="350322" y="88414"/>
                    <a:pt x="345318" y="115106"/>
                  </a:cubicBezTo>
                  <a:cubicBezTo>
                    <a:pt x="345318" y="115106"/>
                    <a:pt x="340312" y="115106"/>
                    <a:pt x="341981" y="106765"/>
                  </a:cubicBezTo>
                  <a:lnTo>
                    <a:pt x="333640" y="106765"/>
                  </a:lnTo>
                  <a:cubicBezTo>
                    <a:pt x="333640" y="106765"/>
                    <a:pt x="336977" y="113437"/>
                    <a:pt x="336977" y="115106"/>
                  </a:cubicBezTo>
                  <a:lnTo>
                    <a:pt x="328636" y="115106"/>
                  </a:lnTo>
                  <a:cubicBezTo>
                    <a:pt x="328636" y="116774"/>
                    <a:pt x="333640" y="130119"/>
                    <a:pt x="331971" y="131788"/>
                  </a:cubicBezTo>
                  <a:cubicBezTo>
                    <a:pt x="328636" y="131788"/>
                    <a:pt x="321963" y="130119"/>
                    <a:pt x="320295" y="131788"/>
                  </a:cubicBezTo>
                  <a:cubicBezTo>
                    <a:pt x="320295" y="131788"/>
                    <a:pt x="328636" y="141797"/>
                    <a:pt x="323630" y="143465"/>
                  </a:cubicBezTo>
                  <a:cubicBezTo>
                    <a:pt x="321963" y="143465"/>
                    <a:pt x="313622" y="136792"/>
                    <a:pt x="311954" y="135124"/>
                  </a:cubicBezTo>
                  <a:cubicBezTo>
                    <a:pt x="311954" y="140129"/>
                    <a:pt x="303613" y="141797"/>
                    <a:pt x="303613" y="143465"/>
                  </a:cubicBezTo>
                  <a:cubicBezTo>
                    <a:pt x="303613" y="148470"/>
                    <a:pt x="303613" y="163484"/>
                    <a:pt x="303613" y="160147"/>
                  </a:cubicBezTo>
                  <a:lnTo>
                    <a:pt x="303613" y="168488"/>
                  </a:lnTo>
                  <a:cubicBezTo>
                    <a:pt x="303613" y="168488"/>
                    <a:pt x="296940" y="163484"/>
                    <a:pt x="286931" y="158479"/>
                  </a:cubicBezTo>
                  <a:cubicBezTo>
                    <a:pt x="286931" y="158479"/>
                    <a:pt x="280258" y="160147"/>
                    <a:pt x="278590" y="165152"/>
                  </a:cubicBezTo>
                  <a:cubicBezTo>
                    <a:pt x="278590" y="165152"/>
                    <a:pt x="278590" y="186838"/>
                    <a:pt x="278590" y="188507"/>
                  </a:cubicBezTo>
                  <a:cubicBezTo>
                    <a:pt x="291935" y="181834"/>
                    <a:pt x="278590" y="205189"/>
                    <a:pt x="278590" y="205189"/>
                  </a:cubicBezTo>
                  <a:cubicBezTo>
                    <a:pt x="278590" y="205189"/>
                    <a:pt x="266912" y="195179"/>
                    <a:pt x="266912" y="193511"/>
                  </a:cubicBezTo>
                  <a:cubicBezTo>
                    <a:pt x="255235" y="165152"/>
                    <a:pt x="273584" y="178497"/>
                    <a:pt x="246894" y="190175"/>
                  </a:cubicBezTo>
                  <a:cubicBezTo>
                    <a:pt x="246894" y="206857"/>
                    <a:pt x="236885" y="233548"/>
                    <a:pt x="246894" y="233548"/>
                  </a:cubicBezTo>
                  <a:cubicBezTo>
                    <a:pt x="240220" y="240221"/>
                    <a:pt x="228544" y="245225"/>
                    <a:pt x="223538" y="253566"/>
                  </a:cubicBezTo>
                  <a:cubicBezTo>
                    <a:pt x="221871" y="256903"/>
                    <a:pt x="223538" y="266912"/>
                    <a:pt x="220203" y="270248"/>
                  </a:cubicBezTo>
                  <a:cubicBezTo>
                    <a:pt x="208525" y="280258"/>
                    <a:pt x="193511" y="275253"/>
                    <a:pt x="176829" y="281926"/>
                  </a:cubicBezTo>
                  <a:lnTo>
                    <a:pt x="173492" y="290267"/>
                  </a:lnTo>
                  <a:cubicBezTo>
                    <a:pt x="165151" y="291935"/>
                    <a:pt x="166820" y="283594"/>
                    <a:pt x="161816" y="286930"/>
                  </a:cubicBezTo>
                  <a:cubicBezTo>
                    <a:pt x="156810" y="290267"/>
                    <a:pt x="155143" y="305281"/>
                    <a:pt x="150138" y="306949"/>
                  </a:cubicBezTo>
                  <a:cubicBezTo>
                    <a:pt x="145134" y="308617"/>
                    <a:pt x="138460" y="305281"/>
                    <a:pt x="133456" y="306949"/>
                  </a:cubicBezTo>
                  <a:lnTo>
                    <a:pt x="130119" y="315290"/>
                  </a:lnTo>
                  <a:cubicBezTo>
                    <a:pt x="120111" y="315290"/>
                    <a:pt x="110101" y="310285"/>
                    <a:pt x="106764" y="311953"/>
                  </a:cubicBezTo>
                  <a:cubicBezTo>
                    <a:pt x="103429" y="311953"/>
                    <a:pt x="103429" y="323631"/>
                    <a:pt x="103429" y="323631"/>
                  </a:cubicBezTo>
                  <a:cubicBezTo>
                    <a:pt x="98423" y="325299"/>
                    <a:pt x="91751" y="323631"/>
                    <a:pt x="86747" y="323631"/>
                  </a:cubicBezTo>
                  <a:lnTo>
                    <a:pt x="86747" y="326967"/>
                  </a:lnTo>
                  <a:cubicBezTo>
                    <a:pt x="73400" y="333640"/>
                    <a:pt x="63391" y="350322"/>
                    <a:pt x="50046" y="358663"/>
                  </a:cubicBezTo>
                  <a:cubicBezTo>
                    <a:pt x="46709" y="360331"/>
                    <a:pt x="41705" y="363668"/>
                    <a:pt x="38368" y="367004"/>
                  </a:cubicBezTo>
                  <a:cubicBezTo>
                    <a:pt x="45042" y="367004"/>
                    <a:pt x="30027" y="370340"/>
                    <a:pt x="30027" y="370340"/>
                  </a:cubicBezTo>
                  <a:lnTo>
                    <a:pt x="33364" y="358663"/>
                  </a:lnTo>
                  <a:cubicBezTo>
                    <a:pt x="31695" y="358663"/>
                    <a:pt x="28360" y="363668"/>
                    <a:pt x="25023" y="361999"/>
                  </a:cubicBezTo>
                  <a:cubicBezTo>
                    <a:pt x="30027" y="361999"/>
                    <a:pt x="21686" y="373677"/>
                    <a:pt x="21686" y="373677"/>
                  </a:cubicBezTo>
                  <a:cubicBezTo>
                    <a:pt x="21686" y="383686"/>
                    <a:pt x="30027" y="400368"/>
                    <a:pt x="25023" y="413714"/>
                  </a:cubicBezTo>
                  <a:cubicBezTo>
                    <a:pt x="25023" y="417050"/>
                    <a:pt x="11678" y="422055"/>
                    <a:pt x="8341" y="425391"/>
                  </a:cubicBezTo>
                  <a:cubicBezTo>
                    <a:pt x="8341" y="427059"/>
                    <a:pt x="10009" y="442073"/>
                    <a:pt x="16682" y="437068"/>
                  </a:cubicBezTo>
                  <a:lnTo>
                    <a:pt x="16682" y="440405"/>
                  </a:lnTo>
                  <a:cubicBezTo>
                    <a:pt x="26691" y="445409"/>
                    <a:pt x="30027" y="465428"/>
                    <a:pt x="33364" y="477105"/>
                  </a:cubicBezTo>
                  <a:cubicBezTo>
                    <a:pt x="33364" y="477105"/>
                    <a:pt x="33364" y="495455"/>
                    <a:pt x="33364" y="497124"/>
                  </a:cubicBezTo>
                  <a:cubicBezTo>
                    <a:pt x="28360" y="493787"/>
                    <a:pt x="28360" y="495455"/>
                    <a:pt x="21686" y="493787"/>
                  </a:cubicBezTo>
                  <a:cubicBezTo>
                    <a:pt x="21686" y="493787"/>
                    <a:pt x="21686" y="482110"/>
                    <a:pt x="21686" y="482110"/>
                  </a:cubicBezTo>
                  <a:cubicBezTo>
                    <a:pt x="15013" y="478773"/>
                    <a:pt x="18350" y="492119"/>
                    <a:pt x="18350" y="493787"/>
                  </a:cubicBezTo>
                  <a:cubicBezTo>
                    <a:pt x="61724" y="528819"/>
                    <a:pt x="15013" y="505465"/>
                    <a:pt x="15013" y="505465"/>
                  </a:cubicBezTo>
                  <a:lnTo>
                    <a:pt x="15013" y="513806"/>
                  </a:lnTo>
                  <a:cubicBezTo>
                    <a:pt x="20019" y="520478"/>
                    <a:pt x="36701" y="528819"/>
                    <a:pt x="38368" y="537160"/>
                  </a:cubicBezTo>
                  <a:cubicBezTo>
                    <a:pt x="40036" y="543833"/>
                    <a:pt x="35032" y="553843"/>
                    <a:pt x="38368" y="560515"/>
                  </a:cubicBezTo>
                  <a:cubicBezTo>
                    <a:pt x="38368" y="565520"/>
                    <a:pt x="51714" y="568856"/>
                    <a:pt x="55050" y="572193"/>
                  </a:cubicBezTo>
                  <a:close/>
                  <a:moveTo>
                    <a:pt x="872469" y="1112690"/>
                  </a:moveTo>
                  <a:lnTo>
                    <a:pt x="875806" y="1121031"/>
                  </a:lnTo>
                  <a:cubicBezTo>
                    <a:pt x="875806" y="1116027"/>
                    <a:pt x="879142" y="1112690"/>
                    <a:pt x="872469" y="1112690"/>
                  </a:cubicBezTo>
                  <a:close/>
                  <a:moveTo>
                    <a:pt x="804073" y="1017603"/>
                  </a:moveTo>
                  <a:cubicBezTo>
                    <a:pt x="804073" y="1022607"/>
                    <a:pt x="799068" y="1029280"/>
                    <a:pt x="800737" y="1029280"/>
                  </a:cubicBezTo>
                  <a:cubicBezTo>
                    <a:pt x="812414" y="1035953"/>
                    <a:pt x="810745" y="1060976"/>
                    <a:pt x="820755" y="1069317"/>
                  </a:cubicBezTo>
                  <a:cubicBezTo>
                    <a:pt x="820755" y="1069317"/>
                    <a:pt x="830764" y="1070985"/>
                    <a:pt x="832432" y="1072653"/>
                  </a:cubicBezTo>
                  <a:cubicBezTo>
                    <a:pt x="809078" y="1089335"/>
                    <a:pt x="840773" y="1101013"/>
                    <a:pt x="844109" y="1112690"/>
                  </a:cubicBezTo>
                  <a:lnTo>
                    <a:pt x="844109" y="1121031"/>
                  </a:lnTo>
                  <a:cubicBezTo>
                    <a:pt x="865796" y="1132709"/>
                    <a:pt x="870801" y="1114358"/>
                    <a:pt x="875806" y="1101013"/>
                  </a:cubicBezTo>
                  <a:cubicBezTo>
                    <a:pt x="884147" y="1106017"/>
                    <a:pt x="882478" y="1114358"/>
                    <a:pt x="892488" y="1109354"/>
                  </a:cubicBezTo>
                  <a:lnTo>
                    <a:pt x="892488" y="1101013"/>
                  </a:lnTo>
                  <a:cubicBezTo>
                    <a:pt x="892488" y="1102681"/>
                    <a:pt x="887483" y="1089335"/>
                    <a:pt x="889151" y="1084331"/>
                  </a:cubicBezTo>
                  <a:cubicBezTo>
                    <a:pt x="889151" y="1084331"/>
                    <a:pt x="892488" y="1072653"/>
                    <a:pt x="892488" y="1067649"/>
                  </a:cubicBezTo>
                  <a:lnTo>
                    <a:pt x="900829" y="1067649"/>
                  </a:lnTo>
                  <a:cubicBezTo>
                    <a:pt x="904165" y="1052635"/>
                    <a:pt x="899160" y="1037621"/>
                    <a:pt x="897492" y="1024275"/>
                  </a:cubicBezTo>
                  <a:cubicBezTo>
                    <a:pt x="857455" y="1042626"/>
                    <a:pt x="844109" y="1027612"/>
                    <a:pt x="805741" y="1015934"/>
                  </a:cubicBezTo>
                  <a:close/>
                  <a:moveTo>
                    <a:pt x="889151" y="989243"/>
                  </a:moveTo>
                  <a:cubicBezTo>
                    <a:pt x="889151" y="989243"/>
                    <a:pt x="892488" y="1004257"/>
                    <a:pt x="892488" y="1005925"/>
                  </a:cubicBezTo>
                  <a:cubicBezTo>
                    <a:pt x="907501" y="1012598"/>
                    <a:pt x="900829" y="995916"/>
                    <a:pt x="889151" y="989243"/>
                  </a:cubicBezTo>
                  <a:close/>
                  <a:moveTo>
                    <a:pt x="780718" y="980902"/>
                  </a:moveTo>
                  <a:cubicBezTo>
                    <a:pt x="775714" y="982570"/>
                    <a:pt x="784055" y="997584"/>
                    <a:pt x="784055" y="997584"/>
                  </a:cubicBezTo>
                  <a:cubicBezTo>
                    <a:pt x="784055" y="997584"/>
                    <a:pt x="795732" y="974229"/>
                    <a:pt x="780718" y="980902"/>
                  </a:cubicBezTo>
                  <a:close/>
                  <a:moveTo>
                    <a:pt x="620571" y="832432"/>
                  </a:moveTo>
                  <a:lnTo>
                    <a:pt x="617234" y="844109"/>
                  </a:lnTo>
                  <a:cubicBezTo>
                    <a:pt x="630580" y="839105"/>
                    <a:pt x="653935" y="839105"/>
                    <a:pt x="620571" y="832432"/>
                  </a:cubicBezTo>
                  <a:close/>
                  <a:moveTo>
                    <a:pt x="572193" y="677289"/>
                  </a:moveTo>
                  <a:cubicBezTo>
                    <a:pt x="577197" y="680626"/>
                    <a:pt x="568856" y="685630"/>
                    <a:pt x="568856" y="685630"/>
                  </a:cubicBezTo>
                  <a:cubicBezTo>
                    <a:pt x="568856" y="682294"/>
                    <a:pt x="565520" y="673953"/>
                    <a:pt x="572193" y="677289"/>
                  </a:cubicBezTo>
                  <a:close/>
                  <a:moveTo>
                    <a:pt x="583870" y="672285"/>
                  </a:moveTo>
                  <a:cubicBezTo>
                    <a:pt x="590543" y="678958"/>
                    <a:pt x="602220" y="703981"/>
                    <a:pt x="583870" y="700645"/>
                  </a:cubicBezTo>
                  <a:cubicBezTo>
                    <a:pt x="583870" y="692304"/>
                    <a:pt x="580534" y="670617"/>
                    <a:pt x="583870" y="672285"/>
                  </a:cubicBezTo>
                  <a:close/>
                  <a:moveTo>
                    <a:pt x="628912" y="660607"/>
                  </a:moveTo>
                  <a:cubicBezTo>
                    <a:pt x="628912" y="660607"/>
                    <a:pt x="645594" y="690635"/>
                    <a:pt x="632248" y="680626"/>
                  </a:cubicBezTo>
                  <a:cubicBezTo>
                    <a:pt x="628912" y="678958"/>
                    <a:pt x="622239" y="657271"/>
                    <a:pt x="628912" y="660607"/>
                  </a:cubicBezTo>
                  <a:close/>
                  <a:moveTo>
                    <a:pt x="0" y="492119"/>
                  </a:moveTo>
                  <a:lnTo>
                    <a:pt x="3337" y="508801"/>
                  </a:lnTo>
                  <a:cubicBezTo>
                    <a:pt x="3337" y="502128"/>
                    <a:pt x="6672" y="492119"/>
                    <a:pt x="0" y="492119"/>
                  </a:cubicBezTo>
                  <a:close/>
                  <a:moveTo>
                    <a:pt x="680626" y="183502"/>
                  </a:moveTo>
                  <a:cubicBezTo>
                    <a:pt x="673953" y="183502"/>
                    <a:pt x="675621" y="193511"/>
                    <a:pt x="683962" y="195179"/>
                  </a:cubicBezTo>
                  <a:cubicBezTo>
                    <a:pt x="683962" y="190175"/>
                    <a:pt x="687299" y="181834"/>
                    <a:pt x="680626" y="183502"/>
                  </a:cubicBezTo>
                  <a:close/>
                  <a:moveTo>
                    <a:pt x="608893" y="96755"/>
                  </a:moveTo>
                  <a:cubicBezTo>
                    <a:pt x="605557" y="98424"/>
                    <a:pt x="600552" y="100092"/>
                    <a:pt x="600552" y="100092"/>
                  </a:cubicBezTo>
                  <a:cubicBezTo>
                    <a:pt x="600552" y="103428"/>
                    <a:pt x="600552" y="111769"/>
                    <a:pt x="600552" y="116774"/>
                  </a:cubicBezTo>
                  <a:cubicBezTo>
                    <a:pt x="600552" y="116774"/>
                    <a:pt x="607225" y="116774"/>
                    <a:pt x="612230" y="113437"/>
                  </a:cubicBezTo>
                  <a:lnTo>
                    <a:pt x="615566" y="110101"/>
                  </a:lnTo>
                  <a:cubicBezTo>
                    <a:pt x="615566" y="108433"/>
                    <a:pt x="607225" y="98424"/>
                    <a:pt x="607225" y="98424"/>
                  </a:cubicBezTo>
                  <a:close/>
                  <a:moveTo>
                    <a:pt x="440405" y="31696"/>
                  </a:moveTo>
                  <a:lnTo>
                    <a:pt x="440405" y="40037"/>
                  </a:lnTo>
                  <a:lnTo>
                    <a:pt x="448746" y="40037"/>
                  </a:lnTo>
                  <a:cubicBezTo>
                    <a:pt x="443741" y="36700"/>
                    <a:pt x="453751" y="31696"/>
                    <a:pt x="440405" y="31696"/>
                  </a:cubicBezTo>
                  <a:close/>
                  <a:moveTo>
                    <a:pt x="452082" y="28359"/>
                  </a:moveTo>
                  <a:lnTo>
                    <a:pt x="455419" y="36700"/>
                  </a:lnTo>
                  <a:cubicBezTo>
                    <a:pt x="467096" y="38368"/>
                    <a:pt x="455419" y="30027"/>
                    <a:pt x="452082" y="28359"/>
                  </a:cubicBezTo>
                  <a:close/>
                  <a:moveTo>
                    <a:pt x="463760" y="23355"/>
                  </a:moveTo>
                  <a:lnTo>
                    <a:pt x="463760" y="31696"/>
                  </a:lnTo>
                  <a:lnTo>
                    <a:pt x="472101" y="31696"/>
                  </a:lnTo>
                  <a:cubicBezTo>
                    <a:pt x="467096" y="28359"/>
                    <a:pt x="477105" y="23355"/>
                    <a:pt x="463760" y="23355"/>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6" name="Freeform 1455">
              <a:extLst>
                <a:ext uri="{FF2B5EF4-FFF2-40B4-BE49-F238E27FC236}">
                  <a16:creationId xmlns:a16="http://schemas.microsoft.com/office/drawing/2014/main" id="{01728EF8-7294-E097-924B-3E52191A56A2}"/>
                </a:ext>
              </a:extLst>
            </p:cNvPr>
            <p:cNvSpPr/>
            <p:nvPr/>
          </p:nvSpPr>
          <p:spPr>
            <a:xfrm>
              <a:off x="6892836" y="3321388"/>
              <a:ext cx="88719" cy="86746"/>
            </a:xfrm>
            <a:custGeom>
              <a:avLst/>
              <a:gdLst>
                <a:gd name="connsiteX0" fmla="*/ 6977 w 88719"/>
                <a:gd name="connsiteY0" fmla="*/ 0 h 86746"/>
                <a:gd name="connsiteX1" fmla="*/ 6977 w 88719"/>
                <a:gd name="connsiteY1" fmla="*/ 18350 h 86746"/>
                <a:gd name="connsiteX2" fmla="*/ 305 w 88719"/>
                <a:gd name="connsiteY2" fmla="*/ 31696 h 86746"/>
                <a:gd name="connsiteX3" fmla="*/ 28664 w 88719"/>
                <a:gd name="connsiteY3" fmla="*/ 46709 h 86746"/>
                <a:gd name="connsiteX4" fmla="*/ 37005 w 88719"/>
                <a:gd name="connsiteY4" fmla="*/ 61723 h 86746"/>
                <a:gd name="connsiteX5" fmla="*/ 47014 w 88719"/>
                <a:gd name="connsiteY5" fmla="*/ 60055 h 86746"/>
                <a:gd name="connsiteX6" fmla="*/ 57023 w 88719"/>
                <a:gd name="connsiteY6" fmla="*/ 63391 h 86746"/>
                <a:gd name="connsiteX7" fmla="*/ 67033 w 88719"/>
                <a:gd name="connsiteY7" fmla="*/ 71732 h 86746"/>
                <a:gd name="connsiteX8" fmla="*/ 73705 w 88719"/>
                <a:gd name="connsiteY8" fmla="*/ 86746 h 86746"/>
                <a:gd name="connsiteX9" fmla="*/ 82046 w 88719"/>
                <a:gd name="connsiteY9" fmla="*/ 80073 h 86746"/>
                <a:gd name="connsiteX10" fmla="*/ 88719 w 88719"/>
                <a:gd name="connsiteY10" fmla="*/ 75069 h 86746"/>
                <a:gd name="connsiteX11" fmla="*/ 87051 w 88719"/>
                <a:gd name="connsiteY11" fmla="*/ 58387 h 86746"/>
                <a:gd name="connsiteX12" fmla="*/ 77042 w 88719"/>
                <a:gd name="connsiteY12" fmla="*/ 58387 h 86746"/>
                <a:gd name="connsiteX13" fmla="*/ 67033 w 88719"/>
                <a:gd name="connsiteY13" fmla="*/ 48378 h 86746"/>
                <a:gd name="connsiteX14" fmla="*/ 73705 w 88719"/>
                <a:gd name="connsiteY14" fmla="*/ 41705 h 86746"/>
                <a:gd name="connsiteX15" fmla="*/ 67033 w 88719"/>
                <a:gd name="connsiteY15" fmla="*/ 35032 h 86746"/>
                <a:gd name="connsiteX16" fmla="*/ 55355 w 88719"/>
                <a:gd name="connsiteY16" fmla="*/ 28359 h 86746"/>
                <a:gd name="connsiteX17" fmla="*/ 60360 w 88719"/>
                <a:gd name="connsiteY17" fmla="*/ 16682 h 86746"/>
                <a:gd name="connsiteX18" fmla="*/ 52019 w 88719"/>
                <a:gd name="connsiteY18" fmla="*/ 10009 h 86746"/>
                <a:gd name="connsiteX19" fmla="*/ 40341 w 88719"/>
                <a:gd name="connsiteY19" fmla="*/ 8341 h 86746"/>
                <a:gd name="connsiteX20" fmla="*/ 40341 w 88719"/>
                <a:gd name="connsiteY20" fmla="*/ 0 h 86746"/>
                <a:gd name="connsiteX21" fmla="*/ 25328 w 88719"/>
                <a:gd name="connsiteY21" fmla="*/ 0 h 86746"/>
                <a:gd name="connsiteX22" fmla="*/ 5309 w 88719"/>
                <a:gd name="connsiteY22" fmla="*/ 3336 h 86746"/>
                <a:gd name="connsiteX23" fmla="*/ 53687 w 88719"/>
                <a:gd name="connsiteY23" fmla="*/ 31696 h 86746"/>
                <a:gd name="connsiteX24" fmla="*/ 53687 w 88719"/>
                <a:gd name="connsiteY24" fmla="*/ 40037 h 86746"/>
                <a:gd name="connsiteX25" fmla="*/ 53687 w 88719"/>
                <a:gd name="connsiteY25" fmla="*/ 31696 h 8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719" h="86746">
                  <a:moveTo>
                    <a:pt x="6977" y="0"/>
                  </a:moveTo>
                  <a:cubicBezTo>
                    <a:pt x="6977" y="0"/>
                    <a:pt x="15318" y="13345"/>
                    <a:pt x="6977" y="18350"/>
                  </a:cubicBezTo>
                  <a:cubicBezTo>
                    <a:pt x="305" y="23355"/>
                    <a:pt x="5309" y="23355"/>
                    <a:pt x="305" y="31696"/>
                  </a:cubicBezTo>
                  <a:cubicBezTo>
                    <a:pt x="-3032" y="40037"/>
                    <a:pt x="21991" y="45041"/>
                    <a:pt x="28664" y="46709"/>
                  </a:cubicBezTo>
                  <a:cubicBezTo>
                    <a:pt x="40341" y="51714"/>
                    <a:pt x="37005" y="61723"/>
                    <a:pt x="37005" y="61723"/>
                  </a:cubicBezTo>
                  <a:cubicBezTo>
                    <a:pt x="37005" y="61723"/>
                    <a:pt x="40341" y="60055"/>
                    <a:pt x="47014" y="60055"/>
                  </a:cubicBezTo>
                  <a:cubicBezTo>
                    <a:pt x="53687" y="60055"/>
                    <a:pt x="57023" y="63391"/>
                    <a:pt x="57023" y="63391"/>
                  </a:cubicBezTo>
                  <a:cubicBezTo>
                    <a:pt x="57023" y="63391"/>
                    <a:pt x="60360" y="65060"/>
                    <a:pt x="67033" y="71732"/>
                  </a:cubicBezTo>
                  <a:cubicBezTo>
                    <a:pt x="73705" y="78405"/>
                    <a:pt x="73705" y="86746"/>
                    <a:pt x="73705" y="86746"/>
                  </a:cubicBezTo>
                  <a:cubicBezTo>
                    <a:pt x="73705" y="86746"/>
                    <a:pt x="77042" y="83410"/>
                    <a:pt x="82046" y="80073"/>
                  </a:cubicBezTo>
                  <a:cubicBezTo>
                    <a:pt x="87051" y="76737"/>
                    <a:pt x="88719" y="75069"/>
                    <a:pt x="88719" y="75069"/>
                  </a:cubicBezTo>
                  <a:cubicBezTo>
                    <a:pt x="88719" y="75069"/>
                    <a:pt x="85383" y="65060"/>
                    <a:pt x="87051" y="58387"/>
                  </a:cubicBezTo>
                  <a:cubicBezTo>
                    <a:pt x="87051" y="55050"/>
                    <a:pt x="82046" y="58387"/>
                    <a:pt x="77042" y="58387"/>
                  </a:cubicBezTo>
                  <a:cubicBezTo>
                    <a:pt x="72037" y="56719"/>
                    <a:pt x="67033" y="48378"/>
                    <a:pt x="67033" y="48378"/>
                  </a:cubicBezTo>
                  <a:lnTo>
                    <a:pt x="73705" y="41705"/>
                  </a:lnTo>
                  <a:cubicBezTo>
                    <a:pt x="73705" y="41705"/>
                    <a:pt x="73705" y="38368"/>
                    <a:pt x="67033" y="35032"/>
                  </a:cubicBezTo>
                  <a:cubicBezTo>
                    <a:pt x="62028" y="31696"/>
                    <a:pt x="55355" y="28359"/>
                    <a:pt x="55355" y="28359"/>
                  </a:cubicBezTo>
                  <a:cubicBezTo>
                    <a:pt x="55355" y="28359"/>
                    <a:pt x="67033" y="18350"/>
                    <a:pt x="60360" y="16682"/>
                  </a:cubicBezTo>
                  <a:cubicBezTo>
                    <a:pt x="55355" y="16682"/>
                    <a:pt x="55355" y="3336"/>
                    <a:pt x="52019" y="10009"/>
                  </a:cubicBezTo>
                  <a:cubicBezTo>
                    <a:pt x="48682" y="15014"/>
                    <a:pt x="40341" y="8341"/>
                    <a:pt x="40341" y="8341"/>
                  </a:cubicBezTo>
                  <a:lnTo>
                    <a:pt x="40341" y="0"/>
                  </a:lnTo>
                  <a:cubicBezTo>
                    <a:pt x="40341" y="0"/>
                    <a:pt x="28664" y="0"/>
                    <a:pt x="25328" y="0"/>
                  </a:cubicBezTo>
                  <a:cubicBezTo>
                    <a:pt x="21991" y="0"/>
                    <a:pt x="5309" y="3336"/>
                    <a:pt x="5309" y="3336"/>
                  </a:cubicBezTo>
                  <a:close/>
                  <a:moveTo>
                    <a:pt x="53687" y="31696"/>
                  </a:moveTo>
                  <a:cubicBezTo>
                    <a:pt x="65364" y="33364"/>
                    <a:pt x="68701" y="43373"/>
                    <a:pt x="53687" y="40037"/>
                  </a:cubicBezTo>
                  <a:cubicBezTo>
                    <a:pt x="53687" y="40037"/>
                    <a:pt x="43678" y="30027"/>
                    <a:pt x="53687" y="31696"/>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7" name="Freeform 1456">
              <a:extLst>
                <a:ext uri="{FF2B5EF4-FFF2-40B4-BE49-F238E27FC236}">
                  <a16:creationId xmlns:a16="http://schemas.microsoft.com/office/drawing/2014/main" id="{F1CEFA1F-D3FF-36D9-9EE8-0AF6C2DFAD2D}"/>
                </a:ext>
              </a:extLst>
            </p:cNvPr>
            <p:cNvSpPr/>
            <p:nvPr/>
          </p:nvSpPr>
          <p:spPr>
            <a:xfrm>
              <a:off x="3843669" y="5414981"/>
              <a:ext cx="507133" cy="1209445"/>
            </a:xfrm>
            <a:custGeom>
              <a:avLst/>
              <a:gdLst>
                <a:gd name="connsiteX0" fmla="*/ 120110 w 507133"/>
                <a:gd name="connsiteY0" fmla="*/ 1124368 h 1209445"/>
                <a:gd name="connsiteX1" fmla="*/ 120110 w 507133"/>
                <a:gd name="connsiteY1" fmla="*/ 1202773 h 1209445"/>
                <a:gd name="connsiteX2" fmla="*/ 143465 w 507133"/>
                <a:gd name="connsiteY2" fmla="*/ 1202773 h 1209445"/>
                <a:gd name="connsiteX3" fmla="*/ 206857 w 507133"/>
                <a:gd name="connsiteY3" fmla="*/ 1209446 h 1209445"/>
                <a:gd name="connsiteX4" fmla="*/ 203520 w 507133"/>
                <a:gd name="connsiteY4" fmla="*/ 1197768 h 1209445"/>
                <a:gd name="connsiteX5" fmla="*/ 171825 w 507133"/>
                <a:gd name="connsiteY5" fmla="*/ 1194432 h 1209445"/>
                <a:gd name="connsiteX6" fmla="*/ 131788 w 507133"/>
                <a:gd name="connsiteY6" fmla="*/ 1157732 h 1209445"/>
                <a:gd name="connsiteX7" fmla="*/ 131788 w 507133"/>
                <a:gd name="connsiteY7" fmla="*/ 1129372 h 1209445"/>
                <a:gd name="connsiteX8" fmla="*/ 120110 w 507133"/>
                <a:gd name="connsiteY8" fmla="*/ 1124368 h 1209445"/>
                <a:gd name="connsiteX9" fmla="*/ 285262 w 507133"/>
                <a:gd name="connsiteY9" fmla="*/ 5004 h 1209445"/>
                <a:gd name="connsiteX10" fmla="*/ 246894 w 507133"/>
                <a:gd name="connsiteY10" fmla="*/ 5004 h 1209445"/>
                <a:gd name="connsiteX11" fmla="*/ 236884 w 507133"/>
                <a:gd name="connsiteY11" fmla="*/ 10009 h 1209445"/>
                <a:gd name="connsiteX12" fmla="*/ 226875 w 507133"/>
                <a:gd name="connsiteY12" fmla="*/ 21686 h 1209445"/>
                <a:gd name="connsiteX13" fmla="*/ 218534 w 507133"/>
                <a:gd name="connsiteY13" fmla="*/ 6673 h 1209445"/>
                <a:gd name="connsiteX14" fmla="*/ 200184 w 507133"/>
                <a:gd name="connsiteY14" fmla="*/ 6673 h 1209445"/>
                <a:gd name="connsiteX15" fmla="*/ 176829 w 507133"/>
                <a:gd name="connsiteY15" fmla="*/ 0 h 1209445"/>
                <a:gd name="connsiteX16" fmla="*/ 156811 w 507133"/>
                <a:gd name="connsiteY16" fmla="*/ 15014 h 1209445"/>
                <a:gd name="connsiteX17" fmla="*/ 163484 w 507133"/>
                <a:gd name="connsiteY17" fmla="*/ 36700 h 1209445"/>
                <a:gd name="connsiteX18" fmla="*/ 166820 w 507133"/>
                <a:gd name="connsiteY18" fmla="*/ 63391 h 1209445"/>
                <a:gd name="connsiteX19" fmla="*/ 148470 w 507133"/>
                <a:gd name="connsiteY19" fmla="*/ 78405 h 1209445"/>
                <a:gd name="connsiteX20" fmla="*/ 130119 w 507133"/>
                <a:gd name="connsiteY20" fmla="*/ 93419 h 1209445"/>
                <a:gd name="connsiteX21" fmla="*/ 130119 w 507133"/>
                <a:gd name="connsiteY21" fmla="*/ 125115 h 1209445"/>
                <a:gd name="connsiteX22" fmla="*/ 133456 w 507133"/>
                <a:gd name="connsiteY22" fmla="*/ 145133 h 1209445"/>
                <a:gd name="connsiteX23" fmla="*/ 131788 w 507133"/>
                <a:gd name="connsiteY23" fmla="*/ 163484 h 1209445"/>
                <a:gd name="connsiteX24" fmla="*/ 128451 w 507133"/>
                <a:gd name="connsiteY24" fmla="*/ 186838 h 1209445"/>
                <a:gd name="connsiteX25" fmla="*/ 116774 w 507133"/>
                <a:gd name="connsiteY25" fmla="*/ 208525 h 1209445"/>
                <a:gd name="connsiteX26" fmla="*/ 101760 w 507133"/>
                <a:gd name="connsiteY26" fmla="*/ 235216 h 1209445"/>
                <a:gd name="connsiteX27" fmla="*/ 98424 w 507133"/>
                <a:gd name="connsiteY27" fmla="*/ 271917 h 1209445"/>
                <a:gd name="connsiteX28" fmla="*/ 98424 w 507133"/>
                <a:gd name="connsiteY28" fmla="*/ 298608 h 1209445"/>
                <a:gd name="connsiteX29" fmla="*/ 91751 w 507133"/>
                <a:gd name="connsiteY29" fmla="*/ 321963 h 1209445"/>
                <a:gd name="connsiteX30" fmla="*/ 90083 w 507133"/>
                <a:gd name="connsiteY30" fmla="*/ 350322 h 1209445"/>
                <a:gd name="connsiteX31" fmla="*/ 90083 w 507133"/>
                <a:gd name="connsiteY31" fmla="*/ 373677 h 1209445"/>
                <a:gd name="connsiteX32" fmla="*/ 86746 w 507133"/>
                <a:gd name="connsiteY32" fmla="*/ 393696 h 1209445"/>
                <a:gd name="connsiteX33" fmla="*/ 86746 w 507133"/>
                <a:gd name="connsiteY33" fmla="*/ 418719 h 1209445"/>
                <a:gd name="connsiteX34" fmla="*/ 75069 w 507133"/>
                <a:gd name="connsiteY34" fmla="*/ 457087 h 1209445"/>
                <a:gd name="connsiteX35" fmla="*/ 75069 w 507133"/>
                <a:gd name="connsiteY35" fmla="*/ 478773 h 1209445"/>
                <a:gd name="connsiteX36" fmla="*/ 75069 w 507133"/>
                <a:gd name="connsiteY36" fmla="*/ 497124 h 1209445"/>
                <a:gd name="connsiteX37" fmla="*/ 63391 w 507133"/>
                <a:gd name="connsiteY37" fmla="*/ 502129 h 1209445"/>
                <a:gd name="connsiteX38" fmla="*/ 53382 w 507133"/>
                <a:gd name="connsiteY38" fmla="*/ 520478 h 1209445"/>
                <a:gd name="connsiteX39" fmla="*/ 51714 w 507133"/>
                <a:gd name="connsiteY39" fmla="*/ 545501 h 1209445"/>
                <a:gd name="connsiteX40" fmla="*/ 58387 w 507133"/>
                <a:gd name="connsiteY40" fmla="*/ 565520 h 1209445"/>
                <a:gd name="connsiteX41" fmla="*/ 51714 w 507133"/>
                <a:gd name="connsiteY41" fmla="*/ 573861 h 1209445"/>
                <a:gd name="connsiteX42" fmla="*/ 41705 w 507133"/>
                <a:gd name="connsiteY42" fmla="*/ 613898 h 1209445"/>
                <a:gd name="connsiteX43" fmla="*/ 33364 w 507133"/>
                <a:gd name="connsiteY43" fmla="*/ 632248 h 1209445"/>
                <a:gd name="connsiteX44" fmla="*/ 36700 w 507133"/>
                <a:gd name="connsiteY44" fmla="*/ 657271 h 1209445"/>
                <a:gd name="connsiteX45" fmla="*/ 36700 w 507133"/>
                <a:gd name="connsiteY45" fmla="*/ 680626 h 1209445"/>
                <a:gd name="connsiteX46" fmla="*/ 43373 w 507133"/>
                <a:gd name="connsiteY46" fmla="*/ 690635 h 1209445"/>
                <a:gd name="connsiteX47" fmla="*/ 43373 w 507133"/>
                <a:gd name="connsiteY47" fmla="*/ 713990 h 1209445"/>
                <a:gd name="connsiteX48" fmla="*/ 33364 w 507133"/>
                <a:gd name="connsiteY48" fmla="*/ 742350 h 1209445"/>
                <a:gd name="connsiteX49" fmla="*/ 43373 w 507133"/>
                <a:gd name="connsiteY49" fmla="*/ 762368 h 1209445"/>
                <a:gd name="connsiteX50" fmla="*/ 43373 w 507133"/>
                <a:gd name="connsiteY50" fmla="*/ 779050 h 1209445"/>
                <a:gd name="connsiteX51" fmla="*/ 46709 w 507133"/>
                <a:gd name="connsiteY51" fmla="*/ 799068 h 1209445"/>
                <a:gd name="connsiteX52" fmla="*/ 41705 w 507133"/>
                <a:gd name="connsiteY52" fmla="*/ 815750 h 1209445"/>
                <a:gd name="connsiteX53" fmla="*/ 43373 w 507133"/>
                <a:gd name="connsiteY53" fmla="*/ 825760 h 1209445"/>
                <a:gd name="connsiteX54" fmla="*/ 35032 w 507133"/>
                <a:gd name="connsiteY54" fmla="*/ 837437 h 1209445"/>
                <a:gd name="connsiteX55" fmla="*/ 36700 w 507133"/>
                <a:gd name="connsiteY55" fmla="*/ 852451 h 1209445"/>
                <a:gd name="connsiteX56" fmla="*/ 36700 w 507133"/>
                <a:gd name="connsiteY56" fmla="*/ 872469 h 1209445"/>
                <a:gd name="connsiteX57" fmla="*/ 33364 w 507133"/>
                <a:gd name="connsiteY57" fmla="*/ 895824 h 1209445"/>
                <a:gd name="connsiteX58" fmla="*/ 33364 w 507133"/>
                <a:gd name="connsiteY58" fmla="*/ 905833 h 1209445"/>
                <a:gd name="connsiteX59" fmla="*/ 25023 w 507133"/>
                <a:gd name="connsiteY59" fmla="*/ 915842 h 1209445"/>
                <a:gd name="connsiteX60" fmla="*/ 25023 w 507133"/>
                <a:gd name="connsiteY60" fmla="*/ 934193 h 1209445"/>
                <a:gd name="connsiteX61" fmla="*/ 21686 w 507133"/>
                <a:gd name="connsiteY61" fmla="*/ 952543 h 1209445"/>
                <a:gd name="connsiteX62" fmla="*/ 3336 w 507133"/>
                <a:gd name="connsiteY62" fmla="*/ 969225 h 1209445"/>
                <a:gd name="connsiteX63" fmla="*/ 6673 w 507133"/>
                <a:gd name="connsiteY63" fmla="*/ 992580 h 1209445"/>
                <a:gd name="connsiteX64" fmla="*/ 0 w 507133"/>
                <a:gd name="connsiteY64" fmla="*/ 1012598 h 1209445"/>
                <a:gd name="connsiteX65" fmla="*/ 6673 w 507133"/>
                <a:gd name="connsiteY65" fmla="*/ 1029280 h 1209445"/>
                <a:gd name="connsiteX66" fmla="*/ 20018 w 507133"/>
                <a:gd name="connsiteY66" fmla="*/ 1025944 h 1209445"/>
                <a:gd name="connsiteX67" fmla="*/ 20018 w 507133"/>
                <a:gd name="connsiteY67" fmla="*/ 1044294 h 1209445"/>
                <a:gd name="connsiteX68" fmla="*/ 23355 w 507133"/>
                <a:gd name="connsiteY68" fmla="*/ 1064312 h 1209445"/>
                <a:gd name="connsiteX69" fmla="*/ 45041 w 507133"/>
                <a:gd name="connsiteY69" fmla="*/ 1091004 h 1209445"/>
                <a:gd name="connsiteX70" fmla="*/ 80073 w 507133"/>
                <a:gd name="connsiteY70" fmla="*/ 1089335 h 1209445"/>
                <a:gd name="connsiteX71" fmla="*/ 123447 w 507133"/>
                <a:gd name="connsiteY71" fmla="*/ 1094340 h 1209445"/>
                <a:gd name="connsiteX72" fmla="*/ 123447 w 507133"/>
                <a:gd name="connsiteY72" fmla="*/ 1080994 h 1209445"/>
                <a:gd name="connsiteX73" fmla="*/ 106765 w 507133"/>
                <a:gd name="connsiteY73" fmla="*/ 1080994 h 1209445"/>
                <a:gd name="connsiteX74" fmla="*/ 115106 w 507133"/>
                <a:gd name="connsiteY74" fmla="*/ 1040957 h 1209445"/>
                <a:gd name="connsiteX75" fmla="*/ 131788 w 507133"/>
                <a:gd name="connsiteY75" fmla="*/ 1032616 h 1209445"/>
                <a:gd name="connsiteX76" fmla="*/ 120110 w 507133"/>
                <a:gd name="connsiteY76" fmla="*/ 1020939 h 1209445"/>
                <a:gd name="connsiteX77" fmla="*/ 123447 w 507133"/>
                <a:gd name="connsiteY77" fmla="*/ 1004257 h 1209445"/>
                <a:gd name="connsiteX78" fmla="*/ 131788 w 507133"/>
                <a:gd name="connsiteY78" fmla="*/ 1012598 h 1209445"/>
                <a:gd name="connsiteX79" fmla="*/ 131788 w 507133"/>
                <a:gd name="connsiteY79" fmla="*/ 1020939 h 1209445"/>
                <a:gd name="connsiteX80" fmla="*/ 151806 w 507133"/>
                <a:gd name="connsiteY80" fmla="*/ 1017603 h 1209445"/>
                <a:gd name="connsiteX81" fmla="*/ 203520 w 507133"/>
                <a:gd name="connsiteY81" fmla="*/ 937529 h 1209445"/>
                <a:gd name="connsiteX82" fmla="*/ 191843 w 507133"/>
                <a:gd name="connsiteY82" fmla="*/ 900829 h 1209445"/>
                <a:gd name="connsiteX83" fmla="*/ 175161 w 507133"/>
                <a:gd name="connsiteY83" fmla="*/ 900829 h 1209445"/>
                <a:gd name="connsiteX84" fmla="*/ 166820 w 507133"/>
                <a:gd name="connsiteY84" fmla="*/ 889151 h 1209445"/>
                <a:gd name="connsiteX85" fmla="*/ 166820 w 507133"/>
                <a:gd name="connsiteY85" fmla="*/ 845778 h 1209445"/>
                <a:gd name="connsiteX86" fmla="*/ 186838 w 507133"/>
                <a:gd name="connsiteY86" fmla="*/ 822423 h 1209445"/>
                <a:gd name="connsiteX87" fmla="*/ 206857 w 507133"/>
                <a:gd name="connsiteY87" fmla="*/ 825760 h 1209445"/>
                <a:gd name="connsiteX88" fmla="*/ 206857 w 507133"/>
                <a:gd name="connsiteY88" fmla="*/ 814082 h 1209445"/>
                <a:gd name="connsiteX89" fmla="*/ 203520 w 507133"/>
                <a:gd name="connsiteY89" fmla="*/ 805741 h 1209445"/>
                <a:gd name="connsiteX90" fmla="*/ 215198 w 507133"/>
                <a:gd name="connsiteY90" fmla="*/ 802405 h 1209445"/>
                <a:gd name="connsiteX91" fmla="*/ 218534 w 507133"/>
                <a:gd name="connsiteY91" fmla="*/ 754027 h 1209445"/>
                <a:gd name="connsiteX92" fmla="*/ 226875 w 507133"/>
                <a:gd name="connsiteY92" fmla="*/ 750691 h 1209445"/>
                <a:gd name="connsiteX93" fmla="*/ 223539 w 507133"/>
                <a:gd name="connsiteY93" fmla="*/ 739013 h 1209445"/>
                <a:gd name="connsiteX94" fmla="*/ 226875 w 507133"/>
                <a:gd name="connsiteY94" fmla="*/ 730672 h 1209445"/>
                <a:gd name="connsiteX95" fmla="*/ 243557 w 507133"/>
                <a:gd name="connsiteY95" fmla="*/ 730672 h 1209445"/>
                <a:gd name="connsiteX96" fmla="*/ 260239 w 507133"/>
                <a:gd name="connsiteY96" fmla="*/ 739013 h 1209445"/>
                <a:gd name="connsiteX97" fmla="*/ 260239 w 507133"/>
                <a:gd name="connsiteY97" fmla="*/ 718995 h 1209445"/>
                <a:gd name="connsiteX98" fmla="*/ 243557 w 507133"/>
                <a:gd name="connsiteY98" fmla="*/ 722331 h 1209445"/>
                <a:gd name="connsiteX99" fmla="*/ 226875 w 507133"/>
                <a:gd name="connsiteY99" fmla="*/ 718995 h 1209445"/>
                <a:gd name="connsiteX100" fmla="*/ 226875 w 507133"/>
                <a:gd name="connsiteY100" fmla="*/ 698976 h 1209445"/>
                <a:gd name="connsiteX101" fmla="*/ 215198 w 507133"/>
                <a:gd name="connsiteY101" fmla="*/ 695640 h 1209445"/>
                <a:gd name="connsiteX102" fmla="*/ 223539 w 507133"/>
                <a:gd name="connsiteY102" fmla="*/ 667280 h 1209445"/>
                <a:gd name="connsiteX103" fmla="*/ 240221 w 507133"/>
                <a:gd name="connsiteY103" fmla="*/ 670617 h 1209445"/>
                <a:gd name="connsiteX104" fmla="*/ 243557 w 507133"/>
                <a:gd name="connsiteY104" fmla="*/ 682294 h 1209445"/>
                <a:gd name="connsiteX105" fmla="*/ 280258 w 507133"/>
                <a:gd name="connsiteY105" fmla="*/ 673953 h 1209445"/>
                <a:gd name="connsiteX106" fmla="*/ 291935 w 507133"/>
                <a:gd name="connsiteY106" fmla="*/ 665612 h 1209445"/>
                <a:gd name="connsiteX107" fmla="*/ 295271 w 507133"/>
                <a:gd name="connsiteY107" fmla="*/ 613898 h 1209445"/>
                <a:gd name="connsiteX108" fmla="*/ 283594 w 507133"/>
                <a:gd name="connsiteY108" fmla="*/ 605557 h 1209445"/>
                <a:gd name="connsiteX109" fmla="*/ 286930 w 507133"/>
                <a:gd name="connsiteY109" fmla="*/ 588875 h 1209445"/>
                <a:gd name="connsiteX110" fmla="*/ 298608 w 507133"/>
                <a:gd name="connsiteY110" fmla="*/ 600552 h 1209445"/>
                <a:gd name="connsiteX111" fmla="*/ 310285 w 507133"/>
                <a:gd name="connsiteY111" fmla="*/ 592211 h 1209445"/>
                <a:gd name="connsiteX112" fmla="*/ 393695 w 507133"/>
                <a:gd name="connsiteY112" fmla="*/ 572193 h 1209445"/>
                <a:gd name="connsiteX113" fmla="*/ 430396 w 507133"/>
                <a:gd name="connsiteY113" fmla="*/ 500460 h 1209445"/>
                <a:gd name="connsiteX114" fmla="*/ 410377 w 507133"/>
                <a:gd name="connsiteY114" fmla="*/ 492119 h 1209445"/>
                <a:gd name="connsiteX115" fmla="*/ 413714 w 507133"/>
                <a:gd name="connsiteY115" fmla="*/ 468765 h 1209445"/>
                <a:gd name="connsiteX116" fmla="*/ 390359 w 507133"/>
                <a:gd name="connsiteY116" fmla="*/ 440405 h 1209445"/>
                <a:gd name="connsiteX117" fmla="*/ 378681 w 507133"/>
                <a:gd name="connsiteY117" fmla="*/ 412045 h 1209445"/>
                <a:gd name="connsiteX118" fmla="*/ 382018 w 507133"/>
                <a:gd name="connsiteY118" fmla="*/ 392027 h 1209445"/>
                <a:gd name="connsiteX119" fmla="*/ 385354 w 507133"/>
                <a:gd name="connsiteY119" fmla="*/ 383686 h 1209445"/>
                <a:gd name="connsiteX120" fmla="*/ 388691 w 507133"/>
                <a:gd name="connsiteY120" fmla="*/ 372009 h 1209445"/>
                <a:gd name="connsiteX121" fmla="*/ 388691 w 507133"/>
                <a:gd name="connsiteY121" fmla="*/ 355327 h 1209445"/>
                <a:gd name="connsiteX122" fmla="*/ 393695 w 507133"/>
                <a:gd name="connsiteY122" fmla="*/ 331972 h 1209445"/>
                <a:gd name="connsiteX123" fmla="*/ 400368 w 507133"/>
                <a:gd name="connsiteY123" fmla="*/ 310286 h 1209445"/>
                <a:gd name="connsiteX124" fmla="*/ 407041 w 507133"/>
                <a:gd name="connsiteY124" fmla="*/ 290267 h 1209445"/>
                <a:gd name="connsiteX125" fmla="*/ 410377 w 507133"/>
                <a:gd name="connsiteY125" fmla="*/ 270248 h 1209445"/>
                <a:gd name="connsiteX126" fmla="*/ 423723 w 507133"/>
                <a:gd name="connsiteY126" fmla="*/ 258571 h 1209445"/>
                <a:gd name="connsiteX127" fmla="*/ 432064 w 507133"/>
                <a:gd name="connsiteY127" fmla="*/ 238553 h 1209445"/>
                <a:gd name="connsiteX128" fmla="*/ 450414 w 507133"/>
                <a:gd name="connsiteY128" fmla="*/ 225207 h 1209445"/>
                <a:gd name="connsiteX129" fmla="*/ 462091 w 507133"/>
                <a:gd name="connsiteY129" fmla="*/ 213530 h 1209445"/>
                <a:gd name="connsiteX130" fmla="*/ 475437 w 507133"/>
                <a:gd name="connsiteY130" fmla="*/ 195179 h 1209445"/>
                <a:gd name="connsiteX131" fmla="*/ 497124 w 507133"/>
                <a:gd name="connsiteY131" fmla="*/ 185170 h 1209445"/>
                <a:gd name="connsiteX132" fmla="*/ 507133 w 507133"/>
                <a:gd name="connsiteY132" fmla="*/ 175161 h 1209445"/>
                <a:gd name="connsiteX133" fmla="*/ 505465 w 507133"/>
                <a:gd name="connsiteY133" fmla="*/ 148470 h 1209445"/>
                <a:gd name="connsiteX134" fmla="*/ 505465 w 507133"/>
                <a:gd name="connsiteY134" fmla="*/ 125115 h 1209445"/>
                <a:gd name="connsiteX135" fmla="*/ 495455 w 507133"/>
                <a:gd name="connsiteY135" fmla="*/ 125115 h 1209445"/>
                <a:gd name="connsiteX136" fmla="*/ 482110 w 507133"/>
                <a:gd name="connsiteY136" fmla="*/ 121778 h 1209445"/>
                <a:gd name="connsiteX137" fmla="*/ 478773 w 507133"/>
                <a:gd name="connsiteY137" fmla="*/ 136792 h 1209445"/>
                <a:gd name="connsiteX138" fmla="*/ 477105 w 507133"/>
                <a:gd name="connsiteY138" fmla="*/ 161815 h 1209445"/>
                <a:gd name="connsiteX139" fmla="*/ 463760 w 507133"/>
                <a:gd name="connsiteY139" fmla="*/ 176829 h 1209445"/>
                <a:gd name="connsiteX140" fmla="*/ 460423 w 507133"/>
                <a:gd name="connsiteY140" fmla="*/ 181834 h 1209445"/>
                <a:gd name="connsiteX141" fmla="*/ 445409 w 507133"/>
                <a:gd name="connsiteY141" fmla="*/ 181834 h 1209445"/>
                <a:gd name="connsiteX142" fmla="*/ 423723 w 507133"/>
                <a:gd name="connsiteY142" fmla="*/ 180166 h 1209445"/>
                <a:gd name="connsiteX143" fmla="*/ 405373 w 507133"/>
                <a:gd name="connsiteY143" fmla="*/ 178497 h 1209445"/>
                <a:gd name="connsiteX144" fmla="*/ 387022 w 507133"/>
                <a:gd name="connsiteY144" fmla="*/ 175161 h 1209445"/>
                <a:gd name="connsiteX145" fmla="*/ 377013 w 507133"/>
                <a:gd name="connsiteY145" fmla="*/ 175161 h 1209445"/>
                <a:gd name="connsiteX146" fmla="*/ 387022 w 507133"/>
                <a:gd name="connsiteY146" fmla="*/ 155143 h 1209445"/>
                <a:gd name="connsiteX147" fmla="*/ 398700 w 507133"/>
                <a:gd name="connsiteY147" fmla="*/ 130119 h 1209445"/>
                <a:gd name="connsiteX148" fmla="*/ 398700 w 507133"/>
                <a:gd name="connsiteY148" fmla="*/ 110101 h 1209445"/>
                <a:gd name="connsiteX149" fmla="*/ 382018 w 507133"/>
                <a:gd name="connsiteY149" fmla="*/ 91751 h 1209445"/>
                <a:gd name="connsiteX150" fmla="*/ 372009 w 507133"/>
                <a:gd name="connsiteY150" fmla="*/ 81742 h 1209445"/>
                <a:gd name="connsiteX151" fmla="*/ 353658 w 507133"/>
                <a:gd name="connsiteY151" fmla="*/ 75069 h 1209445"/>
                <a:gd name="connsiteX152" fmla="*/ 338645 w 507133"/>
                <a:gd name="connsiteY152" fmla="*/ 63391 h 1209445"/>
                <a:gd name="connsiteX153" fmla="*/ 326967 w 507133"/>
                <a:gd name="connsiteY153" fmla="*/ 45041 h 1209445"/>
                <a:gd name="connsiteX154" fmla="*/ 316958 w 507133"/>
                <a:gd name="connsiteY154" fmla="*/ 33364 h 1209445"/>
                <a:gd name="connsiteX155" fmla="*/ 306949 w 507133"/>
                <a:gd name="connsiteY155" fmla="*/ 21686 h 1209445"/>
                <a:gd name="connsiteX156" fmla="*/ 300276 w 507133"/>
                <a:gd name="connsiteY156" fmla="*/ 10009 h 1209445"/>
                <a:gd name="connsiteX157" fmla="*/ 285262 w 507133"/>
                <a:gd name="connsiteY157" fmla="*/ 0 h 1209445"/>
                <a:gd name="connsiteX158" fmla="*/ 238553 w 507133"/>
                <a:gd name="connsiteY158" fmla="*/ 1192764 h 1209445"/>
                <a:gd name="connsiteX159" fmla="*/ 230212 w 507133"/>
                <a:gd name="connsiteY159" fmla="*/ 1201105 h 1209445"/>
                <a:gd name="connsiteX160" fmla="*/ 238553 w 507133"/>
                <a:gd name="connsiteY160" fmla="*/ 1204441 h 1209445"/>
                <a:gd name="connsiteX161" fmla="*/ 238553 w 507133"/>
                <a:gd name="connsiteY161" fmla="*/ 1192764 h 120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507133" h="1209445">
                  <a:moveTo>
                    <a:pt x="120110" y="1124368"/>
                  </a:moveTo>
                  <a:lnTo>
                    <a:pt x="120110" y="1202773"/>
                  </a:lnTo>
                  <a:cubicBezTo>
                    <a:pt x="121778" y="1202773"/>
                    <a:pt x="133456" y="1201105"/>
                    <a:pt x="143465" y="1202773"/>
                  </a:cubicBezTo>
                  <a:cubicBezTo>
                    <a:pt x="153474" y="1204441"/>
                    <a:pt x="206857" y="1209446"/>
                    <a:pt x="206857" y="1209446"/>
                  </a:cubicBezTo>
                  <a:cubicBezTo>
                    <a:pt x="205189" y="1209446"/>
                    <a:pt x="206857" y="1199437"/>
                    <a:pt x="203520" y="1197768"/>
                  </a:cubicBezTo>
                  <a:cubicBezTo>
                    <a:pt x="193511" y="1192764"/>
                    <a:pt x="183502" y="1197768"/>
                    <a:pt x="171825" y="1194432"/>
                  </a:cubicBezTo>
                  <a:lnTo>
                    <a:pt x="131788" y="1157732"/>
                  </a:lnTo>
                  <a:cubicBezTo>
                    <a:pt x="128451" y="1149391"/>
                    <a:pt x="133456" y="1131040"/>
                    <a:pt x="131788" y="1129372"/>
                  </a:cubicBezTo>
                  <a:cubicBezTo>
                    <a:pt x="128451" y="1126036"/>
                    <a:pt x="120110" y="1124368"/>
                    <a:pt x="120110" y="1124368"/>
                  </a:cubicBezTo>
                  <a:close/>
                  <a:moveTo>
                    <a:pt x="285262" y="5004"/>
                  </a:moveTo>
                  <a:lnTo>
                    <a:pt x="246894" y="5004"/>
                  </a:lnTo>
                  <a:cubicBezTo>
                    <a:pt x="246894" y="5004"/>
                    <a:pt x="241889" y="-3337"/>
                    <a:pt x="236884" y="10009"/>
                  </a:cubicBezTo>
                  <a:cubicBezTo>
                    <a:pt x="228543" y="28359"/>
                    <a:pt x="230212" y="26691"/>
                    <a:pt x="226875" y="21686"/>
                  </a:cubicBezTo>
                  <a:cubicBezTo>
                    <a:pt x="225207" y="18350"/>
                    <a:pt x="218534" y="6673"/>
                    <a:pt x="218534" y="6673"/>
                  </a:cubicBezTo>
                  <a:lnTo>
                    <a:pt x="200184" y="6673"/>
                  </a:lnTo>
                  <a:cubicBezTo>
                    <a:pt x="190175" y="6673"/>
                    <a:pt x="176829" y="0"/>
                    <a:pt x="176829" y="0"/>
                  </a:cubicBezTo>
                  <a:lnTo>
                    <a:pt x="156811" y="15014"/>
                  </a:lnTo>
                  <a:cubicBezTo>
                    <a:pt x="156811" y="15014"/>
                    <a:pt x="153474" y="33364"/>
                    <a:pt x="163484" y="36700"/>
                  </a:cubicBezTo>
                  <a:cubicBezTo>
                    <a:pt x="173493" y="40037"/>
                    <a:pt x="170156" y="55050"/>
                    <a:pt x="166820" y="63391"/>
                  </a:cubicBezTo>
                  <a:cubicBezTo>
                    <a:pt x="165152" y="71732"/>
                    <a:pt x="151806" y="70064"/>
                    <a:pt x="148470" y="78405"/>
                  </a:cubicBezTo>
                  <a:cubicBezTo>
                    <a:pt x="145133" y="86746"/>
                    <a:pt x="131788" y="86746"/>
                    <a:pt x="130119" y="93419"/>
                  </a:cubicBezTo>
                  <a:cubicBezTo>
                    <a:pt x="128451" y="100092"/>
                    <a:pt x="130119" y="115106"/>
                    <a:pt x="130119" y="125115"/>
                  </a:cubicBezTo>
                  <a:cubicBezTo>
                    <a:pt x="130119" y="135124"/>
                    <a:pt x="140129" y="141797"/>
                    <a:pt x="133456" y="145133"/>
                  </a:cubicBezTo>
                  <a:cubicBezTo>
                    <a:pt x="126783" y="150138"/>
                    <a:pt x="130119" y="153474"/>
                    <a:pt x="131788" y="163484"/>
                  </a:cubicBezTo>
                  <a:cubicBezTo>
                    <a:pt x="133456" y="173493"/>
                    <a:pt x="131788" y="176829"/>
                    <a:pt x="128451" y="186838"/>
                  </a:cubicBezTo>
                  <a:cubicBezTo>
                    <a:pt x="125115" y="196848"/>
                    <a:pt x="121778" y="196848"/>
                    <a:pt x="116774" y="208525"/>
                  </a:cubicBezTo>
                  <a:cubicBezTo>
                    <a:pt x="111769" y="221871"/>
                    <a:pt x="103428" y="218534"/>
                    <a:pt x="101760" y="235216"/>
                  </a:cubicBezTo>
                  <a:cubicBezTo>
                    <a:pt x="101760" y="251898"/>
                    <a:pt x="98424" y="258571"/>
                    <a:pt x="98424" y="271917"/>
                  </a:cubicBezTo>
                  <a:cubicBezTo>
                    <a:pt x="98424" y="285263"/>
                    <a:pt x="101760" y="290267"/>
                    <a:pt x="98424" y="298608"/>
                  </a:cubicBezTo>
                  <a:cubicBezTo>
                    <a:pt x="95087" y="306949"/>
                    <a:pt x="91751" y="305281"/>
                    <a:pt x="91751" y="321963"/>
                  </a:cubicBezTo>
                  <a:cubicBezTo>
                    <a:pt x="91751" y="338645"/>
                    <a:pt x="88414" y="338645"/>
                    <a:pt x="90083" y="350322"/>
                  </a:cubicBezTo>
                  <a:cubicBezTo>
                    <a:pt x="90083" y="363668"/>
                    <a:pt x="93419" y="365336"/>
                    <a:pt x="90083" y="373677"/>
                  </a:cubicBezTo>
                  <a:cubicBezTo>
                    <a:pt x="86746" y="382018"/>
                    <a:pt x="83410" y="385355"/>
                    <a:pt x="86746" y="393696"/>
                  </a:cubicBezTo>
                  <a:cubicBezTo>
                    <a:pt x="90083" y="403704"/>
                    <a:pt x="86746" y="405373"/>
                    <a:pt x="86746" y="418719"/>
                  </a:cubicBezTo>
                  <a:cubicBezTo>
                    <a:pt x="86746" y="432064"/>
                    <a:pt x="80073" y="447078"/>
                    <a:pt x="75069" y="457087"/>
                  </a:cubicBezTo>
                  <a:cubicBezTo>
                    <a:pt x="71732" y="467096"/>
                    <a:pt x="71732" y="470432"/>
                    <a:pt x="75069" y="478773"/>
                  </a:cubicBezTo>
                  <a:cubicBezTo>
                    <a:pt x="76737" y="487114"/>
                    <a:pt x="78405" y="488783"/>
                    <a:pt x="75069" y="497124"/>
                  </a:cubicBezTo>
                  <a:cubicBezTo>
                    <a:pt x="71732" y="503796"/>
                    <a:pt x="63391" y="502129"/>
                    <a:pt x="63391" y="502129"/>
                  </a:cubicBezTo>
                  <a:cubicBezTo>
                    <a:pt x="63391" y="502129"/>
                    <a:pt x="51714" y="512137"/>
                    <a:pt x="53382" y="520478"/>
                  </a:cubicBezTo>
                  <a:cubicBezTo>
                    <a:pt x="53382" y="528819"/>
                    <a:pt x="53382" y="537160"/>
                    <a:pt x="51714" y="545501"/>
                  </a:cubicBezTo>
                  <a:cubicBezTo>
                    <a:pt x="50046" y="553843"/>
                    <a:pt x="58387" y="557179"/>
                    <a:pt x="58387" y="565520"/>
                  </a:cubicBezTo>
                  <a:cubicBezTo>
                    <a:pt x="58387" y="573861"/>
                    <a:pt x="58387" y="565520"/>
                    <a:pt x="51714" y="573861"/>
                  </a:cubicBezTo>
                  <a:cubicBezTo>
                    <a:pt x="45041" y="583870"/>
                    <a:pt x="43373" y="605557"/>
                    <a:pt x="41705" y="613898"/>
                  </a:cubicBezTo>
                  <a:cubicBezTo>
                    <a:pt x="41705" y="622239"/>
                    <a:pt x="41705" y="625575"/>
                    <a:pt x="33364" y="632248"/>
                  </a:cubicBezTo>
                  <a:cubicBezTo>
                    <a:pt x="25023" y="638921"/>
                    <a:pt x="36700" y="647262"/>
                    <a:pt x="36700" y="657271"/>
                  </a:cubicBezTo>
                  <a:cubicBezTo>
                    <a:pt x="36700" y="667280"/>
                    <a:pt x="30027" y="677290"/>
                    <a:pt x="36700" y="680626"/>
                  </a:cubicBezTo>
                  <a:cubicBezTo>
                    <a:pt x="43373" y="685631"/>
                    <a:pt x="43373" y="680626"/>
                    <a:pt x="43373" y="690635"/>
                  </a:cubicBezTo>
                  <a:cubicBezTo>
                    <a:pt x="43373" y="700645"/>
                    <a:pt x="43373" y="702313"/>
                    <a:pt x="43373" y="713990"/>
                  </a:cubicBezTo>
                  <a:cubicBezTo>
                    <a:pt x="43373" y="725668"/>
                    <a:pt x="31696" y="734009"/>
                    <a:pt x="33364" y="742350"/>
                  </a:cubicBezTo>
                  <a:cubicBezTo>
                    <a:pt x="36700" y="749022"/>
                    <a:pt x="45041" y="755695"/>
                    <a:pt x="43373" y="762368"/>
                  </a:cubicBezTo>
                  <a:cubicBezTo>
                    <a:pt x="41705" y="769041"/>
                    <a:pt x="43373" y="770709"/>
                    <a:pt x="43373" y="779050"/>
                  </a:cubicBezTo>
                  <a:cubicBezTo>
                    <a:pt x="43373" y="787391"/>
                    <a:pt x="50046" y="794064"/>
                    <a:pt x="46709" y="799068"/>
                  </a:cubicBezTo>
                  <a:cubicBezTo>
                    <a:pt x="43373" y="804073"/>
                    <a:pt x="40037" y="812414"/>
                    <a:pt x="41705" y="815750"/>
                  </a:cubicBezTo>
                  <a:cubicBezTo>
                    <a:pt x="43373" y="819087"/>
                    <a:pt x="50046" y="825760"/>
                    <a:pt x="43373" y="825760"/>
                  </a:cubicBezTo>
                  <a:cubicBezTo>
                    <a:pt x="36700" y="825760"/>
                    <a:pt x="40037" y="835769"/>
                    <a:pt x="35032" y="837437"/>
                  </a:cubicBezTo>
                  <a:cubicBezTo>
                    <a:pt x="30027" y="839105"/>
                    <a:pt x="35032" y="844110"/>
                    <a:pt x="36700" y="852451"/>
                  </a:cubicBezTo>
                  <a:cubicBezTo>
                    <a:pt x="40037" y="860792"/>
                    <a:pt x="40037" y="862460"/>
                    <a:pt x="36700" y="872469"/>
                  </a:cubicBezTo>
                  <a:cubicBezTo>
                    <a:pt x="33364" y="882478"/>
                    <a:pt x="33364" y="890819"/>
                    <a:pt x="33364" y="895824"/>
                  </a:cubicBezTo>
                  <a:cubicBezTo>
                    <a:pt x="33364" y="900829"/>
                    <a:pt x="33364" y="905833"/>
                    <a:pt x="33364" y="905833"/>
                  </a:cubicBezTo>
                  <a:cubicBezTo>
                    <a:pt x="33364" y="905833"/>
                    <a:pt x="30027" y="910838"/>
                    <a:pt x="25023" y="915842"/>
                  </a:cubicBezTo>
                  <a:cubicBezTo>
                    <a:pt x="20018" y="920847"/>
                    <a:pt x="23355" y="925852"/>
                    <a:pt x="25023" y="934193"/>
                  </a:cubicBezTo>
                  <a:cubicBezTo>
                    <a:pt x="26691" y="942534"/>
                    <a:pt x="26691" y="947538"/>
                    <a:pt x="21686" y="952543"/>
                  </a:cubicBezTo>
                  <a:cubicBezTo>
                    <a:pt x="16682" y="957547"/>
                    <a:pt x="-1668" y="957547"/>
                    <a:pt x="3336" y="969225"/>
                  </a:cubicBezTo>
                  <a:cubicBezTo>
                    <a:pt x="6673" y="980902"/>
                    <a:pt x="10009" y="984239"/>
                    <a:pt x="6673" y="992580"/>
                  </a:cubicBezTo>
                  <a:cubicBezTo>
                    <a:pt x="3336" y="1000921"/>
                    <a:pt x="0" y="1002589"/>
                    <a:pt x="0" y="1012598"/>
                  </a:cubicBezTo>
                  <a:cubicBezTo>
                    <a:pt x="0" y="1022607"/>
                    <a:pt x="0" y="1029280"/>
                    <a:pt x="6673" y="1029280"/>
                  </a:cubicBezTo>
                  <a:cubicBezTo>
                    <a:pt x="13345" y="1029280"/>
                    <a:pt x="13345" y="1019271"/>
                    <a:pt x="20018" y="1025944"/>
                  </a:cubicBezTo>
                  <a:cubicBezTo>
                    <a:pt x="26691" y="1032616"/>
                    <a:pt x="25023" y="1039289"/>
                    <a:pt x="20018" y="1044294"/>
                  </a:cubicBezTo>
                  <a:cubicBezTo>
                    <a:pt x="15014" y="1049298"/>
                    <a:pt x="20018" y="1054303"/>
                    <a:pt x="23355" y="1064312"/>
                  </a:cubicBezTo>
                  <a:cubicBezTo>
                    <a:pt x="26691" y="1074321"/>
                    <a:pt x="45041" y="1091004"/>
                    <a:pt x="45041" y="1091004"/>
                  </a:cubicBezTo>
                  <a:cubicBezTo>
                    <a:pt x="45041" y="1091004"/>
                    <a:pt x="70064" y="1089335"/>
                    <a:pt x="80073" y="1089335"/>
                  </a:cubicBezTo>
                  <a:cubicBezTo>
                    <a:pt x="90083" y="1089335"/>
                    <a:pt x="123447" y="1094340"/>
                    <a:pt x="123447" y="1094340"/>
                  </a:cubicBezTo>
                  <a:lnTo>
                    <a:pt x="123447" y="1080994"/>
                  </a:lnTo>
                  <a:lnTo>
                    <a:pt x="106765" y="1080994"/>
                  </a:lnTo>
                  <a:cubicBezTo>
                    <a:pt x="121778" y="1077658"/>
                    <a:pt x="106765" y="1052635"/>
                    <a:pt x="115106" y="1040957"/>
                  </a:cubicBezTo>
                  <a:cubicBezTo>
                    <a:pt x="118442" y="1037621"/>
                    <a:pt x="128451" y="1035953"/>
                    <a:pt x="131788" y="1032616"/>
                  </a:cubicBezTo>
                  <a:cubicBezTo>
                    <a:pt x="126783" y="1020939"/>
                    <a:pt x="128451" y="1027612"/>
                    <a:pt x="120110" y="1020939"/>
                  </a:cubicBezTo>
                  <a:cubicBezTo>
                    <a:pt x="121778" y="1014266"/>
                    <a:pt x="126783" y="1010930"/>
                    <a:pt x="123447" y="1004257"/>
                  </a:cubicBezTo>
                  <a:cubicBezTo>
                    <a:pt x="125115" y="1004257"/>
                    <a:pt x="130119" y="1010930"/>
                    <a:pt x="131788" y="1012598"/>
                  </a:cubicBezTo>
                  <a:lnTo>
                    <a:pt x="131788" y="1020939"/>
                  </a:lnTo>
                  <a:cubicBezTo>
                    <a:pt x="140129" y="1019271"/>
                    <a:pt x="145133" y="1015934"/>
                    <a:pt x="151806" y="1017603"/>
                  </a:cubicBezTo>
                  <a:cubicBezTo>
                    <a:pt x="146802" y="974229"/>
                    <a:pt x="171825" y="962552"/>
                    <a:pt x="203520" y="937529"/>
                  </a:cubicBezTo>
                  <a:cubicBezTo>
                    <a:pt x="183502" y="922515"/>
                    <a:pt x="208525" y="914174"/>
                    <a:pt x="191843" y="900829"/>
                  </a:cubicBezTo>
                  <a:cubicBezTo>
                    <a:pt x="188507" y="899160"/>
                    <a:pt x="180166" y="900829"/>
                    <a:pt x="175161" y="900829"/>
                  </a:cubicBezTo>
                  <a:cubicBezTo>
                    <a:pt x="173493" y="900829"/>
                    <a:pt x="168488" y="890819"/>
                    <a:pt x="166820" y="889151"/>
                  </a:cubicBezTo>
                  <a:cubicBezTo>
                    <a:pt x="141797" y="869133"/>
                    <a:pt x="150138" y="864128"/>
                    <a:pt x="166820" y="845778"/>
                  </a:cubicBezTo>
                  <a:lnTo>
                    <a:pt x="186838" y="822423"/>
                  </a:lnTo>
                  <a:cubicBezTo>
                    <a:pt x="195179" y="819087"/>
                    <a:pt x="201852" y="830764"/>
                    <a:pt x="206857" y="825760"/>
                  </a:cubicBezTo>
                  <a:cubicBezTo>
                    <a:pt x="206857" y="825760"/>
                    <a:pt x="206857" y="814082"/>
                    <a:pt x="206857" y="814082"/>
                  </a:cubicBezTo>
                  <a:cubicBezTo>
                    <a:pt x="203520" y="819087"/>
                    <a:pt x="200184" y="807409"/>
                    <a:pt x="203520" y="805741"/>
                  </a:cubicBezTo>
                  <a:cubicBezTo>
                    <a:pt x="206857" y="802405"/>
                    <a:pt x="208525" y="804073"/>
                    <a:pt x="215198" y="802405"/>
                  </a:cubicBezTo>
                  <a:cubicBezTo>
                    <a:pt x="215198" y="784055"/>
                    <a:pt x="215198" y="767373"/>
                    <a:pt x="218534" y="754027"/>
                  </a:cubicBezTo>
                  <a:lnTo>
                    <a:pt x="226875" y="750691"/>
                  </a:lnTo>
                  <a:cubicBezTo>
                    <a:pt x="236884" y="750691"/>
                    <a:pt x="245225" y="739013"/>
                    <a:pt x="223539" y="739013"/>
                  </a:cubicBezTo>
                  <a:cubicBezTo>
                    <a:pt x="223539" y="739013"/>
                    <a:pt x="228543" y="730672"/>
                    <a:pt x="226875" y="730672"/>
                  </a:cubicBezTo>
                  <a:cubicBezTo>
                    <a:pt x="230212" y="732340"/>
                    <a:pt x="238553" y="729004"/>
                    <a:pt x="243557" y="730672"/>
                  </a:cubicBezTo>
                  <a:cubicBezTo>
                    <a:pt x="251898" y="734009"/>
                    <a:pt x="243557" y="747354"/>
                    <a:pt x="260239" y="739013"/>
                  </a:cubicBezTo>
                  <a:cubicBezTo>
                    <a:pt x="268580" y="734009"/>
                    <a:pt x="258571" y="725668"/>
                    <a:pt x="260239" y="718995"/>
                  </a:cubicBezTo>
                  <a:cubicBezTo>
                    <a:pt x="250230" y="722331"/>
                    <a:pt x="245225" y="723999"/>
                    <a:pt x="243557" y="722331"/>
                  </a:cubicBezTo>
                  <a:cubicBezTo>
                    <a:pt x="233548" y="718995"/>
                    <a:pt x="236884" y="722331"/>
                    <a:pt x="226875" y="718995"/>
                  </a:cubicBezTo>
                  <a:cubicBezTo>
                    <a:pt x="226875" y="718995"/>
                    <a:pt x="226875" y="700645"/>
                    <a:pt x="226875" y="698976"/>
                  </a:cubicBezTo>
                  <a:cubicBezTo>
                    <a:pt x="226875" y="695640"/>
                    <a:pt x="218534" y="695640"/>
                    <a:pt x="215198" y="695640"/>
                  </a:cubicBezTo>
                  <a:cubicBezTo>
                    <a:pt x="216866" y="685631"/>
                    <a:pt x="221871" y="675621"/>
                    <a:pt x="223539" y="667280"/>
                  </a:cubicBezTo>
                  <a:cubicBezTo>
                    <a:pt x="230212" y="670617"/>
                    <a:pt x="233548" y="667280"/>
                    <a:pt x="240221" y="670617"/>
                  </a:cubicBezTo>
                  <a:cubicBezTo>
                    <a:pt x="245225" y="673953"/>
                    <a:pt x="241889" y="677290"/>
                    <a:pt x="243557" y="682294"/>
                  </a:cubicBezTo>
                  <a:cubicBezTo>
                    <a:pt x="266912" y="682294"/>
                    <a:pt x="265244" y="685631"/>
                    <a:pt x="280258" y="673953"/>
                  </a:cubicBezTo>
                  <a:cubicBezTo>
                    <a:pt x="281926" y="673953"/>
                    <a:pt x="291935" y="667280"/>
                    <a:pt x="291935" y="665612"/>
                  </a:cubicBezTo>
                  <a:cubicBezTo>
                    <a:pt x="291935" y="665612"/>
                    <a:pt x="295271" y="620571"/>
                    <a:pt x="295271" y="613898"/>
                  </a:cubicBezTo>
                  <a:cubicBezTo>
                    <a:pt x="295271" y="613898"/>
                    <a:pt x="283594" y="607225"/>
                    <a:pt x="283594" y="605557"/>
                  </a:cubicBezTo>
                  <a:cubicBezTo>
                    <a:pt x="280258" y="597216"/>
                    <a:pt x="288599" y="593880"/>
                    <a:pt x="286930" y="588875"/>
                  </a:cubicBezTo>
                  <a:cubicBezTo>
                    <a:pt x="290267" y="588875"/>
                    <a:pt x="295271" y="600552"/>
                    <a:pt x="298608" y="600552"/>
                  </a:cubicBezTo>
                  <a:cubicBezTo>
                    <a:pt x="301944" y="600552"/>
                    <a:pt x="310285" y="592211"/>
                    <a:pt x="310285" y="592211"/>
                  </a:cubicBezTo>
                  <a:cubicBezTo>
                    <a:pt x="346986" y="582202"/>
                    <a:pt x="367004" y="588875"/>
                    <a:pt x="393695" y="572193"/>
                  </a:cubicBezTo>
                  <a:cubicBezTo>
                    <a:pt x="418718" y="557179"/>
                    <a:pt x="422055" y="532156"/>
                    <a:pt x="430396" y="500460"/>
                  </a:cubicBezTo>
                  <a:cubicBezTo>
                    <a:pt x="422055" y="497124"/>
                    <a:pt x="413714" y="500460"/>
                    <a:pt x="410377" y="492119"/>
                  </a:cubicBezTo>
                  <a:cubicBezTo>
                    <a:pt x="405373" y="480442"/>
                    <a:pt x="417050" y="477106"/>
                    <a:pt x="413714" y="468765"/>
                  </a:cubicBezTo>
                  <a:cubicBezTo>
                    <a:pt x="413714" y="462091"/>
                    <a:pt x="395363" y="448746"/>
                    <a:pt x="390359" y="440405"/>
                  </a:cubicBezTo>
                  <a:cubicBezTo>
                    <a:pt x="390359" y="440405"/>
                    <a:pt x="377013" y="412045"/>
                    <a:pt x="378681" y="412045"/>
                  </a:cubicBezTo>
                  <a:cubicBezTo>
                    <a:pt x="385354" y="412045"/>
                    <a:pt x="382018" y="397032"/>
                    <a:pt x="382018" y="392027"/>
                  </a:cubicBezTo>
                  <a:cubicBezTo>
                    <a:pt x="382018" y="392027"/>
                    <a:pt x="385354" y="385355"/>
                    <a:pt x="385354" y="383686"/>
                  </a:cubicBezTo>
                  <a:cubicBezTo>
                    <a:pt x="380350" y="380350"/>
                    <a:pt x="388691" y="372009"/>
                    <a:pt x="388691" y="372009"/>
                  </a:cubicBezTo>
                  <a:cubicBezTo>
                    <a:pt x="388691" y="372009"/>
                    <a:pt x="392027" y="361999"/>
                    <a:pt x="388691" y="355327"/>
                  </a:cubicBezTo>
                  <a:cubicBezTo>
                    <a:pt x="385354" y="348654"/>
                    <a:pt x="395363" y="345317"/>
                    <a:pt x="393695" y="331972"/>
                  </a:cubicBezTo>
                  <a:cubicBezTo>
                    <a:pt x="392027" y="318627"/>
                    <a:pt x="403704" y="321963"/>
                    <a:pt x="400368" y="310286"/>
                  </a:cubicBezTo>
                  <a:cubicBezTo>
                    <a:pt x="397032" y="298608"/>
                    <a:pt x="407041" y="290267"/>
                    <a:pt x="407041" y="290267"/>
                  </a:cubicBezTo>
                  <a:cubicBezTo>
                    <a:pt x="407041" y="290267"/>
                    <a:pt x="410377" y="275253"/>
                    <a:pt x="410377" y="270248"/>
                  </a:cubicBezTo>
                  <a:cubicBezTo>
                    <a:pt x="410377" y="265244"/>
                    <a:pt x="418718" y="261907"/>
                    <a:pt x="423723" y="258571"/>
                  </a:cubicBezTo>
                  <a:cubicBezTo>
                    <a:pt x="428727" y="255235"/>
                    <a:pt x="432064" y="246894"/>
                    <a:pt x="432064" y="238553"/>
                  </a:cubicBezTo>
                  <a:cubicBezTo>
                    <a:pt x="432064" y="230212"/>
                    <a:pt x="447078" y="231880"/>
                    <a:pt x="450414" y="225207"/>
                  </a:cubicBezTo>
                  <a:cubicBezTo>
                    <a:pt x="452082" y="218534"/>
                    <a:pt x="455419" y="218534"/>
                    <a:pt x="462091" y="213530"/>
                  </a:cubicBezTo>
                  <a:cubicBezTo>
                    <a:pt x="468764" y="208525"/>
                    <a:pt x="473769" y="203520"/>
                    <a:pt x="475437" y="195179"/>
                  </a:cubicBezTo>
                  <a:cubicBezTo>
                    <a:pt x="477105" y="186838"/>
                    <a:pt x="493787" y="190175"/>
                    <a:pt x="497124" y="185170"/>
                  </a:cubicBezTo>
                  <a:cubicBezTo>
                    <a:pt x="500460" y="180166"/>
                    <a:pt x="507133" y="180166"/>
                    <a:pt x="507133" y="175161"/>
                  </a:cubicBezTo>
                  <a:cubicBezTo>
                    <a:pt x="507133" y="170156"/>
                    <a:pt x="507133" y="156811"/>
                    <a:pt x="505465" y="148470"/>
                  </a:cubicBezTo>
                  <a:cubicBezTo>
                    <a:pt x="505465" y="138460"/>
                    <a:pt x="505465" y="125115"/>
                    <a:pt x="505465" y="125115"/>
                  </a:cubicBezTo>
                  <a:cubicBezTo>
                    <a:pt x="505465" y="125115"/>
                    <a:pt x="493787" y="120110"/>
                    <a:pt x="495455" y="125115"/>
                  </a:cubicBezTo>
                  <a:cubicBezTo>
                    <a:pt x="497124" y="130119"/>
                    <a:pt x="482110" y="121778"/>
                    <a:pt x="482110" y="121778"/>
                  </a:cubicBezTo>
                  <a:cubicBezTo>
                    <a:pt x="482110" y="121778"/>
                    <a:pt x="475437" y="131788"/>
                    <a:pt x="478773" y="136792"/>
                  </a:cubicBezTo>
                  <a:cubicBezTo>
                    <a:pt x="482110" y="141797"/>
                    <a:pt x="482110" y="158479"/>
                    <a:pt x="477105" y="161815"/>
                  </a:cubicBezTo>
                  <a:cubicBezTo>
                    <a:pt x="472101" y="165152"/>
                    <a:pt x="465428" y="171825"/>
                    <a:pt x="463760" y="176829"/>
                  </a:cubicBezTo>
                  <a:cubicBezTo>
                    <a:pt x="462091" y="183502"/>
                    <a:pt x="460423" y="181834"/>
                    <a:pt x="460423" y="181834"/>
                  </a:cubicBezTo>
                  <a:cubicBezTo>
                    <a:pt x="460423" y="181834"/>
                    <a:pt x="453750" y="185170"/>
                    <a:pt x="445409" y="181834"/>
                  </a:cubicBezTo>
                  <a:cubicBezTo>
                    <a:pt x="438737" y="180166"/>
                    <a:pt x="430396" y="178497"/>
                    <a:pt x="423723" y="180166"/>
                  </a:cubicBezTo>
                  <a:cubicBezTo>
                    <a:pt x="417050" y="181834"/>
                    <a:pt x="412045" y="181834"/>
                    <a:pt x="405373" y="178497"/>
                  </a:cubicBezTo>
                  <a:cubicBezTo>
                    <a:pt x="398700" y="175161"/>
                    <a:pt x="392027" y="173493"/>
                    <a:pt x="387022" y="175161"/>
                  </a:cubicBezTo>
                  <a:cubicBezTo>
                    <a:pt x="382018" y="176829"/>
                    <a:pt x="377013" y="175161"/>
                    <a:pt x="377013" y="175161"/>
                  </a:cubicBezTo>
                  <a:cubicBezTo>
                    <a:pt x="377013" y="175161"/>
                    <a:pt x="382018" y="161815"/>
                    <a:pt x="387022" y="155143"/>
                  </a:cubicBezTo>
                  <a:cubicBezTo>
                    <a:pt x="392027" y="148470"/>
                    <a:pt x="398700" y="138460"/>
                    <a:pt x="398700" y="130119"/>
                  </a:cubicBezTo>
                  <a:cubicBezTo>
                    <a:pt x="398700" y="121778"/>
                    <a:pt x="405373" y="115106"/>
                    <a:pt x="398700" y="110101"/>
                  </a:cubicBezTo>
                  <a:cubicBezTo>
                    <a:pt x="392027" y="105096"/>
                    <a:pt x="387022" y="93419"/>
                    <a:pt x="382018" y="91751"/>
                  </a:cubicBezTo>
                  <a:cubicBezTo>
                    <a:pt x="377013" y="90083"/>
                    <a:pt x="377013" y="88414"/>
                    <a:pt x="372009" y="81742"/>
                  </a:cubicBezTo>
                  <a:cubicBezTo>
                    <a:pt x="367004" y="75069"/>
                    <a:pt x="361999" y="83410"/>
                    <a:pt x="353658" y="75069"/>
                  </a:cubicBezTo>
                  <a:cubicBezTo>
                    <a:pt x="346986" y="65060"/>
                    <a:pt x="346986" y="63391"/>
                    <a:pt x="338645" y="63391"/>
                  </a:cubicBezTo>
                  <a:cubicBezTo>
                    <a:pt x="330304" y="63391"/>
                    <a:pt x="331972" y="50046"/>
                    <a:pt x="326967" y="45041"/>
                  </a:cubicBezTo>
                  <a:cubicBezTo>
                    <a:pt x="323631" y="40037"/>
                    <a:pt x="323631" y="35032"/>
                    <a:pt x="316958" y="33364"/>
                  </a:cubicBezTo>
                  <a:cubicBezTo>
                    <a:pt x="310285" y="31696"/>
                    <a:pt x="310285" y="26691"/>
                    <a:pt x="306949" y="21686"/>
                  </a:cubicBezTo>
                  <a:lnTo>
                    <a:pt x="300276" y="10009"/>
                  </a:lnTo>
                  <a:lnTo>
                    <a:pt x="285262" y="0"/>
                  </a:lnTo>
                  <a:close/>
                  <a:moveTo>
                    <a:pt x="238553" y="1192764"/>
                  </a:moveTo>
                  <a:cubicBezTo>
                    <a:pt x="240221" y="1192764"/>
                    <a:pt x="230212" y="1201105"/>
                    <a:pt x="230212" y="1201105"/>
                  </a:cubicBezTo>
                  <a:cubicBezTo>
                    <a:pt x="230212" y="1201105"/>
                    <a:pt x="243557" y="1204441"/>
                    <a:pt x="238553" y="1204441"/>
                  </a:cubicBezTo>
                  <a:cubicBezTo>
                    <a:pt x="256903" y="1201105"/>
                    <a:pt x="253566" y="1196100"/>
                    <a:pt x="238553" y="1192764"/>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8" name="Freeform 1457">
              <a:extLst>
                <a:ext uri="{FF2B5EF4-FFF2-40B4-BE49-F238E27FC236}">
                  <a16:creationId xmlns:a16="http://schemas.microsoft.com/office/drawing/2014/main" id="{DB4E18F8-FD35-38DD-949A-E71F7D2E7A59}"/>
                </a:ext>
              </a:extLst>
            </p:cNvPr>
            <p:cNvSpPr/>
            <p:nvPr/>
          </p:nvSpPr>
          <p:spPr>
            <a:xfrm>
              <a:off x="6052367" y="4834464"/>
              <a:ext cx="338644" cy="455401"/>
            </a:xfrm>
            <a:custGeom>
              <a:avLst/>
              <a:gdLst>
                <a:gd name="connsiteX0" fmla="*/ 10009 w 338644"/>
                <a:gd name="connsiteY0" fmla="*/ 38351 h 455401"/>
                <a:gd name="connsiteX1" fmla="*/ 31696 w 338644"/>
                <a:gd name="connsiteY1" fmla="*/ 26674 h 455401"/>
                <a:gd name="connsiteX2" fmla="*/ 31696 w 338644"/>
                <a:gd name="connsiteY2" fmla="*/ 18333 h 455401"/>
                <a:gd name="connsiteX3" fmla="*/ 40037 w 338644"/>
                <a:gd name="connsiteY3" fmla="*/ 4987 h 455401"/>
                <a:gd name="connsiteX4" fmla="*/ 28359 w 338644"/>
                <a:gd name="connsiteY4" fmla="*/ 3319 h 455401"/>
                <a:gd name="connsiteX5" fmla="*/ 26691 w 338644"/>
                <a:gd name="connsiteY5" fmla="*/ 9992 h 455401"/>
                <a:gd name="connsiteX6" fmla="*/ 21686 w 338644"/>
                <a:gd name="connsiteY6" fmla="*/ 9992 h 455401"/>
                <a:gd name="connsiteX7" fmla="*/ 3336 w 338644"/>
                <a:gd name="connsiteY7" fmla="*/ 18333 h 455401"/>
                <a:gd name="connsiteX8" fmla="*/ 11677 w 338644"/>
                <a:gd name="connsiteY8" fmla="*/ 31679 h 455401"/>
                <a:gd name="connsiteX9" fmla="*/ 11677 w 338644"/>
                <a:gd name="connsiteY9" fmla="*/ 38351 h 455401"/>
                <a:gd name="connsiteX10" fmla="*/ 20018 w 338644"/>
                <a:gd name="connsiteY10" fmla="*/ 71715 h 455401"/>
                <a:gd name="connsiteX11" fmla="*/ 43373 w 338644"/>
                <a:gd name="connsiteY11" fmla="*/ 56702 h 455401"/>
                <a:gd name="connsiteX12" fmla="*/ 70064 w 338644"/>
                <a:gd name="connsiteY12" fmla="*/ 48361 h 455401"/>
                <a:gd name="connsiteX13" fmla="*/ 105096 w 338644"/>
                <a:gd name="connsiteY13" fmla="*/ 50028 h 455401"/>
                <a:gd name="connsiteX14" fmla="*/ 156811 w 338644"/>
                <a:gd name="connsiteY14" fmla="*/ 50028 h 455401"/>
                <a:gd name="connsiteX15" fmla="*/ 163484 w 338644"/>
                <a:gd name="connsiteY15" fmla="*/ 66711 h 455401"/>
                <a:gd name="connsiteX16" fmla="*/ 163484 w 338644"/>
                <a:gd name="connsiteY16" fmla="*/ 81725 h 455401"/>
                <a:gd name="connsiteX17" fmla="*/ 166820 w 338644"/>
                <a:gd name="connsiteY17" fmla="*/ 103411 h 455401"/>
                <a:gd name="connsiteX18" fmla="*/ 175161 w 338644"/>
                <a:gd name="connsiteY18" fmla="*/ 116757 h 455401"/>
                <a:gd name="connsiteX19" fmla="*/ 191843 w 338644"/>
                <a:gd name="connsiteY19" fmla="*/ 120093 h 455401"/>
                <a:gd name="connsiteX20" fmla="*/ 206857 w 338644"/>
                <a:gd name="connsiteY20" fmla="*/ 113420 h 455401"/>
                <a:gd name="connsiteX21" fmla="*/ 216866 w 338644"/>
                <a:gd name="connsiteY21" fmla="*/ 108416 h 455401"/>
                <a:gd name="connsiteX22" fmla="*/ 216866 w 338644"/>
                <a:gd name="connsiteY22" fmla="*/ 88397 h 455401"/>
                <a:gd name="connsiteX23" fmla="*/ 233548 w 338644"/>
                <a:gd name="connsiteY23" fmla="*/ 88397 h 455401"/>
                <a:gd name="connsiteX24" fmla="*/ 248562 w 338644"/>
                <a:gd name="connsiteY24" fmla="*/ 90066 h 455401"/>
                <a:gd name="connsiteX25" fmla="*/ 248562 w 338644"/>
                <a:gd name="connsiteY25" fmla="*/ 96738 h 455401"/>
                <a:gd name="connsiteX26" fmla="*/ 271917 w 338644"/>
                <a:gd name="connsiteY26" fmla="*/ 103411 h 455401"/>
                <a:gd name="connsiteX27" fmla="*/ 273585 w 338644"/>
                <a:gd name="connsiteY27" fmla="*/ 121761 h 455401"/>
                <a:gd name="connsiteX28" fmla="*/ 275253 w 338644"/>
                <a:gd name="connsiteY28" fmla="*/ 138443 h 455401"/>
                <a:gd name="connsiteX29" fmla="*/ 280258 w 338644"/>
                <a:gd name="connsiteY29" fmla="*/ 155125 h 455401"/>
                <a:gd name="connsiteX30" fmla="*/ 283594 w 338644"/>
                <a:gd name="connsiteY30" fmla="*/ 170139 h 455401"/>
                <a:gd name="connsiteX31" fmla="*/ 286930 w 338644"/>
                <a:gd name="connsiteY31" fmla="*/ 185153 h 455401"/>
                <a:gd name="connsiteX32" fmla="*/ 286930 w 338644"/>
                <a:gd name="connsiteY32" fmla="*/ 200167 h 455401"/>
                <a:gd name="connsiteX33" fmla="*/ 290267 w 338644"/>
                <a:gd name="connsiteY33" fmla="*/ 218517 h 455401"/>
                <a:gd name="connsiteX34" fmla="*/ 303612 w 338644"/>
                <a:gd name="connsiteY34" fmla="*/ 218517 h 455401"/>
                <a:gd name="connsiteX35" fmla="*/ 315290 w 338644"/>
                <a:gd name="connsiteY35" fmla="*/ 216849 h 455401"/>
                <a:gd name="connsiteX36" fmla="*/ 333640 w 338644"/>
                <a:gd name="connsiteY36" fmla="*/ 216849 h 455401"/>
                <a:gd name="connsiteX37" fmla="*/ 338645 w 338644"/>
                <a:gd name="connsiteY37" fmla="*/ 236867 h 455401"/>
                <a:gd name="connsiteX38" fmla="*/ 333640 w 338644"/>
                <a:gd name="connsiteY38" fmla="*/ 251881 h 455401"/>
                <a:gd name="connsiteX39" fmla="*/ 333640 w 338644"/>
                <a:gd name="connsiteY39" fmla="*/ 265227 h 455401"/>
                <a:gd name="connsiteX40" fmla="*/ 333640 w 338644"/>
                <a:gd name="connsiteY40" fmla="*/ 275236 h 455401"/>
                <a:gd name="connsiteX41" fmla="*/ 276922 w 338644"/>
                <a:gd name="connsiteY41" fmla="*/ 275236 h 455401"/>
                <a:gd name="connsiteX42" fmla="*/ 276922 w 338644"/>
                <a:gd name="connsiteY42" fmla="*/ 393678 h 455401"/>
                <a:gd name="connsiteX43" fmla="*/ 281926 w 338644"/>
                <a:gd name="connsiteY43" fmla="*/ 407024 h 455401"/>
                <a:gd name="connsiteX44" fmla="*/ 295271 w 338644"/>
                <a:gd name="connsiteY44" fmla="*/ 425374 h 455401"/>
                <a:gd name="connsiteX45" fmla="*/ 311953 w 338644"/>
                <a:gd name="connsiteY45" fmla="*/ 445392 h 455401"/>
                <a:gd name="connsiteX46" fmla="*/ 305281 w 338644"/>
                <a:gd name="connsiteY46" fmla="*/ 445392 h 455401"/>
                <a:gd name="connsiteX47" fmla="*/ 248562 w 338644"/>
                <a:gd name="connsiteY47" fmla="*/ 455402 h 455401"/>
                <a:gd name="connsiteX48" fmla="*/ 228543 w 338644"/>
                <a:gd name="connsiteY48" fmla="*/ 450397 h 455401"/>
                <a:gd name="connsiteX49" fmla="*/ 218534 w 338644"/>
                <a:gd name="connsiteY49" fmla="*/ 450397 h 455401"/>
                <a:gd name="connsiteX50" fmla="*/ 198516 w 338644"/>
                <a:gd name="connsiteY50" fmla="*/ 445392 h 455401"/>
                <a:gd name="connsiteX51" fmla="*/ 185170 w 338644"/>
                <a:gd name="connsiteY51" fmla="*/ 440388 h 455401"/>
                <a:gd name="connsiteX52" fmla="*/ 175161 w 338644"/>
                <a:gd name="connsiteY52" fmla="*/ 430379 h 455401"/>
                <a:gd name="connsiteX53" fmla="*/ 60055 w 338644"/>
                <a:gd name="connsiteY53" fmla="*/ 427042 h 455401"/>
                <a:gd name="connsiteX54" fmla="*/ 45041 w 338644"/>
                <a:gd name="connsiteY54" fmla="*/ 418701 h 455401"/>
                <a:gd name="connsiteX55" fmla="*/ 30027 w 338644"/>
                <a:gd name="connsiteY55" fmla="*/ 427042 h 455401"/>
                <a:gd name="connsiteX56" fmla="*/ 0 w 338644"/>
                <a:gd name="connsiteY56" fmla="*/ 428710 h 455401"/>
                <a:gd name="connsiteX57" fmla="*/ 0 w 338644"/>
                <a:gd name="connsiteY57" fmla="*/ 375328 h 455401"/>
                <a:gd name="connsiteX58" fmla="*/ 20018 w 338644"/>
                <a:gd name="connsiteY58" fmla="*/ 343632 h 455401"/>
                <a:gd name="connsiteX59" fmla="*/ 23355 w 338644"/>
                <a:gd name="connsiteY59" fmla="*/ 300259 h 455401"/>
                <a:gd name="connsiteX60" fmla="*/ 35032 w 338644"/>
                <a:gd name="connsiteY60" fmla="*/ 296923 h 455401"/>
                <a:gd name="connsiteX61" fmla="*/ 35032 w 338644"/>
                <a:gd name="connsiteY61" fmla="*/ 285245 h 455401"/>
                <a:gd name="connsiteX62" fmla="*/ 51714 w 338644"/>
                <a:gd name="connsiteY62" fmla="*/ 265227 h 455401"/>
                <a:gd name="connsiteX63" fmla="*/ 48378 w 338644"/>
                <a:gd name="connsiteY63" fmla="*/ 201835 h 455401"/>
                <a:gd name="connsiteX64" fmla="*/ 40037 w 338644"/>
                <a:gd name="connsiteY64" fmla="*/ 198499 h 455401"/>
                <a:gd name="connsiteX65" fmla="*/ 48378 w 338644"/>
                <a:gd name="connsiteY65" fmla="*/ 141780 h 455401"/>
                <a:gd name="connsiteX66" fmla="*/ 40037 w 338644"/>
                <a:gd name="connsiteY66" fmla="*/ 133439 h 455401"/>
                <a:gd name="connsiteX67" fmla="*/ 36700 w 338644"/>
                <a:gd name="connsiteY67" fmla="*/ 96738 h 455401"/>
                <a:gd name="connsiteX68" fmla="*/ 25023 w 338644"/>
                <a:gd name="connsiteY68" fmla="*/ 85061 h 455401"/>
                <a:gd name="connsiteX69" fmla="*/ 20018 w 338644"/>
                <a:gd name="connsiteY69" fmla="*/ 70047 h 45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644" h="455401">
                  <a:moveTo>
                    <a:pt x="10009" y="38351"/>
                  </a:moveTo>
                  <a:lnTo>
                    <a:pt x="31696" y="26674"/>
                  </a:lnTo>
                  <a:cubicBezTo>
                    <a:pt x="31696" y="26674"/>
                    <a:pt x="28359" y="26674"/>
                    <a:pt x="31696" y="18333"/>
                  </a:cubicBezTo>
                  <a:cubicBezTo>
                    <a:pt x="35032" y="13328"/>
                    <a:pt x="40037" y="4987"/>
                    <a:pt x="40037" y="4987"/>
                  </a:cubicBezTo>
                  <a:cubicBezTo>
                    <a:pt x="40037" y="4987"/>
                    <a:pt x="36700" y="-5022"/>
                    <a:pt x="28359" y="3319"/>
                  </a:cubicBezTo>
                  <a:cubicBezTo>
                    <a:pt x="23355" y="8323"/>
                    <a:pt x="28359" y="8323"/>
                    <a:pt x="26691" y="9992"/>
                  </a:cubicBezTo>
                  <a:cubicBezTo>
                    <a:pt x="26691" y="9992"/>
                    <a:pt x="26691" y="9992"/>
                    <a:pt x="21686" y="9992"/>
                  </a:cubicBezTo>
                  <a:cubicBezTo>
                    <a:pt x="10009" y="9992"/>
                    <a:pt x="3336" y="18333"/>
                    <a:pt x="3336" y="18333"/>
                  </a:cubicBezTo>
                  <a:lnTo>
                    <a:pt x="11677" y="31679"/>
                  </a:lnTo>
                  <a:cubicBezTo>
                    <a:pt x="11677" y="35015"/>
                    <a:pt x="11677" y="36683"/>
                    <a:pt x="11677" y="38351"/>
                  </a:cubicBezTo>
                  <a:close/>
                  <a:moveTo>
                    <a:pt x="20018" y="71715"/>
                  </a:moveTo>
                  <a:cubicBezTo>
                    <a:pt x="20018" y="71715"/>
                    <a:pt x="38368" y="63374"/>
                    <a:pt x="43373" y="56702"/>
                  </a:cubicBezTo>
                  <a:cubicBezTo>
                    <a:pt x="48378" y="50028"/>
                    <a:pt x="58387" y="46692"/>
                    <a:pt x="70064" y="48361"/>
                  </a:cubicBezTo>
                  <a:cubicBezTo>
                    <a:pt x="81742" y="50028"/>
                    <a:pt x="105096" y="50028"/>
                    <a:pt x="105096" y="50028"/>
                  </a:cubicBezTo>
                  <a:lnTo>
                    <a:pt x="156811" y="50028"/>
                  </a:lnTo>
                  <a:cubicBezTo>
                    <a:pt x="156811" y="50028"/>
                    <a:pt x="160147" y="61706"/>
                    <a:pt x="163484" y="66711"/>
                  </a:cubicBezTo>
                  <a:cubicBezTo>
                    <a:pt x="166820" y="71715"/>
                    <a:pt x="161815" y="75052"/>
                    <a:pt x="163484" y="81725"/>
                  </a:cubicBezTo>
                  <a:cubicBezTo>
                    <a:pt x="166820" y="88397"/>
                    <a:pt x="163484" y="91734"/>
                    <a:pt x="166820" y="103411"/>
                  </a:cubicBezTo>
                  <a:cubicBezTo>
                    <a:pt x="168488" y="113420"/>
                    <a:pt x="170156" y="110084"/>
                    <a:pt x="175161" y="116757"/>
                  </a:cubicBezTo>
                  <a:cubicBezTo>
                    <a:pt x="180166" y="123430"/>
                    <a:pt x="185170" y="120093"/>
                    <a:pt x="191843" y="120093"/>
                  </a:cubicBezTo>
                  <a:cubicBezTo>
                    <a:pt x="198516" y="120093"/>
                    <a:pt x="201852" y="110084"/>
                    <a:pt x="206857" y="113420"/>
                  </a:cubicBezTo>
                  <a:cubicBezTo>
                    <a:pt x="210193" y="116757"/>
                    <a:pt x="218534" y="113420"/>
                    <a:pt x="216866" y="108416"/>
                  </a:cubicBezTo>
                  <a:cubicBezTo>
                    <a:pt x="215198" y="105079"/>
                    <a:pt x="211861" y="93402"/>
                    <a:pt x="216866" y="88397"/>
                  </a:cubicBezTo>
                  <a:cubicBezTo>
                    <a:pt x="220202" y="83393"/>
                    <a:pt x="223539" y="86729"/>
                    <a:pt x="233548" y="88397"/>
                  </a:cubicBezTo>
                  <a:cubicBezTo>
                    <a:pt x="243557" y="88397"/>
                    <a:pt x="248562" y="83393"/>
                    <a:pt x="248562" y="90066"/>
                  </a:cubicBezTo>
                  <a:lnTo>
                    <a:pt x="248562" y="96738"/>
                  </a:lnTo>
                  <a:cubicBezTo>
                    <a:pt x="248562" y="96738"/>
                    <a:pt x="268581" y="91734"/>
                    <a:pt x="271917" y="103411"/>
                  </a:cubicBezTo>
                  <a:cubicBezTo>
                    <a:pt x="273585" y="110084"/>
                    <a:pt x="268581" y="118425"/>
                    <a:pt x="273585" y="121761"/>
                  </a:cubicBezTo>
                  <a:cubicBezTo>
                    <a:pt x="278589" y="125098"/>
                    <a:pt x="273585" y="130102"/>
                    <a:pt x="275253" y="138443"/>
                  </a:cubicBezTo>
                  <a:cubicBezTo>
                    <a:pt x="275253" y="146784"/>
                    <a:pt x="275253" y="148453"/>
                    <a:pt x="280258" y="155125"/>
                  </a:cubicBezTo>
                  <a:cubicBezTo>
                    <a:pt x="283594" y="161798"/>
                    <a:pt x="278589" y="166803"/>
                    <a:pt x="283594" y="170139"/>
                  </a:cubicBezTo>
                  <a:cubicBezTo>
                    <a:pt x="290267" y="175144"/>
                    <a:pt x="288599" y="180148"/>
                    <a:pt x="286930" y="185153"/>
                  </a:cubicBezTo>
                  <a:cubicBezTo>
                    <a:pt x="285263" y="190158"/>
                    <a:pt x="283594" y="191826"/>
                    <a:pt x="286930" y="200167"/>
                  </a:cubicBezTo>
                  <a:cubicBezTo>
                    <a:pt x="288599" y="208508"/>
                    <a:pt x="286930" y="213513"/>
                    <a:pt x="290267" y="218517"/>
                  </a:cubicBezTo>
                  <a:cubicBezTo>
                    <a:pt x="295271" y="223522"/>
                    <a:pt x="300276" y="225190"/>
                    <a:pt x="303612" y="218517"/>
                  </a:cubicBezTo>
                  <a:cubicBezTo>
                    <a:pt x="306949" y="213513"/>
                    <a:pt x="310286" y="215181"/>
                    <a:pt x="315290" y="216849"/>
                  </a:cubicBezTo>
                  <a:cubicBezTo>
                    <a:pt x="318627" y="216849"/>
                    <a:pt x="333640" y="216849"/>
                    <a:pt x="333640" y="216849"/>
                  </a:cubicBezTo>
                  <a:cubicBezTo>
                    <a:pt x="333640" y="216849"/>
                    <a:pt x="338645" y="230195"/>
                    <a:pt x="338645" y="236867"/>
                  </a:cubicBezTo>
                  <a:cubicBezTo>
                    <a:pt x="338645" y="243540"/>
                    <a:pt x="331972" y="246877"/>
                    <a:pt x="333640" y="251881"/>
                  </a:cubicBezTo>
                  <a:cubicBezTo>
                    <a:pt x="333640" y="256886"/>
                    <a:pt x="333640" y="258554"/>
                    <a:pt x="333640" y="265227"/>
                  </a:cubicBezTo>
                  <a:cubicBezTo>
                    <a:pt x="333640" y="271900"/>
                    <a:pt x="333640" y="275236"/>
                    <a:pt x="333640" y="275236"/>
                  </a:cubicBezTo>
                  <a:lnTo>
                    <a:pt x="276922" y="275236"/>
                  </a:lnTo>
                  <a:lnTo>
                    <a:pt x="276922" y="393678"/>
                  </a:lnTo>
                  <a:cubicBezTo>
                    <a:pt x="276922" y="393678"/>
                    <a:pt x="278589" y="393678"/>
                    <a:pt x="281926" y="407024"/>
                  </a:cubicBezTo>
                  <a:cubicBezTo>
                    <a:pt x="285263" y="418701"/>
                    <a:pt x="283594" y="415365"/>
                    <a:pt x="295271" y="425374"/>
                  </a:cubicBezTo>
                  <a:cubicBezTo>
                    <a:pt x="306949" y="435383"/>
                    <a:pt x="298608" y="447061"/>
                    <a:pt x="311953" y="445392"/>
                  </a:cubicBezTo>
                  <a:lnTo>
                    <a:pt x="305281" y="445392"/>
                  </a:lnTo>
                  <a:cubicBezTo>
                    <a:pt x="305281" y="445392"/>
                    <a:pt x="248562" y="455402"/>
                    <a:pt x="248562" y="455402"/>
                  </a:cubicBezTo>
                  <a:cubicBezTo>
                    <a:pt x="248562" y="455402"/>
                    <a:pt x="235216" y="448729"/>
                    <a:pt x="228543" y="450397"/>
                  </a:cubicBezTo>
                  <a:cubicBezTo>
                    <a:pt x="221871" y="452065"/>
                    <a:pt x="226875" y="447061"/>
                    <a:pt x="218534" y="450397"/>
                  </a:cubicBezTo>
                  <a:cubicBezTo>
                    <a:pt x="210193" y="453733"/>
                    <a:pt x="208525" y="442056"/>
                    <a:pt x="198516" y="445392"/>
                  </a:cubicBezTo>
                  <a:cubicBezTo>
                    <a:pt x="188507" y="448729"/>
                    <a:pt x="191843" y="440388"/>
                    <a:pt x="185170" y="440388"/>
                  </a:cubicBezTo>
                  <a:cubicBezTo>
                    <a:pt x="178497" y="440388"/>
                    <a:pt x="175161" y="430379"/>
                    <a:pt x="175161" y="430379"/>
                  </a:cubicBezTo>
                  <a:lnTo>
                    <a:pt x="60055" y="427042"/>
                  </a:lnTo>
                  <a:cubicBezTo>
                    <a:pt x="60055" y="427042"/>
                    <a:pt x="51714" y="418701"/>
                    <a:pt x="45041" y="418701"/>
                  </a:cubicBezTo>
                  <a:cubicBezTo>
                    <a:pt x="38368" y="418701"/>
                    <a:pt x="40037" y="430379"/>
                    <a:pt x="30027" y="427042"/>
                  </a:cubicBezTo>
                  <a:cubicBezTo>
                    <a:pt x="20018" y="423706"/>
                    <a:pt x="0" y="428710"/>
                    <a:pt x="0" y="428710"/>
                  </a:cubicBezTo>
                  <a:cubicBezTo>
                    <a:pt x="0" y="407024"/>
                    <a:pt x="0" y="382001"/>
                    <a:pt x="0" y="375328"/>
                  </a:cubicBezTo>
                  <a:cubicBezTo>
                    <a:pt x="0" y="368655"/>
                    <a:pt x="18350" y="348637"/>
                    <a:pt x="20018" y="343632"/>
                  </a:cubicBezTo>
                  <a:cubicBezTo>
                    <a:pt x="25023" y="323614"/>
                    <a:pt x="13345" y="320277"/>
                    <a:pt x="23355" y="300259"/>
                  </a:cubicBezTo>
                  <a:cubicBezTo>
                    <a:pt x="23355" y="298591"/>
                    <a:pt x="33364" y="300259"/>
                    <a:pt x="35032" y="296923"/>
                  </a:cubicBezTo>
                  <a:cubicBezTo>
                    <a:pt x="36700" y="291918"/>
                    <a:pt x="33364" y="288582"/>
                    <a:pt x="35032" y="285245"/>
                  </a:cubicBezTo>
                  <a:cubicBezTo>
                    <a:pt x="36700" y="280241"/>
                    <a:pt x="48378" y="273568"/>
                    <a:pt x="51714" y="265227"/>
                  </a:cubicBezTo>
                  <a:cubicBezTo>
                    <a:pt x="58387" y="245208"/>
                    <a:pt x="55050" y="220185"/>
                    <a:pt x="48378" y="201835"/>
                  </a:cubicBezTo>
                  <a:cubicBezTo>
                    <a:pt x="48378" y="201835"/>
                    <a:pt x="40037" y="198499"/>
                    <a:pt x="40037" y="198499"/>
                  </a:cubicBezTo>
                  <a:cubicBezTo>
                    <a:pt x="36700" y="183485"/>
                    <a:pt x="48378" y="161798"/>
                    <a:pt x="48378" y="141780"/>
                  </a:cubicBezTo>
                  <a:lnTo>
                    <a:pt x="40037" y="133439"/>
                  </a:lnTo>
                  <a:cubicBezTo>
                    <a:pt x="38368" y="121761"/>
                    <a:pt x="43373" y="113420"/>
                    <a:pt x="36700" y="96738"/>
                  </a:cubicBezTo>
                  <a:cubicBezTo>
                    <a:pt x="36700" y="96738"/>
                    <a:pt x="25023" y="86729"/>
                    <a:pt x="25023" y="85061"/>
                  </a:cubicBezTo>
                  <a:cubicBezTo>
                    <a:pt x="23355" y="80056"/>
                    <a:pt x="21686" y="75052"/>
                    <a:pt x="20018" y="7004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59" name="Freeform 1458">
              <a:extLst>
                <a:ext uri="{FF2B5EF4-FFF2-40B4-BE49-F238E27FC236}">
                  <a16:creationId xmlns:a16="http://schemas.microsoft.com/office/drawing/2014/main" id="{EEA70F66-4B82-9C02-20F3-6CA907B6BD83}"/>
                </a:ext>
              </a:extLst>
            </p:cNvPr>
            <p:cNvSpPr/>
            <p:nvPr/>
          </p:nvSpPr>
          <p:spPr>
            <a:xfrm>
              <a:off x="5798801" y="3275049"/>
              <a:ext cx="10009" cy="6642"/>
            </a:xfrm>
            <a:custGeom>
              <a:avLst/>
              <a:gdLst>
                <a:gd name="connsiteX0" fmla="*/ 10009 w 10009"/>
                <a:gd name="connsiteY0" fmla="*/ 6302 h 6642"/>
                <a:gd name="connsiteX1" fmla="*/ 3337 w 10009"/>
                <a:gd name="connsiteY1" fmla="*/ 6302 h 6642"/>
                <a:gd name="connsiteX2" fmla="*/ 0 w 10009"/>
                <a:gd name="connsiteY2" fmla="*/ 2966 h 6642"/>
                <a:gd name="connsiteX3" fmla="*/ 8341 w 10009"/>
                <a:gd name="connsiteY3" fmla="*/ 2966 h 6642"/>
                <a:gd name="connsiteX4" fmla="*/ 8341 w 10009"/>
                <a:gd name="connsiteY4" fmla="*/ 6302 h 6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6642">
                  <a:moveTo>
                    <a:pt x="10009" y="6302"/>
                  </a:moveTo>
                  <a:lnTo>
                    <a:pt x="3337" y="6302"/>
                  </a:lnTo>
                  <a:cubicBezTo>
                    <a:pt x="3337" y="7970"/>
                    <a:pt x="0" y="2966"/>
                    <a:pt x="0" y="2966"/>
                  </a:cubicBezTo>
                  <a:cubicBezTo>
                    <a:pt x="0" y="2966"/>
                    <a:pt x="5005" y="-3707"/>
                    <a:pt x="8341" y="2966"/>
                  </a:cubicBezTo>
                  <a:lnTo>
                    <a:pt x="8341" y="6302"/>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60" name="Freeform 1459">
              <a:extLst>
                <a:ext uri="{FF2B5EF4-FFF2-40B4-BE49-F238E27FC236}">
                  <a16:creationId xmlns:a16="http://schemas.microsoft.com/office/drawing/2014/main" id="{57F4D9EA-8C3E-B05F-8EFB-E21D6840DB63}"/>
                </a:ext>
              </a:extLst>
            </p:cNvPr>
            <p:cNvSpPr/>
            <p:nvPr/>
          </p:nvSpPr>
          <p:spPr>
            <a:xfrm>
              <a:off x="5543566" y="3476531"/>
              <a:ext cx="507133" cy="605290"/>
            </a:xfrm>
            <a:custGeom>
              <a:avLst/>
              <a:gdLst>
                <a:gd name="connsiteX0" fmla="*/ 1668 w 507133"/>
                <a:gd name="connsiteY0" fmla="*/ 323631 h 605290"/>
                <a:gd name="connsiteX1" fmla="*/ 1668 w 507133"/>
                <a:gd name="connsiteY1" fmla="*/ 343650 h 605290"/>
                <a:gd name="connsiteX2" fmla="*/ 88414 w 507133"/>
                <a:gd name="connsiteY2" fmla="*/ 410378 h 605290"/>
                <a:gd name="connsiteX3" fmla="*/ 253566 w 507133"/>
                <a:gd name="connsiteY3" fmla="*/ 535493 h 605290"/>
                <a:gd name="connsiteX4" fmla="*/ 260239 w 507133"/>
                <a:gd name="connsiteY4" fmla="*/ 548838 h 605290"/>
                <a:gd name="connsiteX5" fmla="*/ 280258 w 507133"/>
                <a:gd name="connsiteY5" fmla="*/ 558847 h 605290"/>
                <a:gd name="connsiteX6" fmla="*/ 288599 w 507133"/>
                <a:gd name="connsiteY6" fmla="*/ 573861 h 605290"/>
                <a:gd name="connsiteX7" fmla="*/ 288599 w 507133"/>
                <a:gd name="connsiteY7" fmla="*/ 588875 h 605290"/>
                <a:gd name="connsiteX8" fmla="*/ 288599 w 507133"/>
                <a:gd name="connsiteY8" fmla="*/ 603889 h 605290"/>
                <a:gd name="connsiteX9" fmla="*/ 315290 w 507133"/>
                <a:gd name="connsiteY9" fmla="*/ 598884 h 605290"/>
                <a:gd name="connsiteX10" fmla="*/ 351991 w 507133"/>
                <a:gd name="connsiteY10" fmla="*/ 592211 h 605290"/>
                <a:gd name="connsiteX11" fmla="*/ 367004 w 507133"/>
                <a:gd name="connsiteY11" fmla="*/ 567188 h 605290"/>
                <a:gd name="connsiteX12" fmla="*/ 507133 w 507133"/>
                <a:gd name="connsiteY12" fmla="*/ 460424 h 605290"/>
                <a:gd name="connsiteX13" fmla="*/ 493788 w 507133"/>
                <a:gd name="connsiteY13" fmla="*/ 448746 h 605290"/>
                <a:gd name="connsiteX14" fmla="*/ 482110 w 507133"/>
                <a:gd name="connsiteY14" fmla="*/ 438737 h 605290"/>
                <a:gd name="connsiteX15" fmla="*/ 463760 w 507133"/>
                <a:gd name="connsiteY15" fmla="*/ 435401 h 605290"/>
                <a:gd name="connsiteX16" fmla="*/ 452083 w 507133"/>
                <a:gd name="connsiteY16" fmla="*/ 417050 h 605290"/>
                <a:gd name="connsiteX17" fmla="*/ 445409 w 507133"/>
                <a:gd name="connsiteY17" fmla="*/ 402037 h 605290"/>
                <a:gd name="connsiteX18" fmla="*/ 435401 w 507133"/>
                <a:gd name="connsiteY18" fmla="*/ 382018 h 605290"/>
                <a:gd name="connsiteX19" fmla="*/ 427060 w 507133"/>
                <a:gd name="connsiteY19" fmla="*/ 372009 h 605290"/>
                <a:gd name="connsiteX20" fmla="*/ 443742 w 507133"/>
                <a:gd name="connsiteY20" fmla="*/ 356995 h 605290"/>
                <a:gd name="connsiteX21" fmla="*/ 443742 w 507133"/>
                <a:gd name="connsiteY21" fmla="*/ 323631 h 605290"/>
                <a:gd name="connsiteX22" fmla="*/ 442073 w 507133"/>
                <a:gd name="connsiteY22" fmla="*/ 313622 h 605290"/>
                <a:gd name="connsiteX23" fmla="*/ 450414 w 507133"/>
                <a:gd name="connsiteY23" fmla="*/ 305281 h 605290"/>
                <a:gd name="connsiteX24" fmla="*/ 440405 w 507133"/>
                <a:gd name="connsiteY24" fmla="*/ 293604 h 605290"/>
                <a:gd name="connsiteX25" fmla="*/ 443742 w 507133"/>
                <a:gd name="connsiteY25" fmla="*/ 240221 h 605290"/>
                <a:gd name="connsiteX26" fmla="*/ 438737 w 507133"/>
                <a:gd name="connsiteY26" fmla="*/ 228544 h 605290"/>
                <a:gd name="connsiteX27" fmla="*/ 443742 w 507133"/>
                <a:gd name="connsiteY27" fmla="*/ 225207 h 605290"/>
                <a:gd name="connsiteX28" fmla="*/ 433732 w 507133"/>
                <a:gd name="connsiteY28" fmla="*/ 165152 h 605290"/>
                <a:gd name="connsiteX29" fmla="*/ 418719 w 507133"/>
                <a:gd name="connsiteY29" fmla="*/ 161816 h 605290"/>
                <a:gd name="connsiteX30" fmla="*/ 412045 w 507133"/>
                <a:gd name="connsiteY30" fmla="*/ 138461 h 605290"/>
                <a:gd name="connsiteX31" fmla="*/ 402037 w 507133"/>
                <a:gd name="connsiteY31" fmla="*/ 135124 h 605290"/>
                <a:gd name="connsiteX32" fmla="*/ 397032 w 507133"/>
                <a:gd name="connsiteY32" fmla="*/ 105097 h 605290"/>
                <a:gd name="connsiteX33" fmla="*/ 407041 w 507133"/>
                <a:gd name="connsiteY33" fmla="*/ 98424 h 605290"/>
                <a:gd name="connsiteX34" fmla="*/ 418719 w 507133"/>
                <a:gd name="connsiteY34" fmla="*/ 81742 h 605290"/>
                <a:gd name="connsiteX35" fmla="*/ 425391 w 507133"/>
                <a:gd name="connsiteY35" fmla="*/ 68396 h 605290"/>
                <a:gd name="connsiteX36" fmla="*/ 418719 w 507133"/>
                <a:gd name="connsiteY36" fmla="*/ 41705 h 605290"/>
                <a:gd name="connsiteX37" fmla="*/ 415382 w 507133"/>
                <a:gd name="connsiteY37" fmla="*/ 26691 h 605290"/>
                <a:gd name="connsiteX38" fmla="*/ 412045 w 507133"/>
                <a:gd name="connsiteY38" fmla="*/ 3337 h 605290"/>
                <a:gd name="connsiteX39" fmla="*/ 398700 w 507133"/>
                <a:gd name="connsiteY39" fmla="*/ 0 h 605290"/>
                <a:gd name="connsiteX40" fmla="*/ 390359 w 507133"/>
                <a:gd name="connsiteY40" fmla="*/ 16682 h 605290"/>
                <a:gd name="connsiteX41" fmla="*/ 378681 w 507133"/>
                <a:gd name="connsiteY41" fmla="*/ 0 h 605290"/>
                <a:gd name="connsiteX42" fmla="*/ 326968 w 507133"/>
                <a:gd name="connsiteY42" fmla="*/ 3337 h 605290"/>
                <a:gd name="connsiteX43" fmla="*/ 286930 w 507133"/>
                <a:gd name="connsiteY43" fmla="*/ 15014 h 605290"/>
                <a:gd name="connsiteX44" fmla="*/ 250230 w 507133"/>
                <a:gd name="connsiteY44" fmla="*/ 11678 h 605290"/>
                <a:gd name="connsiteX45" fmla="*/ 230212 w 507133"/>
                <a:gd name="connsiteY45" fmla="*/ 28360 h 605290"/>
                <a:gd name="connsiteX46" fmla="*/ 213530 w 507133"/>
                <a:gd name="connsiteY46" fmla="*/ 28360 h 605290"/>
                <a:gd name="connsiteX47" fmla="*/ 205189 w 507133"/>
                <a:gd name="connsiteY47" fmla="*/ 40037 h 605290"/>
                <a:gd name="connsiteX48" fmla="*/ 176829 w 507133"/>
                <a:gd name="connsiteY48" fmla="*/ 43373 h 605290"/>
                <a:gd name="connsiteX49" fmla="*/ 148470 w 507133"/>
                <a:gd name="connsiteY49" fmla="*/ 66728 h 605290"/>
                <a:gd name="connsiteX50" fmla="*/ 155143 w 507133"/>
                <a:gd name="connsiteY50" fmla="*/ 81742 h 605290"/>
                <a:gd name="connsiteX51" fmla="*/ 151806 w 507133"/>
                <a:gd name="connsiteY51" fmla="*/ 103429 h 605290"/>
                <a:gd name="connsiteX52" fmla="*/ 160147 w 507133"/>
                <a:gd name="connsiteY52" fmla="*/ 118442 h 605290"/>
                <a:gd name="connsiteX53" fmla="*/ 165152 w 507133"/>
                <a:gd name="connsiteY53" fmla="*/ 136793 h 605290"/>
                <a:gd name="connsiteX54" fmla="*/ 171825 w 507133"/>
                <a:gd name="connsiteY54" fmla="*/ 153475 h 605290"/>
                <a:gd name="connsiteX55" fmla="*/ 151806 w 507133"/>
                <a:gd name="connsiteY55" fmla="*/ 168488 h 605290"/>
                <a:gd name="connsiteX56" fmla="*/ 138460 w 507133"/>
                <a:gd name="connsiteY56" fmla="*/ 183502 h 605290"/>
                <a:gd name="connsiteX57" fmla="*/ 133456 w 507133"/>
                <a:gd name="connsiteY57" fmla="*/ 198516 h 605290"/>
                <a:gd name="connsiteX58" fmla="*/ 118442 w 507133"/>
                <a:gd name="connsiteY58" fmla="*/ 205189 h 605290"/>
                <a:gd name="connsiteX59" fmla="*/ 98424 w 507133"/>
                <a:gd name="connsiteY59" fmla="*/ 235216 h 605290"/>
                <a:gd name="connsiteX60" fmla="*/ 80073 w 507133"/>
                <a:gd name="connsiteY60" fmla="*/ 245226 h 605290"/>
                <a:gd name="connsiteX61" fmla="*/ 65060 w 507133"/>
                <a:gd name="connsiteY61" fmla="*/ 251898 h 605290"/>
                <a:gd name="connsiteX62" fmla="*/ 38368 w 507133"/>
                <a:gd name="connsiteY62" fmla="*/ 263576 h 605290"/>
                <a:gd name="connsiteX63" fmla="*/ 18350 w 507133"/>
                <a:gd name="connsiteY63" fmla="*/ 273585 h 605290"/>
                <a:gd name="connsiteX64" fmla="*/ 6673 w 507133"/>
                <a:gd name="connsiteY64" fmla="*/ 288599 h 605290"/>
                <a:gd name="connsiteX65" fmla="*/ 0 w 507133"/>
                <a:gd name="connsiteY65" fmla="*/ 296940 h 605290"/>
                <a:gd name="connsiteX66" fmla="*/ 0 w 507133"/>
                <a:gd name="connsiteY66" fmla="*/ 325299 h 60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7133" h="605290">
                  <a:moveTo>
                    <a:pt x="1668" y="323631"/>
                  </a:moveTo>
                  <a:lnTo>
                    <a:pt x="1668" y="343650"/>
                  </a:lnTo>
                  <a:cubicBezTo>
                    <a:pt x="1668" y="343650"/>
                    <a:pt x="88414" y="410378"/>
                    <a:pt x="88414" y="410378"/>
                  </a:cubicBezTo>
                  <a:lnTo>
                    <a:pt x="253566" y="535493"/>
                  </a:lnTo>
                  <a:cubicBezTo>
                    <a:pt x="253566" y="535493"/>
                    <a:pt x="253566" y="543834"/>
                    <a:pt x="260239" y="548838"/>
                  </a:cubicBezTo>
                  <a:cubicBezTo>
                    <a:pt x="266912" y="553843"/>
                    <a:pt x="275253" y="553843"/>
                    <a:pt x="280258" y="558847"/>
                  </a:cubicBezTo>
                  <a:cubicBezTo>
                    <a:pt x="285263" y="563852"/>
                    <a:pt x="290267" y="562184"/>
                    <a:pt x="288599" y="573861"/>
                  </a:cubicBezTo>
                  <a:cubicBezTo>
                    <a:pt x="286930" y="585539"/>
                    <a:pt x="286930" y="580534"/>
                    <a:pt x="288599" y="588875"/>
                  </a:cubicBezTo>
                  <a:cubicBezTo>
                    <a:pt x="291935" y="595548"/>
                    <a:pt x="288599" y="598884"/>
                    <a:pt x="288599" y="603889"/>
                  </a:cubicBezTo>
                  <a:cubicBezTo>
                    <a:pt x="288599" y="608893"/>
                    <a:pt x="315290" y="598884"/>
                    <a:pt x="315290" y="598884"/>
                  </a:cubicBezTo>
                  <a:lnTo>
                    <a:pt x="351991" y="592211"/>
                  </a:lnTo>
                  <a:lnTo>
                    <a:pt x="367004" y="567188"/>
                  </a:lnTo>
                  <a:lnTo>
                    <a:pt x="507133" y="460424"/>
                  </a:lnTo>
                  <a:cubicBezTo>
                    <a:pt x="507133" y="460424"/>
                    <a:pt x="500460" y="448746"/>
                    <a:pt x="493788" y="448746"/>
                  </a:cubicBezTo>
                  <a:cubicBezTo>
                    <a:pt x="487114" y="448746"/>
                    <a:pt x="487114" y="440405"/>
                    <a:pt x="482110" y="438737"/>
                  </a:cubicBezTo>
                  <a:cubicBezTo>
                    <a:pt x="477106" y="437069"/>
                    <a:pt x="470432" y="435401"/>
                    <a:pt x="463760" y="435401"/>
                  </a:cubicBezTo>
                  <a:cubicBezTo>
                    <a:pt x="457087" y="435401"/>
                    <a:pt x="452083" y="425391"/>
                    <a:pt x="452083" y="417050"/>
                  </a:cubicBezTo>
                  <a:cubicBezTo>
                    <a:pt x="452083" y="408709"/>
                    <a:pt x="452083" y="407041"/>
                    <a:pt x="445409" y="402037"/>
                  </a:cubicBezTo>
                  <a:cubicBezTo>
                    <a:pt x="440405" y="397032"/>
                    <a:pt x="438737" y="387023"/>
                    <a:pt x="435401" y="382018"/>
                  </a:cubicBezTo>
                  <a:lnTo>
                    <a:pt x="427060" y="372009"/>
                  </a:lnTo>
                  <a:cubicBezTo>
                    <a:pt x="427060" y="372009"/>
                    <a:pt x="442073" y="368673"/>
                    <a:pt x="443742" y="356995"/>
                  </a:cubicBezTo>
                  <a:cubicBezTo>
                    <a:pt x="445409" y="345318"/>
                    <a:pt x="443742" y="323631"/>
                    <a:pt x="443742" y="323631"/>
                  </a:cubicBezTo>
                  <a:cubicBezTo>
                    <a:pt x="443742" y="323631"/>
                    <a:pt x="445409" y="313622"/>
                    <a:pt x="442073" y="313622"/>
                  </a:cubicBezTo>
                  <a:cubicBezTo>
                    <a:pt x="437068" y="313622"/>
                    <a:pt x="450414" y="305281"/>
                    <a:pt x="450414" y="305281"/>
                  </a:cubicBezTo>
                  <a:lnTo>
                    <a:pt x="440405" y="293604"/>
                  </a:lnTo>
                  <a:lnTo>
                    <a:pt x="443742" y="240221"/>
                  </a:lnTo>
                  <a:cubicBezTo>
                    <a:pt x="443742" y="240221"/>
                    <a:pt x="437068" y="233548"/>
                    <a:pt x="438737" y="228544"/>
                  </a:cubicBezTo>
                  <a:cubicBezTo>
                    <a:pt x="438737" y="228544"/>
                    <a:pt x="442073" y="225207"/>
                    <a:pt x="443742" y="225207"/>
                  </a:cubicBezTo>
                  <a:lnTo>
                    <a:pt x="433732" y="165152"/>
                  </a:lnTo>
                  <a:lnTo>
                    <a:pt x="418719" y="161816"/>
                  </a:lnTo>
                  <a:cubicBezTo>
                    <a:pt x="418719" y="161816"/>
                    <a:pt x="415382" y="145134"/>
                    <a:pt x="412045" y="138461"/>
                  </a:cubicBezTo>
                  <a:cubicBezTo>
                    <a:pt x="408709" y="131788"/>
                    <a:pt x="402037" y="135124"/>
                    <a:pt x="402037" y="135124"/>
                  </a:cubicBezTo>
                  <a:cubicBezTo>
                    <a:pt x="402037" y="135124"/>
                    <a:pt x="397032" y="113438"/>
                    <a:pt x="397032" y="105097"/>
                  </a:cubicBezTo>
                  <a:cubicBezTo>
                    <a:pt x="397032" y="96756"/>
                    <a:pt x="400368" y="98424"/>
                    <a:pt x="407041" y="98424"/>
                  </a:cubicBezTo>
                  <a:cubicBezTo>
                    <a:pt x="413714" y="98424"/>
                    <a:pt x="418719" y="88415"/>
                    <a:pt x="418719" y="81742"/>
                  </a:cubicBezTo>
                  <a:cubicBezTo>
                    <a:pt x="418719" y="75069"/>
                    <a:pt x="427060" y="76737"/>
                    <a:pt x="425391" y="68396"/>
                  </a:cubicBezTo>
                  <a:cubicBezTo>
                    <a:pt x="423723" y="60055"/>
                    <a:pt x="418719" y="50046"/>
                    <a:pt x="418719" y="41705"/>
                  </a:cubicBezTo>
                  <a:cubicBezTo>
                    <a:pt x="418719" y="33364"/>
                    <a:pt x="420386" y="28360"/>
                    <a:pt x="415382" y="26691"/>
                  </a:cubicBezTo>
                  <a:cubicBezTo>
                    <a:pt x="410378" y="25023"/>
                    <a:pt x="412045" y="3337"/>
                    <a:pt x="412045" y="3337"/>
                  </a:cubicBezTo>
                  <a:cubicBezTo>
                    <a:pt x="407041" y="1668"/>
                    <a:pt x="403704" y="0"/>
                    <a:pt x="398700" y="0"/>
                  </a:cubicBezTo>
                  <a:cubicBezTo>
                    <a:pt x="397032" y="3337"/>
                    <a:pt x="393696" y="15014"/>
                    <a:pt x="390359" y="16682"/>
                  </a:cubicBezTo>
                  <a:cubicBezTo>
                    <a:pt x="383686" y="11678"/>
                    <a:pt x="382018" y="8341"/>
                    <a:pt x="378681" y="0"/>
                  </a:cubicBezTo>
                  <a:cubicBezTo>
                    <a:pt x="356995" y="6673"/>
                    <a:pt x="348654" y="3337"/>
                    <a:pt x="326968" y="3337"/>
                  </a:cubicBezTo>
                  <a:cubicBezTo>
                    <a:pt x="318627" y="3337"/>
                    <a:pt x="293604" y="15014"/>
                    <a:pt x="286930" y="15014"/>
                  </a:cubicBezTo>
                  <a:cubicBezTo>
                    <a:pt x="280258" y="15014"/>
                    <a:pt x="263576" y="8341"/>
                    <a:pt x="250230" y="11678"/>
                  </a:cubicBezTo>
                  <a:cubicBezTo>
                    <a:pt x="243557" y="11678"/>
                    <a:pt x="235216" y="26691"/>
                    <a:pt x="230212" y="28360"/>
                  </a:cubicBezTo>
                  <a:cubicBezTo>
                    <a:pt x="225207" y="28360"/>
                    <a:pt x="218534" y="26691"/>
                    <a:pt x="213530" y="28360"/>
                  </a:cubicBezTo>
                  <a:cubicBezTo>
                    <a:pt x="211861" y="28360"/>
                    <a:pt x="206857" y="40037"/>
                    <a:pt x="205189" y="40037"/>
                  </a:cubicBezTo>
                  <a:cubicBezTo>
                    <a:pt x="195179" y="43373"/>
                    <a:pt x="186838" y="40037"/>
                    <a:pt x="176829" y="43373"/>
                  </a:cubicBezTo>
                  <a:cubicBezTo>
                    <a:pt x="166820" y="48378"/>
                    <a:pt x="163484" y="66728"/>
                    <a:pt x="148470" y="66728"/>
                  </a:cubicBezTo>
                  <a:cubicBezTo>
                    <a:pt x="148470" y="66728"/>
                    <a:pt x="155143" y="75069"/>
                    <a:pt x="155143" y="81742"/>
                  </a:cubicBezTo>
                  <a:cubicBezTo>
                    <a:pt x="155143" y="88415"/>
                    <a:pt x="151806" y="93419"/>
                    <a:pt x="151806" y="103429"/>
                  </a:cubicBezTo>
                  <a:cubicBezTo>
                    <a:pt x="151806" y="113438"/>
                    <a:pt x="160147" y="110101"/>
                    <a:pt x="160147" y="118442"/>
                  </a:cubicBezTo>
                  <a:cubicBezTo>
                    <a:pt x="160147" y="126783"/>
                    <a:pt x="160147" y="128452"/>
                    <a:pt x="165152" y="136793"/>
                  </a:cubicBezTo>
                  <a:cubicBezTo>
                    <a:pt x="170156" y="143465"/>
                    <a:pt x="175161" y="148470"/>
                    <a:pt x="171825" y="153475"/>
                  </a:cubicBezTo>
                  <a:cubicBezTo>
                    <a:pt x="168488" y="158479"/>
                    <a:pt x="153474" y="160147"/>
                    <a:pt x="151806" y="168488"/>
                  </a:cubicBezTo>
                  <a:cubicBezTo>
                    <a:pt x="151806" y="176829"/>
                    <a:pt x="138460" y="175161"/>
                    <a:pt x="138460" y="183502"/>
                  </a:cubicBezTo>
                  <a:cubicBezTo>
                    <a:pt x="138460" y="191843"/>
                    <a:pt x="141797" y="191843"/>
                    <a:pt x="133456" y="198516"/>
                  </a:cubicBezTo>
                  <a:cubicBezTo>
                    <a:pt x="125115" y="205189"/>
                    <a:pt x="118442" y="205189"/>
                    <a:pt x="118442" y="205189"/>
                  </a:cubicBezTo>
                  <a:cubicBezTo>
                    <a:pt x="118442" y="205189"/>
                    <a:pt x="106765" y="228544"/>
                    <a:pt x="98424" y="235216"/>
                  </a:cubicBezTo>
                  <a:cubicBezTo>
                    <a:pt x="88414" y="241889"/>
                    <a:pt x="88414" y="243557"/>
                    <a:pt x="80073" y="245226"/>
                  </a:cubicBezTo>
                  <a:cubicBezTo>
                    <a:pt x="71732" y="246894"/>
                    <a:pt x="71732" y="241889"/>
                    <a:pt x="65060" y="251898"/>
                  </a:cubicBezTo>
                  <a:cubicBezTo>
                    <a:pt x="58387" y="261908"/>
                    <a:pt x="46709" y="261908"/>
                    <a:pt x="38368" y="263576"/>
                  </a:cubicBezTo>
                  <a:cubicBezTo>
                    <a:pt x="30027" y="265244"/>
                    <a:pt x="23355" y="268581"/>
                    <a:pt x="18350" y="273585"/>
                  </a:cubicBezTo>
                  <a:cubicBezTo>
                    <a:pt x="13345" y="278590"/>
                    <a:pt x="11677" y="283594"/>
                    <a:pt x="6673" y="288599"/>
                  </a:cubicBezTo>
                  <a:cubicBezTo>
                    <a:pt x="1668" y="293604"/>
                    <a:pt x="0" y="296940"/>
                    <a:pt x="0" y="296940"/>
                  </a:cubicBezTo>
                  <a:lnTo>
                    <a:pt x="0" y="325299"/>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61" name="Freeform 1460">
              <a:extLst>
                <a:ext uri="{FF2B5EF4-FFF2-40B4-BE49-F238E27FC236}">
                  <a16:creationId xmlns:a16="http://schemas.microsoft.com/office/drawing/2014/main" id="{FD267AF9-6223-3A58-B86C-6400C57958D0}"/>
                </a:ext>
              </a:extLst>
            </p:cNvPr>
            <p:cNvSpPr/>
            <p:nvPr/>
          </p:nvSpPr>
          <p:spPr>
            <a:xfrm>
              <a:off x="6256815" y="3284687"/>
              <a:ext cx="47451" cy="101760"/>
            </a:xfrm>
            <a:custGeom>
              <a:avLst/>
              <a:gdLst>
                <a:gd name="connsiteX0" fmla="*/ 20760 w 47451"/>
                <a:gd name="connsiteY0" fmla="*/ 101760 h 101760"/>
                <a:gd name="connsiteX1" fmla="*/ 32437 w 47451"/>
                <a:gd name="connsiteY1" fmla="*/ 101760 h 101760"/>
                <a:gd name="connsiteX2" fmla="*/ 32437 w 47451"/>
                <a:gd name="connsiteY2" fmla="*/ 95088 h 101760"/>
                <a:gd name="connsiteX3" fmla="*/ 39110 w 47451"/>
                <a:gd name="connsiteY3" fmla="*/ 88415 h 101760"/>
                <a:gd name="connsiteX4" fmla="*/ 47451 w 47451"/>
                <a:gd name="connsiteY4" fmla="*/ 81742 h 101760"/>
                <a:gd name="connsiteX5" fmla="*/ 47451 w 47451"/>
                <a:gd name="connsiteY5" fmla="*/ 70065 h 101760"/>
                <a:gd name="connsiteX6" fmla="*/ 39110 w 47451"/>
                <a:gd name="connsiteY6" fmla="*/ 56719 h 101760"/>
                <a:gd name="connsiteX7" fmla="*/ 37442 w 47451"/>
                <a:gd name="connsiteY7" fmla="*/ 45042 h 101760"/>
                <a:gd name="connsiteX8" fmla="*/ 40778 w 47451"/>
                <a:gd name="connsiteY8" fmla="*/ 28360 h 101760"/>
                <a:gd name="connsiteX9" fmla="*/ 37442 w 47451"/>
                <a:gd name="connsiteY9" fmla="*/ 15014 h 101760"/>
                <a:gd name="connsiteX10" fmla="*/ 25764 w 47451"/>
                <a:gd name="connsiteY10" fmla="*/ 3337 h 101760"/>
                <a:gd name="connsiteX11" fmla="*/ 19092 w 47451"/>
                <a:gd name="connsiteY11" fmla="*/ 10009 h 101760"/>
                <a:gd name="connsiteX12" fmla="*/ 15755 w 47451"/>
                <a:gd name="connsiteY12" fmla="*/ 0 h 101760"/>
                <a:gd name="connsiteX13" fmla="*/ 741 w 47451"/>
                <a:gd name="connsiteY13" fmla="*/ 10009 h 101760"/>
                <a:gd name="connsiteX14" fmla="*/ 741 w 47451"/>
                <a:gd name="connsiteY14" fmla="*/ 15014 h 101760"/>
                <a:gd name="connsiteX15" fmla="*/ 741 w 47451"/>
                <a:gd name="connsiteY15" fmla="*/ 15014 h 101760"/>
                <a:gd name="connsiteX16" fmla="*/ 741 w 47451"/>
                <a:gd name="connsiteY16" fmla="*/ 71733 h 101760"/>
                <a:gd name="connsiteX17" fmla="*/ 22428 w 47451"/>
                <a:gd name="connsiteY17" fmla="*/ 100092 h 1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51" h="101760">
                  <a:moveTo>
                    <a:pt x="20760" y="101760"/>
                  </a:moveTo>
                  <a:cubicBezTo>
                    <a:pt x="20760" y="101760"/>
                    <a:pt x="27433" y="101760"/>
                    <a:pt x="32437" y="101760"/>
                  </a:cubicBezTo>
                  <a:cubicBezTo>
                    <a:pt x="37442" y="101760"/>
                    <a:pt x="32437" y="95088"/>
                    <a:pt x="32437" y="95088"/>
                  </a:cubicBezTo>
                  <a:cubicBezTo>
                    <a:pt x="32437" y="95088"/>
                    <a:pt x="35774" y="91751"/>
                    <a:pt x="39110" y="88415"/>
                  </a:cubicBezTo>
                  <a:cubicBezTo>
                    <a:pt x="40778" y="85078"/>
                    <a:pt x="47451" y="81742"/>
                    <a:pt x="47451" y="81742"/>
                  </a:cubicBezTo>
                  <a:lnTo>
                    <a:pt x="47451" y="70065"/>
                  </a:lnTo>
                  <a:cubicBezTo>
                    <a:pt x="45783" y="70065"/>
                    <a:pt x="44115" y="63392"/>
                    <a:pt x="39110" y="56719"/>
                  </a:cubicBezTo>
                  <a:cubicBezTo>
                    <a:pt x="34105" y="50046"/>
                    <a:pt x="34105" y="51714"/>
                    <a:pt x="37442" y="45042"/>
                  </a:cubicBezTo>
                  <a:cubicBezTo>
                    <a:pt x="40778" y="38369"/>
                    <a:pt x="40778" y="28360"/>
                    <a:pt x="40778" y="28360"/>
                  </a:cubicBezTo>
                  <a:lnTo>
                    <a:pt x="37442" y="15014"/>
                  </a:lnTo>
                  <a:lnTo>
                    <a:pt x="25764" y="3337"/>
                  </a:lnTo>
                  <a:lnTo>
                    <a:pt x="19092" y="10009"/>
                  </a:lnTo>
                  <a:lnTo>
                    <a:pt x="15755" y="0"/>
                  </a:lnTo>
                  <a:lnTo>
                    <a:pt x="741" y="10009"/>
                  </a:lnTo>
                  <a:lnTo>
                    <a:pt x="741" y="15014"/>
                  </a:lnTo>
                  <a:cubicBezTo>
                    <a:pt x="-927" y="15014"/>
                    <a:pt x="741" y="15014"/>
                    <a:pt x="741" y="15014"/>
                  </a:cubicBezTo>
                  <a:cubicBezTo>
                    <a:pt x="17423" y="31696"/>
                    <a:pt x="-2595" y="55051"/>
                    <a:pt x="741" y="71733"/>
                  </a:cubicBezTo>
                  <a:cubicBezTo>
                    <a:pt x="741" y="71733"/>
                    <a:pt x="10751" y="86747"/>
                    <a:pt x="22428" y="100092"/>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62" name="Freeform 1461">
              <a:extLst>
                <a:ext uri="{FF2B5EF4-FFF2-40B4-BE49-F238E27FC236}">
                  <a16:creationId xmlns:a16="http://schemas.microsoft.com/office/drawing/2014/main" id="{B5528C4E-2474-E761-72EF-65F2B7A23402}"/>
                </a:ext>
              </a:extLst>
            </p:cNvPr>
            <p:cNvSpPr/>
            <p:nvPr/>
          </p:nvSpPr>
          <p:spPr>
            <a:xfrm>
              <a:off x="1003610" y="2043531"/>
              <a:ext cx="1420166" cy="885284"/>
            </a:xfrm>
            <a:custGeom>
              <a:avLst/>
              <a:gdLst>
                <a:gd name="connsiteX0" fmla="*/ 1071766 w 1420166"/>
                <a:gd name="connsiteY0" fmla="*/ 66743 h 885284"/>
                <a:gd name="connsiteX1" fmla="*/ 1021720 w 1420166"/>
                <a:gd name="connsiteY1" fmla="*/ 51729 h 885284"/>
                <a:gd name="connsiteX2" fmla="*/ 1021720 w 1420166"/>
                <a:gd name="connsiteY2" fmla="*/ 63407 h 885284"/>
                <a:gd name="connsiteX3" fmla="*/ 998365 w 1420166"/>
                <a:gd name="connsiteY3" fmla="*/ 63407 h 885284"/>
                <a:gd name="connsiteX4" fmla="*/ 995029 w 1420166"/>
                <a:gd name="connsiteY4" fmla="*/ 55066 h 885284"/>
                <a:gd name="connsiteX5" fmla="*/ 963333 w 1420166"/>
                <a:gd name="connsiteY5" fmla="*/ 55066 h 885284"/>
                <a:gd name="connsiteX6" fmla="*/ 963333 w 1420166"/>
                <a:gd name="connsiteY6" fmla="*/ 46725 h 885284"/>
                <a:gd name="connsiteX7" fmla="*/ 906614 w 1420166"/>
                <a:gd name="connsiteY7" fmla="*/ 50061 h 885284"/>
                <a:gd name="connsiteX8" fmla="*/ 903278 w 1420166"/>
                <a:gd name="connsiteY8" fmla="*/ 41720 h 885284"/>
                <a:gd name="connsiteX9" fmla="*/ 891600 w 1420166"/>
                <a:gd name="connsiteY9" fmla="*/ 45057 h 885284"/>
                <a:gd name="connsiteX10" fmla="*/ 871582 w 1420166"/>
                <a:gd name="connsiteY10" fmla="*/ 33379 h 885284"/>
                <a:gd name="connsiteX11" fmla="*/ 828209 w 1420166"/>
                <a:gd name="connsiteY11" fmla="*/ 41720 h 885284"/>
                <a:gd name="connsiteX12" fmla="*/ 784836 w 1420166"/>
                <a:gd name="connsiteY12" fmla="*/ 30043 h 885284"/>
                <a:gd name="connsiteX13" fmla="*/ 781499 w 1420166"/>
                <a:gd name="connsiteY13" fmla="*/ 21702 h 885284"/>
                <a:gd name="connsiteX14" fmla="*/ 741462 w 1420166"/>
                <a:gd name="connsiteY14" fmla="*/ 25038 h 885284"/>
                <a:gd name="connsiteX15" fmla="*/ 729785 w 1420166"/>
                <a:gd name="connsiteY15" fmla="*/ 8356 h 885284"/>
                <a:gd name="connsiteX16" fmla="*/ 706430 w 1420166"/>
                <a:gd name="connsiteY16" fmla="*/ 25038 h 885284"/>
                <a:gd name="connsiteX17" fmla="*/ 674734 w 1420166"/>
                <a:gd name="connsiteY17" fmla="*/ 1683 h 885284"/>
                <a:gd name="connsiteX18" fmla="*/ 651379 w 1420166"/>
                <a:gd name="connsiteY18" fmla="*/ 21702 h 885284"/>
                <a:gd name="connsiteX19" fmla="*/ 628025 w 1420166"/>
                <a:gd name="connsiteY19" fmla="*/ 21702 h 885284"/>
                <a:gd name="connsiteX20" fmla="*/ 619684 w 1420166"/>
                <a:gd name="connsiteY20" fmla="*/ 30043 h 885284"/>
                <a:gd name="connsiteX21" fmla="*/ 611343 w 1420166"/>
                <a:gd name="connsiteY21" fmla="*/ 21702 h 885284"/>
                <a:gd name="connsiteX22" fmla="*/ 611343 w 1420166"/>
                <a:gd name="connsiteY22" fmla="*/ 30043 h 885284"/>
                <a:gd name="connsiteX23" fmla="*/ 599665 w 1420166"/>
                <a:gd name="connsiteY23" fmla="*/ 30043 h 885284"/>
                <a:gd name="connsiteX24" fmla="*/ 596329 w 1420166"/>
                <a:gd name="connsiteY24" fmla="*/ 38384 h 885284"/>
                <a:gd name="connsiteX25" fmla="*/ 567969 w 1420166"/>
                <a:gd name="connsiteY25" fmla="*/ 38384 h 885284"/>
                <a:gd name="connsiteX26" fmla="*/ 544615 w 1420166"/>
                <a:gd name="connsiteY26" fmla="*/ 66743 h 885284"/>
                <a:gd name="connsiteX27" fmla="*/ 532937 w 1420166"/>
                <a:gd name="connsiteY27" fmla="*/ 70080 h 885284"/>
                <a:gd name="connsiteX28" fmla="*/ 521260 w 1420166"/>
                <a:gd name="connsiteY28" fmla="*/ 118458 h 885284"/>
                <a:gd name="connsiteX29" fmla="*/ 477887 w 1420166"/>
                <a:gd name="connsiteY29" fmla="*/ 121794 h 885284"/>
                <a:gd name="connsiteX30" fmla="*/ 466209 w 1420166"/>
                <a:gd name="connsiteY30" fmla="*/ 130135 h 885284"/>
                <a:gd name="connsiteX31" fmla="*/ 442854 w 1420166"/>
                <a:gd name="connsiteY31" fmla="*/ 126799 h 885284"/>
                <a:gd name="connsiteX32" fmla="*/ 442854 w 1420166"/>
                <a:gd name="connsiteY32" fmla="*/ 150153 h 885284"/>
                <a:gd name="connsiteX33" fmla="*/ 439518 w 1420166"/>
                <a:gd name="connsiteY33" fmla="*/ 158494 h 885284"/>
                <a:gd name="connsiteX34" fmla="*/ 471214 w 1420166"/>
                <a:gd name="connsiteY34" fmla="*/ 170172 h 885284"/>
                <a:gd name="connsiteX35" fmla="*/ 491232 w 1420166"/>
                <a:gd name="connsiteY35" fmla="*/ 190190 h 885284"/>
                <a:gd name="connsiteX36" fmla="*/ 507914 w 1420166"/>
                <a:gd name="connsiteY36" fmla="*/ 190190 h 885284"/>
                <a:gd name="connsiteX37" fmla="*/ 511251 w 1420166"/>
                <a:gd name="connsiteY37" fmla="*/ 210209 h 885284"/>
                <a:gd name="connsiteX38" fmla="*/ 539610 w 1420166"/>
                <a:gd name="connsiteY38" fmla="*/ 206872 h 885284"/>
                <a:gd name="connsiteX39" fmla="*/ 551287 w 1420166"/>
                <a:gd name="connsiteY39" fmla="*/ 206872 h 885284"/>
                <a:gd name="connsiteX40" fmla="*/ 551287 w 1420166"/>
                <a:gd name="connsiteY40" fmla="*/ 218550 h 885284"/>
                <a:gd name="connsiteX41" fmla="*/ 574642 w 1420166"/>
                <a:gd name="connsiteY41" fmla="*/ 230227 h 885284"/>
                <a:gd name="connsiteX42" fmla="*/ 586320 w 1420166"/>
                <a:gd name="connsiteY42" fmla="*/ 226891 h 885284"/>
                <a:gd name="connsiteX43" fmla="*/ 586320 w 1420166"/>
                <a:gd name="connsiteY43" fmla="*/ 238568 h 885284"/>
                <a:gd name="connsiteX44" fmla="*/ 557960 w 1420166"/>
                <a:gd name="connsiteY44" fmla="*/ 235232 h 885284"/>
                <a:gd name="connsiteX45" fmla="*/ 549619 w 1420166"/>
                <a:gd name="connsiteY45" fmla="*/ 243573 h 885284"/>
                <a:gd name="connsiteX46" fmla="*/ 566301 w 1420166"/>
                <a:gd name="connsiteY46" fmla="*/ 243573 h 885284"/>
                <a:gd name="connsiteX47" fmla="*/ 569638 w 1420166"/>
                <a:gd name="connsiteY47" fmla="*/ 260255 h 885284"/>
                <a:gd name="connsiteX48" fmla="*/ 566301 w 1420166"/>
                <a:gd name="connsiteY48" fmla="*/ 251914 h 885284"/>
                <a:gd name="connsiteX49" fmla="*/ 549619 w 1420166"/>
                <a:gd name="connsiteY49" fmla="*/ 263591 h 885284"/>
                <a:gd name="connsiteX50" fmla="*/ 497905 w 1420166"/>
                <a:gd name="connsiteY50" fmla="*/ 251914 h 885284"/>
                <a:gd name="connsiteX51" fmla="*/ 497905 w 1420166"/>
                <a:gd name="connsiteY51" fmla="*/ 223554 h 885284"/>
                <a:gd name="connsiteX52" fmla="*/ 449527 w 1420166"/>
                <a:gd name="connsiteY52" fmla="*/ 240236 h 885284"/>
                <a:gd name="connsiteX53" fmla="*/ 449527 w 1420166"/>
                <a:gd name="connsiteY53" fmla="*/ 256918 h 885284"/>
                <a:gd name="connsiteX54" fmla="*/ 426172 w 1420166"/>
                <a:gd name="connsiteY54" fmla="*/ 253582 h 885284"/>
                <a:gd name="connsiteX55" fmla="*/ 397813 w 1420166"/>
                <a:gd name="connsiteY55" fmla="*/ 273600 h 885284"/>
                <a:gd name="connsiteX56" fmla="*/ 401149 w 1420166"/>
                <a:gd name="connsiteY56" fmla="*/ 281941 h 885284"/>
                <a:gd name="connsiteX57" fmla="*/ 421168 w 1420166"/>
                <a:gd name="connsiteY57" fmla="*/ 293619 h 885284"/>
                <a:gd name="connsiteX58" fmla="*/ 432845 w 1420166"/>
                <a:gd name="connsiteY58" fmla="*/ 305296 h 885284"/>
                <a:gd name="connsiteX59" fmla="*/ 436182 w 1420166"/>
                <a:gd name="connsiteY59" fmla="*/ 316973 h 885284"/>
                <a:gd name="connsiteX60" fmla="*/ 519592 w 1420166"/>
                <a:gd name="connsiteY60" fmla="*/ 313637 h 885284"/>
                <a:gd name="connsiteX61" fmla="*/ 531269 w 1420166"/>
                <a:gd name="connsiteY61" fmla="*/ 330319 h 885284"/>
                <a:gd name="connsiteX62" fmla="*/ 539610 w 1420166"/>
                <a:gd name="connsiteY62" fmla="*/ 318642 h 885284"/>
                <a:gd name="connsiteX63" fmla="*/ 582983 w 1420166"/>
                <a:gd name="connsiteY63" fmla="*/ 318642 h 885284"/>
                <a:gd name="connsiteX64" fmla="*/ 579647 w 1420166"/>
                <a:gd name="connsiteY64" fmla="*/ 367019 h 885284"/>
                <a:gd name="connsiteX65" fmla="*/ 556292 w 1420166"/>
                <a:gd name="connsiteY65" fmla="*/ 378697 h 885284"/>
                <a:gd name="connsiteX66" fmla="*/ 547951 w 1420166"/>
                <a:gd name="connsiteY66" fmla="*/ 375360 h 885284"/>
                <a:gd name="connsiteX67" fmla="*/ 531269 w 1420166"/>
                <a:gd name="connsiteY67" fmla="*/ 392042 h 885284"/>
                <a:gd name="connsiteX68" fmla="*/ 511251 w 1420166"/>
                <a:gd name="connsiteY68" fmla="*/ 392042 h 885284"/>
                <a:gd name="connsiteX69" fmla="*/ 502910 w 1420166"/>
                <a:gd name="connsiteY69" fmla="*/ 380365 h 885284"/>
                <a:gd name="connsiteX70" fmla="*/ 491232 w 1420166"/>
                <a:gd name="connsiteY70" fmla="*/ 380365 h 885284"/>
                <a:gd name="connsiteX71" fmla="*/ 491232 w 1420166"/>
                <a:gd name="connsiteY71" fmla="*/ 400383 h 885284"/>
                <a:gd name="connsiteX72" fmla="*/ 491232 w 1420166"/>
                <a:gd name="connsiteY72" fmla="*/ 412061 h 885284"/>
                <a:gd name="connsiteX73" fmla="*/ 479555 w 1420166"/>
                <a:gd name="connsiteY73" fmla="*/ 408724 h 885284"/>
                <a:gd name="connsiteX74" fmla="*/ 476218 w 1420166"/>
                <a:gd name="connsiteY74" fmla="*/ 420402 h 885284"/>
                <a:gd name="connsiteX75" fmla="*/ 456200 w 1420166"/>
                <a:gd name="connsiteY75" fmla="*/ 432079 h 885284"/>
                <a:gd name="connsiteX76" fmla="*/ 456200 w 1420166"/>
                <a:gd name="connsiteY76" fmla="*/ 443757 h 885284"/>
                <a:gd name="connsiteX77" fmla="*/ 444523 w 1420166"/>
                <a:gd name="connsiteY77" fmla="*/ 452098 h 885284"/>
                <a:gd name="connsiteX78" fmla="*/ 504578 w 1420166"/>
                <a:gd name="connsiteY78" fmla="*/ 475452 h 885284"/>
                <a:gd name="connsiteX79" fmla="*/ 496237 w 1420166"/>
                <a:gd name="connsiteY79" fmla="*/ 492135 h 885284"/>
                <a:gd name="connsiteX80" fmla="*/ 484559 w 1420166"/>
                <a:gd name="connsiteY80" fmla="*/ 480457 h 885284"/>
                <a:gd name="connsiteX81" fmla="*/ 476218 w 1420166"/>
                <a:gd name="connsiteY81" fmla="*/ 488798 h 885284"/>
                <a:gd name="connsiteX82" fmla="*/ 476218 w 1420166"/>
                <a:gd name="connsiteY82" fmla="*/ 497139 h 885284"/>
                <a:gd name="connsiteX83" fmla="*/ 484559 w 1420166"/>
                <a:gd name="connsiteY83" fmla="*/ 513821 h 885284"/>
                <a:gd name="connsiteX84" fmla="*/ 496237 w 1420166"/>
                <a:gd name="connsiteY84" fmla="*/ 530503 h 885284"/>
                <a:gd name="connsiteX85" fmla="*/ 532937 w 1420166"/>
                <a:gd name="connsiteY85" fmla="*/ 518826 h 885284"/>
                <a:gd name="connsiteX86" fmla="*/ 532937 w 1420166"/>
                <a:gd name="connsiteY86" fmla="*/ 507148 h 885284"/>
                <a:gd name="connsiteX87" fmla="*/ 541278 w 1420166"/>
                <a:gd name="connsiteY87" fmla="*/ 515489 h 885284"/>
                <a:gd name="connsiteX88" fmla="*/ 552956 w 1420166"/>
                <a:gd name="connsiteY88" fmla="*/ 547185 h 885284"/>
                <a:gd name="connsiteX89" fmla="*/ 549619 w 1420166"/>
                <a:gd name="connsiteY89" fmla="*/ 558863 h 885284"/>
                <a:gd name="connsiteX90" fmla="*/ 557960 w 1420166"/>
                <a:gd name="connsiteY90" fmla="*/ 562199 h 885284"/>
                <a:gd name="connsiteX91" fmla="*/ 554624 w 1420166"/>
                <a:gd name="connsiteY91" fmla="*/ 582217 h 885284"/>
                <a:gd name="connsiteX92" fmla="*/ 594661 w 1420166"/>
                <a:gd name="connsiteY92" fmla="*/ 558863 h 885284"/>
                <a:gd name="connsiteX93" fmla="*/ 603002 w 1420166"/>
                <a:gd name="connsiteY93" fmla="*/ 570540 h 885284"/>
                <a:gd name="connsiteX94" fmla="*/ 619684 w 1420166"/>
                <a:gd name="connsiteY94" fmla="*/ 567204 h 885284"/>
                <a:gd name="connsiteX95" fmla="*/ 631361 w 1420166"/>
                <a:gd name="connsiteY95" fmla="*/ 587222 h 885284"/>
                <a:gd name="connsiteX96" fmla="*/ 634697 w 1420166"/>
                <a:gd name="connsiteY96" fmla="*/ 575545 h 885284"/>
                <a:gd name="connsiteX97" fmla="*/ 686412 w 1420166"/>
                <a:gd name="connsiteY97" fmla="*/ 567204 h 885284"/>
                <a:gd name="connsiteX98" fmla="*/ 678071 w 1420166"/>
                <a:gd name="connsiteY98" fmla="*/ 590558 h 885284"/>
                <a:gd name="connsiteX99" fmla="*/ 658052 w 1420166"/>
                <a:gd name="connsiteY99" fmla="*/ 610577 h 885284"/>
                <a:gd name="connsiteX100" fmla="*/ 658052 w 1420166"/>
                <a:gd name="connsiteY100" fmla="*/ 633932 h 885284"/>
                <a:gd name="connsiteX101" fmla="*/ 641370 w 1420166"/>
                <a:gd name="connsiteY101" fmla="*/ 657286 h 885284"/>
                <a:gd name="connsiteX102" fmla="*/ 592992 w 1420166"/>
                <a:gd name="connsiteY102" fmla="*/ 685646 h 885284"/>
                <a:gd name="connsiteX103" fmla="*/ 592992 w 1420166"/>
                <a:gd name="connsiteY103" fmla="*/ 702328 h 885284"/>
                <a:gd name="connsiteX104" fmla="*/ 576310 w 1420166"/>
                <a:gd name="connsiteY104" fmla="*/ 705664 h 885284"/>
                <a:gd name="connsiteX105" fmla="*/ 552956 w 1420166"/>
                <a:gd name="connsiteY105" fmla="*/ 702328 h 885284"/>
                <a:gd name="connsiteX106" fmla="*/ 532937 w 1420166"/>
                <a:gd name="connsiteY106" fmla="*/ 734024 h 885284"/>
                <a:gd name="connsiteX107" fmla="*/ 521260 w 1420166"/>
                <a:gd name="connsiteY107" fmla="*/ 734024 h 885284"/>
                <a:gd name="connsiteX108" fmla="*/ 517923 w 1420166"/>
                <a:gd name="connsiteY108" fmla="*/ 737360 h 885284"/>
                <a:gd name="connsiteX109" fmla="*/ 517923 w 1420166"/>
                <a:gd name="connsiteY109" fmla="*/ 745701 h 885284"/>
                <a:gd name="connsiteX110" fmla="*/ 557960 w 1420166"/>
                <a:gd name="connsiteY110" fmla="*/ 709001 h 885284"/>
                <a:gd name="connsiteX111" fmla="*/ 569638 w 1420166"/>
                <a:gd name="connsiteY111" fmla="*/ 709001 h 885284"/>
                <a:gd name="connsiteX112" fmla="*/ 566301 w 1420166"/>
                <a:gd name="connsiteY112" fmla="*/ 720678 h 885284"/>
                <a:gd name="connsiteX113" fmla="*/ 614679 w 1420166"/>
                <a:gd name="connsiteY113" fmla="*/ 700660 h 885284"/>
                <a:gd name="connsiteX114" fmla="*/ 623020 w 1420166"/>
                <a:gd name="connsiteY114" fmla="*/ 703996 h 885284"/>
                <a:gd name="connsiteX115" fmla="*/ 626356 w 1420166"/>
                <a:gd name="connsiteY115" fmla="*/ 692319 h 885284"/>
                <a:gd name="connsiteX116" fmla="*/ 634697 w 1420166"/>
                <a:gd name="connsiteY116" fmla="*/ 695655 h 885284"/>
                <a:gd name="connsiteX117" fmla="*/ 634697 w 1420166"/>
                <a:gd name="connsiteY117" fmla="*/ 678973 h 885284"/>
                <a:gd name="connsiteX118" fmla="*/ 651379 w 1420166"/>
                <a:gd name="connsiteY118" fmla="*/ 675637 h 885284"/>
                <a:gd name="connsiteX119" fmla="*/ 648043 w 1420166"/>
                <a:gd name="connsiteY119" fmla="*/ 667296 h 885284"/>
                <a:gd name="connsiteX120" fmla="*/ 659720 w 1420166"/>
                <a:gd name="connsiteY120" fmla="*/ 667296 h 885284"/>
                <a:gd name="connsiteX121" fmla="*/ 688080 w 1420166"/>
                <a:gd name="connsiteY121" fmla="*/ 647277 h 885284"/>
                <a:gd name="connsiteX122" fmla="*/ 684743 w 1420166"/>
                <a:gd name="connsiteY122" fmla="*/ 635600 h 885284"/>
                <a:gd name="connsiteX123" fmla="*/ 704762 w 1420166"/>
                <a:gd name="connsiteY123" fmla="*/ 627259 h 885284"/>
                <a:gd name="connsiteX124" fmla="*/ 728117 w 1420166"/>
                <a:gd name="connsiteY124" fmla="*/ 598899 h 885284"/>
                <a:gd name="connsiteX125" fmla="*/ 748135 w 1420166"/>
                <a:gd name="connsiteY125" fmla="*/ 595563 h 885284"/>
                <a:gd name="connsiteX126" fmla="*/ 748135 w 1420166"/>
                <a:gd name="connsiteY126" fmla="*/ 583886 h 885284"/>
                <a:gd name="connsiteX127" fmla="*/ 768154 w 1420166"/>
                <a:gd name="connsiteY127" fmla="*/ 572208 h 885284"/>
                <a:gd name="connsiteX128" fmla="*/ 768154 w 1420166"/>
                <a:gd name="connsiteY128" fmla="*/ 563867 h 885284"/>
                <a:gd name="connsiteX129" fmla="*/ 748135 w 1420166"/>
                <a:gd name="connsiteY129" fmla="*/ 563867 h 885284"/>
                <a:gd name="connsiteX130" fmla="*/ 784836 w 1420166"/>
                <a:gd name="connsiteY130" fmla="*/ 520494 h 885284"/>
                <a:gd name="connsiteX131" fmla="*/ 781499 w 1420166"/>
                <a:gd name="connsiteY131" fmla="*/ 508817 h 885284"/>
                <a:gd name="connsiteX132" fmla="*/ 798181 w 1420166"/>
                <a:gd name="connsiteY132" fmla="*/ 508817 h 885284"/>
                <a:gd name="connsiteX133" fmla="*/ 801518 w 1420166"/>
                <a:gd name="connsiteY133" fmla="*/ 492135 h 885284"/>
                <a:gd name="connsiteX134" fmla="*/ 818200 w 1420166"/>
                <a:gd name="connsiteY134" fmla="*/ 488798 h 885284"/>
                <a:gd name="connsiteX135" fmla="*/ 821536 w 1420166"/>
                <a:gd name="connsiteY135" fmla="*/ 472116 h 885284"/>
                <a:gd name="connsiteX136" fmla="*/ 841554 w 1420166"/>
                <a:gd name="connsiteY136" fmla="*/ 455434 h 885284"/>
                <a:gd name="connsiteX137" fmla="*/ 853232 w 1420166"/>
                <a:gd name="connsiteY137" fmla="*/ 463775 h 885284"/>
                <a:gd name="connsiteX138" fmla="*/ 864909 w 1420166"/>
                <a:gd name="connsiteY138" fmla="*/ 455434 h 885284"/>
                <a:gd name="connsiteX139" fmla="*/ 864909 w 1420166"/>
                <a:gd name="connsiteY139" fmla="*/ 463775 h 885284"/>
                <a:gd name="connsiteX140" fmla="*/ 864909 w 1420166"/>
                <a:gd name="connsiteY140" fmla="*/ 472116 h 885284"/>
                <a:gd name="connsiteX141" fmla="*/ 873250 w 1420166"/>
                <a:gd name="connsiteY141" fmla="*/ 480457 h 885284"/>
                <a:gd name="connsiteX142" fmla="*/ 844891 w 1420166"/>
                <a:gd name="connsiteY142" fmla="*/ 477121 h 885284"/>
                <a:gd name="connsiteX143" fmla="*/ 833213 w 1420166"/>
                <a:gd name="connsiteY143" fmla="*/ 488798 h 885284"/>
                <a:gd name="connsiteX144" fmla="*/ 824872 w 1420166"/>
                <a:gd name="connsiteY144" fmla="*/ 488798 h 885284"/>
                <a:gd name="connsiteX145" fmla="*/ 816531 w 1420166"/>
                <a:gd name="connsiteY145" fmla="*/ 537176 h 885284"/>
                <a:gd name="connsiteX146" fmla="*/ 828209 w 1420166"/>
                <a:gd name="connsiteY146" fmla="*/ 537176 h 885284"/>
                <a:gd name="connsiteX147" fmla="*/ 828209 w 1420166"/>
                <a:gd name="connsiteY147" fmla="*/ 545517 h 885284"/>
                <a:gd name="connsiteX148" fmla="*/ 811527 w 1420166"/>
                <a:gd name="connsiteY148" fmla="*/ 553858 h 885284"/>
                <a:gd name="connsiteX149" fmla="*/ 819868 w 1420166"/>
                <a:gd name="connsiteY149" fmla="*/ 562199 h 885284"/>
                <a:gd name="connsiteX150" fmla="*/ 851564 w 1420166"/>
                <a:gd name="connsiteY150" fmla="*/ 550522 h 885284"/>
                <a:gd name="connsiteX151" fmla="*/ 851564 w 1420166"/>
                <a:gd name="connsiteY151" fmla="*/ 542181 h 885284"/>
                <a:gd name="connsiteX152" fmla="*/ 868246 w 1420166"/>
                <a:gd name="connsiteY152" fmla="*/ 538844 h 885284"/>
                <a:gd name="connsiteX153" fmla="*/ 879923 w 1420166"/>
                <a:gd name="connsiteY153" fmla="*/ 518826 h 885284"/>
                <a:gd name="connsiteX154" fmla="*/ 908282 w 1420166"/>
                <a:gd name="connsiteY154" fmla="*/ 527167 h 885284"/>
                <a:gd name="connsiteX155" fmla="*/ 919960 w 1420166"/>
                <a:gd name="connsiteY155" fmla="*/ 515489 h 885284"/>
                <a:gd name="connsiteX156" fmla="*/ 916623 w 1420166"/>
                <a:gd name="connsiteY156" fmla="*/ 498807 h 885284"/>
                <a:gd name="connsiteX157" fmla="*/ 904946 w 1420166"/>
                <a:gd name="connsiteY157" fmla="*/ 495471 h 885284"/>
                <a:gd name="connsiteX158" fmla="*/ 904946 w 1420166"/>
                <a:gd name="connsiteY158" fmla="*/ 475452 h 885284"/>
                <a:gd name="connsiteX159" fmla="*/ 948319 w 1420166"/>
                <a:gd name="connsiteY159" fmla="*/ 475452 h 885284"/>
                <a:gd name="connsiteX160" fmla="*/ 951656 w 1420166"/>
                <a:gd name="connsiteY160" fmla="*/ 472116 h 885284"/>
                <a:gd name="connsiteX161" fmla="*/ 951656 w 1420166"/>
                <a:gd name="connsiteY161" fmla="*/ 483793 h 885284"/>
                <a:gd name="connsiteX162" fmla="*/ 951656 w 1420166"/>
                <a:gd name="connsiteY162" fmla="*/ 487130 h 885284"/>
                <a:gd name="connsiteX163" fmla="*/ 971674 w 1420166"/>
                <a:gd name="connsiteY163" fmla="*/ 495471 h 885284"/>
                <a:gd name="connsiteX164" fmla="*/ 971674 w 1420166"/>
                <a:gd name="connsiteY164" fmla="*/ 512153 h 885284"/>
                <a:gd name="connsiteX165" fmla="*/ 991692 w 1420166"/>
                <a:gd name="connsiteY165" fmla="*/ 508817 h 885284"/>
                <a:gd name="connsiteX166" fmla="*/ 995029 w 1420166"/>
                <a:gd name="connsiteY166" fmla="*/ 520494 h 885284"/>
                <a:gd name="connsiteX167" fmla="*/ 1015047 w 1420166"/>
                <a:gd name="connsiteY167" fmla="*/ 523830 h 885284"/>
                <a:gd name="connsiteX168" fmla="*/ 1015047 w 1420166"/>
                <a:gd name="connsiteY168" fmla="*/ 527167 h 885284"/>
                <a:gd name="connsiteX169" fmla="*/ 1063425 w 1420166"/>
                <a:gd name="connsiteY169" fmla="*/ 523830 h 885284"/>
                <a:gd name="connsiteX170" fmla="*/ 1140162 w 1420166"/>
                <a:gd name="connsiteY170" fmla="*/ 547185 h 885284"/>
                <a:gd name="connsiteX171" fmla="*/ 1148503 w 1420166"/>
                <a:gd name="connsiteY171" fmla="*/ 538844 h 885284"/>
                <a:gd name="connsiteX172" fmla="*/ 1145167 w 1420166"/>
                <a:gd name="connsiteY172" fmla="*/ 558863 h 885284"/>
                <a:gd name="connsiteX173" fmla="*/ 1173527 w 1420166"/>
                <a:gd name="connsiteY173" fmla="*/ 570540 h 885284"/>
                <a:gd name="connsiteX174" fmla="*/ 1173527 w 1420166"/>
                <a:gd name="connsiteY174" fmla="*/ 558863 h 885284"/>
                <a:gd name="connsiteX175" fmla="*/ 1185204 w 1420166"/>
                <a:gd name="connsiteY175" fmla="*/ 558863 h 885284"/>
                <a:gd name="connsiteX176" fmla="*/ 1181868 w 1420166"/>
                <a:gd name="connsiteY176" fmla="*/ 582217 h 885284"/>
                <a:gd name="connsiteX177" fmla="*/ 1190209 w 1420166"/>
                <a:gd name="connsiteY177" fmla="*/ 582217 h 885284"/>
                <a:gd name="connsiteX178" fmla="*/ 1206891 w 1420166"/>
                <a:gd name="connsiteY178" fmla="*/ 605572 h 885284"/>
                <a:gd name="connsiteX179" fmla="*/ 1218568 w 1420166"/>
                <a:gd name="connsiteY179" fmla="*/ 602236 h 885284"/>
                <a:gd name="connsiteX180" fmla="*/ 1218568 w 1420166"/>
                <a:gd name="connsiteY180" fmla="*/ 613913 h 885284"/>
                <a:gd name="connsiteX181" fmla="*/ 1230245 w 1420166"/>
                <a:gd name="connsiteY181" fmla="*/ 617250 h 885284"/>
                <a:gd name="connsiteX182" fmla="*/ 1226909 w 1420166"/>
                <a:gd name="connsiteY182" fmla="*/ 625591 h 885284"/>
                <a:gd name="connsiteX183" fmla="*/ 1235250 w 1420166"/>
                <a:gd name="connsiteY183" fmla="*/ 622254 h 885284"/>
                <a:gd name="connsiteX184" fmla="*/ 1235250 w 1420166"/>
                <a:gd name="connsiteY184" fmla="*/ 638936 h 885284"/>
                <a:gd name="connsiteX185" fmla="*/ 1255268 w 1420166"/>
                <a:gd name="connsiteY185" fmla="*/ 650614 h 885284"/>
                <a:gd name="connsiteX186" fmla="*/ 1255268 w 1420166"/>
                <a:gd name="connsiteY186" fmla="*/ 662291 h 885284"/>
                <a:gd name="connsiteX187" fmla="*/ 1275287 w 1420166"/>
                <a:gd name="connsiteY187" fmla="*/ 690650 h 885284"/>
                <a:gd name="connsiteX188" fmla="*/ 1283628 w 1420166"/>
                <a:gd name="connsiteY188" fmla="*/ 698991 h 885284"/>
                <a:gd name="connsiteX189" fmla="*/ 1286964 w 1420166"/>
                <a:gd name="connsiteY189" fmla="*/ 687314 h 885284"/>
                <a:gd name="connsiteX190" fmla="*/ 1298642 w 1420166"/>
                <a:gd name="connsiteY190" fmla="*/ 695655 h 885284"/>
                <a:gd name="connsiteX191" fmla="*/ 1295305 w 1420166"/>
                <a:gd name="connsiteY191" fmla="*/ 703996 h 885284"/>
                <a:gd name="connsiteX192" fmla="*/ 1306983 w 1420166"/>
                <a:gd name="connsiteY192" fmla="*/ 707332 h 885284"/>
                <a:gd name="connsiteX193" fmla="*/ 1303646 w 1420166"/>
                <a:gd name="connsiteY193" fmla="*/ 690650 h 885284"/>
                <a:gd name="connsiteX194" fmla="*/ 1306983 w 1420166"/>
                <a:gd name="connsiteY194" fmla="*/ 693987 h 885284"/>
                <a:gd name="connsiteX195" fmla="*/ 1315324 w 1420166"/>
                <a:gd name="connsiteY195" fmla="*/ 693987 h 885284"/>
                <a:gd name="connsiteX196" fmla="*/ 1318660 w 1420166"/>
                <a:gd name="connsiteY196" fmla="*/ 670632 h 885284"/>
                <a:gd name="connsiteX197" fmla="*/ 1310319 w 1420166"/>
                <a:gd name="connsiteY197" fmla="*/ 670632 h 885284"/>
                <a:gd name="connsiteX198" fmla="*/ 1298642 w 1420166"/>
                <a:gd name="connsiteY198" fmla="*/ 667296 h 885284"/>
                <a:gd name="connsiteX199" fmla="*/ 1298642 w 1420166"/>
                <a:gd name="connsiteY199" fmla="*/ 683978 h 885284"/>
                <a:gd name="connsiteX200" fmla="*/ 1281960 w 1420166"/>
                <a:gd name="connsiteY200" fmla="*/ 680641 h 885284"/>
                <a:gd name="connsiteX201" fmla="*/ 1278623 w 1420166"/>
                <a:gd name="connsiteY201" fmla="*/ 660623 h 885284"/>
                <a:gd name="connsiteX202" fmla="*/ 1266946 w 1420166"/>
                <a:gd name="connsiteY202" fmla="*/ 657286 h 885284"/>
                <a:gd name="connsiteX203" fmla="*/ 1278623 w 1420166"/>
                <a:gd name="connsiteY203" fmla="*/ 648945 h 885284"/>
                <a:gd name="connsiteX204" fmla="*/ 1275287 w 1420166"/>
                <a:gd name="connsiteY204" fmla="*/ 637268 h 885284"/>
                <a:gd name="connsiteX205" fmla="*/ 1266946 w 1420166"/>
                <a:gd name="connsiteY205" fmla="*/ 637268 h 885284"/>
                <a:gd name="connsiteX206" fmla="*/ 1258605 w 1420166"/>
                <a:gd name="connsiteY206" fmla="*/ 620586 h 885284"/>
                <a:gd name="connsiteX207" fmla="*/ 1238586 w 1420166"/>
                <a:gd name="connsiteY207" fmla="*/ 617250 h 885284"/>
                <a:gd name="connsiteX208" fmla="*/ 1261941 w 1420166"/>
                <a:gd name="connsiteY208" fmla="*/ 608909 h 885284"/>
                <a:gd name="connsiteX209" fmla="*/ 1265278 w 1420166"/>
                <a:gd name="connsiteY209" fmla="*/ 617250 h 885284"/>
                <a:gd name="connsiteX210" fmla="*/ 1265278 w 1420166"/>
                <a:gd name="connsiteY210" fmla="*/ 588890 h 885284"/>
                <a:gd name="connsiteX211" fmla="*/ 1281960 w 1420166"/>
                <a:gd name="connsiteY211" fmla="*/ 612245 h 885284"/>
                <a:gd name="connsiteX212" fmla="*/ 1293637 w 1420166"/>
                <a:gd name="connsiteY212" fmla="*/ 612245 h 885284"/>
                <a:gd name="connsiteX213" fmla="*/ 1293637 w 1420166"/>
                <a:gd name="connsiteY213" fmla="*/ 620586 h 885284"/>
                <a:gd name="connsiteX214" fmla="*/ 1305314 w 1420166"/>
                <a:gd name="connsiteY214" fmla="*/ 620586 h 885284"/>
                <a:gd name="connsiteX215" fmla="*/ 1301978 w 1420166"/>
                <a:gd name="connsiteY215" fmla="*/ 628927 h 885284"/>
                <a:gd name="connsiteX216" fmla="*/ 1305314 w 1420166"/>
                <a:gd name="connsiteY216" fmla="*/ 637268 h 885284"/>
                <a:gd name="connsiteX217" fmla="*/ 1313655 w 1420166"/>
                <a:gd name="connsiteY217" fmla="*/ 665627 h 885284"/>
                <a:gd name="connsiteX218" fmla="*/ 1325333 w 1420166"/>
                <a:gd name="connsiteY218" fmla="*/ 665627 h 885284"/>
                <a:gd name="connsiteX219" fmla="*/ 1328669 w 1420166"/>
                <a:gd name="connsiteY219" fmla="*/ 682309 h 885284"/>
                <a:gd name="connsiteX220" fmla="*/ 1320328 w 1420166"/>
                <a:gd name="connsiteY220" fmla="*/ 693987 h 885284"/>
                <a:gd name="connsiteX221" fmla="*/ 1328669 w 1420166"/>
                <a:gd name="connsiteY221" fmla="*/ 697323 h 885284"/>
                <a:gd name="connsiteX222" fmla="*/ 1328669 w 1420166"/>
                <a:gd name="connsiteY222" fmla="*/ 685646 h 885284"/>
                <a:gd name="connsiteX223" fmla="*/ 1345351 w 1420166"/>
                <a:gd name="connsiteY223" fmla="*/ 693987 h 885284"/>
                <a:gd name="connsiteX224" fmla="*/ 1342015 w 1420166"/>
                <a:gd name="connsiteY224" fmla="*/ 702328 h 885284"/>
                <a:gd name="connsiteX225" fmla="*/ 1350356 w 1420166"/>
                <a:gd name="connsiteY225" fmla="*/ 698991 h 885284"/>
                <a:gd name="connsiteX226" fmla="*/ 1350356 w 1420166"/>
                <a:gd name="connsiteY226" fmla="*/ 730687 h 885284"/>
                <a:gd name="connsiteX227" fmla="*/ 1358697 w 1420166"/>
                <a:gd name="connsiteY227" fmla="*/ 719010 h 885284"/>
                <a:gd name="connsiteX228" fmla="*/ 1367038 w 1420166"/>
                <a:gd name="connsiteY228" fmla="*/ 747369 h 885284"/>
                <a:gd name="connsiteX229" fmla="*/ 1378715 w 1420166"/>
                <a:gd name="connsiteY229" fmla="*/ 747369 h 885284"/>
                <a:gd name="connsiteX230" fmla="*/ 1382052 w 1420166"/>
                <a:gd name="connsiteY230" fmla="*/ 730687 h 885284"/>
                <a:gd name="connsiteX231" fmla="*/ 1382052 w 1420166"/>
                <a:gd name="connsiteY231" fmla="*/ 734024 h 885284"/>
                <a:gd name="connsiteX232" fmla="*/ 1373711 w 1420166"/>
                <a:gd name="connsiteY232" fmla="*/ 754042 h 885284"/>
                <a:gd name="connsiteX233" fmla="*/ 1377047 w 1420166"/>
                <a:gd name="connsiteY233" fmla="*/ 765719 h 885284"/>
                <a:gd name="connsiteX234" fmla="*/ 1393729 w 1420166"/>
                <a:gd name="connsiteY234" fmla="*/ 769056 h 885284"/>
                <a:gd name="connsiteX235" fmla="*/ 1405406 w 1420166"/>
                <a:gd name="connsiteY235" fmla="*/ 752374 h 885284"/>
                <a:gd name="connsiteX236" fmla="*/ 1408743 w 1420166"/>
                <a:gd name="connsiteY236" fmla="*/ 752374 h 885284"/>
                <a:gd name="connsiteX237" fmla="*/ 1415416 w 1420166"/>
                <a:gd name="connsiteY237" fmla="*/ 744033 h 885284"/>
                <a:gd name="connsiteX238" fmla="*/ 1415416 w 1420166"/>
                <a:gd name="connsiteY238" fmla="*/ 732355 h 885284"/>
                <a:gd name="connsiteX239" fmla="*/ 1418752 w 1420166"/>
                <a:gd name="connsiteY239" fmla="*/ 719010 h 885284"/>
                <a:gd name="connsiteX240" fmla="*/ 1410411 w 1420166"/>
                <a:gd name="connsiteY240" fmla="*/ 702328 h 885284"/>
                <a:gd name="connsiteX241" fmla="*/ 1400402 w 1420166"/>
                <a:gd name="connsiteY241" fmla="*/ 698991 h 885284"/>
                <a:gd name="connsiteX242" fmla="*/ 1385388 w 1420166"/>
                <a:gd name="connsiteY242" fmla="*/ 688982 h 885284"/>
                <a:gd name="connsiteX243" fmla="*/ 1367038 w 1420166"/>
                <a:gd name="connsiteY243" fmla="*/ 678973 h 885284"/>
                <a:gd name="connsiteX244" fmla="*/ 1353692 w 1420166"/>
                <a:gd name="connsiteY244" fmla="*/ 648945 h 885284"/>
                <a:gd name="connsiteX245" fmla="*/ 1335342 w 1420166"/>
                <a:gd name="connsiteY245" fmla="*/ 620586 h 885284"/>
                <a:gd name="connsiteX246" fmla="*/ 1301978 w 1420166"/>
                <a:gd name="connsiteY246" fmla="*/ 583886 h 885284"/>
                <a:gd name="connsiteX247" fmla="*/ 1276955 w 1420166"/>
                <a:gd name="connsiteY247" fmla="*/ 562199 h 885284"/>
                <a:gd name="connsiteX248" fmla="*/ 1265278 w 1420166"/>
                <a:gd name="connsiteY248" fmla="*/ 547185 h 885284"/>
                <a:gd name="connsiteX249" fmla="*/ 1246927 w 1420166"/>
                <a:gd name="connsiteY249" fmla="*/ 532171 h 885284"/>
                <a:gd name="connsiteX250" fmla="*/ 1221904 w 1420166"/>
                <a:gd name="connsiteY250" fmla="*/ 532171 h 885284"/>
                <a:gd name="connsiteX251" fmla="*/ 1221904 w 1420166"/>
                <a:gd name="connsiteY251" fmla="*/ 548853 h 885284"/>
                <a:gd name="connsiteX252" fmla="*/ 1196881 w 1420166"/>
                <a:gd name="connsiteY252" fmla="*/ 562199 h 885284"/>
                <a:gd name="connsiteX253" fmla="*/ 1185204 w 1420166"/>
                <a:gd name="connsiteY253" fmla="*/ 555526 h 885284"/>
                <a:gd name="connsiteX254" fmla="*/ 1153508 w 1420166"/>
                <a:gd name="connsiteY254" fmla="*/ 527167 h 885284"/>
                <a:gd name="connsiteX255" fmla="*/ 1145167 w 1420166"/>
                <a:gd name="connsiteY255" fmla="*/ 508817 h 885284"/>
                <a:gd name="connsiteX256" fmla="*/ 1131821 w 1420166"/>
                <a:gd name="connsiteY256" fmla="*/ 498807 h 885284"/>
                <a:gd name="connsiteX257" fmla="*/ 1113471 w 1420166"/>
                <a:gd name="connsiteY257" fmla="*/ 492135 h 885284"/>
                <a:gd name="connsiteX258" fmla="*/ 1090116 w 1420166"/>
                <a:gd name="connsiteY258" fmla="*/ 498807 h 885284"/>
                <a:gd name="connsiteX259" fmla="*/ 1080107 w 1420166"/>
                <a:gd name="connsiteY259" fmla="*/ 73416 h 885284"/>
                <a:gd name="connsiteX260" fmla="*/ 37481 w 1420166"/>
                <a:gd name="connsiteY260" fmla="*/ 872484 h 885284"/>
                <a:gd name="connsiteX261" fmla="*/ 45822 w 1420166"/>
                <a:gd name="connsiteY261" fmla="*/ 884162 h 885284"/>
                <a:gd name="connsiteX262" fmla="*/ 49159 w 1420166"/>
                <a:gd name="connsiteY262" fmla="*/ 880825 h 885284"/>
                <a:gd name="connsiteX263" fmla="*/ 37481 w 1420166"/>
                <a:gd name="connsiteY263" fmla="*/ 872484 h 885284"/>
                <a:gd name="connsiteX264" fmla="*/ 120891 w 1420166"/>
                <a:gd name="connsiteY264" fmla="*/ 860807 h 885284"/>
                <a:gd name="connsiteX265" fmla="*/ 129232 w 1420166"/>
                <a:gd name="connsiteY265" fmla="*/ 869148 h 885284"/>
                <a:gd name="connsiteX266" fmla="*/ 120891 w 1420166"/>
                <a:gd name="connsiteY266" fmla="*/ 860807 h 885284"/>
                <a:gd name="connsiteX267" fmla="*/ 157592 w 1420166"/>
                <a:gd name="connsiteY267" fmla="*/ 857470 h 885284"/>
                <a:gd name="connsiteX268" fmla="*/ 157592 w 1420166"/>
                <a:gd name="connsiteY268" fmla="*/ 869148 h 885284"/>
                <a:gd name="connsiteX269" fmla="*/ 157592 w 1420166"/>
                <a:gd name="connsiteY269" fmla="*/ 857470 h 885284"/>
                <a:gd name="connsiteX270" fmla="*/ 144246 w 1420166"/>
                <a:gd name="connsiteY270" fmla="*/ 857470 h 885284"/>
                <a:gd name="connsiteX271" fmla="*/ 147583 w 1420166"/>
                <a:gd name="connsiteY271" fmla="*/ 869148 h 885284"/>
                <a:gd name="connsiteX272" fmla="*/ 144246 w 1420166"/>
                <a:gd name="connsiteY272" fmla="*/ 857470 h 885284"/>
                <a:gd name="connsiteX273" fmla="*/ 57500 w 1420166"/>
                <a:gd name="connsiteY273" fmla="*/ 852466 h 885284"/>
                <a:gd name="connsiteX274" fmla="*/ 60836 w 1420166"/>
                <a:gd name="connsiteY274" fmla="*/ 864143 h 885284"/>
                <a:gd name="connsiteX275" fmla="*/ 57500 w 1420166"/>
                <a:gd name="connsiteY275" fmla="*/ 852466 h 885284"/>
                <a:gd name="connsiteX276" fmla="*/ 4117 w 1420166"/>
                <a:gd name="connsiteY276" fmla="*/ 852466 h 885284"/>
                <a:gd name="connsiteX277" fmla="*/ 7454 w 1420166"/>
                <a:gd name="connsiteY277" fmla="*/ 864143 h 885284"/>
                <a:gd name="connsiteX278" fmla="*/ 4117 w 1420166"/>
                <a:gd name="connsiteY278" fmla="*/ 852466 h 885284"/>
                <a:gd name="connsiteX279" fmla="*/ 212642 w 1420166"/>
                <a:gd name="connsiteY279" fmla="*/ 840788 h 885284"/>
                <a:gd name="connsiteX280" fmla="*/ 212642 w 1420166"/>
                <a:gd name="connsiteY280" fmla="*/ 857470 h 885284"/>
                <a:gd name="connsiteX281" fmla="*/ 212642 w 1420166"/>
                <a:gd name="connsiteY281" fmla="*/ 840788 h 885284"/>
                <a:gd name="connsiteX282" fmla="*/ 372790 w 1420166"/>
                <a:gd name="connsiteY282" fmla="*/ 804088 h 885284"/>
                <a:gd name="connsiteX283" fmla="*/ 369454 w 1420166"/>
                <a:gd name="connsiteY283" fmla="*/ 824106 h 885284"/>
                <a:gd name="connsiteX284" fmla="*/ 369454 w 1420166"/>
                <a:gd name="connsiteY284" fmla="*/ 815765 h 885284"/>
                <a:gd name="connsiteX285" fmla="*/ 372790 w 1420166"/>
                <a:gd name="connsiteY285" fmla="*/ 804088 h 885284"/>
                <a:gd name="connsiteX286" fmla="*/ 404486 w 1420166"/>
                <a:gd name="connsiteY286" fmla="*/ 792411 h 885284"/>
                <a:gd name="connsiteX287" fmla="*/ 404486 w 1420166"/>
                <a:gd name="connsiteY287" fmla="*/ 800752 h 885284"/>
                <a:gd name="connsiteX288" fmla="*/ 401149 w 1420166"/>
                <a:gd name="connsiteY288" fmla="*/ 817434 h 885284"/>
                <a:gd name="connsiteX289" fmla="*/ 417831 w 1420166"/>
                <a:gd name="connsiteY289" fmla="*/ 797415 h 885284"/>
                <a:gd name="connsiteX290" fmla="*/ 406154 w 1420166"/>
                <a:gd name="connsiteY290" fmla="*/ 794079 h 885284"/>
                <a:gd name="connsiteX291" fmla="*/ 1233582 w 1420166"/>
                <a:gd name="connsiteY291" fmla="*/ 652282 h 885284"/>
                <a:gd name="connsiteX292" fmla="*/ 1236918 w 1420166"/>
                <a:gd name="connsiteY292" fmla="*/ 660623 h 885284"/>
                <a:gd name="connsiteX293" fmla="*/ 1233582 w 1420166"/>
                <a:gd name="connsiteY293" fmla="*/ 652282 h 885284"/>
                <a:gd name="connsiteX294" fmla="*/ 1245259 w 1420166"/>
                <a:gd name="connsiteY294" fmla="*/ 637268 h 885284"/>
                <a:gd name="connsiteX295" fmla="*/ 1253600 w 1420166"/>
                <a:gd name="connsiteY295" fmla="*/ 645609 h 885284"/>
                <a:gd name="connsiteX296" fmla="*/ 1245259 w 1420166"/>
                <a:gd name="connsiteY296" fmla="*/ 637268 h 885284"/>
                <a:gd name="connsiteX297" fmla="*/ 521260 w 1420166"/>
                <a:gd name="connsiteY297" fmla="*/ 744033 h 885284"/>
                <a:gd name="connsiteX298" fmla="*/ 524596 w 1420166"/>
                <a:gd name="connsiteY298" fmla="*/ 752374 h 885284"/>
                <a:gd name="connsiteX299" fmla="*/ 521260 w 1420166"/>
                <a:gd name="connsiteY299" fmla="*/ 744033 h 885284"/>
                <a:gd name="connsiteX300" fmla="*/ 484559 w 1420166"/>
                <a:gd name="connsiteY300" fmla="*/ 740696 h 885284"/>
                <a:gd name="connsiteX301" fmla="*/ 464541 w 1420166"/>
                <a:gd name="connsiteY301" fmla="*/ 769056 h 885284"/>
                <a:gd name="connsiteX302" fmla="*/ 467877 w 1420166"/>
                <a:gd name="connsiteY302" fmla="*/ 760715 h 885284"/>
                <a:gd name="connsiteX303" fmla="*/ 496237 w 1420166"/>
                <a:gd name="connsiteY303" fmla="*/ 744033 h 885284"/>
                <a:gd name="connsiteX304" fmla="*/ 484559 w 1420166"/>
                <a:gd name="connsiteY304" fmla="*/ 740696 h 885284"/>
                <a:gd name="connsiteX305" fmla="*/ 589656 w 1420166"/>
                <a:gd name="connsiteY305" fmla="*/ 737360 h 885284"/>
                <a:gd name="connsiteX306" fmla="*/ 592992 w 1420166"/>
                <a:gd name="connsiteY306" fmla="*/ 745701 h 885284"/>
                <a:gd name="connsiteX307" fmla="*/ 589656 w 1420166"/>
                <a:gd name="connsiteY307" fmla="*/ 737360 h 885284"/>
                <a:gd name="connsiteX308" fmla="*/ 569638 w 1420166"/>
                <a:gd name="connsiteY308" fmla="*/ 724014 h 885284"/>
                <a:gd name="connsiteX309" fmla="*/ 572974 w 1420166"/>
                <a:gd name="connsiteY309" fmla="*/ 732355 h 885284"/>
                <a:gd name="connsiteX310" fmla="*/ 569638 w 1420166"/>
                <a:gd name="connsiteY310" fmla="*/ 724014 h 885284"/>
                <a:gd name="connsiteX311" fmla="*/ 1296973 w 1420166"/>
                <a:gd name="connsiteY311" fmla="*/ 692319 h 885284"/>
                <a:gd name="connsiteX312" fmla="*/ 1296973 w 1420166"/>
                <a:gd name="connsiteY312" fmla="*/ 709001 h 885284"/>
                <a:gd name="connsiteX313" fmla="*/ 1308651 w 1420166"/>
                <a:gd name="connsiteY313" fmla="*/ 709001 h 885284"/>
                <a:gd name="connsiteX314" fmla="*/ 1308651 w 1420166"/>
                <a:gd name="connsiteY314" fmla="*/ 720678 h 885284"/>
                <a:gd name="connsiteX315" fmla="*/ 1316992 w 1420166"/>
                <a:gd name="connsiteY315" fmla="*/ 717342 h 885284"/>
                <a:gd name="connsiteX316" fmla="*/ 1316992 w 1420166"/>
                <a:gd name="connsiteY316" fmla="*/ 734024 h 885284"/>
                <a:gd name="connsiteX317" fmla="*/ 1340347 w 1420166"/>
                <a:gd name="connsiteY317" fmla="*/ 745701 h 885284"/>
                <a:gd name="connsiteX318" fmla="*/ 1340347 w 1420166"/>
                <a:gd name="connsiteY318" fmla="*/ 762383 h 885284"/>
                <a:gd name="connsiteX319" fmla="*/ 1352024 w 1420166"/>
                <a:gd name="connsiteY319" fmla="*/ 762383 h 885284"/>
                <a:gd name="connsiteX320" fmla="*/ 1343683 w 1420166"/>
                <a:gd name="connsiteY320" fmla="*/ 739028 h 885284"/>
                <a:gd name="connsiteX321" fmla="*/ 1347019 w 1420166"/>
                <a:gd name="connsiteY321" fmla="*/ 730687 h 885284"/>
                <a:gd name="connsiteX322" fmla="*/ 1335342 w 1420166"/>
                <a:gd name="connsiteY322" fmla="*/ 730687 h 885284"/>
                <a:gd name="connsiteX323" fmla="*/ 1327001 w 1420166"/>
                <a:gd name="connsiteY323" fmla="*/ 722346 h 885284"/>
                <a:gd name="connsiteX324" fmla="*/ 1330337 w 1420166"/>
                <a:gd name="connsiteY324" fmla="*/ 710669 h 885284"/>
                <a:gd name="connsiteX325" fmla="*/ 1330337 w 1420166"/>
                <a:gd name="connsiteY325" fmla="*/ 702328 h 885284"/>
                <a:gd name="connsiteX326" fmla="*/ 1313655 w 1420166"/>
                <a:gd name="connsiteY326" fmla="*/ 693987 h 885284"/>
                <a:gd name="connsiteX327" fmla="*/ 1293637 w 1420166"/>
                <a:gd name="connsiteY327" fmla="*/ 693987 h 885284"/>
                <a:gd name="connsiteX328" fmla="*/ 769822 w 1420166"/>
                <a:gd name="connsiteY328" fmla="*/ 612245 h 885284"/>
                <a:gd name="connsiteX329" fmla="*/ 769822 w 1420166"/>
                <a:gd name="connsiteY329" fmla="*/ 620586 h 885284"/>
                <a:gd name="connsiteX330" fmla="*/ 746467 w 1420166"/>
                <a:gd name="connsiteY330" fmla="*/ 617250 h 885284"/>
                <a:gd name="connsiteX331" fmla="*/ 749803 w 1420166"/>
                <a:gd name="connsiteY331" fmla="*/ 628927 h 885284"/>
                <a:gd name="connsiteX332" fmla="*/ 726449 w 1420166"/>
                <a:gd name="connsiteY332" fmla="*/ 632263 h 885284"/>
                <a:gd name="connsiteX333" fmla="*/ 729785 w 1420166"/>
                <a:gd name="connsiteY333" fmla="*/ 652282 h 885284"/>
                <a:gd name="connsiteX334" fmla="*/ 746467 w 1420166"/>
                <a:gd name="connsiteY334" fmla="*/ 648945 h 885284"/>
                <a:gd name="connsiteX335" fmla="*/ 758144 w 1420166"/>
                <a:gd name="connsiteY335" fmla="*/ 657286 h 885284"/>
                <a:gd name="connsiteX336" fmla="*/ 769822 w 1420166"/>
                <a:gd name="connsiteY336" fmla="*/ 648945 h 885284"/>
                <a:gd name="connsiteX337" fmla="*/ 773158 w 1420166"/>
                <a:gd name="connsiteY337" fmla="*/ 657286 h 885284"/>
                <a:gd name="connsiteX338" fmla="*/ 769822 w 1420166"/>
                <a:gd name="connsiteY338" fmla="*/ 645609 h 885284"/>
                <a:gd name="connsiteX339" fmla="*/ 786504 w 1420166"/>
                <a:gd name="connsiteY339" fmla="*/ 645609 h 885284"/>
                <a:gd name="connsiteX340" fmla="*/ 778163 w 1420166"/>
                <a:gd name="connsiteY340" fmla="*/ 637268 h 885284"/>
                <a:gd name="connsiteX341" fmla="*/ 794845 w 1420166"/>
                <a:gd name="connsiteY341" fmla="*/ 637268 h 885284"/>
                <a:gd name="connsiteX342" fmla="*/ 771490 w 1420166"/>
                <a:gd name="connsiteY342" fmla="*/ 613913 h 885284"/>
                <a:gd name="connsiteX343" fmla="*/ 1261941 w 1420166"/>
                <a:gd name="connsiteY343" fmla="*/ 608909 h 885284"/>
                <a:gd name="connsiteX344" fmla="*/ 1273619 w 1420166"/>
                <a:gd name="connsiteY344" fmla="*/ 657286 h 885284"/>
                <a:gd name="connsiteX345" fmla="*/ 1285296 w 1420166"/>
                <a:gd name="connsiteY345" fmla="*/ 653950 h 885284"/>
                <a:gd name="connsiteX346" fmla="*/ 1276955 w 1420166"/>
                <a:gd name="connsiteY346" fmla="*/ 613913 h 885284"/>
                <a:gd name="connsiteX347" fmla="*/ 1260273 w 1420166"/>
                <a:gd name="connsiteY347" fmla="*/ 610577 h 885284"/>
                <a:gd name="connsiteX348" fmla="*/ 778163 w 1420166"/>
                <a:gd name="connsiteY348" fmla="*/ 583886 h 885284"/>
                <a:gd name="connsiteX349" fmla="*/ 774826 w 1420166"/>
                <a:gd name="connsiteY349" fmla="*/ 600568 h 885284"/>
                <a:gd name="connsiteX350" fmla="*/ 774826 w 1420166"/>
                <a:gd name="connsiteY350" fmla="*/ 608909 h 885284"/>
                <a:gd name="connsiteX351" fmla="*/ 794845 w 1420166"/>
                <a:gd name="connsiteY351" fmla="*/ 597231 h 885284"/>
                <a:gd name="connsiteX352" fmla="*/ 778163 w 1420166"/>
                <a:gd name="connsiteY352" fmla="*/ 585554 h 885284"/>
                <a:gd name="connsiteX353" fmla="*/ 1218568 w 1420166"/>
                <a:gd name="connsiteY353" fmla="*/ 572208 h 885284"/>
                <a:gd name="connsiteX354" fmla="*/ 1215232 w 1420166"/>
                <a:gd name="connsiteY354" fmla="*/ 588890 h 885284"/>
                <a:gd name="connsiteX355" fmla="*/ 1218568 w 1420166"/>
                <a:gd name="connsiteY355" fmla="*/ 572208 h 885284"/>
                <a:gd name="connsiteX356" fmla="*/ 1250264 w 1420166"/>
                <a:gd name="connsiteY356" fmla="*/ 560531 h 885284"/>
                <a:gd name="connsiteX357" fmla="*/ 1246927 w 1420166"/>
                <a:gd name="connsiteY357" fmla="*/ 568872 h 885284"/>
                <a:gd name="connsiteX358" fmla="*/ 1250264 w 1420166"/>
                <a:gd name="connsiteY358" fmla="*/ 560531 h 885284"/>
                <a:gd name="connsiteX359" fmla="*/ 924964 w 1420166"/>
                <a:gd name="connsiteY359" fmla="*/ 508817 h 885284"/>
                <a:gd name="connsiteX360" fmla="*/ 928301 w 1420166"/>
                <a:gd name="connsiteY360" fmla="*/ 520494 h 885284"/>
                <a:gd name="connsiteX361" fmla="*/ 924964 w 1420166"/>
                <a:gd name="connsiteY361" fmla="*/ 508817 h 885284"/>
                <a:gd name="connsiteX362" fmla="*/ 429509 w 1420166"/>
                <a:gd name="connsiteY362" fmla="*/ 503812 h 885284"/>
                <a:gd name="connsiteX363" fmla="*/ 421168 w 1420166"/>
                <a:gd name="connsiteY363" fmla="*/ 512153 h 885284"/>
                <a:gd name="connsiteX364" fmla="*/ 409490 w 1420166"/>
                <a:gd name="connsiteY364" fmla="*/ 508817 h 885284"/>
                <a:gd name="connsiteX365" fmla="*/ 401149 w 1420166"/>
                <a:gd name="connsiteY365" fmla="*/ 517158 h 885284"/>
                <a:gd name="connsiteX366" fmla="*/ 424504 w 1420166"/>
                <a:gd name="connsiteY366" fmla="*/ 528835 h 885284"/>
                <a:gd name="connsiteX367" fmla="*/ 427841 w 1420166"/>
                <a:gd name="connsiteY367" fmla="*/ 505480 h 885284"/>
                <a:gd name="connsiteX368" fmla="*/ 317739 w 1420166"/>
                <a:gd name="connsiteY368" fmla="*/ 348669 h 885284"/>
                <a:gd name="connsiteX369" fmla="*/ 317739 w 1420166"/>
                <a:gd name="connsiteY369" fmla="*/ 357010 h 885284"/>
                <a:gd name="connsiteX370" fmla="*/ 289380 w 1420166"/>
                <a:gd name="connsiteY370" fmla="*/ 357010 h 885284"/>
                <a:gd name="connsiteX371" fmla="*/ 286043 w 1420166"/>
                <a:gd name="connsiteY371" fmla="*/ 373692 h 885284"/>
                <a:gd name="connsiteX372" fmla="*/ 346099 w 1420166"/>
                <a:gd name="connsiteY372" fmla="*/ 382033 h 885284"/>
                <a:gd name="connsiteX373" fmla="*/ 349435 w 1420166"/>
                <a:gd name="connsiteY373" fmla="*/ 393711 h 885284"/>
                <a:gd name="connsiteX374" fmla="*/ 361113 w 1420166"/>
                <a:gd name="connsiteY374" fmla="*/ 373692 h 885284"/>
                <a:gd name="connsiteX375" fmla="*/ 341094 w 1420166"/>
                <a:gd name="connsiteY375" fmla="*/ 373692 h 885284"/>
                <a:gd name="connsiteX376" fmla="*/ 317739 w 1420166"/>
                <a:gd name="connsiteY376" fmla="*/ 350337 h 88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1420166" h="885284">
                  <a:moveTo>
                    <a:pt x="1071766" y="66743"/>
                  </a:moveTo>
                  <a:cubicBezTo>
                    <a:pt x="1056752" y="58402"/>
                    <a:pt x="1040070" y="50061"/>
                    <a:pt x="1021720" y="51729"/>
                  </a:cubicBezTo>
                  <a:cubicBezTo>
                    <a:pt x="1021720" y="51729"/>
                    <a:pt x="1021720" y="63407"/>
                    <a:pt x="1021720" y="63407"/>
                  </a:cubicBezTo>
                  <a:cubicBezTo>
                    <a:pt x="1010043" y="63407"/>
                    <a:pt x="1003370" y="63407"/>
                    <a:pt x="998365" y="63407"/>
                  </a:cubicBezTo>
                  <a:lnTo>
                    <a:pt x="995029" y="55066"/>
                  </a:lnTo>
                  <a:cubicBezTo>
                    <a:pt x="983351" y="55066"/>
                    <a:pt x="973342" y="55066"/>
                    <a:pt x="963333" y="55066"/>
                  </a:cubicBezTo>
                  <a:lnTo>
                    <a:pt x="963333" y="46725"/>
                  </a:lnTo>
                  <a:cubicBezTo>
                    <a:pt x="946651" y="45057"/>
                    <a:pt x="923296" y="51729"/>
                    <a:pt x="906614" y="50061"/>
                  </a:cubicBezTo>
                  <a:lnTo>
                    <a:pt x="903278" y="41720"/>
                  </a:lnTo>
                  <a:cubicBezTo>
                    <a:pt x="896605" y="41720"/>
                    <a:pt x="899941" y="46725"/>
                    <a:pt x="891600" y="45057"/>
                  </a:cubicBezTo>
                  <a:cubicBezTo>
                    <a:pt x="888264" y="45057"/>
                    <a:pt x="874918" y="33379"/>
                    <a:pt x="871582" y="33379"/>
                  </a:cubicBezTo>
                  <a:cubicBezTo>
                    <a:pt x="851564" y="31711"/>
                    <a:pt x="848227" y="41720"/>
                    <a:pt x="828209" y="41720"/>
                  </a:cubicBezTo>
                  <a:cubicBezTo>
                    <a:pt x="819868" y="41720"/>
                    <a:pt x="794845" y="33379"/>
                    <a:pt x="784836" y="30043"/>
                  </a:cubicBezTo>
                  <a:lnTo>
                    <a:pt x="781499" y="21702"/>
                  </a:lnTo>
                  <a:cubicBezTo>
                    <a:pt x="769822" y="18365"/>
                    <a:pt x="746467" y="26706"/>
                    <a:pt x="741462" y="25038"/>
                  </a:cubicBezTo>
                  <a:cubicBezTo>
                    <a:pt x="734790" y="25038"/>
                    <a:pt x="734790" y="11693"/>
                    <a:pt x="729785" y="8356"/>
                  </a:cubicBezTo>
                  <a:cubicBezTo>
                    <a:pt x="723112" y="13361"/>
                    <a:pt x="713103" y="20034"/>
                    <a:pt x="706430" y="25038"/>
                  </a:cubicBezTo>
                  <a:cubicBezTo>
                    <a:pt x="699757" y="18365"/>
                    <a:pt x="714771" y="-6658"/>
                    <a:pt x="674734" y="1683"/>
                  </a:cubicBezTo>
                  <a:cubicBezTo>
                    <a:pt x="669730" y="1683"/>
                    <a:pt x="656384" y="20034"/>
                    <a:pt x="651379" y="21702"/>
                  </a:cubicBezTo>
                  <a:cubicBezTo>
                    <a:pt x="644707" y="25038"/>
                    <a:pt x="634697" y="18365"/>
                    <a:pt x="628025" y="21702"/>
                  </a:cubicBezTo>
                  <a:cubicBezTo>
                    <a:pt x="626356" y="21702"/>
                    <a:pt x="626356" y="30043"/>
                    <a:pt x="619684" y="30043"/>
                  </a:cubicBezTo>
                  <a:cubicBezTo>
                    <a:pt x="618015" y="30043"/>
                    <a:pt x="623020" y="18365"/>
                    <a:pt x="611343" y="21702"/>
                  </a:cubicBezTo>
                  <a:lnTo>
                    <a:pt x="611343" y="30043"/>
                  </a:lnTo>
                  <a:cubicBezTo>
                    <a:pt x="608006" y="30043"/>
                    <a:pt x="601333" y="30043"/>
                    <a:pt x="599665" y="30043"/>
                  </a:cubicBezTo>
                  <a:cubicBezTo>
                    <a:pt x="599665" y="30043"/>
                    <a:pt x="596329" y="38384"/>
                    <a:pt x="596329" y="38384"/>
                  </a:cubicBezTo>
                  <a:cubicBezTo>
                    <a:pt x="587988" y="41720"/>
                    <a:pt x="577979" y="35047"/>
                    <a:pt x="567969" y="38384"/>
                  </a:cubicBezTo>
                  <a:cubicBezTo>
                    <a:pt x="556292" y="41720"/>
                    <a:pt x="551287" y="60070"/>
                    <a:pt x="544615" y="66743"/>
                  </a:cubicBezTo>
                  <a:cubicBezTo>
                    <a:pt x="541278" y="70080"/>
                    <a:pt x="534605" y="66743"/>
                    <a:pt x="532937" y="70080"/>
                  </a:cubicBezTo>
                  <a:cubicBezTo>
                    <a:pt x="529601" y="76752"/>
                    <a:pt x="524596" y="115121"/>
                    <a:pt x="521260" y="118458"/>
                  </a:cubicBezTo>
                  <a:cubicBezTo>
                    <a:pt x="512919" y="125130"/>
                    <a:pt x="482891" y="121794"/>
                    <a:pt x="477887" y="121794"/>
                  </a:cubicBezTo>
                  <a:cubicBezTo>
                    <a:pt x="476218" y="121794"/>
                    <a:pt x="469546" y="130135"/>
                    <a:pt x="466209" y="130135"/>
                  </a:cubicBezTo>
                  <a:cubicBezTo>
                    <a:pt x="466209" y="130135"/>
                    <a:pt x="449527" y="121794"/>
                    <a:pt x="442854" y="126799"/>
                  </a:cubicBezTo>
                  <a:cubicBezTo>
                    <a:pt x="442854" y="126799"/>
                    <a:pt x="442854" y="153490"/>
                    <a:pt x="442854" y="150153"/>
                  </a:cubicBezTo>
                  <a:cubicBezTo>
                    <a:pt x="442854" y="150153"/>
                    <a:pt x="439518" y="156826"/>
                    <a:pt x="439518" y="158494"/>
                  </a:cubicBezTo>
                  <a:cubicBezTo>
                    <a:pt x="449527" y="163499"/>
                    <a:pt x="461205" y="165167"/>
                    <a:pt x="471214" y="170172"/>
                  </a:cubicBezTo>
                  <a:cubicBezTo>
                    <a:pt x="476218" y="173508"/>
                    <a:pt x="486228" y="188522"/>
                    <a:pt x="491232" y="190190"/>
                  </a:cubicBezTo>
                  <a:cubicBezTo>
                    <a:pt x="494569" y="190190"/>
                    <a:pt x="504578" y="188522"/>
                    <a:pt x="507914" y="190190"/>
                  </a:cubicBezTo>
                  <a:cubicBezTo>
                    <a:pt x="511251" y="193527"/>
                    <a:pt x="504578" y="208540"/>
                    <a:pt x="511251" y="210209"/>
                  </a:cubicBezTo>
                  <a:cubicBezTo>
                    <a:pt x="524596" y="215213"/>
                    <a:pt x="522928" y="201868"/>
                    <a:pt x="539610" y="206872"/>
                  </a:cubicBezTo>
                  <a:cubicBezTo>
                    <a:pt x="539610" y="206872"/>
                    <a:pt x="556292" y="206872"/>
                    <a:pt x="551287" y="206872"/>
                  </a:cubicBezTo>
                  <a:cubicBezTo>
                    <a:pt x="564633" y="203536"/>
                    <a:pt x="559628" y="218550"/>
                    <a:pt x="551287" y="218550"/>
                  </a:cubicBezTo>
                  <a:cubicBezTo>
                    <a:pt x="559628" y="221886"/>
                    <a:pt x="566301" y="226891"/>
                    <a:pt x="574642" y="230227"/>
                  </a:cubicBezTo>
                  <a:cubicBezTo>
                    <a:pt x="567969" y="226891"/>
                    <a:pt x="586320" y="226891"/>
                    <a:pt x="586320" y="226891"/>
                  </a:cubicBezTo>
                  <a:cubicBezTo>
                    <a:pt x="586320" y="226891"/>
                    <a:pt x="586320" y="238568"/>
                    <a:pt x="586320" y="238568"/>
                  </a:cubicBezTo>
                  <a:cubicBezTo>
                    <a:pt x="572974" y="238568"/>
                    <a:pt x="569638" y="236900"/>
                    <a:pt x="557960" y="235232"/>
                  </a:cubicBezTo>
                  <a:cubicBezTo>
                    <a:pt x="559628" y="235232"/>
                    <a:pt x="549619" y="243573"/>
                    <a:pt x="549619" y="243573"/>
                  </a:cubicBezTo>
                  <a:cubicBezTo>
                    <a:pt x="554624" y="243573"/>
                    <a:pt x="561297" y="243573"/>
                    <a:pt x="566301" y="243573"/>
                  </a:cubicBezTo>
                  <a:lnTo>
                    <a:pt x="569638" y="260255"/>
                  </a:lnTo>
                  <a:lnTo>
                    <a:pt x="566301" y="251914"/>
                  </a:lnTo>
                  <a:lnTo>
                    <a:pt x="549619" y="263591"/>
                  </a:lnTo>
                  <a:cubicBezTo>
                    <a:pt x="531269" y="263591"/>
                    <a:pt x="509582" y="255250"/>
                    <a:pt x="497905" y="251914"/>
                  </a:cubicBezTo>
                  <a:cubicBezTo>
                    <a:pt x="506246" y="248577"/>
                    <a:pt x="497905" y="225222"/>
                    <a:pt x="497905" y="223554"/>
                  </a:cubicBezTo>
                  <a:cubicBezTo>
                    <a:pt x="477887" y="230227"/>
                    <a:pt x="467877" y="231895"/>
                    <a:pt x="449527" y="240236"/>
                  </a:cubicBezTo>
                  <a:cubicBezTo>
                    <a:pt x="449527" y="240236"/>
                    <a:pt x="449527" y="255250"/>
                    <a:pt x="449527" y="256918"/>
                  </a:cubicBezTo>
                  <a:cubicBezTo>
                    <a:pt x="439518" y="261923"/>
                    <a:pt x="436182" y="251914"/>
                    <a:pt x="426172" y="253582"/>
                  </a:cubicBezTo>
                  <a:cubicBezTo>
                    <a:pt x="417831" y="253582"/>
                    <a:pt x="404486" y="268596"/>
                    <a:pt x="397813" y="273600"/>
                  </a:cubicBezTo>
                  <a:lnTo>
                    <a:pt x="401149" y="281941"/>
                  </a:lnTo>
                  <a:cubicBezTo>
                    <a:pt x="412827" y="281941"/>
                    <a:pt x="457868" y="281941"/>
                    <a:pt x="421168" y="293619"/>
                  </a:cubicBezTo>
                  <a:cubicBezTo>
                    <a:pt x="426172" y="296955"/>
                    <a:pt x="426172" y="305296"/>
                    <a:pt x="432845" y="305296"/>
                  </a:cubicBezTo>
                  <a:cubicBezTo>
                    <a:pt x="434513" y="310301"/>
                    <a:pt x="432845" y="315305"/>
                    <a:pt x="436182" y="316973"/>
                  </a:cubicBezTo>
                  <a:cubicBezTo>
                    <a:pt x="457868" y="330319"/>
                    <a:pt x="496237" y="316973"/>
                    <a:pt x="519592" y="313637"/>
                  </a:cubicBezTo>
                  <a:cubicBezTo>
                    <a:pt x="521260" y="316973"/>
                    <a:pt x="527933" y="330319"/>
                    <a:pt x="531269" y="330319"/>
                  </a:cubicBezTo>
                  <a:cubicBezTo>
                    <a:pt x="531269" y="330319"/>
                    <a:pt x="537942" y="318642"/>
                    <a:pt x="539610" y="318642"/>
                  </a:cubicBezTo>
                  <a:cubicBezTo>
                    <a:pt x="556292" y="311969"/>
                    <a:pt x="572974" y="318642"/>
                    <a:pt x="582983" y="318642"/>
                  </a:cubicBezTo>
                  <a:cubicBezTo>
                    <a:pt x="579647" y="336992"/>
                    <a:pt x="574642" y="340328"/>
                    <a:pt x="579647" y="367019"/>
                  </a:cubicBezTo>
                  <a:cubicBezTo>
                    <a:pt x="574642" y="368688"/>
                    <a:pt x="562965" y="378697"/>
                    <a:pt x="556292" y="378697"/>
                  </a:cubicBezTo>
                  <a:cubicBezTo>
                    <a:pt x="547951" y="378697"/>
                    <a:pt x="556292" y="372024"/>
                    <a:pt x="547951" y="375360"/>
                  </a:cubicBezTo>
                  <a:cubicBezTo>
                    <a:pt x="544615" y="375360"/>
                    <a:pt x="534605" y="390374"/>
                    <a:pt x="531269" y="392042"/>
                  </a:cubicBezTo>
                  <a:cubicBezTo>
                    <a:pt x="524596" y="393711"/>
                    <a:pt x="517923" y="390374"/>
                    <a:pt x="511251" y="392042"/>
                  </a:cubicBezTo>
                  <a:cubicBezTo>
                    <a:pt x="511251" y="392042"/>
                    <a:pt x="504578" y="380365"/>
                    <a:pt x="502910" y="380365"/>
                  </a:cubicBezTo>
                  <a:cubicBezTo>
                    <a:pt x="497905" y="378697"/>
                    <a:pt x="494569" y="382033"/>
                    <a:pt x="491232" y="380365"/>
                  </a:cubicBezTo>
                  <a:cubicBezTo>
                    <a:pt x="481223" y="397047"/>
                    <a:pt x="462873" y="402052"/>
                    <a:pt x="491232" y="400383"/>
                  </a:cubicBezTo>
                  <a:cubicBezTo>
                    <a:pt x="491232" y="400383"/>
                    <a:pt x="491232" y="412061"/>
                    <a:pt x="491232" y="412061"/>
                  </a:cubicBezTo>
                  <a:cubicBezTo>
                    <a:pt x="491232" y="412061"/>
                    <a:pt x="482891" y="408724"/>
                    <a:pt x="479555" y="408724"/>
                  </a:cubicBezTo>
                  <a:cubicBezTo>
                    <a:pt x="477887" y="408724"/>
                    <a:pt x="477887" y="418734"/>
                    <a:pt x="476218" y="420402"/>
                  </a:cubicBezTo>
                  <a:cubicBezTo>
                    <a:pt x="471214" y="425406"/>
                    <a:pt x="459536" y="425406"/>
                    <a:pt x="456200" y="432079"/>
                  </a:cubicBezTo>
                  <a:cubicBezTo>
                    <a:pt x="454532" y="437084"/>
                    <a:pt x="457868" y="440420"/>
                    <a:pt x="456200" y="443757"/>
                  </a:cubicBezTo>
                  <a:cubicBezTo>
                    <a:pt x="454532" y="447093"/>
                    <a:pt x="446191" y="448761"/>
                    <a:pt x="444523" y="452098"/>
                  </a:cubicBezTo>
                  <a:cubicBezTo>
                    <a:pt x="469546" y="472116"/>
                    <a:pt x="466209" y="475452"/>
                    <a:pt x="504578" y="475452"/>
                  </a:cubicBezTo>
                  <a:lnTo>
                    <a:pt x="496237" y="492135"/>
                  </a:lnTo>
                  <a:cubicBezTo>
                    <a:pt x="492900" y="492135"/>
                    <a:pt x="487896" y="480457"/>
                    <a:pt x="484559" y="480457"/>
                  </a:cubicBezTo>
                  <a:cubicBezTo>
                    <a:pt x="476218" y="478789"/>
                    <a:pt x="466209" y="483793"/>
                    <a:pt x="476218" y="488798"/>
                  </a:cubicBezTo>
                  <a:lnTo>
                    <a:pt x="476218" y="497139"/>
                  </a:lnTo>
                  <a:cubicBezTo>
                    <a:pt x="502910" y="497139"/>
                    <a:pt x="481223" y="498807"/>
                    <a:pt x="484559" y="513821"/>
                  </a:cubicBezTo>
                  <a:cubicBezTo>
                    <a:pt x="484559" y="513821"/>
                    <a:pt x="494569" y="525499"/>
                    <a:pt x="496237" y="530503"/>
                  </a:cubicBezTo>
                  <a:cubicBezTo>
                    <a:pt x="509582" y="530503"/>
                    <a:pt x="527933" y="537176"/>
                    <a:pt x="532937" y="518826"/>
                  </a:cubicBezTo>
                  <a:cubicBezTo>
                    <a:pt x="532937" y="515489"/>
                    <a:pt x="531269" y="510485"/>
                    <a:pt x="532937" y="507148"/>
                  </a:cubicBezTo>
                  <a:cubicBezTo>
                    <a:pt x="532937" y="507148"/>
                    <a:pt x="547951" y="507148"/>
                    <a:pt x="541278" y="515489"/>
                  </a:cubicBezTo>
                  <a:cubicBezTo>
                    <a:pt x="537942" y="508817"/>
                    <a:pt x="537942" y="532171"/>
                    <a:pt x="552956" y="547185"/>
                  </a:cubicBezTo>
                  <a:cubicBezTo>
                    <a:pt x="552956" y="547185"/>
                    <a:pt x="547951" y="553858"/>
                    <a:pt x="549619" y="558863"/>
                  </a:cubicBezTo>
                  <a:cubicBezTo>
                    <a:pt x="546283" y="557194"/>
                    <a:pt x="547951" y="560531"/>
                    <a:pt x="557960" y="562199"/>
                  </a:cubicBezTo>
                  <a:cubicBezTo>
                    <a:pt x="557960" y="565535"/>
                    <a:pt x="554624" y="582217"/>
                    <a:pt x="554624" y="582217"/>
                  </a:cubicBezTo>
                  <a:cubicBezTo>
                    <a:pt x="574642" y="582217"/>
                    <a:pt x="577979" y="558863"/>
                    <a:pt x="594661" y="558863"/>
                  </a:cubicBezTo>
                  <a:cubicBezTo>
                    <a:pt x="601333" y="558863"/>
                    <a:pt x="597997" y="568872"/>
                    <a:pt x="603002" y="570540"/>
                  </a:cubicBezTo>
                  <a:cubicBezTo>
                    <a:pt x="613011" y="573876"/>
                    <a:pt x="608006" y="562199"/>
                    <a:pt x="619684" y="567204"/>
                  </a:cubicBezTo>
                  <a:lnTo>
                    <a:pt x="631361" y="587222"/>
                  </a:lnTo>
                  <a:cubicBezTo>
                    <a:pt x="638034" y="583886"/>
                    <a:pt x="633029" y="583886"/>
                    <a:pt x="634697" y="575545"/>
                  </a:cubicBezTo>
                  <a:cubicBezTo>
                    <a:pt x="656384" y="582217"/>
                    <a:pt x="661389" y="583886"/>
                    <a:pt x="686412" y="567204"/>
                  </a:cubicBezTo>
                  <a:cubicBezTo>
                    <a:pt x="681407" y="575545"/>
                    <a:pt x="683075" y="582217"/>
                    <a:pt x="678071" y="590558"/>
                  </a:cubicBezTo>
                  <a:cubicBezTo>
                    <a:pt x="678071" y="590558"/>
                    <a:pt x="659720" y="605572"/>
                    <a:pt x="658052" y="610577"/>
                  </a:cubicBezTo>
                  <a:cubicBezTo>
                    <a:pt x="654716" y="617250"/>
                    <a:pt x="659720" y="627259"/>
                    <a:pt x="658052" y="633932"/>
                  </a:cubicBezTo>
                  <a:lnTo>
                    <a:pt x="641370" y="657286"/>
                  </a:lnTo>
                  <a:cubicBezTo>
                    <a:pt x="631361" y="668964"/>
                    <a:pt x="606338" y="678973"/>
                    <a:pt x="592992" y="685646"/>
                  </a:cubicBezTo>
                  <a:cubicBezTo>
                    <a:pt x="592992" y="688982"/>
                    <a:pt x="592992" y="698991"/>
                    <a:pt x="592992" y="702328"/>
                  </a:cubicBezTo>
                  <a:cubicBezTo>
                    <a:pt x="582983" y="702328"/>
                    <a:pt x="582983" y="703996"/>
                    <a:pt x="576310" y="705664"/>
                  </a:cubicBezTo>
                  <a:cubicBezTo>
                    <a:pt x="586320" y="705664"/>
                    <a:pt x="566301" y="695655"/>
                    <a:pt x="552956" y="702328"/>
                  </a:cubicBezTo>
                  <a:cubicBezTo>
                    <a:pt x="547951" y="703996"/>
                    <a:pt x="532937" y="734024"/>
                    <a:pt x="532937" y="734024"/>
                  </a:cubicBezTo>
                  <a:cubicBezTo>
                    <a:pt x="527933" y="735692"/>
                    <a:pt x="526264" y="734024"/>
                    <a:pt x="521260" y="734024"/>
                  </a:cubicBezTo>
                  <a:lnTo>
                    <a:pt x="517923" y="737360"/>
                  </a:lnTo>
                  <a:lnTo>
                    <a:pt x="517923" y="745701"/>
                  </a:lnTo>
                  <a:cubicBezTo>
                    <a:pt x="541278" y="737360"/>
                    <a:pt x="542946" y="742365"/>
                    <a:pt x="557960" y="709001"/>
                  </a:cubicBezTo>
                  <a:cubicBezTo>
                    <a:pt x="559628" y="709001"/>
                    <a:pt x="567969" y="709001"/>
                    <a:pt x="569638" y="709001"/>
                  </a:cubicBezTo>
                  <a:cubicBezTo>
                    <a:pt x="569638" y="709001"/>
                    <a:pt x="562965" y="720678"/>
                    <a:pt x="566301" y="720678"/>
                  </a:cubicBezTo>
                  <a:cubicBezTo>
                    <a:pt x="584651" y="725683"/>
                    <a:pt x="601333" y="700660"/>
                    <a:pt x="614679" y="700660"/>
                  </a:cubicBezTo>
                  <a:cubicBezTo>
                    <a:pt x="621352" y="700660"/>
                    <a:pt x="616347" y="707332"/>
                    <a:pt x="623020" y="703996"/>
                  </a:cubicBezTo>
                  <a:lnTo>
                    <a:pt x="626356" y="692319"/>
                  </a:lnTo>
                  <a:cubicBezTo>
                    <a:pt x="633029" y="690650"/>
                    <a:pt x="628025" y="700660"/>
                    <a:pt x="634697" y="695655"/>
                  </a:cubicBezTo>
                  <a:cubicBezTo>
                    <a:pt x="634697" y="695655"/>
                    <a:pt x="634697" y="682309"/>
                    <a:pt x="634697" y="678973"/>
                  </a:cubicBezTo>
                  <a:cubicBezTo>
                    <a:pt x="634697" y="678973"/>
                    <a:pt x="649711" y="675637"/>
                    <a:pt x="651379" y="675637"/>
                  </a:cubicBezTo>
                  <a:cubicBezTo>
                    <a:pt x="651379" y="675637"/>
                    <a:pt x="646375" y="668964"/>
                    <a:pt x="648043" y="667296"/>
                  </a:cubicBezTo>
                  <a:cubicBezTo>
                    <a:pt x="651379" y="663959"/>
                    <a:pt x="656384" y="667296"/>
                    <a:pt x="659720" y="667296"/>
                  </a:cubicBezTo>
                  <a:cubicBezTo>
                    <a:pt x="666393" y="663959"/>
                    <a:pt x="679739" y="652282"/>
                    <a:pt x="688080" y="647277"/>
                  </a:cubicBezTo>
                  <a:lnTo>
                    <a:pt x="684743" y="635600"/>
                  </a:lnTo>
                  <a:cubicBezTo>
                    <a:pt x="688080" y="630595"/>
                    <a:pt x="699757" y="630595"/>
                    <a:pt x="704762" y="627259"/>
                  </a:cubicBezTo>
                  <a:cubicBezTo>
                    <a:pt x="713103" y="620586"/>
                    <a:pt x="719776" y="605572"/>
                    <a:pt x="728117" y="598899"/>
                  </a:cubicBezTo>
                  <a:cubicBezTo>
                    <a:pt x="733121" y="595563"/>
                    <a:pt x="743131" y="598899"/>
                    <a:pt x="748135" y="595563"/>
                  </a:cubicBezTo>
                  <a:cubicBezTo>
                    <a:pt x="749803" y="595563"/>
                    <a:pt x="748135" y="585554"/>
                    <a:pt x="748135" y="583886"/>
                  </a:cubicBezTo>
                  <a:cubicBezTo>
                    <a:pt x="751472" y="577213"/>
                    <a:pt x="763149" y="575545"/>
                    <a:pt x="768154" y="572208"/>
                  </a:cubicBezTo>
                  <a:lnTo>
                    <a:pt x="768154" y="563867"/>
                  </a:lnTo>
                  <a:cubicBezTo>
                    <a:pt x="763149" y="562199"/>
                    <a:pt x="753140" y="563867"/>
                    <a:pt x="748135" y="563867"/>
                  </a:cubicBezTo>
                  <a:cubicBezTo>
                    <a:pt x="756476" y="533840"/>
                    <a:pt x="758144" y="532171"/>
                    <a:pt x="784836" y="520494"/>
                  </a:cubicBezTo>
                  <a:cubicBezTo>
                    <a:pt x="784836" y="517158"/>
                    <a:pt x="778163" y="515489"/>
                    <a:pt x="781499" y="508817"/>
                  </a:cubicBezTo>
                  <a:cubicBezTo>
                    <a:pt x="789840" y="508817"/>
                    <a:pt x="788172" y="512153"/>
                    <a:pt x="798181" y="508817"/>
                  </a:cubicBezTo>
                  <a:cubicBezTo>
                    <a:pt x="799849" y="500476"/>
                    <a:pt x="798181" y="497139"/>
                    <a:pt x="801518" y="492135"/>
                  </a:cubicBezTo>
                  <a:cubicBezTo>
                    <a:pt x="804854" y="488798"/>
                    <a:pt x="813195" y="492135"/>
                    <a:pt x="818200" y="488798"/>
                  </a:cubicBezTo>
                  <a:cubicBezTo>
                    <a:pt x="821536" y="485462"/>
                    <a:pt x="818200" y="477121"/>
                    <a:pt x="821536" y="472116"/>
                  </a:cubicBezTo>
                  <a:lnTo>
                    <a:pt x="841554" y="455434"/>
                  </a:lnTo>
                  <a:cubicBezTo>
                    <a:pt x="853232" y="452098"/>
                    <a:pt x="846559" y="463775"/>
                    <a:pt x="853232" y="463775"/>
                  </a:cubicBezTo>
                  <a:lnTo>
                    <a:pt x="864909" y="455434"/>
                  </a:lnTo>
                  <a:cubicBezTo>
                    <a:pt x="878255" y="453766"/>
                    <a:pt x="869914" y="463775"/>
                    <a:pt x="864909" y="463775"/>
                  </a:cubicBezTo>
                  <a:lnTo>
                    <a:pt x="864909" y="472116"/>
                  </a:lnTo>
                  <a:cubicBezTo>
                    <a:pt x="876587" y="472116"/>
                    <a:pt x="868246" y="477121"/>
                    <a:pt x="873250" y="480457"/>
                  </a:cubicBezTo>
                  <a:cubicBezTo>
                    <a:pt x="861573" y="480457"/>
                    <a:pt x="854900" y="473784"/>
                    <a:pt x="844891" y="477121"/>
                  </a:cubicBezTo>
                  <a:cubicBezTo>
                    <a:pt x="844891" y="477121"/>
                    <a:pt x="834882" y="488798"/>
                    <a:pt x="833213" y="488798"/>
                  </a:cubicBezTo>
                  <a:lnTo>
                    <a:pt x="824872" y="488798"/>
                  </a:lnTo>
                  <a:cubicBezTo>
                    <a:pt x="824872" y="492135"/>
                    <a:pt x="818200" y="530503"/>
                    <a:pt x="816531" y="537176"/>
                  </a:cubicBezTo>
                  <a:cubicBezTo>
                    <a:pt x="819868" y="537176"/>
                    <a:pt x="824872" y="537176"/>
                    <a:pt x="828209" y="537176"/>
                  </a:cubicBezTo>
                  <a:lnTo>
                    <a:pt x="828209" y="545517"/>
                  </a:lnTo>
                  <a:cubicBezTo>
                    <a:pt x="823204" y="547185"/>
                    <a:pt x="816531" y="550522"/>
                    <a:pt x="811527" y="553858"/>
                  </a:cubicBezTo>
                  <a:cubicBezTo>
                    <a:pt x="811527" y="553858"/>
                    <a:pt x="821536" y="560531"/>
                    <a:pt x="819868" y="562199"/>
                  </a:cubicBezTo>
                  <a:cubicBezTo>
                    <a:pt x="836550" y="555526"/>
                    <a:pt x="834882" y="555526"/>
                    <a:pt x="851564" y="550522"/>
                  </a:cubicBezTo>
                  <a:lnTo>
                    <a:pt x="851564" y="542181"/>
                  </a:lnTo>
                  <a:cubicBezTo>
                    <a:pt x="856568" y="538844"/>
                    <a:pt x="863241" y="542181"/>
                    <a:pt x="868246" y="538844"/>
                  </a:cubicBezTo>
                  <a:cubicBezTo>
                    <a:pt x="873250" y="533840"/>
                    <a:pt x="871582" y="520494"/>
                    <a:pt x="879923" y="518826"/>
                  </a:cubicBezTo>
                  <a:cubicBezTo>
                    <a:pt x="888264" y="515489"/>
                    <a:pt x="899941" y="528835"/>
                    <a:pt x="908282" y="527167"/>
                  </a:cubicBezTo>
                  <a:cubicBezTo>
                    <a:pt x="908282" y="527167"/>
                    <a:pt x="914955" y="517158"/>
                    <a:pt x="919960" y="515489"/>
                  </a:cubicBezTo>
                  <a:cubicBezTo>
                    <a:pt x="918292" y="515489"/>
                    <a:pt x="914955" y="487130"/>
                    <a:pt x="916623" y="498807"/>
                  </a:cubicBezTo>
                  <a:cubicBezTo>
                    <a:pt x="911619" y="497139"/>
                    <a:pt x="911619" y="497139"/>
                    <a:pt x="904946" y="495471"/>
                  </a:cubicBezTo>
                  <a:cubicBezTo>
                    <a:pt x="904946" y="490466"/>
                    <a:pt x="906614" y="480457"/>
                    <a:pt x="904946" y="475452"/>
                  </a:cubicBezTo>
                  <a:cubicBezTo>
                    <a:pt x="923296" y="478789"/>
                    <a:pt x="938310" y="483793"/>
                    <a:pt x="948319" y="475452"/>
                  </a:cubicBezTo>
                  <a:cubicBezTo>
                    <a:pt x="951656" y="472116"/>
                    <a:pt x="941646" y="468780"/>
                    <a:pt x="951656" y="472116"/>
                  </a:cubicBezTo>
                  <a:cubicBezTo>
                    <a:pt x="951656" y="472116"/>
                    <a:pt x="951656" y="483793"/>
                    <a:pt x="951656" y="483793"/>
                  </a:cubicBezTo>
                  <a:cubicBezTo>
                    <a:pt x="958328" y="487130"/>
                    <a:pt x="965001" y="487130"/>
                    <a:pt x="951656" y="487130"/>
                  </a:cubicBezTo>
                  <a:cubicBezTo>
                    <a:pt x="956660" y="487130"/>
                    <a:pt x="965001" y="492135"/>
                    <a:pt x="971674" y="495471"/>
                  </a:cubicBezTo>
                  <a:cubicBezTo>
                    <a:pt x="966669" y="497139"/>
                    <a:pt x="968338" y="510485"/>
                    <a:pt x="971674" y="512153"/>
                  </a:cubicBezTo>
                  <a:cubicBezTo>
                    <a:pt x="980015" y="517158"/>
                    <a:pt x="983351" y="505480"/>
                    <a:pt x="991692" y="508817"/>
                  </a:cubicBezTo>
                  <a:cubicBezTo>
                    <a:pt x="991692" y="508817"/>
                    <a:pt x="995029" y="520494"/>
                    <a:pt x="995029" y="520494"/>
                  </a:cubicBezTo>
                  <a:cubicBezTo>
                    <a:pt x="1001702" y="525499"/>
                    <a:pt x="1008374" y="520494"/>
                    <a:pt x="1015047" y="523830"/>
                  </a:cubicBezTo>
                  <a:lnTo>
                    <a:pt x="1015047" y="527167"/>
                  </a:lnTo>
                  <a:cubicBezTo>
                    <a:pt x="1035066" y="530503"/>
                    <a:pt x="1041738" y="520494"/>
                    <a:pt x="1063425" y="523830"/>
                  </a:cubicBezTo>
                  <a:cubicBezTo>
                    <a:pt x="1081775" y="525499"/>
                    <a:pt x="1118476" y="555526"/>
                    <a:pt x="1140162" y="547185"/>
                  </a:cubicBezTo>
                  <a:cubicBezTo>
                    <a:pt x="1140162" y="547185"/>
                    <a:pt x="1143499" y="540512"/>
                    <a:pt x="1148503" y="538844"/>
                  </a:cubicBezTo>
                  <a:lnTo>
                    <a:pt x="1145167" y="558863"/>
                  </a:lnTo>
                  <a:cubicBezTo>
                    <a:pt x="1148503" y="560531"/>
                    <a:pt x="1168522" y="572208"/>
                    <a:pt x="1173527" y="570540"/>
                  </a:cubicBezTo>
                  <a:cubicBezTo>
                    <a:pt x="1173527" y="570540"/>
                    <a:pt x="1173527" y="558863"/>
                    <a:pt x="1173527" y="558863"/>
                  </a:cubicBezTo>
                  <a:cubicBezTo>
                    <a:pt x="1175195" y="558863"/>
                    <a:pt x="1183536" y="558863"/>
                    <a:pt x="1185204" y="558863"/>
                  </a:cubicBezTo>
                  <a:cubicBezTo>
                    <a:pt x="1188540" y="560531"/>
                    <a:pt x="1178531" y="575545"/>
                    <a:pt x="1181868" y="582217"/>
                  </a:cubicBezTo>
                  <a:lnTo>
                    <a:pt x="1190209" y="582217"/>
                  </a:lnTo>
                  <a:lnTo>
                    <a:pt x="1206891" y="605572"/>
                  </a:lnTo>
                  <a:cubicBezTo>
                    <a:pt x="1208559" y="605572"/>
                    <a:pt x="1213563" y="597231"/>
                    <a:pt x="1218568" y="602236"/>
                  </a:cubicBezTo>
                  <a:cubicBezTo>
                    <a:pt x="1218568" y="602236"/>
                    <a:pt x="1218568" y="613913"/>
                    <a:pt x="1218568" y="613913"/>
                  </a:cubicBezTo>
                  <a:cubicBezTo>
                    <a:pt x="1225241" y="615581"/>
                    <a:pt x="1226909" y="613913"/>
                    <a:pt x="1230245" y="617250"/>
                  </a:cubicBezTo>
                  <a:cubicBezTo>
                    <a:pt x="1230245" y="618918"/>
                    <a:pt x="1225241" y="622254"/>
                    <a:pt x="1226909" y="625591"/>
                  </a:cubicBezTo>
                  <a:cubicBezTo>
                    <a:pt x="1226909" y="625591"/>
                    <a:pt x="1233582" y="622254"/>
                    <a:pt x="1235250" y="622254"/>
                  </a:cubicBezTo>
                  <a:cubicBezTo>
                    <a:pt x="1236918" y="625591"/>
                    <a:pt x="1233582" y="633932"/>
                    <a:pt x="1235250" y="638936"/>
                  </a:cubicBezTo>
                  <a:cubicBezTo>
                    <a:pt x="1235250" y="638936"/>
                    <a:pt x="1255268" y="650614"/>
                    <a:pt x="1255268" y="650614"/>
                  </a:cubicBezTo>
                  <a:cubicBezTo>
                    <a:pt x="1256937" y="653950"/>
                    <a:pt x="1253600" y="658955"/>
                    <a:pt x="1255268" y="662291"/>
                  </a:cubicBezTo>
                  <a:cubicBezTo>
                    <a:pt x="1258605" y="668964"/>
                    <a:pt x="1270282" y="682309"/>
                    <a:pt x="1275287" y="690650"/>
                  </a:cubicBezTo>
                  <a:cubicBezTo>
                    <a:pt x="1281960" y="690650"/>
                    <a:pt x="1280291" y="698991"/>
                    <a:pt x="1283628" y="698991"/>
                  </a:cubicBezTo>
                  <a:cubicBezTo>
                    <a:pt x="1291969" y="698991"/>
                    <a:pt x="1286964" y="692319"/>
                    <a:pt x="1286964" y="687314"/>
                  </a:cubicBezTo>
                  <a:cubicBezTo>
                    <a:pt x="1291969" y="690650"/>
                    <a:pt x="1293637" y="690650"/>
                    <a:pt x="1298642" y="695655"/>
                  </a:cubicBezTo>
                  <a:cubicBezTo>
                    <a:pt x="1298642" y="695655"/>
                    <a:pt x="1291969" y="702328"/>
                    <a:pt x="1295305" y="703996"/>
                  </a:cubicBezTo>
                  <a:cubicBezTo>
                    <a:pt x="1296973" y="705664"/>
                    <a:pt x="1305314" y="705664"/>
                    <a:pt x="1306983" y="707332"/>
                  </a:cubicBezTo>
                  <a:cubicBezTo>
                    <a:pt x="1306983" y="707332"/>
                    <a:pt x="1303646" y="695655"/>
                    <a:pt x="1303646" y="690650"/>
                  </a:cubicBezTo>
                  <a:cubicBezTo>
                    <a:pt x="1310319" y="685646"/>
                    <a:pt x="1305314" y="693987"/>
                    <a:pt x="1306983" y="693987"/>
                  </a:cubicBezTo>
                  <a:lnTo>
                    <a:pt x="1315324" y="693987"/>
                  </a:lnTo>
                  <a:cubicBezTo>
                    <a:pt x="1315324" y="687314"/>
                    <a:pt x="1315324" y="677305"/>
                    <a:pt x="1318660" y="670632"/>
                  </a:cubicBezTo>
                  <a:lnTo>
                    <a:pt x="1310319" y="670632"/>
                  </a:lnTo>
                  <a:cubicBezTo>
                    <a:pt x="1316992" y="667296"/>
                    <a:pt x="1298642" y="667296"/>
                    <a:pt x="1298642" y="667296"/>
                  </a:cubicBezTo>
                  <a:lnTo>
                    <a:pt x="1298642" y="683978"/>
                  </a:lnTo>
                  <a:cubicBezTo>
                    <a:pt x="1298642" y="683978"/>
                    <a:pt x="1283628" y="680641"/>
                    <a:pt x="1281960" y="680641"/>
                  </a:cubicBezTo>
                  <a:cubicBezTo>
                    <a:pt x="1278623" y="678973"/>
                    <a:pt x="1281960" y="663959"/>
                    <a:pt x="1278623" y="660623"/>
                  </a:cubicBezTo>
                  <a:cubicBezTo>
                    <a:pt x="1278623" y="660623"/>
                    <a:pt x="1266946" y="657286"/>
                    <a:pt x="1266946" y="657286"/>
                  </a:cubicBezTo>
                  <a:cubicBezTo>
                    <a:pt x="1266946" y="657286"/>
                    <a:pt x="1278623" y="648945"/>
                    <a:pt x="1278623" y="648945"/>
                  </a:cubicBezTo>
                  <a:cubicBezTo>
                    <a:pt x="1278623" y="648945"/>
                    <a:pt x="1275287" y="637268"/>
                    <a:pt x="1275287" y="637268"/>
                  </a:cubicBezTo>
                  <a:lnTo>
                    <a:pt x="1266946" y="637268"/>
                  </a:lnTo>
                  <a:cubicBezTo>
                    <a:pt x="1265278" y="633932"/>
                    <a:pt x="1275287" y="628927"/>
                    <a:pt x="1258605" y="620586"/>
                  </a:cubicBezTo>
                  <a:cubicBezTo>
                    <a:pt x="1250264" y="617250"/>
                    <a:pt x="1221904" y="620586"/>
                    <a:pt x="1238586" y="617250"/>
                  </a:cubicBezTo>
                  <a:cubicBezTo>
                    <a:pt x="1248596" y="617250"/>
                    <a:pt x="1253600" y="612245"/>
                    <a:pt x="1261941" y="608909"/>
                  </a:cubicBezTo>
                  <a:cubicBezTo>
                    <a:pt x="1261941" y="613913"/>
                    <a:pt x="1258605" y="617250"/>
                    <a:pt x="1265278" y="617250"/>
                  </a:cubicBezTo>
                  <a:cubicBezTo>
                    <a:pt x="1261941" y="615581"/>
                    <a:pt x="1261941" y="590558"/>
                    <a:pt x="1265278" y="588890"/>
                  </a:cubicBezTo>
                  <a:cubicBezTo>
                    <a:pt x="1268614" y="595563"/>
                    <a:pt x="1276955" y="605572"/>
                    <a:pt x="1281960" y="612245"/>
                  </a:cubicBezTo>
                  <a:cubicBezTo>
                    <a:pt x="1283628" y="612245"/>
                    <a:pt x="1291969" y="612245"/>
                    <a:pt x="1293637" y="612245"/>
                  </a:cubicBezTo>
                  <a:lnTo>
                    <a:pt x="1293637" y="620586"/>
                  </a:lnTo>
                  <a:cubicBezTo>
                    <a:pt x="1296973" y="620586"/>
                    <a:pt x="1303646" y="618918"/>
                    <a:pt x="1305314" y="620586"/>
                  </a:cubicBezTo>
                  <a:cubicBezTo>
                    <a:pt x="1310319" y="625591"/>
                    <a:pt x="1303646" y="627259"/>
                    <a:pt x="1301978" y="628927"/>
                  </a:cubicBezTo>
                  <a:cubicBezTo>
                    <a:pt x="1301978" y="628927"/>
                    <a:pt x="1305314" y="637268"/>
                    <a:pt x="1305314" y="637268"/>
                  </a:cubicBezTo>
                  <a:cubicBezTo>
                    <a:pt x="1316992" y="647277"/>
                    <a:pt x="1305314" y="645609"/>
                    <a:pt x="1313655" y="665627"/>
                  </a:cubicBezTo>
                  <a:cubicBezTo>
                    <a:pt x="1313655" y="665627"/>
                    <a:pt x="1325333" y="665627"/>
                    <a:pt x="1325333" y="665627"/>
                  </a:cubicBezTo>
                  <a:cubicBezTo>
                    <a:pt x="1325333" y="675637"/>
                    <a:pt x="1325333" y="677305"/>
                    <a:pt x="1328669" y="682309"/>
                  </a:cubicBezTo>
                  <a:cubicBezTo>
                    <a:pt x="1323665" y="685646"/>
                    <a:pt x="1321996" y="685646"/>
                    <a:pt x="1320328" y="693987"/>
                  </a:cubicBezTo>
                  <a:cubicBezTo>
                    <a:pt x="1323665" y="693987"/>
                    <a:pt x="1325333" y="697323"/>
                    <a:pt x="1328669" y="697323"/>
                  </a:cubicBezTo>
                  <a:cubicBezTo>
                    <a:pt x="1328669" y="697323"/>
                    <a:pt x="1328669" y="685646"/>
                    <a:pt x="1328669" y="685646"/>
                  </a:cubicBezTo>
                  <a:cubicBezTo>
                    <a:pt x="1335342" y="688982"/>
                    <a:pt x="1337010" y="693987"/>
                    <a:pt x="1345351" y="693987"/>
                  </a:cubicBezTo>
                  <a:cubicBezTo>
                    <a:pt x="1345351" y="695655"/>
                    <a:pt x="1340347" y="698991"/>
                    <a:pt x="1342015" y="702328"/>
                  </a:cubicBezTo>
                  <a:cubicBezTo>
                    <a:pt x="1342015" y="702328"/>
                    <a:pt x="1348688" y="698991"/>
                    <a:pt x="1350356" y="698991"/>
                  </a:cubicBezTo>
                  <a:cubicBezTo>
                    <a:pt x="1350356" y="707332"/>
                    <a:pt x="1350356" y="717342"/>
                    <a:pt x="1350356" y="730687"/>
                  </a:cubicBezTo>
                  <a:cubicBezTo>
                    <a:pt x="1358697" y="729019"/>
                    <a:pt x="1353692" y="725683"/>
                    <a:pt x="1358697" y="719010"/>
                  </a:cubicBezTo>
                  <a:cubicBezTo>
                    <a:pt x="1360365" y="727351"/>
                    <a:pt x="1363701" y="735692"/>
                    <a:pt x="1367038" y="747369"/>
                  </a:cubicBezTo>
                  <a:cubicBezTo>
                    <a:pt x="1375379" y="747369"/>
                    <a:pt x="1370374" y="740696"/>
                    <a:pt x="1378715" y="747369"/>
                  </a:cubicBezTo>
                  <a:cubicBezTo>
                    <a:pt x="1378715" y="739028"/>
                    <a:pt x="1378715" y="735692"/>
                    <a:pt x="1382052" y="730687"/>
                  </a:cubicBezTo>
                  <a:lnTo>
                    <a:pt x="1382052" y="734024"/>
                  </a:lnTo>
                  <a:cubicBezTo>
                    <a:pt x="1382052" y="749037"/>
                    <a:pt x="1385388" y="744033"/>
                    <a:pt x="1373711" y="754042"/>
                  </a:cubicBezTo>
                  <a:cubicBezTo>
                    <a:pt x="1377047" y="757378"/>
                    <a:pt x="1377047" y="765719"/>
                    <a:pt x="1377047" y="765719"/>
                  </a:cubicBezTo>
                  <a:cubicBezTo>
                    <a:pt x="1380383" y="769056"/>
                    <a:pt x="1387056" y="767388"/>
                    <a:pt x="1393729" y="769056"/>
                  </a:cubicBezTo>
                  <a:cubicBezTo>
                    <a:pt x="1393729" y="765719"/>
                    <a:pt x="1398734" y="755710"/>
                    <a:pt x="1405406" y="752374"/>
                  </a:cubicBezTo>
                  <a:cubicBezTo>
                    <a:pt x="1407075" y="752374"/>
                    <a:pt x="1408743" y="752374"/>
                    <a:pt x="1408743" y="752374"/>
                  </a:cubicBezTo>
                  <a:cubicBezTo>
                    <a:pt x="1412079" y="747369"/>
                    <a:pt x="1415416" y="745701"/>
                    <a:pt x="1415416" y="744033"/>
                  </a:cubicBezTo>
                  <a:cubicBezTo>
                    <a:pt x="1417084" y="739028"/>
                    <a:pt x="1417084" y="737360"/>
                    <a:pt x="1415416" y="732355"/>
                  </a:cubicBezTo>
                  <a:cubicBezTo>
                    <a:pt x="1413747" y="727351"/>
                    <a:pt x="1423757" y="720678"/>
                    <a:pt x="1418752" y="719010"/>
                  </a:cubicBezTo>
                  <a:cubicBezTo>
                    <a:pt x="1413747" y="719010"/>
                    <a:pt x="1418752" y="705664"/>
                    <a:pt x="1410411" y="702328"/>
                  </a:cubicBezTo>
                  <a:cubicBezTo>
                    <a:pt x="1403738" y="697323"/>
                    <a:pt x="1403738" y="709001"/>
                    <a:pt x="1400402" y="698991"/>
                  </a:cubicBezTo>
                  <a:cubicBezTo>
                    <a:pt x="1397065" y="688982"/>
                    <a:pt x="1392061" y="693987"/>
                    <a:pt x="1385388" y="688982"/>
                  </a:cubicBezTo>
                  <a:cubicBezTo>
                    <a:pt x="1377047" y="682309"/>
                    <a:pt x="1377047" y="683978"/>
                    <a:pt x="1367038" y="678973"/>
                  </a:cubicBezTo>
                  <a:cubicBezTo>
                    <a:pt x="1355360" y="673968"/>
                    <a:pt x="1363701" y="653950"/>
                    <a:pt x="1353692" y="648945"/>
                  </a:cubicBezTo>
                  <a:cubicBezTo>
                    <a:pt x="1342015" y="643941"/>
                    <a:pt x="1342015" y="630595"/>
                    <a:pt x="1335342" y="620586"/>
                  </a:cubicBezTo>
                  <a:cubicBezTo>
                    <a:pt x="1328669" y="610577"/>
                    <a:pt x="1306983" y="592227"/>
                    <a:pt x="1301978" y="583886"/>
                  </a:cubicBezTo>
                  <a:cubicBezTo>
                    <a:pt x="1296973" y="577213"/>
                    <a:pt x="1288632" y="563867"/>
                    <a:pt x="1276955" y="562199"/>
                  </a:cubicBezTo>
                  <a:cubicBezTo>
                    <a:pt x="1265278" y="562199"/>
                    <a:pt x="1265278" y="555526"/>
                    <a:pt x="1265278" y="547185"/>
                  </a:cubicBezTo>
                  <a:cubicBezTo>
                    <a:pt x="1265278" y="538844"/>
                    <a:pt x="1250264" y="540512"/>
                    <a:pt x="1246927" y="532171"/>
                  </a:cubicBezTo>
                  <a:cubicBezTo>
                    <a:pt x="1241923" y="523830"/>
                    <a:pt x="1230245" y="532171"/>
                    <a:pt x="1221904" y="532171"/>
                  </a:cubicBezTo>
                  <a:cubicBezTo>
                    <a:pt x="1213563" y="532171"/>
                    <a:pt x="1225241" y="538844"/>
                    <a:pt x="1221904" y="548853"/>
                  </a:cubicBezTo>
                  <a:cubicBezTo>
                    <a:pt x="1218568" y="558863"/>
                    <a:pt x="1206891" y="555526"/>
                    <a:pt x="1196881" y="562199"/>
                  </a:cubicBezTo>
                  <a:cubicBezTo>
                    <a:pt x="1181868" y="575545"/>
                    <a:pt x="1191877" y="565535"/>
                    <a:pt x="1185204" y="555526"/>
                  </a:cubicBezTo>
                  <a:cubicBezTo>
                    <a:pt x="1180199" y="545517"/>
                    <a:pt x="1158513" y="537176"/>
                    <a:pt x="1153508" y="527167"/>
                  </a:cubicBezTo>
                  <a:cubicBezTo>
                    <a:pt x="1148503" y="517158"/>
                    <a:pt x="1148503" y="517158"/>
                    <a:pt x="1145167" y="508817"/>
                  </a:cubicBezTo>
                  <a:cubicBezTo>
                    <a:pt x="1141831" y="500476"/>
                    <a:pt x="1150172" y="480457"/>
                    <a:pt x="1131821" y="498807"/>
                  </a:cubicBezTo>
                  <a:cubicBezTo>
                    <a:pt x="1128485" y="502144"/>
                    <a:pt x="1118476" y="495471"/>
                    <a:pt x="1113471" y="492135"/>
                  </a:cubicBezTo>
                  <a:cubicBezTo>
                    <a:pt x="1108467" y="488798"/>
                    <a:pt x="1090116" y="498807"/>
                    <a:pt x="1090116" y="498807"/>
                  </a:cubicBezTo>
                  <a:lnTo>
                    <a:pt x="1080107" y="73416"/>
                  </a:lnTo>
                  <a:close/>
                  <a:moveTo>
                    <a:pt x="37481" y="872484"/>
                  </a:moveTo>
                  <a:cubicBezTo>
                    <a:pt x="39150" y="872484"/>
                    <a:pt x="42486" y="884162"/>
                    <a:pt x="45822" y="884162"/>
                  </a:cubicBezTo>
                  <a:cubicBezTo>
                    <a:pt x="54163" y="887498"/>
                    <a:pt x="45822" y="882493"/>
                    <a:pt x="49159" y="880825"/>
                  </a:cubicBezTo>
                  <a:cubicBezTo>
                    <a:pt x="45822" y="880825"/>
                    <a:pt x="42486" y="875821"/>
                    <a:pt x="37481" y="872484"/>
                  </a:cubicBezTo>
                  <a:close/>
                  <a:moveTo>
                    <a:pt x="120891" y="860807"/>
                  </a:moveTo>
                  <a:lnTo>
                    <a:pt x="129232" y="869148"/>
                  </a:lnTo>
                  <a:cubicBezTo>
                    <a:pt x="129232" y="869148"/>
                    <a:pt x="135905" y="860807"/>
                    <a:pt x="120891" y="860807"/>
                  </a:cubicBezTo>
                  <a:close/>
                  <a:moveTo>
                    <a:pt x="157592" y="857470"/>
                  </a:moveTo>
                  <a:cubicBezTo>
                    <a:pt x="157592" y="857470"/>
                    <a:pt x="150919" y="874152"/>
                    <a:pt x="157592" y="869148"/>
                  </a:cubicBezTo>
                  <a:cubicBezTo>
                    <a:pt x="157592" y="869148"/>
                    <a:pt x="164265" y="852466"/>
                    <a:pt x="157592" y="857470"/>
                  </a:cubicBezTo>
                  <a:close/>
                  <a:moveTo>
                    <a:pt x="144246" y="857470"/>
                  </a:moveTo>
                  <a:cubicBezTo>
                    <a:pt x="137573" y="857470"/>
                    <a:pt x="139242" y="867480"/>
                    <a:pt x="147583" y="869148"/>
                  </a:cubicBezTo>
                  <a:cubicBezTo>
                    <a:pt x="147583" y="864143"/>
                    <a:pt x="150919" y="855802"/>
                    <a:pt x="144246" y="857470"/>
                  </a:cubicBezTo>
                  <a:close/>
                  <a:moveTo>
                    <a:pt x="57500" y="852466"/>
                  </a:moveTo>
                  <a:cubicBezTo>
                    <a:pt x="50827" y="852466"/>
                    <a:pt x="52495" y="862475"/>
                    <a:pt x="60836" y="864143"/>
                  </a:cubicBezTo>
                  <a:cubicBezTo>
                    <a:pt x="60836" y="864143"/>
                    <a:pt x="67509" y="849129"/>
                    <a:pt x="57500" y="852466"/>
                  </a:cubicBezTo>
                  <a:close/>
                  <a:moveTo>
                    <a:pt x="4117" y="852466"/>
                  </a:moveTo>
                  <a:cubicBezTo>
                    <a:pt x="-2555" y="852466"/>
                    <a:pt x="-887" y="862475"/>
                    <a:pt x="7454" y="864143"/>
                  </a:cubicBezTo>
                  <a:cubicBezTo>
                    <a:pt x="7454" y="859139"/>
                    <a:pt x="10790" y="850798"/>
                    <a:pt x="4117" y="852466"/>
                  </a:cubicBezTo>
                  <a:close/>
                  <a:moveTo>
                    <a:pt x="212642" y="840788"/>
                  </a:moveTo>
                  <a:cubicBezTo>
                    <a:pt x="209306" y="842457"/>
                    <a:pt x="194292" y="867480"/>
                    <a:pt x="212642" y="857470"/>
                  </a:cubicBezTo>
                  <a:cubicBezTo>
                    <a:pt x="212642" y="857470"/>
                    <a:pt x="220984" y="835784"/>
                    <a:pt x="212642" y="840788"/>
                  </a:cubicBezTo>
                  <a:close/>
                  <a:moveTo>
                    <a:pt x="372790" y="804088"/>
                  </a:moveTo>
                  <a:cubicBezTo>
                    <a:pt x="372790" y="804088"/>
                    <a:pt x="349435" y="837452"/>
                    <a:pt x="369454" y="824106"/>
                  </a:cubicBezTo>
                  <a:lnTo>
                    <a:pt x="369454" y="815765"/>
                  </a:lnTo>
                  <a:cubicBezTo>
                    <a:pt x="381131" y="809093"/>
                    <a:pt x="386136" y="795747"/>
                    <a:pt x="372790" y="804088"/>
                  </a:cubicBezTo>
                  <a:close/>
                  <a:moveTo>
                    <a:pt x="404486" y="792411"/>
                  </a:moveTo>
                  <a:lnTo>
                    <a:pt x="404486" y="800752"/>
                  </a:lnTo>
                  <a:cubicBezTo>
                    <a:pt x="404486" y="800752"/>
                    <a:pt x="361113" y="834116"/>
                    <a:pt x="401149" y="817434"/>
                  </a:cubicBezTo>
                  <a:cubicBezTo>
                    <a:pt x="407822" y="814097"/>
                    <a:pt x="424504" y="800752"/>
                    <a:pt x="417831" y="797415"/>
                  </a:cubicBezTo>
                  <a:cubicBezTo>
                    <a:pt x="416163" y="797415"/>
                    <a:pt x="412827" y="790742"/>
                    <a:pt x="406154" y="794079"/>
                  </a:cubicBezTo>
                  <a:close/>
                  <a:moveTo>
                    <a:pt x="1233582" y="652282"/>
                  </a:moveTo>
                  <a:lnTo>
                    <a:pt x="1236918" y="660623"/>
                  </a:lnTo>
                  <a:cubicBezTo>
                    <a:pt x="1236918" y="655618"/>
                    <a:pt x="1240255" y="652282"/>
                    <a:pt x="1233582" y="652282"/>
                  </a:cubicBezTo>
                  <a:close/>
                  <a:moveTo>
                    <a:pt x="1245259" y="637268"/>
                  </a:moveTo>
                  <a:cubicBezTo>
                    <a:pt x="1251932" y="637268"/>
                    <a:pt x="1248596" y="642273"/>
                    <a:pt x="1253600" y="645609"/>
                  </a:cubicBezTo>
                  <a:cubicBezTo>
                    <a:pt x="1251932" y="645609"/>
                    <a:pt x="1230245" y="635600"/>
                    <a:pt x="1245259" y="637268"/>
                  </a:cubicBezTo>
                  <a:close/>
                  <a:moveTo>
                    <a:pt x="521260" y="744033"/>
                  </a:moveTo>
                  <a:cubicBezTo>
                    <a:pt x="516255" y="744033"/>
                    <a:pt x="524596" y="752374"/>
                    <a:pt x="524596" y="752374"/>
                  </a:cubicBezTo>
                  <a:cubicBezTo>
                    <a:pt x="524596" y="752374"/>
                    <a:pt x="534605" y="740696"/>
                    <a:pt x="521260" y="744033"/>
                  </a:cubicBezTo>
                  <a:close/>
                  <a:moveTo>
                    <a:pt x="484559" y="740696"/>
                  </a:moveTo>
                  <a:cubicBezTo>
                    <a:pt x="471214" y="740696"/>
                    <a:pt x="446191" y="772392"/>
                    <a:pt x="464541" y="769056"/>
                  </a:cubicBezTo>
                  <a:lnTo>
                    <a:pt x="467877" y="760715"/>
                  </a:lnTo>
                  <a:cubicBezTo>
                    <a:pt x="474550" y="757378"/>
                    <a:pt x="512919" y="754042"/>
                    <a:pt x="496237" y="744033"/>
                  </a:cubicBezTo>
                  <a:cubicBezTo>
                    <a:pt x="492900" y="742365"/>
                    <a:pt x="492900" y="739028"/>
                    <a:pt x="484559" y="740696"/>
                  </a:cubicBezTo>
                  <a:close/>
                  <a:moveTo>
                    <a:pt x="589656" y="737360"/>
                  </a:moveTo>
                  <a:cubicBezTo>
                    <a:pt x="584651" y="737360"/>
                    <a:pt x="584651" y="744033"/>
                    <a:pt x="592992" y="745701"/>
                  </a:cubicBezTo>
                  <a:cubicBezTo>
                    <a:pt x="592992" y="740696"/>
                    <a:pt x="596329" y="735692"/>
                    <a:pt x="589656" y="737360"/>
                  </a:cubicBezTo>
                  <a:close/>
                  <a:moveTo>
                    <a:pt x="569638" y="724014"/>
                  </a:moveTo>
                  <a:lnTo>
                    <a:pt x="572974" y="732355"/>
                  </a:lnTo>
                  <a:cubicBezTo>
                    <a:pt x="581315" y="734024"/>
                    <a:pt x="572974" y="725683"/>
                    <a:pt x="569638" y="724014"/>
                  </a:cubicBezTo>
                  <a:close/>
                  <a:moveTo>
                    <a:pt x="1296973" y="692319"/>
                  </a:moveTo>
                  <a:cubicBezTo>
                    <a:pt x="1296973" y="695655"/>
                    <a:pt x="1295305" y="705664"/>
                    <a:pt x="1296973" y="709001"/>
                  </a:cubicBezTo>
                  <a:cubicBezTo>
                    <a:pt x="1296973" y="709001"/>
                    <a:pt x="1306983" y="709001"/>
                    <a:pt x="1308651" y="709001"/>
                  </a:cubicBezTo>
                  <a:cubicBezTo>
                    <a:pt x="1308651" y="710669"/>
                    <a:pt x="1308651" y="719010"/>
                    <a:pt x="1308651" y="720678"/>
                  </a:cubicBezTo>
                  <a:cubicBezTo>
                    <a:pt x="1308651" y="720678"/>
                    <a:pt x="1315324" y="715673"/>
                    <a:pt x="1316992" y="717342"/>
                  </a:cubicBezTo>
                  <a:cubicBezTo>
                    <a:pt x="1320328" y="719010"/>
                    <a:pt x="1313655" y="730687"/>
                    <a:pt x="1316992" y="734024"/>
                  </a:cubicBezTo>
                  <a:cubicBezTo>
                    <a:pt x="1318660" y="735692"/>
                    <a:pt x="1340347" y="744033"/>
                    <a:pt x="1340347" y="745701"/>
                  </a:cubicBezTo>
                  <a:cubicBezTo>
                    <a:pt x="1340347" y="750706"/>
                    <a:pt x="1338678" y="757378"/>
                    <a:pt x="1340347" y="762383"/>
                  </a:cubicBezTo>
                  <a:cubicBezTo>
                    <a:pt x="1340347" y="762383"/>
                    <a:pt x="1352024" y="762383"/>
                    <a:pt x="1352024" y="762383"/>
                  </a:cubicBezTo>
                  <a:cubicBezTo>
                    <a:pt x="1347019" y="750706"/>
                    <a:pt x="1347019" y="750706"/>
                    <a:pt x="1343683" y="739028"/>
                  </a:cubicBezTo>
                  <a:cubicBezTo>
                    <a:pt x="1350356" y="744033"/>
                    <a:pt x="1347019" y="732355"/>
                    <a:pt x="1347019" y="730687"/>
                  </a:cubicBezTo>
                  <a:cubicBezTo>
                    <a:pt x="1347019" y="730687"/>
                    <a:pt x="1337010" y="730687"/>
                    <a:pt x="1335342" y="730687"/>
                  </a:cubicBezTo>
                  <a:cubicBezTo>
                    <a:pt x="1335342" y="725683"/>
                    <a:pt x="1328669" y="725683"/>
                    <a:pt x="1327001" y="722346"/>
                  </a:cubicBezTo>
                  <a:cubicBezTo>
                    <a:pt x="1325333" y="714005"/>
                    <a:pt x="1330337" y="712337"/>
                    <a:pt x="1330337" y="710669"/>
                  </a:cubicBezTo>
                  <a:lnTo>
                    <a:pt x="1330337" y="702328"/>
                  </a:lnTo>
                  <a:cubicBezTo>
                    <a:pt x="1325333" y="698991"/>
                    <a:pt x="1318660" y="698991"/>
                    <a:pt x="1313655" y="693987"/>
                  </a:cubicBezTo>
                  <a:cubicBezTo>
                    <a:pt x="1340347" y="715673"/>
                    <a:pt x="1308651" y="700660"/>
                    <a:pt x="1293637" y="693987"/>
                  </a:cubicBezTo>
                  <a:close/>
                  <a:moveTo>
                    <a:pt x="769822" y="612245"/>
                  </a:moveTo>
                  <a:lnTo>
                    <a:pt x="769822" y="620586"/>
                  </a:lnTo>
                  <a:cubicBezTo>
                    <a:pt x="759813" y="620586"/>
                    <a:pt x="753140" y="613913"/>
                    <a:pt x="746467" y="617250"/>
                  </a:cubicBezTo>
                  <a:cubicBezTo>
                    <a:pt x="743131" y="617250"/>
                    <a:pt x="749803" y="628927"/>
                    <a:pt x="749803" y="628927"/>
                  </a:cubicBezTo>
                  <a:cubicBezTo>
                    <a:pt x="739794" y="628927"/>
                    <a:pt x="734790" y="632263"/>
                    <a:pt x="726449" y="632263"/>
                  </a:cubicBezTo>
                  <a:cubicBezTo>
                    <a:pt x="729785" y="643941"/>
                    <a:pt x="729785" y="643941"/>
                    <a:pt x="729785" y="652282"/>
                  </a:cubicBezTo>
                  <a:cubicBezTo>
                    <a:pt x="739794" y="652282"/>
                    <a:pt x="741462" y="647277"/>
                    <a:pt x="746467" y="648945"/>
                  </a:cubicBezTo>
                  <a:cubicBezTo>
                    <a:pt x="746467" y="648945"/>
                    <a:pt x="754808" y="657286"/>
                    <a:pt x="758144" y="657286"/>
                  </a:cubicBezTo>
                  <a:cubicBezTo>
                    <a:pt x="761481" y="657286"/>
                    <a:pt x="761481" y="648945"/>
                    <a:pt x="769822" y="648945"/>
                  </a:cubicBezTo>
                  <a:cubicBezTo>
                    <a:pt x="769822" y="648945"/>
                    <a:pt x="761481" y="655618"/>
                    <a:pt x="773158" y="657286"/>
                  </a:cubicBezTo>
                  <a:cubicBezTo>
                    <a:pt x="773158" y="653950"/>
                    <a:pt x="773158" y="645609"/>
                    <a:pt x="769822" y="645609"/>
                  </a:cubicBezTo>
                  <a:cubicBezTo>
                    <a:pt x="773158" y="645609"/>
                    <a:pt x="783167" y="645609"/>
                    <a:pt x="786504" y="645609"/>
                  </a:cubicBezTo>
                  <a:cubicBezTo>
                    <a:pt x="786504" y="645609"/>
                    <a:pt x="776495" y="638936"/>
                    <a:pt x="778163" y="637268"/>
                  </a:cubicBezTo>
                  <a:cubicBezTo>
                    <a:pt x="779831" y="635600"/>
                    <a:pt x="791508" y="637268"/>
                    <a:pt x="794845" y="637268"/>
                  </a:cubicBezTo>
                  <a:cubicBezTo>
                    <a:pt x="788172" y="630595"/>
                    <a:pt x="786504" y="615581"/>
                    <a:pt x="771490" y="613913"/>
                  </a:cubicBezTo>
                  <a:close/>
                  <a:moveTo>
                    <a:pt x="1261941" y="608909"/>
                  </a:moveTo>
                  <a:cubicBezTo>
                    <a:pt x="1266946" y="625591"/>
                    <a:pt x="1268614" y="637268"/>
                    <a:pt x="1273619" y="657286"/>
                  </a:cubicBezTo>
                  <a:cubicBezTo>
                    <a:pt x="1273619" y="653950"/>
                    <a:pt x="1285296" y="655618"/>
                    <a:pt x="1285296" y="653950"/>
                  </a:cubicBezTo>
                  <a:cubicBezTo>
                    <a:pt x="1290301" y="642273"/>
                    <a:pt x="1281960" y="617250"/>
                    <a:pt x="1276955" y="613913"/>
                  </a:cubicBezTo>
                  <a:cubicBezTo>
                    <a:pt x="1273619" y="610577"/>
                    <a:pt x="1263609" y="612245"/>
                    <a:pt x="1260273" y="610577"/>
                  </a:cubicBezTo>
                  <a:close/>
                  <a:moveTo>
                    <a:pt x="778163" y="583886"/>
                  </a:moveTo>
                  <a:cubicBezTo>
                    <a:pt x="774826" y="590558"/>
                    <a:pt x="773158" y="600568"/>
                    <a:pt x="774826" y="600568"/>
                  </a:cubicBezTo>
                  <a:cubicBezTo>
                    <a:pt x="771490" y="600568"/>
                    <a:pt x="761481" y="615581"/>
                    <a:pt x="774826" y="608909"/>
                  </a:cubicBezTo>
                  <a:cubicBezTo>
                    <a:pt x="786504" y="602236"/>
                    <a:pt x="781499" y="602236"/>
                    <a:pt x="794845" y="597231"/>
                  </a:cubicBezTo>
                  <a:lnTo>
                    <a:pt x="778163" y="585554"/>
                  </a:lnTo>
                  <a:close/>
                  <a:moveTo>
                    <a:pt x="1218568" y="572208"/>
                  </a:moveTo>
                  <a:cubicBezTo>
                    <a:pt x="1228577" y="573876"/>
                    <a:pt x="1240255" y="585554"/>
                    <a:pt x="1215232" y="588890"/>
                  </a:cubicBezTo>
                  <a:cubicBezTo>
                    <a:pt x="1215232" y="583886"/>
                    <a:pt x="1211895" y="572208"/>
                    <a:pt x="1218568" y="572208"/>
                  </a:cubicBezTo>
                  <a:close/>
                  <a:moveTo>
                    <a:pt x="1250264" y="560531"/>
                  </a:moveTo>
                  <a:cubicBezTo>
                    <a:pt x="1256937" y="563867"/>
                    <a:pt x="1246927" y="568872"/>
                    <a:pt x="1246927" y="568872"/>
                  </a:cubicBezTo>
                  <a:cubicBezTo>
                    <a:pt x="1246927" y="565535"/>
                    <a:pt x="1243591" y="557194"/>
                    <a:pt x="1250264" y="560531"/>
                  </a:cubicBezTo>
                  <a:close/>
                  <a:moveTo>
                    <a:pt x="924964" y="508817"/>
                  </a:moveTo>
                  <a:cubicBezTo>
                    <a:pt x="916623" y="527167"/>
                    <a:pt x="914955" y="530503"/>
                    <a:pt x="928301" y="520494"/>
                  </a:cubicBezTo>
                  <a:cubicBezTo>
                    <a:pt x="928301" y="520494"/>
                    <a:pt x="928301" y="502144"/>
                    <a:pt x="924964" y="508817"/>
                  </a:cubicBezTo>
                  <a:close/>
                  <a:moveTo>
                    <a:pt x="429509" y="503812"/>
                  </a:moveTo>
                  <a:lnTo>
                    <a:pt x="421168" y="512153"/>
                  </a:lnTo>
                  <a:cubicBezTo>
                    <a:pt x="412827" y="512153"/>
                    <a:pt x="414495" y="510485"/>
                    <a:pt x="409490" y="508817"/>
                  </a:cubicBezTo>
                  <a:cubicBezTo>
                    <a:pt x="411159" y="508817"/>
                    <a:pt x="401149" y="517158"/>
                    <a:pt x="401149" y="517158"/>
                  </a:cubicBezTo>
                  <a:cubicBezTo>
                    <a:pt x="406154" y="518826"/>
                    <a:pt x="419500" y="528835"/>
                    <a:pt x="424504" y="528835"/>
                  </a:cubicBezTo>
                  <a:cubicBezTo>
                    <a:pt x="444523" y="528835"/>
                    <a:pt x="459536" y="507148"/>
                    <a:pt x="427841" y="505480"/>
                  </a:cubicBezTo>
                  <a:close/>
                  <a:moveTo>
                    <a:pt x="317739" y="348669"/>
                  </a:moveTo>
                  <a:lnTo>
                    <a:pt x="317739" y="357010"/>
                  </a:lnTo>
                  <a:cubicBezTo>
                    <a:pt x="307730" y="357010"/>
                    <a:pt x="299389" y="357010"/>
                    <a:pt x="289380" y="357010"/>
                  </a:cubicBezTo>
                  <a:lnTo>
                    <a:pt x="286043" y="373692"/>
                  </a:lnTo>
                  <a:cubicBezTo>
                    <a:pt x="309398" y="370356"/>
                    <a:pt x="329417" y="367019"/>
                    <a:pt x="346099" y="382033"/>
                  </a:cubicBezTo>
                  <a:cubicBezTo>
                    <a:pt x="346099" y="382033"/>
                    <a:pt x="347767" y="392042"/>
                    <a:pt x="349435" y="393711"/>
                  </a:cubicBezTo>
                  <a:cubicBezTo>
                    <a:pt x="351103" y="387038"/>
                    <a:pt x="357776" y="380365"/>
                    <a:pt x="361113" y="373692"/>
                  </a:cubicBezTo>
                  <a:cubicBezTo>
                    <a:pt x="356108" y="372024"/>
                    <a:pt x="346099" y="375360"/>
                    <a:pt x="341094" y="373692"/>
                  </a:cubicBezTo>
                  <a:cubicBezTo>
                    <a:pt x="334421" y="370356"/>
                    <a:pt x="334421" y="350337"/>
                    <a:pt x="317739" y="350337"/>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63" name="Freeform 1462">
              <a:extLst>
                <a:ext uri="{FF2B5EF4-FFF2-40B4-BE49-F238E27FC236}">
                  <a16:creationId xmlns:a16="http://schemas.microsoft.com/office/drawing/2014/main" id="{8D27FEB6-088E-3F1C-BB05-C4D632691552}"/>
                </a:ext>
              </a:extLst>
            </p:cNvPr>
            <p:cNvSpPr/>
            <p:nvPr/>
          </p:nvSpPr>
          <p:spPr>
            <a:xfrm>
              <a:off x="7335214" y="3453176"/>
              <a:ext cx="346985" cy="276921"/>
            </a:xfrm>
            <a:custGeom>
              <a:avLst/>
              <a:gdLst>
                <a:gd name="connsiteX0" fmla="*/ 180166 w 346985"/>
                <a:gd name="connsiteY0" fmla="*/ 18350 h 276921"/>
                <a:gd name="connsiteX1" fmla="*/ 170157 w 346985"/>
                <a:gd name="connsiteY1" fmla="*/ 20018 h 276921"/>
                <a:gd name="connsiteX2" fmla="*/ 156811 w 346985"/>
                <a:gd name="connsiteY2" fmla="*/ 20018 h 276921"/>
                <a:gd name="connsiteX3" fmla="*/ 146802 w 346985"/>
                <a:gd name="connsiteY3" fmla="*/ 11677 h 276921"/>
                <a:gd name="connsiteX4" fmla="*/ 136793 w 346985"/>
                <a:gd name="connsiteY4" fmla="*/ 8341 h 276921"/>
                <a:gd name="connsiteX5" fmla="*/ 125115 w 346985"/>
                <a:gd name="connsiteY5" fmla="*/ 8341 h 276921"/>
                <a:gd name="connsiteX6" fmla="*/ 116774 w 346985"/>
                <a:gd name="connsiteY6" fmla="*/ 3336 h 276921"/>
                <a:gd name="connsiteX7" fmla="*/ 106765 w 346985"/>
                <a:gd name="connsiteY7" fmla="*/ 0 h 276921"/>
                <a:gd name="connsiteX8" fmla="*/ 103429 w 346985"/>
                <a:gd name="connsiteY8" fmla="*/ 6673 h 276921"/>
                <a:gd name="connsiteX9" fmla="*/ 96755 w 346985"/>
                <a:gd name="connsiteY9" fmla="*/ 13346 h 276921"/>
                <a:gd name="connsiteX10" fmla="*/ 96755 w 346985"/>
                <a:gd name="connsiteY10" fmla="*/ 28359 h 276921"/>
                <a:gd name="connsiteX11" fmla="*/ 93419 w 346985"/>
                <a:gd name="connsiteY11" fmla="*/ 40037 h 276921"/>
                <a:gd name="connsiteX12" fmla="*/ 78406 w 346985"/>
                <a:gd name="connsiteY12" fmla="*/ 53382 h 276921"/>
                <a:gd name="connsiteX13" fmla="*/ 81742 w 346985"/>
                <a:gd name="connsiteY13" fmla="*/ 65060 h 276921"/>
                <a:gd name="connsiteX14" fmla="*/ 61724 w 346985"/>
                <a:gd name="connsiteY14" fmla="*/ 78405 h 276921"/>
                <a:gd name="connsiteX15" fmla="*/ 50046 w 346985"/>
                <a:gd name="connsiteY15" fmla="*/ 73401 h 276921"/>
                <a:gd name="connsiteX16" fmla="*/ 45042 w 346985"/>
                <a:gd name="connsiteY16" fmla="*/ 78405 h 276921"/>
                <a:gd name="connsiteX17" fmla="*/ 33364 w 346985"/>
                <a:gd name="connsiteY17" fmla="*/ 75069 h 276921"/>
                <a:gd name="connsiteX18" fmla="*/ 26691 w 346985"/>
                <a:gd name="connsiteY18" fmla="*/ 86746 h 276921"/>
                <a:gd name="connsiteX19" fmla="*/ 25023 w 346985"/>
                <a:gd name="connsiteY19" fmla="*/ 95087 h 276921"/>
                <a:gd name="connsiteX20" fmla="*/ 13345 w 346985"/>
                <a:gd name="connsiteY20" fmla="*/ 96756 h 276921"/>
                <a:gd name="connsiteX21" fmla="*/ 8341 w 346985"/>
                <a:gd name="connsiteY21" fmla="*/ 100092 h 276921"/>
                <a:gd name="connsiteX22" fmla="*/ 3337 w 346985"/>
                <a:gd name="connsiteY22" fmla="*/ 111769 h 276921"/>
                <a:gd name="connsiteX23" fmla="*/ 0 w 346985"/>
                <a:gd name="connsiteY23" fmla="*/ 131788 h 276921"/>
                <a:gd name="connsiteX24" fmla="*/ 1668 w 346985"/>
                <a:gd name="connsiteY24" fmla="*/ 136792 h 276921"/>
                <a:gd name="connsiteX25" fmla="*/ 10009 w 346985"/>
                <a:gd name="connsiteY25" fmla="*/ 143465 h 276921"/>
                <a:gd name="connsiteX26" fmla="*/ 0 w 346985"/>
                <a:gd name="connsiteY26" fmla="*/ 150138 h 276921"/>
                <a:gd name="connsiteX27" fmla="*/ 1668 w 346985"/>
                <a:gd name="connsiteY27" fmla="*/ 161815 h 276921"/>
                <a:gd name="connsiteX28" fmla="*/ 11678 w 346985"/>
                <a:gd name="connsiteY28" fmla="*/ 173493 h 276921"/>
                <a:gd name="connsiteX29" fmla="*/ 16682 w 346985"/>
                <a:gd name="connsiteY29" fmla="*/ 190175 h 276921"/>
                <a:gd name="connsiteX30" fmla="*/ 18350 w 346985"/>
                <a:gd name="connsiteY30" fmla="*/ 203520 h 276921"/>
                <a:gd name="connsiteX31" fmla="*/ 20019 w 346985"/>
                <a:gd name="connsiteY31" fmla="*/ 210193 h 276921"/>
                <a:gd name="connsiteX32" fmla="*/ 43373 w 346985"/>
                <a:gd name="connsiteY32" fmla="*/ 213530 h 276921"/>
                <a:gd name="connsiteX33" fmla="*/ 48378 w 346985"/>
                <a:gd name="connsiteY33" fmla="*/ 220203 h 276921"/>
                <a:gd name="connsiteX34" fmla="*/ 48378 w 346985"/>
                <a:gd name="connsiteY34" fmla="*/ 228544 h 276921"/>
                <a:gd name="connsiteX35" fmla="*/ 20019 w 346985"/>
                <a:gd name="connsiteY35" fmla="*/ 260239 h 276921"/>
                <a:gd name="connsiteX36" fmla="*/ 46709 w 346985"/>
                <a:gd name="connsiteY36" fmla="*/ 276922 h 276921"/>
                <a:gd name="connsiteX37" fmla="*/ 56719 w 346985"/>
                <a:gd name="connsiteY37" fmla="*/ 273585 h 276921"/>
                <a:gd name="connsiteX38" fmla="*/ 66728 w 346985"/>
                <a:gd name="connsiteY38" fmla="*/ 271917 h 276921"/>
                <a:gd name="connsiteX39" fmla="*/ 90083 w 346985"/>
                <a:gd name="connsiteY39" fmla="*/ 271917 h 276921"/>
                <a:gd name="connsiteX40" fmla="*/ 103429 w 346985"/>
                <a:gd name="connsiteY40" fmla="*/ 276922 h 276921"/>
                <a:gd name="connsiteX41" fmla="*/ 106765 w 346985"/>
                <a:gd name="connsiteY41" fmla="*/ 265244 h 276921"/>
                <a:gd name="connsiteX42" fmla="*/ 121778 w 346985"/>
                <a:gd name="connsiteY42" fmla="*/ 261908 h 276921"/>
                <a:gd name="connsiteX43" fmla="*/ 123447 w 346985"/>
                <a:gd name="connsiteY43" fmla="*/ 251898 h 276921"/>
                <a:gd name="connsiteX44" fmla="*/ 126783 w 346985"/>
                <a:gd name="connsiteY44" fmla="*/ 240221 h 276921"/>
                <a:gd name="connsiteX45" fmla="*/ 138460 w 346985"/>
                <a:gd name="connsiteY45" fmla="*/ 231880 h 276921"/>
                <a:gd name="connsiteX46" fmla="*/ 156811 w 346985"/>
                <a:gd name="connsiteY46" fmla="*/ 210193 h 276921"/>
                <a:gd name="connsiteX47" fmla="*/ 163484 w 346985"/>
                <a:gd name="connsiteY47" fmla="*/ 211862 h 276921"/>
                <a:gd name="connsiteX48" fmla="*/ 171825 w 346985"/>
                <a:gd name="connsiteY48" fmla="*/ 210193 h 276921"/>
                <a:gd name="connsiteX49" fmla="*/ 175161 w 346985"/>
                <a:gd name="connsiteY49" fmla="*/ 201852 h 276921"/>
                <a:gd name="connsiteX50" fmla="*/ 166820 w 346985"/>
                <a:gd name="connsiteY50" fmla="*/ 190175 h 276921"/>
                <a:gd name="connsiteX51" fmla="*/ 180166 w 346985"/>
                <a:gd name="connsiteY51" fmla="*/ 183502 h 276921"/>
                <a:gd name="connsiteX52" fmla="*/ 186839 w 346985"/>
                <a:gd name="connsiteY52" fmla="*/ 175161 h 276921"/>
                <a:gd name="connsiteX53" fmla="*/ 191843 w 346985"/>
                <a:gd name="connsiteY53" fmla="*/ 181834 h 276921"/>
                <a:gd name="connsiteX54" fmla="*/ 203521 w 346985"/>
                <a:gd name="connsiteY54" fmla="*/ 185170 h 276921"/>
                <a:gd name="connsiteX55" fmla="*/ 211862 w 346985"/>
                <a:gd name="connsiteY55" fmla="*/ 181834 h 276921"/>
                <a:gd name="connsiteX56" fmla="*/ 215198 w 346985"/>
                <a:gd name="connsiteY56" fmla="*/ 170156 h 276921"/>
                <a:gd name="connsiteX57" fmla="*/ 213530 w 346985"/>
                <a:gd name="connsiteY57" fmla="*/ 160147 h 276921"/>
                <a:gd name="connsiteX58" fmla="*/ 225207 w 346985"/>
                <a:gd name="connsiteY58" fmla="*/ 151806 h 276921"/>
                <a:gd name="connsiteX59" fmla="*/ 226875 w 346985"/>
                <a:gd name="connsiteY59" fmla="*/ 136792 h 276921"/>
                <a:gd name="connsiteX60" fmla="*/ 216866 w 346985"/>
                <a:gd name="connsiteY60" fmla="*/ 126783 h 276921"/>
                <a:gd name="connsiteX61" fmla="*/ 221871 w 346985"/>
                <a:gd name="connsiteY61" fmla="*/ 116774 h 276921"/>
                <a:gd name="connsiteX62" fmla="*/ 233548 w 346985"/>
                <a:gd name="connsiteY62" fmla="*/ 118442 h 276921"/>
                <a:gd name="connsiteX63" fmla="*/ 246894 w 346985"/>
                <a:gd name="connsiteY63" fmla="*/ 116774 h 276921"/>
                <a:gd name="connsiteX64" fmla="*/ 250230 w 346985"/>
                <a:gd name="connsiteY64" fmla="*/ 100092 h 276921"/>
                <a:gd name="connsiteX65" fmla="*/ 245226 w 346985"/>
                <a:gd name="connsiteY65" fmla="*/ 90083 h 276921"/>
                <a:gd name="connsiteX66" fmla="*/ 255235 w 346985"/>
                <a:gd name="connsiteY66" fmla="*/ 83410 h 276921"/>
                <a:gd name="connsiteX67" fmla="*/ 253567 w 346985"/>
                <a:gd name="connsiteY67" fmla="*/ 68396 h 276921"/>
                <a:gd name="connsiteX68" fmla="*/ 281926 w 346985"/>
                <a:gd name="connsiteY68" fmla="*/ 51714 h 276921"/>
                <a:gd name="connsiteX69" fmla="*/ 298608 w 346985"/>
                <a:gd name="connsiteY69" fmla="*/ 46710 h 276921"/>
                <a:gd name="connsiteX70" fmla="*/ 316958 w 346985"/>
                <a:gd name="connsiteY70" fmla="*/ 40037 h 276921"/>
                <a:gd name="connsiteX71" fmla="*/ 333640 w 346985"/>
                <a:gd name="connsiteY71" fmla="*/ 41705 h 276921"/>
                <a:gd name="connsiteX72" fmla="*/ 341981 w 346985"/>
                <a:gd name="connsiteY72" fmla="*/ 40037 h 276921"/>
                <a:gd name="connsiteX73" fmla="*/ 346986 w 346985"/>
                <a:gd name="connsiteY73" fmla="*/ 35032 h 276921"/>
                <a:gd name="connsiteX74" fmla="*/ 346986 w 346985"/>
                <a:gd name="connsiteY74" fmla="*/ 25023 h 276921"/>
                <a:gd name="connsiteX75" fmla="*/ 328636 w 346985"/>
                <a:gd name="connsiteY75" fmla="*/ 28359 h 276921"/>
                <a:gd name="connsiteX76" fmla="*/ 308617 w 346985"/>
                <a:gd name="connsiteY76" fmla="*/ 23355 h 276921"/>
                <a:gd name="connsiteX77" fmla="*/ 300276 w 346985"/>
                <a:gd name="connsiteY77" fmla="*/ 25023 h 276921"/>
                <a:gd name="connsiteX78" fmla="*/ 281926 w 346985"/>
                <a:gd name="connsiteY78" fmla="*/ 33364 h 276921"/>
                <a:gd name="connsiteX79" fmla="*/ 271917 w 346985"/>
                <a:gd name="connsiteY79" fmla="*/ 36700 h 276921"/>
                <a:gd name="connsiteX80" fmla="*/ 266912 w 346985"/>
                <a:gd name="connsiteY80" fmla="*/ 46710 h 276921"/>
                <a:gd name="connsiteX81" fmla="*/ 253567 w 346985"/>
                <a:gd name="connsiteY81" fmla="*/ 56719 h 276921"/>
                <a:gd name="connsiteX82" fmla="*/ 240221 w 346985"/>
                <a:gd name="connsiteY82" fmla="*/ 60055 h 276921"/>
                <a:gd name="connsiteX83" fmla="*/ 228544 w 346985"/>
                <a:gd name="connsiteY83" fmla="*/ 48378 h 276921"/>
                <a:gd name="connsiteX84" fmla="*/ 233548 w 346985"/>
                <a:gd name="connsiteY84" fmla="*/ 31696 h 276921"/>
                <a:gd name="connsiteX85" fmla="*/ 238553 w 346985"/>
                <a:gd name="connsiteY85" fmla="*/ 20018 h 276921"/>
                <a:gd name="connsiteX86" fmla="*/ 231880 w 346985"/>
                <a:gd name="connsiteY86" fmla="*/ 11677 h 276921"/>
                <a:gd name="connsiteX87" fmla="*/ 226875 w 346985"/>
                <a:gd name="connsiteY87" fmla="*/ 3336 h 276921"/>
                <a:gd name="connsiteX88" fmla="*/ 218534 w 346985"/>
                <a:gd name="connsiteY88" fmla="*/ 0 h 276921"/>
                <a:gd name="connsiteX89" fmla="*/ 211862 w 346985"/>
                <a:gd name="connsiteY89" fmla="*/ 6673 h 276921"/>
                <a:gd name="connsiteX90" fmla="*/ 205189 w 346985"/>
                <a:gd name="connsiteY90" fmla="*/ 11677 h 276921"/>
                <a:gd name="connsiteX91" fmla="*/ 195180 w 346985"/>
                <a:gd name="connsiteY91" fmla="*/ 16682 h 276921"/>
                <a:gd name="connsiteX92" fmla="*/ 186839 w 346985"/>
                <a:gd name="connsiteY92" fmla="*/ 16682 h 276921"/>
                <a:gd name="connsiteX93" fmla="*/ 180166 w 346985"/>
                <a:gd name="connsiteY93" fmla="*/ 18350 h 27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6985" h="276921">
                  <a:moveTo>
                    <a:pt x="180166" y="18350"/>
                  </a:moveTo>
                  <a:lnTo>
                    <a:pt x="170157" y="20018"/>
                  </a:lnTo>
                  <a:lnTo>
                    <a:pt x="156811" y="20018"/>
                  </a:lnTo>
                  <a:lnTo>
                    <a:pt x="146802" y="11677"/>
                  </a:lnTo>
                  <a:lnTo>
                    <a:pt x="136793" y="8341"/>
                  </a:lnTo>
                  <a:lnTo>
                    <a:pt x="125115" y="8341"/>
                  </a:lnTo>
                  <a:lnTo>
                    <a:pt x="116774" y="3336"/>
                  </a:lnTo>
                  <a:lnTo>
                    <a:pt x="106765" y="0"/>
                  </a:lnTo>
                  <a:lnTo>
                    <a:pt x="103429" y="6673"/>
                  </a:lnTo>
                  <a:lnTo>
                    <a:pt x="96755" y="13346"/>
                  </a:lnTo>
                  <a:lnTo>
                    <a:pt x="96755" y="28359"/>
                  </a:lnTo>
                  <a:lnTo>
                    <a:pt x="93419" y="40037"/>
                  </a:lnTo>
                  <a:lnTo>
                    <a:pt x="78406" y="53382"/>
                  </a:lnTo>
                  <a:lnTo>
                    <a:pt x="81742" y="65060"/>
                  </a:lnTo>
                  <a:lnTo>
                    <a:pt x="61724" y="78405"/>
                  </a:lnTo>
                  <a:lnTo>
                    <a:pt x="50046" y="73401"/>
                  </a:lnTo>
                  <a:lnTo>
                    <a:pt x="45042" y="78405"/>
                  </a:lnTo>
                  <a:lnTo>
                    <a:pt x="33364" y="75069"/>
                  </a:lnTo>
                  <a:lnTo>
                    <a:pt x="26691" y="86746"/>
                  </a:lnTo>
                  <a:lnTo>
                    <a:pt x="25023" y="95087"/>
                  </a:lnTo>
                  <a:lnTo>
                    <a:pt x="13345" y="96756"/>
                  </a:lnTo>
                  <a:lnTo>
                    <a:pt x="8341" y="100092"/>
                  </a:lnTo>
                  <a:lnTo>
                    <a:pt x="3337" y="111769"/>
                  </a:lnTo>
                  <a:lnTo>
                    <a:pt x="0" y="131788"/>
                  </a:lnTo>
                  <a:lnTo>
                    <a:pt x="1668" y="136792"/>
                  </a:lnTo>
                  <a:lnTo>
                    <a:pt x="10009" y="143465"/>
                  </a:lnTo>
                  <a:lnTo>
                    <a:pt x="0" y="150138"/>
                  </a:lnTo>
                  <a:lnTo>
                    <a:pt x="1668" y="161815"/>
                  </a:lnTo>
                  <a:lnTo>
                    <a:pt x="11678" y="173493"/>
                  </a:lnTo>
                  <a:lnTo>
                    <a:pt x="16682" y="190175"/>
                  </a:lnTo>
                  <a:lnTo>
                    <a:pt x="18350" y="203520"/>
                  </a:lnTo>
                  <a:lnTo>
                    <a:pt x="20019" y="210193"/>
                  </a:lnTo>
                  <a:lnTo>
                    <a:pt x="43373" y="213530"/>
                  </a:lnTo>
                  <a:lnTo>
                    <a:pt x="48378" y="220203"/>
                  </a:lnTo>
                  <a:lnTo>
                    <a:pt x="48378" y="228544"/>
                  </a:lnTo>
                  <a:lnTo>
                    <a:pt x="20019" y="260239"/>
                  </a:lnTo>
                  <a:lnTo>
                    <a:pt x="46709" y="276922"/>
                  </a:lnTo>
                  <a:lnTo>
                    <a:pt x="56719" y="273585"/>
                  </a:lnTo>
                  <a:lnTo>
                    <a:pt x="66728" y="271917"/>
                  </a:lnTo>
                  <a:lnTo>
                    <a:pt x="90083" y="271917"/>
                  </a:lnTo>
                  <a:lnTo>
                    <a:pt x="103429" y="276922"/>
                  </a:lnTo>
                  <a:lnTo>
                    <a:pt x="106765" y="265244"/>
                  </a:lnTo>
                  <a:lnTo>
                    <a:pt x="121778" y="261908"/>
                  </a:lnTo>
                  <a:lnTo>
                    <a:pt x="123447" y="251898"/>
                  </a:lnTo>
                  <a:lnTo>
                    <a:pt x="126783" y="240221"/>
                  </a:lnTo>
                  <a:lnTo>
                    <a:pt x="138460" y="231880"/>
                  </a:lnTo>
                  <a:lnTo>
                    <a:pt x="156811" y="210193"/>
                  </a:lnTo>
                  <a:lnTo>
                    <a:pt x="163484" y="211862"/>
                  </a:lnTo>
                  <a:lnTo>
                    <a:pt x="171825" y="210193"/>
                  </a:lnTo>
                  <a:lnTo>
                    <a:pt x="175161" y="201852"/>
                  </a:lnTo>
                  <a:lnTo>
                    <a:pt x="166820" y="190175"/>
                  </a:lnTo>
                  <a:lnTo>
                    <a:pt x="180166" y="183502"/>
                  </a:lnTo>
                  <a:lnTo>
                    <a:pt x="186839" y="175161"/>
                  </a:lnTo>
                  <a:lnTo>
                    <a:pt x="191843" y="181834"/>
                  </a:lnTo>
                  <a:lnTo>
                    <a:pt x="203521" y="185170"/>
                  </a:lnTo>
                  <a:lnTo>
                    <a:pt x="211862" y="181834"/>
                  </a:lnTo>
                  <a:lnTo>
                    <a:pt x="215198" y="170156"/>
                  </a:lnTo>
                  <a:lnTo>
                    <a:pt x="213530" y="160147"/>
                  </a:lnTo>
                  <a:lnTo>
                    <a:pt x="225207" y="151806"/>
                  </a:lnTo>
                  <a:lnTo>
                    <a:pt x="226875" y="136792"/>
                  </a:lnTo>
                  <a:lnTo>
                    <a:pt x="216866" y="126783"/>
                  </a:lnTo>
                  <a:lnTo>
                    <a:pt x="221871" y="116774"/>
                  </a:lnTo>
                  <a:lnTo>
                    <a:pt x="233548" y="118442"/>
                  </a:lnTo>
                  <a:lnTo>
                    <a:pt x="246894" y="116774"/>
                  </a:lnTo>
                  <a:lnTo>
                    <a:pt x="250230" y="100092"/>
                  </a:lnTo>
                  <a:lnTo>
                    <a:pt x="245226" y="90083"/>
                  </a:lnTo>
                  <a:lnTo>
                    <a:pt x="255235" y="83410"/>
                  </a:lnTo>
                  <a:lnTo>
                    <a:pt x="253567" y="68396"/>
                  </a:lnTo>
                  <a:lnTo>
                    <a:pt x="281926" y="51714"/>
                  </a:lnTo>
                  <a:lnTo>
                    <a:pt x="298608" y="46710"/>
                  </a:lnTo>
                  <a:lnTo>
                    <a:pt x="316958" y="40037"/>
                  </a:lnTo>
                  <a:lnTo>
                    <a:pt x="333640" y="41705"/>
                  </a:lnTo>
                  <a:lnTo>
                    <a:pt x="341981" y="40037"/>
                  </a:lnTo>
                  <a:lnTo>
                    <a:pt x="346986" y="35032"/>
                  </a:lnTo>
                  <a:lnTo>
                    <a:pt x="346986" y="25023"/>
                  </a:lnTo>
                  <a:lnTo>
                    <a:pt x="328636" y="28359"/>
                  </a:lnTo>
                  <a:lnTo>
                    <a:pt x="308617" y="23355"/>
                  </a:lnTo>
                  <a:lnTo>
                    <a:pt x="300276" y="25023"/>
                  </a:lnTo>
                  <a:lnTo>
                    <a:pt x="281926" y="33364"/>
                  </a:lnTo>
                  <a:lnTo>
                    <a:pt x="271917" y="36700"/>
                  </a:lnTo>
                  <a:lnTo>
                    <a:pt x="266912" y="46710"/>
                  </a:lnTo>
                  <a:lnTo>
                    <a:pt x="253567" y="56719"/>
                  </a:lnTo>
                  <a:lnTo>
                    <a:pt x="240221" y="60055"/>
                  </a:lnTo>
                  <a:lnTo>
                    <a:pt x="228544" y="48378"/>
                  </a:lnTo>
                  <a:lnTo>
                    <a:pt x="233548" y="31696"/>
                  </a:lnTo>
                  <a:lnTo>
                    <a:pt x="238553" y="20018"/>
                  </a:lnTo>
                  <a:lnTo>
                    <a:pt x="231880" y="11677"/>
                  </a:lnTo>
                  <a:lnTo>
                    <a:pt x="226875" y="3336"/>
                  </a:lnTo>
                  <a:lnTo>
                    <a:pt x="218534" y="0"/>
                  </a:lnTo>
                  <a:lnTo>
                    <a:pt x="211862" y="6673"/>
                  </a:lnTo>
                  <a:lnTo>
                    <a:pt x="205189" y="11677"/>
                  </a:lnTo>
                  <a:lnTo>
                    <a:pt x="195180" y="16682"/>
                  </a:lnTo>
                  <a:lnTo>
                    <a:pt x="186839" y="16682"/>
                  </a:lnTo>
                  <a:lnTo>
                    <a:pt x="180166" y="18350"/>
                  </a:lnTo>
                  <a:close/>
                </a:path>
              </a:pathLst>
            </a:custGeom>
            <a:solidFill>
              <a:srgbClr val="009EE0"/>
            </a:solidFill>
            <a:ln w="8340" cap="flat">
              <a:solidFill>
                <a:srgbClr val="FFFFFF"/>
              </a:solidFill>
              <a:prstDash val="solid"/>
              <a:miter/>
            </a:ln>
          </p:spPr>
          <p:txBody>
            <a:bodyPr rtlCol="0" anchor="ctr"/>
            <a:lstStyle/>
            <a:p>
              <a:endParaRPr lang="en-US"/>
            </a:p>
          </p:txBody>
        </p:sp>
        <p:sp>
          <p:nvSpPr>
            <p:cNvPr id="1464" name="Freeform 1463">
              <a:extLst>
                <a:ext uri="{FF2B5EF4-FFF2-40B4-BE49-F238E27FC236}">
                  <a16:creationId xmlns:a16="http://schemas.microsoft.com/office/drawing/2014/main" id="{CBD01E7C-745C-BBB7-1F13-F8E971D3F316}"/>
                </a:ext>
              </a:extLst>
            </p:cNvPr>
            <p:cNvSpPr/>
            <p:nvPr/>
          </p:nvSpPr>
          <p:spPr>
            <a:xfrm>
              <a:off x="1254354" y="2495629"/>
              <a:ext cx="35171" cy="31695"/>
            </a:xfrm>
            <a:custGeom>
              <a:avLst/>
              <a:gdLst>
                <a:gd name="connsiteX0" fmla="*/ 6940 w 35171"/>
                <a:gd name="connsiteY0" fmla="*/ 0 h 31695"/>
                <a:gd name="connsiteX1" fmla="*/ 3603 w 35171"/>
                <a:gd name="connsiteY1" fmla="*/ 11677 h 31695"/>
                <a:gd name="connsiteX2" fmla="*/ 267 w 35171"/>
                <a:gd name="connsiteY2" fmla="*/ 20018 h 31695"/>
                <a:gd name="connsiteX3" fmla="*/ 11944 w 35171"/>
                <a:gd name="connsiteY3" fmla="*/ 31696 h 31695"/>
                <a:gd name="connsiteX4" fmla="*/ 28626 w 35171"/>
                <a:gd name="connsiteY4" fmla="*/ 8341 h 31695"/>
                <a:gd name="connsiteX5" fmla="*/ 8608 w 35171"/>
                <a:gd name="connsiteY5" fmla="*/ 0 h 3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1" h="31695">
                  <a:moveTo>
                    <a:pt x="6940" y="0"/>
                  </a:moveTo>
                  <a:cubicBezTo>
                    <a:pt x="6940" y="0"/>
                    <a:pt x="3603" y="11677"/>
                    <a:pt x="3603" y="11677"/>
                  </a:cubicBezTo>
                  <a:cubicBezTo>
                    <a:pt x="-1401" y="5004"/>
                    <a:pt x="267" y="20018"/>
                    <a:pt x="267" y="20018"/>
                  </a:cubicBezTo>
                  <a:cubicBezTo>
                    <a:pt x="5272" y="23355"/>
                    <a:pt x="8608" y="25023"/>
                    <a:pt x="11944" y="31696"/>
                  </a:cubicBezTo>
                  <a:cubicBezTo>
                    <a:pt x="21954" y="25023"/>
                    <a:pt x="46977" y="20018"/>
                    <a:pt x="28626" y="8341"/>
                  </a:cubicBezTo>
                  <a:cubicBezTo>
                    <a:pt x="23622" y="5004"/>
                    <a:pt x="13613" y="1668"/>
                    <a:pt x="8608" y="0"/>
                  </a:cubicBezTo>
                  <a:close/>
                </a:path>
              </a:pathLst>
            </a:custGeom>
            <a:solidFill>
              <a:srgbClr val="009EE0"/>
            </a:solidFill>
            <a:ln w="8340" cap="flat">
              <a:solidFill>
                <a:srgbClr val="FFFFFF"/>
              </a:solidFill>
              <a:prstDash val="solid"/>
              <a:miter/>
            </a:ln>
          </p:spPr>
          <p:txBody>
            <a:bodyPr rtlCol="0" anchor="ctr"/>
            <a:lstStyle/>
            <a:p>
              <a:endParaRPr lang="en-US"/>
            </a:p>
          </p:txBody>
        </p:sp>
        <p:sp>
          <p:nvSpPr>
            <p:cNvPr id="1465" name="Freeform 1464">
              <a:extLst>
                <a:ext uri="{FF2B5EF4-FFF2-40B4-BE49-F238E27FC236}">
                  <a16:creationId xmlns:a16="http://schemas.microsoft.com/office/drawing/2014/main" id="{3B0F122F-FD41-A543-DC57-DF8B8C6433CF}"/>
                </a:ext>
              </a:extLst>
            </p:cNvPr>
            <p:cNvSpPr/>
            <p:nvPr/>
          </p:nvSpPr>
          <p:spPr>
            <a:xfrm>
              <a:off x="1254354" y="2495629"/>
              <a:ext cx="35171" cy="31695"/>
            </a:xfrm>
            <a:custGeom>
              <a:avLst/>
              <a:gdLst>
                <a:gd name="connsiteX0" fmla="*/ 6940 w 35171"/>
                <a:gd name="connsiteY0" fmla="*/ 0 h 31695"/>
                <a:gd name="connsiteX1" fmla="*/ 3603 w 35171"/>
                <a:gd name="connsiteY1" fmla="*/ 11677 h 31695"/>
                <a:gd name="connsiteX2" fmla="*/ 267 w 35171"/>
                <a:gd name="connsiteY2" fmla="*/ 20018 h 31695"/>
                <a:gd name="connsiteX3" fmla="*/ 11944 w 35171"/>
                <a:gd name="connsiteY3" fmla="*/ 31696 h 31695"/>
                <a:gd name="connsiteX4" fmla="*/ 28626 w 35171"/>
                <a:gd name="connsiteY4" fmla="*/ 8341 h 31695"/>
                <a:gd name="connsiteX5" fmla="*/ 8608 w 35171"/>
                <a:gd name="connsiteY5" fmla="*/ 0 h 3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1" h="31695">
                  <a:moveTo>
                    <a:pt x="6940" y="0"/>
                  </a:moveTo>
                  <a:cubicBezTo>
                    <a:pt x="6940" y="0"/>
                    <a:pt x="3603" y="11677"/>
                    <a:pt x="3603" y="11677"/>
                  </a:cubicBezTo>
                  <a:cubicBezTo>
                    <a:pt x="-1401" y="5004"/>
                    <a:pt x="267" y="20018"/>
                    <a:pt x="267" y="20018"/>
                  </a:cubicBezTo>
                  <a:cubicBezTo>
                    <a:pt x="5272" y="23355"/>
                    <a:pt x="8608" y="25023"/>
                    <a:pt x="11944" y="31696"/>
                  </a:cubicBezTo>
                  <a:cubicBezTo>
                    <a:pt x="21954" y="25023"/>
                    <a:pt x="46977" y="20018"/>
                    <a:pt x="28626" y="8341"/>
                  </a:cubicBezTo>
                  <a:cubicBezTo>
                    <a:pt x="23622" y="5004"/>
                    <a:pt x="13613" y="1668"/>
                    <a:pt x="8608" y="0"/>
                  </a:cubicBezTo>
                  <a:close/>
                </a:path>
              </a:pathLst>
            </a:custGeom>
            <a:solidFill>
              <a:srgbClr val="009EE0"/>
            </a:solidFill>
            <a:ln w="8340" cap="flat">
              <a:solidFill>
                <a:srgbClr val="FFFFFF"/>
              </a:solidFill>
              <a:prstDash val="solid"/>
              <a:miter/>
            </a:ln>
          </p:spPr>
          <p:txBody>
            <a:bodyPr rtlCol="0" anchor="ctr"/>
            <a:lstStyle/>
            <a:p>
              <a:endParaRPr lang="en-US"/>
            </a:p>
          </p:txBody>
        </p:sp>
      </p:grpSp>
      <p:sp>
        <p:nvSpPr>
          <p:cNvPr id="212" name="Freeform 211">
            <a:extLst>
              <a:ext uri="{FF2B5EF4-FFF2-40B4-BE49-F238E27FC236}">
                <a16:creationId xmlns:a16="http://schemas.microsoft.com/office/drawing/2014/main" id="{DA3DF300-3540-17E4-1ABD-FC671C71EFF6}"/>
              </a:ext>
            </a:extLst>
          </p:cNvPr>
          <p:cNvSpPr/>
          <p:nvPr/>
        </p:nvSpPr>
        <p:spPr>
          <a:xfrm>
            <a:off x="6390116" y="3543518"/>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
        <p:nvSpPr>
          <p:cNvPr id="4" name="TextBox 3">
            <a:extLst>
              <a:ext uri="{FF2B5EF4-FFF2-40B4-BE49-F238E27FC236}">
                <a16:creationId xmlns:a16="http://schemas.microsoft.com/office/drawing/2014/main" id="{C67B6F2E-B919-005E-C8FC-9A71FF32A323}"/>
              </a:ext>
            </a:extLst>
          </p:cNvPr>
          <p:cNvSpPr txBox="1"/>
          <p:nvPr/>
        </p:nvSpPr>
        <p:spPr>
          <a:xfrm>
            <a:off x="7095524" y="3819237"/>
            <a:ext cx="2618901"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Sudan, Africa</a:t>
            </a:r>
          </a:p>
        </p:txBody>
      </p:sp>
    </p:spTree>
    <p:extLst>
      <p:ext uri="{BB962C8B-B14F-4D97-AF65-F5344CB8AC3E}">
        <p14:creationId xmlns:p14="http://schemas.microsoft.com/office/powerpoint/2010/main" val="49630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6770466" y="315105"/>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9871611" y="1348655"/>
            <a:ext cx="1952723"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Sudan, Africa</a:t>
            </a:r>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506162" y="1716650"/>
            <a:ext cx="4183875" cy="677682"/>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latin typeface="Arial"/>
                <a:cs typeface="Arial"/>
              </a:rPr>
              <a:t>The capital of Sudan is Khartoum.</a:t>
            </a:r>
            <a:endParaRPr lang="en-GB">
              <a:solidFill>
                <a:schemeClr val="tx1"/>
              </a:solidFill>
              <a:cs typeface="Arial"/>
            </a:endParaRPr>
          </a:p>
        </p:txBody>
      </p:sp>
      <p:sp>
        <p:nvSpPr>
          <p:cNvPr id="45" name="Rounded Rectangle 44">
            <a:extLst>
              <a:ext uri="{FF2B5EF4-FFF2-40B4-BE49-F238E27FC236}">
                <a16:creationId xmlns:a16="http://schemas.microsoft.com/office/drawing/2014/main" id="{713F4C23-8DFA-DB70-13B7-38DBD8FE4193}"/>
              </a:ext>
            </a:extLst>
          </p:cNvPr>
          <p:cNvSpPr>
            <a:spLocks/>
          </p:cNvSpPr>
          <p:nvPr/>
        </p:nvSpPr>
        <p:spPr>
          <a:xfrm>
            <a:off x="8252332" y="4382190"/>
            <a:ext cx="2668575" cy="155689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latin typeface="Arial"/>
                <a:cs typeface="Arial"/>
              </a:rPr>
              <a:t>Sudan has more pyramids than any other country, with over 200 in total.</a:t>
            </a:r>
          </a:p>
        </p:txBody>
      </p:sp>
      <p:sp>
        <p:nvSpPr>
          <p:cNvPr id="46" name="Rounded Rectangle 45">
            <a:extLst>
              <a:ext uri="{FF2B5EF4-FFF2-40B4-BE49-F238E27FC236}">
                <a16:creationId xmlns:a16="http://schemas.microsoft.com/office/drawing/2014/main" id="{6FB8FFEE-29F3-94CC-6BD8-D5BB829C1BB1}"/>
              </a:ext>
            </a:extLst>
          </p:cNvPr>
          <p:cNvSpPr/>
          <p:nvPr/>
        </p:nvSpPr>
        <p:spPr>
          <a:xfrm>
            <a:off x="4665604" y="4385926"/>
            <a:ext cx="3113510" cy="155689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rPr>
              <a:t>Arabic and English are official languages, but more than 100 other languages are spoken.</a:t>
            </a:r>
            <a:endParaRPr lang="en-GB">
              <a:solidFill>
                <a:schemeClr val="tx1"/>
              </a:solidFill>
              <a:cs typeface="Arial"/>
            </a:endParaRPr>
          </a:p>
        </p:txBody>
      </p:sp>
      <p:sp>
        <p:nvSpPr>
          <p:cNvPr id="6" name="Freeform 36">
            <a:extLst>
              <a:ext uri="{FF2B5EF4-FFF2-40B4-BE49-F238E27FC236}">
                <a16:creationId xmlns:a16="http://schemas.microsoft.com/office/drawing/2014/main" id="{D9827495-254B-5DFC-4011-2705AE103D4D}"/>
              </a:ext>
            </a:extLst>
          </p:cNvPr>
          <p:cNvSpPr>
            <a:spLocks noChangeAspect="1"/>
          </p:cNvSpPr>
          <p:nvPr/>
        </p:nvSpPr>
        <p:spPr>
          <a:xfrm>
            <a:off x="7376853" y="872601"/>
            <a:ext cx="2287695" cy="2392060"/>
          </a:xfrm>
          <a:custGeom>
            <a:avLst/>
            <a:gdLst>
              <a:gd name="connsiteX0" fmla="*/ 435678 w 437124"/>
              <a:gd name="connsiteY0" fmla="*/ 152794 h 473453"/>
              <a:gd name="connsiteX1" fmla="*/ 427962 w 437124"/>
              <a:gd name="connsiteY1" fmla="*/ 152794 h 473453"/>
              <a:gd name="connsiteX2" fmla="*/ 393240 w 437124"/>
              <a:gd name="connsiteY2" fmla="*/ 114315 h 473453"/>
              <a:gd name="connsiteX3" fmla="*/ 393240 w 437124"/>
              <a:gd name="connsiteY3" fmla="*/ 45053 h 473453"/>
              <a:gd name="connsiteX4" fmla="*/ 385524 w 437124"/>
              <a:gd name="connsiteY4" fmla="*/ 41205 h 473453"/>
              <a:gd name="connsiteX5" fmla="*/ 385524 w 437124"/>
              <a:gd name="connsiteY5" fmla="*/ 21965 h 473453"/>
              <a:gd name="connsiteX6" fmla="*/ 358518 w 437124"/>
              <a:gd name="connsiteY6" fmla="*/ 2726 h 473453"/>
              <a:gd name="connsiteX7" fmla="*/ 356589 w 437124"/>
              <a:gd name="connsiteY7" fmla="*/ 0 h 473453"/>
              <a:gd name="connsiteX8" fmla="*/ 342122 w 437124"/>
              <a:gd name="connsiteY8" fmla="*/ 5772 h 473453"/>
              <a:gd name="connsiteX9" fmla="*/ 333119 w 437124"/>
              <a:gd name="connsiteY9" fmla="*/ 6734 h 473453"/>
              <a:gd name="connsiteX10" fmla="*/ 327011 w 437124"/>
              <a:gd name="connsiteY10" fmla="*/ 23729 h 473453"/>
              <a:gd name="connsiteX11" fmla="*/ 318009 w 437124"/>
              <a:gd name="connsiteY11" fmla="*/ 25653 h 473453"/>
              <a:gd name="connsiteX12" fmla="*/ 314955 w 437124"/>
              <a:gd name="connsiteY12" fmla="*/ 41686 h 473453"/>
              <a:gd name="connsiteX13" fmla="*/ 305953 w 437124"/>
              <a:gd name="connsiteY13" fmla="*/ 43610 h 473453"/>
              <a:gd name="connsiteX14" fmla="*/ 302899 w 437124"/>
              <a:gd name="connsiteY14" fmla="*/ 38640 h 473453"/>
              <a:gd name="connsiteX15" fmla="*/ 279751 w 437124"/>
              <a:gd name="connsiteY15" fmla="*/ 38640 h 473453"/>
              <a:gd name="connsiteX16" fmla="*/ 277822 w 437124"/>
              <a:gd name="connsiteY16" fmla="*/ 32547 h 473453"/>
              <a:gd name="connsiteX17" fmla="*/ 270749 w 437124"/>
              <a:gd name="connsiteY17" fmla="*/ 37517 h 473453"/>
              <a:gd name="connsiteX18" fmla="*/ 91512 w 437124"/>
              <a:gd name="connsiteY18" fmla="*/ 36555 h 473453"/>
              <a:gd name="connsiteX19" fmla="*/ 91994 w 437124"/>
              <a:gd name="connsiteY19" fmla="*/ 95717 h 473453"/>
              <a:gd name="connsiteX20" fmla="*/ 67882 w 437124"/>
              <a:gd name="connsiteY20" fmla="*/ 95717 h 473453"/>
              <a:gd name="connsiteX21" fmla="*/ 67882 w 437124"/>
              <a:gd name="connsiteY21" fmla="*/ 236005 h 473453"/>
              <a:gd name="connsiteX22" fmla="*/ 49878 w 437124"/>
              <a:gd name="connsiteY22" fmla="*/ 236005 h 473453"/>
              <a:gd name="connsiteX23" fmla="*/ 37822 w 437124"/>
              <a:gd name="connsiteY23" fmla="*/ 237929 h 473453"/>
              <a:gd name="connsiteX24" fmla="*/ 32839 w 437124"/>
              <a:gd name="connsiteY24" fmla="*/ 253962 h 473453"/>
              <a:gd name="connsiteX25" fmla="*/ 26730 w 437124"/>
              <a:gd name="connsiteY25" fmla="*/ 266949 h 473453"/>
              <a:gd name="connsiteX26" fmla="*/ 22711 w 437124"/>
              <a:gd name="connsiteY26" fmla="*/ 278012 h 473453"/>
              <a:gd name="connsiteX27" fmla="*/ 16603 w 437124"/>
              <a:gd name="connsiteY27" fmla="*/ 297091 h 473453"/>
              <a:gd name="connsiteX28" fmla="*/ 10495 w 437124"/>
              <a:gd name="connsiteY28" fmla="*/ 306069 h 473453"/>
              <a:gd name="connsiteX29" fmla="*/ 3422 w 437124"/>
              <a:gd name="connsiteY29" fmla="*/ 318094 h 473453"/>
              <a:gd name="connsiteX30" fmla="*/ 367 w 437124"/>
              <a:gd name="connsiteY30" fmla="*/ 328035 h 473453"/>
              <a:gd name="connsiteX31" fmla="*/ 12424 w 437124"/>
              <a:gd name="connsiteY31" fmla="*/ 328997 h 473453"/>
              <a:gd name="connsiteX32" fmla="*/ 22390 w 437124"/>
              <a:gd name="connsiteY32" fmla="*/ 336051 h 473453"/>
              <a:gd name="connsiteX33" fmla="*/ 17407 w 437124"/>
              <a:gd name="connsiteY33" fmla="*/ 351122 h 473453"/>
              <a:gd name="connsiteX34" fmla="*/ 18371 w 437124"/>
              <a:gd name="connsiteY34" fmla="*/ 357215 h 473453"/>
              <a:gd name="connsiteX35" fmla="*/ 18371 w 437124"/>
              <a:gd name="connsiteY35" fmla="*/ 368277 h 473453"/>
              <a:gd name="connsiteX36" fmla="*/ 22390 w 437124"/>
              <a:gd name="connsiteY36" fmla="*/ 380302 h 473453"/>
              <a:gd name="connsiteX37" fmla="*/ 24319 w 437124"/>
              <a:gd name="connsiteY37" fmla="*/ 390243 h 473453"/>
              <a:gd name="connsiteX38" fmla="*/ 40394 w 437124"/>
              <a:gd name="connsiteY38" fmla="*/ 405314 h 473453"/>
              <a:gd name="connsiteX39" fmla="*/ 39429 w 437124"/>
              <a:gd name="connsiteY39" fmla="*/ 422309 h 473453"/>
              <a:gd name="connsiteX40" fmla="*/ 42484 w 437124"/>
              <a:gd name="connsiteY40" fmla="*/ 434333 h 473453"/>
              <a:gd name="connsiteX41" fmla="*/ 48592 w 437124"/>
              <a:gd name="connsiteY41" fmla="*/ 450366 h 473453"/>
              <a:gd name="connsiteX42" fmla="*/ 60649 w 437124"/>
              <a:gd name="connsiteY42" fmla="*/ 473454 h 473453"/>
              <a:gd name="connsiteX43" fmla="*/ 69329 w 437124"/>
              <a:gd name="connsiteY43" fmla="*/ 456299 h 473453"/>
              <a:gd name="connsiteX44" fmla="*/ 88298 w 437124"/>
              <a:gd name="connsiteY44" fmla="*/ 413651 h 473453"/>
              <a:gd name="connsiteX45" fmla="*/ 106141 w 437124"/>
              <a:gd name="connsiteY45" fmla="*/ 411887 h 473453"/>
              <a:gd name="connsiteX46" fmla="*/ 114821 w 437124"/>
              <a:gd name="connsiteY46" fmla="*/ 431768 h 473453"/>
              <a:gd name="connsiteX47" fmla="*/ 131700 w 437124"/>
              <a:gd name="connsiteY47" fmla="*/ 438341 h 473453"/>
              <a:gd name="connsiteX48" fmla="*/ 162885 w 437124"/>
              <a:gd name="connsiteY48" fmla="*/ 441388 h 473453"/>
              <a:gd name="connsiteX49" fmla="*/ 178639 w 437124"/>
              <a:gd name="connsiteY49" fmla="*/ 437380 h 473453"/>
              <a:gd name="connsiteX50" fmla="*/ 191338 w 437124"/>
              <a:gd name="connsiteY50" fmla="*/ 433051 h 473453"/>
              <a:gd name="connsiteX51" fmla="*/ 191660 w 437124"/>
              <a:gd name="connsiteY51" fmla="*/ 425355 h 473453"/>
              <a:gd name="connsiteX52" fmla="*/ 217219 w 437124"/>
              <a:gd name="connsiteY52" fmla="*/ 426637 h 473453"/>
              <a:gd name="connsiteX53" fmla="*/ 240046 w 437124"/>
              <a:gd name="connsiteY53" fmla="*/ 422629 h 473453"/>
              <a:gd name="connsiteX54" fmla="*/ 262550 w 437124"/>
              <a:gd name="connsiteY54" fmla="*/ 390082 h 473453"/>
              <a:gd name="connsiteX55" fmla="*/ 254834 w 437124"/>
              <a:gd name="connsiteY55" fmla="*/ 364910 h 473453"/>
              <a:gd name="connsiteX56" fmla="*/ 279269 w 437124"/>
              <a:gd name="connsiteY56" fmla="*/ 357535 h 473453"/>
              <a:gd name="connsiteX57" fmla="*/ 281037 w 437124"/>
              <a:gd name="connsiteY57" fmla="*/ 400664 h 473453"/>
              <a:gd name="connsiteX58" fmla="*/ 293093 w 437124"/>
              <a:gd name="connsiteY58" fmla="*/ 410444 h 473453"/>
              <a:gd name="connsiteX59" fmla="*/ 300327 w 437124"/>
              <a:gd name="connsiteY59" fmla="*/ 420705 h 473453"/>
              <a:gd name="connsiteX60" fmla="*/ 305149 w 437124"/>
              <a:gd name="connsiteY60" fmla="*/ 437700 h 473453"/>
              <a:gd name="connsiteX61" fmla="*/ 316723 w 437124"/>
              <a:gd name="connsiteY61" fmla="*/ 407237 h 473453"/>
              <a:gd name="connsiteX62" fmla="*/ 317688 w 437124"/>
              <a:gd name="connsiteY62" fmla="*/ 390243 h 473453"/>
              <a:gd name="connsiteX63" fmla="*/ 328779 w 437124"/>
              <a:gd name="connsiteY63" fmla="*/ 383188 h 473453"/>
              <a:gd name="connsiteX64" fmla="*/ 338746 w 437124"/>
              <a:gd name="connsiteY64" fmla="*/ 374210 h 473453"/>
              <a:gd name="connsiteX65" fmla="*/ 345819 w 437124"/>
              <a:gd name="connsiteY65" fmla="*/ 358177 h 473453"/>
              <a:gd name="connsiteX66" fmla="*/ 353856 w 437124"/>
              <a:gd name="connsiteY66" fmla="*/ 335089 h 473453"/>
              <a:gd name="connsiteX67" fmla="*/ 366877 w 437124"/>
              <a:gd name="connsiteY67" fmla="*/ 312002 h 473453"/>
              <a:gd name="connsiteX68" fmla="*/ 379898 w 437124"/>
              <a:gd name="connsiteY68" fmla="*/ 291961 h 473453"/>
              <a:gd name="connsiteX69" fmla="*/ 378933 w 437124"/>
              <a:gd name="connsiteY69" fmla="*/ 262941 h 473453"/>
              <a:gd name="connsiteX70" fmla="*/ 380862 w 437124"/>
              <a:gd name="connsiteY70" fmla="*/ 241938 h 473453"/>
              <a:gd name="connsiteX71" fmla="*/ 387935 w 437124"/>
              <a:gd name="connsiteY71" fmla="*/ 219812 h 473453"/>
              <a:gd name="connsiteX72" fmla="*/ 388900 w 437124"/>
              <a:gd name="connsiteY72" fmla="*/ 199771 h 473453"/>
              <a:gd name="connsiteX73" fmla="*/ 391954 w 437124"/>
              <a:gd name="connsiteY73" fmla="*/ 187746 h 473453"/>
              <a:gd name="connsiteX74" fmla="*/ 398063 w 437124"/>
              <a:gd name="connsiteY74" fmla="*/ 176683 h 473453"/>
              <a:gd name="connsiteX75" fmla="*/ 412209 w 437124"/>
              <a:gd name="connsiteY75" fmla="*/ 165941 h 473453"/>
              <a:gd name="connsiteX76" fmla="*/ 426355 w 437124"/>
              <a:gd name="connsiteY76" fmla="*/ 167865 h 473453"/>
              <a:gd name="connsiteX77" fmla="*/ 437125 w 437124"/>
              <a:gd name="connsiteY77" fmla="*/ 155360 h 473453"/>
              <a:gd name="connsiteX78" fmla="*/ 435518 w 437124"/>
              <a:gd name="connsiteY78" fmla="*/ 15231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37124" h="473453">
                <a:moveTo>
                  <a:pt x="435678" y="152794"/>
                </a:moveTo>
                <a:lnTo>
                  <a:pt x="427962" y="152794"/>
                </a:lnTo>
                <a:cubicBezTo>
                  <a:pt x="426355" y="152153"/>
                  <a:pt x="393722" y="116720"/>
                  <a:pt x="393240" y="114315"/>
                </a:cubicBezTo>
                <a:cubicBezTo>
                  <a:pt x="386489" y="86899"/>
                  <a:pt x="400152" y="71186"/>
                  <a:pt x="393240" y="45053"/>
                </a:cubicBezTo>
                <a:lnTo>
                  <a:pt x="385524" y="41205"/>
                </a:lnTo>
                <a:cubicBezTo>
                  <a:pt x="382952" y="34792"/>
                  <a:pt x="388096" y="28378"/>
                  <a:pt x="385524" y="21965"/>
                </a:cubicBezTo>
                <a:cubicBezTo>
                  <a:pt x="384720" y="20041"/>
                  <a:pt x="361251" y="7215"/>
                  <a:pt x="358518" y="2726"/>
                </a:cubicBezTo>
                <a:lnTo>
                  <a:pt x="356589" y="0"/>
                </a:lnTo>
                <a:lnTo>
                  <a:pt x="342122" y="5772"/>
                </a:lnTo>
                <a:lnTo>
                  <a:pt x="333119" y="6734"/>
                </a:lnTo>
                <a:lnTo>
                  <a:pt x="327011" y="23729"/>
                </a:lnTo>
                <a:lnTo>
                  <a:pt x="318009" y="25653"/>
                </a:lnTo>
                <a:lnTo>
                  <a:pt x="314955" y="41686"/>
                </a:lnTo>
                <a:lnTo>
                  <a:pt x="305953" y="43610"/>
                </a:lnTo>
                <a:lnTo>
                  <a:pt x="302899" y="38640"/>
                </a:lnTo>
                <a:lnTo>
                  <a:pt x="279751" y="38640"/>
                </a:lnTo>
                <a:lnTo>
                  <a:pt x="277822" y="32547"/>
                </a:lnTo>
                <a:lnTo>
                  <a:pt x="270749" y="37517"/>
                </a:lnTo>
                <a:lnTo>
                  <a:pt x="91512" y="36555"/>
                </a:lnTo>
                <a:lnTo>
                  <a:pt x="91994" y="95717"/>
                </a:lnTo>
                <a:lnTo>
                  <a:pt x="67882" y="95717"/>
                </a:lnTo>
                <a:lnTo>
                  <a:pt x="67882" y="236005"/>
                </a:lnTo>
                <a:cubicBezTo>
                  <a:pt x="67882" y="236005"/>
                  <a:pt x="54861" y="239052"/>
                  <a:pt x="49878" y="236005"/>
                </a:cubicBezTo>
                <a:cubicBezTo>
                  <a:pt x="44895" y="232959"/>
                  <a:pt x="40876" y="231035"/>
                  <a:pt x="37822" y="237929"/>
                </a:cubicBezTo>
                <a:cubicBezTo>
                  <a:pt x="34768" y="244984"/>
                  <a:pt x="29784" y="247870"/>
                  <a:pt x="32839" y="253962"/>
                </a:cubicBezTo>
                <a:cubicBezTo>
                  <a:pt x="35893" y="260055"/>
                  <a:pt x="32839" y="262941"/>
                  <a:pt x="26730" y="266949"/>
                </a:cubicBezTo>
                <a:cubicBezTo>
                  <a:pt x="20622" y="270957"/>
                  <a:pt x="22711" y="271919"/>
                  <a:pt x="22711" y="278012"/>
                </a:cubicBezTo>
                <a:cubicBezTo>
                  <a:pt x="22711" y="284104"/>
                  <a:pt x="22711" y="292121"/>
                  <a:pt x="16603" y="297091"/>
                </a:cubicBezTo>
                <a:cubicBezTo>
                  <a:pt x="10495" y="302061"/>
                  <a:pt x="10495" y="298053"/>
                  <a:pt x="10495" y="306069"/>
                </a:cubicBezTo>
                <a:cubicBezTo>
                  <a:pt x="10495" y="314086"/>
                  <a:pt x="8566" y="315048"/>
                  <a:pt x="3422" y="318094"/>
                </a:cubicBezTo>
                <a:cubicBezTo>
                  <a:pt x="-1562" y="321140"/>
                  <a:pt x="367" y="323064"/>
                  <a:pt x="367" y="328035"/>
                </a:cubicBezTo>
                <a:cubicBezTo>
                  <a:pt x="367" y="333005"/>
                  <a:pt x="7440" y="328997"/>
                  <a:pt x="12424" y="328997"/>
                </a:cubicBezTo>
                <a:cubicBezTo>
                  <a:pt x="17407" y="328997"/>
                  <a:pt x="19497" y="330921"/>
                  <a:pt x="22390" y="336051"/>
                </a:cubicBezTo>
                <a:cubicBezTo>
                  <a:pt x="25444" y="341021"/>
                  <a:pt x="16281" y="345030"/>
                  <a:pt x="17407" y="351122"/>
                </a:cubicBezTo>
                <a:lnTo>
                  <a:pt x="18371" y="357215"/>
                </a:lnTo>
                <a:cubicBezTo>
                  <a:pt x="18371" y="357215"/>
                  <a:pt x="21425" y="361223"/>
                  <a:pt x="18371" y="368277"/>
                </a:cubicBezTo>
                <a:cubicBezTo>
                  <a:pt x="15317" y="375332"/>
                  <a:pt x="17407" y="375332"/>
                  <a:pt x="22390" y="380302"/>
                </a:cubicBezTo>
                <a:cubicBezTo>
                  <a:pt x="27373" y="385272"/>
                  <a:pt x="24319" y="390243"/>
                  <a:pt x="24319" y="390243"/>
                </a:cubicBezTo>
                <a:lnTo>
                  <a:pt x="40394" y="405314"/>
                </a:lnTo>
                <a:cubicBezTo>
                  <a:pt x="40394" y="405314"/>
                  <a:pt x="41358" y="416376"/>
                  <a:pt x="39429" y="422309"/>
                </a:cubicBezTo>
                <a:cubicBezTo>
                  <a:pt x="37500" y="428241"/>
                  <a:pt x="34446" y="428401"/>
                  <a:pt x="42484" y="434333"/>
                </a:cubicBezTo>
                <a:cubicBezTo>
                  <a:pt x="50521" y="440426"/>
                  <a:pt x="51486" y="441388"/>
                  <a:pt x="48592" y="450366"/>
                </a:cubicBezTo>
                <a:cubicBezTo>
                  <a:pt x="45538" y="459345"/>
                  <a:pt x="56630" y="471369"/>
                  <a:pt x="60649" y="473454"/>
                </a:cubicBezTo>
                <a:lnTo>
                  <a:pt x="69329" y="456299"/>
                </a:lnTo>
                <a:lnTo>
                  <a:pt x="88298" y="413651"/>
                </a:lnTo>
                <a:lnTo>
                  <a:pt x="106141" y="411887"/>
                </a:lnTo>
                <a:cubicBezTo>
                  <a:pt x="106141" y="411887"/>
                  <a:pt x="112892" y="427920"/>
                  <a:pt x="114821" y="431768"/>
                </a:cubicBezTo>
                <a:cubicBezTo>
                  <a:pt x="119161" y="440266"/>
                  <a:pt x="119804" y="440266"/>
                  <a:pt x="131700" y="438341"/>
                </a:cubicBezTo>
                <a:cubicBezTo>
                  <a:pt x="150025" y="435295"/>
                  <a:pt x="154848" y="436899"/>
                  <a:pt x="162885" y="441388"/>
                </a:cubicBezTo>
                <a:cubicBezTo>
                  <a:pt x="170923" y="445877"/>
                  <a:pt x="174138" y="446358"/>
                  <a:pt x="178639" y="437380"/>
                </a:cubicBezTo>
                <a:cubicBezTo>
                  <a:pt x="183140" y="428401"/>
                  <a:pt x="191338" y="433051"/>
                  <a:pt x="191338" y="433051"/>
                </a:cubicBezTo>
                <a:cubicBezTo>
                  <a:pt x="191338" y="433051"/>
                  <a:pt x="191338" y="428080"/>
                  <a:pt x="191660" y="425355"/>
                </a:cubicBezTo>
                <a:cubicBezTo>
                  <a:pt x="192463" y="415895"/>
                  <a:pt x="203716" y="414773"/>
                  <a:pt x="217219" y="426637"/>
                </a:cubicBezTo>
                <a:cubicBezTo>
                  <a:pt x="230722" y="438341"/>
                  <a:pt x="238438" y="424714"/>
                  <a:pt x="240046" y="422629"/>
                </a:cubicBezTo>
                <a:cubicBezTo>
                  <a:pt x="250333" y="409803"/>
                  <a:pt x="262550" y="390082"/>
                  <a:pt x="262550" y="390082"/>
                </a:cubicBezTo>
                <a:lnTo>
                  <a:pt x="254834" y="364910"/>
                </a:lnTo>
                <a:lnTo>
                  <a:pt x="279269" y="357535"/>
                </a:lnTo>
                <a:lnTo>
                  <a:pt x="281037" y="400664"/>
                </a:lnTo>
                <a:cubicBezTo>
                  <a:pt x="281037" y="400664"/>
                  <a:pt x="288271" y="406436"/>
                  <a:pt x="293093" y="410444"/>
                </a:cubicBezTo>
                <a:cubicBezTo>
                  <a:pt x="297916" y="414453"/>
                  <a:pt x="300327" y="420705"/>
                  <a:pt x="300327" y="420705"/>
                </a:cubicBezTo>
                <a:cubicBezTo>
                  <a:pt x="301452" y="428561"/>
                  <a:pt x="304506" y="434333"/>
                  <a:pt x="305149" y="437700"/>
                </a:cubicBezTo>
                <a:cubicBezTo>
                  <a:pt x="304185" y="431608"/>
                  <a:pt x="316723" y="416216"/>
                  <a:pt x="316723" y="407237"/>
                </a:cubicBezTo>
                <a:cubicBezTo>
                  <a:pt x="316723" y="398259"/>
                  <a:pt x="317688" y="390243"/>
                  <a:pt x="317688" y="390243"/>
                </a:cubicBezTo>
                <a:cubicBezTo>
                  <a:pt x="317688" y="390243"/>
                  <a:pt x="323796" y="385272"/>
                  <a:pt x="328779" y="383188"/>
                </a:cubicBezTo>
                <a:cubicBezTo>
                  <a:pt x="333763" y="381104"/>
                  <a:pt x="336817" y="379180"/>
                  <a:pt x="338746" y="374210"/>
                </a:cubicBezTo>
                <a:cubicBezTo>
                  <a:pt x="340675" y="369239"/>
                  <a:pt x="342764" y="364269"/>
                  <a:pt x="345819" y="358177"/>
                </a:cubicBezTo>
                <a:cubicBezTo>
                  <a:pt x="348873" y="352084"/>
                  <a:pt x="353856" y="345190"/>
                  <a:pt x="353856" y="335089"/>
                </a:cubicBezTo>
                <a:cubicBezTo>
                  <a:pt x="353856" y="324988"/>
                  <a:pt x="363823" y="319056"/>
                  <a:pt x="366877" y="312002"/>
                </a:cubicBezTo>
                <a:cubicBezTo>
                  <a:pt x="369931" y="304947"/>
                  <a:pt x="379898" y="291961"/>
                  <a:pt x="379898" y="291961"/>
                </a:cubicBezTo>
                <a:cubicBezTo>
                  <a:pt x="379898" y="291961"/>
                  <a:pt x="380862" y="266949"/>
                  <a:pt x="378933" y="262941"/>
                </a:cubicBezTo>
                <a:cubicBezTo>
                  <a:pt x="377004" y="258932"/>
                  <a:pt x="378933" y="250916"/>
                  <a:pt x="380862" y="241938"/>
                </a:cubicBezTo>
                <a:cubicBezTo>
                  <a:pt x="382792" y="232959"/>
                  <a:pt x="387935" y="229913"/>
                  <a:pt x="387935" y="219812"/>
                </a:cubicBezTo>
                <a:cubicBezTo>
                  <a:pt x="387935" y="209711"/>
                  <a:pt x="386971" y="208749"/>
                  <a:pt x="388900" y="199771"/>
                </a:cubicBezTo>
                <a:cubicBezTo>
                  <a:pt x="390829" y="190792"/>
                  <a:pt x="386971" y="187746"/>
                  <a:pt x="391954" y="187746"/>
                </a:cubicBezTo>
                <a:cubicBezTo>
                  <a:pt x="396937" y="187746"/>
                  <a:pt x="395008" y="181654"/>
                  <a:pt x="398063" y="176683"/>
                </a:cubicBezTo>
                <a:cubicBezTo>
                  <a:pt x="401117" y="171713"/>
                  <a:pt x="412209" y="165941"/>
                  <a:pt x="412209" y="165941"/>
                </a:cubicBezTo>
                <a:lnTo>
                  <a:pt x="426355" y="167865"/>
                </a:lnTo>
                <a:lnTo>
                  <a:pt x="437125" y="155360"/>
                </a:lnTo>
                <a:lnTo>
                  <a:pt x="435518" y="152313"/>
                </a:lnTo>
                <a:close/>
              </a:path>
            </a:pathLst>
          </a:custGeom>
          <a:solidFill>
            <a:srgbClr val="00AEEF"/>
          </a:solidFill>
          <a:ln w="4015" cap="flat">
            <a:solidFill>
              <a:srgbClr val="FFFFFF"/>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Rounded Rectangle 46">
            <a:extLst>
              <a:ext uri="{FF2B5EF4-FFF2-40B4-BE49-F238E27FC236}">
                <a16:creationId xmlns:a16="http://schemas.microsoft.com/office/drawing/2014/main" id="{7E85EC35-EBF0-CF79-A0E0-DF91D1A22657}"/>
              </a:ext>
            </a:extLst>
          </p:cNvPr>
          <p:cNvSpPr/>
          <p:nvPr/>
        </p:nvSpPr>
        <p:spPr>
          <a:xfrm>
            <a:off x="503048" y="2810241"/>
            <a:ext cx="4570237" cy="961881"/>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a:solidFill>
                  <a:schemeClr val="tx1"/>
                </a:solidFill>
              </a:rPr>
              <a:t>Sudan ratified the CRC in August 1990, one of the first countries to do so.</a:t>
            </a:r>
            <a:endParaRPr lang="en-GB">
              <a:solidFill>
                <a:schemeClr val="tx1"/>
              </a:solidFill>
              <a:cs typeface="Arial"/>
            </a:endParaRPr>
          </a:p>
        </p:txBody>
      </p:sp>
      <p:sp>
        <p:nvSpPr>
          <p:cNvPr id="48" name="Rounded Rectangle 47">
            <a:extLst>
              <a:ext uri="{FF2B5EF4-FFF2-40B4-BE49-F238E27FC236}">
                <a16:creationId xmlns:a16="http://schemas.microsoft.com/office/drawing/2014/main" id="{001ACD8B-F421-189D-9A62-1746C9EC3571}"/>
              </a:ext>
            </a:extLst>
          </p:cNvPr>
          <p:cNvSpPr/>
          <p:nvPr/>
        </p:nvSpPr>
        <p:spPr>
          <a:xfrm>
            <a:off x="507436" y="4106747"/>
            <a:ext cx="3893812" cy="1833061"/>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pPr algn="l">
              <a:lnSpc>
                <a:spcPts val="1800"/>
              </a:lnSpc>
              <a:spcBef>
                <a:spcPts val="750"/>
              </a:spcBef>
              <a:spcAft>
                <a:spcPts val="600"/>
              </a:spcAft>
            </a:pPr>
            <a:r>
              <a:rPr lang="en-GB" b="0" i="0">
                <a:solidFill>
                  <a:schemeClr val="tx1"/>
                </a:solidFill>
                <a:effectLst/>
                <a:latin typeface="Arial"/>
                <a:cs typeface="Arial"/>
              </a:rPr>
              <a:t>Sudan is the third-largest country in Africa and shares borders with seven other countries: Egypt, Libya, Chad, Central African Republic, South Sudan, Ethiopia, and Eritrea. </a:t>
            </a:r>
          </a:p>
        </p:txBody>
      </p:sp>
      <p:pic>
        <p:nvPicPr>
          <p:cNvPr id="1026" name="Picture 2" descr="Sudan">
            <a:extLst>
              <a:ext uri="{FF2B5EF4-FFF2-40B4-BE49-F238E27FC236}">
                <a16:creationId xmlns:a16="http://schemas.microsoft.com/office/drawing/2014/main" id="{9D4EBF8E-5E25-9375-AAEE-7AF77E174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165" y="404128"/>
            <a:ext cx="1669750" cy="82196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
            <a:extLst>
              <a:ext uri="{FF2B5EF4-FFF2-40B4-BE49-F238E27FC236}">
                <a16:creationId xmlns:a16="http://schemas.microsoft.com/office/drawing/2014/main" id="{F35D740A-2E17-7800-E601-022F52BD2509}"/>
              </a:ext>
            </a:extLst>
          </p:cNvPr>
          <p:cNvSpPr/>
          <p:nvPr/>
        </p:nvSpPr>
        <p:spPr>
          <a:xfrm>
            <a:off x="8704725" y="1259975"/>
            <a:ext cx="456578" cy="681266"/>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F80E5-DD3B-80C6-2E4C-6FBAB186B8DA}"/>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DFC2AFDD-4B7C-BDBF-79DC-D8DC15643E95}"/>
              </a:ext>
            </a:extLst>
          </p:cNvPr>
          <p:cNvSpPr>
            <a:spLocks noGrp="1"/>
          </p:cNvSpPr>
          <p:nvPr>
            <p:ph type="title"/>
          </p:nvPr>
        </p:nvSpPr>
        <p:spPr>
          <a:xfrm>
            <a:off x="479426" y="596706"/>
            <a:ext cx="6141753" cy="842570"/>
          </a:xfrm>
        </p:spPr>
        <p:txBody>
          <a:bodyPr/>
          <a:lstStyle/>
          <a:p>
            <a:r>
              <a:rPr lang="en-US"/>
              <a:t>What is happening in Sudan?</a:t>
            </a:r>
          </a:p>
        </p:txBody>
      </p:sp>
      <p:sp>
        <p:nvSpPr>
          <p:cNvPr id="6" name="TextBox 4">
            <a:extLst>
              <a:ext uri="{FF2B5EF4-FFF2-40B4-BE49-F238E27FC236}">
                <a16:creationId xmlns:a16="http://schemas.microsoft.com/office/drawing/2014/main" id="{764F3DD6-A762-0C5A-2721-1F2A4764E71C}"/>
              </a:ext>
            </a:extLst>
          </p:cNvPr>
          <p:cNvSpPr txBox="1"/>
          <p:nvPr/>
        </p:nvSpPr>
        <p:spPr>
          <a:xfrm>
            <a:off x="476275" y="1905309"/>
            <a:ext cx="10473613" cy="4651144"/>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solidFill>
                  <a:srgbClr val="212121"/>
                </a:solidFill>
                <a:cs typeface="Arial"/>
              </a:rPr>
              <a:t>In Sudan, there are two main groups fighting</a:t>
            </a:r>
            <a:r>
              <a:rPr lang="en-GB" sz="2800">
                <a:solidFill>
                  <a:srgbClr val="212121"/>
                </a:solidFill>
              </a:rPr>
              <a:t> each other for control of the country. Most people in Sudan are not </a:t>
            </a:r>
            <a:r>
              <a:rPr lang="en-GB" sz="2800">
                <a:solidFill>
                  <a:srgbClr val="212121"/>
                </a:solidFill>
                <a:cs typeface="Arial"/>
              </a:rPr>
              <a:t>fighting</a:t>
            </a:r>
            <a:r>
              <a:rPr lang="en-GB" sz="2800">
                <a:solidFill>
                  <a:srgbClr val="212121"/>
                </a:solidFill>
              </a:rPr>
              <a:t>.</a:t>
            </a:r>
            <a:r>
              <a:rPr lang="en-GB" sz="2800">
                <a:solidFill>
                  <a:srgbClr val="212121"/>
                </a:solidFill>
                <a:cs typeface="Arial"/>
              </a:rPr>
              <a:t> Because of the fighting</a:t>
            </a:r>
            <a:r>
              <a:rPr lang="en-GB" sz="2800">
                <a:solidFill>
                  <a:srgbClr val="212121"/>
                </a:solidFill>
              </a:rPr>
              <a:t>, </a:t>
            </a:r>
            <a:r>
              <a:rPr lang="en-GB" sz="2800">
                <a:solidFill>
                  <a:srgbClr val="212121"/>
                </a:solidFill>
                <a:cs typeface="Arial"/>
              </a:rPr>
              <a:t>millions of people in Sudan are unsafe and have had to leave their homes. Many do not have enough food or medicine, and many children cannot go to school.</a:t>
            </a:r>
            <a:endParaRPr lang="en-US" sz="2800">
              <a:solidFill>
                <a:srgbClr val="212121"/>
              </a:solidFill>
              <a:cs typeface="Arial"/>
            </a:endParaRPr>
          </a:p>
          <a:p>
            <a:endParaRPr lang="en-GB" sz="2800">
              <a:cs typeface="Arial"/>
            </a:endParaRPr>
          </a:p>
          <a:p>
            <a:r>
              <a:rPr lang="en-GB" sz="2800" b="1">
                <a:cs typeface="Arial"/>
              </a:rPr>
              <a:t>15.3 million children</a:t>
            </a:r>
            <a:r>
              <a:rPr lang="en-GB" sz="2800">
                <a:cs typeface="Arial"/>
              </a:rPr>
              <a:t> in Sudan need help and protection.</a:t>
            </a:r>
          </a:p>
          <a:p>
            <a:endParaRPr lang="en-GB">
              <a:cs typeface="Arial"/>
            </a:endParaRPr>
          </a:p>
        </p:txBody>
      </p:sp>
      <p:sp>
        <p:nvSpPr>
          <p:cNvPr id="8" name="Rounded Rectangle 19">
            <a:extLst>
              <a:ext uri="{FF2B5EF4-FFF2-40B4-BE49-F238E27FC236}">
                <a16:creationId xmlns:a16="http://schemas.microsoft.com/office/drawing/2014/main" id="{0B0BE744-E292-E8BE-D2F5-0D1EEC568BBE}"/>
              </a:ext>
            </a:extLst>
          </p:cNvPr>
          <p:cNvSpPr/>
          <p:nvPr/>
        </p:nvSpPr>
        <p:spPr>
          <a:xfrm>
            <a:off x="11148610" y="397304"/>
            <a:ext cx="730105" cy="648000"/>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0" name="5-point Star 20">
            <a:extLst>
              <a:ext uri="{FF2B5EF4-FFF2-40B4-BE49-F238E27FC236}">
                <a16:creationId xmlns:a16="http://schemas.microsoft.com/office/drawing/2014/main" id="{C6339C81-FB2A-C15D-1F53-3CF1C36AF45C}"/>
              </a:ext>
            </a:extLst>
          </p:cNvPr>
          <p:cNvSpPr/>
          <p:nvPr/>
        </p:nvSpPr>
        <p:spPr>
          <a:xfrm>
            <a:off x="11270433" y="456172"/>
            <a:ext cx="487201"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Tree>
    <p:extLst>
      <p:ext uri="{BB962C8B-B14F-4D97-AF65-F5344CB8AC3E}">
        <p14:creationId xmlns:p14="http://schemas.microsoft.com/office/powerpoint/2010/main" val="203618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E4935-3596-0EE9-AB6E-D4E113E4A86B}"/>
              </a:ext>
            </a:extLst>
          </p:cNvPr>
          <p:cNvSpPr>
            <a:spLocks noGrp="1"/>
          </p:cNvSpPr>
          <p:nvPr>
            <p:ph type="sldNum" sz="quarter" idx="12"/>
          </p:nvPr>
        </p:nvSpPr>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3C9A3C35-9124-0705-E64E-94B612A18565}"/>
              </a:ext>
            </a:extLst>
          </p:cNvPr>
          <p:cNvSpPr>
            <a:spLocks noGrp="1"/>
          </p:cNvSpPr>
          <p:nvPr>
            <p:ph type="title"/>
          </p:nvPr>
        </p:nvSpPr>
        <p:spPr/>
        <p:txBody>
          <a:bodyPr/>
          <a:lstStyle/>
          <a:p>
            <a:r>
              <a:rPr lang="en-GB"/>
              <a:t>What is happening in Sudan?</a:t>
            </a:r>
          </a:p>
        </p:txBody>
      </p:sp>
      <p:sp>
        <p:nvSpPr>
          <p:cNvPr id="5" name="TextBox 4">
            <a:extLst>
              <a:ext uri="{FF2B5EF4-FFF2-40B4-BE49-F238E27FC236}">
                <a16:creationId xmlns:a16="http://schemas.microsoft.com/office/drawing/2014/main" id="{F47E3DF7-AB76-CAD5-A443-252AB3CF866B}"/>
              </a:ext>
            </a:extLst>
          </p:cNvPr>
          <p:cNvSpPr txBox="1"/>
          <p:nvPr/>
        </p:nvSpPr>
        <p:spPr>
          <a:xfrm>
            <a:off x="476275" y="1479470"/>
            <a:ext cx="10617775" cy="4968788"/>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cs typeface="Arial"/>
              </a:rPr>
              <a:t>Since 2023, two groups are fighting each other for control of the Sudan – the </a:t>
            </a:r>
            <a:r>
              <a:rPr lang="en-GB" sz="2800">
                <a:solidFill>
                  <a:srgbClr val="212121"/>
                </a:solidFill>
                <a:cs typeface="Arial"/>
              </a:rPr>
              <a:t>government's Sudanese Armed Forces and </a:t>
            </a:r>
            <a:r>
              <a:rPr lang="en-GB" sz="2800">
                <a:solidFill>
                  <a:srgbClr val="212121"/>
                </a:solidFill>
                <a:latin typeface="+mn-lt"/>
                <a:cs typeface="Arial"/>
              </a:rPr>
              <a:t>the </a:t>
            </a:r>
            <a:r>
              <a:rPr lang="en-GB" sz="2800">
                <a:solidFill>
                  <a:srgbClr val="212121"/>
                </a:solidFill>
                <a:cs typeface="Arial"/>
              </a:rPr>
              <a:t>Rapid Support Forces.</a:t>
            </a:r>
            <a:r>
              <a:rPr lang="en-GB" sz="2800">
                <a:solidFill>
                  <a:srgbClr val="212121"/>
                </a:solidFill>
                <a:latin typeface="+mn-lt"/>
                <a:cs typeface="Arial"/>
              </a:rPr>
              <a:t> </a:t>
            </a:r>
            <a:r>
              <a:rPr lang="en-GB" sz="2800">
                <a:solidFill>
                  <a:srgbClr val="212121"/>
                </a:solidFill>
              </a:rPr>
              <a:t>Most people in Sudan are civilians; they are not </a:t>
            </a:r>
            <a:r>
              <a:rPr lang="en-GB" sz="2800">
                <a:solidFill>
                  <a:srgbClr val="212121"/>
                </a:solidFill>
                <a:cs typeface="Arial"/>
              </a:rPr>
              <a:t>fighting</a:t>
            </a:r>
            <a:r>
              <a:rPr lang="en-GB" sz="2800">
                <a:solidFill>
                  <a:srgbClr val="212121"/>
                </a:solidFill>
              </a:rPr>
              <a:t>.</a:t>
            </a:r>
            <a:r>
              <a:rPr lang="en-GB" sz="2800">
                <a:solidFill>
                  <a:srgbClr val="212121"/>
                </a:solidFill>
                <a:cs typeface="Arial"/>
              </a:rPr>
              <a:t> Because of the fighting</a:t>
            </a:r>
            <a:r>
              <a:rPr lang="en-GB" sz="2800">
                <a:solidFill>
                  <a:srgbClr val="212121"/>
                </a:solidFill>
              </a:rPr>
              <a:t>, </a:t>
            </a:r>
            <a:r>
              <a:rPr lang="en-GB" sz="2800">
                <a:solidFill>
                  <a:srgbClr val="212121"/>
                </a:solidFill>
                <a:cs typeface="Arial"/>
              </a:rPr>
              <a:t>many people in Sudan are unsafe and have had to flee their homes. Millions of Sudanese people are displaced, do not have enough food or medicine and many children cannot go to school.</a:t>
            </a:r>
            <a:endParaRPr lang="en-GB" sz="2800">
              <a:solidFill>
                <a:srgbClr val="0F0A07"/>
              </a:solidFill>
              <a:cs typeface="Arial"/>
            </a:endParaRPr>
          </a:p>
          <a:p>
            <a:endParaRPr lang="en-GB" sz="2800">
              <a:solidFill>
                <a:srgbClr val="212121"/>
              </a:solidFill>
              <a:cs typeface="Arial"/>
            </a:endParaRPr>
          </a:p>
          <a:p>
            <a:r>
              <a:rPr lang="en-GB" sz="2800">
                <a:cs typeface="Arial"/>
              </a:rPr>
              <a:t>Sudan is the world’s largest humanitarian crisis. </a:t>
            </a:r>
            <a:r>
              <a:rPr lang="en-GB" sz="2800" b="1">
                <a:cs typeface="Arial"/>
              </a:rPr>
              <a:t>15.3 million children</a:t>
            </a:r>
            <a:r>
              <a:rPr lang="en-GB" sz="2800">
                <a:cs typeface="Arial"/>
              </a:rPr>
              <a:t> need protection and assistance.</a:t>
            </a:r>
            <a:endParaRPr lang="en-US" sz="2800">
              <a:cs typeface="Arial"/>
            </a:endParaRPr>
          </a:p>
          <a:p>
            <a:endParaRPr lang="en-GB">
              <a:cs typeface="Arial"/>
            </a:endParaRPr>
          </a:p>
        </p:txBody>
      </p:sp>
      <p:sp>
        <p:nvSpPr>
          <p:cNvPr id="29" name="Rounded Rectangle 3">
            <a:extLst>
              <a:ext uri="{FF2B5EF4-FFF2-40B4-BE49-F238E27FC236}">
                <a16:creationId xmlns:a16="http://schemas.microsoft.com/office/drawing/2014/main" id="{1A688F59-2DCA-E49B-BB9B-EBAF132D28A7}"/>
              </a:ext>
            </a:extLst>
          </p:cNvPr>
          <p:cNvSpPr/>
          <p:nvPr/>
        </p:nvSpPr>
        <p:spPr>
          <a:xfrm>
            <a:off x="10539998" y="345152"/>
            <a:ext cx="1298335" cy="648000"/>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31" name="5-point Star 5">
            <a:extLst>
              <a:ext uri="{FF2B5EF4-FFF2-40B4-BE49-F238E27FC236}">
                <a16:creationId xmlns:a16="http://schemas.microsoft.com/office/drawing/2014/main" id="{AB402279-8C4A-7D19-F342-52DEAA8DEF27}"/>
              </a:ext>
            </a:extLst>
          </p:cNvPr>
          <p:cNvSpPr/>
          <p:nvPr/>
        </p:nvSpPr>
        <p:spPr>
          <a:xfrm>
            <a:off x="10694018" y="425483"/>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33" name="5-point Star 6">
            <a:extLst>
              <a:ext uri="{FF2B5EF4-FFF2-40B4-BE49-F238E27FC236}">
                <a16:creationId xmlns:a16="http://schemas.microsoft.com/office/drawing/2014/main" id="{63E66962-D290-607B-F83B-96C21A5181EF}"/>
              </a:ext>
            </a:extLst>
          </p:cNvPr>
          <p:cNvSpPr/>
          <p:nvPr/>
        </p:nvSpPr>
        <p:spPr>
          <a:xfrm>
            <a:off x="11234163" y="425483"/>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Tree>
    <p:extLst>
      <p:ext uri="{BB962C8B-B14F-4D97-AF65-F5344CB8AC3E}">
        <p14:creationId xmlns:p14="http://schemas.microsoft.com/office/powerpoint/2010/main" val="72523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C6A7-A493-4EEC-4A12-E30849D7CA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48A17-6A8F-B092-91B8-F8CCD750E236}"/>
              </a:ext>
            </a:extLst>
          </p:cNvPr>
          <p:cNvSpPr>
            <a:spLocks noGrp="1"/>
          </p:cNvSpPr>
          <p:nvPr>
            <p:ph type="sldNum" sz="quarter" idx="12"/>
          </p:nvPr>
        </p:nvSpPr>
        <p:spPr/>
        <p:txBody>
          <a:bodyPr/>
          <a:lstStyle/>
          <a:p>
            <a:fld id="{B700715A-75CD-0942-A2C0-E097070BAE3D}" type="slidenum">
              <a:rPr lang="en-US" smtClean="0"/>
              <a:pPr/>
              <a:t>8</a:t>
            </a:fld>
            <a:endParaRPr lang="en-US"/>
          </a:p>
        </p:txBody>
      </p:sp>
      <p:sp>
        <p:nvSpPr>
          <p:cNvPr id="3" name="Title 2">
            <a:extLst>
              <a:ext uri="{FF2B5EF4-FFF2-40B4-BE49-F238E27FC236}">
                <a16:creationId xmlns:a16="http://schemas.microsoft.com/office/drawing/2014/main" id="{57F4E120-3EE3-B12E-5C6C-15F17049E328}"/>
              </a:ext>
            </a:extLst>
          </p:cNvPr>
          <p:cNvSpPr>
            <a:spLocks noGrp="1"/>
          </p:cNvSpPr>
          <p:nvPr>
            <p:ph type="title"/>
          </p:nvPr>
        </p:nvSpPr>
        <p:spPr/>
        <p:txBody>
          <a:bodyPr/>
          <a:lstStyle/>
          <a:p>
            <a:r>
              <a:rPr lang="en-GB"/>
              <a:t>What is happening in Sudan?</a:t>
            </a:r>
          </a:p>
        </p:txBody>
      </p:sp>
      <p:sp>
        <p:nvSpPr>
          <p:cNvPr id="5" name="TextBox 4">
            <a:extLst>
              <a:ext uri="{FF2B5EF4-FFF2-40B4-BE49-F238E27FC236}">
                <a16:creationId xmlns:a16="http://schemas.microsoft.com/office/drawing/2014/main" id="{90B28F28-7118-CAA2-000E-F5CE11129A00}"/>
              </a:ext>
            </a:extLst>
          </p:cNvPr>
          <p:cNvSpPr txBox="1"/>
          <p:nvPr/>
        </p:nvSpPr>
        <p:spPr>
          <a:xfrm>
            <a:off x="476275" y="1438281"/>
            <a:ext cx="11069808" cy="5252923"/>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cs typeface="Arial"/>
              </a:rPr>
              <a:t>Sudan is the world’s largest humanitarian crisis.</a:t>
            </a:r>
            <a:br>
              <a:rPr lang="en-GB" dirty="0">
                <a:cs typeface="Arial"/>
              </a:rPr>
            </a:br>
            <a:endParaRPr lang="en-GB" dirty="0">
              <a:cs typeface="Arial"/>
            </a:endParaRPr>
          </a:p>
          <a:p>
            <a:r>
              <a:rPr lang="en-GB" dirty="0">
                <a:cs typeface="Arial"/>
              </a:rPr>
              <a:t>In 2018, people across Sudan began protesting because of economic collapse. People could not afford their basic needs, such as food and fuel. People protested for access to these rights and demanded that President Omar al-Bashir should resign, after ruling for nearly 30 years. In 2019, the army removed the President, but protestors continued to protest as they wanted a civilian rule, not a government led by the army. </a:t>
            </a:r>
          </a:p>
          <a:p>
            <a:endParaRPr lang="en-GB" dirty="0">
              <a:cs typeface="Arial"/>
            </a:endParaRPr>
          </a:p>
          <a:p>
            <a:r>
              <a:rPr lang="en-GB" dirty="0">
                <a:cs typeface="Arial"/>
              </a:rPr>
              <a:t>While most people in Sudan wanted a democratic government, in 2023 two groups began fighting – the </a:t>
            </a:r>
            <a:r>
              <a:rPr lang="en-GB" dirty="0">
                <a:solidFill>
                  <a:srgbClr val="212121"/>
                </a:solidFill>
                <a:cs typeface="Arial"/>
              </a:rPr>
              <a:t>government's Sudanese Armed Forces and </a:t>
            </a:r>
            <a:r>
              <a:rPr lang="en-GB" dirty="0">
                <a:solidFill>
                  <a:srgbClr val="212121"/>
                </a:solidFill>
                <a:latin typeface="+mn-lt"/>
                <a:cs typeface="Arial"/>
              </a:rPr>
              <a:t>the </a:t>
            </a:r>
            <a:r>
              <a:rPr lang="en-GB" dirty="0">
                <a:solidFill>
                  <a:srgbClr val="212121"/>
                </a:solidFill>
                <a:cs typeface="Arial"/>
              </a:rPr>
              <a:t>Rapid Support Forces.</a:t>
            </a:r>
            <a:r>
              <a:rPr lang="en-GB" dirty="0">
                <a:solidFill>
                  <a:srgbClr val="212121"/>
                </a:solidFill>
                <a:latin typeface="+mn-lt"/>
                <a:cs typeface="Arial"/>
              </a:rPr>
              <a:t> </a:t>
            </a:r>
            <a:r>
              <a:rPr lang="en-GB" dirty="0">
                <a:solidFill>
                  <a:srgbClr val="212121"/>
                </a:solidFill>
              </a:rPr>
              <a:t>They are fighting each other for control of Sudan. This is not only a civil war but also an international war as several foreign governments are supporting different groups in Sudan.</a:t>
            </a:r>
            <a:br>
              <a:rPr lang="en-GB" dirty="0">
                <a:cs typeface="Arial"/>
              </a:rPr>
            </a:br>
            <a:br>
              <a:rPr lang="en-GB" dirty="0"/>
            </a:br>
            <a:r>
              <a:rPr lang="en-GB" dirty="0">
                <a:solidFill>
                  <a:srgbClr val="212121"/>
                </a:solidFill>
              </a:rPr>
              <a:t>Most people in Sudan are civilians; they are not </a:t>
            </a:r>
            <a:r>
              <a:rPr lang="en-GB" dirty="0">
                <a:solidFill>
                  <a:srgbClr val="212121"/>
                </a:solidFill>
                <a:cs typeface="Arial"/>
              </a:rPr>
              <a:t>fighting</a:t>
            </a:r>
            <a:r>
              <a:rPr lang="en-GB" dirty="0">
                <a:solidFill>
                  <a:srgbClr val="212121"/>
                </a:solidFill>
              </a:rPr>
              <a:t>.</a:t>
            </a:r>
            <a:r>
              <a:rPr lang="en-GB" dirty="0">
                <a:solidFill>
                  <a:srgbClr val="212121"/>
                </a:solidFill>
                <a:cs typeface="Arial"/>
              </a:rPr>
              <a:t> Because of the fighting</a:t>
            </a:r>
            <a:r>
              <a:rPr lang="en-GB" dirty="0">
                <a:solidFill>
                  <a:srgbClr val="212121"/>
                </a:solidFill>
              </a:rPr>
              <a:t>, </a:t>
            </a:r>
            <a:r>
              <a:rPr lang="en-GB" dirty="0">
                <a:solidFill>
                  <a:srgbClr val="212121"/>
                </a:solidFill>
                <a:cs typeface="Arial"/>
              </a:rPr>
              <a:t>many people in Sudan are unsafe and have had to flee their homes. Millions of Sudanese people are displaced, do not have enough food or medicine and many children cannot go to school.</a:t>
            </a:r>
            <a:endParaRPr lang="en-GB" dirty="0">
              <a:solidFill>
                <a:srgbClr val="0F0A07"/>
              </a:solidFill>
              <a:cs typeface="Arial"/>
            </a:endParaRPr>
          </a:p>
          <a:p>
            <a:endParaRPr lang="en-GB" dirty="0">
              <a:solidFill>
                <a:srgbClr val="212121"/>
              </a:solidFill>
              <a:cs typeface="Arial"/>
            </a:endParaRPr>
          </a:p>
          <a:p>
            <a:r>
              <a:rPr lang="en-GB" b="1" dirty="0">
                <a:cs typeface="Arial"/>
              </a:rPr>
              <a:t>15.3 million children</a:t>
            </a:r>
            <a:r>
              <a:rPr lang="en-GB" dirty="0">
                <a:cs typeface="Arial"/>
              </a:rPr>
              <a:t> require protection and assistance.</a:t>
            </a:r>
            <a:endParaRPr lang="en-US" dirty="0">
              <a:cs typeface="Arial"/>
            </a:endParaRPr>
          </a:p>
          <a:p>
            <a:endParaRPr lang="en-GB" sz="1600" dirty="0">
              <a:cs typeface="Arial"/>
            </a:endParaRPr>
          </a:p>
        </p:txBody>
      </p:sp>
      <p:grpSp>
        <p:nvGrpSpPr>
          <p:cNvPr id="39" name="Group 38">
            <a:extLst>
              <a:ext uri="{FF2B5EF4-FFF2-40B4-BE49-F238E27FC236}">
                <a16:creationId xmlns:a16="http://schemas.microsoft.com/office/drawing/2014/main" id="{BF2D51FC-A1C9-F25A-4823-50DF02899F9D}"/>
              </a:ext>
            </a:extLst>
          </p:cNvPr>
          <p:cNvGrpSpPr/>
          <p:nvPr/>
        </p:nvGrpSpPr>
        <p:grpSpPr>
          <a:xfrm>
            <a:off x="10088353" y="366617"/>
            <a:ext cx="1875239" cy="648000"/>
            <a:chOff x="10088353" y="366617"/>
            <a:chExt cx="1372614" cy="462159"/>
          </a:xfrm>
        </p:grpSpPr>
        <p:sp>
          <p:nvSpPr>
            <p:cNvPr id="35" name="Rounded Rectangle 3">
              <a:extLst>
                <a:ext uri="{FF2B5EF4-FFF2-40B4-BE49-F238E27FC236}">
                  <a16:creationId xmlns:a16="http://schemas.microsoft.com/office/drawing/2014/main" id="{C191FBF8-1DB4-7AA3-0862-99EF599C9139}"/>
                </a:ext>
              </a:extLst>
            </p:cNvPr>
            <p:cNvSpPr/>
            <p:nvPr/>
          </p:nvSpPr>
          <p:spPr>
            <a:xfrm>
              <a:off x="10088353" y="366617"/>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36" name="5-point Star 5">
              <a:extLst>
                <a:ext uri="{FF2B5EF4-FFF2-40B4-BE49-F238E27FC236}">
                  <a16:creationId xmlns:a16="http://schemas.microsoft.com/office/drawing/2014/main" id="{7708C259-D55E-25FE-25B8-810BC8EEA1A2}"/>
                </a:ext>
              </a:extLst>
            </p:cNvPr>
            <p:cNvSpPr/>
            <p:nvPr/>
          </p:nvSpPr>
          <p:spPr>
            <a:xfrm>
              <a:off x="10185379"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37" name="5-point Star 6">
              <a:extLst>
                <a:ext uri="{FF2B5EF4-FFF2-40B4-BE49-F238E27FC236}">
                  <a16:creationId xmlns:a16="http://schemas.microsoft.com/office/drawing/2014/main" id="{F77D6F32-FE5F-AE9A-BC89-1A9D43451602}"/>
                </a:ext>
              </a:extLst>
            </p:cNvPr>
            <p:cNvSpPr/>
            <p:nvPr/>
          </p:nvSpPr>
          <p:spPr>
            <a:xfrm>
              <a:off x="10588604"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38" name="5-point Star 7">
              <a:extLst>
                <a:ext uri="{FF2B5EF4-FFF2-40B4-BE49-F238E27FC236}">
                  <a16:creationId xmlns:a16="http://schemas.microsoft.com/office/drawing/2014/main" id="{F961B730-D6E2-E6EB-7A1C-A39A12F74CBD}"/>
                </a:ext>
              </a:extLst>
            </p:cNvPr>
            <p:cNvSpPr/>
            <p:nvPr/>
          </p:nvSpPr>
          <p:spPr>
            <a:xfrm>
              <a:off x="10988654" y="408601"/>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spTree>
    <p:extLst>
      <p:ext uri="{BB962C8B-B14F-4D97-AF65-F5344CB8AC3E}">
        <p14:creationId xmlns:p14="http://schemas.microsoft.com/office/powerpoint/2010/main" val="397077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2875D-407B-7C9D-B8D8-E19991F9615C}"/>
              </a:ext>
            </a:extLst>
          </p:cNvPr>
          <p:cNvSpPr>
            <a:spLocks noGrp="1"/>
          </p:cNvSpPr>
          <p:nvPr>
            <p:ph type="sldNum" sz="quarter" idx="12"/>
          </p:nvPr>
        </p:nvSpPr>
        <p:spPr/>
        <p:txBody>
          <a:bodyPr/>
          <a:lstStyle/>
          <a:p>
            <a:fld id="{B700715A-75CD-0942-A2C0-E097070BAE3D}" type="slidenum">
              <a:rPr lang="en-US" smtClean="0"/>
              <a:pPr/>
              <a:t>9</a:t>
            </a:fld>
            <a:endParaRPr lang="en-US"/>
          </a:p>
        </p:txBody>
      </p:sp>
      <p:sp>
        <p:nvSpPr>
          <p:cNvPr id="3" name="Title 2">
            <a:extLst>
              <a:ext uri="{FF2B5EF4-FFF2-40B4-BE49-F238E27FC236}">
                <a16:creationId xmlns:a16="http://schemas.microsoft.com/office/drawing/2014/main" id="{CE1C1B36-43EE-E629-8C16-EAC10631C922}"/>
              </a:ext>
            </a:extLst>
          </p:cNvPr>
          <p:cNvSpPr>
            <a:spLocks noGrp="1"/>
          </p:cNvSpPr>
          <p:nvPr>
            <p:ph type="title"/>
          </p:nvPr>
        </p:nvSpPr>
        <p:spPr>
          <a:xfrm>
            <a:off x="479426" y="714737"/>
            <a:ext cx="5308429" cy="639837"/>
          </a:xfrm>
        </p:spPr>
        <p:txBody>
          <a:bodyPr/>
          <a:lstStyle/>
          <a:p>
            <a:r>
              <a:rPr lang="en-GB">
                <a:cs typeface="Arial"/>
              </a:rPr>
              <a:t>Intro to UNICEF in Sudan</a:t>
            </a:r>
            <a:endParaRPr lang="en-GB" b="0">
              <a:cs typeface="Arial"/>
            </a:endParaRPr>
          </a:p>
        </p:txBody>
      </p:sp>
      <p:sp>
        <p:nvSpPr>
          <p:cNvPr id="7" name="TextBox 4">
            <a:extLst>
              <a:ext uri="{FF2B5EF4-FFF2-40B4-BE49-F238E27FC236}">
                <a16:creationId xmlns:a16="http://schemas.microsoft.com/office/drawing/2014/main" id="{7D0F8940-9F85-9E4A-5342-F976EC287BE8}"/>
              </a:ext>
            </a:extLst>
          </p:cNvPr>
          <p:cNvSpPr txBox="1"/>
          <p:nvPr/>
        </p:nvSpPr>
        <p:spPr>
          <a:xfrm>
            <a:off x="476275" y="1718151"/>
            <a:ext cx="10804933" cy="4838537"/>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t>UNICEF is working with other organisations and local communities in Sudan to deliver life-saving food, water and sanitation.</a:t>
            </a:r>
            <a:endParaRPr lang="en-GB" sz="2400">
              <a:cs typeface="Arial"/>
            </a:endParaRPr>
          </a:p>
          <a:p>
            <a:endParaRPr lang="en-GB" sz="2400">
              <a:cs typeface="Arial"/>
            </a:endParaRPr>
          </a:p>
          <a:p>
            <a:r>
              <a:rPr lang="en-GB" sz="2400">
                <a:cs typeface="Arial"/>
              </a:rPr>
              <a:t>For example, UNICEF has helped millions of people in Sudan access safe drinking water and food. In 2025, UNICEF helped more than 1.3 million children access learning.</a:t>
            </a:r>
          </a:p>
          <a:p>
            <a:br>
              <a:rPr lang="en-GB" sz="2400">
                <a:cs typeface="Arial"/>
              </a:rPr>
            </a:br>
            <a:r>
              <a:rPr lang="en-GB" sz="2400">
                <a:cs typeface="Arial"/>
              </a:rPr>
              <a:t>UNICEF is raising money so that in 2026 they can help:</a:t>
            </a:r>
            <a:endParaRPr lang="en-GB" sz="2400">
              <a:ea typeface="Roboto"/>
              <a:cs typeface="Arial"/>
            </a:endParaRPr>
          </a:p>
          <a:p>
            <a:endParaRPr lang="en-GB" sz="2400">
              <a:solidFill>
                <a:srgbClr val="0F0A07"/>
              </a:solidFill>
              <a:latin typeface="Arial" panose="020B0604020202020204"/>
              <a:ea typeface="Roboto"/>
              <a:cs typeface="Arial"/>
            </a:endParaRPr>
          </a:p>
          <a:p>
            <a:pPr marL="342900" indent="-342900">
              <a:buFont typeface="Arial"/>
              <a:buChar char="•"/>
            </a:pPr>
            <a:r>
              <a:rPr lang="en-GB" sz="2400">
                <a:solidFill>
                  <a:srgbClr val="0F0A07"/>
                </a:solidFill>
                <a:latin typeface="Arial" panose="020B0604020202020204"/>
                <a:ea typeface="Roboto"/>
                <a:cs typeface="Arial"/>
              </a:rPr>
              <a:t>12 million people access safe drinking water</a:t>
            </a:r>
          </a:p>
          <a:p>
            <a:pPr marL="342900" indent="-342900">
              <a:buFont typeface="Arial"/>
              <a:buChar char="•"/>
            </a:pPr>
            <a:r>
              <a:rPr lang="en-GB" sz="2400">
                <a:solidFill>
                  <a:srgbClr val="0F0A07"/>
                </a:solidFill>
                <a:latin typeface="Arial" panose="020B0604020202020204"/>
                <a:ea typeface="Roboto"/>
                <a:cs typeface="Arial"/>
              </a:rPr>
              <a:t>1.6 million children access learning </a:t>
            </a:r>
          </a:p>
          <a:p>
            <a:pPr marL="342900" indent="-342900">
              <a:buFont typeface="Arial"/>
              <a:buChar char="•"/>
            </a:pPr>
            <a:r>
              <a:rPr lang="en-GB" sz="2400">
                <a:solidFill>
                  <a:srgbClr val="0F0A07"/>
                </a:solidFill>
                <a:latin typeface="Arial" panose="020B0604020202020204"/>
                <a:ea typeface="Roboto"/>
                <a:cs typeface="Arial"/>
              </a:rPr>
              <a:t>3.6 million children and women access health care</a:t>
            </a:r>
          </a:p>
          <a:p>
            <a:pPr marL="285750" indent="-285750">
              <a:buFont typeface="Arial"/>
              <a:buChar char="•"/>
            </a:pPr>
            <a:endParaRPr lang="en-US" sz="2400">
              <a:cs typeface="Arial"/>
            </a:endParaRPr>
          </a:p>
          <a:p>
            <a:pPr marL="285750" indent="-285750">
              <a:buFont typeface="Arial"/>
              <a:buChar char="•"/>
            </a:pPr>
            <a:endParaRPr lang="en-GB" sz="2400">
              <a:cs typeface="Arial"/>
            </a:endParaRPr>
          </a:p>
          <a:p>
            <a:pPr marL="285750" indent="-285750">
              <a:buFont typeface="Arial"/>
              <a:buChar char="•"/>
            </a:pPr>
            <a:endParaRPr lang="en-GB" sz="2400">
              <a:cs typeface="Arial"/>
            </a:endParaRPr>
          </a:p>
          <a:p>
            <a:pPr>
              <a:spcBef>
                <a:spcPts val="600"/>
              </a:spcBef>
            </a:pPr>
            <a:endParaRPr lang="en-GB" sz="2000">
              <a:cs typeface="Arial"/>
            </a:endParaRPr>
          </a:p>
          <a:p>
            <a:endParaRPr lang="en-GB">
              <a:cs typeface="Arial"/>
            </a:endParaRPr>
          </a:p>
          <a:p>
            <a:endParaRPr lang="en-GB">
              <a:cs typeface="Arial"/>
            </a:endParaRPr>
          </a:p>
          <a:p>
            <a:endParaRPr lang="en-GB">
              <a:cs typeface="Arial"/>
            </a:endParaRPr>
          </a:p>
        </p:txBody>
      </p:sp>
    </p:spTree>
    <p:extLst>
      <p:ext uri="{BB962C8B-B14F-4D97-AF65-F5344CB8AC3E}">
        <p14:creationId xmlns:p14="http://schemas.microsoft.com/office/powerpoint/2010/main" val="3357765274"/>
      </p:ext>
    </p:extLst>
  </p:cSld>
  <p:clrMapOvr>
    <a:masterClrMapping/>
  </p:clrMapOvr>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62ad8c7d4ec80e0de8d28c4a9b69a5bc">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c55a42afd0d85d96a44c92ef8a108fc"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Props1.xml><?xml version="1.0" encoding="utf-8"?>
<ds:datastoreItem xmlns:ds="http://schemas.openxmlformats.org/officeDocument/2006/customXml" ds:itemID="{D9736AF3-E278-4967-9DF1-AD717A9B3E8A}">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3.xml><?xml version="1.0" encoding="utf-8"?>
<ds:datastoreItem xmlns:ds="http://schemas.openxmlformats.org/officeDocument/2006/customXml" ds:itemID="{FF8ED005-FC8B-48C8-86EE-0C548D1A5C52}">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4278</Words>
  <Application>Microsoft Office PowerPoint</Application>
  <PresentationFormat>Widescreen</PresentationFormat>
  <Paragraphs>281</Paragraphs>
  <Slides>21</Slides>
  <Notes>19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Roboto</vt:lpstr>
      <vt:lpstr>Segoe UI</vt:lpstr>
      <vt:lpstr>System Font</vt:lpstr>
      <vt:lpstr>System Font Regular</vt:lpstr>
      <vt:lpstr>Univers LT Pro 45 Light</vt:lpstr>
      <vt:lpstr>Univers LT Pro 55</vt:lpstr>
      <vt:lpstr>Rights Around The World</vt:lpstr>
      <vt:lpstr>Sudan</vt:lpstr>
      <vt:lpstr>How to use this resource</vt:lpstr>
      <vt:lpstr>For assemblies or group sessions</vt:lpstr>
      <vt:lpstr>This month we are in…</vt:lpstr>
      <vt:lpstr>Traveller's guide</vt:lpstr>
      <vt:lpstr>What is happening in Sudan?</vt:lpstr>
      <vt:lpstr>What is happening in Sudan?</vt:lpstr>
      <vt:lpstr>What is happening in Sudan?</vt:lpstr>
      <vt:lpstr>Intro to UNICEF in Sudan</vt:lpstr>
      <vt:lpstr>Naba's Story </vt:lpstr>
      <vt:lpstr>Naba's Story </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Mariam Dawood</cp:lastModifiedBy>
  <cp:revision>16</cp:revision>
  <dcterms:created xsi:type="dcterms:W3CDTF">2021-09-08T14:02:26Z</dcterms:created>
  <dcterms:modified xsi:type="dcterms:W3CDTF">2026-01-08T15:04:35Z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