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27"/>
  </p:notesMasterIdLst>
  <p:sldIdLst>
    <p:sldId id="257" r:id="rId6"/>
    <p:sldId id="330" r:id="rId7"/>
    <p:sldId id="319" r:id="rId8"/>
    <p:sldId id="298" r:id="rId9"/>
    <p:sldId id="299" r:id="rId10"/>
    <p:sldId id="337" r:id="rId11"/>
    <p:sldId id="352" r:id="rId12"/>
    <p:sldId id="351" r:id="rId13"/>
    <p:sldId id="303" r:id="rId14"/>
    <p:sldId id="305" r:id="rId15"/>
    <p:sldId id="304" r:id="rId16"/>
    <p:sldId id="340" r:id="rId17"/>
    <p:sldId id="320" r:id="rId18"/>
    <p:sldId id="310" r:id="rId19"/>
    <p:sldId id="353" r:id="rId20"/>
    <p:sldId id="2145704578" r:id="rId21"/>
    <p:sldId id="2145704584" r:id="rId22"/>
    <p:sldId id="2145704575" r:id="rId23"/>
    <p:sldId id="2147473535" r:id="rId24"/>
    <p:sldId id="315" r:id="rId25"/>
    <p:sldId id="21474735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Lst>
        </p14:section>
        <p14:section name="Part 1" id="{0C14B31D-E645-0F47-977E-90ED2333F42F}">
          <p14:sldIdLst>
            <p14:sldId id="319"/>
            <p14:sldId id="298"/>
            <p14:sldId id="299"/>
            <p14:sldId id="337"/>
            <p14:sldId id="352"/>
            <p14:sldId id="351"/>
            <p14:sldId id="303"/>
            <p14:sldId id="305"/>
            <p14:sldId id="304"/>
            <p14:sldId id="340"/>
          </p14:sldIdLst>
        </p14:section>
        <p14:section name="Part 2" id="{E9725F24-2F43-324D-A6E6-6F5B38548063}">
          <p14:sldIdLst>
            <p14:sldId id="320"/>
            <p14:sldId id="310"/>
            <p14:sldId id="353"/>
          </p14:sldIdLst>
        </p14:section>
        <p14:section name="What is Soccer Aid?" id="{26701567-74D8-467B-BBB2-80906CE74B3E}">
          <p14:sldIdLst>
            <p14:sldId id="2145704578"/>
            <p14:sldId id="2145704584"/>
            <p14:sldId id="2145704575"/>
            <p14:sldId id="2147473535"/>
          </p14:sldIdLst>
        </p14:section>
        <p14:section name="Take your learning into the world" id="{9AE7EC29-41DB-4131-B627-4D6B1F70118C}">
          <p14:sldIdLst>
            <p14:sldId id="315"/>
            <p14:sldId id="2147473536"/>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745902-E75A-0B92-72CE-E549A0426F66}" name="Sarah Hodgkinson" initials="SH" userId="S::SHodgkinson@unicef.org.uk::9f62b195-bc13-4307-a36b-62e279e365ae" providerId="AD"/>
  <p188:author id="{0AFC4A10-A3F5-7711-2A81-F8B16388540C}" name="Ariana Kasraee" initials="AK" userId="S::arianak@unicef.org.uk::45cc6892-d8d3-4514-84fe-3e8c0f815fba" providerId="AD"/>
  <p188:author id="{CE289D22-02C9-83E4-B08E-42FE4007F7BF}" name="Aimee Randall" initials="AR" userId="33Y/yG8lMaUbxfcd3zGIVLKRwcWHuVmr8ioRcSDTRVE=" providerId="None"/>
  <p188:author id="{D40F7823-C21E-6AAF-1E43-CECF746FA49C}" name="Helen Trivers" initials="HT" userId="S::htrivers@unicef.org.uk::01c0b90d-8952-4913-9306-d7020156f283" providerId="AD"/>
  <p188:author id="{4949F523-D1ED-BD12-80F8-3A3EA18A086C}" name="Prabhash Upadhyaya" initials="PU" userId="S::PrabhashU@unicef.org.uk::5a779b8a-3005-4e97-9ff8-ac570648e9da" providerId="AD"/>
  <p188:author id="{C7505529-642B-D73C-0A20-3C08309D5B1E}" name="Kate Vickers" initials="KV" userId="S::kvickers@unicef.org.uk::8f5c92b4-0ea5-44f7-804b-ccaebda4de84" providerId="AD"/>
  <p188:author id="{45210131-7412-C482-4CA2-6F300C7A6C65}" name="Katelyn Farrenson" initials="KF" userId="S::katelynf@unicef.org.uk::fd8dbf2d-b72f-4342-a776-911ff8515b45" providerId="AD"/>
  <p188:author id="{112CC733-A5B8-65E0-98F7-E82EB957036F}" name="Prabhash Upadhyaya" initials="PU" userId="S::prabhashu@unicef.org.uk::5a779b8a-3005-4e97-9ff8-ac570648e9da" providerId="AD"/>
  <p188:author id="{E2C65A46-F35C-57A8-6C31-7D13DC8ECC03}" name="Katherine Fardell" initials="KF" userId="S::KatherineF@unicef.org.uk::050b0ba3-7e4c-49f4-a3d1-8a4d11ba0cca" providerId="AD"/>
  <p188:author id="{3751DB4A-D17C-0F11-CEFC-FC785A432175}" name="Kathy Allan" initials="KA" userId="S::kathyk@unicef.org.uk::52ef52c3-b571-42cc-9b30-8fa82413ad86" providerId="AD"/>
  <p188:author id="{EB793F57-E4C7-BF87-30E5-E939CB0DB3C1}" name="Katherine Fardell" initials="KF" userId="S::katherinef@unicef.org.uk::050b0ba3-7e4c-49f4-a3d1-8a4d11ba0cca"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B09EAF84-BD8A-8726-AE94-870B12DFE375}" name="Kate Vickers" initials="" userId="S::KVickers@unicef.org.uk::8f5c92b4-0ea5-44f7-804b-ccaebda4de84" providerId="AD"/>
  <p188:author id="{7530EC8C-21E2-00BF-6B41-9787D878BFF6}" name="Stuart Whiffin" initials="SW" userId="S::stuartw@unicef.org.uk::c3054620-2d2b-49cd-b2c1-23a5e8a68bd5" providerId="AD"/>
  <p188:author id="{24F35291-7658-993C-47C5-DF43B6A7BDB7}" name="James Kerridge" initials="JK" userId="James Kerridge" providerId="None"/>
  <p188:author id="{75847298-4643-204A-5F11-557D1695C7F8}" name="Iddanella Sarmiento" initials="" userId="S::IddanellaS@unicef.org.uk::9c7e45c0-9284-4bdf-bf87-78d28a7a8228" providerId="AD"/>
  <p188:author id="{E06E2B9B-EB6C-C777-D29A-9FC5B31A8857}" name="Christian Humphries" initials="CH" userId="S::christianh@unicef.org.uk::99799258-bfe8-48e8-8ea2-41935e2231f3" providerId="AD"/>
  <p188:author id="{AF752AA7-3548-A8EF-46AB-9C1CF9D70E5E}" name="Mariam Dawood" initials="MD" userId="S::MariamD@unicef.org.uk::28b3a66c-53a6-4a8d-b818-56e91cf1c66b" providerId="AD"/>
  <p188:author id="{0B547EBC-74C7-56DE-ED3A-CB6F0E030667}" name="Iddanella Sarmiento" initials="IS" userId="S::iddanellas@unicef.org.uk::9c7e45c0-9284-4bdf-bf87-78d28a7a8228" providerId="AD"/>
  <p188:author id="{788CCBEA-0905-EB8F-0FC9-1C5DB479B239}" name="Helen Trivers" initials="HT" userId="S::HTrivers@unicef.org.uk::01c0b90d-8952-4913-9306-d7020156f283" providerId="AD"/>
  <p188:author id="{C5662BEB-831F-6686-7D59-80BE54901B5B}" name="Martin Russell" initials="MR" userId="S::martinr@unicef.org.uk::a3a2a494-309d-4d02-9201-5320153f7240" providerId="AD"/>
  <p188:author id="{494EDFF3-EA28-2FDD-4DBA-50672710665D}" name="Anna Carey" initials="AC" userId="S::acarey@unicef.org.uk::a4bdf92a-5f55-4fb9-89ef-00f5fe3348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9DAE"/>
    <a:srgbClr val="FFA1F4"/>
    <a:srgbClr val="18A5AB"/>
    <a:srgbClr val="FF00BA"/>
    <a:srgbClr val="82075D"/>
    <a:srgbClr val="82045F"/>
    <a:srgbClr val="68C3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BE748-CE43-4C1D-ADE7-FAD144E45A67}" v="9" dt="2026-05-08T14:17:52.480"/>
    <p1510:client id="{E59CA0B9-C295-C3B5-17BF-7133D8610CDE}" v="3" dt="2026-05-08T08:53:36.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40" y="306"/>
      </p:cViewPr>
      <p:guideLst>
        <p:guide orient="horz"/>
        <p:guide/>
        <p:guide pos="3840"/>
        <p:guide orient="horz" pos="134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01c0b90d-8952-4913-9306-d7020156f283" providerId="ADAL" clId="{6530AE0C-680F-48B3-9B6C-736B1DC978C7}"/>
    <pc:docChg chg="undo custSel modSld">
      <pc:chgData name="Helen Trivers" userId="01c0b90d-8952-4913-9306-d7020156f283" providerId="ADAL" clId="{6530AE0C-680F-48B3-9B6C-736B1DC978C7}" dt="2026-05-08T14:17:52.480" v="55"/>
      <pc:docMkLst>
        <pc:docMk/>
      </pc:docMkLst>
      <pc:sldChg chg="modAnim">
        <pc:chgData name="Helen Trivers" userId="01c0b90d-8952-4913-9306-d7020156f283" providerId="ADAL" clId="{6530AE0C-680F-48B3-9B6C-736B1DC978C7}" dt="2026-05-08T14:17:52.480" v="55"/>
        <pc:sldMkLst>
          <pc:docMk/>
          <pc:sldMk cId="3492793759" sldId="303"/>
        </pc:sldMkLst>
      </pc:sldChg>
      <pc:sldChg chg="modNotesTx">
        <pc:chgData name="Helen Trivers" userId="01c0b90d-8952-4913-9306-d7020156f283" providerId="ADAL" clId="{6530AE0C-680F-48B3-9B6C-736B1DC978C7}" dt="2026-05-08T14:16:34.046" v="54" actId="20577"/>
        <pc:sldMkLst>
          <pc:docMk/>
          <pc:sldMk cId="807977577"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08/05/2026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ids.nationalgeographic.com/geography/countries/article/guatemala" TargetMode="External"/><Relationship Id="rId7" Type="http://schemas.openxmlformats.org/officeDocument/2006/relationships/hyperlink" Target="https://www.britannica.com/summary/Guatemal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dc.gov/yellow-book/hcp/americas-caribbean/guatemala-and-belize.html#:~:text=Guatemala%20is%20bordered%20by%20Mexico,Pacific%20Ocean%20to%20the%20southwest" TargetMode="External"/><Relationship Id="rId5" Type="http://schemas.openxmlformats.org/officeDocument/2006/relationships/hyperlink" Target="https://www.britannica.com/place/Guatemala" TargetMode="External"/><Relationship Id="rId4" Type="http://schemas.openxmlformats.org/officeDocument/2006/relationships/hyperlink" Target="https://kids.britannica.com/kids/article/Guatemala/34569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qvvJD7mwdA8&amp;t=3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qF594rgmm6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lobalgoals.org/goals/3-good-health-and-well-bei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globalgoals.org/goals/5-gender-equality/" TargetMode="External"/><Relationship Id="rId4" Type="http://schemas.openxmlformats.org/officeDocument/2006/relationships/hyperlink" Target="https://globalgoals.org/goals/4-quality-educa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a:t>
            </a:fld>
            <a:endParaRPr lang="en-GB"/>
          </a:p>
        </p:txBody>
      </p:sp>
    </p:spTree>
    <p:extLst>
      <p:ext uri="{BB962C8B-B14F-4D97-AF65-F5344CB8AC3E}">
        <p14:creationId xmlns:p14="http://schemas.microsoft.com/office/powerpoint/2010/main" val="365169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Univers LT Pro 45 Light"/>
            </a:endParaRPr>
          </a:p>
          <a:p>
            <a:r>
              <a:rPr lang="en-US">
                <a:latin typeface="Univers LT Pro 45 Light"/>
              </a:rPr>
              <a:t>Please be sure to follow your schools consent and safeguarding procedures with regard to photography of children.</a:t>
            </a:r>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14</a:t>
            </a:fld>
            <a:endParaRPr lang="en-GB"/>
          </a:p>
        </p:txBody>
      </p:sp>
    </p:spTree>
    <p:extLst>
      <p:ext uri="{BB962C8B-B14F-4D97-AF65-F5344CB8AC3E}">
        <p14:creationId xmlns:p14="http://schemas.microsoft.com/office/powerpoint/2010/main" val="267191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52CDF-CDFF-2C33-A5BD-21977100E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E2663-A888-FA7D-AD60-BCCF0E7BE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3377C-01D0-B449-304E-332D58658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Univers LT Pro 45 Light"/>
            </a:endParaRPr>
          </a:p>
          <a:p>
            <a:endParaRPr lang="en-US"/>
          </a:p>
        </p:txBody>
      </p:sp>
      <p:sp>
        <p:nvSpPr>
          <p:cNvPr id="4" name="Slide Number Placeholder 3">
            <a:extLst>
              <a:ext uri="{FF2B5EF4-FFF2-40B4-BE49-F238E27FC236}">
                <a16:creationId xmlns:a16="http://schemas.microsoft.com/office/drawing/2014/main" id="{D0279731-BD2A-5F16-CA4B-72970202AB52}"/>
              </a:ext>
            </a:extLst>
          </p:cNvPr>
          <p:cNvSpPr>
            <a:spLocks noGrp="1"/>
          </p:cNvSpPr>
          <p:nvPr>
            <p:ph type="sldNum" sz="quarter" idx="5"/>
          </p:nvPr>
        </p:nvSpPr>
        <p:spPr/>
        <p:txBody>
          <a:bodyPr/>
          <a:lstStyle/>
          <a:p>
            <a:fld id="{29579422-DDE5-7A4E-844D-890A01B6C3B6}" type="slidenum">
              <a:rPr lang="en-GB" smtClean="0"/>
              <a:pPr/>
              <a:t>15</a:t>
            </a:fld>
            <a:endParaRPr lang="en-GB"/>
          </a:p>
        </p:txBody>
      </p:sp>
    </p:spTree>
    <p:extLst>
      <p:ext uri="{BB962C8B-B14F-4D97-AF65-F5344CB8AC3E}">
        <p14:creationId xmlns:p14="http://schemas.microsoft.com/office/powerpoint/2010/main" val="310979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8CA7E3F-A282-3040-979F-FD7757A337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428D766-739D-C314-5915-CB7FAF9C38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ea typeface="Calibri"/>
                <a:cs typeface="Calibri"/>
              </a:rPr>
              <a:t>Soccer Aid for UNICEF is the world’s biggest celebrity football match, where Team England play against the Soccer Aid World XI team. The teams are made up of famous football legends and well-known celebrities.</a:t>
            </a:r>
          </a:p>
          <a:p>
            <a:endParaRPr lang="en-GB">
              <a:ea typeface="Calibri"/>
              <a:cs typeface="Calibri"/>
            </a:endParaRPr>
          </a:p>
          <a:p>
            <a:r>
              <a:rPr lang="en-GB"/>
              <a:t>Soccer Aid was started 20 years ago by Robbie Williams. So this year is a big year for us, as it's out 20 year anniversary! </a:t>
            </a:r>
            <a:endParaRPr lang="en-GB">
              <a:ea typeface="Calibri"/>
              <a:cs typeface="Calibri"/>
            </a:endParaRPr>
          </a:p>
          <a:p>
            <a:endParaRPr lang="en-GB">
              <a:ea typeface="Calibri"/>
              <a:cs typeface="Calibri"/>
            </a:endParaRPr>
          </a:p>
          <a:p>
            <a:r>
              <a:rPr lang="en-GB">
                <a:ea typeface="Calibri"/>
                <a:cs typeface="Calibri"/>
              </a:rPr>
              <a:t>Some of the biggest names we’ve ever had at Soccer Aid include Diamond from </a:t>
            </a:r>
            <a:r>
              <a:rPr lang="en-GB" i="1">
                <a:ea typeface="Calibri"/>
                <a:cs typeface="Calibri"/>
              </a:rPr>
              <a:t>Gladiator</a:t>
            </a:r>
            <a:r>
              <a:rPr lang="en-GB">
                <a:ea typeface="Calibri"/>
                <a:cs typeface="Calibri"/>
              </a:rPr>
              <a:t>, Usain Bolt (the fastest man in the world), Wayne Rooney (one of England’s most famous footballers), and Gordon Ramsay, a world-famous chef.</a:t>
            </a:r>
          </a:p>
          <a:p>
            <a:endParaRPr lang="en-GB">
              <a:ea typeface="Calibri"/>
              <a:cs typeface="Calibri"/>
            </a:endParaRPr>
          </a:p>
          <a:p>
            <a:r>
              <a:rPr lang="en-GB">
                <a:ea typeface="Calibri"/>
                <a:cs typeface="Calibri"/>
              </a:rPr>
              <a:t>Last year, the Soccer Aid World XI team won 5–4, and Big Zuu (a TV presenter, chef and music artist on the World XI team) scored the winning goal in the 84th minute, right near the end of the game! Do you want to watch the moment is scored and how he celebrated?</a:t>
            </a:r>
          </a:p>
          <a:p>
            <a:endParaRPr lang="en-GB">
              <a:ea typeface="Calibri"/>
              <a:cs typeface="Calibri"/>
            </a:endParaRPr>
          </a:p>
        </p:txBody>
      </p:sp>
      <p:sp>
        <p:nvSpPr>
          <p:cNvPr id="26628" name="Slide Number Placeholder 3">
            <a:extLst>
              <a:ext uri="{FF2B5EF4-FFF2-40B4-BE49-F238E27FC236}">
                <a16:creationId xmlns:a16="http://schemas.microsoft.com/office/drawing/2014/main" id="{A4AD87C4-8D4B-9EA1-28E9-85344526EA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0297A28-D04B-42D8-B272-154098C87752}" type="slidenum">
              <a:rPr lang="en-US" altLang="en-US" smtClean="0">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171096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2E070A0-C011-8B6B-DB98-AF83281127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622CC95-2B24-019B-40DA-4809BE1A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highlight>
                  <a:srgbClr val="F8F4F1"/>
                </a:highlight>
                <a:latin typeface="Univers LT Pro 45 Light"/>
              </a:rPr>
              <a:t>Soccer Aid is the only FA </a:t>
            </a:r>
            <a:r>
              <a:rPr lang="en-US" err="1">
                <a:highlight>
                  <a:srgbClr val="F8F4F1"/>
                </a:highlight>
                <a:latin typeface="Univers LT Pro 45 Light"/>
              </a:rPr>
              <a:t>recognised</a:t>
            </a:r>
            <a:r>
              <a:rPr lang="en-US">
                <a:highlight>
                  <a:srgbClr val="F8F4F1"/>
                </a:highlight>
                <a:latin typeface="Univers LT Pro 45 Light"/>
              </a:rPr>
              <a:t> football match where men and women can play together. Last year, more women played than ever before, including football stars Jill Scott and Toni Duggan!</a:t>
            </a:r>
            <a:endParaRPr lang="en-US">
              <a:highlight>
                <a:srgbClr val="F8F4F1"/>
              </a:highlight>
              <a:latin typeface="Univers LT Pro 45 Light"/>
              <a:ea typeface="Calibri"/>
              <a:cs typeface="Calibri"/>
            </a:endParaRPr>
          </a:p>
          <a:p>
            <a:endParaRPr lang="en-US">
              <a:highlight>
                <a:srgbClr val="F8F4F1"/>
              </a:highlight>
              <a:ea typeface="Calibri"/>
              <a:cs typeface="Calibri"/>
            </a:endParaRPr>
          </a:p>
          <a:p>
            <a:r>
              <a:rPr lang="en-US">
                <a:highlight>
                  <a:srgbClr val="F8F4F1"/>
                </a:highlight>
                <a:latin typeface="Univers LT Pro 45 Light"/>
              </a:rPr>
              <a:t>The FA is the Football Association, this is the group that runs football in England. They make the rules for everyone!</a:t>
            </a:r>
            <a:endParaRPr lang="en-US">
              <a:latin typeface="Univers LT Pro 45 Light"/>
              <a:ea typeface="Calibri"/>
              <a:cs typeface="Calibri"/>
            </a:endParaRPr>
          </a:p>
        </p:txBody>
      </p:sp>
      <p:sp>
        <p:nvSpPr>
          <p:cNvPr id="37892" name="Slide Number Placeholder 3">
            <a:extLst>
              <a:ext uri="{FF2B5EF4-FFF2-40B4-BE49-F238E27FC236}">
                <a16:creationId xmlns:a16="http://schemas.microsoft.com/office/drawing/2014/main" id="{264DAA5F-A177-A806-9107-EAA884126C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6BD6A53-F5C2-4396-96BD-537839FACC10}" type="slidenum">
              <a:rPr lang="en-US" altLang="en-US" smtClean="0">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140054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Since it started, it has raised £121 million for UNICEF to help children.</a:t>
            </a:r>
            <a:endParaRPr lang="en-US"/>
          </a:p>
          <a:p>
            <a:endParaRPr lang="en-GB">
              <a:ea typeface="Calibri"/>
              <a:cs typeface="Calibri"/>
            </a:endParaRPr>
          </a:p>
          <a:p>
            <a:r>
              <a:rPr lang="en-GB"/>
              <a:t>The main goal of Soccer Aid is to raise money, to help protect play for children around the world.</a:t>
            </a:r>
            <a:endParaRPr lang="en-GB">
              <a:ea typeface="Calibri"/>
              <a:cs typeface="Calibri"/>
            </a:endParaRPr>
          </a:p>
          <a:p>
            <a:endParaRPr lang="en-GB">
              <a:ea typeface="Calibri"/>
              <a:cs typeface="Calibri"/>
            </a:endParaRPr>
          </a:p>
          <a:p>
            <a:r>
              <a:rPr lang="en-GB"/>
              <a:t>Play is a big part of childhood, from games like hide-and-seek to playing football with friends. It helps children like you move, learn, grow and use your imagination.</a:t>
            </a:r>
            <a:endParaRPr lang="en-GB">
              <a:ea typeface="Calibri"/>
              <a:cs typeface="Calibri"/>
            </a:endParaRPr>
          </a:p>
          <a:p>
            <a:endParaRPr lang="en-GB">
              <a:ea typeface="Calibri"/>
              <a:cs typeface="Calibri"/>
            </a:endParaRPr>
          </a:p>
          <a:p>
            <a:r>
              <a:rPr lang="en-GB">
                <a:ea typeface="Calibri"/>
                <a:cs typeface="Calibri"/>
              </a:rPr>
              <a:t>What kind of activities do you like doing? </a:t>
            </a:r>
          </a:p>
          <a:p>
            <a:endParaRPr lang="en-GB">
              <a:ea typeface="Calibri"/>
              <a:cs typeface="Calibri"/>
            </a:endParaRPr>
          </a:p>
          <a:p>
            <a:r>
              <a:rPr lang="en-GB"/>
              <a:t>Children everywhere love to play, learn and be happy but sometimes their lives are affected by things they can’t control, like war, illness or natural disasters. Soccer Aid helps support children everywhere, so they can still have a happy childhood.</a:t>
            </a:r>
            <a:endParaRPr lang="en-GB">
              <a:ea typeface="Calibri"/>
              <a:cs typeface="Calibri"/>
            </a:endParaRPr>
          </a:p>
          <a:p>
            <a:endParaRPr lang="en-GB" sz="1100">
              <a:ea typeface="Calibri"/>
              <a:cs typeface="Calibri"/>
            </a:endParaRPr>
          </a:p>
        </p:txBody>
      </p:sp>
      <p:sp>
        <p:nvSpPr>
          <p:cNvPr id="4" name="Slide Number Placeholder 3"/>
          <p:cNvSpPr>
            <a:spLocks noGrp="1"/>
          </p:cNvSpPr>
          <p:nvPr>
            <p:ph type="sldNum" sz="quarter" idx="5"/>
          </p:nvPr>
        </p:nvSpPr>
        <p:spPr/>
        <p:txBody>
          <a:bodyPr/>
          <a:lstStyle/>
          <a:p>
            <a:pPr>
              <a:defRPr/>
            </a:pPr>
            <a:fld id="{634A25EB-A0AF-443C-A0EA-7DE4684EB1AE}" type="slidenum">
              <a:rPr lang="en-US" smtClean="0"/>
              <a:pPr>
                <a:defRPr/>
              </a:pPr>
              <a:t>18</a:t>
            </a:fld>
            <a:endParaRPr lang="en-US"/>
          </a:p>
        </p:txBody>
      </p:sp>
    </p:spTree>
    <p:extLst>
      <p:ext uri="{BB962C8B-B14F-4D97-AF65-F5344CB8AC3E}">
        <p14:creationId xmlns:p14="http://schemas.microsoft.com/office/powerpoint/2010/main" val="159267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712E-0A3E-915A-3FAF-B8E3D1007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57041-9552-302A-B01C-6DC77D3DF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7B335-7313-1302-C692-2428C6544F1F}"/>
              </a:ext>
            </a:extLst>
          </p:cNvPr>
          <p:cNvSpPr>
            <a:spLocks noGrp="1"/>
          </p:cNvSpPr>
          <p:nvPr>
            <p:ph type="body" idx="1"/>
          </p:nvPr>
        </p:nvSpPr>
        <p:spPr/>
        <p:txBody>
          <a:bodyPr/>
          <a:lstStyle/>
          <a:p>
            <a:pPr>
              <a:spcBef>
                <a:spcPts val="400"/>
              </a:spcBef>
              <a:spcAft>
                <a:spcPts val="400"/>
              </a:spcAft>
            </a:pPr>
            <a:r>
              <a:rPr lang="en-GB" b="1"/>
              <a:t>The money raised at Soccer Aid helps UNICEF support children all around the world. It helps them get healthy food, important vaccinations, go to school, and have safe places to play.</a:t>
            </a:r>
            <a:endParaRPr lang="en-GB">
              <a:ea typeface="Calibri"/>
              <a:cs typeface="Calibri"/>
            </a:endParaRPr>
          </a:p>
          <a:p>
            <a:pPr marL="380365" indent="-380365">
              <a:spcBef>
                <a:spcPts val="400"/>
              </a:spcBef>
              <a:spcAft>
                <a:spcPts val="400"/>
              </a:spcAft>
              <a:buFont typeface="Arial,Sans-Serif"/>
              <a:buChar char="•"/>
            </a:pPr>
            <a:endParaRPr lang="en-GB">
              <a:ea typeface="Calibri"/>
              <a:cs typeface="Calibri"/>
            </a:endParaRPr>
          </a:p>
          <a:p>
            <a:pPr marL="380365" indent="-380365">
              <a:spcBef>
                <a:spcPts val="400"/>
              </a:spcBef>
              <a:spcAft>
                <a:spcPts val="400"/>
              </a:spcAft>
              <a:buFont typeface="Arial,Sans-Serif"/>
              <a:buChar char="•"/>
            </a:pPr>
            <a:endParaRPr lang="en-GB">
              <a:ea typeface="Calibri"/>
              <a:cs typeface="Calibri"/>
            </a:endParaRPr>
          </a:p>
          <a:p>
            <a:pPr>
              <a:spcBef>
                <a:spcPts val="400"/>
              </a:spcBef>
              <a:spcAft>
                <a:spcPts val="400"/>
              </a:spcAft>
            </a:pPr>
            <a:endParaRPr lang="en-US">
              <a:ea typeface="Calibri"/>
              <a:cs typeface="Calibri"/>
            </a:endParaRPr>
          </a:p>
        </p:txBody>
      </p:sp>
      <p:sp>
        <p:nvSpPr>
          <p:cNvPr id="4" name="Slide Number Placeholder 3">
            <a:extLst>
              <a:ext uri="{FF2B5EF4-FFF2-40B4-BE49-F238E27FC236}">
                <a16:creationId xmlns:a16="http://schemas.microsoft.com/office/drawing/2014/main" id="{810A6781-278E-4B35-D329-66A4CDDB331F}"/>
              </a:ext>
            </a:extLst>
          </p:cNvPr>
          <p:cNvSpPr>
            <a:spLocks noGrp="1"/>
          </p:cNvSpPr>
          <p:nvPr>
            <p:ph type="sldNum" sz="quarter" idx="5"/>
          </p:nvPr>
        </p:nvSpPr>
        <p:spPr/>
        <p:txBody>
          <a:bodyPr/>
          <a:lstStyle/>
          <a:p>
            <a:pPr>
              <a:defRPr/>
            </a:pPr>
            <a:fld id="{634A25EB-A0AF-443C-A0EA-7DE4684EB1AE}" type="slidenum">
              <a:rPr lang="en-US" smtClean="0"/>
              <a:pPr>
                <a:defRPr/>
              </a:pPr>
              <a:t>19</a:t>
            </a:fld>
            <a:endParaRPr lang="en-US"/>
          </a:p>
        </p:txBody>
      </p:sp>
    </p:spTree>
    <p:extLst>
      <p:ext uri="{BB962C8B-B14F-4D97-AF65-F5344CB8AC3E}">
        <p14:creationId xmlns:p14="http://schemas.microsoft.com/office/powerpoint/2010/main" val="75812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notes:</a:t>
            </a:r>
          </a:p>
          <a:p>
            <a:endParaRPr lang="en-GB"/>
          </a:p>
          <a:p>
            <a:r>
              <a:rPr lang="en-GB" b="1"/>
              <a:t>Take action: </a:t>
            </a:r>
            <a:r>
              <a:rPr lang="en-GB" b="0"/>
              <a:t>Soccer Aid is on 31</a:t>
            </a:r>
            <a:r>
              <a:rPr lang="en-GB" b="0" baseline="30000"/>
              <a:t>st</a:t>
            </a:r>
            <a:r>
              <a:rPr lang="en-GB" b="0"/>
              <a:t> May at London Stadium. Over £121 million pounds have been raised by Soccer Aid over the years with the 2025 event raising a record-breaking £15 million. What could you do to raise funds and/or awareness for Soccer Aid?</a:t>
            </a:r>
          </a:p>
          <a:p>
            <a:endParaRPr lang="en-GB"/>
          </a:p>
          <a:p>
            <a:r>
              <a:rPr lang="en-GB" b="1"/>
              <a:t>Get creative: </a:t>
            </a:r>
            <a:r>
              <a:rPr lang="en-GB" b="0"/>
              <a:t>The International Day of Play is on June 11</a:t>
            </a:r>
            <a:r>
              <a:rPr lang="en-GB" b="0" baseline="30000"/>
              <a:t>th</a:t>
            </a:r>
            <a:r>
              <a:rPr lang="en-GB" b="0"/>
              <a:t>. How could you raise awareness so that people in your community are more aware of the day and what opportunities there are for play in your local community? Consider what opportunities there are that are free, and which ones you have to pay for. </a:t>
            </a:r>
            <a:endParaRPr lang="en-GB" b="1"/>
          </a:p>
          <a:p>
            <a:endParaRPr lang="en-GB"/>
          </a:p>
          <a:p>
            <a:r>
              <a:rPr lang="en-GB" b="1"/>
              <a:t>Add to your passport:</a:t>
            </a:r>
            <a:r>
              <a:rPr lang="en-GB"/>
              <a:t> Add to your individual or class passport to record your learning. </a:t>
            </a:r>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20</a:t>
            </a:fld>
            <a:endParaRPr lang="en-GB"/>
          </a:p>
        </p:txBody>
      </p:sp>
    </p:spTree>
    <p:extLst>
      <p:ext uri="{BB962C8B-B14F-4D97-AF65-F5344CB8AC3E}">
        <p14:creationId xmlns:p14="http://schemas.microsoft.com/office/powerpoint/2010/main" val="121171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F0A07"/>
                </a:solidFill>
              </a:rPr>
              <a:t>This month we have two core activities</a:t>
            </a:r>
            <a:r>
              <a:rPr lang="en-US" b="1" i="1">
                <a:solidFill>
                  <a:srgbClr val="0F0A07"/>
                </a:solidFill>
              </a:rPr>
              <a:t> designed for all levels:</a:t>
            </a:r>
            <a:r>
              <a:rPr lang="en-US" b="1">
                <a:solidFill>
                  <a:srgbClr val="0F0A07"/>
                </a:solidFill>
              </a:rPr>
              <a:t> one based on a photography project, and another exploring UNICEF UK’s Soccer Aid.</a:t>
            </a:r>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2</a:t>
            </a:fld>
            <a:endParaRPr lang="en-GB"/>
          </a:p>
        </p:txBody>
      </p:sp>
    </p:spTree>
    <p:extLst>
      <p:ext uri="{BB962C8B-B14F-4D97-AF65-F5344CB8AC3E}">
        <p14:creationId xmlns:p14="http://schemas.microsoft.com/office/powerpoint/2010/main" val="405330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4</a:t>
            </a:fld>
            <a:endParaRPr lang="en-GB"/>
          </a:p>
        </p:txBody>
      </p:sp>
    </p:spTree>
    <p:extLst>
      <p:ext uri="{BB962C8B-B14F-4D97-AF65-F5344CB8AC3E}">
        <p14:creationId xmlns:p14="http://schemas.microsoft.com/office/powerpoint/2010/main" val="348134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ighlight>
                  <a:srgbClr val="FFFFFF"/>
                </a:highlight>
                <a:latin typeface="Univers LT Pro 45 Light"/>
              </a:rPr>
              <a:t>References:</a:t>
            </a:r>
          </a:p>
          <a:p>
            <a:endParaRPr lang="en-GB">
              <a:highlight>
                <a:srgbClr val="FFFFFF"/>
              </a:highlight>
              <a:latin typeface="Univers LT Pro 45 Light"/>
            </a:endParaRPr>
          </a:p>
          <a:p>
            <a:pPr marL="285750" indent="-285750">
              <a:buFont typeface="Arial"/>
              <a:buChar char="•"/>
            </a:pPr>
            <a:r>
              <a:rPr lang="en-GB">
                <a:highlight>
                  <a:srgbClr val="FFFFFF"/>
                </a:highlight>
                <a:latin typeface="Univers LT Pro 45 Light"/>
              </a:rPr>
              <a:t>Volcanoes in Guatemala: </a:t>
            </a:r>
            <a:r>
              <a:rPr lang="en-GB">
                <a:highlight>
                  <a:srgbClr val="FFFFFF"/>
                </a:highlight>
                <a:latin typeface="Univers LT Pro 45 Light"/>
                <a:hlinkClick r:id="rId3"/>
              </a:rPr>
              <a:t>https://kids.nationalgeographic.com/geography/countries/article/guatemala</a:t>
            </a:r>
            <a:endParaRPr lang="en-GB">
              <a:latin typeface="Univers LT Pro 45 Light"/>
            </a:endParaRPr>
          </a:p>
          <a:p>
            <a:pPr marL="285750" indent="-285750">
              <a:buFont typeface="Arial"/>
              <a:buChar char="•"/>
            </a:pPr>
            <a:r>
              <a:rPr lang="en-GB">
                <a:highlight>
                  <a:srgbClr val="FFFFFF"/>
                </a:highlight>
                <a:latin typeface="Univers LT Pro 45 Light"/>
              </a:rPr>
              <a:t>National bird – the quetzal: </a:t>
            </a:r>
            <a:r>
              <a:rPr lang="en-GB">
                <a:highlight>
                  <a:srgbClr val="FFFFFF"/>
                </a:highlight>
                <a:latin typeface="Univers LT Pro 45 Light"/>
                <a:hlinkClick r:id="rId4"/>
              </a:rPr>
              <a:t>https://kids.britannica.com/kids/article/Guatemala/345699</a:t>
            </a:r>
            <a:endParaRPr lang="en-GB">
              <a:latin typeface="Univers LT Pro 45 Light"/>
            </a:endParaRPr>
          </a:p>
          <a:p>
            <a:pPr marL="285750" indent="-285750">
              <a:buFont typeface="Arial"/>
              <a:buChar char="•"/>
            </a:pPr>
            <a:r>
              <a:rPr lang="en-GB">
                <a:highlight>
                  <a:srgbClr val="FFFFFF"/>
                </a:highlight>
                <a:latin typeface="Univers LT Pro 45 Light"/>
              </a:rPr>
              <a:t>Name meaning (“place of many trees”): </a:t>
            </a:r>
            <a:r>
              <a:rPr lang="en-GB">
                <a:highlight>
                  <a:srgbClr val="FFFFFF"/>
                </a:highlight>
                <a:latin typeface="Univers LT Pro 45 Light"/>
                <a:hlinkClick r:id="rId5"/>
              </a:rPr>
              <a:t>https://www.britannica.com/place/Guatemala</a:t>
            </a:r>
            <a:endParaRPr lang="en-GB">
              <a:latin typeface="Univers LT Pro 45 Light"/>
            </a:endParaRPr>
          </a:p>
          <a:p>
            <a:pPr marL="285750" indent="-285750">
              <a:buFont typeface="Arial"/>
              <a:buChar char="•"/>
            </a:pPr>
            <a:r>
              <a:rPr lang="en-GB">
                <a:highlight>
                  <a:srgbClr val="FFFFFF"/>
                </a:highlight>
                <a:latin typeface="Univers LT Pro 45 Light"/>
              </a:rPr>
              <a:t>Coastlines of Guatemala: </a:t>
            </a:r>
            <a:r>
              <a:rPr lang="en-GB">
                <a:highlight>
                  <a:srgbClr val="FFFFFF"/>
                </a:highlight>
                <a:hlinkClick r:id="rId6"/>
              </a:rPr>
              <a:t>https://www.cdc.gov/yellow-book/hcp/americas-caribbean/guatemala-and-belize.html#:~:text=Guatemala%20is%20bordered%20by%20Mexico,Pacific%20Ocean%20to%20the%20southwest</a:t>
            </a:r>
            <a:r>
              <a:rPr lang="en-GB">
                <a:highlight>
                  <a:srgbClr val="FFFFFF"/>
                </a:highlight>
              </a:rPr>
              <a:t>.</a:t>
            </a:r>
            <a:endParaRPr lang="en-GB"/>
          </a:p>
          <a:p>
            <a:pPr marL="285750" indent="-285750">
              <a:buFont typeface="Arial"/>
              <a:buChar char="•"/>
            </a:pPr>
            <a:endParaRPr lang="en-GB">
              <a:highlight>
                <a:srgbClr val="FFFFFF"/>
              </a:highlight>
            </a:endParaRPr>
          </a:p>
          <a:p>
            <a:pPr marL="285750" indent="-285750">
              <a:buFont typeface="Arial"/>
              <a:buChar char="•"/>
            </a:pPr>
            <a:r>
              <a:rPr lang="en-GB">
                <a:highlight>
                  <a:srgbClr val="FFFFFF"/>
                </a:highlight>
                <a:latin typeface="Univers LT Pro 45 Light"/>
              </a:rPr>
              <a:t>Languages spoken (Spanish and Mayan languages): </a:t>
            </a:r>
            <a:r>
              <a:rPr lang="en-GB">
                <a:highlight>
                  <a:srgbClr val="FFFFFF"/>
                </a:highlight>
                <a:latin typeface="Univers LT Pro 45 Light"/>
                <a:hlinkClick r:id="rId4"/>
              </a:rPr>
              <a:t>https://kids.britannica.com/kids/article/Guatemala/345699</a:t>
            </a:r>
            <a:endParaRPr lang="en-GB">
              <a:latin typeface="Univers LT Pro 45 Light"/>
            </a:endParaRPr>
          </a:p>
          <a:p>
            <a:pPr marL="285750" indent="-285750">
              <a:buFont typeface="Arial"/>
              <a:buChar char="•"/>
            </a:pPr>
            <a:r>
              <a:rPr lang="en-GB">
                <a:highlight>
                  <a:srgbClr val="FFFFFF"/>
                </a:highlight>
                <a:latin typeface="Univers LT Pro 45 Light"/>
              </a:rPr>
              <a:t>Population (largest in Central America): </a:t>
            </a:r>
            <a:r>
              <a:rPr lang="en-GB">
                <a:highlight>
                  <a:srgbClr val="FFFFFF"/>
                </a:highlight>
                <a:latin typeface="Univers LT Pro 45 Light"/>
                <a:hlinkClick r:id="rId7"/>
              </a:rPr>
              <a:t>https://www.britannica.com/summary/Guatemala</a:t>
            </a:r>
            <a:endParaRPr lang="en-GB">
              <a:latin typeface="Univers LT Pro 45 Light"/>
            </a:endParaRPr>
          </a:p>
          <a:p>
            <a:br>
              <a:rPr lang="en-US"/>
            </a:br>
            <a:endParaRPr lang="en-US"/>
          </a:p>
          <a:p>
            <a:endParaRPr lang="en-GB">
              <a:highlight>
                <a:srgbClr val="FFFFFF"/>
              </a:highlight>
              <a:latin typeface="Univers LT Pro 45 Light"/>
            </a:endParaRPr>
          </a:p>
          <a:p>
            <a:endParaRPr lang="en-GB" sz="1200" b="0" i="0" u="sng" kern="1200">
              <a:solidFill>
                <a:schemeClr val="tx1"/>
              </a:solidFill>
              <a:effectLst/>
              <a:latin typeface="Univers LT Pro 45 Light" panose="020B0403020202020204" pitchFamily="34" charset="77"/>
            </a:endParaRPr>
          </a:p>
          <a:p>
            <a:endParaRPr lang="en-GB">
              <a:highlight>
                <a:srgbClr val="FFFFFF"/>
              </a:highlight>
            </a:endParaRPr>
          </a:p>
          <a:p>
            <a:endParaRPr lang="en-GB">
              <a:highlight>
                <a:srgbClr val="FFFFFF"/>
              </a:highlight>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5</a:t>
            </a:fld>
            <a:endParaRPr lang="en-GB"/>
          </a:p>
        </p:txBody>
      </p:sp>
    </p:spTree>
    <p:extLst>
      <p:ext uri="{BB962C8B-B14F-4D97-AF65-F5344CB8AC3E}">
        <p14:creationId xmlns:p14="http://schemas.microsoft.com/office/powerpoint/2010/main" val="269332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cs typeface="Arial"/>
              </a:rPr>
              <a:t>Learn more about UNICEF in Guatemala: </a:t>
            </a:r>
            <a:r>
              <a:rPr lang="en-GB">
                <a:latin typeface="Univers LT Pro 45 Light"/>
              </a:rPr>
              <a:t>https://www.unicef.org/guatemala/en</a:t>
            </a:r>
          </a:p>
          <a:p>
            <a:endParaRPr lang="en-GB">
              <a:latin typeface="Arial" panose="020B0604020202020204" pitchFamily="34" charset="0"/>
              <a:cs typeface="Arial" panose="020B0604020202020204" pitchFamily="34" charset="0"/>
            </a:endParaRPr>
          </a:p>
          <a:p>
            <a:r>
              <a:rPr lang="en-GB">
                <a:latin typeface="Arial"/>
                <a:cs typeface="Arial"/>
              </a:rPr>
              <a:t>You may wish to explore what the word ‘ratified’ means with your pupils. When a country ratifies a treaty, it means that they have agreed to it. In other words, when a country 'ratifies' the CRC it means that the people in charge (government) agree to do all they can to make sure children have their rights.</a:t>
            </a:r>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216675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572A2-F0B7-AFC2-9884-97FFFD0BB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50884-011E-61C1-E03C-82613BD4B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7AA07-F0BA-4C58-D908-C0ADAE6FBA86}"/>
              </a:ext>
            </a:extLst>
          </p:cNvPr>
          <p:cNvSpPr>
            <a:spLocks noGrp="1"/>
          </p:cNvSpPr>
          <p:nvPr>
            <p:ph type="body" idx="1"/>
          </p:nvPr>
        </p:nvSpPr>
        <p:spPr/>
        <p:txBody>
          <a:bodyPr/>
          <a:lstStyle/>
          <a:p>
            <a:r>
              <a:rPr lang="en-GB" dirty="0">
                <a:latin typeface="Univers LT Pro 45 Light"/>
              </a:rPr>
              <a:t>You can also access the video here: </a:t>
            </a:r>
            <a:r>
              <a:rPr lang="en-GB" dirty="0">
                <a:latin typeface="Univers LT Pro 45 Light"/>
                <a:hlinkClick r:id="rId3"/>
              </a:rPr>
              <a:t>https://www.youtube.com/watch?v=qvvJD7mwdA8&amp;t=3s</a:t>
            </a:r>
            <a:endParaRPr lang="en-GB" dirty="0"/>
          </a:p>
          <a:p>
            <a:endParaRPr lang="en-GB" dirty="0"/>
          </a:p>
        </p:txBody>
      </p:sp>
      <p:sp>
        <p:nvSpPr>
          <p:cNvPr id="4" name="Slide Number Placeholder 3">
            <a:extLst>
              <a:ext uri="{FF2B5EF4-FFF2-40B4-BE49-F238E27FC236}">
                <a16:creationId xmlns:a16="http://schemas.microsoft.com/office/drawing/2014/main" id="{93EA557B-BCCF-C059-3DD7-03E181FE0BC4}"/>
              </a:ext>
            </a:extLst>
          </p:cNvPr>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240092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Univers LT Pro 45 Light"/>
                <a:cs typeface="Arial"/>
              </a:rPr>
              <a:t>This video mentions experiences of bereavement in early childhood.</a:t>
            </a:r>
            <a:endParaRPr lang="en-GB" sz="1200" dirty="0">
              <a:cs typeface="Arial"/>
            </a:endParaRPr>
          </a:p>
          <a:p>
            <a:endParaRPr lang="en-GB" dirty="0">
              <a:latin typeface="Univers LT Pro 45 Light"/>
            </a:endParaRPr>
          </a:p>
          <a:p>
            <a:r>
              <a:rPr lang="en-GB" dirty="0">
                <a:latin typeface="Univers LT Pro 45 Light"/>
              </a:rPr>
              <a:t>We also have a video on the one-star page you may want to watch showing how access to play is helping more girls get involved in football through UNICEF's work. It highlights how breaking down barriers to participation not only builds confidence and skills on the pitch but supports wider opportunities for girls to thrive in their communities. </a:t>
            </a:r>
          </a:p>
          <a:p>
            <a:endParaRPr lang="en-GB" dirty="0"/>
          </a:p>
          <a:p>
            <a:r>
              <a:rPr lang="en-GB" dirty="0">
                <a:latin typeface="Univers LT Pro 45 Light"/>
              </a:rPr>
              <a:t>You can also access the video here: </a:t>
            </a:r>
            <a:r>
              <a:rPr lang="en-GB" dirty="0">
                <a:latin typeface="Univers LT Pro 45 Light"/>
                <a:hlinkClick r:id="rId3"/>
              </a:rPr>
              <a:t>https://www.youtube.com/watch?v=qF594rgmm6Y</a:t>
            </a:r>
            <a:endParaRPr lang="en-GB" dirty="0"/>
          </a:p>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8</a:t>
            </a:fld>
            <a:endParaRPr lang="en-GB"/>
          </a:p>
        </p:txBody>
      </p:sp>
    </p:spTree>
    <p:extLst>
      <p:ext uri="{BB962C8B-B14F-4D97-AF65-F5344CB8AC3E}">
        <p14:creationId xmlns:p14="http://schemas.microsoft.com/office/powerpoint/2010/main" val="246490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SDG 3: Good Health and Well-being </a:t>
            </a:r>
            <a:endParaRPr lang="en-US">
              <a:solidFill>
                <a:srgbClr val="444444"/>
              </a:solidFill>
            </a:endParaRPr>
          </a:p>
          <a:p>
            <a:r>
              <a:rPr lang="en-GB" dirty="0">
                <a:latin typeface="Univers LT Pro 45 Light"/>
              </a:rPr>
              <a:t>Target: </a:t>
            </a:r>
            <a:r>
              <a:rPr lang="en-GB" dirty="0">
                <a:solidFill>
                  <a:srgbClr val="212121"/>
                </a:solidFill>
                <a:highlight>
                  <a:srgbClr val="FFFFFF"/>
                </a:highlight>
              </a:rPr>
              <a:t>Ensure healthy lives and promote well-being for all at all ages</a:t>
            </a:r>
            <a:endParaRPr lang="en-GB" dirty="0">
              <a:latin typeface="Univers LT Pro 45 Light"/>
            </a:endParaRPr>
          </a:p>
          <a:p>
            <a:r>
              <a:rPr lang="en-GB">
                <a:latin typeface="Univers LT Pro 45 Light"/>
              </a:rPr>
              <a:t>More information about this global goal can be found here: </a:t>
            </a:r>
            <a:r>
              <a:rPr lang="en-GB" dirty="0">
                <a:solidFill>
                  <a:srgbClr val="444444"/>
                </a:solidFill>
                <a:latin typeface="Univers LT Pro 45 Light"/>
                <a:hlinkClick r:id="rId3"/>
              </a:rPr>
              <a:t>https://globalgoals.org/goals/3-good-health-and-well-being/</a:t>
            </a:r>
            <a:endParaRPr lang="en-GB" dirty="0">
              <a:solidFill>
                <a:srgbClr val="444444"/>
              </a:solidFill>
              <a:latin typeface="Univers LT Pro 45 Light"/>
            </a:endParaRPr>
          </a:p>
          <a:p>
            <a:endParaRPr lang="en-GB">
              <a:solidFill>
                <a:srgbClr val="444444"/>
              </a:solidFill>
            </a:endParaRPr>
          </a:p>
          <a:p>
            <a:r>
              <a:rPr lang="en-GB">
                <a:latin typeface="Univers LT Pro 45 Light"/>
              </a:rPr>
              <a:t>SDG 4: Quality Education</a:t>
            </a:r>
            <a:r>
              <a:rPr lang="en-GB" dirty="0">
                <a:solidFill>
                  <a:srgbClr val="212529"/>
                </a:solidFill>
                <a:latin typeface="Univers LT Pro 45 Light"/>
              </a:rPr>
              <a:t>  </a:t>
            </a:r>
            <a:endParaRPr lang="en-GB" dirty="0">
              <a:solidFill>
                <a:srgbClr val="444444"/>
              </a:solidFill>
              <a:latin typeface="Univers LT Pro 45 Light"/>
            </a:endParaRPr>
          </a:p>
          <a:p>
            <a:r>
              <a:rPr lang="en-GB" dirty="0">
                <a:solidFill>
                  <a:srgbClr val="212529"/>
                </a:solidFill>
                <a:latin typeface="Univers LT Pro 45 Light"/>
              </a:rPr>
              <a:t>Target 4.5: </a:t>
            </a:r>
            <a:r>
              <a:rPr lang="en-GB" dirty="0">
                <a:solidFill>
                  <a:srgbClr val="4D4D4D"/>
                </a:solidFill>
                <a:highlight>
                  <a:srgbClr val="FFFFFF"/>
                </a:highlight>
                <a:latin typeface="Univers LT Pro 45 Light"/>
              </a:rPr>
              <a:t>By 2030, eliminate gender disparities in education and ensure equal access to all levels of education and vocational training for the vulnerable, including persons with disabilities, indigenous peoples and children in vulnerable situations</a:t>
            </a:r>
            <a:endParaRPr lang="en-GB" dirty="0">
              <a:latin typeface="Univers LT Pro 45 Light"/>
            </a:endParaRPr>
          </a:p>
          <a:p>
            <a:r>
              <a:rPr lang="en-GB">
                <a:solidFill>
                  <a:srgbClr val="212529"/>
                </a:solidFill>
                <a:latin typeface="Univers LT Pro 45 Light"/>
              </a:rPr>
              <a:t>More information on this global goal can be found here: </a:t>
            </a:r>
            <a:r>
              <a:rPr lang="en-GB" dirty="0">
                <a:solidFill>
                  <a:srgbClr val="212529"/>
                </a:solidFill>
                <a:latin typeface="Univers LT Pro 45 Light"/>
                <a:hlinkClick r:id="rId4"/>
              </a:rPr>
              <a:t>https://globalgoals.org/goals/4-quality-education/</a:t>
            </a:r>
            <a:endParaRPr lang="en-GB" dirty="0">
              <a:solidFill>
                <a:srgbClr val="444444"/>
              </a:solidFill>
              <a:latin typeface="Univers LT Pro 45 Light"/>
            </a:endParaRPr>
          </a:p>
          <a:p>
            <a:endParaRPr lang="en-GB">
              <a:solidFill>
                <a:srgbClr val="212529"/>
              </a:solidFill>
            </a:endParaRPr>
          </a:p>
          <a:p>
            <a:r>
              <a:rPr lang="en-GB">
                <a:solidFill>
                  <a:srgbClr val="212529"/>
                </a:solidFill>
              </a:rPr>
              <a:t>SDG 5: Gender Equality</a:t>
            </a:r>
          </a:p>
          <a:p>
            <a:r>
              <a:rPr lang="en-GB">
                <a:solidFill>
                  <a:srgbClr val="212529"/>
                </a:solidFill>
                <a:latin typeface="Univers LT Pro 45 Light"/>
              </a:rPr>
              <a:t>Target 5.1: End discrimination against women and girls.</a:t>
            </a:r>
            <a:endParaRPr lang="en-GB" cap="all">
              <a:solidFill>
                <a:srgbClr val="212529"/>
              </a:solidFill>
              <a:highlight>
                <a:srgbClr val="FFFFFF"/>
              </a:highlight>
            </a:endParaRPr>
          </a:p>
          <a:p>
            <a:r>
              <a:rPr lang="en-GB">
                <a:solidFill>
                  <a:srgbClr val="212529"/>
                </a:solidFill>
                <a:latin typeface="Univers LT Pro 45 Light"/>
              </a:rPr>
              <a:t>More information on this global goal can be found here: </a:t>
            </a:r>
            <a:r>
              <a:rPr lang="en-GB" dirty="0">
                <a:solidFill>
                  <a:srgbClr val="212529"/>
                </a:solidFill>
                <a:latin typeface="Univers LT Pro 45 Light"/>
                <a:hlinkClick r:id="rId5"/>
              </a:rPr>
              <a:t>https://globalgoals.org/goals/5-gender-equality/</a:t>
            </a:r>
            <a:endParaRPr lang="en-GB" dirty="0">
              <a:solidFill>
                <a:srgbClr val="212529"/>
              </a:solidFill>
              <a:latin typeface="Univers LT Pro 45 Light"/>
            </a:endParaRPr>
          </a:p>
          <a:p>
            <a:endParaRPr lang="en-GB">
              <a:solidFill>
                <a:srgbClr val="212529"/>
              </a:solidFill>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11</a:t>
            </a:fld>
            <a:endParaRPr lang="en-GB"/>
          </a:p>
        </p:txBody>
      </p:sp>
    </p:spTree>
    <p:extLst>
      <p:ext uri="{BB962C8B-B14F-4D97-AF65-F5344CB8AC3E}">
        <p14:creationId xmlns:p14="http://schemas.microsoft.com/office/powerpoint/2010/main" val="146713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Before ending the session encourage pupils to reflect on what they have learnt. You could ask them to share their reflections in pairs, small groups or to the whole group.</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1034764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40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 name="Rounded Rectangle 1">
            <a:extLst>
              <a:ext uri="{FF2B5EF4-FFF2-40B4-BE49-F238E27FC236}">
                <a16:creationId xmlns:a16="http://schemas.microsoft.com/office/drawing/2014/main" id="{7492A570-1B8A-B82A-28F9-8FCFF24CE6C6}"/>
              </a:ext>
            </a:extLst>
          </p:cNvPr>
          <p:cNvSpPr/>
          <p:nvPr userDrawn="1"/>
        </p:nvSpPr>
        <p:spPr>
          <a:xfrm>
            <a:off x="619210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6" name="Rounded Rectangle 25">
            <a:extLst>
              <a:ext uri="{FF2B5EF4-FFF2-40B4-BE49-F238E27FC236}">
                <a16:creationId xmlns:a16="http://schemas.microsoft.com/office/drawing/2014/main" id="{93CBEA7C-0597-F5CC-CC4C-F405809AD0A2}"/>
              </a:ext>
            </a:extLst>
          </p:cNvPr>
          <p:cNvSpPr/>
          <p:nvPr userDrawn="1"/>
        </p:nvSpPr>
        <p:spPr>
          <a:xfrm>
            <a:off x="47942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7" name="Rounded Rectangle 26">
            <a:extLst>
              <a:ext uri="{FF2B5EF4-FFF2-40B4-BE49-F238E27FC236}">
                <a16:creationId xmlns:a16="http://schemas.microsoft.com/office/drawing/2014/main" id="{99B7C379-14ED-31E2-C337-F8D666ED9B5F}"/>
              </a:ext>
            </a:extLst>
          </p:cNvPr>
          <p:cNvSpPr/>
          <p:nvPr userDrawn="1"/>
        </p:nvSpPr>
        <p:spPr>
          <a:xfrm>
            <a:off x="619210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9" name="Text Placeholder 8">
            <a:extLst>
              <a:ext uri="{FF2B5EF4-FFF2-40B4-BE49-F238E27FC236}">
                <a16:creationId xmlns:a16="http://schemas.microsoft.com/office/drawing/2014/main" id="{26E0D7A8-5923-7DCC-C705-75FEA905B5FD}"/>
              </a:ext>
            </a:extLst>
          </p:cNvPr>
          <p:cNvSpPr>
            <a:spLocks noGrp="1"/>
          </p:cNvSpPr>
          <p:nvPr userDrawn="1">
            <p:ph type="body" sz="quarter" idx="14"/>
          </p:nvPr>
        </p:nvSpPr>
        <p:spPr>
          <a:xfrm>
            <a:off x="479425" y="1789460"/>
            <a:ext cx="11233150" cy="246221"/>
          </a:xfrm>
        </p:spPr>
        <p:txBody>
          <a:bodyPr anchor="b"/>
          <a:lstStyle>
            <a:lvl1pPr algn="l">
              <a:spcBef>
                <a:spcPts val="600"/>
              </a:spcBef>
              <a:defRPr sz="1600"/>
            </a:lvl1pPr>
            <a:lvl2pPr marL="9525" indent="0" algn="l">
              <a:spcBef>
                <a:spcPts val="600"/>
              </a:spcBef>
              <a:buNone/>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p:txBody>
      </p:sp>
      <p:sp>
        <p:nvSpPr>
          <p:cNvPr id="34" name="Text Placeholder 8">
            <a:extLst>
              <a:ext uri="{FF2B5EF4-FFF2-40B4-BE49-F238E27FC236}">
                <a16:creationId xmlns:a16="http://schemas.microsoft.com/office/drawing/2014/main" id="{4153D83A-F55A-40C3-E114-AB8D9D9F7F1C}"/>
              </a:ext>
            </a:extLst>
          </p:cNvPr>
          <p:cNvSpPr>
            <a:spLocks noGrp="1"/>
          </p:cNvSpPr>
          <p:nvPr userDrawn="1">
            <p:ph type="body" sz="quarter" idx="15"/>
          </p:nvPr>
        </p:nvSpPr>
        <p:spPr>
          <a:xfrm>
            <a:off x="605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Text Placeholder 8">
            <a:extLst>
              <a:ext uri="{FF2B5EF4-FFF2-40B4-BE49-F238E27FC236}">
                <a16:creationId xmlns:a16="http://schemas.microsoft.com/office/drawing/2014/main" id="{52FAF8DD-C5CE-5CE2-AD62-9CB3D08F38FF}"/>
              </a:ext>
            </a:extLst>
          </p:cNvPr>
          <p:cNvSpPr>
            <a:spLocks noGrp="1"/>
          </p:cNvSpPr>
          <p:nvPr userDrawn="1">
            <p:ph type="body" sz="quarter" idx="16"/>
          </p:nvPr>
        </p:nvSpPr>
        <p:spPr>
          <a:xfrm>
            <a:off x="6320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Text Placeholder 8">
            <a:extLst>
              <a:ext uri="{FF2B5EF4-FFF2-40B4-BE49-F238E27FC236}">
                <a16:creationId xmlns:a16="http://schemas.microsoft.com/office/drawing/2014/main" id="{E640FDA8-F0BA-48A6-6C7B-FB5B03DEAD6C}"/>
              </a:ext>
            </a:extLst>
          </p:cNvPr>
          <p:cNvSpPr>
            <a:spLocks noGrp="1"/>
          </p:cNvSpPr>
          <p:nvPr userDrawn="1">
            <p:ph type="body" sz="quarter" idx="17"/>
          </p:nvPr>
        </p:nvSpPr>
        <p:spPr>
          <a:xfrm>
            <a:off x="605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7" name="Text Placeholder 8">
            <a:extLst>
              <a:ext uri="{FF2B5EF4-FFF2-40B4-BE49-F238E27FC236}">
                <a16:creationId xmlns:a16="http://schemas.microsoft.com/office/drawing/2014/main" id="{12ACF18F-0BA1-8D93-DB95-3506B1FE174D}"/>
              </a:ext>
            </a:extLst>
          </p:cNvPr>
          <p:cNvSpPr>
            <a:spLocks noGrp="1"/>
          </p:cNvSpPr>
          <p:nvPr userDrawn="1">
            <p:ph type="body" sz="quarter" idx="18"/>
          </p:nvPr>
        </p:nvSpPr>
        <p:spPr>
          <a:xfrm>
            <a:off x="6320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323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676" r:id="rId1"/>
    <p:sldLayoutId id="2147483697" r:id="rId2"/>
    <p:sldLayoutId id="2147483688" r:id="rId3"/>
    <p:sldLayoutId id="2147483679" r:id="rId4"/>
    <p:sldLayoutId id="2147483695" r:id="rId5"/>
    <p:sldLayoutId id="2147483702" r:id="rId6"/>
    <p:sldLayoutId id="2147483701" r:id="rId7"/>
    <p:sldLayoutId id="2147483690" r:id="rId8"/>
    <p:sldLayoutId id="2147483691" r:id="rId9"/>
    <p:sldLayoutId id="2147483692" r:id="rId10"/>
    <p:sldLayoutId id="2147483693" r:id="rId11"/>
    <p:sldLayoutId id="2147483694" r:id="rId12"/>
    <p:sldLayoutId id="2147483698" r:id="rId13"/>
    <p:sldLayoutId id="2147483700" r:id="rId14"/>
    <p:sldLayoutId id="2147483651" r:id="rId15"/>
    <p:sldLayoutId id="2147483720" r:id="rId16"/>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03" r:id="rId16"/>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7.sv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goal-click.com/unicef-soccer-aid"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eur03.safelinks.protection.outlook.com/?url=https%3A%2F%2Fwww.unicef.org%2Fparenting%2Fday-of-play&amp;data=05%7C02%7CMariamD%40unicef.org.uk%7C4f996600ed404b95eeaa08dea76fd484%7C2e8b3e917b2d435dacdaa68ba2653e5a%7C0%7C0%7C639132295911320525%7CUnknown%7CTWFpbGZsb3d8eyJFbXB0eU1hcGkiOnRydWUsIlYiOiIwLjAuMDAwMCIsIlAiOiJXaW4zMiIsIkFOIjoiTWFpbCIsIldUIjoyfQ%3D%3D%7C0%7C%7C%7C&amp;sdata=9DbGHdAMkcWpzNoSbQe4YPS6eQGU8SArx%2FMnBkc46PA%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RJSgBJ7uoQ&amp;t=27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socceraid.org.uk/about-soccer-ai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hyperlink" Target="https://youtube.com/shorts/0Dt38dZKXBU?si=rsPltHl8580JhlR0"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2.pn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e/h39rbSZ0Hb" TargetMode="External"/><Relationship Id="rId2" Type="http://schemas.openxmlformats.org/officeDocument/2006/relationships/image" Target="../media/image42.sv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qvvJD7mwdA8?start=3&amp;feature=oembed"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qF594rgmm6Y?feature=oembed"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hyperlink" Target="https://www.unicef.org.uk/rights-respecting-schools/the-rrsa/introducing-the-crc/" TargetMode="Externa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571618" y="4387447"/>
            <a:ext cx="3063143" cy="780038"/>
          </a:xfrm>
        </p:spPr>
        <p:txBody>
          <a:bodyPr/>
          <a:lstStyle/>
          <a:p>
            <a:r>
              <a:rPr lang="en-GB">
                <a:ea typeface="+mj-lt"/>
                <a:cs typeface="+mj-lt"/>
              </a:rPr>
              <a:t>Enjoying the right to </a:t>
            </a:r>
            <a:br>
              <a:rPr lang="en-GB">
                <a:ea typeface="+mj-lt"/>
                <a:cs typeface="+mj-lt"/>
              </a:rPr>
            </a:br>
            <a:r>
              <a:rPr lang="en-GB">
                <a:ea typeface="+mj-lt"/>
                <a:cs typeface="+mj-lt"/>
              </a:rPr>
              <a:t>play in Guatemala</a:t>
            </a:r>
            <a:endParaRPr lang="en-US"/>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BA-9917-9ACF-511C-D81BD63D06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C597A-A7EC-EB57-B13F-833E5FCF0348}"/>
              </a:ext>
            </a:extLst>
          </p:cNvPr>
          <p:cNvSpPr>
            <a:spLocks noGrp="1"/>
          </p:cNvSpPr>
          <p:nvPr>
            <p:ph type="sldNum" sz="quarter" idx="12"/>
          </p:nvPr>
        </p:nvSpPr>
        <p:spPr/>
        <p:txBody>
          <a:bodyPr/>
          <a:lstStyle/>
          <a:p>
            <a:fld id="{B700715A-75CD-0942-A2C0-E097070BAE3D}" type="slidenum">
              <a:rPr lang="en-US" smtClean="0"/>
              <a:pPr/>
              <a:t>10</a:t>
            </a:fld>
            <a:endParaRPr lang="en-US"/>
          </a:p>
        </p:txBody>
      </p:sp>
      <p:sp>
        <p:nvSpPr>
          <p:cNvPr id="3" name="Title 2">
            <a:extLst>
              <a:ext uri="{FF2B5EF4-FFF2-40B4-BE49-F238E27FC236}">
                <a16:creationId xmlns:a16="http://schemas.microsoft.com/office/drawing/2014/main" id="{BE10CC5E-853D-C663-4F64-22362C8B4D06}"/>
              </a:ext>
            </a:extLst>
          </p:cNvPr>
          <p:cNvSpPr>
            <a:spLocks noGrp="1"/>
          </p:cNvSpPr>
          <p:nvPr>
            <p:ph type="title"/>
          </p:nvPr>
        </p:nvSpPr>
        <p:spPr>
          <a:xfrm>
            <a:off x="479425" y="488466"/>
            <a:ext cx="7220785" cy="651222"/>
          </a:xfrm>
        </p:spPr>
        <p:txBody>
          <a:bodyPr/>
          <a:lstStyle/>
          <a:p>
            <a:r>
              <a:rPr lang="en-GB"/>
              <a:t>...and what about the Global Goals?</a:t>
            </a:r>
          </a:p>
        </p:txBody>
      </p:sp>
      <p:sp>
        <p:nvSpPr>
          <p:cNvPr id="6" name="Text Placeholder 7">
            <a:extLst>
              <a:ext uri="{FF2B5EF4-FFF2-40B4-BE49-F238E27FC236}">
                <a16:creationId xmlns:a16="http://schemas.microsoft.com/office/drawing/2014/main" id="{60F20E4B-33E2-8E7B-2BEF-1C340EBBBD5E}"/>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7" name="Text Placeholder 7">
            <a:extLst>
              <a:ext uri="{FF2B5EF4-FFF2-40B4-BE49-F238E27FC236}">
                <a16:creationId xmlns:a16="http://schemas.microsoft.com/office/drawing/2014/main" id="{6B563B07-C84F-B312-9A2F-F8DAE4D5E567}"/>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Tree>
    <p:extLst>
      <p:ext uri="{BB962C8B-B14F-4D97-AF65-F5344CB8AC3E}">
        <p14:creationId xmlns:p14="http://schemas.microsoft.com/office/powerpoint/2010/main" val="40392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11</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7220785" cy="651222"/>
          </a:xfrm>
        </p:spPr>
        <p:txBody>
          <a:bodyPr/>
          <a:lstStyle/>
          <a:p>
            <a:r>
              <a:rPr lang="en-GB"/>
              <a:t>...and what about the Global Goals?</a:t>
            </a:r>
          </a:p>
        </p:txBody>
      </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
        <p:nvSpPr>
          <p:cNvPr id="8" name="Rectangle 7">
            <a:extLst>
              <a:ext uri="{FF2B5EF4-FFF2-40B4-BE49-F238E27FC236}">
                <a16:creationId xmlns:a16="http://schemas.microsoft.com/office/drawing/2014/main" id="{D5CF9208-A711-3CD9-15DF-850D6C32B247}"/>
              </a:ext>
            </a:extLst>
          </p:cNvPr>
          <p:cNvSpPr/>
          <p:nvPr/>
        </p:nvSpPr>
        <p:spPr>
          <a:xfrm>
            <a:off x="564158" y="2146775"/>
            <a:ext cx="2476754" cy="2467754"/>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9" name="Rectangle 8">
            <a:extLst>
              <a:ext uri="{FF2B5EF4-FFF2-40B4-BE49-F238E27FC236}">
                <a16:creationId xmlns:a16="http://schemas.microsoft.com/office/drawing/2014/main" id="{377405F8-CBDF-0371-FCAC-011FE2F88FD6}"/>
              </a:ext>
            </a:extLst>
          </p:cNvPr>
          <p:cNvSpPr/>
          <p:nvPr/>
        </p:nvSpPr>
        <p:spPr>
          <a:xfrm>
            <a:off x="6649525" y="2146775"/>
            <a:ext cx="4769841" cy="2564449"/>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10" name="Rectangle 9">
            <a:extLst>
              <a:ext uri="{FF2B5EF4-FFF2-40B4-BE49-F238E27FC236}">
                <a16:creationId xmlns:a16="http://schemas.microsoft.com/office/drawing/2014/main" id="{FC3A411B-6B02-24A7-78A3-9EAF8B91A51E}"/>
              </a:ext>
            </a:extLst>
          </p:cNvPr>
          <p:cNvSpPr/>
          <p:nvPr/>
        </p:nvSpPr>
        <p:spPr>
          <a:xfrm>
            <a:off x="3065721" y="3373295"/>
            <a:ext cx="3583803" cy="1337929"/>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Tree>
    <p:extLst>
      <p:ext uri="{BB962C8B-B14F-4D97-AF65-F5344CB8AC3E}">
        <p14:creationId xmlns:p14="http://schemas.microsoft.com/office/powerpoint/2010/main" val="354098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10815" y="5665997"/>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709046" y="1478358"/>
            <a:ext cx="10396162" cy="4801314"/>
          </a:xfrm>
          <a:prstGeom prst="rect">
            <a:avLst/>
          </a:prstGeom>
          <a:noFill/>
        </p:spPr>
        <p:txBody>
          <a:bodyPr wrap="square" lIns="0" tIns="0" rIns="0" bIns="0" rtlCol="0" anchor="t">
            <a:spAutoFit/>
          </a:bodyPr>
          <a:lstStyle/>
          <a:p>
            <a:r>
              <a:rPr lang="en-GB" sz="2400"/>
              <a:t>What new things did you learn about children’s rights from the videos?</a:t>
            </a:r>
          </a:p>
          <a:p>
            <a:endParaRPr lang="en-GB" sz="2400"/>
          </a:p>
          <a:p>
            <a:r>
              <a:rPr lang="en-GB" sz="2400"/>
              <a:t>What similarities or differences do you notice between your daily life and the lives of the children in the videos?</a:t>
            </a:r>
          </a:p>
          <a:p>
            <a:endParaRPr lang="en-GB" sz="2400"/>
          </a:p>
          <a:p>
            <a:r>
              <a:rPr lang="en-GB" sz="2400"/>
              <a:t>How do you think the children in the videos felt when their rights were supported?</a:t>
            </a:r>
          </a:p>
          <a:p>
            <a:endParaRPr lang="en-GB" sz="2400"/>
          </a:p>
          <a:p>
            <a:r>
              <a:rPr lang="en-GB" sz="2400"/>
              <a:t>How could you or your school help make sure all children are treated fairly and have their rights respected?</a:t>
            </a:r>
          </a:p>
          <a:p>
            <a:endParaRPr lang="en-GB" sz="2400"/>
          </a:p>
          <a:p>
            <a:r>
              <a:rPr lang="en-GB" sz="2400"/>
              <a:t>Have you watched Soccer Aid for UNICEF? How do you think the money raised by Soccer Aid can help children globally access their rights?  </a:t>
            </a:r>
            <a:endParaRPr lang="en-GB" sz="2000"/>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709046" y="583200"/>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14</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2D5AD0E0-AC0B-DF9E-79D3-EA92B3DF2DA5}"/>
              </a:ext>
            </a:extLst>
          </p:cNvPr>
          <p:cNvSpPr>
            <a:spLocks noGrp="1"/>
          </p:cNvSpPr>
          <p:nvPr>
            <p:ph type="body" sz="quarter" idx="15"/>
          </p:nvPr>
        </p:nvSpPr>
        <p:spPr>
          <a:xfrm>
            <a:off x="483308" y="1402216"/>
            <a:ext cx="11380413" cy="5171564"/>
          </a:xfrm>
        </p:spPr>
        <p:txBody>
          <a:bodyPr/>
          <a:lstStyle/>
          <a:p>
            <a:r>
              <a:rPr lang="en-GB" b="1"/>
              <a:t>Activity: Capture the Right to Play!</a:t>
            </a:r>
          </a:p>
          <a:p>
            <a:r>
              <a:rPr lang="en-GB" b="1"/>
              <a:t>Get Inspired</a:t>
            </a:r>
            <a:br>
              <a:rPr lang="en-GB"/>
            </a:br>
            <a:r>
              <a:rPr lang="en-GB"/>
              <a:t>UNICEF's work in Guatemala has helped Guadelupe and Adan to access the right to participation and play. This month, we want you to explore how your school or other organisations you attend, help you do the same. </a:t>
            </a:r>
          </a:p>
          <a:p>
            <a:r>
              <a:rPr lang="en-GB"/>
              <a:t>Visit the Goal Click </a:t>
            </a:r>
            <a:r>
              <a:rPr lang="en-GB">
                <a:hlinkClick r:id="rId3"/>
              </a:rPr>
              <a:t>website</a:t>
            </a:r>
            <a:r>
              <a:rPr lang="en-GB"/>
              <a:t> and scroll down to see how children and young people have used photos to tell stories about sport and play. Think about what makes their images powerful.</a:t>
            </a:r>
            <a:endParaRPr lang="en-GB">
              <a:cs typeface="Arial"/>
            </a:endParaRPr>
          </a:p>
          <a:p>
            <a:r>
              <a:rPr lang="en-GB" b="1"/>
              <a:t>Take Your Photos</a:t>
            </a:r>
            <a:br>
              <a:rPr lang="en-GB"/>
            </a:br>
            <a:r>
              <a:rPr lang="en-GB" b="1">
                <a:solidFill>
                  <a:schemeClr val="accent3"/>
                </a:solidFill>
              </a:rPr>
              <a:t>Use a camera or tablet to take pictures of sport and play in your school or community - games, teamwork, fun moments, or people getting ready to play. </a:t>
            </a:r>
            <a:endParaRPr lang="en-GB" b="1">
              <a:solidFill>
                <a:schemeClr val="accent3"/>
              </a:solidFill>
              <a:cs typeface="Arial"/>
            </a:endParaRPr>
          </a:p>
          <a:p>
            <a:r>
              <a:rPr lang="en-GB" b="1"/>
              <a:t>Choose Your Best Shot</a:t>
            </a:r>
            <a:br>
              <a:rPr lang="en-GB"/>
            </a:br>
            <a:r>
              <a:rPr lang="en-GB"/>
              <a:t>Pick one or two photos that show why play is important for children and how it links to your rights. You might also think about how it links to the </a:t>
            </a:r>
            <a:r>
              <a:rPr lang="en-GB">
                <a:hlinkClick r:id="rId4"/>
              </a:rPr>
              <a:t>International Day of Play</a:t>
            </a:r>
            <a:r>
              <a:rPr lang="en-GB"/>
              <a:t> on June 11</a:t>
            </a:r>
            <a:r>
              <a:rPr lang="en-GB" baseline="30000"/>
              <a:t>th</a:t>
            </a:r>
            <a:r>
              <a:rPr lang="en-GB"/>
              <a:t>. </a:t>
            </a:r>
            <a:endParaRPr lang="en-GB">
              <a:cs typeface="Arial"/>
            </a:endParaRPr>
          </a:p>
          <a:p>
            <a:r>
              <a:rPr lang="en-GB" b="1"/>
              <a:t>Share Your Story</a:t>
            </a:r>
            <a:endParaRPr lang="en-GB"/>
          </a:p>
          <a:p>
            <a:r>
              <a:rPr lang="en-GB"/>
              <a:t>Decide how you’d like to share your images, such as:</a:t>
            </a:r>
            <a:endParaRPr lang="en-GB">
              <a:cs typeface="Arial"/>
            </a:endParaRPr>
          </a:p>
          <a:p>
            <a:pPr marL="285750" lvl="0" indent="-285750">
              <a:buFont typeface="Arial" panose="020B0604020202020204" pitchFamily="34" charset="0"/>
              <a:buChar char="•"/>
            </a:pPr>
            <a:r>
              <a:rPr lang="en-GB"/>
              <a:t>A gallery on the school website</a:t>
            </a:r>
          </a:p>
          <a:p>
            <a:pPr marL="285750" lvl="0" indent="-285750">
              <a:buFont typeface="Arial" panose="020B0604020202020204" pitchFamily="34" charset="0"/>
              <a:buChar char="•"/>
            </a:pPr>
            <a:r>
              <a:rPr lang="en-GB"/>
              <a:t>A display in school foyer or out in your local community</a:t>
            </a:r>
          </a:p>
          <a:p>
            <a:pPr marL="285750" lvl="0" indent="-285750">
              <a:buFont typeface="Arial" panose="020B0604020202020204" pitchFamily="34" charset="0"/>
              <a:buChar char="•"/>
            </a:pPr>
            <a:r>
              <a:rPr lang="en-GB"/>
              <a:t>A slideshow, poster, or class exhibition during an assembly.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a:ea typeface="+mn-lt"/>
              <a:cs typeface="+mn-lt"/>
            </a:endParaRPr>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7169733"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pic>
        <p:nvPicPr>
          <p:cNvPr id="4" name="Picture 3">
            <a:extLst>
              <a:ext uri="{FF2B5EF4-FFF2-40B4-BE49-F238E27FC236}">
                <a16:creationId xmlns:a16="http://schemas.microsoft.com/office/drawing/2014/main" id="{F887F891-0E8F-7FA4-6B79-7678B96C90D4}"/>
              </a:ext>
            </a:extLst>
          </p:cNvPr>
          <p:cNvPicPr>
            <a:picLocks noChangeAspect="1"/>
          </p:cNvPicPr>
          <p:nvPr/>
        </p:nvPicPr>
        <p:blipFill>
          <a:blip r:embed="rId5"/>
          <a:stretch>
            <a:fillRect/>
          </a:stretch>
        </p:blipFill>
        <p:spPr>
          <a:xfrm>
            <a:off x="9964522" y="5698685"/>
            <a:ext cx="1748053" cy="746360"/>
          </a:xfrm>
          <a:prstGeom prst="rect">
            <a:avLst/>
          </a:prstGeom>
        </p:spPr>
      </p:pic>
      <p:pic>
        <p:nvPicPr>
          <p:cNvPr id="6" name="Picture 2">
            <a:extLst>
              <a:ext uri="{FF2B5EF4-FFF2-40B4-BE49-F238E27FC236}">
                <a16:creationId xmlns:a16="http://schemas.microsoft.com/office/drawing/2014/main" id="{CD9D4A5E-F252-D750-B59D-E1C2FC0B0B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3810" y="5536332"/>
            <a:ext cx="908713" cy="908713"/>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3">
            <a:extLst>
              <a:ext uri="{FF2B5EF4-FFF2-40B4-BE49-F238E27FC236}">
                <a16:creationId xmlns:a16="http://schemas.microsoft.com/office/drawing/2014/main" id="{1F091188-8DD7-E445-EFAA-2078B5A4B02F}"/>
              </a:ext>
            </a:extLst>
          </p:cNvPr>
          <p:cNvSpPr/>
          <p:nvPr/>
        </p:nvSpPr>
        <p:spPr>
          <a:xfrm>
            <a:off x="8154708" y="502194"/>
            <a:ext cx="1298335" cy="648000"/>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5">
            <a:extLst>
              <a:ext uri="{FF2B5EF4-FFF2-40B4-BE49-F238E27FC236}">
                <a16:creationId xmlns:a16="http://schemas.microsoft.com/office/drawing/2014/main" id="{47B3950E-6EE5-0C26-864C-1C989C373F2C}"/>
              </a:ext>
            </a:extLst>
          </p:cNvPr>
          <p:cNvSpPr/>
          <p:nvPr/>
        </p:nvSpPr>
        <p:spPr>
          <a:xfrm>
            <a:off x="8298469" y="549854"/>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6">
            <a:extLst>
              <a:ext uri="{FF2B5EF4-FFF2-40B4-BE49-F238E27FC236}">
                <a16:creationId xmlns:a16="http://schemas.microsoft.com/office/drawing/2014/main" id="{A0E8A5DB-BF73-071A-E3ED-89F65B77E843}"/>
              </a:ext>
            </a:extLst>
          </p:cNvPr>
          <p:cNvSpPr/>
          <p:nvPr/>
        </p:nvSpPr>
        <p:spPr>
          <a:xfrm>
            <a:off x="8849347" y="549854"/>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6" name="Rounded Rectangle 3">
            <a:extLst>
              <a:ext uri="{FF2B5EF4-FFF2-40B4-BE49-F238E27FC236}">
                <a16:creationId xmlns:a16="http://schemas.microsoft.com/office/drawing/2014/main" id="{B8C85B7B-E5D8-7C22-732C-4F123A3657B0}"/>
              </a:ext>
            </a:extLst>
          </p:cNvPr>
          <p:cNvSpPr/>
          <p:nvPr/>
        </p:nvSpPr>
        <p:spPr>
          <a:xfrm>
            <a:off x="9708014" y="494562"/>
            <a:ext cx="1816105" cy="65776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7" name="5-point Star 5">
            <a:extLst>
              <a:ext uri="{FF2B5EF4-FFF2-40B4-BE49-F238E27FC236}">
                <a16:creationId xmlns:a16="http://schemas.microsoft.com/office/drawing/2014/main" id="{86403FA5-B88B-BF29-E6CC-DF380D1804DF}"/>
              </a:ext>
            </a:extLst>
          </p:cNvPr>
          <p:cNvSpPr/>
          <p:nvPr/>
        </p:nvSpPr>
        <p:spPr>
          <a:xfrm>
            <a:off x="9812699" y="561759"/>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6">
            <a:extLst>
              <a:ext uri="{FF2B5EF4-FFF2-40B4-BE49-F238E27FC236}">
                <a16:creationId xmlns:a16="http://schemas.microsoft.com/office/drawing/2014/main" id="{D8B6B589-E167-6BC0-5A7D-953306F05296}"/>
              </a:ext>
            </a:extLst>
          </p:cNvPr>
          <p:cNvSpPr/>
          <p:nvPr/>
        </p:nvSpPr>
        <p:spPr>
          <a:xfrm>
            <a:off x="10363577" y="561759"/>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2" name="5-point Star 6">
            <a:extLst>
              <a:ext uri="{FF2B5EF4-FFF2-40B4-BE49-F238E27FC236}">
                <a16:creationId xmlns:a16="http://schemas.microsoft.com/office/drawing/2014/main" id="{E7393044-C5FB-99A8-55F4-42C588DCCB0F}"/>
              </a:ext>
            </a:extLst>
          </p:cNvPr>
          <p:cNvSpPr/>
          <p:nvPr/>
        </p:nvSpPr>
        <p:spPr>
          <a:xfrm>
            <a:off x="10949731" y="561759"/>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Tree>
    <p:extLst>
      <p:ext uri="{BB962C8B-B14F-4D97-AF65-F5344CB8AC3E}">
        <p14:creationId xmlns:p14="http://schemas.microsoft.com/office/powerpoint/2010/main" val="161124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EAD950D0-4F96-8039-14C6-9DCF18FF49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50A1E9-34D4-60E5-702F-6330069A5EB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15</a:t>
            </a:fld>
            <a:endParaRPr lang="en-US"/>
          </a:p>
        </p:txBody>
      </p:sp>
      <p:sp>
        <p:nvSpPr>
          <p:cNvPr id="5" name="Title 4">
            <a:extLst>
              <a:ext uri="{FF2B5EF4-FFF2-40B4-BE49-F238E27FC236}">
                <a16:creationId xmlns:a16="http://schemas.microsoft.com/office/drawing/2014/main" id="{222B65BA-814A-7B1F-1253-29EC21F88583}"/>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B10A78B0-D623-0C23-3DC0-C20EB1D5C496}"/>
              </a:ext>
            </a:extLst>
          </p:cNvPr>
          <p:cNvSpPr>
            <a:spLocks noGrp="1"/>
          </p:cNvSpPr>
          <p:nvPr>
            <p:ph type="body" sz="quarter" idx="15"/>
          </p:nvPr>
        </p:nvSpPr>
        <p:spPr>
          <a:xfrm>
            <a:off x="483308" y="1402216"/>
            <a:ext cx="11380413" cy="5171564"/>
          </a:xfrm>
        </p:spPr>
        <p:txBody>
          <a:bodyPr/>
          <a:lstStyle/>
          <a:p>
            <a:r>
              <a:rPr lang="en-GB" b="1" dirty="0"/>
              <a:t>Activity: Learn about Soccer Aid</a:t>
            </a:r>
            <a:r>
              <a:rPr lang="en-GB" dirty="0"/>
              <a:t> </a:t>
            </a:r>
            <a:br>
              <a:rPr lang="en-GB" dirty="0">
                <a:ea typeface="+mn-lt"/>
                <a:cs typeface="+mn-lt"/>
              </a:rPr>
            </a:br>
            <a:r>
              <a:rPr lang="en-GB" dirty="0"/>
              <a:t>Soccer Aid for UNICEF raises money to support children around the world to access their rights, </a:t>
            </a:r>
            <a:endParaRPr lang="en-GB" dirty="0">
              <a:cs typeface="Arial"/>
            </a:endParaRPr>
          </a:p>
          <a:p>
            <a:r>
              <a:rPr lang="en-GB" dirty="0"/>
              <a:t>just like in Guadalupe and Adan's stories.</a:t>
            </a:r>
            <a:endParaRPr lang="en-GB" dirty="0">
              <a:cs typeface="Arial"/>
            </a:endParaRPr>
          </a:p>
          <a:p>
            <a:r>
              <a:rPr lang="en-GB" b="1" dirty="0"/>
              <a:t>Challenge</a:t>
            </a:r>
            <a:br>
              <a:rPr lang="en-GB" dirty="0">
                <a:ea typeface="+mn-lt"/>
                <a:cs typeface="+mn-lt"/>
              </a:rPr>
            </a:br>
            <a:r>
              <a:rPr lang="en-GB" dirty="0"/>
              <a:t>Your challenge is to learn more about Soccer Aid and how this supports children around the world. </a:t>
            </a:r>
            <a:endParaRPr lang="en-GB" dirty="0">
              <a:cs typeface="Arial"/>
            </a:endParaRPr>
          </a:p>
          <a:p>
            <a:r>
              <a:rPr lang="en-GB" dirty="0"/>
              <a:t>Watch this </a:t>
            </a:r>
            <a:r>
              <a:rPr lang="en-GB" dirty="0">
                <a:hlinkClick r:id="rId3"/>
              </a:rPr>
              <a:t>video</a:t>
            </a:r>
            <a:r>
              <a:rPr lang="en-GB" dirty="0"/>
              <a:t>, read about Soccer Aid on the following slides and/or look at this </a:t>
            </a:r>
            <a:r>
              <a:rPr lang="en-GB" dirty="0">
                <a:hlinkClick r:id="rId4"/>
              </a:rPr>
              <a:t>website</a:t>
            </a:r>
            <a:r>
              <a:rPr lang="en-GB" dirty="0"/>
              <a:t>.</a:t>
            </a:r>
          </a:p>
          <a:p>
            <a:r>
              <a:rPr lang="en-GB" dirty="0"/>
              <a:t>Choose a way to share your learning. You could create:</a:t>
            </a:r>
            <a:endParaRPr lang="en-GB" dirty="0">
              <a:cs typeface="Arial"/>
            </a:endParaRPr>
          </a:p>
          <a:p>
            <a:pPr marL="285750" indent="-285750">
              <a:buChar char="•"/>
            </a:pPr>
            <a:r>
              <a:rPr lang="en-GB" dirty="0"/>
              <a:t>A poster</a:t>
            </a:r>
            <a:endParaRPr lang="en-GB" dirty="0">
              <a:cs typeface="Arial"/>
            </a:endParaRPr>
          </a:p>
          <a:p>
            <a:pPr marL="285750" indent="-285750">
              <a:buChar char="•"/>
            </a:pPr>
            <a:r>
              <a:rPr lang="en-GB" dirty="0"/>
              <a:t>A short advert (written or performed)</a:t>
            </a:r>
            <a:endParaRPr lang="en-GB" dirty="0">
              <a:cs typeface="Arial"/>
            </a:endParaRPr>
          </a:p>
          <a:p>
            <a:pPr marL="285750" indent="-285750">
              <a:buChar char="•"/>
            </a:pPr>
            <a:r>
              <a:rPr lang="en-GB" dirty="0"/>
              <a:t>A social media-style post</a:t>
            </a:r>
            <a:endParaRPr lang="en-GB" dirty="0">
              <a:cs typeface="Arial"/>
            </a:endParaRPr>
          </a:p>
          <a:p>
            <a:pPr marL="285750" indent="-285750">
              <a:buChar char="•"/>
            </a:pPr>
            <a:r>
              <a:rPr lang="en-GB" dirty="0"/>
              <a:t>A mini presentation or speech</a:t>
            </a:r>
            <a:endParaRPr lang="en-GB" dirty="0">
              <a:cs typeface="Arial"/>
            </a:endParaRPr>
          </a:p>
          <a:p>
            <a:r>
              <a:rPr lang="en-GB" b="1" dirty="0"/>
              <a:t>What to Include</a:t>
            </a:r>
            <a:endParaRPr lang="en-GB" sz="1400" dirty="0">
              <a:cs typeface="Arial"/>
            </a:endParaRPr>
          </a:p>
          <a:p>
            <a:pPr marL="285750" indent="-285750">
              <a:buChar char="•"/>
            </a:pPr>
            <a:r>
              <a:rPr lang="en-GB" dirty="0"/>
              <a:t>Explain what Soccer Aid is</a:t>
            </a:r>
            <a:endParaRPr lang="en-GB" dirty="0">
              <a:cs typeface="Arial"/>
            </a:endParaRPr>
          </a:p>
          <a:p>
            <a:pPr marL="285750" indent="-285750">
              <a:buChar char="•"/>
            </a:pPr>
            <a:r>
              <a:rPr lang="en-GB" dirty="0"/>
              <a:t>Explain why it matters (helping children to access their rights)</a:t>
            </a:r>
            <a:endParaRPr lang="en-GB" dirty="0">
              <a:cs typeface="Arial"/>
            </a:endParaRPr>
          </a:p>
          <a:p>
            <a:pPr marL="285750" indent="-285750">
              <a:buChar char="•"/>
            </a:pPr>
            <a:r>
              <a:rPr lang="en-GB" dirty="0"/>
              <a:t>Encourage people to take action (watch, donate, get involved)</a:t>
            </a:r>
            <a:endParaRPr lang="en-GB" sz="1800" dirty="0">
              <a:cs typeface="Arial"/>
            </a:endParaRPr>
          </a:p>
          <a:p>
            <a:pPr>
              <a:defRPr/>
            </a:pPr>
            <a:br>
              <a:rPr lang="en-US" dirty="0"/>
            </a:br>
            <a:endParaRPr lang="en-US" dirty="0">
              <a:cs typeface="Arial"/>
            </a:endParaRPr>
          </a:p>
          <a:p>
            <a:pPr marL="0" marR="0" lvl="0" indent="0" algn="l" defTabSz="914400">
              <a:lnSpc>
                <a:spcPct val="100000"/>
              </a:lnSpc>
              <a:spcBef>
                <a:spcPts val="600"/>
              </a:spcBef>
              <a:spcAft>
                <a:spcPts val="0"/>
              </a:spcAft>
              <a:buClrTx/>
              <a:buSzTx/>
              <a:buFont typeface="Arial" panose="020B0604020202020204" pitchFamily="34" charset="0"/>
              <a:buNone/>
              <a:tabLst/>
              <a:defRPr/>
            </a:pPr>
            <a:endParaRPr lang="en-GB" b="1" dirty="0">
              <a:ea typeface="+mn-lt"/>
              <a:cs typeface="+mn-lt"/>
            </a:endParaRPr>
          </a:p>
          <a:p>
            <a:pPr>
              <a:defRPr/>
            </a:pPr>
            <a:endParaRPr lang="en-GB" b="1" dirty="0">
              <a:ea typeface="+mn-lt"/>
              <a:cs typeface="+mn-lt"/>
            </a:endParaRPr>
          </a:p>
          <a:p>
            <a:pPr>
              <a:defRPr/>
            </a:pPr>
            <a:endParaRPr lang="en-GB" dirty="0">
              <a:ea typeface="+mn-lt"/>
              <a:cs typeface="+mn-lt"/>
            </a:endParaRPr>
          </a:p>
        </p:txBody>
      </p:sp>
      <p:grpSp>
        <p:nvGrpSpPr>
          <p:cNvPr id="19" name="Group 18">
            <a:extLst>
              <a:ext uri="{FF2B5EF4-FFF2-40B4-BE49-F238E27FC236}">
                <a16:creationId xmlns:a16="http://schemas.microsoft.com/office/drawing/2014/main" id="{193548EB-B3CB-CCFB-88CC-23B4EBAE030B}"/>
              </a:ext>
            </a:extLst>
          </p:cNvPr>
          <p:cNvGrpSpPr/>
          <p:nvPr/>
        </p:nvGrpSpPr>
        <p:grpSpPr>
          <a:xfrm>
            <a:off x="7169733" y="491688"/>
            <a:ext cx="730105" cy="648000"/>
            <a:chOff x="7714236" y="165280"/>
            <a:chExt cx="534414" cy="462159"/>
          </a:xfrm>
        </p:grpSpPr>
        <p:sp>
          <p:nvSpPr>
            <p:cNvPr id="20" name="Rounded Rectangle 19">
              <a:extLst>
                <a:ext uri="{FF2B5EF4-FFF2-40B4-BE49-F238E27FC236}">
                  <a16:creationId xmlns:a16="http://schemas.microsoft.com/office/drawing/2014/main" id="{EF677B8F-A76B-AC1A-AE77-527104C7F02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A0AA219E-67A3-1126-EC27-9392AD1FCDD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15" name="Rounded Rectangle 3">
            <a:extLst>
              <a:ext uri="{FF2B5EF4-FFF2-40B4-BE49-F238E27FC236}">
                <a16:creationId xmlns:a16="http://schemas.microsoft.com/office/drawing/2014/main" id="{05178AF6-1585-12D7-34A0-46B63FDF81F0}"/>
              </a:ext>
            </a:extLst>
          </p:cNvPr>
          <p:cNvSpPr/>
          <p:nvPr/>
        </p:nvSpPr>
        <p:spPr>
          <a:xfrm>
            <a:off x="8154708" y="514100"/>
            <a:ext cx="1298335" cy="648000"/>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5">
            <a:extLst>
              <a:ext uri="{FF2B5EF4-FFF2-40B4-BE49-F238E27FC236}">
                <a16:creationId xmlns:a16="http://schemas.microsoft.com/office/drawing/2014/main" id="{3EA01F4C-7ABA-CFFC-9E48-1912E2D06EDF}"/>
              </a:ext>
            </a:extLst>
          </p:cNvPr>
          <p:cNvSpPr/>
          <p:nvPr/>
        </p:nvSpPr>
        <p:spPr>
          <a:xfrm>
            <a:off x="8298469" y="561760"/>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6">
            <a:extLst>
              <a:ext uri="{FF2B5EF4-FFF2-40B4-BE49-F238E27FC236}">
                <a16:creationId xmlns:a16="http://schemas.microsoft.com/office/drawing/2014/main" id="{7B86A704-06A0-1B4B-1AD2-54E449C49E6C}"/>
              </a:ext>
            </a:extLst>
          </p:cNvPr>
          <p:cNvSpPr/>
          <p:nvPr/>
        </p:nvSpPr>
        <p:spPr>
          <a:xfrm>
            <a:off x="8849347" y="561760"/>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6" name="Rounded Rectangle 3">
            <a:extLst>
              <a:ext uri="{FF2B5EF4-FFF2-40B4-BE49-F238E27FC236}">
                <a16:creationId xmlns:a16="http://schemas.microsoft.com/office/drawing/2014/main" id="{717697EA-27E2-B69A-0F55-96E39EB7E963}"/>
              </a:ext>
            </a:extLst>
          </p:cNvPr>
          <p:cNvSpPr/>
          <p:nvPr/>
        </p:nvSpPr>
        <p:spPr>
          <a:xfrm>
            <a:off x="9708014" y="494562"/>
            <a:ext cx="1816105" cy="65776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7" name="5-point Star 5">
            <a:extLst>
              <a:ext uri="{FF2B5EF4-FFF2-40B4-BE49-F238E27FC236}">
                <a16:creationId xmlns:a16="http://schemas.microsoft.com/office/drawing/2014/main" id="{98A4A045-49F0-E489-07F3-AF6D3CE46CA0}"/>
              </a:ext>
            </a:extLst>
          </p:cNvPr>
          <p:cNvSpPr/>
          <p:nvPr/>
        </p:nvSpPr>
        <p:spPr>
          <a:xfrm>
            <a:off x="9812699" y="561759"/>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6">
            <a:extLst>
              <a:ext uri="{FF2B5EF4-FFF2-40B4-BE49-F238E27FC236}">
                <a16:creationId xmlns:a16="http://schemas.microsoft.com/office/drawing/2014/main" id="{08B84AA3-F28F-F6B4-1030-D502F927DD2B}"/>
              </a:ext>
            </a:extLst>
          </p:cNvPr>
          <p:cNvSpPr/>
          <p:nvPr/>
        </p:nvSpPr>
        <p:spPr>
          <a:xfrm>
            <a:off x="10363577" y="561759"/>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2" name="5-point Star 6">
            <a:extLst>
              <a:ext uri="{FF2B5EF4-FFF2-40B4-BE49-F238E27FC236}">
                <a16:creationId xmlns:a16="http://schemas.microsoft.com/office/drawing/2014/main" id="{3E258DAB-6066-0985-79D8-096B351A2758}"/>
              </a:ext>
            </a:extLst>
          </p:cNvPr>
          <p:cNvSpPr/>
          <p:nvPr/>
        </p:nvSpPr>
        <p:spPr>
          <a:xfrm>
            <a:off x="10949731" y="561759"/>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Tree>
    <p:extLst>
      <p:ext uri="{BB962C8B-B14F-4D97-AF65-F5344CB8AC3E}">
        <p14:creationId xmlns:p14="http://schemas.microsoft.com/office/powerpoint/2010/main" val="108325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occer Aid">
            <a:extLst>
              <a:ext uri="{FF2B5EF4-FFF2-40B4-BE49-F238E27FC236}">
                <a16:creationId xmlns:a16="http://schemas.microsoft.com/office/drawing/2014/main" id="{193C7892-07F6-EC8D-D9DF-59873382527F}"/>
              </a:ext>
            </a:extLst>
          </p:cNvPr>
          <p:cNvPicPr>
            <a:picLocks noChangeAspect="1"/>
          </p:cNvPicPr>
          <p:nvPr/>
        </p:nvPicPr>
        <p:blipFill>
          <a:blip r:embed="rId3"/>
          <a:stretch>
            <a:fillRect/>
          </a:stretch>
        </p:blipFill>
        <p:spPr>
          <a:xfrm>
            <a:off x="6084798" y="3418535"/>
            <a:ext cx="6107204" cy="3438727"/>
          </a:xfrm>
          <a:prstGeom prst="rect">
            <a:avLst/>
          </a:prstGeom>
        </p:spPr>
      </p:pic>
      <p:pic>
        <p:nvPicPr>
          <p:cNvPr id="11" name="Picture 10" descr="A group of people posing for a picture&#10;&#10;AI-generated content may be incorrect.">
            <a:extLst>
              <a:ext uri="{FF2B5EF4-FFF2-40B4-BE49-F238E27FC236}">
                <a16:creationId xmlns:a16="http://schemas.microsoft.com/office/drawing/2014/main" id="{5406A997-6F69-D129-2563-383F5FEEA68E}"/>
              </a:ext>
            </a:extLst>
          </p:cNvPr>
          <p:cNvPicPr>
            <a:picLocks noChangeAspect="1"/>
          </p:cNvPicPr>
          <p:nvPr/>
        </p:nvPicPr>
        <p:blipFill>
          <a:blip r:embed="rId4"/>
          <a:stretch>
            <a:fillRect/>
          </a:stretch>
        </p:blipFill>
        <p:spPr>
          <a:xfrm>
            <a:off x="6093760" y="2806"/>
            <a:ext cx="6100480" cy="3434596"/>
          </a:xfrm>
          <a:prstGeom prst="rect">
            <a:avLst/>
          </a:prstGeom>
        </p:spPr>
      </p:pic>
      <p:sp>
        <p:nvSpPr>
          <p:cNvPr id="10" name="Rectangle 9">
            <a:extLst>
              <a:ext uri="{FF2B5EF4-FFF2-40B4-BE49-F238E27FC236}">
                <a16:creationId xmlns:a16="http://schemas.microsoft.com/office/drawing/2014/main" id="{334B2DB8-95D6-AD67-204B-867AB806A6FC}"/>
              </a:ext>
            </a:extLst>
          </p:cNvPr>
          <p:cNvSpPr/>
          <p:nvPr/>
        </p:nvSpPr>
        <p:spPr>
          <a:xfrm>
            <a:off x="1" y="-1751"/>
            <a:ext cx="10173649" cy="6858000"/>
          </a:xfrm>
          <a:prstGeom prst="rect">
            <a:avLst/>
          </a:prstGeom>
          <a:gradFill flip="none" rotWithShape="1">
            <a:gsLst>
              <a:gs pos="29000">
                <a:srgbClr val="0A011E">
                  <a:alpha val="0"/>
                </a:srgbClr>
              </a:gs>
              <a:gs pos="40000">
                <a:srgbClr val="0A011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endParaRPr lang="en-GB"/>
          </a:p>
        </p:txBody>
      </p:sp>
      <p:sp>
        <p:nvSpPr>
          <p:cNvPr id="2" name="TextBox 1">
            <a:extLst>
              <a:ext uri="{FF2B5EF4-FFF2-40B4-BE49-F238E27FC236}">
                <a16:creationId xmlns:a16="http://schemas.microsoft.com/office/drawing/2014/main" id="{ED83BC04-430B-A99D-35EA-4A422DAB0AAB}"/>
              </a:ext>
            </a:extLst>
          </p:cNvPr>
          <p:cNvSpPr txBox="1"/>
          <p:nvPr/>
        </p:nvSpPr>
        <p:spPr>
          <a:xfrm>
            <a:off x="232936" y="2023875"/>
            <a:ext cx="6084625" cy="4914102"/>
          </a:xfrm>
          <a:prstGeom prst="rect">
            <a:avLst/>
          </a:prstGeom>
          <a:noFill/>
        </p:spPr>
        <p:txBody>
          <a:bodyPr wrap="square" lIns="121920" tIns="60960" rIns="121920" bIns="60960" anchor="t">
            <a:sp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GB" sz="2000">
              <a:solidFill>
                <a:schemeClr val="bg1"/>
              </a:solidFill>
              <a:latin typeface="Univers Light"/>
            </a:endParaRPr>
          </a:p>
          <a:p>
            <a:pPr marL="342900" indent="-342900">
              <a:buFont typeface="Arial"/>
              <a:buChar char="•"/>
            </a:pPr>
            <a:r>
              <a:rPr lang="en-GB" sz="2000">
                <a:solidFill>
                  <a:schemeClr val="bg1"/>
                </a:solidFill>
                <a:latin typeface="Arial"/>
                <a:ea typeface="MS PGothic"/>
                <a:cs typeface="Arial"/>
              </a:rPr>
              <a:t>Soccer Aid for UNICEF is the world’s biggest celebrity football match (England vs World XI)</a:t>
            </a:r>
          </a:p>
          <a:p>
            <a:pPr marL="342900" indent="-342900">
              <a:buFont typeface="Arial"/>
              <a:buChar char="•"/>
            </a:pPr>
            <a:endParaRPr lang="en-GB" sz="2000">
              <a:solidFill>
                <a:schemeClr val="bg1"/>
              </a:solidFill>
              <a:latin typeface="Arial"/>
              <a:ea typeface="MS PGothic"/>
              <a:cs typeface="Arial"/>
            </a:endParaRPr>
          </a:p>
          <a:p>
            <a:pPr marL="342900" indent="-342900">
              <a:buFont typeface="Arial"/>
              <a:buChar char="•"/>
            </a:pPr>
            <a:r>
              <a:rPr lang="en-GB" sz="2000">
                <a:solidFill>
                  <a:schemeClr val="bg1"/>
                </a:solidFill>
                <a:latin typeface="Arial"/>
                <a:ea typeface="MS PGothic"/>
                <a:cs typeface="Arial"/>
              </a:rPr>
              <a:t>Soccer Aid started in 2006, 20 years ago </a:t>
            </a:r>
          </a:p>
          <a:p>
            <a:pPr marL="342900" indent="-342900">
              <a:buFont typeface="Arial"/>
              <a:buChar char="•"/>
            </a:pPr>
            <a:endParaRPr lang="en-GB" sz="2000">
              <a:solidFill>
                <a:schemeClr val="bg1"/>
              </a:solidFill>
              <a:latin typeface="Arial"/>
              <a:ea typeface="MS PGothic"/>
              <a:cs typeface="Arial"/>
            </a:endParaRPr>
          </a:p>
          <a:p>
            <a:pPr marL="342900" indent="-342900">
              <a:buFont typeface="Arial"/>
              <a:buChar char="•"/>
            </a:pPr>
            <a:r>
              <a:rPr lang="en-GB" sz="2000" dirty="0">
                <a:solidFill>
                  <a:schemeClr val="bg1"/>
                </a:solidFill>
                <a:latin typeface="Arial"/>
                <a:ea typeface="MS PGothic"/>
                <a:cs typeface="Arial"/>
              </a:rPr>
              <a:t>Some of the biggest names we've had at Soccer Aid are Big Zuu, Usain Bolt, Gordon Ramsay and Jill Scott.</a:t>
            </a:r>
          </a:p>
          <a:p>
            <a:endParaRPr lang="en-GB" sz="2000" dirty="0">
              <a:solidFill>
                <a:schemeClr val="bg1"/>
              </a:solidFill>
              <a:latin typeface="Arial"/>
              <a:ea typeface="MS PGothic"/>
              <a:cs typeface="Arial"/>
            </a:endParaRPr>
          </a:p>
          <a:p>
            <a:pPr marL="342900" indent="-342900">
              <a:buFont typeface="Arial"/>
              <a:buChar char="•"/>
            </a:pPr>
            <a:r>
              <a:rPr lang="en-GB" sz="2000">
                <a:solidFill>
                  <a:schemeClr val="bg1"/>
                </a:solidFill>
                <a:latin typeface="Arial"/>
                <a:ea typeface="MS PGothic"/>
                <a:cs typeface="Arial"/>
              </a:rPr>
              <a:t>Last year, the Soccer Aid World XI team won by 5-4 and Big Zuu scored the </a:t>
            </a:r>
            <a:r>
              <a:rPr lang="en-GB" sz="2000" dirty="0">
                <a:solidFill>
                  <a:schemeClr val="bg1"/>
                </a:solidFill>
                <a:latin typeface="Arial"/>
                <a:ea typeface="MS PGothic"/>
                <a:cs typeface="Arial"/>
                <a:hlinkClick r:id="rId5">
                  <a:extLst>
                    <a:ext uri="{A12FA001-AC4F-418D-AE19-62706E023703}">
                      <ahyp:hlinkClr xmlns:ahyp="http://schemas.microsoft.com/office/drawing/2018/hyperlinkcolor" val="tx"/>
                    </a:ext>
                  </a:extLst>
                </a:hlinkClick>
              </a:rPr>
              <a:t>winning goal</a:t>
            </a:r>
            <a:r>
              <a:rPr lang="en-GB" sz="2000">
                <a:solidFill>
                  <a:schemeClr val="bg1"/>
                </a:solidFill>
                <a:latin typeface="Arial"/>
                <a:ea typeface="MS PGothic"/>
                <a:cs typeface="Arial"/>
              </a:rPr>
              <a:t> in the 84th minute! </a:t>
            </a:r>
          </a:p>
          <a:p>
            <a:endParaRPr lang="en-GB" sz="1700">
              <a:solidFill>
                <a:schemeClr val="bg1"/>
              </a:solidFill>
              <a:latin typeface="Univers Light" panose="020B0403020202020204" pitchFamily="34" charset="0"/>
            </a:endParaRPr>
          </a:p>
          <a:p>
            <a:endParaRPr lang="en-GB" sz="1700">
              <a:solidFill>
                <a:schemeClr val="bg1"/>
              </a:solidFill>
              <a:latin typeface="Univers Light"/>
              <a:ea typeface="MS PGothic"/>
            </a:endParaRPr>
          </a:p>
          <a:p>
            <a:endParaRPr lang="en-GB" sz="1733">
              <a:solidFill>
                <a:schemeClr val="bg1"/>
              </a:solidFill>
              <a:latin typeface="Univers Light" panose="020B0403020202020204" pitchFamily="34" charset="0"/>
            </a:endParaRPr>
          </a:p>
        </p:txBody>
      </p:sp>
      <p:pic>
        <p:nvPicPr>
          <p:cNvPr id="3" name="Picture 2">
            <a:extLst>
              <a:ext uri="{FF2B5EF4-FFF2-40B4-BE49-F238E27FC236}">
                <a16:creationId xmlns:a16="http://schemas.microsoft.com/office/drawing/2014/main" id="{302A29A5-4555-984B-95F4-2A38E085AD81}"/>
              </a:ext>
            </a:extLst>
          </p:cNvPr>
          <p:cNvPicPr>
            <a:picLocks noChangeAspect="1"/>
          </p:cNvPicPr>
          <p:nvPr/>
        </p:nvPicPr>
        <p:blipFill>
          <a:blip r:embed="rId6"/>
          <a:stretch>
            <a:fillRect/>
          </a:stretch>
        </p:blipFill>
        <p:spPr>
          <a:xfrm>
            <a:off x="629191" y="1657480"/>
            <a:ext cx="2422321" cy="102559"/>
          </a:xfrm>
          <a:prstGeom prst="rect">
            <a:avLst/>
          </a:prstGeom>
        </p:spPr>
      </p:pic>
      <p:sp>
        <p:nvSpPr>
          <p:cNvPr id="4" name="TextBox 3">
            <a:extLst>
              <a:ext uri="{FF2B5EF4-FFF2-40B4-BE49-F238E27FC236}">
                <a16:creationId xmlns:a16="http://schemas.microsoft.com/office/drawing/2014/main" id="{8AA15E2A-AA44-0A91-B482-182D673597A1}"/>
              </a:ext>
            </a:extLst>
          </p:cNvPr>
          <p:cNvSpPr txBox="1"/>
          <p:nvPr/>
        </p:nvSpPr>
        <p:spPr>
          <a:xfrm>
            <a:off x="1734" y="996223"/>
            <a:ext cx="4829209" cy="615553"/>
          </a:xfrm>
          <a:prstGeom prst="rect">
            <a:avLst/>
          </a:prstGeom>
          <a:noFill/>
        </p:spPr>
        <p:txBody>
          <a:bodyPr wrap="square" lIns="121920" tIns="60960" rIns="121920" bIns="60960" rtlCol="0" anchor="t">
            <a:sp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GB" sz="3200" b="1">
                <a:solidFill>
                  <a:schemeClr val="bg1"/>
                </a:solidFill>
                <a:latin typeface="Univers Condensed"/>
                <a:ea typeface="MS PGothic"/>
              </a:rPr>
              <a:t>WHAT IS SOCCER AID?</a:t>
            </a:r>
            <a:endParaRPr lang="en-GB" sz="3200" b="1">
              <a:solidFill>
                <a:schemeClr val="bg1"/>
              </a:solidFill>
              <a:latin typeface="Univers Condensed"/>
            </a:endParaRPr>
          </a:p>
        </p:txBody>
      </p:sp>
      <p:pic>
        <p:nvPicPr>
          <p:cNvPr id="6" name="Picture 5" descr="A black and white sign with white text&#10;&#10;AI-generated content may be incorrect.">
            <a:extLst>
              <a:ext uri="{FF2B5EF4-FFF2-40B4-BE49-F238E27FC236}">
                <a16:creationId xmlns:a16="http://schemas.microsoft.com/office/drawing/2014/main" id="{7F06B52F-5E9C-C37C-E41E-512EDE7B5C48}"/>
              </a:ext>
            </a:extLst>
          </p:cNvPr>
          <p:cNvPicPr>
            <a:picLocks noChangeAspect="1"/>
          </p:cNvPicPr>
          <p:nvPr/>
        </p:nvPicPr>
        <p:blipFill>
          <a:blip r:embed="rId7"/>
          <a:stretch>
            <a:fillRect/>
          </a:stretch>
        </p:blipFill>
        <p:spPr>
          <a:xfrm>
            <a:off x="227645" y="122319"/>
            <a:ext cx="1495141" cy="410037"/>
          </a:xfrm>
          <a:prstGeom prst="rect">
            <a:avLst/>
          </a:prstGeom>
        </p:spPr>
      </p:pic>
    </p:spTree>
    <p:extLst>
      <p:ext uri="{BB962C8B-B14F-4D97-AF65-F5344CB8AC3E}">
        <p14:creationId xmlns:p14="http://schemas.microsoft.com/office/powerpoint/2010/main" val="298651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8F3EBA6-C9E9-8BE0-2E69-C7F5078DAC41}"/>
              </a:ext>
            </a:extLst>
          </p:cNvPr>
          <p:cNvSpPr txBox="1">
            <a:spLocks noChangeArrowheads="1"/>
          </p:cNvSpPr>
          <p:nvPr/>
        </p:nvSpPr>
        <p:spPr bwMode="auto">
          <a:xfrm>
            <a:off x="512380" y="881981"/>
            <a:ext cx="9645651" cy="97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t"/>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219170"/>
            <a:r>
              <a:rPr lang="en-US" altLang="en-US" sz="3200" b="1">
                <a:latin typeface="Univers Condensed"/>
                <a:ea typeface="MS PGothic"/>
              </a:rPr>
              <a:t>MEN AND WOMEN PLAY  TOGETHER!</a:t>
            </a:r>
            <a:endParaRPr lang="en-US" altLang="en-US" sz="3200" b="1">
              <a:latin typeface="Univers Condensed"/>
            </a:endParaRPr>
          </a:p>
        </p:txBody>
      </p:sp>
      <p:pic>
        <p:nvPicPr>
          <p:cNvPr id="9" name="Picture 8">
            <a:extLst>
              <a:ext uri="{FF2B5EF4-FFF2-40B4-BE49-F238E27FC236}">
                <a16:creationId xmlns:a16="http://schemas.microsoft.com/office/drawing/2014/main" id="{210A468C-19F3-F306-D3F5-8BFB3ECE3D95}"/>
              </a:ext>
            </a:extLst>
          </p:cNvPr>
          <p:cNvPicPr>
            <a:picLocks noChangeAspect="1"/>
          </p:cNvPicPr>
          <p:nvPr/>
        </p:nvPicPr>
        <p:blipFill>
          <a:blip r:embed="rId3"/>
          <a:stretch>
            <a:fillRect/>
          </a:stretch>
        </p:blipFill>
        <p:spPr>
          <a:xfrm>
            <a:off x="720418" y="1547255"/>
            <a:ext cx="2422321" cy="102559"/>
          </a:xfrm>
          <a:prstGeom prst="rect">
            <a:avLst/>
          </a:prstGeom>
        </p:spPr>
      </p:pic>
      <p:pic>
        <p:nvPicPr>
          <p:cNvPr id="11" name="Picture 10" descr="A black and white sign with white text&#10;&#10;AI-generated content may be incorrect.">
            <a:extLst>
              <a:ext uri="{FF2B5EF4-FFF2-40B4-BE49-F238E27FC236}">
                <a16:creationId xmlns:a16="http://schemas.microsoft.com/office/drawing/2014/main" id="{B3ED155B-129F-9946-6526-CD1730EDF224}"/>
              </a:ext>
            </a:extLst>
          </p:cNvPr>
          <p:cNvPicPr>
            <a:picLocks noChangeAspect="1"/>
          </p:cNvPicPr>
          <p:nvPr/>
        </p:nvPicPr>
        <p:blipFill>
          <a:blip r:embed="rId4"/>
          <a:stretch>
            <a:fillRect/>
          </a:stretch>
        </p:blipFill>
        <p:spPr>
          <a:xfrm>
            <a:off x="227645" y="122319"/>
            <a:ext cx="1495141" cy="410037"/>
          </a:xfrm>
          <a:prstGeom prst="rect">
            <a:avLst/>
          </a:prstGeom>
        </p:spPr>
      </p:pic>
      <p:pic>
        <p:nvPicPr>
          <p:cNvPr id="15" name="Picture 14" descr="Soccer Aid 2025: Key takeaways from 5-4 thriller as Toni Duggan enjoys  dream debut – Her Football Hub">
            <a:extLst>
              <a:ext uri="{FF2B5EF4-FFF2-40B4-BE49-F238E27FC236}">
                <a16:creationId xmlns:a16="http://schemas.microsoft.com/office/drawing/2014/main" id="{32EE8696-4B62-60EB-356B-B83C50A7B231}"/>
              </a:ext>
            </a:extLst>
          </p:cNvPr>
          <p:cNvPicPr>
            <a:picLocks noChangeAspect="1"/>
          </p:cNvPicPr>
          <p:nvPr/>
        </p:nvPicPr>
        <p:blipFill>
          <a:blip r:embed="rId5"/>
          <a:srcRect t="128" r="11010" b="151"/>
          <a:stretch>
            <a:fillRect/>
          </a:stretch>
        </p:blipFill>
        <p:spPr>
          <a:xfrm>
            <a:off x="287267" y="2014380"/>
            <a:ext cx="5939703" cy="4453375"/>
          </a:xfrm>
          <a:prstGeom prst="rect">
            <a:avLst/>
          </a:prstGeom>
        </p:spPr>
      </p:pic>
      <p:pic>
        <p:nvPicPr>
          <p:cNvPr id="16" name="Picture 15" descr="Soccer Aid 2024: Ellen White scores as event raises £15m but Usain Bolt  ruptured Achilles - BBC Sport">
            <a:extLst>
              <a:ext uri="{FF2B5EF4-FFF2-40B4-BE49-F238E27FC236}">
                <a16:creationId xmlns:a16="http://schemas.microsoft.com/office/drawing/2014/main" id="{698E49EB-3CB0-3385-6618-9D94183BEDE3}"/>
              </a:ext>
            </a:extLst>
          </p:cNvPr>
          <p:cNvPicPr>
            <a:picLocks noChangeAspect="1"/>
          </p:cNvPicPr>
          <p:nvPr/>
        </p:nvPicPr>
        <p:blipFill>
          <a:blip r:embed="rId6"/>
          <a:srcRect l="19284" t="-124" r="10646" b="-28"/>
          <a:stretch>
            <a:fillRect/>
          </a:stretch>
        </p:blipFill>
        <p:spPr>
          <a:xfrm>
            <a:off x="6446666" y="2010762"/>
            <a:ext cx="5419638" cy="4457373"/>
          </a:xfrm>
          <a:prstGeom prst="rect">
            <a:avLst/>
          </a:prstGeom>
        </p:spPr>
      </p:pic>
    </p:spTree>
    <p:extLst>
      <p:ext uri="{BB962C8B-B14F-4D97-AF65-F5344CB8AC3E}">
        <p14:creationId xmlns:p14="http://schemas.microsoft.com/office/powerpoint/2010/main" val="190005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02769A-FC72-53D2-3F79-0C1295D6F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2" t="-9" r="21750" b="9"/>
          <a:stretch/>
        </p:blipFill>
        <p:spPr bwMode="auto">
          <a:xfrm>
            <a:off x="5245768" y="0"/>
            <a:ext cx="69462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419FA17-A8BF-707F-5728-FB7158E714A8}"/>
              </a:ext>
            </a:extLst>
          </p:cNvPr>
          <p:cNvSpPr/>
          <p:nvPr/>
        </p:nvSpPr>
        <p:spPr>
          <a:xfrm>
            <a:off x="1" y="0"/>
            <a:ext cx="8181473" cy="6858000"/>
          </a:xfrm>
          <a:prstGeom prst="rect">
            <a:avLst/>
          </a:prstGeom>
          <a:gradFill flip="none" rotWithShape="1">
            <a:gsLst>
              <a:gs pos="0">
                <a:srgbClr val="0A011E">
                  <a:alpha val="0"/>
                </a:srgbClr>
              </a:gs>
              <a:gs pos="26000">
                <a:srgbClr val="0A011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endParaRPr lang="en-GB"/>
          </a:p>
        </p:txBody>
      </p:sp>
      <p:sp>
        <p:nvSpPr>
          <p:cNvPr id="6" name="Title 1">
            <a:extLst>
              <a:ext uri="{FF2B5EF4-FFF2-40B4-BE49-F238E27FC236}">
                <a16:creationId xmlns:a16="http://schemas.microsoft.com/office/drawing/2014/main" id="{73C4B4BE-0E7F-B48F-5E4A-201EA92E2FFD}"/>
              </a:ext>
            </a:extLst>
          </p:cNvPr>
          <p:cNvSpPr txBox="1">
            <a:spLocks noChangeArrowheads="1"/>
          </p:cNvSpPr>
          <p:nvPr/>
        </p:nvSpPr>
        <p:spPr bwMode="auto">
          <a:xfrm>
            <a:off x="227499" y="532628"/>
            <a:ext cx="6884692" cy="12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t"/>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219170">
              <a:lnSpc>
                <a:spcPts val="8033"/>
              </a:lnSpc>
            </a:pPr>
            <a:r>
              <a:rPr lang="en-US" altLang="en-US" sz="3200" b="1">
                <a:solidFill>
                  <a:srgbClr val="FFFFFF"/>
                </a:solidFill>
                <a:latin typeface="Univers Condensed"/>
                <a:ea typeface="MS PGothic"/>
              </a:rPr>
              <a:t>WHY IS SOCCER AID IMPORTANT?</a:t>
            </a:r>
            <a:endParaRPr lang="en-US" altLang="en-US" sz="3200" b="1">
              <a:solidFill>
                <a:srgbClr val="FFFFFF"/>
              </a:solidFill>
              <a:latin typeface="Univers Condensed"/>
            </a:endParaRPr>
          </a:p>
        </p:txBody>
      </p:sp>
      <p:pic>
        <p:nvPicPr>
          <p:cNvPr id="7" name="Picture 6">
            <a:extLst>
              <a:ext uri="{FF2B5EF4-FFF2-40B4-BE49-F238E27FC236}">
                <a16:creationId xmlns:a16="http://schemas.microsoft.com/office/drawing/2014/main" id="{C31D46B7-737B-C796-B2B2-DA4D61548A8B}"/>
              </a:ext>
            </a:extLst>
          </p:cNvPr>
          <p:cNvPicPr>
            <a:picLocks noChangeAspect="1"/>
          </p:cNvPicPr>
          <p:nvPr/>
        </p:nvPicPr>
        <p:blipFill>
          <a:blip r:embed="rId4"/>
          <a:stretch>
            <a:fillRect/>
          </a:stretch>
        </p:blipFill>
        <p:spPr>
          <a:xfrm>
            <a:off x="568752" y="1453544"/>
            <a:ext cx="2422321" cy="102559"/>
          </a:xfrm>
          <a:prstGeom prst="rect">
            <a:avLst/>
          </a:prstGeom>
        </p:spPr>
      </p:pic>
      <p:sp>
        <p:nvSpPr>
          <p:cNvPr id="4" name="TextBox 3">
            <a:extLst>
              <a:ext uri="{FF2B5EF4-FFF2-40B4-BE49-F238E27FC236}">
                <a16:creationId xmlns:a16="http://schemas.microsoft.com/office/drawing/2014/main" id="{829AF1FD-1918-07E6-8C32-4E2019772D71}"/>
              </a:ext>
            </a:extLst>
          </p:cNvPr>
          <p:cNvSpPr txBox="1"/>
          <p:nvPr/>
        </p:nvSpPr>
        <p:spPr>
          <a:xfrm>
            <a:off x="443095" y="1735860"/>
            <a:ext cx="4931419" cy="5150128"/>
          </a:xfrm>
          <a:prstGeom prst="rect">
            <a:avLst/>
          </a:prstGeom>
          <a:noFill/>
        </p:spPr>
        <p:txBody>
          <a:bodyPr wrap="square" lIns="121920" tIns="60960" rIns="121920" bIns="60960" anchor="t">
            <a:sp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380365" indent="-380365">
              <a:spcBef>
                <a:spcPts val="400"/>
              </a:spcBef>
              <a:spcAft>
                <a:spcPts val="400"/>
              </a:spcAft>
              <a:buFont typeface="Arial" panose="020B0604020202020204" pitchFamily="34" charset="0"/>
              <a:buChar char="•"/>
              <a:defRPr/>
            </a:pPr>
            <a:r>
              <a:rPr lang="en-GB" sz="2000" kern="100">
                <a:solidFill>
                  <a:schemeClr val="bg1"/>
                </a:solidFill>
                <a:latin typeface="Arial"/>
                <a:ea typeface="MS PGothic"/>
                <a:cs typeface="Arial"/>
              </a:rPr>
              <a:t>Since it started, it’s raised £121million for UNICEF</a:t>
            </a:r>
          </a:p>
          <a:p>
            <a:pPr marL="380365" indent="-380365">
              <a:spcBef>
                <a:spcPts val="400"/>
              </a:spcBef>
              <a:spcAft>
                <a:spcPts val="400"/>
              </a:spcAft>
              <a:buFont typeface="Arial" panose="020B0604020202020204" pitchFamily="34" charset="0"/>
              <a:buChar char="•"/>
              <a:defRPr/>
            </a:pPr>
            <a:endParaRPr lang="en-GB" sz="2000" kern="100">
              <a:solidFill>
                <a:schemeClr val="bg1"/>
              </a:solidFill>
              <a:latin typeface="Arial"/>
              <a:ea typeface="MS PGothic"/>
              <a:cs typeface="Arial"/>
            </a:endParaRPr>
          </a:p>
          <a:p>
            <a:pPr marL="380365" indent="-380365">
              <a:spcBef>
                <a:spcPts val="400"/>
              </a:spcBef>
              <a:spcAft>
                <a:spcPts val="400"/>
              </a:spcAft>
              <a:buFont typeface="Arial" panose="020B0604020202020204" pitchFamily="34" charset="0"/>
              <a:buChar char="•"/>
              <a:defRPr/>
            </a:pPr>
            <a:r>
              <a:rPr lang="en-GB" sz="2000" kern="100">
                <a:solidFill>
                  <a:schemeClr val="bg1"/>
                </a:solidFill>
                <a:latin typeface="Arial"/>
                <a:ea typeface="MS PGothic"/>
                <a:cs typeface="Arial"/>
              </a:rPr>
              <a:t>The goal of Soccer Aid is to help protect play</a:t>
            </a:r>
            <a:endParaRPr lang="en-US" sz="2000">
              <a:solidFill>
                <a:schemeClr val="bg1"/>
              </a:solidFill>
              <a:latin typeface="Arial"/>
              <a:ea typeface="MS PGothic"/>
              <a:cs typeface="Arial"/>
            </a:endParaRPr>
          </a:p>
          <a:p>
            <a:pPr marL="380365" indent="-380365">
              <a:spcBef>
                <a:spcPts val="400"/>
              </a:spcBef>
              <a:spcAft>
                <a:spcPts val="400"/>
              </a:spcAft>
              <a:buFont typeface="Arial" panose="020B0604020202020204" pitchFamily="34" charset="0"/>
              <a:buChar char="•"/>
              <a:defRPr/>
            </a:pPr>
            <a:r>
              <a:rPr lang="en-GB" sz="2000">
                <a:solidFill>
                  <a:srgbClr val="000000"/>
                </a:solidFill>
                <a:latin typeface="Arial"/>
                <a:ea typeface="MS PGothic"/>
                <a:cs typeface="Arial"/>
              </a:rPr>
              <a:t>children</a:t>
            </a:r>
            <a:r>
              <a:rPr lang="en-GB" sz="2000">
                <a:latin typeface="Arial"/>
                <a:ea typeface="MS PGothic"/>
                <a:cs typeface="Arial"/>
              </a:rPr>
              <a:t> around the </a:t>
            </a:r>
            <a:r>
              <a:rPr lang="en-GB" sz="2000" err="1">
                <a:latin typeface="Arial"/>
                <a:ea typeface="MS PGothic"/>
                <a:cs typeface="Arial"/>
              </a:rPr>
              <a:t>worl</a:t>
            </a:r>
            <a:endParaRPr lang="en-US" sz="2000">
              <a:latin typeface="Arial"/>
              <a:ea typeface="MS PGothic"/>
              <a:cs typeface="Arial"/>
            </a:endParaRPr>
          </a:p>
          <a:p>
            <a:pPr algn="ctr">
              <a:spcBef>
                <a:spcPts val="400"/>
              </a:spcBef>
              <a:spcAft>
                <a:spcPts val="400"/>
              </a:spcAft>
              <a:defRPr/>
            </a:pPr>
            <a:r>
              <a:rPr lang="en-GB" sz="2000" b="1" kern="100">
                <a:solidFill>
                  <a:srgbClr val="CC348B"/>
                </a:solidFill>
                <a:latin typeface="Arial"/>
                <a:ea typeface="MS PGothic"/>
                <a:cs typeface="Arial"/>
              </a:rPr>
              <a:t>Play is a big part of childhood. </a:t>
            </a:r>
          </a:p>
          <a:p>
            <a:pPr algn="ctr">
              <a:spcBef>
                <a:spcPts val="400"/>
              </a:spcBef>
              <a:spcAft>
                <a:spcPts val="400"/>
              </a:spcAft>
              <a:defRPr/>
            </a:pPr>
            <a:r>
              <a:rPr lang="en-GB" sz="2000" b="1" kern="100">
                <a:solidFill>
                  <a:srgbClr val="CC348B"/>
                </a:solidFill>
                <a:latin typeface="Arial"/>
                <a:ea typeface="MS PGothic"/>
                <a:cs typeface="Arial"/>
              </a:rPr>
              <a:t>How do you like to play?</a:t>
            </a:r>
          </a:p>
          <a:p>
            <a:pPr algn="ctr">
              <a:spcBef>
                <a:spcPts val="400"/>
              </a:spcBef>
              <a:spcAft>
                <a:spcPts val="400"/>
              </a:spcAft>
              <a:defRPr/>
            </a:pPr>
            <a:endParaRPr lang="en-GB" sz="2000" b="1" kern="100">
              <a:solidFill>
                <a:schemeClr val="bg1"/>
              </a:solidFill>
              <a:latin typeface="Arial"/>
              <a:ea typeface="MS PGothic"/>
              <a:cs typeface="Arial"/>
            </a:endParaRPr>
          </a:p>
          <a:p>
            <a:pPr marL="285750" indent="-285750">
              <a:spcBef>
                <a:spcPts val="0"/>
              </a:spcBef>
              <a:spcAft>
                <a:spcPts val="0"/>
              </a:spcAft>
              <a:buFont typeface="Arial" panose="020B0604020202020204" pitchFamily="34" charset="0"/>
              <a:buChar char="•"/>
              <a:defRPr/>
            </a:pPr>
            <a:endParaRPr lang="en-GB" sz="2000" kern="100">
              <a:solidFill>
                <a:schemeClr val="bg1"/>
              </a:solidFill>
              <a:latin typeface="Arial"/>
              <a:ea typeface="MS PGothic"/>
              <a:cs typeface="Arial"/>
            </a:endParaRPr>
          </a:p>
          <a:p>
            <a:pPr marL="285750" indent="-285750">
              <a:spcBef>
                <a:spcPts val="0"/>
              </a:spcBef>
              <a:spcAft>
                <a:spcPts val="0"/>
              </a:spcAft>
              <a:buFont typeface="Arial" panose="020B0604020202020204" pitchFamily="34" charset="0"/>
              <a:buChar char="•"/>
              <a:defRPr/>
            </a:pPr>
            <a:r>
              <a:rPr lang="en-GB" sz="2000" b="1" kern="100">
                <a:solidFill>
                  <a:schemeClr val="bg1"/>
                </a:solidFill>
                <a:latin typeface="Arial"/>
                <a:ea typeface="Calibri"/>
                <a:cs typeface="Arial"/>
              </a:rPr>
              <a:t>Soccer Aid helps support children everywhere to have a happy childhood.</a:t>
            </a:r>
          </a:p>
          <a:p>
            <a:pPr marL="380365" indent="-380365">
              <a:spcBef>
                <a:spcPts val="400"/>
              </a:spcBef>
              <a:spcAft>
                <a:spcPts val="400"/>
              </a:spcAft>
              <a:buFont typeface="Arial" panose="020B0604020202020204" pitchFamily="34" charset="0"/>
              <a:buChar char="•"/>
              <a:defRPr/>
            </a:pPr>
            <a:endParaRPr lang="en-GB" sz="2000" kern="100">
              <a:solidFill>
                <a:schemeClr val="bg1"/>
              </a:solidFill>
              <a:latin typeface="Univers Light" panose="020B0403020202020204" pitchFamily="34" charset="0"/>
              <a:ea typeface="MS PGothic"/>
              <a:cs typeface="Times New Roman"/>
            </a:endParaRPr>
          </a:p>
        </p:txBody>
      </p:sp>
      <p:pic>
        <p:nvPicPr>
          <p:cNvPr id="12" name="Picture 11" descr="A black and white sign with white text&#10;&#10;AI-generated content may be incorrect.">
            <a:extLst>
              <a:ext uri="{FF2B5EF4-FFF2-40B4-BE49-F238E27FC236}">
                <a16:creationId xmlns:a16="http://schemas.microsoft.com/office/drawing/2014/main" id="{61BC47E5-0224-C0BB-1597-0A9A8076FB4E}"/>
              </a:ext>
            </a:extLst>
          </p:cNvPr>
          <p:cNvPicPr>
            <a:picLocks noChangeAspect="1"/>
          </p:cNvPicPr>
          <p:nvPr/>
        </p:nvPicPr>
        <p:blipFill>
          <a:blip r:embed="rId5"/>
          <a:stretch>
            <a:fillRect/>
          </a:stretch>
        </p:blipFill>
        <p:spPr>
          <a:xfrm>
            <a:off x="227645" y="122319"/>
            <a:ext cx="1495141" cy="410037"/>
          </a:xfrm>
          <a:prstGeom prst="rect">
            <a:avLst/>
          </a:prstGeom>
        </p:spPr>
      </p:pic>
      <p:sp>
        <p:nvSpPr>
          <p:cNvPr id="13" name="TextBox 12">
            <a:extLst>
              <a:ext uri="{FF2B5EF4-FFF2-40B4-BE49-F238E27FC236}">
                <a16:creationId xmlns:a16="http://schemas.microsoft.com/office/drawing/2014/main" id="{66F84BEC-3273-B188-2F14-AFE48EF5BF0C}"/>
              </a:ext>
            </a:extLst>
          </p:cNvPr>
          <p:cNvSpPr txBox="1"/>
          <p:nvPr/>
        </p:nvSpPr>
        <p:spPr>
          <a:xfrm>
            <a:off x="9313332" y="6383868"/>
            <a:ext cx="2641600" cy="276999"/>
          </a:xfrm>
          <a:prstGeom prst="rect">
            <a:avLst/>
          </a:prstGeom>
          <a:solidFill>
            <a:schemeClr val="bg2">
              <a:lumMod val="5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chemeClr val="bg1"/>
                </a:solidFill>
                <a:ea typeface="Calibri"/>
                <a:cs typeface="Calibri"/>
              </a:rPr>
              <a:t>Elan and Alex Brooker, in Jordan, 2023.</a:t>
            </a:r>
          </a:p>
        </p:txBody>
      </p:sp>
      <p:pic>
        <p:nvPicPr>
          <p:cNvPr id="3" name="Picture 4" descr="Helping Refugees Communicate | Widgit">
            <a:extLst>
              <a:ext uri="{FF2B5EF4-FFF2-40B4-BE49-F238E27FC236}">
                <a16:creationId xmlns:a16="http://schemas.microsoft.com/office/drawing/2014/main" id="{61FF1E55-5865-2773-2057-AC2D11C7E4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954" y="-40640"/>
            <a:ext cx="1833362" cy="183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5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AB299-F5CC-E238-0532-8A064F2526F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38A10B0-784B-00AE-9D93-3E2820936C93}"/>
              </a:ext>
            </a:extLst>
          </p:cNvPr>
          <p:cNvSpPr txBox="1">
            <a:spLocks noChangeArrowheads="1"/>
          </p:cNvSpPr>
          <p:nvPr/>
        </p:nvSpPr>
        <p:spPr bwMode="auto">
          <a:xfrm>
            <a:off x="227499" y="532628"/>
            <a:ext cx="6884692" cy="12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t"/>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219170">
              <a:lnSpc>
                <a:spcPts val="8033"/>
              </a:lnSpc>
            </a:pPr>
            <a:r>
              <a:rPr lang="en-US" altLang="en-US" sz="3200" b="1">
                <a:latin typeface="Univers Condensed"/>
                <a:ea typeface="MS PGothic"/>
              </a:rPr>
              <a:t>HOW DOES  THE MONEY HELP?</a:t>
            </a:r>
            <a:endParaRPr lang="en-US" altLang="en-US" sz="3200" b="1">
              <a:latin typeface="Univers Condensed"/>
            </a:endParaRPr>
          </a:p>
        </p:txBody>
      </p:sp>
      <p:pic>
        <p:nvPicPr>
          <p:cNvPr id="7" name="Picture 6">
            <a:extLst>
              <a:ext uri="{FF2B5EF4-FFF2-40B4-BE49-F238E27FC236}">
                <a16:creationId xmlns:a16="http://schemas.microsoft.com/office/drawing/2014/main" id="{7B68553E-430A-2734-2559-1207998362DC}"/>
              </a:ext>
            </a:extLst>
          </p:cNvPr>
          <p:cNvPicPr>
            <a:picLocks noChangeAspect="1"/>
          </p:cNvPicPr>
          <p:nvPr/>
        </p:nvPicPr>
        <p:blipFill>
          <a:blip r:embed="rId3"/>
          <a:stretch>
            <a:fillRect/>
          </a:stretch>
        </p:blipFill>
        <p:spPr>
          <a:xfrm>
            <a:off x="568752" y="1453544"/>
            <a:ext cx="2422321" cy="102559"/>
          </a:xfrm>
          <a:prstGeom prst="rect">
            <a:avLst/>
          </a:prstGeom>
        </p:spPr>
      </p:pic>
      <p:pic>
        <p:nvPicPr>
          <p:cNvPr id="12" name="Picture 11" descr="A black and white sign with white text&#10;&#10;AI-generated content may be incorrect.">
            <a:extLst>
              <a:ext uri="{FF2B5EF4-FFF2-40B4-BE49-F238E27FC236}">
                <a16:creationId xmlns:a16="http://schemas.microsoft.com/office/drawing/2014/main" id="{9FD080C5-4385-B334-3EF9-A5529D4D2092}"/>
              </a:ext>
            </a:extLst>
          </p:cNvPr>
          <p:cNvPicPr>
            <a:picLocks noChangeAspect="1"/>
          </p:cNvPicPr>
          <p:nvPr/>
        </p:nvPicPr>
        <p:blipFill>
          <a:blip r:embed="rId4"/>
          <a:stretch>
            <a:fillRect/>
          </a:stretch>
        </p:blipFill>
        <p:spPr>
          <a:xfrm>
            <a:off x="227645" y="122319"/>
            <a:ext cx="1495141" cy="410037"/>
          </a:xfrm>
          <a:prstGeom prst="rect">
            <a:avLst/>
          </a:prstGeom>
        </p:spPr>
      </p:pic>
      <p:pic>
        <p:nvPicPr>
          <p:cNvPr id="3" name="Picture 2" descr="Donate to Soccer Aid for UNICEF -">
            <a:extLst>
              <a:ext uri="{FF2B5EF4-FFF2-40B4-BE49-F238E27FC236}">
                <a16:creationId xmlns:a16="http://schemas.microsoft.com/office/drawing/2014/main" id="{479F65B4-260C-CE3F-870E-6B13C5DCB13A}"/>
              </a:ext>
            </a:extLst>
          </p:cNvPr>
          <p:cNvPicPr>
            <a:picLocks noChangeAspect="1"/>
          </p:cNvPicPr>
          <p:nvPr/>
        </p:nvPicPr>
        <p:blipFill>
          <a:blip r:embed="rId5"/>
          <a:stretch>
            <a:fillRect/>
          </a:stretch>
        </p:blipFill>
        <p:spPr>
          <a:xfrm>
            <a:off x="215900" y="2095500"/>
            <a:ext cx="2650067" cy="2667000"/>
          </a:xfrm>
          <a:prstGeom prst="rect">
            <a:avLst/>
          </a:prstGeom>
        </p:spPr>
      </p:pic>
      <p:pic>
        <p:nvPicPr>
          <p:cNvPr id="8" name="Picture 7" descr="UNICEF published a report Thursday that said 67 million kids in 112 countries missed routine vaccines during the COVID-19 pandemic. Photo courtesy of UNICEF">
            <a:extLst>
              <a:ext uri="{FF2B5EF4-FFF2-40B4-BE49-F238E27FC236}">
                <a16:creationId xmlns:a16="http://schemas.microsoft.com/office/drawing/2014/main" id="{8E7C2A92-AB66-8F99-4C54-8D0B1BCA6474}"/>
              </a:ext>
            </a:extLst>
          </p:cNvPr>
          <p:cNvPicPr>
            <a:picLocks noChangeAspect="1"/>
          </p:cNvPicPr>
          <p:nvPr/>
        </p:nvPicPr>
        <p:blipFill>
          <a:blip r:embed="rId6"/>
          <a:srcRect l="21449" t="-85" r="11740" b="85"/>
          <a:stretch>
            <a:fillRect/>
          </a:stretch>
        </p:blipFill>
        <p:spPr>
          <a:xfrm>
            <a:off x="3073929" y="3046039"/>
            <a:ext cx="2698226" cy="2674364"/>
          </a:xfrm>
          <a:prstGeom prst="rect">
            <a:avLst/>
          </a:prstGeom>
        </p:spPr>
      </p:pic>
      <p:pic>
        <p:nvPicPr>
          <p:cNvPr id="9" name="Picture 8" descr="The courage to learn">
            <a:extLst>
              <a:ext uri="{FF2B5EF4-FFF2-40B4-BE49-F238E27FC236}">
                <a16:creationId xmlns:a16="http://schemas.microsoft.com/office/drawing/2014/main" id="{0753AA3C-CBE0-549C-4ABB-2D5E41470397}"/>
              </a:ext>
            </a:extLst>
          </p:cNvPr>
          <p:cNvPicPr>
            <a:picLocks noChangeAspect="1"/>
          </p:cNvPicPr>
          <p:nvPr/>
        </p:nvPicPr>
        <p:blipFill>
          <a:blip r:embed="rId7"/>
          <a:srcRect l="20643" t="-153" r="25160" b="5542"/>
          <a:stretch>
            <a:fillRect/>
          </a:stretch>
        </p:blipFill>
        <p:spPr>
          <a:xfrm>
            <a:off x="5961591" y="2093629"/>
            <a:ext cx="2862245" cy="2674621"/>
          </a:xfrm>
          <a:prstGeom prst="rect">
            <a:avLst/>
          </a:prstGeom>
        </p:spPr>
      </p:pic>
      <p:pic>
        <p:nvPicPr>
          <p:cNvPr id="14" name="Picture 13" descr="Donate to Soccer Aid for UNICEF -">
            <a:extLst>
              <a:ext uri="{FF2B5EF4-FFF2-40B4-BE49-F238E27FC236}">
                <a16:creationId xmlns:a16="http://schemas.microsoft.com/office/drawing/2014/main" id="{150DCDCD-63EF-C53E-31F6-038EA98F946B}"/>
              </a:ext>
            </a:extLst>
          </p:cNvPr>
          <p:cNvPicPr>
            <a:picLocks noChangeAspect="1"/>
          </p:cNvPicPr>
          <p:nvPr/>
        </p:nvPicPr>
        <p:blipFill>
          <a:blip r:embed="rId8"/>
          <a:srcRect l="43651" t="17980" r="5238" b="11905"/>
          <a:stretch>
            <a:fillRect/>
          </a:stretch>
        </p:blipFill>
        <p:spPr>
          <a:xfrm>
            <a:off x="9004300" y="3043890"/>
            <a:ext cx="2946762" cy="2679581"/>
          </a:xfrm>
          <a:prstGeom prst="rect">
            <a:avLst/>
          </a:prstGeom>
        </p:spPr>
      </p:pic>
      <p:sp>
        <p:nvSpPr>
          <p:cNvPr id="15" name="TextBox 14">
            <a:extLst>
              <a:ext uri="{FF2B5EF4-FFF2-40B4-BE49-F238E27FC236}">
                <a16:creationId xmlns:a16="http://schemas.microsoft.com/office/drawing/2014/main" id="{9C4741A6-EBF4-D9F1-747A-03DCD5A125A3}"/>
              </a:ext>
            </a:extLst>
          </p:cNvPr>
          <p:cNvSpPr txBox="1"/>
          <p:nvPr/>
        </p:nvSpPr>
        <p:spPr>
          <a:xfrm>
            <a:off x="787400" y="4919133"/>
            <a:ext cx="18626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rial"/>
                <a:cs typeface="Arial"/>
              </a:rPr>
              <a:t>Healthy food</a:t>
            </a:r>
            <a:endParaRPr lang="en-US" b="1">
              <a:latin typeface="Arial"/>
              <a:ea typeface="Calibri"/>
              <a:cs typeface="Arial"/>
            </a:endParaRPr>
          </a:p>
        </p:txBody>
      </p:sp>
      <p:sp>
        <p:nvSpPr>
          <p:cNvPr id="16" name="TextBox 15">
            <a:extLst>
              <a:ext uri="{FF2B5EF4-FFF2-40B4-BE49-F238E27FC236}">
                <a16:creationId xmlns:a16="http://schemas.microsoft.com/office/drawing/2014/main" id="{974E8CB5-5E49-25E5-4E96-6D60139DEA43}"/>
              </a:ext>
            </a:extLst>
          </p:cNvPr>
          <p:cNvSpPr txBox="1"/>
          <p:nvPr/>
        </p:nvSpPr>
        <p:spPr>
          <a:xfrm>
            <a:off x="3496733" y="5841999"/>
            <a:ext cx="18626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rial"/>
                <a:cs typeface="Arial"/>
              </a:rPr>
              <a:t>Vaccinations</a:t>
            </a:r>
            <a:endParaRPr lang="en-US">
              <a:latin typeface="Arial"/>
              <a:cs typeface="Arial"/>
            </a:endParaRPr>
          </a:p>
        </p:txBody>
      </p:sp>
      <p:sp>
        <p:nvSpPr>
          <p:cNvPr id="17" name="TextBox 16">
            <a:extLst>
              <a:ext uri="{FF2B5EF4-FFF2-40B4-BE49-F238E27FC236}">
                <a16:creationId xmlns:a16="http://schemas.microsoft.com/office/drawing/2014/main" id="{6F5A6B2A-EC80-6000-14FA-6C3AB0EF92BD}"/>
              </a:ext>
            </a:extLst>
          </p:cNvPr>
          <p:cNvSpPr txBox="1"/>
          <p:nvPr/>
        </p:nvSpPr>
        <p:spPr>
          <a:xfrm>
            <a:off x="6697133" y="4919132"/>
            <a:ext cx="18626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rial"/>
                <a:cs typeface="Arial"/>
              </a:rPr>
              <a:t>Education</a:t>
            </a:r>
            <a:endParaRPr lang="en-GB" sz="2000" b="1">
              <a:latin typeface="Arial"/>
              <a:ea typeface="Calibri"/>
              <a:cs typeface="Arial"/>
            </a:endParaRPr>
          </a:p>
        </p:txBody>
      </p:sp>
      <p:sp>
        <p:nvSpPr>
          <p:cNvPr id="18" name="TextBox 17">
            <a:extLst>
              <a:ext uri="{FF2B5EF4-FFF2-40B4-BE49-F238E27FC236}">
                <a16:creationId xmlns:a16="http://schemas.microsoft.com/office/drawing/2014/main" id="{5662E0C0-9FBD-7410-C54C-4DAA62661458}"/>
              </a:ext>
            </a:extLst>
          </p:cNvPr>
          <p:cNvSpPr txBox="1"/>
          <p:nvPr/>
        </p:nvSpPr>
        <p:spPr>
          <a:xfrm>
            <a:off x="9183948" y="5841998"/>
            <a:ext cx="25898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rial"/>
                <a:cs typeface="Arial"/>
              </a:rPr>
              <a:t>Safe places to play</a:t>
            </a:r>
            <a:endParaRPr lang="en-GB" sz="2000" b="1">
              <a:latin typeface="Arial"/>
              <a:ea typeface="Calibri"/>
              <a:cs typeface="Arial"/>
            </a:endParaRPr>
          </a:p>
        </p:txBody>
      </p:sp>
    </p:spTree>
    <p:extLst>
      <p:ext uri="{BB962C8B-B14F-4D97-AF65-F5344CB8AC3E}">
        <p14:creationId xmlns:p14="http://schemas.microsoft.com/office/powerpoint/2010/main" val="37727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dirty="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dirty="0">
                <a:latin typeface="Arial" panose="020B0604020202020204" pitchFamily="34" charset="0"/>
                <a:cs typeface="Arial" panose="020B0604020202020204" pitchFamily="34" charset="0"/>
              </a:rPr>
              <a:t>If you are a Rights Respecting School, this resource will help you to meet Outcomes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dirty="0">
                <a:effectLst/>
                <a:latin typeface="Arial" panose="020B0604020202020204" pitchFamily="34" charset="0"/>
                <a:ea typeface="Times New Roman" panose="02020603050405020304" pitchFamily="18" charset="0"/>
                <a:cs typeface="Arial" panose="020B0604020202020204" pitchFamily="34" charset="0"/>
              </a:rPr>
            </a:br>
            <a:r>
              <a:rPr lang="en-US" sz="1400" dirty="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This resources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chor="t">
            <a:noAutofit/>
          </a:bodyPr>
          <a:lstStyle/>
          <a:p>
            <a:r>
              <a:rPr lang="en-US" sz="1400">
                <a:latin typeface="Arial"/>
                <a:cs typeface="Arial"/>
              </a:rPr>
              <a:t>This month we have two core activities</a:t>
            </a:r>
            <a:r>
              <a:rPr lang="en-US" sz="1400" i="1">
                <a:latin typeface="Arial"/>
                <a:cs typeface="Arial"/>
              </a:rPr>
              <a:t> </a:t>
            </a:r>
            <a:r>
              <a:rPr lang="en-US" sz="1400" b="1" i="1">
                <a:latin typeface="Arial"/>
                <a:cs typeface="Arial"/>
              </a:rPr>
              <a:t>designed for all levels:</a:t>
            </a:r>
            <a:r>
              <a:rPr lang="en-US" sz="1400">
                <a:latin typeface="Arial"/>
                <a:cs typeface="Arial"/>
              </a:rPr>
              <a:t> one based on a photography project, and another exploring Soccer Aid for UNICEF. Both offer ideas for building greater understanding of the themes within the stories, as well as suggestions for taking learning out into the world and building on it through creative outcomes such as a Rights Around the World display board or a passport (or learning journal).</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effectLst/>
                <a:latin typeface="Arial"/>
                <a:cs typeface="Arial"/>
              </a:rPr>
              <a:t>          Two stars: </a:t>
            </a:r>
            <a:r>
              <a:rPr lang="en-GB" sz="1400" kern="1200">
                <a:effectLst/>
                <a:latin typeface="Arial"/>
                <a:cs typeface="Arial"/>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effectLst/>
                <a:latin typeface="Arial"/>
                <a:cs typeface="Arial"/>
              </a:rPr>
              <a:t>              Three stars: </a:t>
            </a:r>
            <a:r>
              <a:rPr lang="en-GB" sz="1400" kern="1200">
                <a:effectLst/>
                <a:latin typeface="Arial"/>
                <a:cs typeface="Arial"/>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5196027" y="3949524"/>
            <a:ext cx="244431" cy="211383"/>
            <a:chOff x="6775641"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6775641"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6872667" y="207265"/>
              <a:ext cx="356617" cy="3566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5184477" y="4490175"/>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5151683" y="4994392"/>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20</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6" y="747258"/>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82006" y="1695582"/>
            <a:ext cx="3400408" cy="4870070"/>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Take action</a:t>
            </a:r>
            <a:endParaRPr lang="en-GB" sz="2000" b="1">
              <a:solidFill>
                <a:schemeClr val="accent1"/>
              </a:solidFill>
              <a:cs typeface="Arial"/>
            </a:endParaRPr>
          </a:p>
          <a:p>
            <a:r>
              <a:rPr lang="en-GB" sz="1600">
                <a:solidFill>
                  <a:schemeClr val="tx1"/>
                </a:solidFill>
              </a:rPr>
              <a:t>Fundraise for Soccer Aid</a:t>
            </a:r>
          </a:p>
          <a:p>
            <a:endParaRPr lang="en-GB" sz="1600">
              <a:solidFill>
                <a:schemeClr val="tx1"/>
              </a:solidFill>
            </a:endParaRPr>
          </a:p>
          <a:p>
            <a:r>
              <a:rPr lang="en-GB" sz="1600">
                <a:solidFill>
                  <a:schemeClr val="tx1"/>
                </a:solidFill>
              </a:rPr>
              <a:t>You could:</a:t>
            </a:r>
          </a:p>
          <a:p>
            <a:pPr marL="285750" indent="-285750">
              <a:buFont typeface="Arial" panose="020B0604020202020204" pitchFamily="34" charset="0"/>
              <a:buChar char="•"/>
            </a:pPr>
            <a:r>
              <a:rPr lang="en-GB" sz="1600">
                <a:solidFill>
                  <a:schemeClr val="tx1"/>
                </a:solidFill>
              </a:rPr>
              <a:t>Hold a non-uniform day and encourage people to come in football strips/colours of their flags/football team</a:t>
            </a:r>
          </a:p>
          <a:p>
            <a:pPr marL="285750" indent="-285750">
              <a:buFont typeface="Arial" panose="020B0604020202020204" pitchFamily="34" charset="0"/>
              <a:buChar char="•"/>
            </a:pPr>
            <a:r>
              <a:rPr lang="en-GB" sz="1600">
                <a:solidFill>
                  <a:schemeClr val="tx1"/>
                </a:solidFill>
              </a:rPr>
              <a:t>Hold a fun football match to fundraise for Soccer Aid. </a:t>
            </a:r>
            <a:r>
              <a:rPr lang="en-GB" sz="1600"/>
              <a:t>H</a:t>
            </a:r>
            <a:endParaRPr lang="en-GB"/>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717046"/>
            <a:ext cx="3432604" cy="4870070"/>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Get creative</a:t>
            </a:r>
          </a:p>
          <a:p>
            <a:pPr>
              <a:spcBef>
                <a:spcPts val="600"/>
              </a:spcBef>
            </a:pPr>
            <a:r>
              <a:rPr lang="en-GB" sz="1600">
                <a:solidFill>
                  <a:schemeClr val="tx1"/>
                </a:solidFill>
              </a:rPr>
              <a:t>Raise awareness of the International Day of Play (June 11</a:t>
            </a:r>
            <a:r>
              <a:rPr lang="en-GB" sz="1600" baseline="30000">
                <a:solidFill>
                  <a:schemeClr val="tx1"/>
                </a:solidFill>
              </a:rPr>
              <a:t>th</a:t>
            </a:r>
            <a:r>
              <a:rPr lang="en-GB" sz="1600">
                <a:solidFill>
                  <a:schemeClr val="tx1"/>
                </a:solidFill>
              </a:rPr>
              <a:t>). </a:t>
            </a:r>
            <a:br>
              <a:rPr lang="en-GB" sz="1600">
                <a:solidFill>
                  <a:schemeClr val="tx1"/>
                </a:solidFill>
              </a:rPr>
            </a:br>
            <a:r>
              <a:rPr lang="en-GB" sz="1600">
                <a:solidFill>
                  <a:schemeClr val="tx1"/>
                </a:solidFill>
              </a:rPr>
              <a:t>You could:</a:t>
            </a:r>
            <a:endParaRPr lang="en-GB" sz="1600">
              <a:solidFill>
                <a:schemeClr val="tx1"/>
              </a:solidFill>
              <a:cs typeface="Arial"/>
            </a:endParaRPr>
          </a:p>
          <a:p>
            <a:pPr marL="285750" indent="-285750">
              <a:spcBef>
                <a:spcPts val="600"/>
              </a:spcBef>
              <a:buFont typeface="Arial" panose="020B0604020202020204" pitchFamily="34" charset="0"/>
              <a:buChar char="•"/>
            </a:pPr>
            <a:r>
              <a:rPr lang="en-GB" sz="1600">
                <a:solidFill>
                  <a:schemeClr val="tx1"/>
                </a:solidFill>
                <a:latin typeface="+mj-lt"/>
                <a:cs typeface="Arial"/>
              </a:rPr>
              <a:t>Create a display about the importance of the right to play using your play photos  </a:t>
            </a:r>
          </a:p>
          <a:p>
            <a:pPr marL="285750" indent="-285750">
              <a:spcBef>
                <a:spcPts val="600"/>
              </a:spcBef>
              <a:buFont typeface="Arial" panose="020B0604020202020204" pitchFamily="34" charset="0"/>
              <a:buChar char="•"/>
            </a:pPr>
            <a:r>
              <a:rPr lang="en-GB" sz="1600">
                <a:solidFill>
                  <a:schemeClr val="tx1"/>
                </a:solidFill>
                <a:latin typeface="+mj-lt"/>
                <a:cs typeface="Arial"/>
              </a:rPr>
              <a:t>Make posters to tell others about the International Day of Play</a:t>
            </a:r>
          </a:p>
          <a:p>
            <a:pPr marL="285750" indent="-285750">
              <a:spcBef>
                <a:spcPts val="600"/>
              </a:spcBef>
              <a:buFont typeface="Arial" panose="020B0604020202020204" pitchFamily="34" charset="0"/>
              <a:buChar char="•"/>
            </a:pPr>
            <a:r>
              <a:rPr lang="en-GB" sz="1600">
                <a:solidFill>
                  <a:schemeClr val="tx1"/>
                </a:solidFill>
                <a:latin typeface="+mj-lt"/>
                <a:cs typeface="Arial"/>
              </a:rPr>
              <a:t>Share your creative work with your wider school community</a:t>
            </a: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717046"/>
            <a:ext cx="3432604" cy="4859337"/>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Add to your passport</a:t>
            </a:r>
          </a:p>
          <a:p>
            <a:pPr>
              <a:spcBef>
                <a:spcPts val="600"/>
              </a:spcBef>
            </a:pPr>
            <a:r>
              <a:rPr lang="en-GB" sz="1600">
                <a:solidFill>
                  <a:schemeClr val="tx1"/>
                </a:solidFill>
              </a:rPr>
              <a:t>Create a page on Guatemala in your Rights Around the World passport. </a:t>
            </a:r>
            <a:endParaRPr lang="en-GB" sz="1600">
              <a:solidFill>
                <a:schemeClr val="tx1"/>
              </a:solidFill>
              <a:cs typeface="Arial"/>
            </a:endParaRPr>
          </a:p>
          <a:p>
            <a:pPr>
              <a:spcBef>
                <a:spcPts val="600"/>
              </a:spcBef>
            </a:pPr>
            <a:r>
              <a:rPr lang="en-GB" sz="1600">
                <a:solidFill>
                  <a:schemeClr val="tx1"/>
                </a:solidFill>
              </a:rPr>
              <a:t>Include a fact file on the case study and any actions you took as a result off your learning. </a:t>
            </a:r>
            <a:endParaRPr lang="en-GB" sz="1600">
              <a:solidFill>
                <a:schemeClr val="tx1"/>
              </a:solidFill>
              <a:cs typeface="Arial"/>
            </a:endParaRPr>
          </a:p>
          <a:p>
            <a:pPr>
              <a:spcBef>
                <a:spcPts val="600"/>
              </a:spcBef>
            </a:pPr>
            <a:endParaRPr lang="en-GB" sz="1600">
              <a:solidFill>
                <a:schemeClr val="tx1"/>
              </a:solidFill>
              <a:latin typeface="+mj-lt"/>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1898929"/>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11425" y="1904234"/>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466683" y="1933624"/>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pic>
        <p:nvPicPr>
          <p:cNvPr id="1026" name="Picture 2">
            <a:extLst>
              <a:ext uri="{FF2B5EF4-FFF2-40B4-BE49-F238E27FC236}">
                <a16:creationId xmlns:a16="http://schemas.microsoft.com/office/drawing/2014/main" id="{30C0498F-068F-569F-F105-BF188A8B0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067" y="2023150"/>
            <a:ext cx="908713" cy="9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47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13B8E9FB-206F-865B-D6CB-4DA7C577AD3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AE1076-A9CB-CE9D-0EF4-85BA81E2E789}"/>
              </a:ext>
            </a:extLst>
          </p:cNvPr>
          <p:cNvSpPr>
            <a:spLocks noGrp="1"/>
          </p:cNvSpPr>
          <p:nvPr>
            <p:ph type="sldNum" sz="quarter" idx="12"/>
          </p:nvPr>
        </p:nvSpPr>
        <p:spPr/>
        <p:txBody>
          <a:bodyPr/>
          <a:lstStyle/>
          <a:p>
            <a:fld id="{B700715A-75CD-0942-A2C0-E097070BAE3D}" type="slidenum">
              <a:rPr lang="en-US" smtClean="0"/>
              <a:pPr/>
              <a:t>21</a:t>
            </a:fld>
            <a:endParaRPr lang="en-US"/>
          </a:p>
        </p:txBody>
      </p:sp>
      <p:sp>
        <p:nvSpPr>
          <p:cNvPr id="5" name="Rounded Rectangle 47">
            <a:extLst>
              <a:ext uri="{FF2B5EF4-FFF2-40B4-BE49-F238E27FC236}">
                <a16:creationId xmlns:a16="http://schemas.microsoft.com/office/drawing/2014/main" id="{001ACD8B-F421-189D-9A62-1746C9EC3571}"/>
              </a:ext>
            </a:extLst>
          </p:cNvPr>
          <p:cNvSpPr/>
          <p:nvPr/>
        </p:nvSpPr>
        <p:spPr>
          <a:xfrm>
            <a:off x="1312598" y="2536423"/>
            <a:ext cx="9815351" cy="2897837"/>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solidFill>
                  <a:srgbClr val="0F0A07"/>
                </a:solidFill>
                <a:latin typeface="Arial"/>
                <a:cs typeface="Arial"/>
              </a:rPr>
              <a:t>The next Rights Around the World Resource will be shared on June 4th 2026.</a:t>
            </a:r>
            <a:br>
              <a:rPr lang="en-US">
                <a:latin typeface="Arial"/>
                <a:cs typeface="Arial"/>
              </a:rPr>
            </a:br>
            <a:br>
              <a:rPr lang="en-US">
                <a:latin typeface="Arial"/>
                <a:cs typeface="Arial"/>
              </a:rPr>
            </a:br>
            <a:r>
              <a:rPr lang="en-US">
                <a:solidFill>
                  <a:schemeClr val="tx1"/>
                </a:solidFill>
                <a:ea typeface="+mn-lt"/>
                <a:cs typeface="+mn-lt"/>
              </a:rPr>
              <a:t>We would welcome your views as we continue to develop this resource. Click below to let us know your thoughts. </a:t>
            </a:r>
            <a:endParaRPr lang="en-US">
              <a:solidFill>
                <a:schemeClr val="tx1"/>
              </a:solidFill>
              <a:latin typeface="Arial"/>
              <a:cs typeface="Arial"/>
            </a:endParaRPr>
          </a:p>
          <a:p>
            <a:endParaRPr lang="en-US">
              <a:solidFill>
                <a:schemeClr val="tx1"/>
              </a:solidFill>
              <a:latin typeface="Arial"/>
              <a:cs typeface="Arial"/>
            </a:endParaRPr>
          </a:p>
          <a:p>
            <a:pPr>
              <a:spcBef>
                <a:spcPts val="1200"/>
              </a:spcBef>
              <a:spcAft>
                <a:spcPts val="1200"/>
              </a:spcAft>
            </a:pPr>
            <a:r>
              <a:rPr lang="en-US">
                <a:solidFill>
                  <a:schemeClr val="tx1"/>
                </a:solidFill>
                <a:ea typeface="+mn-lt"/>
                <a:cs typeface="+mn-lt"/>
              </a:rPr>
              <a:t>Thank you, and we hope you enjoy sharing this resource with your pupils!</a:t>
            </a:r>
            <a:endParaRPr lang="en-US">
              <a:solidFill>
                <a:schemeClr val="tx1"/>
              </a:solidFill>
              <a:cs typeface="Arial"/>
            </a:endParaRPr>
          </a:p>
          <a:p>
            <a:pPr>
              <a:spcBef>
                <a:spcPts val="1200"/>
              </a:spcBef>
              <a:spcAft>
                <a:spcPts val="1200"/>
              </a:spcAft>
            </a:pPr>
            <a:r>
              <a:rPr lang="en-US">
                <a:solidFill>
                  <a:srgbClr val="0F0A07"/>
                </a:solidFill>
                <a:ea typeface="+mn-lt"/>
                <a:cs typeface="+mn-lt"/>
                <a:hlinkClick r:id="rId3"/>
              </a:rPr>
              <a:t>https://forms.office</a:t>
            </a:r>
            <a:r>
              <a:rPr lang="en-US" b="0" i="0" strike="noStrike">
                <a:solidFill>
                  <a:srgbClr val="0F0A07"/>
                </a:solidFill>
                <a:effectLst/>
                <a:ea typeface="+mn-lt"/>
                <a:cs typeface="+mn-lt"/>
                <a:hlinkClick r:id="rId3"/>
              </a:rPr>
              <a:t>.</a:t>
            </a:r>
            <a:r>
              <a:rPr lang="en-US">
                <a:solidFill>
                  <a:srgbClr val="0F0A07"/>
                </a:solidFill>
                <a:ea typeface="+mn-lt"/>
                <a:cs typeface="+mn-lt"/>
                <a:hlinkClick r:id="rId3"/>
              </a:rPr>
              <a:t>com/e/h39rbSZ0Hb</a:t>
            </a:r>
            <a:endParaRPr lang="en-US">
              <a:ea typeface="+mn-lt"/>
              <a:cs typeface="+mn-lt"/>
            </a:endParaRPr>
          </a:p>
        </p:txBody>
      </p:sp>
      <p:sp>
        <p:nvSpPr>
          <p:cNvPr id="6" name="Title 2">
            <a:extLst>
              <a:ext uri="{FF2B5EF4-FFF2-40B4-BE49-F238E27FC236}">
                <a16:creationId xmlns:a16="http://schemas.microsoft.com/office/drawing/2014/main" id="{9308A637-A3C8-8478-0B13-91FCFC987FCD}"/>
              </a:ext>
            </a:extLst>
          </p:cNvPr>
          <p:cNvSpPr>
            <a:spLocks noGrp="1"/>
          </p:cNvSpPr>
          <p:nvPr/>
        </p:nvSpPr>
        <p:spPr>
          <a:xfrm>
            <a:off x="865986" y="909690"/>
            <a:ext cx="6425891"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defPPr>
              <a:defRPr lang="en-US"/>
            </a:defPPr>
            <a:lvl1pPr marL="0"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Further information &amp; Feedback</a:t>
            </a:r>
          </a:p>
        </p:txBody>
      </p:sp>
    </p:spTree>
    <p:extLst>
      <p:ext uri="{BB962C8B-B14F-4D97-AF65-F5344CB8AC3E}">
        <p14:creationId xmlns:p14="http://schemas.microsoft.com/office/powerpoint/2010/main" val="405106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p:txBody>
          <a:bodyPr/>
          <a:lstStyle/>
          <a:p>
            <a:r>
              <a:rPr lang="en-US"/>
              <a:t>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569499"/>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94158"/>
            <a:ext cx="4722447" cy="639837"/>
          </a:xfrm>
        </p:spPr>
        <p:txBody>
          <a:bodyPr/>
          <a:lstStyle/>
          <a:p>
            <a:r>
              <a:rPr lang="en-GB"/>
              <a:t>This month we are in…</a:t>
            </a:r>
          </a:p>
        </p:txBody>
      </p:sp>
      <p:grpSp>
        <p:nvGrpSpPr>
          <p:cNvPr id="208" name="Group 207">
            <a:extLst>
              <a:ext uri="{FF2B5EF4-FFF2-40B4-BE49-F238E27FC236}">
                <a16:creationId xmlns:a16="http://schemas.microsoft.com/office/drawing/2014/main" id="{E3AD18C2-159E-3F0E-6568-D4DE426EE618}"/>
              </a:ext>
            </a:extLst>
          </p:cNvPr>
          <p:cNvGrpSpPr/>
          <p:nvPr/>
        </p:nvGrpSpPr>
        <p:grpSpPr>
          <a:xfrm>
            <a:off x="1578510" y="1496884"/>
            <a:ext cx="8548682" cy="5085684"/>
            <a:chOff x="2365940" y="1543224"/>
            <a:chExt cx="7502503" cy="4463304"/>
          </a:xfrm>
          <a:solidFill>
            <a:schemeClr val="accent1"/>
          </a:solidFill>
        </p:grpSpPr>
        <p:grpSp>
          <p:nvGrpSpPr>
            <p:cNvPr id="4" name="Group 3">
              <a:extLst>
                <a:ext uri="{FF2B5EF4-FFF2-40B4-BE49-F238E27FC236}">
                  <a16:creationId xmlns:a16="http://schemas.microsoft.com/office/drawing/2014/main" id="{5E21A208-790B-4F52-5565-C6750091B40B}"/>
                </a:ext>
              </a:extLst>
            </p:cNvPr>
            <p:cNvGrpSpPr/>
            <p:nvPr/>
          </p:nvGrpSpPr>
          <p:grpSpPr>
            <a:xfrm>
              <a:off x="2365940" y="1813909"/>
              <a:ext cx="6839324" cy="4192619"/>
              <a:chOff x="3566987" y="2090281"/>
              <a:chExt cx="7219950" cy="4425950"/>
            </a:xfrm>
            <a:grpFill/>
          </p:grpSpPr>
          <p:sp>
            <p:nvSpPr>
              <p:cNvPr id="5" name="Freeform 259">
                <a:extLst>
                  <a:ext uri="{FF2B5EF4-FFF2-40B4-BE49-F238E27FC236}">
                    <a16:creationId xmlns:a16="http://schemas.microsoft.com/office/drawing/2014/main" id="{09A5C484-E9FC-B901-B625-9BE1BD08DBD1}"/>
                  </a:ext>
                </a:extLst>
              </p:cNvPr>
              <p:cNvSpPr>
                <a:spLocks/>
              </p:cNvSpPr>
              <p:nvPr/>
            </p:nvSpPr>
            <p:spPr bwMode="auto">
              <a:xfrm>
                <a:off x="8405687" y="5236706"/>
                <a:ext cx="150812" cy="349250"/>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 name="Freeform 270">
                <a:extLst>
                  <a:ext uri="{FF2B5EF4-FFF2-40B4-BE49-F238E27FC236}">
                    <a16:creationId xmlns:a16="http://schemas.microsoft.com/office/drawing/2014/main" id="{DD4EC16D-A3C4-CA59-546E-8AF0448EB779}"/>
                  </a:ext>
                </a:extLst>
              </p:cNvPr>
              <p:cNvSpPr>
                <a:spLocks/>
              </p:cNvSpPr>
              <p:nvPr/>
            </p:nvSpPr>
            <p:spPr bwMode="auto">
              <a:xfrm>
                <a:off x="9605837" y="4806493"/>
                <a:ext cx="219075" cy="268288"/>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 name="Freeform 271">
                <a:extLst>
                  <a:ext uri="{FF2B5EF4-FFF2-40B4-BE49-F238E27FC236}">
                    <a16:creationId xmlns:a16="http://schemas.microsoft.com/office/drawing/2014/main" id="{866B621D-8BFF-8C30-72DC-124E550B5EB5}"/>
                  </a:ext>
                </a:extLst>
              </p:cNvPr>
              <p:cNvSpPr>
                <a:spLocks/>
              </p:cNvSpPr>
              <p:nvPr/>
            </p:nvSpPr>
            <p:spPr bwMode="auto">
              <a:xfrm>
                <a:off x="9905874" y="4758868"/>
                <a:ext cx="204788" cy="268288"/>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274">
                <a:extLst>
                  <a:ext uri="{FF2B5EF4-FFF2-40B4-BE49-F238E27FC236}">
                    <a16:creationId xmlns:a16="http://schemas.microsoft.com/office/drawing/2014/main" id="{32A2A94F-F421-5E68-0D26-4940E9979540}"/>
                  </a:ext>
                </a:extLst>
              </p:cNvPr>
              <p:cNvSpPr>
                <a:spLocks/>
              </p:cNvSpPr>
              <p:nvPr/>
            </p:nvSpPr>
            <p:spPr bwMode="auto">
              <a:xfrm>
                <a:off x="10110662" y="4898568"/>
                <a:ext cx="127000" cy="176213"/>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 name="Freeform 275">
                <a:extLst>
                  <a:ext uri="{FF2B5EF4-FFF2-40B4-BE49-F238E27FC236}">
                    <a16:creationId xmlns:a16="http://schemas.microsoft.com/office/drawing/2014/main" id="{E4B7F811-088D-2D24-1223-95FF62D25BD7}"/>
                  </a:ext>
                </a:extLst>
              </p:cNvPr>
              <p:cNvSpPr>
                <a:spLocks/>
              </p:cNvSpPr>
              <p:nvPr/>
            </p:nvSpPr>
            <p:spPr bwMode="auto">
              <a:xfrm>
                <a:off x="9820149" y="5097006"/>
                <a:ext cx="239713" cy="61912"/>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 name="Freeform 277">
                <a:extLst>
                  <a:ext uri="{FF2B5EF4-FFF2-40B4-BE49-F238E27FC236}">
                    <a16:creationId xmlns:a16="http://schemas.microsoft.com/office/drawing/2014/main" id="{E5AB1969-6EE5-48D8-BA3D-4648C9552655}"/>
                  </a:ext>
                </a:extLst>
              </p:cNvPr>
              <p:cNvSpPr>
                <a:spLocks/>
              </p:cNvSpPr>
              <p:nvPr/>
            </p:nvSpPr>
            <p:spPr bwMode="auto">
              <a:xfrm>
                <a:off x="5425949" y="4360406"/>
                <a:ext cx="250825" cy="79375"/>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 name="Freeform 278">
                <a:extLst>
                  <a:ext uri="{FF2B5EF4-FFF2-40B4-BE49-F238E27FC236}">
                    <a16:creationId xmlns:a16="http://schemas.microsoft.com/office/drawing/2014/main" id="{2E22531B-7FCA-65C3-D329-55EE04A314EB}"/>
                  </a:ext>
                </a:extLst>
              </p:cNvPr>
              <p:cNvSpPr>
                <a:spLocks/>
              </p:cNvSpPr>
              <p:nvPr/>
            </p:nvSpPr>
            <p:spPr bwMode="auto">
              <a:xfrm>
                <a:off x="5676774" y="4447718"/>
                <a:ext cx="155575" cy="49213"/>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 name="Freeform 282">
                <a:extLst>
                  <a:ext uri="{FF2B5EF4-FFF2-40B4-BE49-F238E27FC236}">
                    <a16:creationId xmlns:a16="http://schemas.microsoft.com/office/drawing/2014/main" id="{F594306C-BD52-4A49-6541-FF7634F8D739}"/>
                  </a:ext>
                </a:extLst>
              </p:cNvPr>
              <p:cNvSpPr>
                <a:spLocks/>
              </p:cNvSpPr>
              <p:nvPr/>
            </p:nvSpPr>
            <p:spPr bwMode="auto">
              <a:xfrm>
                <a:off x="8358062" y="3939718"/>
                <a:ext cx="34925" cy="7938"/>
              </a:xfrm>
              <a:custGeom>
                <a:avLst/>
                <a:gdLst>
                  <a:gd name="T0" fmla="*/ 24 w 30"/>
                  <a:gd name="T1" fmla="*/ 0 h 6"/>
                  <a:gd name="T2" fmla="*/ 30 w 30"/>
                  <a:gd name="T3" fmla="*/ 0 h 6"/>
                  <a:gd name="T4" fmla="*/ 0 w 30"/>
                  <a:gd name="T5" fmla="*/ 6 h 6"/>
                  <a:gd name="T6" fmla="*/ 24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 name="Rectangle 283">
                <a:extLst>
                  <a:ext uri="{FF2B5EF4-FFF2-40B4-BE49-F238E27FC236}">
                    <a16:creationId xmlns:a16="http://schemas.microsoft.com/office/drawing/2014/main" id="{C3ACC361-5370-48D5-7F12-2E6188266CE9}"/>
                  </a:ext>
                </a:extLst>
              </p:cNvPr>
              <p:cNvSpPr>
                <a:spLocks noChangeArrowheads="1"/>
              </p:cNvSpPr>
              <p:nvPr/>
            </p:nvSpPr>
            <p:spPr bwMode="auto">
              <a:xfrm>
                <a:off x="8231062" y="4174668"/>
                <a:ext cx="0" cy="3175"/>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 name="Freeform 285">
                <a:extLst>
                  <a:ext uri="{FF2B5EF4-FFF2-40B4-BE49-F238E27FC236}">
                    <a16:creationId xmlns:a16="http://schemas.microsoft.com/office/drawing/2014/main" id="{E4369D2E-1CC1-6B6A-AC77-F772CE932C1A}"/>
                  </a:ext>
                </a:extLst>
              </p:cNvPr>
              <p:cNvSpPr>
                <a:spLocks/>
              </p:cNvSpPr>
              <p:nvPr/>
            </p:nvSpPr>
            <p:spPr bwMode="auto">
              <a:xfrm>
                <a:off x="8221537" y="3939718"/>
                <a:ext cx="163512" cy="14763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 name="Freeform 286">
                <a:extLst>
                  <a:ext uri="{FF2B5EF4-FFF2-40B4-BE49-F238E27FC236}">
                    <a16:creationId xmlns:a16="http://schemas.microsoft.com/office/drawing/2014/main" id="{26076CBE-37D1-326D-7AB2-FB7E2816F6D6}"/>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6" name="Freeform 287">
                <a:extLst>
                  <a:ext uri="{FF2B5EF4-FFF2-40B4-BE49-F238E27FC236}">
                    <a16:creationId xmlns:a16="http://schemas.microsoft.com/office/drawing/2014/main" id="{D9A463D7-3D34-D4F0-39E6-DB5C71BB34AB}"/>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7" name="Freeform 288">
                <a:extLst>
                  <a:ext uri="{FF2B5EF4-FFF2-40B4-BE49-F238E27FC236}">
                    <a16:creationId xmlns:a16="http://schemas.microsoft.com/office/drawing/2014/main" id="{6EBFE432-D19C-7BF5-5348-8D8D462107E6}"/>
                  </a:ext>
                </a:extLst>
              </p:cNvPr>
              <p:cNvSpPr>
                <a:spLocks/>
              </p:cNvSpPr>
              <p:nvPr/>
            </p:nvSpPr>
            <p:spPr bwMode="auto">
              <a:xfrm>
                <a:off x="8596187" y="4277856"/>
                <a:ext cx="107950"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8" name="Freeform 289">
                <a:extLst>
                  <a:ext uri="{FF2B5EF4-FFF2-40B4-BE49-F238E27FC236}">
                    <a16:creationId xmlns:a16="http://schemas.microsoft.com/office/drawing/2014/main" id="{DDAFEEA2-D80F-929B-4E9B-351E326EE2CC}"/>
                  </a:ext>
                </a:extLst>
              </p:cNvPr>
              <p:cNvSpPr>
                <a:spLocks/>
              </p:cNvSpPr>
              <p:nvPr/>
            </p:nvSpPr>
            <p:spPr bwMode="auto">
              <a:xfrm>
                <a:off x="8612062" y="4308018"/>
                <a:ext cx="171450" cy="2190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9" name="Freeform 290">
                <a:extLst>
                  <a:ext uri="{FF2B5EF4-FFF2-40B4-BE49-F238E27FC236}">
                    <a16:creationId xmlns:a16="http://schemas.microsoft.com/office/drawing/2014/main" id="{58B329ED-F864-3D2D-E50F-3636F7034D9B}"/>
                  </a:ext>
                </a:extLst>
              </p:cNvPr>
              <p:cNvSpPr>
                <a:spLocks/>
              </p:cNvSpPr>
              <p:nvPr/>
            </p:nvSpPr>
            <p:spPr bwMode="auto">
              <a:xfrm>
                <a:off x="8400924" y="4450893"/>
                <a:ext cx="2397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0" name="Freeform 291">
                <a:extLst>
                  <a:ext uri="{FF2B5EF4-FFF2-40B4-BE49-F238E27FC236}">
                    <a16:creationId xmlns:a16="http://schemas.microsoft.com/office/drawing/2014/main" id="{23811B5B-BA67-1A59-9D2A-365A222EAFCB}"/>
                  </a:ext>
                </a:extLst>
              </p:cNvPr>
              <p:cNvSpPr>
                <a:spLocks/>
              </p:cNvSpPr>
              <p:nvPr/>
            </p:nvSpPr>
            <p:spPr bwMode="auto">
              <a:xfrm>
                <a:off x="8231062" y="4087356"/>
                <a:ext cx="446087" cy="4254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1" name="Freeform 292">
                <a:extLst>
                  <a:ext uri="{FF2B5EF4-FFF2-40B4-BE49-F238E27FC236}">
                    <a16:creationId xmlns:a16="http://schemas.microsoft.com/office/drawing/2014/main" id="{6EF3A718-7C35-5A95-0F4F-85E42AA7FC2C}"/>
                  </a:ext>
                </a:extLst>
              </p:cNvPr>
              <p:cNvSpPr>
                <a:spLocks/>
              </p:cNvSpPr>
              <p:nvPr/>
            </p:nvSpPr>
            <p:spPr bwMode="auto">
              <a:xfrm>
                <a:off x="8612062" y="4355643"/>
                <a:ext cx="71437" cy="95250"/>
              </a:xfrm>
              <a:custGeom>
                <a:avLst/>
                <a:gdLst>
                  <a:gd name="T0" fmla="*/ 0 w 10"/>
                  <a:gd name="T1" fmla="*/ 12 h 12"/>
                  <a:gd name="T2" fmla="*/ 4 w 10"/>
                  <a:gd name="T3" fmla="*/ 11 h 12"/>
                  <a:gd name="T4" fmla="*/ 9 w 10"/>
                  <a:gd name="T5" fmla="*/ 7 h 12"/>
                  <a:gd name="T6" fmla="*/ 10 w 10"/>
                  <a:gd name="T7" fmla="*/ 0 h 12"/>
                  <a:gd name="T8" fmla="*/ 9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2" name="Freeform 293">
                <a:extLst>
                  <a:ext uri="{FF2B5EF4-FFF2-40B4-BE49-F238E27FC236}">
                    <a16:creationId xmlns:a16="http://schemas.microsoft.com/office/drawing/2014/main" id="{BFAA36AA-4CBB-FBEB-F737-473371576F7E}"/>
                  </a:ext>
                </a:extLst>
              </p:cNvPr>
              <p:cNvSpPr>
                <a:spLocks/>
              </p:cNvSpPr>
              <p:nvPr/>
            </p:nvSpPr>
            <p:spPr bwMode="auto">
              <a:xfrm>
                <a:off x="8307262" y="3930193"/>
                <a:ext cx="225425" cy="254000"/>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3" name="Freeform 294">
                <a:extLst>
                  <a:ext uri="{FF2B5EF4-FFF2-40B4-BE49-F238E27FC236}">
                    <a16:creationId xmlns:a16="http://schemas.microsoft.com/office/drawing/2014/main" id="{7FE8FADC-CC96-5FF6-3E20-3F7638AAFE91}"/>
                  </a:ext>
                </a:extLst>
              </p:cNvPr>
              <p:cNvSpPr>
                <a:spLocks/>
              </p:cNvSpPr>
              <p:nvPr/>
            </p:nvSpPr>
            <p:spPr bwMode="auto">
              <a:xfrm>
                <a:off x="8435849" y="3861931"/>
                <a:ext cx="425450" cy="431800"/>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4" name="Freeform 295">
                <a:extLst>
                  <a:ext uri="{FF2B5EF4-FFF2-40B4-BE49-F238E27FC236}">
                    <a16:creationId xmlns:a16="http://schemas.microsoft.com/office/drawing/2014/main" id="{9CB7B891-BCD4-B8C0-A6C8-EEEC22C9D509}"/>
                  </a:ext>
                </a:extLst>
              </p:cNvPr>
              <p:cNvSpPr>
                <a:spLocks/>
              </p:cNvSpPr>
              <p:nvPr/>
            </p:nvSpPr>
            <p:spPr bwMode="auto">
              <a:xfrm>
                <a:off x="8812087" y="3947656"/>
                <a:ext cx="368300" cy="38576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5" name="Freeform 296">
                <a:extLst>
                  <a:ext uri="{FF2B5EF4-FFF2-40B4-BE49-F238E27FC236}">
                    <a16:creationId xmlns:a16="http://schemas.microsoft.com/office/drawing/2014/main" id="{30A82BE8-B5CD-0AA0-CE1C-37D7113013BE}"/>
                  </a:ext>
                </a:extLst>
              </p:cNvPr>
              <p:cNvSpPr>
                <a:spLocks/>
              </p:cNvSpPr>
              <p:nvPr/>
            </p:nvSpPr>
            <p:spPr bwMode="auto">
              <a:xfrm>
                <a:off x="8966074" y="3985756"/>
                <a:ext cx="654050" cy="74930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6" name="Freeform 297">
                <a:extLst>
                  <a:ext uri="{FF2B5EF4-FFF2-40B4-BE49-F238E27FC236}">
                    <a16:creationId xmlns:a16="http://schemas.microsoft.com/office/drawing/2014/main" id="{832C9F70-D8A6-D91B-F88C-8B34DA275084}"/>
                  </a:ext>
                </a:extLst>
              </p:cNvPr>
              <p:cNvSpPr>
                <a:spLocks/>
              </p:cNvSpPr>
              <p:nvPr/>
            </p:nvSpPr>
            <p:spPr bwMode="auto">
              <a:xfrm>
                <a:off x="8799387" y="3901618"/>
                <a:ext cx="325437" cy="266700"/>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7" name="Freeform 301">
                <a:extLst>
                  <a:ext uri="{FF2B5EF4-FFF2-40B4-BE49-F238E27FC236}">
                    <a16:creationId xmlns:a16="http://schemas.microsoft.com/office/drawing/2014/main" id="{08FB73C0-0EF0-ACDD-FDFB-ECD5E616C71F}"/>
                  </a:ext>
                </a:extLst>
              </p:cNvPr>
              <p:cNvSpPr>
                <a:spLocks/>
              </p:cNvSpPr>
              <p:nvPr/>
            </p:nvSpPr>
            <p:spPr bwMode="auto">
              <a:xfrm>
                <a:off x="7959599" y="3239631"/>
                <a:ext cx="211138" cy="212725"/>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8" name="Freeform 302">
                <a:extLst>
                  <a:ext uri="{FF2B5EF4-FFF2-40B4-BE49-F238E27FC236}">
                    <a16:creationId xmlns:a16="http://schemas.microsoft.com/office/drawing/2014/main" id="{4F9D951A-A4B3-2FD6-9CFD-3BC6FF710BBA}"/>
                  </a:ext>
                </a:extLst>
              </p:cNvPr>
              <p:cNvSpPr>
                <a:spLocks/>
              </p:cNvSpPr>
              <p:nvPr/>
            </p:nvSpPr>
            <p:spPr bwMode="auto">
              <a:xfrm>
                <a:off x="7908799" y="3152318"/>
                <a:ext cx="171450" cy="10953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9" name="Freeform 303">
                <a:extLst>
                  <a:ext uri="{FF2B5EF4-FFF2-40B4-BE49-F238E27FC236}">
                    <a16:creationId xmlns:a16="http://schemas.microsoft.com/office/drawing/2014/main" id="{5A0C7294-B804-6AA7-4D89-52E69A9C3F72}"/>
                  </a:ext>
                </a:extLst>
              </p:cNvPr>
              <p:cNvSpPr>
                <a:spLocks/>
              </p:cNvSpPr>
              <p:nvPr/>
            </p:nvSpPr>
            <p:spPr bwMode="auto">
              <a:xfrm>
                <a:off x="7092824" y="4615993"/>
                <a:ext cx="171450" cy="142875"/>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0" name="Freeform 304">
                <a:extLst>
                  <a:ext uri="{FF2B5EF4-FFF2-40B4-BE49-F238E27FC236}">
                    <a16:creationId xmlns:a16="http://schemas.microsoft.com/office/drawing/2014/main" id="{F88638F5-1D3B-4BE7-0FBA-C56119555592}"/>
                  </a:ext>
                </a:extLst>
              </p:cNvPr>
              <p:cNvSpPr>
                <a:spLocks/>
              </p:cNvSpPr>
              <p:nvPr/>
            </p:nvSpPr>
            <p:spPr bwMode="auto">
              <a:xfrm>
                <a:off x="7049962" y="4512806"/>
                <a:ext cx="134937" cy="112712"/>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1" name="Freeform 305">
                <a:extLst>
                  <a:ext uri="{FF2B5EF4-FFF2-40B4-BE49-F238E27FC236}">
                    <a16:creationId xmlns:a16="http://schemas.microsoft.com/office/drawing/2014/main" id="{6674E786-FEBC-FE15-6B90-6B72A5A44460}"/>
                  </a:ext>
                </a:extLst>
              </p:cNvPr>
              <p:cNvSpPr>
                <a:spLocks/>
              </p:cNvSpPr>
              <p:nvPr/>
            </p:nvSpPr>
            <p:spPr bwMode="auto">
              <a:xfrm>
                <a:off x="7057899" y="4239756"/>
                <a:ext cx="269875" cy="320675"/>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2" name="Freeform 306">
                <a:extLst>
                  <a:ext uri="{FF2B5EF4-FFF2-40B4-BE49-F238E27FC236}">
                    <a16:creationId xmlns:a16="http://schemas.microsoft.com/office/drawing/2014/main" id="{DA1D055B-D9F1-B0F1-4A4F-615F9066398C}"/>
                  </a:ext>
                </a:extLst>
              </p:cNvPr>
              <p:cNvSpPr>
                <a:spLocks/>
              </p:cNvSpPr>
              <p:nvPr/>
            </p:nvSpPr>
            <p:spPr bwMode="auto">
              <a:xfrm>
                <a:off x="7986587" y="4104818"/>
                <a:ext cx="255587" cy="276225"/>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3" name="Freeform 307">
                <a:extLst>
                  <a:ext uri="{FF2B5EF4-FFF2-40B4-BE49-F238E27FC236}">
                    <a16:creationId xmlns:a16="http://schemas.microsoft.com/office/drawing/2014/main" id="{000E481D-0E4B-3899-C039-C79F59831D60}"/>
                  </a:ext>
                </a:extLst>
              </p:cNvPr>
              <p:cNvSpPr>
                <a:spLocks/>
              </p:cNvSpPr>
              <p:nvPr/>
            </p:nvSpPr>
            <p:spPr bwMode="auto">
              <a:xfrm>
                <a:off x="7637337" y="4057193"/>
                <a:ext cx="371475" cy="3937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4" name="Freeform 308">
                <a:extLst>
                  <a:ext uri="{FF2B5EF4-FFF2-40B4-BE49-F238E27FC236}">
                    <a16:creationId xmlns:a16="http://schemas.microsoft.com/office/drawing/2014/main" id="{D713D4B8-E67F-55BB-5BAA-49FC7E5B5110}"/>
                  </a:ext>
                </a:extLst>
              </p:cNvPr>
              <p:cNvSpPr>
                <a:spLocks/>
              </p:cNvSpPr>
              <p:nvPr/>
            </p:nvSpPr>
            <p:spPr bwMode="auto">
              <a:xfrm>
                <a:off x="7602412" y="3939718"/>
                <a:ext cx="93662" cy="195263"/>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5" name="Freeform 309">
                <a:extLst>
                  <a:ext uri="{FF2B5EF4-FFF2-40B4-BE49-F238E27FC236}">
                    <a16:creationId xmlns:a16="http://schemas.microsoft.com/office/drawing/2014/main" id="{891C98F8-72B7-2E51-2A6A-A335C1321A6D}"/>
                  </a:ext>
                </a:extLst>
              </p:cNvPr>
              <p:cNvSpPr>
                <a:spLocks/>
              </p:cNvSpPr>
              <p:nvPr/>
            </p:nvSpPr>
            <p:spPr bwMode="auto">
              <a:xfrm>
                <a:off x="7145212" y="3985756"/>
                <a:ext cx="268287" cy="230187"/>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6" name="Freeform 310">
                <a:extLst>
                  <a:ext uri="{FF2B5EF4-FFF2-40B4-BE49-F238E27FC236}">
                    <a16:creationId xmlns:a16="http://schemas.microsoft.com/office/drawing/2014/main" id="{0B956C25-7DC4-90EB-9142-B551A8A30C50}"/>
                  </a:ext>
                </a:extLst>
              </p:cNvPr>
              <p:cNvSpPr>
                <a:spLocks/>
              </p:cNvSpPr>
              <p:nvPr/>
            </p:nvSpPr>
            <p:spPr bwMode="auto">
              <a:xfrm>
                <a:off x="7064249" y="4215943"/>
                <a:ext cx="185738" cy="179388"/>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7" name="Freeform 311">
                <a:extLst>
                  <a:ext uri="{FF2B5EF4-FFF2-40B4-BE49-F238E27FC236}">
                    <a16:creationId xmlns:a16="http://schemas.microsoft.com/office/drawing/2014/main" id="{9B707A48-9516-A719-E6F3-37097A772F36}"/>
                  </a:ext>
                </a:extLst>
              </p:cNvPr>
              <p:cNvSpPr>
                <a:spLocks/>
              </p:cNvSpPr>
              <p:nvPr/>
            </p:nvSpPr>
            <p:spPr bwMode="auto">
              <a:xfrm>
                <a:off x="7073774" y="4615993"/>
                <a:ext cx="55563"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8" name="Freeform 312">
                <a:extLst>
                  <a:ext uri="{FF2B5EF4-FFF2-40B4-BE49-F238E27FC236}">
                    <a16:creationId xmlns:a16="http://schemas.microsoft.com/office/drawing/2014/main" id="{8E582FCD-9105-1DC2-D062-8DBB2DB30D2E}"/>
                  </a:ext>
                </a:extLst>
              </p:cNvPr>
              <p:cNvSpPr>
                <a:spLocks/>
              </p:cNvSpPr>
              <p:nvPr/>
            </p:nvSpPr>
            <p:spPr bwMode="auto">
              <a:xfrm>
                <a:off x="7931024" y="4342943"/>
                <a:ext cx="366713" cy="501650"/>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9" name="Freeform 313">
                <a:extLst>
                  <a:ext uri="{FF2B5EF4-FFF2-40B4-BE49-F238E27FC236}">
                    <a16:creationId xmlns:a16="http://schemas.microsoft.com/office/drawing/2014/main" id="{1087B466-8850-CF5F-8704-DBC84AAED259}"/>
                  </a:ext>
                </a:extLst>
              </p:cNvPr>
              <p:cNvSpPr>
                <a:spLocks/>
              </p:cNvSpPr>
              <p:nvPr/>
            </p:nvSpPr>
            <p:spPr bwMode="auto">
              <a:xfrm>
                <a:off x="7249987" y="4671556"/>
                <a:ext cx="134937" cy="149225"/>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0" name="Freeform 314">
                <a:extLst>
                  <a:ext uri="{FF2B5EF4-FFF2-40B4-BE49-F238E27FC236}">
                    <a16:creationId xmlns:a16="http://schemas.microsoft.com/office/drawing/2014/main" id="{F92B1A7E-153F-EDE1-8B0F-F735A66E9FFE}"/>
                  </a:ext>
                </a:extLst>
              </p:cNvPr>
              <p:cNvSpPr>
                <a:spLocks/>
              </p:cNvSpPr>
              <p:nvPr/>
            </p:nvSpPr>
            <p:spPr bwMode="auto">
              <a:xfrm>
                <a:off x="7180137" y="4727118"/>
                <a:ext cx="96837" cy="93663"/>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1" name="Freeform 315">
                <a:extLst>
                  <a:ext uri="{FF2B5EF4-FFF2-40B4-BE49-F238E27FC236}">
                    <a16:creationId xmlns:a16="http://schemas.microsoft.com/office/drawing/2014/main" id="{EA1FCEB5-41F1-4632-92FF-27E59C665F95}"/>
                  </a:ext>
                </a:extLst>
              </p:cNvPr>
              <p:cNvSpPr>
                <a:spLocks/>
              </p:cNvSpPr>
              <p:nvPr/>
            </p:nvSpPr>
            <p:spPr bwMode="auto">
              <a:xfrm>
                <a:off x="7135687" y="4696956"/>
                <a:ext cx="71437" cy="68262"/>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2" name="Rectangle 316">
                <a:extLst>
                  <a:ext uri="{FF2B5EF4-FFF2-40B4-BE49-F238E27FC236}">
                    <a16:creationId xmlns:a16="http://schemas.microsoft.com/office/drawing/2014/main" id="{9F4BEA49-8518-BA76-87BD-7AA63748927F}"/>
                  </a:ext>
                </a:extLst>
              </p:cNvPr>
              <p:cNvSpPr>
                <a:spLocks noChangeArrowheads="1"/>
              </p:cNvSpPr>
              <p:nvPr/>
            </p:nvSpPr>
            <p:spPr bwMode="auto">
              <a:xfrm>
                <a:off x="7242049" y="4215943"/>
                <a:ext cx="7938" cy="23813"/>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3" name="Freeform 317">
                <a:extLst>
                  <a:ext uri="{FF2B5EF4-FFF2-40B4-BE49-F238E27FC236}">
                    <a16:creationId xmlns:a16="http://schemas.microsoft.com/office/drawing/2014/main" id="{61A3991D-C1CC-C191-E749-B0184957EB4F}"/>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4" name="Freeform 318">
                <a:extLst>
                  <a:ext uri="{FF2B5EF4-FFF2-40B4-BE49-F238E27FC236}">
                    <a16:creationId xmlns:a16="http://schemas.microsoft.com/office/drawing/2014/main" id="{8869BDDA-2855-F272-8F7F-D4E30CF26060}"/>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5" name="Freeform 327">
                <a:extLst>
                  <a:ext uri="{FF2B5EF4-FFF2-40B4-BE49-F238E27FC236}">
                    <a16:creationId xmlns:a16="http://schemas.microsoft.com/office/drawing/2014/main" id="{F14C00DF-AB67-351B-DEE6-B770CA37C499}"/>
                  </a:ext>
                </a:extLst>
              </p:cNvPr>
              <p:cNvSpPr>
                <a:spLocks/>
              </p:cNvSpPr>
              <p:nvPr/>
            </p:nvSpPr>
            <p:spPr bwMode="auto">
              <a:xfrm>
                <a:off x="8561262" y="3930193"/>
                <a:ext cx="22225" cy="17463"/>
              </a:xfrm>
              <a:custGeom>
                <a:avLst/>
                <a:gdLst>
                  <a:gd name="T0" fmla="*/ 0 w 18"/>
                  <a:gd name="T1" fmla="*/ 0 h 12"/>
                  <a:gd name="T2" fmla="*/ 18 w 18"/>
                  <a:gd name="T3" fmla="*/ 12 h 12"/>
                  <a:gd name="T4" fmla="*/ 18 w 18"/>
                  <a:gd name="T5" fmla="*/ 12 h 12"/>
                  <a:gd name="T6" fmla="*/ 6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6" name="Freeform 328">
                <a:extLst>
                  <a:ext uri="{FF2B5EF4-FFF2-40B4-BE49-F238E27FC236}">
                    <a16:creationId xmlns:a16="http://schemas.microsoft.com/office/drawing/2014/main" id="{5F2BB524-8F32-627D-4859-32881594ECE6}"/>
                  </a:ext>
                </a:extLst>
              </p:cNvPr>
              <p:cNvSpPr>
                <a:spLocks/>
              </p:cNvSpPr>
              <p:nvPr/>
            </p:nvSpPr>
            <p:spPr bwMode="auto">
              <a:xfrm>
                <a:off x="8527924" y="3892093"/>
                <a:ext cx="12700" cy="25400"/>
              </a:xfrm>
              <a:custGeom>
                <a:avLst/>
                <a:gdLst>
                  <a:gd name="T0" fmla="*/ 0 w 12"/>
                  <a:gd name="T1" fmla="*/ 0 h 18"/>
                  <a:gd name="T2" fmla="*/ 12 w 12"/>
                  <a:gd name="T3" fmla="*/ 18 h 18"/>
                  <a:gd name="T4" fmla="*/ 12 w 12"/>
                  <a:gd name="T5" fmla="*/ 12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7" name="Freeform 337">
                <a:extLst>
                  <a:ext uri="{FF2B5EF4-FFF2-40B4-BE49-F238E27FC236}">
                    <a16:creationId xmlns:a16="http://schemas.microsoft.com/office/drawing/2014/main" id="{984C1679-02D2-1818-E74F-F7F0656C11E3}"/>
                  </a:ext>
                </a:extLst>
              </p:cNvPr>
              <p:cNvSpPr>
                <a:spLocks/>
              </p:cNvSpPr>
              <p:nvPr/>
            </p:nvSpPr>
            <p:spPr bwMode="auto">
              <a:xfrm>
                <a:off x="8583487" y="3939718"/>
                <a:ext cx="65087" cy="7938"/>
              </a:xfrm>
              <a:custGeom>
                <a:avLst/>
                <a:gdLst>
                  <a:gd name="T0" fmla="*/ 6 w 54"/>
                  <a:gd name="T1" fmla="*/ 6 h 6"/>
                  <a:gd name="T2" fmla="*/ 30 w 54"/>
                  <a:gd name="T3" fmla="*/ 6 h 6"/>
                  <a:gd name="T4" fmla="*/ 54 w 54"/>
                  <a:gd name="T5" fmla="*/ 0 h 6"/>
                  <a:gd name="T6" fmla="*/ 0 w 54"/>
                  <a:gd name="T7" fmla="*/ 6 h 6"/>
                  <a:gd name="T8" fmla="*/ 6 w 54"/>
                  <a:gd name="T9" fmla="*/ 6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8" name="Freeform 338">
                <a:extLst>
                  <a:ext uri="{FF2B5EF4-FFF2-40B4-BE49-F238E27FC236}">
                    <a16:creationId xmlns:a16="http://schemas.microsoft.com/office/drawing/2014/main" id="{BD37C7B6-E8C2-CA16-49DA-BE35E812782C}"/>
                  </a:ext>
                </a:extLst>
              </p:cNvPr>
              <p:cNvSpPr>
                <a:spLocks/>
              </p:cNvSpPr>
              <p:nvPr/>
            </p:nvSpPr>
            <p:spPr bwMode="auto">
              <a:xfrm>
                <a:off x="8485062" y="3277731"/>
                <a:ext cx="915987" cy="714375"/>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9" name="Freeform 339">
                <a:extLst>
                  <a:ext uri="{FF2B5EF4-FFF2-40B4-BE49-F238E27FC236}">
                    <a16:creationId xmlns:a16="http://schemas.microsoft.com/office/drawing/2014/main" id="{37D6150A-C8AC-02CA-4E12-D110B3983B98}"/>
                  </a:ext>
                </a:extLst>
              </p:cNvPr>
              <p:cNvSpPr>
                <a:spLocks/>
              </p:cNvSpPr>
              <p:nvPr/>
            </p:nvSpPr>
            <p:spPr bwMode="auto">
              <a:xfrm>
                <a:off x="8540624" y="3917493"/>
                <a:ext cx="20638" cy="12700"/>
              </a:xfrm>
              <a:custGeom>
                <a:avLst/>
                <a:gdLst>
                  <a:gd name="T0" fmla="*/ 0 w 18"/>
                  <a:gd name="T1" fmla="*/ 0 h 12"/>
                  <a:gd name="T2" fmla="*/ 0 w 18"/>
                  <a:gd name="T3" fmla="*/ 12 h 12"/>
                  <a:gd name="T4" fmla="*/ 18 w 18"/>
                  <a:gd name="T5" fmla="*/ 12 h 12"/>
                  <a:gd name="T6" fmla="*/ 12 w 18"/>
                  <a:gd name="T7" fmla="*/ 12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0" name="Freeform 349">
                <a:extLst>
                  <a:ext uri="{FF2B5EF4-FFF2-40B4-BE49-F238E27FC236}">
                    <a16:creationId xmlns:a16="http://schemas.microsoft.com/office/drawing/2014/main" id="{6232F474-68D1-5ABA-6292-9B3C47D2DE21}"/>
                  </a:ext>
                </a:extLst>
              </p:cNvPr>
              <p:cNvSpPr>
                <a:spLocks/>
              </p:cNvSpPr>
              <p:nvPr/>
            </p:nvSpPr>
            <p:spPr bwMode="auto">
              <a:xfrm>
                <a:off x="7931024" y="3403143"/>
                <a:ext cx="403225" cy="29051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1" name="Freeform 350">
                <a:extLst>
                  <a:ext uri="{FF2B5EF4-FFF2-40B4-BE49-F238E27FC236}">
                    <a16:creationId xmlns:a16="http://schemas.microsoft.com/office/drawing/2014/main" id="{2C90AFF9-84FF-700A-8F6E-935CC07E3668}"/>
                  </a:ext>
                </a:extLst>
              </p:cNvPr>
              <p:cNvSpPr>
                <a:spLocks/>
              </p:cNvSpPr>
              <p:nvPr/>
            </p:nvSpPr>
            <p:spPr bwMode="auto">
              <a:xfrm>
                <a:off x="8164387" y="3403143"/>
                <a:ext cx="49212" cy="31750"/>
              </a:xfrm>
              <a:custGeom>
                <a:avLst/>
                <a:gdLst>
                  <a:gd name="T0" fmla="*/ 36 w 42"/>
                  <a:gd name="T1" fmla="*/ 24 h 24"/>
                  <a:gd name="T2" fmla="*/ 18 w 42"/>
                  <a:gd name="T3" fmla="*/ 0 h 24"/>
                  <a:gd name="T4" fmla="*/ 0 w 42"/>
                  <a:gd name="T5" fmla="*/ 6 h 24"/>
                  <a:gd name="T6" fmla="*/ 42 w 42"/>
                  <a:gd name="T7" fmla="*/ 24 h 24"/>
                  <a:gd name="T8" fmla="*/ 36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2" name="Freeform 356">
                <a:extLst>
                  <a:ext uri="{FF2B5EF4-FFF2-40B4-BE49-F238E27FC236}">
                    <a16:creationId xmlns:a16="http://schemas.microsoft.com/office/drawing/2014/main" id="{34BBCA6B-409D-1CF9-2EA7-E66152C22E45}"/>
                  </a:ext>
                </a:extLst>
              </p:cNvPr>
              <p:cNvSpPr>
                <a:spLocks/>
              </p:cNvSpPr>
              <p:nvPr/>
            </p:nvSpPr>
            <p:spPr bwMode="auto">
              <a:xfrm>
                <a:off x="7943724" y="3712706"/>
                <a:ext cx="158750"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3" name="Freeform 357">
                <a:extLst>
                  <a:ext uri="{FF2B5EF4-FFF2-40B4-BE49-F238E27FC236}">
                    <a16:creationId xmlns:a16="http://schemas.microsoft.com/office/drawing/2014/main" id="{02977F18-3195-2D4A-480D-6475C9B8B0F7}"/>
                  </a:ext>
                </a:extLst>
              </p:cNvPr>
              <p:cNvSpPr>
                <a:spLocks/>
              </p:cNvSpPr>
              <p:nvPr/>
            </p:nvSpPr>
            <p:spPr bwMode="auto">
              <a:xfrm>
                <a:off x="7845299" y="3641268"/>
                <a:ext cx="114300" cy="2206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4" name="Freeform 358">
                <a:extLst>
                  <a:ext uri="{FF2B5EF4-FFF2-40B4-BE49-F238E27FC236}">
                    <a16:creationId xmlns:a16="http://schemas.microsoft.com/office/drawing/2014/main" id="{B642FB15-812C-0229-C3AC-87753C737853}"/>
                  </a:ext>
                </a:extLst>
              </p:cNvPr>
              <p:cNvSpPr>
                <a:spLocks/>
              </p:cNvSpPr>
              <p:nvPr/>
            </p:nvSpPr>
            <p:spPr bwMode="auto">
              <a:xfrm>
                <a:off x="7738937" y="3607931"/>
                <a:ext cx="133350"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5" name="Freeform 364">
                <a:extLst>
                  <a:ext uri="{FF2B5EF4-FFF2-40B4-BE49-F238E27FC236}">
                    <a16:creationId xmlns:a16="http://schemas.microsoft.com/office/drawing/2014/main" id="{4191489A-98A1-2F0B-2BE9-2A06D9B34DDE}"/>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6" name="Freeform 365">
                <a:extLst>
                  <a:ext uri="{FF2B5EF4-FFF2-40B4-BE49-F238E27FC236}">
                    <a16:creationId xmlns:a16="http://schemas.microsoft.com/office/drawing/2014/main" id="{178E5D61-7D1D-02AD-F7BC-AA429A85A5C2}"/>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7" name="Freeform 366">
                <a:extLst>
                  <a:ext uri="{FF2B5EF4-FFF2-40B4-BE49-F238E27FC236}">
                    <a16:creationId xmlns:a16="http://schemas.microsoft.com/office/drawing/2014/main" id="{409354D3-795E-EDCC-CEA8-9057F8D9DB29}"/>
                  </a:ext>
                </a:extLst>
              </p:cNvPr>
              <p:cNvSpPr>
                <a:spLocks/>
              </p:cNvSpPr>
              <p:nvPr/>
            </p:nvSpPr>
            <p:spPr bwMode="auto">
              <a:xfrm>
                <a:off x="7164262" y="4293731"/>
                <a:ext cx="369887" cy="38576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8" name="Freeform 367">
                <a:extLst>
                  <a:ext uri="{FF2B5EF4-FFF2-40B4-BE49-F238E27FC236}">
                    <a16:creationId xmlns:a16="http://schemas.microsoft.com/office/drawing/2014/main" id="{31DAA1F5-E6C4-4438-97F1-81E27A4129EA}"/>
                  </a:ext>
                </a:extLst>
              </p:cNvPr>
              <p:cNvSpPr>
                <a:spLocks/>
              </p:cNvSpPr>
              <p:nvPr/>
            </p:nvSpPr>
            <p:spPr bwMode="auto">
              <a:xfrm>
                <a:off x="8364412" y="4649331"/>
                <a:ext cx="212725" cy="320675"/>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9" name="Freeform 368">
                <a:extLst>
                  <a:ext uri="{FF2B5EF4-FFF2-40B4-BE49-F238E27FC236}">
                    <a16:creationId xmlns:a16="http://schemas.microsoft.com/office/drawing/2014/main" id="{5A70680E-1D79-0880-F377-C284F85C0E7C}"/>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0" name="Freeform 369">
                <a:extLst>
                  <a:ext uri="{FF2B5EF4-FFF2-40B4-BE49-F238E27FC236}">
                    <a16:creationId xmlns:a16="http://schemas.microsoft.com/office/drawing/2014/main" id="{6F29FBBD-9CAC-1272-5C40-D3D967E94407}"/>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1" name="Freeform 370">
                <a:extLst>
                  <a:ext uri="{FF2B5EF4-FFF2-40B4-BE49-F238E27FC236}">
                    <a16:creationId xmlns:a16="http://schemas.microsoft.com/office/drawing/2014/main" id="{14553AC7-7762-8108-ED61-29AFAE45D529}"/>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2" name="Freeform 371">
                <a:extLst>
                  <a:ext uri="{FF2B5EF4-FFF2-40B4-BE49-F238E27FC236}">
                    <a16:creationId xmlns:a16="http://schemas.microsoft.com/office/drawing/2014/main" id="{BE0D5970-0A95-41B3-F9B2-89DE6D2C4630}"/>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3" name="Freeform 372">
                <a:extLst>
                  <a:ext uri="{FF2B5EF4-FFF2-40B4-BE49-F238E27FC236}">
                    <a16:creationId xmlns:a16="http://schemas.microsoft.com/office/drawing/2014/main" id="{43534974-0EDE-C6D3-DCE9-D9B3FE09488F}"/>
                  </a:ext>
                </a:extLst>
              </p:cNvPr>
              <p:cNvSpPr>
                <a:spLocks/>
              </p:cNvSpPr>
              <p:nvPr/>
            </p:nvSpPr>
            <p:spPr bwMode="auto">
              <a:xfrm>
                <a:off x="7810374" y="5498643"/>
                <a:ext cx="360363" cy="357188"/>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4" name="Freeform 373">
                <a:extLst>
                  <a:ext uri="{FF2B5EF4-FFF2-40B4-BE49-F238E27FC236}">
                    <a16:creationId xmlns:a16="http://schemas.microsoft.com/office/drawing/2014/main" id="{E979CF91-30F4-F977-5F0C-4F9A37F3BCD6}"/>
                  </a:ext>
                </a:extLst>
              </p:cNvPr>
              <p:cNvSpPr>
                <a:spLocks/>
              </p:cNvSpPr>
              <p:nvPr/>
            </p:nvSpPr>
            <p:spPr bwMode="auto">
              <a:xfrm>
                <a:off x="7888162" y="5381168"/>
                <a:ext cx="214312" cy="23653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5" name="Freeform 374">
                <a:extLst>
                  <a:ext uri="{FF2B5EF4-FFF2-40B4-BE49-F238E27FC236}">
                    <a16:creationId xmlns:a16="http://schemas.microsoft.com/office/drawing/2014/main" id="{F5F95836-AF5B-09D4-90BE-28733C933E80}"/>
                  </a:ext>
                </a:extLst>
              </p:cNvPr>
              <p:cNvSpPr>
                <a:spLocks/>
              </p:cNvSpPr>
              <p:nvPr/>
            </p:nvSpPr>
            <p:spPr bwMode="auto">
              <a:xfrm>
                <a:off x="8107237" y="5198606"/>
                <a:ext cx="242887" cy="4254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6" name="Freeform 375">
                <a:extLst>
                  <a:ext uri="{FF2B5EF4-FFF2-40B4-BE49-F238E27FC236}">
                    <a16:creationId xmlns:a16="http://schemas.microsoft.com/office/drawing/2014/main" id="{BA1721F2-565A-F3AD-AE58-55FF0E181F01}"/>
                  </a:ext>
                </a:extLst>
              </p:cNvPr>
              <p:cNvSpPr>
                <a:spLocks/>
              </p:cNvSpPr>
              <p:nvPr/>
            </p:nvSpPr>
            <p:spPr bwMode="auto">
              <a:xfrm>
                <a:off x="8107237" y="4955718"/>
                <a:ext cx="236537" cy="266700"/>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7" name="Freeform 376">
                <a:extLst>
                  <a:ext uri="{FF2B5EF4-FFF2-40B4-BE49-F238E27FC236}">
                    <a16:creationId xmlns:a16="http://schemas.microsoft.com/office/drawing/2014/main" id="{C2EA48E0-D823-85FA-377C-0B0B294BDDEE}"/>
                  </a:ext>
                </a:extLst>
              </p:cNvPr>
              <p:cNvSpPr>
                <a:spLocks/>
              </p:cNvSpPr>
              <p:nvPr/>
            </p:nvSpPr>
            <p:spPr bwMode="auto">
              <a:xfrm>
                <a:off x="7710362" y="5079543"/>
                <a:ext cx="268287" cy="30162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8" name="Freeform 377">
                <a:extLst>
                  <a:ext uri="{FF2B5EF4-FFF2-40B4-BE49-F238E27FC236}">
                    <a16:creationId xmlns:a16="http://schemas.microsoft.com/office/drawing/2014/main" id="{0CEF0948-A2BB-DDB8-1C9D-DA8606A62EB8}"/>
                  </a:ext>
                </a:extLst>
              </p:cNvPr>
              <p:cNvSpPr>
                <a:spLocks/>
              </p:cNvSpPr>
              <p:nvPr/>
            </p:nvSpPr>
            <p:spPr bwMode="auto">
              <a:xfrm>
                <a:off x="7710362" y="4796968"/>
                <a:ext cx="419100" cy="46355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9" name="Freeform 378">
                <a:extLst>
                  <a:ext uri="{FF2B5EF4-FFF2-40B4-BE49-F238E27FC236}">
                    <a16:creationId xmlns:a16="http://schemas.microsoft.com/office/drawing/2014/main" id="{9A78A445-0AE9-C7C9-F626-813C9D8D91F0}"/>
                  </a:ext>
                </a:extLst>
              </p:cNvPr>
              <p:cNvSpPr>
                <a:spLocks/>
              </p:cNvSpPr>
              <p:nvPr/>
            </p:nvSpPr>
            <p:spPr bwMode="auto">
              <a:xfrm>
                <a:off x="8178674" y="4481056"/>
                <a:ext cx="333375" cy="357187"/>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0" name="Freeform 379">
                <a:extLst>
                  <a:ext uri="{FF2B5EF4-FFF2-40B4-BE49-F238E27FC236}">
                    <a16:creationId xmlns:a16="http://schemas.microsoft.com/office/drawing/2014/main" id="{A03D754C-DA55-30EB-7746-CA1DD48DC1AF}"/>
                  </a:ext>
                </a:extLst>
              </p:cNvPr>
              <p:cNvSpPr>
                <a:spLocks/>
              </p:cNvSpPr>
              <p:nvPr/>
            </p:nvSpPr>
            <p:spPr bwMode="auto">
              <a:xfrm>
                <a:off x="8199312" y="4812843"/>
                <a:ext cx="185737" cy="23653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1" name="Freeform 380">
                <a:extLst>
                  <a:ext uri="{FF2B5EF4-FFF2-40B4-BE49-F238E27FC236}">
                    <a16:creationId xmlns:a16="http://schemas.microsoft.com/office/drawing/2014/main" id="{5028D0D3-4208-F220-EAAD-98134AEF2A5E}"/>
                  </a:ext>
                </a:extLst>
              </p:cNvPr>
              <p:cNvSpPr>
                <a:spLocks/>
              </p:cNvSpPr>
              <p:nvPr/>
            </p:nvSpPr>
            <p:spPr bwMode="auto">
              <a:xfrm>
                <a:off x="8000874" y="5325606"/>
                <a:ext cx="169863"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2" name="Freeform 381">
                <a:extLst>
                  <a:ext uri="{FF2B5EF4-FFF2-40B4-BE49-F238E27FC236}">
                    <a16:creationId xmlns:a16="http://schemas.microsoft.com/office/drawing/2014/main" id="{C1F62034-9063-5E33-AFC6-CC1F1BDAF769}"/>
                  </a:ext>
                </a:extLst>
              </p:cNvPr>
              <p:cNvSpPr>
                <a:spLocks/>
              </p:cNvSpPr>
              <p:nvPr/>
            </p:nvSpPr>
            <p:spPr bwMode="auto">
              <a:xfrm>
                <a:off x="7937374" y="4838243"/>
                <a:ext cx="304800" cy="549275"/>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3" name="Freeform 382">
                <a:extLst>
                  <a:ext uri="{FF2B5EF4-FFF2-40B4-BE49-F238E27FC236}">
                    <a16:creationId xmlns:a16="http://schemas.microsoft.com/office/drawing/2014/main" id="{713DE0A4-EAEC-0B46-4C44-3E64449A497B}"/>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4" name="Freeform 383">
                <a:extLst>
                  <a:ext uri="{FF2B5EF4-FFF2-40B4-BE49-F238E27FC236}">
                    <a16:creationId xmlns:a16="http://schemas.microsoft.com/office/drawing/2014/main" id="{08692C35-40B7-128B-4610-5FB901B2517D}"/>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5" name="Freeform 384">
                <a:extLst>
                  <a:ext uri="{FF2B5EF4-FFF2-40B4-BE49-F238E27FC236}">
                    <a16:creationId xmlns:a16="http://schemas.microsoft.com/office/drawing/2014/main" id="{7926D8F5-180F-63A7-0B8E-215C6D2B21AF}"/>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6" name="Freeform 385">
                <a:extLst>
                  <a:ext uri="{FF2B5EF4-FFF2-40B4-BE49-F238E27FC236}">
                    <a16:creationId xmlns:a16="http://schemas.microsoft.com/office/drawing/2014/main" id="{BE14E54C-9FC1-EAB0-E5A2-0BB438D252CD}"/>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7" name="Freeform 386">
                <a:extLst>
                  <a:ext uri="{FF2B5EF4-FFF2-40B4-BE49-F238E27FC236}">
                    <a16:creationId xmlns:a16="http://schemas.microsoft.com/office/drawing/2014/main" id="{3A669458-5140-BF60-6716-5EDB87912FE0}"/>
                  </a:ext>
                </a:extLst>
              </p:cNvPr>
              <p:cNvSpPr>
                <a:spLocks/>
              </p:cNvSpPr>
              <p:nvPr/>
            </p:nvSpPr>
            <p:spPr bwMode="auto">
              <a:xfrm>
                <a:off x="7369049" y="4663618"/>
                <a:ext cx="92075" cy="133350"/>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8" name="Freeform 387">
                <a:extLst>
                  <a:ext uri="{FF2B5EF4-FFF2-40B4-BE49-F238E27FC236}">
                    <a16:creationId xmlns:a16="http://schemas.microsoft.com/office/drawing/2014/main" id="{42FA9915-8115-34B5-FD08-80E91463AF9A}"/>
                  </a:ext>
                </a:extLst>
              </p:cNvPr>
              <p:cNvSpPr>
                <a:spLocks/>
              </p:cNvSpPr>
              <p:nvPr/>
            </p:nvSpPr>
            <p:spPr bwMode="auto">
              <a:xfrm>
                <a:off x="7505574" y="4560431"/>
                <a:ext cx="268288" cy="269875"/>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9" name="Freeform 388">
                <a:extLst>
                  <a:ext uri="{FF2B5EF4-FFF2-40B4-BE49-F238E27FC236}">
                    <a16:creationId xmlns:a16="http://schemas.microsoft.com/office/drawing/2014/main" id="{2050C6F6-A850-C72B-33F2-EAB3B9EE40A9}"/>
                  </a:ext>
                </a:extLst>
              </p:cNvPr>
              <p:cNvSpPr>
                <a:spLocks/>
              </p:cNvSpPr>
              <p:nvPr/>
            </p:nvSpPr>
            <p:spPr bwMode="auto">
              <a:xfrm>
                <a:off x="7767512" y="4663618"/>
                <a:ext cx="290512" cy="188913"/>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0" name="Freeform 389">
                <a:extLst>
                  <a:ext uri="{FF2B5EF4-FFF2-40B4-BE49-F238E27FC236}">
                    <a16:creationId xmlns:a16="http://schemas.microsoft.com/office/drawing/2014/main" id="{95D83DA4-30DA-E69E-4E5D-ABA8855E8A67}"/>
                  </a:ext>
                </a:extLst>
              </p:cNvPr>
              <p:cNvSpPr>
                <a:spLocks/>
              </p:cNvSpPr>
              <p:nvPr/>
            </p:nvSpPr>
            <p:spPr bwMode="auto">
              <a:xfrm>
                <a:off x="7683374" y="4838243"/>
                <a:ext cx="176213" cy="236538"/>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1" name="Freeform 390">
                <a:extLst>
                  <a:ext uri="{FF2B5EF4-FFF2-40B4-BE49-F238E27FC236}">
                    <a16:creationId xmlns:a16="http://schemas.microsoft.com/office/drawing/2014/main" id="{2D83E460-C6F9-4EC3-8FF5-4F08CAF5AB90}"/>
                  </a:ext>
                </a:extLst>
              </p:cNvPr>
              <p:cNvSpPr>
                <a:spLocks/>
              </p:cNvSpPr>
              <p:nvPr/>
            </p:nvSpPr>
            <p:spPr bwMode="auto">
              <a:xfrm>
                <a:off x="7646862" y="4885868"/>
                <a:ext cx="106362" cy="131763"/>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2" name="Freeform 391">
                <a:extLst>
                  <a:ext uri="{FF2B5EF4-FFF2-40B4-BE49-F238E27FC236}">
                    <a16:creationId xmlns:a16="http://schemas.microsoft.com/office/drawing/2014/main" id="{7900A65D-D409-BC9D-DC9B-16D739A594A8}"/>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3" name="Freeform 392">
                <a:extLst>
                  <a:ext uri="{FF2B5EF4-FFF2-40B4-BE49-F238E27FC236}">
                    <a16:creationId xmlns:a16="http://schemas.microsoft.com/office/drawing/2014/main" id="{873CCE5F-119C-6ED4-645C-C28193F82C99}"/>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4" name="Freeform 393">
                <a:extLst>
                  <a:ext uri="{FF2B5EF4-FFF2-40B4-BE49-F238E27FC236}">
                    <a16:creationId xmlns:a16="http://schemas.microsoft.com/office/drawing/2014/main" id="{323BBC62-15A9-B362-D639-3E6B9B43BDAC}"/>
                  </a:ext>
                </a:extLst>
              </p:cNvPr>
              <p:cNvSpPr>
                <a:spLocks/>
              </p:cNvSpPr>
              <p:nvPr/>
            </p:nvSpPr>
            <p:spPr bwMode="auto">
              <a:xfrm>
                <a:off x="7461124" y="4615993"/>
                <a:ext cx="5715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5" name="Freeform 394">
                <a:extLst>
                  <a:ext uri="{FF2B5EF4-FFF2-40B4-BE49-F238E27FC236}">
                    <a16:creationId xmlns:a16="http://schemas.microsoft.com/office/drawing/2014/main" id="{10749570-ECDD-64A3-61D7-226488E73290}"/>
                  </a:ext>
                </a:extLst>
              </p:cNvPr>
              <p:cNvSpPr>
                <a:spLocks/>
              </p:cNvSpPr>
              <p:nvPr/>
            </p:nvSpPr>
            <p:spPr bwMode="auto">
              <a:xfrm>
                <a:off x="7440487" y="4658856"/>
                <a:ext cx="49212"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6" name="Freeform 395">
                <a:extLst>
                  <a:ext uri="{FF2B5EF4-FFF2-40B4-BE49-F238E27FC236}">
                    <a16:creationId xmlns:a16="http://schemas.microsoft.com/office/drawing/2014/main" id="{86D30BC4-97E3-4316-2840-9440959E5E6D}"/>
                  </a:ext>
                </a:extLst>
              </p:cNvPr>
              <p:cNvSpPr>
                <a:spLocks/>
              </p:cNvSpPr>
              <p:nvPr/>
            </p:nvSpPr>
            <p:spPr bwMode="auto">
              <a:xfrm>
                <a:off x="7708774" y="5362118"/>
                <a:ext cx="288925" cy="32861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7" name="Freeform 396">
                <a:extLst>
                  <a:ext uri="{FF2B5EF4-FFF2-40B4-BE49-F238E27FC236}">
                    <a16:creationId xmlns:a16="http://schemas.microsoft.com/office/drawing/2014/main" id="{8F7E9384-8518-D7E6-9535-FFB45353CE37}"/>
                  </a:ext>
                </a:extLst>
              </p:cNvPr>
              <p:cNvSpPr>
                <a:spLocks/>
              </p:cNvSpPr>
              <p:nvPr/>
            </p:nvSpPr>
            <p:spPr bwMode="auto">
              <a:xfrm>
                <a:off x="7461124" y="4458831"/>
                <a:ext cx="73025" cy="95250"/>
              </a:xfrm>
              <a:custGeom>
                <a:avLst/>
                <a:gdLst>
                  <a:gd name="T0" fmla="*/ 0 w 10"/>
                  <a:gd name="T1" fmla="*/ 12 h 12"/>
                  <a:gd name="T2" fmla="*/ 4 w 10"/>
                  <a:gd name="T3" fmla="*/ 11 h 12"/>
                  <a:gd name="T4" fmla="*/ 9 w 10"/>
                  <a:gd name="T5" fmla="*/ 10 h 12"/>
                  <a:gd name="T6" fmla="*/ 10 w 10"/>
                  <a:gd name="T7" fmla="*/ 8 h 12"/>
                  <a:gd name="T8" fmla="*/ 1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8" name="Freeform 397">
                <a:extLst>
                  <a:ext uri="{FF2B5EF4-FFF2-40B4-BE49-F238E27FC236}">
                    <a16:creationId xmlns:a16="http://schemas.microsoft.com/office/drawing/2014/main" id="{1C2328B9-3AB6-2D3A-A8D8-EADB01326D97}"/>
                  </a:ext>
                </a:extLst>
              </p:cNvPr>
              <p:cNvSpPr>
                <a:spLocks/>
              </p:cNvSpPr>
              <p:nvPr/>
            </p:nvSpPr>
            <p:spPr bwMode="auto">
              <a:xfrm>
                <a:off x="3566987" y="2368093"/>
                <a:ext cx="612775" cy="92868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9" name="Freeform 400">
                <a:extLst>
                  <a:ext uri="{FF2B5EF4-FFF2-40B4-BE49-F238E27FC236}">
                    <a16:creationId xmlns:a16="http://schemas.microsoft.com/office/drawing/2014/main" id="{8A737877-C3C9-CC19-82D7-22F24D871977}"/>
                  </a:ext>
                </a:extLst>
              </p:cNvPr>
              <p:cNvSpPr>
                <a:spLocks/>
              </p:cNvSpPr>
              <p:nvPr/>
            </p:nvSpPr>
            <p:spPr bwMode="auto">
              <a:xfrm>
                <a:off x="5368799" y="4563606"/>
                <a:ext cx="100013" cy="114300"/>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0" name="Freeform 401">
                <a:extLst>
                  <a:ext uri="{FF2B5EF4-FFF2-40B4-BE49-F238E27FC236}">
                    <a16:creationId xmlns:a16="http://schemas.microsoft.com/office/drawing/2014/main" id="{727EFC9B-8710-A933-2AF5-31C4DA18B428}"/>
                  </a:ext>
                </a:extLst>
              </p:cNvPr>
              <p:cNvSpPr>
                <a:spLocks/>
              </p:cNvSpPr>
              <p:nvPr/>
            </p:nvSpPr>
            <p:spPr bwMode="auto">
              <a:xfrm>
                <a:off x="5405312" y="4668381"/>
                <a:ext cx="85725" cy="71437"/>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1" name="Freeform 402">
                <a:extLst>
                  <a:ext uri="{FF2B5EF4-FFF2-40B4-BE49-F238E27FC236}">
                    <a16:creationId xmlns:a16="http://schemas.microsoft.com/office/drawing/2014/main" id="{3A8F6264-5F34-2A34-969B-0D24B379FA81}"/>
                  </a:ext>
                </a:extLst>
              </p:cNvPr>
              <p:cNvSpPr>
                <a:spLocks/>
              </p:cNvSpPr>
              <p:nvPr/>
            </p:nvSpPr>
            <p:spPr bwMode="auto">
              <a:xfrm>
                <a:off x="5483099" y="4709656"/>
                <a:ext cx="128588" cy="58737"/>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2" name="Freeform 403">
                <a:extLst>
                  <a:ext uri="{FF2B5EF4-FFF2-40B4-BE49-F238E27FC236}">
                    <a16:creationId xmlns:a16="http://schemas.microsoft.com/office/drawing/2014/main" id="{D772B953-9896-6241-854B-ACB06BB3E5CD}"/>
                  </a:ext>
                </a:extLst>
              </p:cNvPr>
              <p:cNvSpPr>
                <a:spLocks/>
              </p:cNvSpPr>
              <p:nvPr/>
            </p:nvSpPr>
            <p:spPr bwMode="auto">
              <a:xfrm>
                <a:off x="5568824" y="4638218"/>
                <a:ext cx="263525" cy="32226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3" name="Freeform 404">
                <a:extLst>
                  <a:ext uri="{FF2B5EF4-FFF2-40B4-BE49-F238E27FC236}">
                    <a16:creationId xmlns:a16="http://schemas.microsoft.com/office/drawing/2014/main" id="{691A0538-58B9-C4E1-7A70-2C216E973280}"/>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4" name="Freeform 405">
                <a:extLst>
                  <a:ext uri="{FF2B5EF4-FFF2-40B4-BE49-F238E27FC236}">
                    <a16:creationId xmlns:a16="http://schemas.microsoft.com/office/drawing/2014/main" id="{C92CEB94-20AA-C89C-FFFB-1977AC31CA9A}"/>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5" name="Freeform 406">
                <a:extLst>
                  <a:ext uri="{FF2B5EF4-FFF2-40B4-BE49-F238E27FC236}">
                    <a16:creationId xmlns:a16="http://schemas.microsoft.com/office/drawing/2014/main" id="{2D0E9FB1-F7AE-58E3-8797-ED524D8E67BB}"/>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6" name="Freeform 407">
                <a:extLst>
                  <a:ext uri="{FF2B5EF4-FFF2-40B4-BE49-F238E27FC236}">
                    <a16:creationId xmlns:a16="http://schemas.microsoft.com/office/drawing/2014/main" id="{BDE6B66C-AC03-9D5A-52B3-F64FA37D583C}"/>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7" name="Freeform 408">
                <a:extLst>
                  <a:ext uri="{FF2B5EF4-FFF2-40B4-BE49-F238E27FC236}">
                    <a16:creationId xmlns:a16="http://schemas.microsoft.com/office/drawing/2014/main" id="{8B3FBFCD-8163-9FE0-E671-909F96A3B4C1}"/>
                  </a:ext>
                </a:extLst>
              </p:cNvPr>
              <p:cNvSpPr>
                <a:spLocks/>
              </p:cNvSpPr>
              <p:nvPr/>
            </p:nvSpPr>
            <p:spPr bwMode="auto">
              <a:xfrm>
                <a:off x="6122862" y="4803318"/>
                <a:ext cx="69850" cy="93663"/>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8" name="Freeform 409">
                <a:extLst>
                  <a:ext uri="{FF2B5EF4-FFF2-40B4-BE49-F238E27FC236}">
                    <a16:creationId xmlns:a16="http://schemas.microsoft.com/office/drawing/2014/main" id="{137B9A94-49E7-BFEA-DD56-3A3C16673214}"/>
                  </a:ext>
                </a:extLst>
              </p:cNvPr>
              <p:cNvSpPr>
                <a:spLocks/>
              </p:cNvSpPr>
              <p:nvPr/>
            </p:nvSpPr>
            <p:spPr bwMode="auto">
              <a:xfrm>
                <a:off x="5697412" y="5500231"/>
                <a:ext cx="438150" cy="10160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9" name="Freeform 410">
                <a:extLst>
                  <a:ext uri="{FF2B5EF4-FFF2-40B4-BE49-F238E27FC236}">
                    <a16:creationId xmlns:a16="http://schemas.microsoft.com/office/drawing/2014/main" id="{E1C73980-4460-0104-9D04-EBB2A52A0C85}"/>
                  </a:ext>
                </a:extLst>
              </p:cNvPr>
              <p:cNvSpPr>
                <a:spLocks/>
              </p:cNvSpPr>
              <p:nvPr/>
            </p:nvSpPr>
            <p:spPr bwMode="auto">
              <a:xfrm>
                <a:off x="5929187" y="5439906"/>
                <a:ext cx="203200" cy="207962"/>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0" name="Freeform 411">
                <a:extLst>
                  <a:ext uri="{FF2B5EF4-FFF2-40B4-BE49-F238E27FC236}">
                    <a16:creationId xmlns:a16="http://schemas.microsoft.com/office/drawing/2014/main" id="{2B0187B6-B4E3-4E04-0912-BC85F4F41573}"/>
                  </a:ext>
                </a:extLst>
              </p:cNvPr>
              <p:cNvSpPr>
                <a:spLocks/>
              </p:cNvSpPr>
              <p:nvPr/>
            </p:nvSpPr>
            <p:spPr bwMode="auto">
              <a:xfrm>
                <a:off x="6032374" y="5732006"/>
                <a:ext cx="1190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1" name="Freeform 412">
                <a:extLst>
                  <a:ext uri="{FF2B5EF4-FFF2-40B4-BE49-F238E27FC236}">
                    <a16:creationId xmlns:a16="http://schemas.microsoft.com/office/drawing/2014/main" id="{924EA964-41E4-0D5E-9CD1-3837640B3C04}"/>
                  </a:ext>
                </a:extLst>
              </p:cNvPr>
              <p:cNvSpPr>
                <a:spLocks/>
              </p:cNvSpPr>
              <p:nvPr/>
            </p:nvSpPr>
            <p:spPr bwMode="auto">
              <a:xfrm>
                <a:off x="5773612" y="5197018"/>
                <a:ext cx="265112" cy="322263"/>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2" name="Freeform 413">
                <a:extLst>
                  <a:ext uri="{FF2B5EF4-FFF2-40B4-BE49-F238E27FC236}">
                    <a16:creationId xmlns:a16="http://schemas.microsoft.com/office/drawing/2014/main" id="{BC720C58-64F8-4DAF-49D4-F79F9E0A9D16}"/>
                  </a:ext>
                </a:extLst>
              </p:cNvPr>
              <p:cNvSpPr>
                <a:spLocks/>
              </p:cNvSpPr>
              <p:nvPr/>
            </p:nvSpPr>
            <p:spPr bwMode="auto">
              <a:xfrm>
                <a:off x="5697412" y="4811256"/>
                <a:ext cx="863600" cy="1020762"/>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3" name="Freeform 414">
                <a:extLst>
                  <a:ext uri="{FF2B5EF4-FFF2-40B4-BE49-F238E27FC236}">
                    <a16:creationId xmlns:a16="http://schemas.microsoft.com/office/drawing/2014/main" id="{46A56FB4-B35E-B16F-EE24-6737B61647E6}"/>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4" name="Freeform 415">
                <a:extLst>
                  <a:ext uri="{FF2B5EF4-FFF2-40B4-BE49-F238E27FC236}">
                    <a16:creationId xmlns:a16="http://schemas.microsoft.com/office/drawing/2014/main" id="{5DCEA8EF-1B75-8A06-F844-C32979961CA1}"/>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5" name="Freeform 416">
                <a:extLst>
                  <a:ext uri="{FF2B5EF4-FFF2-40B4-BE49-F238E27FC236}">
                    <a16:creationId xmlns:a16="http://schemas.microsoft.com/office/drawing/2014/main" id="{3B78A4E8-4B11-7772-4A1C-2A21C503BE1F}"/>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6" name="Freeform 417">
                <a:extLst>
                  <a:ext uri="{FF2B5EF4-FFF2-40B4-BE49-F238E27FC236}">
                    <a16:creationId xmlns:a16="http://schemas.microsoft.com/office/drawing/2014/main" id="{C3866C6B-F3BD-EE0B-D5C4-E43EC6DDED07}"/>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7" name="Freeform 418">
                <a:extLst>
                  <a:ext uri="{FF2B5EF4-FFF2-40B4-BE49-F238E27FC236}">
                    <a16:creationId xmlns:a16="http://schemas.microsoft.com/office/drawing/2014/main" id="{110C5C42-D7D4-2F0C-6FB4-DE9D5C5AA1C8}"/>
                  </a:ext>
                </a:extLst>
              </p:cNvPr>
              <p:cNvSpPr>
                <a:spLocks/>
              </p:cNvSpPr>
              <p:nvPr/>
            </p:nvSpPr>
            <p:spPr bwMode="auto">
              <a:xfrm>
                <a:off x="5706937" y="4644568"/>
                <a:ext cx="303212" cy="282575"/>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8" name="Freeform 419">
                <a:extLst>
                  <a:ext uri="{FF2B5EF4-FFF2-40B4-BE49-F238E27FC236}">
                    <a16:creationId xmlns:a16="http://schemas.microsoft.com/office/drawing/2014/main" id="{E2F081A9-8E5B-CE7E-25BB-067C02259E4D}"/>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9" name="Freeform 420">
                <a:extLst>
                  <a:ext uri="{FF2B5EF4-FFF2-40B4-BE49-F238E27FC236}">
                    <a16:creationId xmlns:a16="http://schemas.microsoft.com/office/drawing/2014/main" id="{9E4D0AD8-8F15-714C-2605-B8E9465D299C}"/>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0" name="Freeform 421">
                <a:extLst>
                  <a:ext uri="{FF2B5EF4-FFF2-40B4-BE49-F238E27FC236}">
                    <a16:creationId xmlns:a16="http://schemas.microsoft.com/office/drawing/2014/main" id="{17E16E77-7804-F643-EDC8-BE2125526533}"/>
                  </a:ext>
                </a:extLst>
              </p:cNvPr>
              <p:cNvSpPr>
                <a:spLocks/>
              </p:cNvSpPr>
              <p:nvPr/>
            </p:nvSpPr>
            <p:spPr bwMode="auto">
              <a:xfrm>
                <a:off x="5532312" y="4912856"/>
                <a:ext cx="122237"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1" name="Freeform 422">
                <a:extLst>
                  <a:ext uri="{FF2B5EF4-FFF2-40B4-BE49-F238E27FC236}">
                    <a16:creationId xmlns:a16="http://schemas.microsoft.com/office/drawing/2014/main" id="{C1FD9B90-2067-A7A9-287A-2BAF2393F510}"/>
                  </a:ext>
                </a:extLst>
              </p:cNvPr>
              <p:cNvSpPr>
                <a:spLocks/>
              </p:cNvSpPr>
              <p:nvPr/>
            </p:nvSpPr>
            <p:spPr bwMode="auto">
              <a:xfrm>
                <a:off x="5332287" y="4542968"/>
                <a:ext cx="136525" cy="68263"/>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2" name="Freeform 423">
                <a:extLst>
                  <a:ext uri="{FF2B5EF4-FFF2-40B4-BE49-F238E27FC236}">
                    <a16:creationId xmlns:a16="http://schemas.microsoft.com/office/drawing/2014/main" id="{C9DABB92-89E8-8164-7084-08049A490DCC}"/>
                  </a:ext>
                </a:extLst>
              </p:cNvPr>
              <p:cNvSpPr>
                <a:spLocks/>
              </p:cNvSpPr>
              <p:nvPr/>
            </p:nvSpPr>
            <p:spPr bwMode="auto">
              <a:xfrm>
                <a:off x="5260849" y="4501693"/>
                <a:ext cx="107950"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3" name="Freeform 424">
                <a:extLst>
                  <a:ext uri="{FF2B5EF4-FFF2-40B4-BE49-F238E27FC236}">
                    <a16:creationId xmlns:a16="http://schemas.microsoft.com/office/drawing/2014/main" id="{4589B17F-0451-F53B-3BEB-0F0F15CA0531}"/>
                  </a:ext>
                </a:extLst>
              </p:cNvPr>
              <p:cNvSpPr>
                <a:spLocks/>
              </p:cNvSpPr>
              <p:nvPr/>
            </p:nvSpPr>
            <p:spPr bwMode="auto">
              <a:xfrm>
                <a:off x="4709987" y="4084181"/>
                <a:ext cx="682625" cy="49847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4" name="Freeform 425">
                <a:extLst>
                  <a:ext uri="{FF2B5EF4-FFF2-40B4-BE49-F238E27FC236}">
                    <a16:creationId xmlns:a16="http://schemas.microsoft.com/office/drawing/2014/main" id="{51B67FE6-7A5E-15A5-03FE-DEC688E3FCE9}"/>
                  </a:ext>
                </a:extLst>
              </p:cNvPr>
              <p:cNvSpPr>
                <a:spLocks/>
              </p:cNvSpPr>
              <p:nvPr/>
            </p:nvSpPr>
            <p:spPr bwMode="auto">
              <a:xfrm rot="20747712">
                <a:off x="5825999" y="2090281"/>
                <a:ext cx="733425" cy="903287"/>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5" name="Freeform 444">
                <a:extLst>
                  <a:ext uri="{FF2B5EF4-FFF2-40B4-BE49-F238E27FC236}">
                    <a16:creationId xmlns:a16="http://schemas.microsoft.com/office/drawing/2014/main" id="{E7212F2F-4EA3-3EE6-171A-9888B35FD0C8}"/>
                  </a:ext>
                </a:extLst>
              </p:cNvPr>
              <p:cNvSpPr>
                <a:spLocks/>
              </p:cNvSpPr>
              <p:nvPr/>
            </p:nvSpPr>
            <p:spPr bwMode="auto">
              <a:xfrm>
                <a:off x="5775199" y="5490706"/>
                <a:ext cx="366713" cy="10239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6" name="Freeform 445">
                <a:extLst>
                  <a:ext uri="{FF2B5EF4-FFF2-40B4-BE49-F238E27FC236}">
                    <a16:creationId xmlns:a16="http://schemas.microsoft.com/office/drawing/2014/main" id="{82D5825D-9505-5814-ADCB-A6B427608974}"/>
                  </a:ext>
                </a:extLst>
              </p:cNvPr>
              <p:cNvSpPr>
                <a:spLocks/>
              </p:cNvSpPr>
              <p:nvPr/>
            </p:nvSpPr>
            <p:spPr bwMode="auto">
              <a:xfrm>
                <a:off x="5878387" y="4522331"/>
                <a:ext cx="33337" cy="20637"/>
              </a:xfrm>
              <a:custGeom>
                <a:avLst/>
                <a:gdLst>
                  <a:gd name="T0" fmla="*/ 2 w 23"/>
                  <a:gd name="T1" fmla="*/ 0 h 18"/>
                  <a:gd name="T2" fmla="*/ 23 w 23"/>
                  <a:gd name="T3" fmla="*/ 1 h 18"/>
                  <a:gd name="T4" fmla="*/ 21 w 23"/>
                  <a:gd name="T5" fmla="*/ 18 h 18"/>
                  <a:gd name="T6" fmla="*/ 0 w 23"/>
                  <a:gd name="T7" fmla="*/ 13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7" name="Freeform 448">
                <a:extLst>
                  <a:ext uri="{FF2B5EF4-FFF2-40B4-BE49-F238E27FC236}">
                    <a16:creationId xmlns:a16="http://schemas.microsoft.com/office/drawing/2014/main" id="{0C3472C4-0043-A97F-E49F-D8E750F11B03}"/>
                  </a:ext>
                </a:extLst>
              </p:cNvPr>
              <p:cNvSpPr>
                <a:spLocks/>
              </p:cNvSpPr>
              <p:nvPr/>
            </p:nvSpPr>
            <p:spPr bwMode="auto">
              <a:xfrm>
                <a:off x="9715374" y="4765218"/>
                <a:ext cx="104775"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8" name="Freeform 451">
                <a:extLst>
                  <a:ext uri="{FF2B5EF4-FFF2-40B4-BE49-F238E27FC236}">
                    <a16:creationId xmlns:a16="http://schemas.microsoft.com/office/drawing/2014/main" id="{8886BB3E-DD77-3244-EBAA-139D214244BF}"/>
                  </a:ext>
                </a:extLst>
              </p:cNvPr>
              <p:cNvSpPr>
                <a:spLocks/>
              </p:cNvSpPr>
              <p:nvPr/>
            </p:nvSpPr>
            <p:spPr bwMode="auto">
              <a:xfrm>
                <a:off x="10434512" y="4885868"/>
                <a:ext cx="195262" cy="188913"/>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9" name="Freeform 452">
                <a:extLst>
                  <a:ext uri="{FF2B5EF4-FFF2-40B4-BE49-F238E27FC236}">
                    <a16:creationId xmlns:a16="http://schemas.microsoft.com/office/drawing/2014/main" id="{575E509E-A576-B359-ED3C-B60DE049DACA}"/>
                  </a:ext>
                </a:extLst>
              </p:cNvPr>
              <p:cNvSpPr>
                <a:spLocks/>
              </p:cNvSpPr>
              <p:nvPr/>
            </p:nvSpPr>
            <p:spPr bwMode="auto">
              <a:xfrm>
                <a:off x="10629774" y="4930318"/>
                <a:ext cx="157163" cy="171450"/>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0" name="Freeform 458">
                <a:extLst>
                  <a:ext uri="{FF2B5EF4-FFF2-40B4-BE49-F238E27FC236}">
                    <a16:creationId xmlns:a16="http://schemas.microsoft.com/office/drawing/2014/main" id="{4D3F810D-D070-BCFA-83E0-6FCAF786F19B}"/>
                  </a:ext>
                </a:extLst>
              </p:cNvPr>
              <p:cNvSpPr>
                <a:spLocks/>
              </p:cNvSpPr>
              <p:nvPr/>
            </p:nvSpPr>
            <p:spPr bwMode="auto">
              <a:xfrm>
                <a:off x="8137399" y="3982581"/>
                <a:ext cx="66675" cy="46037"/>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1" name="Freeform 507">
                <a:extLst>
                  <a:ext uri="{FF2B5EF4-FFF2-40B4-BE49-F238E27FC236}">
                    <a16:creationId xmlns:a16="http://schemas.microsoft.com/office/drawing/2014/main" id="{18C471A3-A16B-5EF1-F4C4-EE2D40D54471}"/>
                  </a:ext>
                </a:extLst>
              </p:cNvPr>
              <p:cNvSpPr>
                <a:spLocks/>
              </p:cNvSpPr>
              <p:nvPr/>
            </p:nvSpPr>
            <p:spPr bwMode="auto">
              <a:xfrm>
                <a:off x="9102599" y="3363456"/>
                <a:ext cx="1363663" cy="1057275"/>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2" name="Freeform 260">
                <a:extLst>
                  <a:ext uri="{FF2B5EF4-FFF2-40B4-BE49-F238E27FC236}">
                    <a16:creationId xmlns:a16="http://schemas.microsoft.com/office/drawing/2014/main" id="{C9D715B7-99B6-424F-6CCA-F8257EF6773C}"/>
                  </a:ext>
                </a:extLst>
              </p:cNvPr>
              <p:cNvSpPr>
                <a:spLocks/>
              </p:cNvSpPr>
              <p:nvPr/>
            </p:nvSpPr>
            <p:spPr bwMode="auto">
              <a:xfrm>
                <a:off x="9228012" y="4706481"/>
                <a:ext cx="52387" cy="666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3" name="Freeform 261">
                <a:extLst>
                  <a:ext uri="{FF2B5EF4-FFF2-40B4-BE49-F238E27FC236}">
                    <a16:creationId xmlns:a16="http://schemas.microsoft.com/office/drawing/2014/main" id="{BFD4BE77-246F-F20A-A2B2-20CC378AC632}"/>
                  </a:ext>
                </a:extLst>
              </p:cNvPr>
              <p:cNvSpPr>
                <a:spLocks/>
              </p:cNvSpPr>
              <p:nvPr/>
            </p:nvSpPr>
            <p:spPr bwMode="auto">
              <a:xfrm>
                <a:off x="9883649" y="4420731"/>
                <a:ext cx="49213"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4" name="Freeform 262">
                <a:extLst>
                  <a:ext uri="{FF2B5EF4-FFF2-40B4-BE49-F238E27FC236}">
                    <a16:creationId xmlns:a16="http://schemas.microsoft.com/office/drawing/2014/main" id="{8509B799-3E28-F50F-5770-E63826475486}"/>
                  </a:ext>
                </a:extLst>
              </p:cNvPr>
              <p:cNvSpPr>
                <a:spLocks/>
              </p:cNvSpPr>
              <p:nvPr/>
            </p:nvSpPr>
            <p:spPr bwMode="auto">
              <a:xfrm>
                <a:off x="10145587" y="4287381"/>
                <a:ext cx="30162" cy="93662"/>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5" name="Freeform 265">
                <a:extLst>
                  <a:ext uri="{FF2B5EF4-FFF2-40B4-BE49-F238E27FC236}">
                    <a16:creationId xmlns:a16="http://schemas.microsoft.com/office/drawing/2014/main" id="{67C3C059-20E1-7266-85D7-B58A524DFBD2}"/>
                  </a:ext>
                </a:extLst>
              </p:cNvPr>
              <p:cNvSpPr>
                <a:spLocks/>
              </p:cNvSpPr>
              <p:nvPr/>
            </p:nvSpPr>
            <p:spPr bwMode="auto">
              <a:xfrm>
                <a:off x="10628187" y="3331706"/>
                <a:ext cx="57150" cy="30956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6" name="Freeform 272">
                <a:extLst>
                  <a:ext uri="{FF2B5EF4-FFF2-40B4-BE49-F238E27FC236}">
                    <a16:creationId xmlns:a16="http://schemas.microsoft.com/office/drawing/2014/main" id="{1CB0DB63-4CD8-F99C-BB74-906A964F8DCC}"/>
                  </a:ext>
                </a:extLst>
              </p:cNvPr>
              <p:cNvSpPr>
                <a:spLocks/>
              </p:cNvSpPr>
              <p:nvPr/>
            </p:nvSpPr>
            <p:spPr bwMode="auto">
              <a:xfrm>
                <a:off x="10129712" y="4466768"/>
                <a:ext cx="128587" cy="1968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7" name="Freeform 273">
                <a:extLst>
                  <a:ext uri="{FF2B5EF4-FFF2-40B4-BE49-F238E27FC236}">
                    <a16:creationId xmlns:a16="http://schemas.microsoft.com/office/drawing/2014/main" id="{323A8A3E-BEAE-BD64-86D3-ADA87DF616D4}"/>
                  </a:ext>
                </a:extLst>
              </p:cNvPr>
              <p:cNvSpPr>
                <a:spLocks/>
              </p:cNvSpPr>
              <p:nvPr/>
            </p:nvSpPr>
            <p:spPr bwMode="auto">
              <a:xfrm>
                <a:off x="10182099" y="4696956"/>
                <a:ext cx="104775"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8" name="Freeform 298">
                <a:extLst>
                  <a:ext uri="{FF2B5EF4-FFF2-40B4-BE49-F238E27FC236}">
                    <a16:creationId xmlns:a16="http://schemas.microsoft.com/office/drawing/2014/main" id="{5256F5CC-3B9B-EDC8-56ED-08B1389F5DD4}"/>
                  </a:ext>
                </a:extLst>
              </p:cNvPr>
              <p:cNvSpPr>
                <a:spLocks/>
              </p:cNvSpPr>
              <p:nvPr/>
            </p:nvSpPr>
            <p:spPr bwMode="auto">
              <a:xfrm>
                <a:off x="9407399" y="4268331"/>
                <a:ext cx="106363" cy="10318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9" name="Freeform 329">
                <a:extLst>
                  <a:ext uri="{FF2B5EF4-FFF2-40B4-BE49-F238E27FC236}">
                    <a16:creationId xmlns:a16="http://schemas.microsoft.com/office/drawing/2014/main" id="{7A27C581-A95B-1F2D-D907-47784AA0FF60}"/>
                  </a:ext>
                </a:extLst>
              </p:cNvPr>
              <p:cNvSpPr>
                <a:spLocks/>
              </p:cNvSpPr>
              <p:nvPr/>
            </p:nvSpPr>
            <p:spPr bwMode="auto">
              <a:xfrm>
                <a:off x="9689974" y="4381043"/>
                <a:ext cx="161925" cy="290513"/>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0" name="Freeform 330">
                <a:extLst>
                  <a:ext uri="{FF2B5EF4-FFF2-40B4-BE49-F238E27FC236}">
                    <a16:creationId xmlns:a16="http://schemas.microsoft.com/office/drawing/2014/main" id="{EF6BCCDA-F502-A059-3F8A-9950DA242DDF}"/>
                  </a:ext>
                </a:extLst>
              </p:cNvPr>
              <p:cNvSpPr>
                <a:spLocks/>
              </p:cNvSpPr>
              <p:nvPr/>
            </p:nvSpPr>
            <p:spPr bwMode="auto">
              <a:xfrm>
                <a:off x="9742362" y="4346118"/>
                <a:ext cx="163512" cy="360363"/>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1" name="Freeform 331">
                <a:extLst>
                  <a:ext uri="{FF2B5EF4-FFF2-40B4-BE49-F238E27FC236}">
                    <a16:creationId xmlns:a16="http://schemas.microsoft.com/office/drawing/2014/main" id="{1AD09C80-BFB9-E6C8-D2D1-9C534E228ECE}"/>
                  </a:ext>
                </a:extLst>
              </p:cNvPr>
              <p:cNvSpPr>
                <a:spLocks/>
              </p:cNvSpPr>
              <p:nvPr/>
            </p:nvSpPr>
            <p:spPr bwMode="auto">
              <a:xfrm>
                <a:off x="9235949" y="4150856"/>
                <a:ext cx="177800" cy="9525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2" name="Freeform 333">
                <a:extLst>
                  <a:ext uri="{FF2B5EF4-FFF2-40B4-BE49-F238E27FC236}">
                    <a16:creationId xmlns:a16="http://schemas.microsoft.com/office/drawing/2014/main" id="{40B9C423-CAB4-74BB-093D-AC1DB4B1656D}"/>
                  </a:ext>
                </a:extLst>
              </p:cNvPr>
              <p:cNvSpPr>
                <a:spLocks/>
              </p:cNvSpPr>
              <p:nvPr/>
            </p:nvSpPr>
            <p:spPr bwMode="auto">
              <a:xfrm>
                <a:off x="9420099" y="3411081"/>
                <a:ext cx="703263" cy="3952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3" name="Freeform 446">
                <a:extLst>
                  <a:ext uri="{FF2B5EF4-FFF2-40B4-BE49-F238E27FC236}">
                    <a16:creationId xmlns:a16="http://schemas.microsoft.com/office/drawing/2014/main" id="{ED6363D1-4086-3DBF-09BF-1FD45B7EB49C}"/>
                  </a:ext>
                </a:extLst>
              </p:cNvPr>
              <p:cNvSpPr>
                <a:spLocks/>
              </p:cNvSpPr>
              <p:nvPr/>
            </p:nvSpPr>
            <p:spPr bwMode="auto">
              <a:xfrm>
                <a:off x="9631237" y="4409618"/>
                <a:ext cx="180975" cy="36353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4" name="Freeform 447">
                <a:extLst>
                  <a:ext uri="{FF2B5EF4-FFF2-40B4-BE49-F238E27FC236}">
                    <a16:creationId xmlns:a16="http://schemas.microsoft.com/office/drawing/2014/main" id="{C76C09E7-B3BF-5589-F508-1D834097B25B}"/>
                  </a:ext>
                </a:extLst>
              </p:cNvPr>
              <p:cNvSpPr>
                <a:spLocks/>
              </p:cNvSpPr>
              <p:nvPr/>
            </p:nvSpPr>
            <p:spPr bwMode="auto">
              <a:xfrm>
                <a:off x="9510587" y="4201656"/>
                <a:ext cx="204787" cy="449262"/>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5" name="Line 449">
                <a:extLst>
                  <a:ext uri="{FF2B5EF4-FFF2-40B4-BE49-F238E27FC236}">
                    <a16:creationId xmlns:a16="http://schemas.microsoft.com/office/drawing/2014/main" id="{252CD146-5A79-27CB-697F-49DE1E6FA194}"/>
                  </a:ext>
                </a:extLst>
              </p:cNvPr>
              <p:cNvSpPr>
                <a:spLocks noChangeShapeType="1"/>
              </p:cNvSpPr>
              <p:nvPr/>
            </p:nvSpPr>
            <p:spPr bwMode="auto">
              <a:xfrm>
                <a:off x="10096374" y="4484231"/>
                <a:ext cx="0" cy="0"/>
              </a:xfrm>
              <a:prstGeom prst="line">
                <a:avLst/>
              </a:pr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ysClr val="windowText" lastClr="000000"/>
                  </a:solidFill>
                  <a:latin typeface="Univers Next Pro" panose="020B0503030202020203" pitchFamily="34" charset="0"/>
                  <a:sym typeface="Gill Sans" charset="0"/>
                </a:endParaRPr>
              </a:p>
            </p:txBody>
          </p:sp>
          <p:sp>
            <p:nvSpPr>
              <p:cNvPr id="136" name="Freeform 506">
                <a:extLst>
                  <a:ext uri="{FF2B5EF4-FFF2-40B4-BE49-F238E27FC236}">
                    <a16:creationId xmlns:a16="http://schemas.microsoft.com/office/drawing/2014/main" id="{5E17AF6D-FBBE-D224-43EC-08A97D598DE5}"/>
                  </a:ext>
                </a:extLst>
              </p:cNvPr>
              <p:cNvSpPr>
                <a:spLocks/>
              </p:cNvSpPr>
              <p:nvPr/>
            </p:nvSpPr>
            <p:spPr bwMode="auto">
              <a:xfrm>
                <a:off x="10231312" y="3765093"/>
                <a:ext cx="112712" cy="157163"/>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137" name="Freeform 276">
              <a:extLst>
                <a:ext uri="{FF2B5EF4-FFF2-40B4-BE49-F238E27FC236}">
                  <a16:creationId xmlns:a16="http://schemas.microsoft.com/office/drawing/2014/main" id="{6DD5CFB1-0D08-C750-724E-4332BF97BA63}"/>
                </a:ext>
              </a:extLst>
            </p:cNvPr>
            <p:cNvSpPr>
              <a:spLocks/>
            </p:cNvSpPr>
            <p:nvPr/>
          </p:nvSpPr>
          <p:spPr bwMode="auto">
            <a:xfrm>
              <a:off x="4686317" y="3099665"/>
              <a:ext cx="135343" cy="171434"/>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8" name="Freeform 398">
              <a:extLst>
                <a:ext uri="{FF2B5EF4-FFF2-40B4-BE49-F238E27FC236}">
                  <a16:creationId xmlns:a16="http://schemas.microsoft.com/office/drawing/2014/main" id="{1AE20D65-BECD-C2ED-8BB6-2D068129AF23}"/>
                </a:ext>
              </a:extLst>
            </p:cNvPr>
            <p:cNvSpPr>
              <a:spLocks/>
            </p:cNvSpPr>
            <p:nvPr/>
          </p:nvSpPr>
          <p:spPr bwMode="auto">
            <a:xfrm>
              <a:off x="2946411" y="2040984"/>
              <a:ext cx="1815097" cy="13880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9" name="Freeform 399">
              <a:extLst>
                <a:ext uri="{FF2B5EF4-FFF2-40B4-BE49-F238E27FC236}">
                  <a16:creationId xmlns:a16="http://schemas.microsoft.com/office/drawing/2014/main" id="{6AC27CC0-19DE-9E05-1E63-8C953AAD661C}"/>
                </a:ext>
              </a:extLst>
            </p:cNvPr>
            <p:cNvSpPr>
              <a:spLocks/>
            </p:cNvSpPr>
            <p:nvPr/>
          </p:nvSpPr>
          <p:spPr bwMode="auto">
            <a:xfrm>
              <a:off x="3287775" y="3195909"/>
              <a:ext cx="1230116" cy="708294"/>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0" name="Freeform 426">
              <a:extLst>
                <a:ext uri="{FF2B5EF4-FFF2-40B4-BE49-F238E27FC236}">
                  <a16:creationId xmlns:a16="http://schemas.microsoft.com/office/drawing/2014/main" id="{BE4221E4-893C-5F90-A4F8-778FD62A0AAD}"/>
                </a:ext>
              </a:extLst>
            </p:cNvPr>
            <p:cNvSpPr>
              <a:spLocks/>
            </p:cNvSpPr>
            <p:nvPr/>
          </p:nvSpPr>
          <p:spPr bwMode="auto">
            <a:xfrm>
              <a:off x="3677262" y="2043991"/>
              <a:ext cx="34587" cy="34588"/>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1" name="Freeform 427">
              <a:extLst>
                <a:ext uri="{FF2B5EF4-FFF2-40B4-BE49-F238E27FC236}">
                  <a16:creationId xmlns:a16="http://schemas.microsoft.com/office/drawing/2014/main" id="{BA086514-1B4F-B987-7447-429AA2BD0C2B}"/>
                </a:ext>
              </a:extLst>
            </p:cNvPr>
            <p:cNvSpPr>
              <a:spLocks/>
            </p:cNvSpPr>
            <p:nvPr/>
          </p:nvSpPr>
          <p:spPr bwMode="auto">
            <a:xfrm>
              <a:off x="3979527" y="2325204"/>
              <a:ext cx="0" cy="4511"/>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2" name="Freeform 428">
              <a:extLst>
                <a:ext uri="{FF2B5EF4-FFF2-40B4-BE49-F238E27FC236}">
                  <a16:creationId xmlns:a16="http://schemas.microsoft.com/office/drawing/2014/main" id="{C14E1271-D1FE-9F68-05CF-2B9B94C74384}"/>
                </a:ext>
              </a:extLst>
            </p:cNvPr>
            <p:cNvSpPr>
              <a:spLocks/>
            </p:cNvSpPr>
            <p:nvPr/>
          </p:nvSpPr>
          <p:spPr bwMode="auto">
            <a:xfrm>
              <a:off x="4284801" y="2358288"/>
              <a:ext cx="3008" cy="451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3" name="Freeform 429">
              <a:extLst>
                <a:ext uri="{FF2B5EF4-FFF2-40B4-BE49-F238E27FC236}">
                  <a16:creationId xmlns:a16="http://schemas.microsoft.com/office/drawing/2014/main" id="{BC511E13-D68A-AF18-64EA-EA1E99C92243}"/>
                </a:ext>
              </a:extLst>
            </p:cNvPr>
            <p:cNvSpPr>
              <a:spLocks/>
            </p:cNvSpPr>
            <p:nvPr/>
          </p:nvSpPr>
          <p:spPr bwMode="auto">
            <a:xfrm>
              <a:off x="3984039" y="1959778"/>
              <a:ext cx="12030" cy="12030"/>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4" name="Freeform 430">
              <a:extLst>
                <a:ext uri="{FF2B5EF4-FFF2-40B4-BE49-F238E27FC236}">
                  <a16:creationId xmlns:a16="http://schemas.microsoft.com/office/drawing/2014/main" id="{D55AFFE4-D4E0-640A-6AFC-BA4B2BF351DB}"/>
                </a:ext>
              </a:extLst>
            </p:cNvPr>
            <p:cNvSpPr>
              <a:spLocks/>
            </p:cNvSpPr>
            <p:nvPr/>
          </p:nvSpPr>
          <p:spPr bwMode="auto">
            <a:xfrm>
              <a:off x="4144946" y="2406410"/>
              <a:ext cx="123312" cy="11428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1225246408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084628185 h 119"/>
                <a:gd name="T60" fmla="*/ 2147483647 w 135"/>
                <a:gd name="T61" fmla="*/ 1042314600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5" name="Freeform 431">
              <a:extLst>
                <a:ext uri="{FF2B5EF4-FFF2-40B4-BE49-F238E27FC236}">
                  <a16:creationId xmlns:a16="http://schemas.microsoft.com/office/drawing/2014/main" id="{A0189095-6FF6-5DF9-9624-DF9D6666290E}"/>
                </a:ext>
              </a:extLst>
            </p:cNvPr>
            <p:cNvSpPr>
              <a:spLocks/>
            </p:cNvSpPr>
            <p:nvPr/>
          </p:nvSpPr>
          <p:spPr bwMode="auto">
            <a:xfrm>
              <a:off x="4045695" y="2060534"/>
              <a:ext cx="512799" cy="38196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6" name="Freeform 432">
              <a:extLst>
                <a:ext uri="{FF2B5EF4-FFF2-40B4-BE49-F238E27FC236}">
                  <a16:creationId xmlns:a16="http://schemas.microsoft.com/office/drawing/2014/main" id="{45768166-21B9-7A95-1C7A-1115DF58D2EC}"/>
                </a:ext>
              </a:extLst>
            </p:cNvPr>
            <p:cNvSpPr>
              <a:spLocks/>
            </p:cNvSpPr>
            <p:nvPr/>
          </p:nvSpPr>
          <p:spPr bwMode="auto">
            <a:xfrm>
              <a:off x="3602072" y="1997374"/>
              <a:ext cx="136846" cy="1383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1000684415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7" name="Freeform 433">
              <a:extLst>
                <a:ext uri="{FF2B5EF4-FFF2-40B4-BE49-F238E27FC236}">
                  <a16:creationId xmlns:a16="http://schemas.microsoft.com/office/drawing/2014/main" id="{49BEB662-1CA6-6EB9-3675-5BE1A6096702}"/>
                </a:ext>
              </a:extLst>
            </p:cNvPr>
            <p:cNvSpPr>
              <a:spLocks/>
            </p:cNvSpPr>
            <p:nvPr/>
          </p:nvSpPr>
          <p:spPr bwMode="auto">
            <a:xfrm>
              <a:off x="3746437" y="1944740"/>
              <a:ext cx="123312" cy="90229"/>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1090082763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109008276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8" name="Freeform 434">
              <a:extLst>
                <a:ext uri="{FF2B5EF4-FFF2-40B4-BE49-F238E27FC236}">
                  <a16:creationId xmlns:a16="http://schemas.microsoft.com/office/drawing/2014/main" id="{9F0C37B5-7B98-6814-D5F1-434DE4980643}"/>
                </a:ext>
              </a:extLst>
            </p:cNvPr>
            <p:cNvSpPr>
              <a:spLocks/>
            </p:cNvSpPr>
            <p:nvPr/>
          </p:nvSpPr>
          <p:spPr bwMode="auto">
            <a:xfrm>
              <a:off x="3695308" y="1898122"/>
              <a:ext cx="93236" cy="5864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9" name="Freeform 435">
              <a:extLst>
                <a:ext uri="{FF2B5EF4-FFF2-40B4-BE49-F238E27FC236}">
                  <a16:creationId xmlns:a16="http://schemas.microsoft.com/office/drawing/2014/main" id="{E3B326D5-F537-FE59-600A-64A584206D64}"/>
                </a:ext>
              </a:extLst>
            </p:cNvPr>
            <p:cNvSpPr>
              <a:spLocks/>
            </p:cNvSpPr>
            <p:nvPr/>
          </p:nvSpPr>
          <p:spPr bwMode="auto">
            <a:xfrm>
              <a:off x="3880276" y="1956770"/>
              <a:ext cx="78198" cy="78198"/>
            </a:xfrm>
            <a:custGeom>
              <a:avLst/>
              <a:gdLst>
                <a:gd name="T0" fmla="*/ 2147483647 w 86"/>
                <a:gd name="T1" fmla="*/ 2147483647 h 80"/>
                <a:gd name="T2" fmla="*/ 2147483647 w 86"/>
                <a:gd name="T3" fmla="*/ 0 h 80"/>
                <a:gd name="T4" fmla="*/ 1227654276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072968980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0" name="Freeform 436">
              <a:extLst>
                <a:ext uri="{FF2B5EF4-FFF2-40B4-BE49-F238E27FC236}">
                  <a16:creationId xmlns:a16="http://schemas.microsoft.com/office/drawing/2014/main" id="{62132822-B9AA-38A2-DB23-1FB83979364A}"/>
                </a:ext>
              </a:extLst>
            </p:cNvPr>
            <p:cNvSpPr>
              <a:spLocks/>
            </p:cNvSpPr>
            <p:nvPr/>
          </p:nvSpPr>
          <p:spPr bwMode="auto">
            <a:xfrm>
              <a:off x="3959978" y="2004892"/>
              <a:ext cx="31580" cy="4361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1238562193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1002654514 h 46"/>
                <a:gd name="T48" fmla="*/ 2147483647 w 34"/>
                <a:gd name="T49" fmla="*/ 0 h 46"/>
                <a:gd name="T50" fmla="*/ 2147483647 w 34"/>
                <a:gd name="T51" fmla="*/ 0 h 46"/>
                <a:gd name="T52" fmla="*/ 2147483647 w 34"/>
                <a:gd name="T53" fmla="*/ 0 h 46"/>
                <a:gd name="T54" fmla="*/ 2147483647 w 34"/>
                <a:gd name="T55" fmla="*/ 1002654514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1" name="Freeform 437">
              <a:extLst>
                <a:ext uri="{FF2B5EF4-FFF2-40B4-BE49-F238E27FC236}">
                  <a16:creationId xmlns:a16="http://schemas.microsoft.com/office/drawing/2014/main" id="{4107374E-FEF2-AFCA-81C5-E4F516FC62F7}"/>
                </a:ext>
              </a:extLst>
            </p:cNvPr>
            <p:cNvSpPr>
              <a:spLocks/>
            </p:cNvSpPr>
            <p:nvPr/>
          </p:nvSpPr>
          <p:spPr bwMode="auto">
            <a:xfrm>
              <a:off x="3952459" y="1943237"/>
              <a:ext cx="184969" cy="9925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2" name="Freeform 438">
              <a:extLst>
                <a:ext uri="{FF2B5EF4-FFF2-40B4-BE49-F238E27FC236}">
                  <a16:creationId xmlns:a16="http://schemas.microsoft.com/office/drawing/2014/main" id="{D1C3C9E4-36C6-E576-60E6-6916FA43CC43}"/>
                </a:ext>
              </a:extLst>
            </p:cNvPr>
            <p:cNvSpPr>
              <a:spLocks/>
            </p:cNvSpPr>
            <p:nvPr/>
          </p:nvSpPr>
          <p:spPr bwMode="auto">
            <a:xfrm>
              <a:off x="3806590" y="1881580"/>
              <a:ext cx="37595" cy="3609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3" name="Freeform 440">
              <a:extLst>
                <a:ext uri="{FF2B5EF4-FFF2-40B4-BE49-F238E27FC236}">
                  <a16:creationId xmlns:a16="http://schemas.microsoft.com/office/drawing/2014/main" id="{A0821F9E-E2C8-D6F7-351B-0D3F5096014D}"/>
                </a:ext>
              </a:extLst>
            </p:cNvPr>
            <p:cNvSpPr>
              <a:spLocks/>
            </p:cNvSpPr>
            <p:nvPr/>
          </p:nvSpPr>
          <p:spPr bwMode="auto">
            <a:xfrm>
              <a:off x="3956970" y="1907145"/>
              <a:ext cx="30076" cy="1654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4" name="Freeform 441">
              <a:extLst>
                <a:ext uri="{FF2B5EF4-FFF2-40B4-BE49-F238E27FC236}">
                  <a16:creationId xmlns:a16="http://schemas.microsoft.com/office/drawing/2014/main" id="{7AD27FE6-596A-6E6E-24E3-AE5FC81B0B02}"/>
                </a:ext>
              </a:extLst>
            </p:cNvPr>
            <p:cNvSpPr>
              <a:spLocks/>
            </p:cNvSpPr>
            <p:nvPr/>
          </p:nvSpPr>
          <p:spPr bwMode="auto">
            <a:xfrm>
              <a:off x="3938925" y="1863534"/>
              <a:ext cx="28572" cy="45114"/>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943170082 w 34"/>
                <a:gd name="T11" fmla="*/ 2147483647 h 46"/>
                <a:gd name="T12" fmla="*/ 0 w 34"/>
                <a:gd name="T13" fmla="*/ 2147483647 h 46"/>
                <a:gd name="T14" fmla="*/ 943170082 w 34"/>
                <a:gd name="T15" fmla="*/ 2147483647 h 46"/>
                <a:gd name="T16" fmla="*/ 943170082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5" name="Freeform 442">
              <a:extLst>
                <a:ext uri="{FF2B5EF4-FFF2-40B4-BE49-F238E27FC236}">
                  <a16:creationId xmlns:a16="http://schemas.microsoft.com/office/drawing/2014/main" id="{4EBBFF22-8289-93B5-30EE-3E9A29224914}"/>
                </a:ext>
              </a:extLst>
            </p:cNvPr>
            <p:cNvSpPr>
              <a:spLocks/>
            </p:cNvSpPr>
            <p:nvPr/>
          </p:nvSpPr>
          <p:spPr bwMode="auto">
            <a:xfrm>
              <a:off x="3883283" y="1842481"/>
              <a:ext cx="51129" cy="6466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15496999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6" name="Freeform 443">
              <a:extLst>
                <a:ext uri="{FF2B5EF4-FFF2-40B4-BE49-F238E27FC236}">
                  <a16:creationId xmlns:a16="http://schemas.microsoft.com/office/drawing/2014/main" id="{62129325-0CE3-F4BD-3459-89516D50A6D2}"/>
                </a:ext>
              </a:extLst>
            </p:cNvPr>
            <p:cNvSpPr>
              <a:spLocks/>
            </p:cNvSpPr>
            <p:nvPr/>
          </p:nvSpPr>
          <p:spPr bwMode="auto">
            <a:xfrm>
              <a:off x="3674254" y="2078579"/>
              <a:ext cx="231587" cy="22406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1273374528 w 249"/>
                <a:gd name="T29" fmla="*/ 2147483647 h 231"/>
                <a:gd name="T30" fmla="*/ 1273374528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nvGrpSpPr>
            <p:cNvPr id="157" name="Group 156">
              <a:extLst>
                <a:ext uri="{FF2B5EF4-FFF2-40B4-BE49-F238E27FC236}">
                  <a16:creationId xmlns:a16="http://schemas.microsoft.com/office/drawing/2014/main" id="{BBA251AC-2770-DCF5-0136-94A9587745C3}"/>
                </a:ext>
              </a:extLst>
            </p:cNvPr>
            <p:cNvGrpSpPr/>
            <p:nvPr/>
          </p:nvGrpSpPr>
          <p:grpSpPr>
            <a:xfrm>
              <a:off x="8450352" y="3319222"/>
              <a:ext cx="1377489" cy="2433163"/>
              <a:chOff x="9990012" y="3679368"/>
              <a:chExt cx="1454150" cy="2568575"/>
            </a:xfrm>
            <a:grpFill/>
          </p:grpSpPr>
          <p:sp>
            <p:nvSpPr>
              <p:cNvPr id="158" name="Freeform 266">
                <a:extLst>
                  <a:ext uri="{FF2B5EF4-FFF2-40B4-BE49-F238E27FC236}">
                    <a16:creationId xmlns:a16="http://schemas.microsoft.com/office/drawing/2014/main" id="{E83DC37A-1E46-5266-E454-D9D6E5FF06C3}"/>
                  </a:ext>
                </a:extLst>
              </p:cNvPr>
              <p:cNvSpPr>
                <a:spLocks/>
              </p:cNvSpPr>
              <p:nvPr/>
            </p:nvSpPr>
            <p:spPr bwMode="auto">
              <a:xfrm>
                <a:off x="11190162" y="6039981"/>
                <a:ext cx="161925" cy="2079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9" name="Freeform 267">
                <a:extLst>
                  <a:ext uri="{FF2B5EF4-FFF2-40B4-BE49-F238E27FC236}">
                    <a16:creationId xmlns:a16="http://schemas.microsoft.com/office/drawing/2014/main" id="{686C4C09-DD44-DDF9-BAB6-EF20E24C0995}"/>
                  </a:ext>
                </a:extLst>
              </p:cNvPr>
              <p:cNvSpPr>
                <a:spLocks/>
              </p:cNvSpPr>
              <p:nvPr/>
            </p:nvSpPr>
            <p:spPr bwMode="auto">
              <a:xfrm>
                <a:off x="11329862" y="5854243"/>
                <a:ext cx="114300" cy="20478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0" name="Freeform 268">
                <a:extLst>
                  <a:ext uri="{FF2B5EF4-FFF2-40B4-BE49-F238E27FC236}">
                    <a16:creationId xmlns:a16="http://schemas.microsoft.com/office/drawing/2014/main" id="{F9BCDFB4-230B-7165-EC46-85FE62D8FC3B}"/>
                  </a:ext>
                </a:extLst>
              </p:cNvPr>
              <p:cNvSpPr>
                <a:spLocks/>
              </p:cNvSpPr>
              <p:nvPr/>
            </p:nvSpPr>
            <p:spPr bwMode="auto">
              <a:xfrm>
                <a:off x="9990012" y="5222418"/>
                <a:ext cx="893762" cy="7572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1" name="Freeform 269">
                <a:extLst>
                  <a:ext uri="{FF2B5EF4-FFF2-40B4-BE49-F238E27FC236}">
                    <a16:creationId xmlns:a16="http://schemas.microsoft.com/office/drawing/2014/main" id="{BA8B7754-3EC5-D85F-999E-AA4F14C44790}"/>
                  </a:ext>
                </a:extLst>
              </p:cNvPr>
              <p:cNvSpPr>
                <a:spLocks/>
              </p:cNvSpPr>
              <p:nvPr/>
            </p:nvSpPr>
            <p:spPr bwMode="auto">
              <a:xfrm>
                <a:off x="10691687" y="6024106"/>
                <a:ext cx="79375" cy="120650"/>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2" name="Freeform 263">
                <a:extLst>
                  <a:ext uri="{FF2B5EF4-FFF2-40B4-BE49-F238E27FC236}">
                    <a16:creationId xmlns:a16="http://schemas.microsoft.com/office/drawing/2014/main" id="{6120DC17-3491-AC9B-A14E-1EF852575531}"/>
                  </a:ext>
                </a:extLst>
              </p:cNvPr>
              <p:cNvSpPr>
                <a:spLocks/>
              </p:cNvSpPr>
              <p:nvPr/>
            </p:nvSpPr>
            <p:spPr bwMode="auto">
              <a:xfrm>
                <a:off x="10358312" y="4041318"/>
                <a:ext cx="41275"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3" name="Freeform 264">
                <a:extLst>
                  <a:ext uri="{FF2B5EF4-FFF2-40B4-BE49-F238E27FC236}">
                    <a16:creationId xmlns:a16="http://schemas.microsoft.com/office/drawing/2014/main" id="{DDA0C73A-1C8A-9211-1BDD-016C0CC6698E}"/>
                  </a:ext>
                </a:extLst>
              </p:cNvPr>
              <p:cNvSpPr>
                <a:spLocks/>
              </p:cNvSpPr>
              <p:nvPr/>
            </p:nvSpPr>
            <p:spPr bwMode="auto">
              <a:xfrm>
                <a:off x="10409112" y="3679368"/>
                <a:ext cx="311150" cy="37782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4" name="Freeform 517">
                <a:extLst>
                  <a:ext uri="{FF2B5EF4-FFF2-40B4-BE49-F238E27FC236}">
                    <a16:creationId xmlns:a16="http://schemas.microsoft.com/office/drawing/2014/main" id="{A4ADCCCA-C85D-04AD-05A4-6A9F239E71AE}"/>
                  </a:ext>
                </a:extLst>
              </p:cNvPr>
              <p:cNvSpPr>
                <a:spLocks/>
              </p:cNvSpPr>
              <p:nvPr/>
            </p:nvSpPr>
            <p:spPr bwMode="auto">
              <a:xfrm>
                <a:off x="10274174" y="3904793"/>
                <a:ext cx="77788" cy="106363"/>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grpSp>
          <p:nvGrpSpPr>
            <p:cNvPr id="165" name="Group 164">
              <a:extLst>
                <a:ext uri="{FF2B5EF4-FFF2-40B4-BE49-F238E27FC236}">
                  <a16:creationId xmlns:a16="http://schemas.microsoft.com/office/drawing/2014/main" id="{FFE8EFCA-3BC0-2BA3-D175-1B4FCFA4D78C}"/>
                </a:ext>
              </a:extLst>
            </p:cNvPr>
            <p:cNvGrpSpPr/>
            <p:nvPr/>
          </p:nvGrpSpPr>
          <p:grpSpPr>
            <a:xfrm>
              <a:off x="5448749" y="2087603"/>
              <a:ext cx="1535389" cy="1506816"/>
              <a:chOff x="6821362" y="2379206"/>
              <a:chExt cx="1620837" cy="1590675"/>
            </a:xfrm>
            <a:grpFill/>
          </p:grpSpPr>
          <p:sp>
            <p:nvSpPr>
              <p:cNvPr id="166" name="Freeform 257">
                <a:extLst>
                  <a:ext uri="{FF2B5EF4-FFF2-40B4-BE49-F238E27FC236}">
                    <a16:creationId xmlns:a16="http://schemas.microsoft.com/office/drawing/2014/main" id="{57347385-097C-310B-C5CF-029E944E88B2}"/>
                  </a:ext>
                </a:extLst>
              </p:cNvPr>
              <p:cNvSpPr>
                <a:spLocks/>
              </p:cNvSpPr>
              <p:nvPr/>
            </p:nvSpPr>
            <p:spPr bwMode="auto">
              <a:xfrm>
                <a:off x="7213474" y="3277731"/>
                <a:ext cx="98425" cy="16510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7" name="Freeform 279">
                <a:extLst>
                  <a:ext uri="{FF2B5EF4-FFF2-40B4-BE49-F238E27FC236}">
                    <a16:creationId xmlns:a16="http://schemas.microsoft.com/office/drawing/2014/main" id="{4017C934-E8C1-72D9-12C1-7C494EF56D88}"/>
                  </a:ext>
                </a:extLst>
              </p:cNvPr>
              <p:cNvSpPr>
                <a:spLocks/>
              </p:cNvSpPr>
              <p:nvPr/>
            </p:nvSpPr>
            <p:spPr bwMode="auto">
              <a:xfrm>
                <a:off x="7704012" y="3901618"/>
                <a:ext cx="71437" cy="46038"/>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8" name="Freeform 280">
                <a:extLst>
                  <a:ext uri="{FF2B5EF4-FFF2-40B4-BE49-F238E27FC236}">
                    <a16:creationId xmlns:a16="http://schemas.microsoft.com/office/drawing/2014/main" id="{C45B65FC-20B2-45D3-37EB-95D273FD7ACF}"/>
                  </a:ext>
                </a:extLst>
              </p:cNvPr>
              <p:cNvSpPr>
                <a:spLocks/>
              </p:cNvSpPr>
              <p:nvPr/>
            </p:nvSpPr>
            <p:spPr bwMode="auto">
              <a:xfrm>
                <a:off x="7624637" y="3814306"/>
                <a:ext cx="28575"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9" name="Freeform 281">
                <a:extLst>
                  <a:ext uri="{FF2B5EF4-FFF2-40B4-BE49-F238E27FC236}">
                    <a16:creationId xmlns:a16="http://schemas.microsoft.com/office/drawing/2014/main" id="{CC1E50AC-F624-778F-CBC7-D1FB4E9021C3}"/>
                  </a:ext>
                </a:extLst>
              </p:cNvPr>
              <p:cNvSpPr>
                <a:spLocks/>
              </p:cNvSpPr>
              <p:nvPr/>
            </p:nvSpPr>
            <p:spPr bwMode="auto">
              <a:xfrm>
                <a:off x="7618287" y="3749218"/>
                <a:ext cx="36512" cy="4921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0" name="Freeform 284">
                <a:extLst>
                  <a:ext uri="{FF2B5EF4-FFF2-40B4-BE49-F238E27FC236}">
                    <a16:creationId xmlns:a16="http://schemas.microsoft.com/office/drawing/2014/main" id="{27FA158A-1F02-2AA9-F288-0F7158E74E42}"/>
                  </a:ext>
                </a:extLst>
              </p:cNvPr>
              <p:cNvSpPr>
                <a:spLocks/>
              </p:cNvSpPr>
              <p:nvPr/>
            </p:nvSpPr>
            <p:spPr bwMode="auto">
              <a:xfrm>
                <a:off x="8023099" y="3790493"/>
                <a:ext cx="419100" cy="179388"/>
              </a:xfrm>
              <a:custGeom>
                <a:avLst/>
                <a:gdLst>
                  <a:gd name="T0" fmla="*/ 2147483647 w 59"/>
                  <a:gd name="T1" fmla="*/ 2147483647 h 23"/>
                  <a:gd name="T2" fmla="*/ 2147483647 w 59"/>
                  <a:gd name="T3" fmla="*/ 2147483647 h 23"/>
                  <a:gd name="T4" fmla="*/ 2147483647 w 59"/>
                  <a:gd name="T5" fmla="*/ 2147483647 h 23"/>
                  <a:gd name="T6" fmla="*/ 2147483647 w 59"/>
                  <a:gd name="T7" fmla="*/ 2147483647 h 23"/>
                  <a:gd name="T8" fmla="*/ 2147483647 w 59"/>
                  <a:gd name="T9" fmla="*/ 2147483647 h 23"/>
                  <a:gd name="T10" fmla="*/ 2147483647 w 59"/>
                  <a:gd name="T11" fmla="*/ 2147483647 h 23"/>
                  <a:gd name="T12" fmla="*/ 2147483647 w 59"/>
                  <a:gd name="T13" fmla="*/ 2147483647 h 23"/>
                  <a:gd name="T14" fmla="*/ 2147483647 w 59"/>
                  <a:gd name="T15" fmla="*/ 2147483647 h 23"/>
                  <a:gd name="T16" fmla="*/ 2147483647 w 59"/>
                  <a:gd name="T17" fmla="*/ 2147483647 h 23"/>
                  <a:gd name="T18" fmla="*/ 2147483647 w 59"/>
                  <a:gd name="T19" fmla="*/ 2147483647 h 23"/>
                  <a:gd name="T20" fmla="*/ 2147483647 w 59"/>
                  <a:gd name="T21" fmla="*/ 2147483647 h 23"/>
                  <a:gd name="T22" fmla="*/ 2147483647 w 59"/>
                  <a:gd name="T23" fmla="*/ 2147483647 h 23"/>
                  <a:gd name="T24" fmla="*/ 2147483647 w 59"/>
                  <a:gd name="T25" fmla="*/ 0 h 23"/>
                  <a:gd name="T26" fmla="*/ 2147483647 w 59"/>
                  <a:gd name="T27" fmla="*/ 0 h 23"/>
                  <a:gd name="T28" fmla="*/ 2147483647 w 59"/>
                  <a:gd name="T29" fmla="*/ 2147483647 h 23"/>
                  <a:gd name="T30" fmla="*/ 2147483647 w 59"/>
                  <a:gd name="T31" fmla="*/ 2147483647 h 23"/>
                  <a:gd name="T32" fmla="*/ 2147483647 w 59"/>
                  <a:gd name="T33" fmla="*/ 2147483647 h 23"/>
                  <a:gd name="T34" fmla="*/ 2147483647 w 59"/>
                  <a:gd name="T35" fmla="*/ 2147483647 h 23"/>
                  <a:gd name="T36" fmla="*/ 2147483647 w 59"/>
                  <a:gd name="T37" fmla="*/ 2147483647 h 23"/>
                  <a:gd name="T38" fmla="*/ 2147483647 w 59"/>
                  <a:gd name="T39" fmla="*/ 0 h 23"/>
                  <a:gd name="T40" fmla="*/ 2147483647 w 59"/>
                  <a:gd name="T41" fmla="*/ 0 h 23"/>
                  <a:gd name="T42" fmla="*/ 2147483647 w 59"/>
                  <a:gd name="T43" fmla="*/ 0 h 23"/>
                  <a:gd name="T44" fmla="*/ 2147483647 w 59"/>
                  <a:gd name="T45" fmla="*/ 2147483647 h 23"/>
                  <a:gd name="T46" fmla="*/ 2147483647 w 59"/>
                  <a:gd name="T47" fmla="*/ 2147483647 h 23"/>
                  <a:gd name="T48" fmla="*/ 2147483647 w 59"/>
                  <a:gd name="T49" fmla="*/ 2147483647 h 23"/>
                  <a:gd name="T50" fmla="*/ 2147483647 w 59"/>
                  <a:gd name="T51" fmla="*/ 2147483647 h 23"/>
                  <a:gd name="T52" fmla="*/ 2147483647 w 59"/>
                  <a:gd name="T53" fmla="*/ 2147483647 h 23"/>
                  <a:gd name="T54" fmla="*/ 2147483647 w 59"/>
                  <a:gd name="T55" fmla="*/ 2147483647 h 23"/>
                  <a:gd name="T56" fmla="*/ 2147483647 w 59"/>
                  <a:gd name="T57" fmla="*/ 2147483647 h 23"/>
                  <a:gd name="T58" fmla="*/ 0 w 59"/>
                  <a:gd name="T59" fmla="*/ 2147483647 h 23"/>
                  <a:gd name="T60" fmla="*/ 2147483647 w 59"/>
                  <a:gd name="T61" fmla="*/ 2147483647 h 23"/>
                  <a:gd name="T62" fmla="*/ 2147483647 w 59"/>
                  <a:gd name="T63" fmla="*/ 2147483647 h 23"/>
                  <a:gd name="T64" fmla="*/ 2147483647 w 59"/>
                  <a:gd name="T65" fmla="*/ 2147483647 h 23"/>
                  <a:gd name="T66" fmla="*/ 2147483647 w 59"/>
                  <a:gd name="T67" fmla="*/ 2147483647 h 23"/>
                  <a:gd name="T68" fmla="*/ 2147483647 w 59"/>
                  <a:gd name="T69" fmla="*/ 2147483647 h 23"/>
                  <a:gd name="T70" fmla="*/ 2147483647 w 59"/>
                  <a:gd name="T71" fmla="*/ 2147483647 h 23"/>
                  <a:gd name="T72" fmla="*/ 2147483647 w 59"/>
                  <a:gd name="T73" fmla="*/ 2147483647 h 23"/>
                  <a:gd name="T74" fmla="*/ 2147483647 w 59"/>
                  <a:gd name="T75" fmla="*/ 2147483647 h 23"/>
                  <a:gd name="T76" fmla="*/ 2147483647 w 59"/>
                  <a:gd name="T77" fmla="*/ 2147483647 h 23"/>
                  <a:gd name="T78" fmla="*/ 2147483647 w 59"/>
                  <a:gd name="T79" fmla="*/ 2147483647 h 23"/>
                  <a:gd name="T80" fmla="*/ 2147483647 w 59"/>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1" name="Freeform 299">
                <a:extLst>
                  <a:ext uri="{FF2B5EF4-FFF2-40B4-BE49-F238E27FC236}">
                    <a16:creationId xmlns:a16="http://schemas.microsoft.com/office/drawing/2014/main" id="{D660B6BC-9CCB-813C-EA41-A8EC627C2417}"/>
                  </a:ext>
                </a:extLst>
              </p:cNvPr>
              <p:cNvSpPr>
                <a:spLocks/>
              </p:cNvSpPr>
              <p:nvPr/>
            </p:nvSpPr>
            <p:spPr bwMode="auto">
              <a:xfrm>
                <a:off x="7900862" y="3231693"/>
                <a:ext cx="144462"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2" name="Freeform 300">
                <a:extLst>
                  <a:ext uri="{FF2B5EF4-FFF2-40B4-BE49-F238E27FC236}">
                    <a16:creationId xmlns:a16="http://schemas.microsoft.com/office/drawing/2014/main" id="{477FBFBC-2D3F-11D7-0884-CE334B09E419}"/>
                  </a:ext>
                </a:extLst>
              </p:cNvPr>
              <p:cNvSpPr>
                <a:spLocks/>
              </p:cNvSpPr>
              <p:nvPr/>
            </p:nvSpPr>
            <p:spPr bwMode="auto">
              <a:xfrm>
                <a:off x="7964362" y="3080881"/>
                <a:ext cx="107950"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3" name="Freeform 319">
                <a:extLst>
                  <a:ext uri="{FF2B5EF4-FFF2-40B4-BE49-F238E27FC236}">
                    <a16:creationId xmlns:a16="http://schemas.microsoft.com/office/drawing/2014/main" id="{7E18DCF4-2495-729F-4172-1C3647E911BD}"/>
                  </a:ext>
                </a:extLst>
              </p:cNvPr>
              <p:cNvSpPr>
                <a:spLocks/>
              </p:cNvSpPr>
              <p:nvPr/>
            </p:nvSpPr>
            <p:spPr bwMode="auto">
              <a:xfrm>
                <a:off x="7276974" y="3901618"/>
                <a:ext cx="7938" cy="4763"/>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4" name="Freeform 320">
                <a:extLst>
                  <a:ext uri="{FF2B5EF4-FFF2-40B4-BE49-F238E27FC236}">
                    <a16:creationId xmlns:a16="http://schemas.microsoft.com/office/drawing/2014/main" id="{03FB1B1D-1AD5-FEBF-E343-733AA0DFFF98}"/>
                  </a:ext>
                </a:extLst>
              </p:cNvPr>
              <p:cNvSpPr>
                <a:spLocks/>
              </p:cNvSpPr>
              <p:nvPr/>
            </p:nvSpPr>
            <p:spPr bwMode="auto">
              <a:xfrm>
                <a:off x="7292849" y="3788906"/>
                <a:ext cx="6350" cy="9525"/>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5" name="Freeform 321">
                <a:extLst>
                  <a:ext uri="{FF2B5EF4-FFF2-40B4-BE49-F238E27FC236}">
                    <a16:creationId xmlns:a16="http://schemas.microsoft.com/office/drawing/2014/main" id="{4FAB530C-9E59-8402-00FA-2E6CB1E47690}"/>
                  </a:ext>
                </a:extLst>
              </p:cNvPr>
              <p:cNvSpPr>
                <a:spLocks/>
              </p:cNvSpPr>
              <p:nvPr/>
            </p:nvSpPr>
            <p:spPr bwMode="auto">
              <a:xfrm>
                <a:off x="7227762" y="3723818"/>
                <a:ext cx="277812" cy="2381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6" name="Freeform 322">
                <a:extLst>
                  <a:ext uri="{FF2B5EF4-FFF2-40B4-BE49-F238E27FC236}">
                    <a16:creationId xmlns:a16="http://schemas.microsoft.com/office/drawing/2014/main" id="{E4969443-4125-B249-FE51-C8EDF2F5BBD8}"/>
                  </a:ext>
                </a:extLst>
              </p:cNvPr>
              <p:cNvSpPr>
                <a:spLocks/>
              </p:cNvSpPr>
              <p:nvPr/>
            </p:nvSpPr>
            <p:spPr bwMode="auto">
              <a:xfrm>
                <a:off x="7227762" y="3771443"/>
                <a:ext cx="71437" cy="168275"/>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7" name="Freeform 323">
                <a:extLst>
                  <a:ext uri="{FF2B5EF4-FFF2-40B4-BE49-F238E27FC236}">
                    <a16:creationId xmlns:a16="http://schemas.microsoft.com/office/drawing/2014/main" id="{B1B5FD76-8BA4-7413-A6F8-147FFFA27018}"/>
                  </a:ext>
                </a:extLst>
              </p:cNvPr>
              <p:cNvSpPr>
                <a:spLocks/>
              </p:cNvSpPr>
              <p:nvPr/>
            </p:nvSpPr>
            <p:spPr bwMode="auto">
              <a:xfrm>
                <a:off x="7284912" y="3798431"/>
                <a:ext cx="14287"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8" name="Freeform 324">
                <a:extLst>
                  <a:ext uri="{FF2B5EF4-FFF2-40B4-BE49-F238E27FC236}">
                    <a16:creationId xmlns:a16="http://schemas.microsoft.com/office/drawing/2014/main" id="{D44931DA-7DEC-CC19-E1F7-4EC788E39821}"/>
                  </a:ext>
                </a:extLst>
              </p:cNvPr>
              <p:cNvSpPr>
                <a:spLocks/>
              </p:cNvSpPr>
              <p:nvPr/>
            </p:nvSpPr>
            <p:spPr bwMode="auto">
              <a:xfrm>
                <a:off x="7272212" y="3906381"/>
                <a:ext cx="4762" cy="33337"/>
              </a:xfrm>
              <a:custGeom>
                <a:avLst/>
                <a:gdLst>
                  <a:gd name="T0" fmla="*/ 6 w 6"/>
                  <a:gd name="T1" fmla="*/ 0 h 24"/>
                  <a:gd name="T2" fmla="*/ 6 w 6"/>
                  <a:gd name="T3" fmla="*/ 12 h 24"/>
                  <a:gd name="T4" fmla="*/ 0 w 6"/>
                  <a:gd name="T5" fmla="*/ 24 h 24"/>
                  <a:gd name="T6" fmla="*/ 6 w 6"/>
                  <a:gd name="T7" fmla="*/ 6 h 24"/>
                  <a:gd name="T8" fmla="*/ 6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9" name="Freeform 325">
                <a:extLst>
                  <a:ext uri="{FF2B5EF4-FFF2-40B4-BE49-F238E27FC236}">
                    <a16:creationId xmlns:a16="http://schemas.microsoft.com/office/drawing/2014/main" id="{B6318349-3A43-90CE-1BFC-5C45ED60A2C0}"/>
                  </a:ext>
                </a:extLst>
              </p:cNvPr>
              <p:cNvSpPr>
                <a:spLocks/>
              </p:cNvSpPr>
              <p:nvPr/>
            </p:nvSpPr>
            <p:spPr bwMode="auto">
              <a:xfrm>
                <a:off x="7276974" y="3861931"/>
                <a:ext cx="7938" cy="22225"/>
              </a:xfrm>
              <a:custGeom>
                <a:avLst/>
                <a:gdLst>
                  <a:gd name="T0" fmla="*/ 0 w 6"/>
                  <a:gd name="T1" fmla="*/ 18 h 18"/>
                  <a:gd name="T2" fmla="*/ 6 w 6"/>
                  <a:gd name="T3" fmla="*/ 0 h 18"/>
                  <a:gd name="T4" fmla="*/ 6 w 6"/>
                  <a:gd name="T5" fmla="*/ 12 h 18"/>
                  <a:gd name="T6" fmla="*/ 0 w 6"/>
                  <a:gd name="T7" fmla="*/ 1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0" name="Freeform 326">
                <a:extLst>
                  <a:ext uri="{FF2B5EF4-FFF2-40B4-BE49-F238E27FC236}">
                    <a16:creationId xmlns:a16="http://schemas.microsoft.com/office/drawing/2014/main" id="{0D6B2336-129A-D1AD-3BA9-AA12492CE0BE}"/>
                  </a:ext>
                </a:extLst>
              </p:cNvPr>
              <p:cNvSpPr>
                <a:spLocks/>
              </p:cNvSpPr>
              <p:nvPr/>
            </p:nvSpPr>
            <p:spPr bwMode="auto">
              <a:xfrm>
                <a:off x="7276974" y="3884156"/>
                <a:ext cx="0" cy="17462"/>
              </a:xfrm>
              <a:custGeom>
                <a:avLst/>
                <a:gdLst>
                  <a:gd name="T0" fmla="*/ 12 h 12"/>
                  <a:gd name="T1" fmla="*/ 0 h 12"/>
                  <a:gd name="T2" fmla="*/ 12 h 12"/>
                  <a:gd name="T3" fmla="*/ 1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1" name="Freeform 334">
                <a:extLst>
                  <a:ext uri="{FF2B5EF4-FFF2-40B4-BE49-F238E27FC236}">
                    <a16:creationId xmlns:a16="http://schemas.microsoft.com/office/drawing/2014/main" id="{36E04EB0-C2F0-8F95-8A63-B0B660A88298}"/>
                  </a:ext>
                </a:extLst>
              </p:cNvPr>
              <p:cNvSpPr>
                <a:spLocks/>
              </p:cNvSpPr>
              <p:nvPr/>
            </p:nvSpPr>
            <p:spPr bwMode="auto">
              <a:xfrm>
                <a:off x="7900862" y="2468106"/>
                <a:ext cx="241300" cy="59055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2" name="Freeform 335">
                <a:extLst>
                  <a:ext uri="{FF2B5EF4-FFF2-40B4-BE49-F238E27FC236}">
                    <a16:creationId xmlns:a16="http://schemas.microsoft.com/office/drawing/2014/main" id="{50B463EF-1E04-A351-BB0D-655FC3681A77}"/>
                  </a:ext>
                </a:extLst>
              </p:cNvPr>
              <p:cNvSpPr>
                <a:spLocks/>
              </p:cNvSpPr>
              <p:nvPr/>
            </p:nvSpPr>
            <p:spPr bwMode="auto">
              <a:xfrm>
                <a:off x="8150099" y="3403143"/>
                <a:ext cx="14288" cy="7938"/>
              </a:xfrm>
              <a:custGeom>
                <a:avLst/>
                <a:gdLst>
                  <a:gd name="T0" fmla="*/ 12 w 12"/>
                  <a:gd name="T1" fmla="*/ 6 h 6"/>
                  <a:gd name="T2" fmla="*/ 0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3" name="Rectangle 340">
                <a:extLst>
                  <a:ext uri="{FF2B5EF4-FFF2-40B4-BE49-F238E27FC236}">
                    <a16:creationId xmlns:a16="http://schemas.microsoft.com/office/drawing/2014/main" id="{7CD25EF1-B3FC-3FC0-08C6-95E6D367EA54}"/>
                  </a:ext>
                </a:extLst>
              </p:cNvPr>
              <p:cNvSpPr>
                <a:spLocks noChangeArrowheads="1"/>
              </p:cNvSpPr>
              <p:nvPr/>
            </p:nvSpPr>
            <p:spPr bwMode="auto">
              <a:xfrm>
                <a:off x="7800849" y="3544431"/>
                <a:ext cx="9525" cy="1587"/>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4" name="Freeform 341">
                <a:extLst>
                  <a:ext uri="{FF2B5EF4-FFF2-40B4-BE49-F238E27FC236}">
                    <a16:creationId xmlns:a16="http://schemas.microsoft.com/office/drawing/2014/main" id="{CD5CACBD-1E20-FA77-0737-7473233646C8}"/>
                  </a:ext>
                </a:extLst>
              </p:cNvPr>
              <p:cNvSpPr>
                <a:spLocks/>
              </p:cNvSpPr>
              <p:nvPr/>
            </p:nvSpPr>
            <p:spPr bwMode="auto">
              <a:xfrm>
                <a:off x="7646862" y="3536493"/>
                <a:ext cx="169862" cy="87313"/>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5" name="Freeform 342">
                <a:extLst>
                  <a:ext uri="{FF2B5EF4-FFF2-40B4-BE49-F238E27FC236}">
                    <a16:creationId xmlns:a16="http://schemas.microsoft.com/office/drawing/2014/main" id="{BC99F8F0-D337-86BE-3765-AE3E0E9202DF}"/>
                  </a:ext>
                </a:extLst>
              </p:cNvPr>
              <p:cNvSpPr>
                <a:spLocks/>
              </p:cNvSpPr>
              <p:nvPr/>
            </p:nvSpPr>
            <p:spPr bwMode="auto">
              <a:xfrm>
                <a:off x="7334124" y="3452356"/>
                <a:ext cx="284163" cy="319087"/>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6" name="Freeform 343">
                <a:extLst>
                  <a:ext uri="{FF2B5EF4-FFF2-40B4-BE49-F238E27FC236}">
                    <a16:creationId xmlns:a16="http://schemas.microsoft.com/office/drawing/2014/main" id="{A7ECE261-1086-C774-E488-EA22BEB64A04}"/>
                  </a:ext>
                </a:extLst>
              </p:cNvPr>
              <p:cNvSpPr>
                <a:spLocks/>
              </p:cNvSpPr>
              <p:nvPr/>
            </p:nvSpPr>
            <p:spPr bwMode="auto">
              <a:xfrm>
                <a:off x="7589712" y="3615868"/>
                <a:ext cx="261937" cy="295275"/>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7" name="Freeform 344">
                <a:extLst>
                  <a:ext uri="{FF2B5EF4-FFF2-40B4-BE49-F238E27FC236}">
                    <a16:creationId xmlns:a16="http://schemas.microsoft.com/office/drawing/2014/main" id="{9A48B3EA-EEB8-D413-A7FC-B8FEC603DFAE}"/>
                  </a:ext>
                </a:extLst>
              </p:cNvPr>
              <p:cNvSpPr>
                <a:spLocks/>
              </p:cNvSpPr>
              <p:nvPr/>
            </p:nvSpPr>
            <p:spPr bwMode="auto">
              <a:xfrm>
                <a:off x="7562724" y="3293606"/>
                <a:ext cx="204788" cy="306387"/>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8" name="Freeform 345">
                <a:extLst>
                  <a:ext uri="{FF2B5EF4-FFF2-40B4-BE49-F238E27FC236}">
                    <a16:creationId xmlns:a16="http://schemas.microsoft.com/office/drawing/2014/main" id="{97FE33C2-C5F7-9CBE-0C3F-7ADBB2D369DB}"/>
                  </a:ext>
                </a:extLst>
              </p:cNvPr>
              <p:cNvSpPr>
                <a:spLocks/>
              </p:cNvSpPr>
              <p:nvPr/>
            </p:nvSpPr>
            <p:spPr bwMode="auto">
              <a:xfrm>
                <a:off x="7519862" y="3347581"/>
                <a:ext cx="77787" cy="11747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9" name="Freeform 346">
                <a:extLst>
                  <a:ext uri="{FF2B5EF4-FFF2-40B4-BE49-F238E27FC236}">
                    <a16:creationId xmlns:a16="http://schemas.microsoft.com/office/drawing/2014/main" id="{E7C2747C-4F18-7F81-0F7C-1864732900F2}"/>
                  </a:ext>
                </a:extLst>
              </p:cNvPr>
              <p:cNvSpPr>
                <a:spLocks/>
              </p:cNvSpPr>
              <p:nvPr/>
            </p:nvSpPr>
            <p:spPr bwMode="auto">
              <a:xfrm>
                <a:off x="7888162" y="3798431"/>
                <a:ext cx="142875" cy="153987"/>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0" name="Freeform 347">
                <a:extLst>
                  <a:ext uri="{FF2B5EF4-FFF2-40B4-BE49-F238E27FC236}">
                    <a16:creationId xmlns:a16="http://schemas.microsoft.com/office/drawing/2014/main" id="{ED3FC3EA-B638-B6C2-B505-902B14993949}"/>
                  </a:ext>
                </a:extLst>
              </p:cNvPr>
              <p:cNvSpPr>
                <a:spLocks/>
              </p:cNvSpPr>
              <p:nvPr/>
            </p:nvSpPr>
            <p:spPr bwMode="auto">
              <a:xfrm>
                <a:off x="7542087" y="2379206"/>
                <a:ext cx="587375" cy="77311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1" name="Freeform 348">
                <a:extLst>
                  <a:ext uri="{FF2B5EF4-FFF2-40B4-BE49-F238E27FC236}">
                    <a16:creationId xmlns:a16="http://schemas.microsoft.com/office/drawing/2014/main" id="{E17F7D15-4A97-4BE5-DCC4-2217A70C36C2}"/>
                  </a:ext>
                </a:extLst>
              </p:cNvPr>
              <p:cNvSpPr>
                <a:spLocks/>
              </p:cNvSpPr>
              <p:nvPr/>
            </p:nvSpPr>
            <p:spPr bwMode="auto">
              <a:xfrm>
                <a:off x="7683374" y="2530018"/>
                <a:ext cx="288925" cy="747713"/>
              </a:xfrm>
              <a:custGeom>
                <a:avLst/>
                <a:gdLst>
                  <a:gd name="T0" fmla="*/ 2147483647 w 41"/>
                  <a:gd name="T1" fmla="*/ 2147483647 h 95"/>
                  <a:gd name="T2" fmla="*/ 2147483647 w 41"/>
                  <a:gd name="T3" fmla="*/ 2147483647 h 95"/>
                  <a:gd name="T4" fmla="*/ 2147483647 w 41"/>
                  <a:gd name="T5" fmla="*/ 2147483647 h 95"/>
                  <a:gd name="T6" fmla="*/ 2147483647 w 41"/>
                  <a:gd name="T7" fmla="*/ 2147483647 h 95"/>
                  <a:gd name="T8" fmla="*/ 2147483647 w 41"/>
                  <a:gd name="T9" fmla="*/ 0 h 95"/>
                  <a:gd name="T10" fmla="*/ 2147483647 w 41"/>
                  <a:gd name="T11" fmla="*/ 2147483647 h 95"/>
                  <a:gd name="T12" fmla="*/ 2147483647 w 41"/>
                  <a:gd name="T13" fmla="*/ 2147483647 h 95"/>
                  <a:gd name="T14" fmla="*/ 2147483647 w 41"/>
                  <a:gd name="T15" fmla="*/ 2147483647 h 95"/>
                  <a:gd name="T16" fmla="*/ 2147483647 w 41"/>
                  <a:gd name="T17" fmla="*/ 2147483647 h 95"/>
                  <a:gd name="T18" fmla="*/ 2147483647 w 41"/>
                  <a:gd name="T19" fmla="*/ 2147483647 h 95"/>
                  <a:gd name="T20" fmla="*/ 2147483647 w 41"/>
                  <a:gd name="T21" fmla="*/ 2147483647 h 95"/>
                  <a:gd name="T22" fmla="*/ 2147483647 w 41"/>
                  <a:gd name="T23" fmla="*/ 2147483647 h 95"/>
                  <a:gd name="T24" fmla="*/ 2147483647 w 41"/>
                  <a:gd name="T25" fmla="*/ 2147483647 h 95"/>
                  <a:gd name="T26" fmla="*/ 2147483647 w 41"/>
                  <a:gd name="T27" fmla="*/ 2147483647 h 95"/>
                  <a:gd name="T28" fmla="*/ 2147483647 w 41"/>
                  <a:gd name="T29" fmla="*/ 2147483647 h 95"/>
                  <a:gd name="T30" fmla="*/ 2147483647 w 41"/>
                  <a:gd name="T31" fmla="*/ 2147483647 h 95"/>
                  <a:gd name="T32" fmla="*/ 2147483647 w 41"/>
                  <a:gd name="T33" fmla="*/ 2147483647 h 95"/>
                  <a:gd name="T34" fmla="*/ 2147483647 w 41"/>
                  <a:gd name="T35" fmla="*/ 2147483647 h 95"/>
                  <a:gd name="T36" fmla="*/ 2147483647 w 41"/>
                  <a:gd name="T37" fmla="*/ 2147483647 h 95"/>
                  <a:gd name="T38" fmla="*/ 2147483647 w 41"/>
                  <a:gd name="T39" fmla="*/ 2147483647 h 95"/>
                  <a:gd name="T40" fmla="*/ 2147483647 w 41"/>
                  <a:gd name="T41" fmla="*/ 2147483647 h 95"/>
                  <a:gd name="T42" fmla="*/ 2147483647 w 41"/>
                  <a:gd name="T43" fmla="*/ 2147483647 h 95"/>
                  <a:gd name="T44" fmla="*/ 2147483647 w 41"/>
                  <a:gd name="T45" fmla="*/ 2147483647 h 95"/>
                  <a:gd name="T46" fmla="*/ 2147483647 w 41"/>
                  <a:gd name="T47" fmla="*/ 2147483647 h 95"/>
                  <a:gd name="T48" fmla="*/ 2147483647 w 41"/>
                  <a:gd name="T49" fmla="*/ 2147483647 h 95"/>
                  <a:gd name="T50" fmla="*/ 2147483647 w 41"/>
                  <a:gd name="T51" fmla="*/ 2147483647 h 95"/>
                  <a:gd name="T52" fmla="*/ 2147483647 w 41"/>
                  <a:gd name="T53" fmla="*/ 2147483647 h 95"/>
                  <a:gd name="T54" fmla="*/ 2147483647 w 41"/>
                  <a:gd name="T55" fmla="*/ 2147483647 h 95"/>
                  <a:gd name="T56" fmla="*/ 2147483647 w 41"/>
                  <a:gd name="T57" fmla="*/ 2147483647 h 95"/>
                  <a:gd name="T58" fmla="*/ 2147483647 w 41"/>
                  <a:gd name="T59" fmla="*/ 2147483647 h 95"/>
                  <a:gd name="T60" fmla="*/ 2147483647 w 41"/>
                  <a:gd name="T61" fmla="*/ 2147483647 h 95"/>
                  <a:gd name="T62" fmla="*/ 2147483647 w 41"/>
                  <a:gd name="T63" fmla="*/ 2147483647 h 95"/>
                  <a:gd name="T64" fmla="*/ 2147483647 w 41"/>
                  <a:gd name="T65" fmla="*/ 2147483647 h 95"/>
                  <a:gd name="T66" fmla="*/ 2147483647 w 41"/>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2" name="Freeform 351">
                <a:extLst>
                  <a:ext uri="{FF2B5EF4-FFF2-40B4-BE49-F238E27FC236}">
                    <a16:creationId xmlns:a16="http://schemas.microsoft.com/office/drawing/2014/main" id="{1FB0E972-E63A-4009-E6A8-99902F5302DC}"/>
                  </a:ext>
                </a:extLst>
              </p:cNvPr>
              <p:cNvSpPr>
                <a:spLocks/>
              </p:cNvSpPr>
              <p:nvPr/>
            </p:nvSpPr>
            <p:spPr bwMode="auto">
              <a:xfrm>
                <a:off x="7888162" y="3560306"/>
                <a:ext cx="227012" cy="163512"/>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3" name="Freeform 352">
                <a:extLst>
                  <a:ext uri="{FF2B5EF4-FFF2-40B4-BE49-F238E27FC236}">
                    <a16:creationId xmlns:a16="http://schemas.microsoft.com/office/drawing/2014/main" id="{107578B2-5E46-42F2-91B4-0BD1861AD6F1}"/>
                  </a:ext>
                </a:extLst>
              </p:cNvPr>
              <p:cNvSpPr>
                <a:spLocks/>
              </p:cNvSpPr>
              <p:nvPr/>
            </p:nvSpPr>
            <p:spPr bwMode="auto">
              <a:xfrm>
                <a:off x="7888162" y="3641268"/>
                <a:ext cx="55562" cy="71438"/>
              </a:xfrm>
              <a:custGeom>
                <a:avLst/>
                <a:gdLst>
                  <a:gd name="T0" fmla="*/ 42 w 48"/>
                  <a:gd name="T1" fmla="*/ 42 h 54"/>
                  <a:gd name="T2" fmla="*/ 48 w 48"/>
                  <a:gd name="T3" fmla="*/ 54 h 54"/>
                  <a:gd name="T4" fmla="*/ 0 w 48"/>
                  <a:gd name="T5" fmla="*/ 0 h 54"/>
                  <a:gd name="T6" fmla="*/ 12 w 48"/>
                  <a:gd name="T7" fmla="*/ 18 h 54"/>
                  <a:gd name="T8" fmla="*/ 42 w 48"/>
                  <a:gd name="T9" fmla="*/ 42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4" name="Freeform 353">
                <a:extLst>
                  <a:ext uri="{FF2B5EF4-FFF2-40B4-BE49-F238E27FC236}">
                    <a16:creationId xmlns:a16="http://schemas.microsoft.com/office/drawing/2014/main" id="{6B12306D-9B3B-62DD-CE87-5B2486D803CF}"/>
                  </a:ext>
                </a:extLst>
              </p:cNvPr>
              <p:cNvSpPr>
                <a:spLocks/>
              </p:cNvSpPr>
              <p:nvPr/>
            </p:nvSpPr>
            <p:spPr bwMode="auto">
              <a:xfrm>
                <a:off x="7704012" y="3460293"/>
                <a:ext cx="155575" cy="9366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5" name="Freeform 354">
                <a:extLst>
                  <a:ext uri="{FF2B5EF4-FFF2-40B4-BE49-F238E27FC236}">
                    <a16:creationId xmlns:a16="http://schemas.microsoft.com/office/drawing/2014/main" id="{15F19B7E-9E66-50D3-3E8A-79F8729BD297}"/>
                  </a:ext>
                </a:extLst>
              </p:cNvPr>
              <p:cNvSpPr>
                <a:spLocks/>
              </p:cNvSpPr>
              <p:nvPr/>
            </p:nvSpPr>
            <p:spPr bwMode="auto">
              <a:xfrm>
                <a:off x="7796087" y="3553956"/>
                <a:ext cx="147637" cy="92075"/>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6" name="Freeform 355">
                <a:extLst>
                  <a:ext uri="{FF2B5EF4-FFF2-40B4-BE49-F238E27FC236}">
                    <a16:creationId xmlns:a16="http://schemas.microsoft.com/office/drawing/2014/main" id="{3C685A49-EAF8-A79D-7882-B1929C08E1A1}"/>
                  </a:ext>
                </a:extLst>
              </p:cNvPr>
              <p:cNvSpPr>
                <a:spLocks/>
              </p:cNvSpPr>
              <p:nvPr/>
            </p:nvSpPr>
            <p:spPr bwMode="auto">
              <a:xfrm>
                <a:off x="7810374" y="3506331"/>
                <a:ext cx="127000" cy="69850"/>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7" name="Freeform 359">
                <a:extLst>
                  <a:ext uri="{FF2B5EF4-FFF2-40B4-BE49-F238E27FC236}">
                    <a16:creationId xmlns:a16="http://schemas.microsoft.com/office/drawing/2014/main" id="{72F3B6DF-738E-FBBB-D09B-8D6D60A828AE}"/>
                  </a:ext>
                </a:extLst>
              </p:cNvPr>
              <p:cNvSpPr>
                <a:spLocks/>
              </p:cNvSpPr>
              <p:nvPr/>
            </p:nvSpPr>
            <p:spPr bwMode="auto">
              <a:xfrm>
                <a:off x="7880224" y="3277731"/>
                <a:ext cx="714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8" name="Freeform 360">
                <a:extLst>
                  <a:ext uri="{FF2B5EF4-FFF2-40B4-BE49-F238E27FC236}">
                    <a16:creationId xmlns:a16="http://schemas.microsoft.com/office/drawing/2014/main" id="{64B47A67-8B8B-8EF4-640F-FBD12E5DCDB1}"/>
                  </a:ext>
                </a:extLst>
              </p:cNvPr>
              <p:cNvSpPr>
                <a:spLocks/>
              </p:cNvSpPr>
              <p:nvPr/>
            </p:nvSpPr>
            <p:spPr bwMode="auto">
              <a:xfrm>
                <a:off x="7753224" y="3301543"/>
                <a:ext cx="219075" cy="21907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9" name="Freeform 361">
                <a:extLst>
                  <a:ext uri="{FF2B5EF4-FFF2-40B4-BE49-F238E27FC236}">
                    <a16:creationId xmlns:a16="http://schemas.microsoft.com/office/drawing/2014/main" id="{84033150-FB6E-4CC9-031A-A79B82ECC580}"/>
                  </a:ext>
                </a:extLst>
              </p:cNvPr>
              <p:cNvSpPr>
                <a:spLocks/>
              </p:cNvSpPr>
              <p:nvPr/>
            </p:nvSpPr>
            <p:spPr bwMode="auto">
              <a:xfrm>
                <a:off x="7575424" y="3584118"/>
                <a:ext cx="98425" cy="61913"/>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0" name="Freeform 362">
                <a:extLst>
                  <a:ext uri="{FF2B5EF4-FFF2-40B4-BE49-F238E27FC236}">
                    <a16:creationId xmlns:a16="http://schemas.microsoft.com/office/drawing/2014/main" id="{456C36D7-402C-7BA7-2E10-B11E3B116524}"/>
                  </a:ext>
                </a:extLst>
              </p:cNvPr>
              <p:cNvSpPr>
                <a:spLocks/>
              </p:cNvSpPr>
              <p:nvPr/>
            </p:nvSpPr>
            <p:spPr bwMode="auto">
              <a:xfrm>
                <a:off x="7618287" y="3174543"/>
                <a:ext cx="65087" cy="127000"/>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1" name="Freeform 363">
                <a:extLst>
                  <a:ext uri="{FF2B5EF4-FFF2-40B4-BE49-F238E27FC236}">
                    <a16:creationId xmlns:a16="http://schemas.microsoft.com/office/drawing/2014/main" id="{22BA924F-E051-64BC-AD6B-F57710A4B0F6}"/>
                  </a:ext>
                </a:extLst>
              </p:cNvPr>
              <p:cNvSpPr>
                <a:spLocks/>
              </p:cNvSpPr>
              <p:nvPr/>
            </p:nvSpPr>
            <p:spPr bwMode="auto">
              <a:xfrm>
                <a:off x="7497637" y="3434893"/>
                <a:ext cx="77787" cy="77788"/>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2" name="Freeform 450">
                <a:extLst>
                  <a:ext uri="{FF2B5EF4-FFF2-40B4-BE49-F238E27FC236}">
                    <a16:creationId xmlns:a16="http://schemas.microsoft.com/office/drawing/2014/main" id="{C82F1A0D-C0A3-028F-915F-7FE19F835441}"/>
                  </a:ext>
                </a:extLst>
              </p:cNvPr>
              <p:cNvSpPr>
                <a:spLocks/>
              </p:cNvSpPr>
              <p:nvPr/>
            </p:nvSpPr>
            <p:spPr bwMode="auto">
              <a:xfrm>
                <a:off x="6821362" y="2734806"/>
                <a:ext cx="1190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6350">
                <a:solidFill>
                  <a:schemeClr val="accent4"/>
                </a:solidFill>
                <a:round/>
                <a:headEnd/>
                <a:tailEnd/>
              </a:ln>
            </p:spPr>
            <p:txBody>
              <a:bodyPr lIns="91195" tIns="45599" rIns="91195" bIns="45599" anchor="ct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nvGrpSpPr>
              <p:cNvPr id="203" name="Group 453">
                <a:extLst>
                  <a:ext uri="{FF2B5EF4-FFF2-40B4-BE49-F238E27FC236}">
                    <a16:creationId xmlns:a16="http://schemas.microsoft.com/office/drawing/2014/main" id="{2A1D5FD2-2A65-CB06-8044-6FA0579A4CBB}"/>
                  </a:ext>
                </a:extLst>
              </p:cNvPr>
              <p:cNvGrpSpPr>
                <a:grpSpLocks/>
              </p:cNvGrpSpPr>
              <p:nvPr/>
            </p:nvGrpSpPr>
            <p:grpSpPr bwMode="auto">
              <a:xfrm>
                <a:off x="7249381" y="3126957"/>
                <a:ext cx="226800" cy="371429"/>
                <a:chOff x="2201" y="1250"/>
                <a:chExt cx="133" cy="193"/>
              </a:xfrm>
              <a:grpFill/>
            </p:grpSpPr>
            <p:sp>
              <p:nvSpPr>
                <p:cNvPr id="205" name="Freeform 454">
                  <a:extLst>
                    <a:ext uri="{FF2B5EF4-FFF2-40B4-BE49-F238E27FC236}">
                      <a16:creationId xmlns:a16="http://schemas.microsoft.com/office/drawing/2014/main" id="{8E8B07F6-1EF3-C5C3-85DC-DCC988A1CE42}"/>
                    </a:ext>
                  </a:extLst>
                </p:cNvPr>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6" name="Freeform 455">
                  <a:extLst>
                    <a:ext uri="{FF2B5EF4-FFF2-40B4-BE49-F238E27FC236}">
                      <a16:creationId xmlns:a16="http://schemas.microsoft.com/office/drawing/2014/main" id="{2EF7C827-93CF-DBFB-CEE0-DD55640721F5}"/>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4" name="Freeform 457">
                <a:extLst>
                  <a:ext uri="{FF2B5EF4-FFF2-40B4-BE49-F238E27FC236}">
                    <a16:creationId xmlns:a16="http://schemas.microsoft.com/office/drawing/2014/main" id="{89697950-5112-E1EE-EF6F-9498CB6AB8AD}"/>
                  </a:ext>
                </a:extLst>
              </p:cNvPr>
              <p:cNvSpPr>
                <a:spLocks/>
              </p:cNvSpPr>
              <p:nvPr/>
            </p:nvSpPr>
            <p:spPr bwMode="auto">
              <a:xfrm>
                <a:off x="7737349" y="3609518"/>
                <a:ext cx="61913" cy="47625"/>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7" name="Freeform 336">
              <a:extLst>
                <a:ext uri="{FF2B5EF4-FFF2-40B4-BE49-F238E27FC236}">
                  <a16:creationId xmlns:a16="http://schemas.microsoft.com/office/drawing/2014/main" id="{978DA8F0-7D2F-2836-D094-48FC686754C2}"/>
                </a:ext>
              </a:extLst>
            </p:cNvPr>
            <p:cNvSpPr>
              <a:spLocks/>
            </p:cNvSpPr>
            <p:nvPr/>
          </p:nvSpPr>
          <p:spPr bwMode="auto">
            <a:xfrm>
              <a:off x="6620215" y="1543224"/>
              <a:ext cx="3248228" cy="1939914"/>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sp>
        <p:nvSpPr>
          <p:cNvPr id="215" name="TextBox 214">
            <a:extLst>
              <a:ext uri="{FF2B5EF4-FFF2-40B4-BE49-F238E27FC236}">
                <a16:creationId xmlns:a16="http://schemas.microsoft.com/office/drawing/2014/main" id="{113A32F8-C91C-04AA-3FE9-306E30440ED4}"/>
              </a:ext>
            </a:extLst>
          </p:cNvPr>
          <p:cNvSpPr txBox="1"/>
          <p:nvPr/>
        </p:nvSpPr>
        <p:spPr>
          <a:xfrm>
            <a:off x="1092241" y="4430245"/>
            <a:ext cx="2170646" cy="615308"/>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800" b="1"/>
              <a:t>Guatemala</a:t>
            </a:r>
          </a:p>
        </p:txBody>
      </p:sp>
      <p:sp>
        <p:nvSpPr>
          <p:cNvPr id="217" name="Slide Number Placeholder 216">
            <a:extLst>
              <a:ext uri="{FF2B5EF4-FFF2-40B4-BE49-F238E27FC236}">
                <a16:creationId xmlns:a16="http://schemas.microsoft.com/office/drawing/2014/main" id="{9D85C851-965D-39D3-7BA4-802C97718249}"/>
              </a:ext>
            </a:extLst>
          </p:cNvPr>
          <p:cNvSpPr>
            <a:spLocks noGrp="1"/>
          </p:cNvSpPr>
          <p:nvPr>
            <p:ph type="sldNum" sz="quarter" idx="12"/>
          </p:nvPr>
        </p:nvSpPr>
        <p:spPr/>
        <p:txBody>
          <a:bodyPr/>
          <a:lstStyle/>
          <a:p>
            <a:fld id="{B700715A-75CD-0942-A2C0-E097070BAE3D}" type="slidenum">
              <a:rPr lang="en-US" smtClean="0"/>
              <a:pPr/>
              <a:t>4</a:t>
            </a:fld>
            <a:endParaRPr lang="en-US"/>
          </a:p>
        </p:txBody>
      </p:sp>
      <p:sp>
        <p:nvSpPr>
          <p:cNvPr id="212" name="Freeform 211">
            <a:extLst>
              <a:ext uri="{FF2B5EF4-FFF2-40B4-BE49-F238E27FC236}">
                <a16:creationId xmlns:a16="http://schemas.microsoft.com/office/drawing/2014/main" id="{DA3DF300-3540-17E4-1ABD-FC671C71EFF6}"/>
              </a:ext>
            </a:extLst>
          </p:cNvPr>
          <p:cNvSpPr/>
          <p:nvPr/>
        </p:nvSpPr>
        <p:spPr>
          <a:xfrm>
            <a:off x="3280194" y="3863729"/>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19146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DE1019A-AC2C-AB92-A499-BE7456E678C8}"/>
              </a:ext>
            </a:extLst>
          </p:cNvPr>
          <p:cNvSpPr/>
          <p:nvPr/>
        </p:nvSpPr>
        <p:spPr>
          <a:xfrm>
            <a:off x="8228537" y="491806"/>
            <a:ext cx="3495808" cy="349581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600" b="1">
                <a:latin typeface="+mj-lt"/>
              </a:rPr>
              <a:t>T</a:t>
            </a:r>
          </a:p>
        </p:txBody>
      </p:sp>
      <p:sp>
        <p:nvSpPr>
          <p:cNvPr id="3" name="TextBox 2">
            <a:extLst>
              <a:ext uri="{FF2B5EF4-FFF2-40B4-BE49-F238E27FC236}">
                <a16:creationId xmlns:a16="http://schemas.microsoft.com/office/drawing/2014/main" id="{C6CF4A5A-019C-7BA4-F1A4-DFAC549D3695}"/>
              </a:ext>
            </a:extLst>
          </p:cNvPr>
          <p:cNvSpPr txBox="1"/>
          <p:nvPr/>
        </p:nvSpPr>
        <p:spPr>
          <a:xfrm>
            <a:off x="7391343" y="1230103"/>
            <a:ext cx="1631423" cy="483863"/>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000" b="1"/>
              <a:t>Guatemala</a:t>
            </a:r>
            <a:endParaRPr lang="en-US"/>
          </a:p>
        </p:txBody>
      </p:sp>
      <p:sp>
        <p:nvSpPr>
          <p:cNvPr id="2" name="Slide Number Placeholder 1">
            <a:extLst>
              <a:ext uri="{FF2B5EF4-FFF2-40B4-BE49-F238E27FC236}">
                <a16:creationId xmlns:a16="http://schemas.microsoft.com/office/drawing/2014/main" id="{3E027849-1D9A-0082-E85F-E38C998E94AB}"/>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4" name="Title 3">
            <a:extLst>
              <a:ext uri="{FF2B5EF4-FFF2-40B4-BE49-F238E27FC236}">
                <a16:creationId xmlns:a16="http://schemas.microsoft.com/office/drawing/2014/main" id="{4E9F1818-9C91-B717-E6C5-5A8DEE016F59}"/>
              </a:ext>
            </a:extLst>
          </p:cNvPr>
          <p:cNvSpPr>
            <a:spLocks noGrp="1"/>
          </p:cNvSpPr>
          <p:nvPr>
            <p:ph type="title"/>
          </p:nvPr>
        </p:nvSpPr>
        <p:spPr>
          <a:xfrm>
            <a:off x="479426" y="488466"/>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0A0319A3-EB12-0A92-F23E-C1DBAFBC180E}"/>
              </a:ext>
            </a:extLst>
          </p:cNvPr>
          <p:cNvSpPr/>
          <p:nvPr/>
        </p:nvSpPr>
        <p:spPr>
          <a:xfrm>
            <a:off x="8231430" y="5058504"/>
            <a:ext cx="3494328" cy="970754"/>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US">
                <a:solidFill>
                  <a:schemeClr val="tx1"/>
                </a:solidFill>
              </a:rPr>
              <a:t>Guatemala has lots of volcanoes, about 30 of them!</a:t>
            </a:r>
          </a:p>
        </p:txBody>
      </p:sp>
      <p:sp>
        <p:nvSpPr>
          <p:cNvPr id="45" name="Rounded Rectangle 44">
            <a:extLst>
              <a:ext uri="{FF2B5EF4-FFF2-40B4-BE49-F238E27FC236}">
                <a16:creationId xmlns:a16="http://schemas.microsoft.com/office/drawing/2014/main" id="{713F4C23-8DFA-DB70-13B7-38DBD8FE4193}"/>
              </a:ext>
            </a:extLst>
          </p:cNvPr>
          <p:cNvSpPr/>
          <p:nvPr/>
        </p:nvSpPr>
        <p:spPr>
          <a:xfrm>
            <a:off x="596487" y="4641117"/>
            <a:ext cx="3247825" cy="1556899"/>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a:solidFill>
                  <a:schemeClr val="tx1"/>
                </a:solidFill>
              </a:rPr>
              <a:t>Guatemala has two coastlines, the Pacific Coast in the West and the Caribbean Sea in the East. </a:t>
            </a:r>
            <a:endParaRPr lang="en-GB">
              <a:solidFill>
                <a:schemeClr val="tx1"/>
              </a:solidFill>
              <a:cs typeface="Arial"/>
            </a:endParaRPr>
          </a:p>
        </p:txBody>
      </p:sp>
      <p:sp>
        <p:nvSpPr>
          <p:cNvPr id="46" name="Rounded Rectangle 45">
            <a:extLst>
              <a:ext uri="{FF2B5EF4-FFF2-40B4-BE49-F238E27FC236}">
                <a16:creationId xmlns:a16="http://schemas.microsoft.com/office/drawing/2014/main" id="{6FB8FFEE-29F3-94CC-6BD8-D5BB829C1BB1}"/>
              </a:ext>
            </a:extLst>
          </p:cNvPr>
          <p:cNvSpPr/>
          <p:nvPr/>
        </p:nvSpPr>
        <p:spPr>
          <a:xfrm>
            <a:off x="627807" y="1470786"/>
            <a:ext cx="5612608" cy="970754"/>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a:solidFill>
                  <a:schemeClr val="tx1"/>
                </a:solidFill>
              </a:rPr>
              <a:t>The name </a:t>
            </a:r>
            <a:r>
              <a:rPr lang="en-GB" i="1">
                <a:solidFill>
                  <a:schemeClr val="tx1"/>
                </a:solidFill>
              </a:rPr>
              <a:t>Guatemala</a:t>
            </a:r>
            <a:r>
              <a:rPr lang="en-GB">
                <a:solidFill>
                  <a:schemeClr val="tx1"/>
                </a:solidFill>
              </a:rPr>
              <a:t> comes from an indigenous word meaning “place of many trees.”</a:t>
            </a:r>
          </a:p>
        </p:txBody>
      </p:sp>
      <p:sp>
        <p:nvSpPr>
          <p:cNvPr id="48" name="Rounded Rectangle 47">
            <a:extLst>
              <a:ext uri="{FF2B5EF4-FFF2-40B4-BE49-F238E27FC236}">
                <a16:creationId xmlns:a16="http://schemas.microsoft.com/office/drawing/2014/main" id="{001ACD8B-F421-189D-9A62-1746C9EC3571}"/>
              </a:ext>
            </a:extLst>
          </p:cNvPr>
          <p:cNvSpPr/>
          <p:nvPr/>
        </p:nvSpPr>
        <p:spPr>
          <a:xfrm>
            <a:off x="4294033" y="4905202"/>
            <a:ext cx="3436093" cy="1266651"/>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a:solidFill>
                  <a:srgbClr val="000000"/>
                </a:solidFill>
                <a:ea typeface="+mn-lt"/>
                <a:cs typeface="+mn-lt"/>
              </a:rPr>
              <a:t>The colourful quetzal bird is the national bird of Guatemala. </a:t>
            </a:r>
            <a:endParaRPr lang="en-US">
              <a:ea typeface="+mn-lt"/>
              <a:cs typeface="+mn-lt"/>
            </a:endParaRPr>
          </a:p>
        </p:txBody>
      </p:sp>
      <p:sp>
        <p:nvSpPr>
          <p:cNvPr id="6" name="Rounded Rectangle 44">
            <a:extLst>
              <a:ext uri="{FF2B5EF4-FFF2-40B4-BE49-F238E27FC236}">
                <a16:creationId xmlns:a16="http://schemas.microsoft.com/office/drawing/2014/main" id="{FD704F8D-3BED-CEF4-BA63-52CAA1E961E3}"/>
              </a:ext>
            </a:extLst>
          </p:cNvPr>
          <p:cNvSpPr/>
          <p:nvPr/>
        </p:nvSpPr>
        <p:spPr>
          <a:xfrm>
            <a:off x="613470" y="2818295"/>
            <a:ext cx="3242274" cy="1556899"/>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pPr lvl="0"/>
            <a:r>
              <a:rPr lang="en-GB">
                <a:solidFill>
                  <a:schemeClr val="tx1"/>
                </a:solidFill>
              </a:rPr>
              <a:t>About 18 million people live in Guatemala, making it the most populous country in Central America.</a:t>
            </a:r>
          </a:p>
        </p:txBody>
      </p:sp>
      <p:sp>
        <p:nvSpPr>
          <p:cNvPr id="5" name="Rounded Rectangle 44">
            <a:extLst>
              <a:ext uri="{FF2B5EF4-FFF2-40B4-BE49-F238E27FC236}">
                <a16:creationId xmlns:a16="http://schemas.microsoft.com/office/drawing/2014/main" id="{C4B0750B-A9A9-7BB1-88CF-460A28038309}"/>
              </a:ext>
            </a:extLst>
          </p:cNvPr>
          <p:cNvSpPr/>
          <p:nvPr/>
        </p:nvSpPr>
        <p:spPr>
          <a:xfrm>
            <a:off x="4288616" y="2821756"/>
            <a:ext cx="3431266" cy="1907481"/>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pPr lvl="0"/>
            <a:r>
              <a:rPr lang="en-GB">
                <a:solidFill>
                  <a:schemeClr val="tx1"/>
                </a:solidFill>
              </a:rPr>
              <a:t>Spanish is the official language of Guatemala and there are many indigenous Mayan languages spoken, such as K’iche and </a:t>
            </a:r>
            <a:r>
              <a:rPr lang="en-GB" err="1">
                <a:solidFill>
                  <a:schemeClr val="tx1"/>
                </a:solidFill>
              </a:rPr>
              <a:t>Q’eqchi</a:t>
            </a:r>
            <a:r>
              <a:rPr lang="en-GB">
                <a:solidFill>
                  <a:schemeClr val="tx1"/>
                </a:solidFill>
              </a:rPr>
              <a:t>.</a:t>
            </a:r>
          </a:p>
        </p:txBody>
      </p:sp>
      <p:sp>
        <p:nvSpPr>
          <p:cNvPr id="11" name="Freeform 423">
            <a:extLst>
              <a:ext uri="{FF2B5EF4-FFF2-40B4-BE49-F238E27FC236}">
                <a16:creationId xmlns:a16="http://schemas.microsoft.com/office/drawing/2014/main" id="{29638156-70EC-F280-2B44-0665F53344A4}"/>
              </a:ext>
            </a:extLst>
          </p:cNvPr>
          <p:cNvSpPr>
            <a:spLocks noChangeAspect="1"/>
          </p:cNvSpPr>
          <p:nvPr/>
        </p:nvSpPr>
        <p:spPr bwMode="auto">
          <a:xfrm>
            <a:off x="8796578" y="951251"/>
            <a:ext cx="2745440" cy="2754630"/>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accent1"/>
          </a:solid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7">
            <a:extLst>
              <a:ext uri="{FF2B5EF4-FFF2-40B4-BE49-F238E27FC236}">
                <a16:creationId xmlns:a16="http://schemas.microsoft.com/office/drawing/2014/main" id="{F35D740A-2E17-7800-E601-022F52BD2509}"/>
              </a:ext>
            </a:extLst>
          </p:cNvPr>
          <p:cNvSpPr/>
          <p:nvPr/>
        </p:nvSpPr>
        <p:spPr>
          <a:xfrm>
            <a:off x="9024368" y="2012863"/>
            <a:ext cx="456578" cy="681266"/>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48485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49A7B-EAD1-386B-3CF3-25017269F487}"/>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3" name="Title 2">
            <a:extLst>
              <a:ext uri="{FF2B5EF4-FFF2-40B4-BE49-F238E27FC236}">
                <a16:creationId xmlns:a16="http://schemas.microsoft.com/office/drawing/2014/main" id="{643DE869-C63F-C4A9-CF58-C6A2E8BC0F61}"/>
              </a:ext>
            </a:extLst>
          </p:cNvPr>
          <p:cNvSpPr>
            <a:spLocks noGrp="1"/>
          </p:cNvSpPr>
          <p:nvPr>
            <p:ph type="title"/>
          </p:nvPr>
        </p:nvSpPr>
        <p:spPr>
          <a:xfrm>
            <a:off x="511622" y="488466"/>
            <a:ext cx="6399209" cy="651222"/>
          </a:xfrm>
        </p:spPr>
        <p:txBody>
          <a:bodyPr/>
          <a:lstStyle/>
          <a:p>
            <a:r>
              <a:rPr lang="en-GB"/>
              <a:t>Intro to UNICEF in Guatemala</a:t>
            </a:r>
          </a:p>
        </p:txBody>
      </p:sp>
      <p:sp>
        <p:nvSpPr>
          <p:cNvPr id="5" name="TextBox 4">
            <a:extLst>
              <a:ext uri="{FF2B5EF4-FFF2-40B4-BE49-F238E27FC236}">
                <a16:creationId xmlns:a16="http://schemas.microsoft.com/office/drawing/2014/main" id="{764F3DD6-A762-0C5A-2721-1F2A4764E71C}"/>
              </a:ext>
            </a:extLst>
          </p:cNvPr>
          <p:cNvSpPr txBox="1"/>
          <p:nvPr/>
        </p:nvSpPr>
        <p:spPr>
          <a:xfrm>
            <a:off x="516575" y="1676979"/>
            <a:ext cx="11196000" cy="4518000"/>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marL="342900" indent="-342900">
              <a:spcBef>
                <a:spcPts val="900"/>
              </a:spcBef>
              <a:spcAft>
                <a:spcPts val="1200"/>
              </a:spcAft>
              <a:buFont typeface="Arial"/>
              <a:buChar char="•"/>
            </a:pPr>
            <a:r>
              <a:rPr lang="en-GB" sz="2000">
                <a:cs typeface="Arial"/>
              </a:rPr>
              <a:t>UNICEF’s work in Guatemala is guided by the UN Convention on the Rights of the Child, which Guatemala ratified in 1990. </a:t>
            </a:r>
            <a:endParaRPr lang="en-US">
              <a:cs typeface="Arial" panose="020B0604020202020204"/>
            </a:endParaRPr>
          </a:p>
          <a:p>
            <a:pPr marL="342900" indent="-342900">
              <a:buFont typeface="Arial"/>
              <a:buChar char="•"/>
            </a:pPr>
            <a:r>
              <a:rPr lang="en-GB" sz="2000"/>
              <a:t>UNICEF works across Guatemala to help keep children healthy, safe, and able to learn. They support families by preventing child malnutrition, especially in areas affected by drought, and provide mobile health units that check children’s growth and wellbeing. </a:t>
            </a:r>
          </a:p>
          <a:p>
            <a:pPr marL="342900" indent="-342900">
              <a:buFont typeface="Arial"/>
              <a:buChar char="•"/>
            </a:pPr>
            <a:endParaRPr lang="en-GB" sz="2000"/>
          </a:p>
          <a:p>
            <a:pPr marL="342900" indent="-342900">
              <a:buFont typeface="Arial"/>
              <a:buChar char="•"/>
            </a:pPr>
            <a:r>
              <a:rPr lang="en-GB" sz="2000"/>
              <a:t>UNICEF also helps protect children who are migrating or have been forced to move, making sure they have food, safety, and emotional support.</a:t>
            </a:r>
          </a:p>
          <a:p>
            <a:pPr marL="342900" indent="-342900">
              <a:buFont typeface="Arial"/>
              <a:buChar char="•"/>
            </a:pPr>
            <a:endParaRPr lang="en-GB" sz="2000"/>
          </a:p>
          <a:p>
            <a:pPr marL="342900" indent="-342900">
              <a:buFont typeface="Arial"/>
              <a:buChar char="•"/>
            </a:pPr>
            <a:r>
              <a:rPr lang="en-GB" sz="2000"/>
              <a:t>UNICEF works with the government to create safe spaces, promote sports for girls, and improve access to clean water and sanitation. Their projects focus on giving every child the chance to go to school, feel safe, and have opportunities for a brighter future.</a:t>
            </a:r>
          </a:p>
          <a:p>
            <a:pPr marL="342900" indent="-342900">
              <a:buFont typeface="Arial"/>
              <a:buChar char="•"/>
            </a:pPr>
            <a:endParaRPr lang="en-GB" sz="2000">
              <a:cs typeface="Arial"/>
            </a:endParaRPr>
          </a:p>
        </p:txBody>
      </p:sp>
    </p:spTree>
    <p:extLst>
      <p:ext uri="{BB962C8B-B14F-4D97-AF65-F5344CB8AC3E}">
        <p14:creationId xmlns:p14="http://schemas.microsoft.com/office/powerpoint/2010/main" val="421071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EB1A4-EDC8-56DC-6358-1A04FC6A10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00789-F084-4C20-21E7-1DDFD230E2B6}"/>
              </a:ext>
            </a:extLst>
          </p:cNvPr>
          <p:cNvSpPr>
            <a:spLocks noGrp="1"/>
          </p:cNvSpPr>
          <p:nvPr>
            <p:ph type="sldNum" sz="quarter" idx="12"/>
          </p:nvPr>
        </p:nvSpPr>
        <p:spPr/>
        <p:txBody>
          <a:bodyPr/>
          <a:lstStyle/>
          <a:p>
            <a:fld id="{B700715A-75CD-0942-A2C0-E097070BAE3D}" type="slidenum">
              <a:rPr lang="en-US" smtClean="0"/>
              <a:pPr/>
              <a:t>7</a:t>
            </a:fld>
            <a:endParaRPr lang="en-US"/>
          </a:p>
        </p:txBody>
      </p:sp>
      <p:sp>
        <p:nvSpPr>
          <p:cNvPr id="3" name="Title 2">
            <a:extLst>
              <a:ext uri="{FF2B5EF4-FFF2-40B4-BE49-F238E27FC236}">
                <a16:creationId xmlns:a16="http://schemas.microsoft.com/office/drawing/2014/main" id="{5EB40FAF-EF04-1540-CA10-E051E5F56307}"/>
              </a:ext>
            </a:extLst>
          </p:cNvPr>
          <p:cNvSpPr>
            <a:spLocks noGrp="1"/>
          </p:cNvSpPr>
          <p:nvPr>
            <p:ph type="title"/>
          </p:nvPr>
        </p:nvSpPr>
        <p:spPr>
          <a:xfrm>
            <a:off x="140760" y="486104"/>
            <a:ext cx="4112825" cy="645362"/>
          </a:xfrm>
        </p:spPr>
        <p:txBody>
          <a:bodyPr/>
          <a:lstStyle/>
          <a:p>
            <a:r>
              <a:rPr lang="en-US">
                <a:cs typeface="Arial"/>
              </a:rPr>
              <a:t>Guadelupe's Story</a:t>
            </a:r>
          </a:p>
        </p:txBody>
      </p:sp>
      <p:grpSp>
        <p:nvGrpSpPr>
          <p:cNvPr id="10" name="Group 9">
            <a:extLst>
              <a:ext uri="{FF2B5EF4-FFF2-40B4-BE49-F238E27FC236}">
                <a16:creationId xmlns:a16="http://schemas.microsoft.com/office/drawing/2014/main" id="{3DFEFC56-C755-C26E-F488-FED620128C6B}"/>
              </a:ext>
            </a:extLst>
          </p:cNvPr>
          <p:cNvGrpSpPr/>
          <p:nvPr/>
        </p:nvGrpSpPr>
        <p:grpSpPr>
          <a:xfrm>
            <a:off x="11222506" y="475520"/>
            <a:ext cx="730105" cy="648000"/>
            <a:chOff x="7714236" y="165280"/>
            <a:chExt cx="534414" cy="462159"/>
          </a:xfrm>
        </p:grpSpPr>
        <p:sp>
          <p:nvSpPr>
            <p:cNvPr id="8" name="Rounded Rectangle 19">
              <a:extLst>
                <a:ext uri="{FF2B5EF4-FFF2-40B4-BE49-F238E27FC236}">
                  <a16:creationId xmlns:a16="http://schemas.microsoft.com/office/drawing/2014/main" id="{06529D87-5BF5-93E1-CE35-DB220A38C038}"/>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20">
              <a:extLst>
                <a:ext uri="{FF2B5EF4-FFF2-40B4-BE49-F238E27FC236}">
                  <a16:creationId xmlns:a16="http://schemas.microsoft.com/office/drawing/2014/main" id="{5C9E93A7-32AB-35E9-FF06-6B25A18161A3}"/>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7" name="TextBox 6">
            <a:extLst>
              <a:ext uri="{FF2B5EF4-FFF2-40B4-BE49-F238E27FC236}">
                <a16:creationId xmlns:a16="http://schemas.microsoft.com/office/drawing/2014/main" id="{DEEE238F-A286-909C-FA8D-389C79718EE7}"/>
              </a:ext>
            </a:extLst>
          </p:cNvPr>
          <p:cNvSpPr txBox="1"/>
          <p:nvPr/>
        </p:nvSpPr>
        <p:spPr>
          <a:xfrm>
            <a:off x="223344" y="1471448"/>
            <a:ext cx="3263092"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endParaRPr lang="en-GB" sz="2000">
              <a:cs typeface="Arial"/>
            </a:endParaRPr>
          </a:p>
        </p:txBody>
      </p:sp>
      <p:sp>
        <p:nvSpPr>
          <p:cNvPr id="11" name="TextBox 10">
            <a:extLst>
              <a:ext uri="{FF2B5EF4-FFF2-40B4-BE49-F238E27FC236}">
                <a16:creationId xmlns:a16="http://schemas.microsoft.com/office/drawing/2014/main" id="{205151CC-0570-B1A8-80FC-37BCB4B45211}"/>
              </a:ext>
            </a:extLst>
          </p:cNvPr>
          <p:cNvSpPr txBox="1"/>
          <p:nvPr/>
        </p:nvSpPr>
        <p:spPr>
          <a:xfrm>
            <a:off x="226218" y="1333500"/>
            <a:ext cx="3266588" cy="4708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GB">
                <a:cs typeface="Arial"/>
              </a:rPr>
              <a:t>In this video, we meet Guadalupe, a young girl from Sololá in Guatemala, who shares her experience of playing football and learning about her rights. Speaking from the sidelines of a football training session, she reflects having access to play gives her confidence, a sense of belonging, and the chance to have her voice heard. Guadalupe’s story highlights how sport can be a powerful way for children to understand their rights and feel empowered in their communities.</a:t>
            </a:r>
            <a:endParaRPr lang="en-US">
              <a:cs typeface="Arial"/>
            </a:endParaRPr>
          </a:p>
        </p:txBody>
      </p:sp>
      <p:pic>
        <p:nvPicPr>
          <p:cNvPr id="4" name="Online Media 3" title="Rights Around the World - Guadelupe's Story">
            <a:hlinkClick r:id="" action="ppaction://media"/>
            <a:extLst>
              <a:ext uri="{FF2B5EF4-FFF2-40B4-BE49-F238E27FC236}">
                <a16:creationId xmlns:a16="http://schemas.microsoft.com/office/drawing/2014/main" id="{D5F6C408-1B5E-21C1-50EB-3BAFAF66A930}"/>
              </a:ext>
            </a:extLst>
          </p:cNvPr>
          <p:cNvPicPr>
            <a:picLocks noRot="1" noChangeAspect="1"/>
          </p:cNvPicPr>
          <p:nvPr>
            <a:videoFile r:link="rId1"/>
          </p:nvPr>
        </p:nvPicPr>
        <p:blipFill>
          <a:blip r:embed="rId4"/>
          <a:stretch>
            <a:fillRect/>
          </a:stretch>
        </p:blipFill>
        <p:spPr>
          <a:xfrm>
            <a:off x="4127585" y="1545230"/>
            <a:ext cx="7584990" cy="4285519"/>
          </a:xfrm>
          <a:prstGeom prst="roundRect">
            <a:avLst/>
          </a:prstGeom>
          <a:effectLst>
            <a:outerShdw dist="101600" dir="2700000" algn="tl" rotWithShape="0">
              <a:schemeClr val="accent3"/>
            </a:outerShdw>
          </a:effectLst>
        </p:spPr>
      </p:pic>
    </p:spTree>
    <p:extLst>
      <p:ext uri="{BB962C8B-B14F-4D97-AF65-F5344CB8AC3E}">
        <p14:creationId xmlns:p14="http://schemas.microsoft.com/office/powerpoint/2010/main" val="127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D545C0-A310-A8F0-CD2E-2D4067B8BC66}"/>
              </a:ext>
            </a:extLst>
          </p:cNvPr>
          <p:cNvSpPr>
            <a:spLocks noGrp="1"/>
          </p:cNvSpPr>
          <p:nvPr>
            <p:ph type="sldNum" sz="quarter" idx="12"/>
          </p:nvPr>
        </p:nvSpPr>
        <p:spPr/>
        <p:txBody>
          <a:bodyPr/>
          <a:lstStyle/>
          <a:p>
            <a:fld id="{B700715A-75CD-0942-A2C0-E097070BAE3D}" type="slidenum">
              <a:rPr lang="en-US" smtClean="0"/>
              <a:pPr/>
              <a:t>8</a:t>
            </a:fld>
            <a:endParaRPr lang="en-US"/>
          </a:p>
        </p:txBody>
      </p:sp>
      <p:sp>
        <p:nvSpPr>
          <p:cNvPr id="3" name="Title 2">
            <a:extLst>
              <a:ext uri="{FF2B5EF4-FFF2-40B4-BE49-F238E27FC236}">
                <a16:creationId xmlns:a16="http://schemas.microsoft.com/office/drawing/2014/main" id="{ED70FBF7-7F6B-EEDD-4FF2-F4AD02EEDEEF}"/>
              </a:ext>
            </a:extLst>
          </p:cNvPr>
          <p:cNvSpPr>
            <a:spLocks noGrp="1"/>
          </p:cNvSpPr>
          <p:nvPr>
            <p:ph type="title"/>
          </p:nvPr>
        </p:nvSpPr>
        <p:spPr>
          <a:xfrm>
            <a:off x="479426" y="488466"/>
            <a:ext cx="2745948" cy="641453"/>
          </a:xfrm>
        </p:spPr>
        <p:txBody>
          <a:bodyPr/>
          <a:lstStyle/>
          <a:p>
            <a:r>
              <a:rPr lang="en-US">
                <a:cs typeface="Arial"/>
              </a:rPr>
              <a:t>Adan's Story</a:t>
            </a:r>
          </a:p>
        </p:txBody>
      </p:sp>
      <p:sp>
        <p:nvSpPr>
          <p:cNvPr id="6" name="Text Placeholder 5">
            <a:extLst>
              <a:ext uri="{FF2B5EF4-FFF2-40B4-BE49-F238E27FC236}">
                <a16:creationId xmlns:a16="http://schemas.microsoft.com/office/drawing/2014/main" id="{5DE8E8BA-3671-0FCD-42F2-B90F1A3BA743}"/>
              </a:ext>
            </a:extLst>
          </p:cNvPr>
          <p:cNvSpPr>
            <a:spLocks noGrp="1"/>
          </p:cNvSpPr>
          <p:nvPr>
            <p:ph type="body" sz="quarter" idx="14"/>
          </p:nvPr>
        </p:nvSpPr>
        <p:spPr>
          <a:xfrm>
            <a:off x="479425" y="1353082"/>
            <a:ext cx="2967933" cy="4585871"/>
          </a:xfrm>
        </p:spPr>
        <p:txBody>
          <a:bodyPr/>
          <a:lstStyle/>
          <a:p>
            <a:r>
              <a:rPr lang="en-US" sz="1800">
                <a:solidFill>
                  <a:schemeClr val="tx1"/>
                </a:solidFill>
                <a:cs typeface="Arial"/>
              </a:rPr>
              <a:t>In this video, Sam Thompson meets Adan, a young boy who has faced challenges in his life but is now finding new hope through football. </a:t>
            </a:r>
            <a:endParaRPr lang="en-US">
              <a:solidFill>
                <a:schemeClr val="tx1"/>
              </a:solidFill>
              <a:cs typeface="Arial"/>
            </a:endParaRPr>
          </a:p>
          <a:p>
            <a:r>
              <a:rPr lang="en-US" sz="1800">
                <a:solidFill>
                  <a:schemeClr val="tx1"/>
                </a:solidFill>
                <a:cs typeface="Arial"/>
              </a:rPr>
              <a:t>Thanks to a UNICEF-funded </a:t>
            </a:r>
            <a:r>
              <a:rPr lang="en-US" sz="1800" err="1">
                <a:solidFill>
                  <a:schemeClr val="tx1"/>
                </a:solidFill>
                <a:cs typeface="Arial"/>
              </a:rPr>
              <a:t>programme</a:t>
            </a:r>
            <a:r>
              <a:rPr lang="en-US" sz="1800">
                <a:solidFill>
                  <a:schemeClr val="tx1"/>
                </a:solidFill>
                <a:cs typeface="Arial"/>
              </a:rPr>
              <a:t>, Adan has access to free coaching, giving him a safe space to play, learn new skills, and build confidence. His story shows how sport can open doors, helping children overcome difficulties, build resilience and imagine a brighter future.</a:t>
            </a:r>
            <a:endParaRPr lang="en-US">
              <a:solidFill>
                <a:schemeClr val="tx1"/>
              </a:solidFill>
            </a:endParaRPr>
          </a:p>
        </p:txBody>
      </p:sp>
      <p:sp>
        <p:nvSpPr>
          <p:cNvPr id="12" name="Rounded Rectangle 3">
            <a:extLst>
              <a:ext uri="{FF2B5EF4-FFF2-40B4-BE49-F238E27FC236}">
                <a16:creationId xmlns:a16="http://schemas.microsoft.com/office/drawing/2014/main" id="{9384E924-F805-D48A-EF05-F6463399A5AD}"/>
              </a:ext>
            </a:extLst>
          </p:cNvPr>
          <p:cNvSpPr/>
          <p:nvPr/>
        </p:nvSpPr>
        <p:spPr>
          <a:xfrm>
            <a:off x="10153712" y="451430"/>
            <a:ext cx="1816105" cy="65776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5">
            <a:extLst>
              <a:ext uri="{FF2B5EF4-FFF2-40B4-BE49-F238E27FC236}">
                <a16:creationId xmlns:a16="http://schemas.microsoft.com/office/drawing/2014/main" id="{3359FD16-63D0-0A9E-D014-8732411D7790}"/>
              </a:ext>
            </a:extLst>
          </p:cNvPr>
          <p:cNvSpPr/>
          <p:nvPr/>
        </p:nvSpPr>
        <p:spPr>
          <a:xfrm>
            <a:off x="10258397" y="518627"/>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7" name="5-point Star 6">
            <a:extLst>
              <a:ext uri="{FF2B5EF4-FFF2-40B4-BE49-F238E27FC236}">
                <a16:creationId xmlns:a16="http://schemas.microsoft.com/office/drawing/2014/main" id="{5C5C3DF0-0E10-0F52-09DC-B2E774A7741F}"/>
              </a:ext>
            </a:extLst>
          </p:cNvPr>
          <p:cNvSpPr/>
          <p:nvPr/>
        </p:nvSpPr>
        <p:spPr>
          <a:xfrm>
            <a:off x="10809275" y="518627"/>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6">
            <a:extLst>
              <a:ext uri="{FF2B5EF4-FFF2-40B4-BE49-F238E27FC236}">
                <a16:creationId xmlns:a16="http://schemas.microsoft.com/office/drawing/2014/main" id="{4A7861E1-2C55-6513-AABB-BE734C6C738C}"/>
              </a:ext>
            </a:extLst>
          </p:cNvPr>
          <p:cNvSpPr/>
          <p:nvPr/>
        </p:nvSpPr>
        <p:spPr>
          <a:xfrm>
            <a:off x="11395429" y="518627"/>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Rounded Rectangle 3">
            <a:extLst>
              <a:ext uri="{FF2B5EF4-FFF2-40B4-BE49-F238E27FC236}">
                <a16:creationId xmlns:a16="http://schemas.microsoft.com/office/drawing/2014/main" id="{6E6EB747-CF48-BE3B-5EBB-1C45EC4FD012}"/>
              </a:ext>
            </a:extLst>
          </p:cNvPr>
          <p:cNvSpPr/>
          <p:nvPr/>
        </p:nvSpPr>
        <p:spPr>
          <a:xfrm>
            <a:off x="8672843" y="470748"/>
            <a:ext cx="1298521" cy="643391"/>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6">
            <a:extLst>
              <a:ext uri="{FF2B5EF4-FFF2-40B4-BE49-F238E27FC236}">
                <a16:creationId xmlns:a16="http://schemas.microsoft.com/office/drawing/2014/main" id="{5A887AB3-9F71-D378-1CCB-61730B14A0A1}"/>
              </a:ext>
            </a:extLst>
          </p:cNvPr>
          <p:cNvSpPr/>
          <p:nvPr/>
        </p:nvSpPr>
        <p:spPr>
          <a:xfrm>
            <a:off x="8810822" y="494814"/>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2" name="5-point Star 6">
            <a:extLst>
              <a:ext uri="{FF2B5EF4-FFF2-40B4-BE49-F238E27FC236}">
                <a16:creationId xmlns:a16="http://schemas.microsoft.com/office/drawing/2014/main" id="{F63ECA90-7244-EE5D-C8CA-B6E975ABCE6B}"/>
              </a:ext>
            </a:extLst>
          </p:cNvPr>
          <p:cNvSpPr/>
          <p:nvPr/>
        </p:nvSpPr>
        <p:spPr>
          <a:xfrm>
            <a:off x="9396976" y="494814"/>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pic>
        <p:nvPicPr>
          <p:cNvPr id="7" name="Online Media 6" title="Rights Around the World -  Adan's Story">
            <a:hlinkClick r:id="" action="ppaction://noaction"/>
            <a:extLst>
              <a:ext uri="{FF2B5EF4-FFF2-40B4-BE49-F238E27FC236}">
                <a16:creationId xmlns:a16="http://schemas.microsoft.com/office/drawing/2014/main" id="{E7970DF3-ED57-6312-7DDA-F232BCFAA311}"/>
              </a:ext>
            </a:extLst>
          </p:cNvPr>
          <p:cNvPicPr>
            <a:picLocks noRot="1" noChangeAspect="1"/>
          </p:cNvPicPr>
          <p:nvPr>
            <a:videoFile r:link="rId1"/>
          </p:nvPr>
        </p:nvPicPr>
        <p:blipFill>
          <a:blip r:embed="rId4"/>
          <a:stretch>
            <a:fillRect/>
          </a:stretch>
        </p:blipFill>
        <p:spPr>
          <a:xfrm>
            <a:off x="4317265" y="1592735"/>
            <a:ext cx="7321765" cy="4106563"/>
          </a:xfrm>
          <a:prstGeom prst="roundRect">
            <a:avLst/>
          </a:prstGeom>
          <a:effectLst>
            <a:outerShdw dist="127000" dir="2700000" algn="tl" rotWithShape="0">
              <a:schemeClr val="accent3"/>
            </a:outerShdw>
          </a:effectLst>
        </p:spPr>
      </p:pic>
    </p:spTree>
    <p:extLst>
      <p:ext uri="{BB962C8B-B14F-4D97-AF65-F5344CB8AC3E}">
        <p14:creationId xmlns:p14="http://schemas.microsoft.com/office/powerpoint/2010/main" val="80797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9</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5" y="488950"/>
            <a:ext cx="3553560" cy="650875"/>
          </a:xfrm>
        </p:spPr>
        <p:txBody>
          <a:bodyPr/>
          <a:lstStyle/>
          <a:p>
            <a:r>
              <a:rPr lang="en-GB"/>
              <a:t>The rights link... </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479426" y="1752600"/>
            <a:ext cx="3553560" cy="1842370"/>
          </a:xfrm>
        </p:spPr>
        <p:txBody>
          <a:bodyPr/>
          <a:lstStyle/>
          <a:p>
            <a:r>
              <a:rPr lang="en-GB" sz="2000"/>
              <a:t>Look at the summary of the </a:t>
            </a:r>
            <a:r>
              <a:rPr lang="en-GB" sz="2000" b="1">
                <a:hlinkClick r:id="rId2">
                  <a:extLst>
                    <a:ext uri="{A12FA001-AC4F-418D-AE19-62706E023703}">
                      <ahyp:hlinkClr xmlns:ahyp="http://schemas.microsoft.com/office/drawing/2018/hyperlinkcolor" val="tx"/>
                    </a:ext>
                  </a:extLst>
                </a:hlinkClick>
              </a:rPr>
              <a:t>CRC</a:t>
            </a:r>
            <a:r>
              <a:rPr lang="en-GB" sz="2000"/>
              <a:t> with a partner – which articles do you think are particularly relevant to this case study? (Click to reveal some examples)</a:t>
            </a:r>
          </a:p>
        </p:txBody>
      </p:sp>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pic>
        <p:nvPicPr>
          <p:cNvPr id="8" name="Graphic 7">
            <a:extLst>
              <a:ext uri="{FF2B5EF4-FFF2-40B4-BE49-F238E27FC236}">
                <a16:creationId xmlns:a16="http://schemas.microsoft.com/office/drawing/2014/main" id="{FD9B8E92-513F-E1ED-5218-983102EF894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50599" y="1934289"/>
            <a:ext cx="2036098" cy="2714797"/>
          </a:xfrm>
          <a:prstGeom prst="rect">
            <a:avLst/>
          </a:prstGeom>
        </p:spPr>
      </p:pic>
      <p:pic>
        <p:nvPicPr>
          <p:cNvPr id="9" name="Graphic 8">
            <a:extLst>
              <a:ext uri="{FF2B5EF4-FFF2-40B4-BE49-F238E27FC236}">
                <a16:creationId xmlns:a16="http://schemas.microsoft.com/office/drawing/2014/main" id="{C30661EA-5BED-BB9D-8944-4EBDB719A84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45280" y="1934289"/>
            <a:ext cx="2036097" cy="2714796"/>
          </a:xfrm>
          <a:prstGeom prst="rect">
            <a:avLst/>
          </a:prstGeom>
        </p:spPr>
      </p:pic>
      <p:pic>
        <p:nvPicPr>
          <p:cNvPr id="3" name="Picture 2" descr="A yellow sign with white text and pictograms&#10;&#10;AI-generated content may be incorrect.">
            <a:extLst>
              <a:ext uri="{FF2B5EF4-FFF2-40B4-BE49-F238E27FC236}">
                <a16:creationId xmlns:a16="http://schemas.microsoft.com/office/drawing/2014/main" id="{8774002F-58BE-3612-4639-C273E7C548BA}"/>
              </a:ext>
            </a:extLst>
          </p:cNvPr>
          <p:cNvPicPr>
            <a:picLocks noChangeAspect="1"/>
          </p:cNvPicPr>
          <p:nvPr/>
        </p:nvPicPr>
        <p:blipFill>
          <a:blip r:embed="rId5"/>
          <a:srcRect l="1612" t="2373" r="1923" b="3907"/>
          <a:stretch>
            <a:fillRect/>
          </a:stretch>
        </p:blipFill>
        <p:spPr>
          <a:xfrm>
            <a:off x="7149478" y="1934289"/>
            <a:ext cx="2033021" cy="2711153"/>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2000" dirty="0" smtClean="0"/>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cs typeface="Arial"/>
          </a:defRPr>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9dc5d3081407413666ef65e4ec91b55e">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d39b931148f7635aec5ecfe7507cdf08"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SharedWithUsers xmlns="df5203e1-9219-4abb-bf46-6e2bce06c28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189BD-D683-4D05-83EA-766258FDEF5B}">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8ED005-FC8B-48C8-86EE-0C548D1A5C52}">
  <ds:schemaRefs>
    <ds:schemaRef ds:uri="http://www.w3.org/XML/1998/namespace"/>
    <ds:schemaRef ds:uri="http://schemas.microsoft.com/office/infopath/2007/PartnerControls"/>
    <ds:schemaRef ds:uri="http://purl.org/dc/terms/"/>
    <ds:schemaRef ds:uri="http://schemas.microsoft.com/office/2006/documentManagement/types"/>
    <ds:schemaRef ds:uri="http://purl.org/dc/elements/1.1/"/>
    <ds:schemaRef ds:uri="ba2139d6-66e3-46ed-96ba-d85055a9f21e"/>
    <ds:schemaRef ds:uri="http://purl.org/dc/dcmitype/"/>
    <ds:schemaRef ds:uri="df5203e1-9219-4abb-bf46-6e2bce06c285"/>
    <ds:schemaRef ds:uri="http://schemas.openxmlformats.org/package/2006/metadata/core-properti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9229848B-4A64-4005-8143-CCC74936F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2819</Words>
  <Application>Microsoft Office PowerPoint</Application>
  <PresentationFormat>Widescreen</PresentationFormat>
  <Paragraphs>234</Paragraphs>
  <Slides>21</Slides>
  <Notes>16</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Arial,Sans-Serif</vt:lpstr>
      <vt:lpstr>Calibri</vt:lpstr>
      <vt:lpstr>System Font</vt:lpstr>
      <vt:lpstr>System Font Regular</vt:lpstr>
      <vt:lpstr>Univers Condensed</vt:lpstr>
      <vt:lpstr>Univers Light</vt:lpstr>
      <vt:lpstr>Univers LT Pro 45 Light</vt:lpstr>
      <vt:lpstr>Univers LT Pro 55</vt:lpstr>
      <vt:lpstr>Univers Next Pro</vt:lpstr>
      <vt:lpstr>Rights Around The World</vt:lpstr>
      <vt:lpstr>Rights Around The World</vt:lpstr>
      <vt:lpstr>Enjoying the right to  play in Guatemala</vt:lpstr>
      <vt:lpstr>How to use this resource</vt:lpstr>
      <vt:lpstr>For assemblies or group sessions</vt:lpstr>
      <vt:lpstr>This month we are in…</vt:lpstr>
      <vt:lpstr>Traveller's guide</vt:lpstr>
      <vt:lpstr>Intro to UNICEF in Guatemala</vt:lpstr>
      <vt:lpstr>Guadelupe's Story</vt:lpstr>
      <vt:lpstr>Adan's Story</vt:lpstr>
      <vt:lpstr>The rights link... </vt:lpstr>
      <vt:lpstr>...and what about the Global Goals?</vt:lpstr>
      <vt:lpstr>...and what about the Global Goals?</vt:lpstr>
      <vt:lpstr>PowerPoint Presentation</vt:lpstr>
      <vt:lpstr>Activities</vt:lpstr>
      <vt:lpstr>Build your understanding</vt:lpstr>
      <vt:lpstr>Build your understanding</vt:lpstr>
      <vt:lpstr>PowerPoint Presentation</vt:lpstr>
      <vt:lpstr>PowerPoint Presentation</vt:lpstr>
      <vt:lpstr>PowerPoint Presentation</vt:lpstr>
      <vt:lpstr>PowerPoint Presentation</vt:lpstr>
      <vt:lpstr>Take your learning into the world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Helen Trivers</cp:lastModifiedBy>
  <cp:revision>66</cp:revision>
  <dcterms:created xsi:type="dcterms:W3CDTF">2021-09-08T14:02:26Z</dcterms:created>
  <dcterms:modified xsi:type="dcterms:W3CDTF">2026-05-08T14:18:01Z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y fmtid="{D5CDD505-2E9C-101B-9397-08002B2CF9AE}" pid="4" name="Order">
    <vt:r8>7809700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