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65" r:id="rId6"/>
    <p:sldId id="298" r:id="rId7"/>
    <p:sldId id="297" r:id="rId8"/>
    <p:sldId id="275" r:id="rId9"/>
    <p:sldId id="331" r:id="rId10"/>
    <p:sldId id="332" r:id="rId11"/>
    <p:sldId id="333" r:id="rId12"/>
  </p:sldIdLst>
  <p:sldSz cx="12192000" cy="6858000"/>
  <p:notesSz cx="6858000" cy="9144000"/>
  <p:embeddedFontLst>
    <p:embeddedFont>
      <p:font typeface="Arial Black" panose="020B0A04020102020204" pitchFamily="34" charset="0"/>
      <p:bold r:id="rId14"/>
    </p:embeddedFont>
    <p:embeddedFont>
      <p:font typeface="Roboto Black" panose="02000000000000000000" pitchFamily="2" charset="0"/>
      <p:bold r:id="rId15"/>
      <p:boldItalic r:id="rId16"/>
    </p:embeddedFont>
    <p:embeddedFont>
      <p:font typeface="Roboto Medium" panose="02000000000000000000" pitchFamily="2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jNQa92X7bBwATfI9SljTBwguoyC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F34913-27E9-5FF6-B750-0B2F942A3DB7}" name="Issy Booth" initials="IB" userId="S::isabelleb@unicef.org.uk::95590697-42e6-45d1-b9a0-5c7c6819ef82" providerId="AD"/>
  <p188:author id="{B95477F7-2DE3-7072-F910-7B1B3AA86CA9}" name="lauraellenkennedy@outlook.com" initials="la" userId="S::urn:spo:guest#lauraellenkennedy@outlook.com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227AB9-174E-E4F2-814A-7C65D204820B}" v="7" dt="2024-08-15T14:01:06.242"/>
    <p1510:client id="{5DB9303F-A473-DB6C-6EFD-CE484DE69322}" v="58" dt="2024-08-15T11:28:41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51" Type="http://customschemas.google.com/relationships/presentationmetadata" Target="metadata"/><Relationship Id="rId3" Type="http://schemas.openxmlformats.org/officeDocument/2006/relationships/customXml" Target="../customXml/item3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56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sy Booth" userId="S::isabelleb@unicef.org.uk::95590697-42e6-45d1-b9a0-5c7c6819ef82" providerId="AD" clId="Web-{211CE7FB-E2E8-17C2-B14A-FCADD9581FAA}"/>
    <pc:docChg chg="mod">
      <pc:chgData name="Issy Booth" userId="S::isabelleb@unicef.org.uk::95590697-42e6-45d1-b9a0-5c7c6819ef82" providerId="AD" clId="Web-{211CE7FB-E2E8-17C2-B14A-FCADD9581FAA}" dt="2024-07-15T10:43:51.124" v="1"/>
      <pc:docMkLst>
        <pc:docMk/>
      </pc:docMkLst>
      <pc:sldChg chg="modCm">
        <pc:chgData name="Issy Booth" userId="S::isabelleb@unicef.org.uk::95590697-42e6-45d1-b9a0-5c7c6819ef82" providerId="AD" clId="Web-{211CE7FB-E2E8-17C2-B14A-FCADD9581FAA}" dt="2024-07-15T10:43:51.124" v="1"/>
        <pc:sldMkLst>
          <pc:docMk/>
          <pc:sldMk cId="1135859490" sldId="2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Issy Booth" userId="S::isabelleb@unicef.org.uk::95590697-42e6-45d1-b9a0-5c7c6819ef82" providerId="AD" clId="Web-{211CE7FB-E2E8-17C2-B14A-FCADD9581FAA}" dt="2024-07-15T10:43:51.124" v="1"/>
              <pc2:cmMkLst xmlns:pc2="http://schemas.microsoft.com/office/powerpoint/2019/9/main/command">
                <pc:docMk/>
                <pc:sldMk cId="1135859490" sldId="275"/>
                <pc2:cmMk id="{5B392485-5D51-45DD-AE6B-C1AFE02644BF}"/>
              </pc2:cmMkLst>
              <pc226:cmRplyChg chg="add">
                <pc226:chgData name="Issy Booth" userId="S::isabelleb@unicef.org.uk::95590697-42e6-45d1-b9a0-5c7c6819ef82" providerId="AD" clId="Web-{211CE7FB-E2E8-17C2-B14A-FCADD9581FAA}" dt="2024-07-15T10:43:51.124" v="1"/>
                <pc2:cmRplyMkLst xmlns:pc2="http://schemas.microsoft.com/office/powerpoint/2019/9/main/command">
                  <pc:docMk/>
                  <pc:sldMk cId="1135859490" sldId="275"/>
                  <pc2:cmMk id="{5B392485-5D51-45DD-AE6B-C1AFE02644BF}"/>
                  <pc2:cmRplyMk id="{686DFE06-45C7-4530-A851-0BBBCAFA2C5D}"/>
                </pc2:cmRplyMkLst>
              </pc226:cmRplyChg>
            </pc226:cmChg>
          </p:ext>
        </pc:extLst>
      </pc:sldChg>
    </pc:docChg>
  </pc:docChgLst>
  <pc:docChgLst>
    <pc:chgData name="alisdair.m@gmail.com" userId="S::urn:spo:guest#alisdair.m@gmail.com::" providerId="AD" clId="Web-{5DB9303F-A473-DB6C-6EFD-CE484DE69322}"/>
    <pc:docChg chg="modSld">
      <pc:chgData name="alisdair.m@gmail.com" userId="S::urn:spo:guest#alisdair.m@gmail.com::" providerId="AD" clId="Web-{5DB9303F-A473-DB6C-6EFD-CE484DE69322}" dt="2024-08-15T11:28:41.475" v="57"/>
      <pc:docMkLst>
        <pc:docMk/>
      </pc:docMkLst>
      <pc:sldChg chg="addSp delSp modSp mod setBg">
        <pc:chgData name="alisdair.m@gmail.com" userId="S::urn:spo:guest#alisdair.m@gmail.com::" providerId="AD" clId="Web-{5DB9303F-A473-DB6C-6EFD-CE484DE69322}" dt="2024-08-15T11:27:01.097" v="40" actId="1076"/>
        <pc:sldMkLst>
          <pc:docMk/>
          <pc:sldMk cId="1135859490" sldId="275"/>
        </pc:sldMkLst>
        <pc:spChg chg="mod">
          <ac:chgData name="alisdair.m@gmail.com" userId="S::urn:spo:guest#alisdair.m@gmail.com::" providerId="AD" clId="Web-{5DB9303F-A473-DB6C-6EFD-CE484DE69322}" dt="2024-08-15T11:21:49.152" v="19" actId="1076"/>
          <ac:spMkLst>
            <pc:docMk/>
            <pc:sldMk cId="1135859490" sldId="275"/>
            <ac:spMk id="6" creationId="{36899BD0-AE12-4D96-0829-70EA449A8FCC}"/>
          </ac:spMkLst>
        </pc:spChg>
        <pc:spChg chg="mod">
          <ac:chgData name="alisdair.m@gmail.com" userId="S::urn:spo:guest#alisdair.m@gmail.com::" providerId="AD" clId="Web-{5DB9303F-A473-DB6C-6EFD-CE484DE69322}" dt="2024-08-15T11:24:54.422" v="25" actId="1076"/>
          <ac:spMkLst>
            <pc:docMk/>
            <pc:sldMk cId="1135859490" sldId="275"/>
            <ac:spMk id="21" creationId="{2FCE66F2-F52B-6A19-B36E-C6054812EBE0}"/>
          </ac:spMkLst>
        </pc:spChg>
        <pc:picChg chg="mod">
          <ac:chgData name="alisdair.m@gmail.com" userId="S::urn:spo:guest#alisdair.m@gmail.com::" providerId="AD" clId="Web-{5DB9303F-A473-DB6C-6EFD-CE484DE69322}" dt="2024-08-15T11:24:42.438" v="24" actId="1076"/>
          <ac:picMkLst>
            <pc:docMk/>
            <pc:sldMk cId="1135859490" sldId="275"/>
            <ac:picMk id="4" creationId="{D31B807D-98AF-6104-079E-5DF16C369D8D}"/>
          </ac:picMkLst>
        </pc:picChg>
        <pc:picChg chg="del">
          <ac:chgData name="alisdair.m@gmail.com" userId="S::urn:spo:guest#alisdair.m@gmail.com::" providerId="AD" clId="Web-{5DB9303F-A473-DB6C-6EFD-CE484DE69322}" dt="2024-08-15T11:19:57.274" v="1"/>
          <ac:picMkLst>
            <pc:docMk/>
            <pc:sldMk cId="1135859490" sldId="275"/>
            <ac:picMk id="5" creationId="{851FD960-69FA-2B9A-2550-F50F1DE39FAF}"/>
          </ac:picMkLst>
        </pc:picChg>
        <pc:picChg chg="del">
          <ac:chgData name="alisdair.m@gmail.com" userId="S::urn:spo:guest#alisdair.m@gmail.com::" providerId="AD" clId="Web-{5DB9303F-A473-DB6C-6EFD-CE484DE69322}" dt="2024-08-15T11:19:54.806" v="0"/>
          <ac:picMkLst>
            <pc:docMk/>
            <pc:sldMk cId="1135859490" sldId="275"/>
            <ac:picMk id="7" creationId="{FDDCF6E0-AC53-6785-3EDD-30EA0B315F3E}"/>
          </ac:picMkLst>
        </pc:picChg>
        <pc:picChg chg="mod">
          <ac:chgData name="alisdair.m@gmail.com" userId="S::urn:spo:guest#alisdair.m@gmail.com::" providerId="AD" clId="Web-{5DB9303F-A473-DB6C-6EFD-CE484DE69322}" dt="2024-08-15T11:27:01.097" v="40" actId="1076"/>
          <ac:picMkLst>
            <pc:docMk/>
            <pc:sldMk cId="1135859490" sldId="275"/>
            <ac:picMk id="15" creationId="{800AEDFF-FB68-C965-4768-EF6F5D13DFD6}"/>
          </ac:picMkLst>
        </pc:picChg>
        <pc:picChg chg="mod">
          <ac:chgData name="alisdair.m@gmail.com" userId="S::urn:spo:guest#alisdair.m@gmail.com::" providerId="AD" clId="Web-{5DB9303F-A473-DB6C-6EFD-CE484DE69322}" dt="2024-08-15T11:26:55.629" v="38" actId="14100"/>
          <ac:picMkLst>
            <pc:docMk/>
            <pc:sldMk cId="1135859490" sldId="275"/>
            <ac:picMk id="16" creationId="{D5A7A828-D36C-10E4-3E92-CF9D416416B3}"/>
          </ac:picMkLst>
        </pc:picChg>
        <pc:picChg chg="mod modCrop">
          <ac:chgData name="alisdair.m@gmail.com" userId="S::urn:spo:guest#alisdair.m@gmail.com::" providerId="AD" clId="Web-{5DB9303F-A473-DB6C-6EFD-CE484DE69322}" dt="2024-08-15T11:26:30.565" v="32" actId="1076"/>
          <ac:picMkLst>
            <pc:docMk/>
            <pc:sldMk cId="1135859490" sldId="275"/>
            <ac:picMk id="17" creationId="{D68FB700-9D62-59A8-AC21-60D1825C2818}"/>
          </ac:picMkLst>
        </pc:picChg>
        <pc:picChg chg="mod">
          <ac:chgData name="alisdair.m@gmail.com" userId="S::urn:spo:guest#alisdair.m@gmail.com::" providerId="AD" clId="Web-{5DB9303F-A473-DB6C-6EFD-CE484DE69322}" dt="2024-08-15T11:21:30.199" v="14" actId="1076"/>
          <ac:picMkLst>
            <pc:docMk/>
            <pc:sldMk cId="1135859490" sldId="275"/>
            <ac:picMk id="25" creationId="{420D1F10-FDE7-7AD6-0169-D5B9C70FC5A0}"/>
          </ac:picMkLst>
        </pc:picChg>
        <pc:inkChg chg="add del">
          <ac:chgData name="alisdair.m@gmail.com" userId="S::urn:spo:guest#alisdair.m@gmail.com::" providerId="AD" clId="Web-{5DB9303F-A473-DB6C-6EFD-CE484DE69322}" dt="2024-08-15T11:25:58.940" v="27"/>
          <ac:inkMkLst>
            <pc:docMk/>
            <pc:sldMk cId="1135859490" sldId="275"/>
            <ac:inkMk id="2" creationId="{93ABB287-02EB-0EDB-82FE-50826E35BB06}"/>
          </ac:inkMkLst>
        </pc:inkChg>
      </pc:sldChg>
      <pc:sldChg chg="delSp modSp">
        <pc:chgData name="alisdair.m@gmail.com" userId="S::urn:spo:guest#alisdair.m@gmail.com::" providerId="AD" clId="Web-{5DB9303F-A473-DB6C-6EFD-CE484DE69322}" dt="2024-08-15T11:28:02.818" v="49"/>
        <pc:sldMkLst>
          <pc:docMk/>
          <pc:sldMk cId="4171311954" sldId="332"/>
        </pc:sldMkLst>
        <pc:picChg chg="mod modCrop">
          <ac:chgData name="alisdair.m@gmail.com" userId="S::urn:spo:guest#alisdair.m@gmail.com::" providerId="AD" clId="Web-{5DB9303F-A473-DB6C-6EFD-CE484DE69322}" dt="2024-08-15T11:28:02.818" v="49"/>
          <ac:picMkLst>
            <pc:docMk/>
            <pc:sldMk cId="4171311954" sldId="332"/>
            <ac:picMk id="12" creationId="{81354915-5EA7-F6BD-1273-C4C933100B98}"/>
          </ac:picMkLst>
        </pc:picChg>
        <pc:picChg chg="del">
          <ac:chgData name="alisdair.m@gmail.com" userId="S::urn:spo:guest#alisdair.m@gmail.com::" providerId="AD" clId="Web-{5DB9303F-A473-DB6C-6EFD-CE484DE69322}" dt="2024-08-15T11:27:17.723" v="44"/>
          <ac:picMkLst>
            <pc:docMk/>
            <pc:sldMk cId="4171311954" sldId="332"/>
            <ac:picMk id="14" creationId="{7AAC1DBA-228A-01D5-88AE-D34C71308333}"/>
          </ac:picMkLst>
        </pc:picChg>
        <pc:picChg chg="del">
          <ac:chgData name="alisdair.m@gmail.com" userId="S::urn:spo:guest#alisdair.m@gmail.com::" providerId="AD" clId="Web-{5DB9303F-A473-DB6C-6EFD-CE484DE69322}" dt="2024-08-15T11:27:19.864" v="45"/>
          <ac:picMkLst>
            <pc:docMk/>
            <pc:sldMk cId="4171311954" sldId="332"/>
            <ac:picMk id="16" creationId="{30ACBDE3-54E9-8612-5E87-2774AD456D94}"/>
          </ac:picMkLst>
        </pc:picChg>
        <pc:picChg chg="del">
          <ac:chgData name="alisdair.m@gmail.com" userId="S::urn:spo:guest#alisdair.m@gmail.com::" providerId="AD" clId="Web-{5DB9303F-A473-DB6C-6EFD-CE484DE69322}" dt="2024-08-15T11:27:17.723" v="43"/>
          <ac:picMkLst>
            <pc:docMk/>
            <pc:sldMk cId="4171311954" sldId="332"/>
            <ac:picMk id="17" creationId="{27021C11-948C-CC65-C0ED-82CA4E0AA57C}"/>
          </ac:picMkLst>
        </pc:picChg>
        <pc:picChg chg="del">
          <ac:chgData name="alisdair.m@gmail.com" userId="S::urn:spo:guest#alisdair.m@gmail.com::" providerId="AD" clId="Web-{5DB9303F-A473-DB6C-6EFD-CE484DE69322}" dt="2024-08-15T11:27:17.723" v="42"/>
          <ac:picMkLst>
            <pc:docMk/>
            <pc:sldMk cId="4171311954" sldId="332"/>
            <ac:picMk id="18" creationId="{F243D6B0-C6A8-D1DB-1268-16DA6DD263D5}"/>
          </ac:picMkLst>
        </pc:picChg>
        <pc:picChg chg="del">
          <ac:chgData name="alisdair.m@gmail.com" userId="S::urn:spo:guest#alisdair.m@gmail.com::" providerId="AD" clId="Web-{5DB9303F-A473-DB6C-6EFD-CE484DE69322}" dt="2024-08-15T11:27:17.723" v="41"/>
          <ac:picMkLst>
            <pc:docMk/>
            <pc:sldMk cId="4171311954" sldId="332"/>
            <ac:picMk id="19" creationId="{E58584EF-7E96-B5E1-460A-C6957EC3B516}"/>
          </ac:picMkLst>
        </pc:picChg>
      </pc:sldChg>
      <pc:sldChg chg="addSp delSp modSp">
        <pc:chgData name="alisdair.m@gmail.com" userId="S::urn:spo:guest#alisdair.m@gmail.com::" providerId="AD" clId="Web-{5DB9303F-A473-DB6C-6EFD-CE484DE69322}" dt="2024-08-15T11:28:41.475" v="57"/>
        <pc:sldMkLst>
          <pc:docMk/>
          <pc:sldMk cId="3919882484" sldId="333"/>
        </pc:sldMkLst>
        <pc:spChg chg="mod">
          <ac:chgData name="alisdair.m@gmail.com" userId="S::urn:spo:guest#alisdair.m@gmail.com::" providerId="AD" clId="Web-{5DB9303F-A473-DB6C-6EFD-CE484DE69322}" dt="2024-08-15T11:28:40.787" v="56" actId="1076"/>
          <ac:spMkLst>
            <pc:docMk/>
            <pc:sldMk cId="3919882484" sldId="333"/>
            <ac:spMk id="11" creationId="{406C4673-D819-8B75-3F94-B645268152BD}"/>
          </ac:spMkLst>
        </pc:spChg>
        <pc:picChg chg="del">
          <ac:chgData name="alisdair.m@gmail.com" userId="S::urn:spo:guest#alisdair.m@gmail.com::" providerId="AD" clId="Web-{5DB9303F-A473-DB6C-6EFD-CE484DE69322}" dt="2024-08-15T11:28:13.724" v="50"/>
          <ac:picMkLst>
            <pc:docMk/>
            <pc:sldMk cId="3919882484" sldId="333"/>
            <ac:picMk id="7" creationId="{F3127939-F253-5161-3B29-20F897F8CBB3}"/>
          </ac:picMkLst>
        </pc:picChg>
        <pc:picChg chg="add del">
          <ac:chgData name="alisdair.m@gmail.com" userId="S::urn:spo:guest#alisdair.m@gmail.com::" providerId="AD" clId="Web-{5DB9303F-A473-DB6C-6EFD-CE484DE69322}" dt="2024-08-15T11:28:17.834" v="52"/>
          <ac:picMkLst>
            <pc:docMk/>
            <pc:sldMk cId="3919882484" sldId="333"/>
            <ac:picMk id="9" creationId="{3E026E54-1185-43DA-8E41-33DCACD34A38}"/>
          </ac:picMkLst>
        </pc:picChg>
        <pc:picChg chg="add">
          <ac:chgData name="alisdair.m@gmail.com" userId="S::urn:spo:guest#alisdair.m@gmail.com::" providerId="AD" clId="Web-{5DB9303F-A473-DB6C-6EFD-CE484DE69322}" dt="2024-08-15T11:28:41.475" v="57"/>
          <ac:picMkLst>
            <pc:docMk/>
            <pc:sldMk cId="3919882484" sldId="333"/>
            <ac:picMk id="13" creationId="{8B581C4F-C1A8-6551-4644-33DAB38D7CBB}"/>
          </ac:picMkLst>
        </pc:picChg>
        <pc:picChg chg="del">
          <ac:chgData name="alisdair.m@gmail.com" userId="S::urn:spo:guest#alisdair.m@gmail.com::" providerId="AD" clId="Web-{5DB9303F-A473-DB6C-6EFD-CE484DE69322}" dt="2024-08-15T11:28:26.584" v="53"/>
          <ac:picMkLst>
            <pc:docMk/>
            <pc:sldMk cId="3919882484" sldId="333"/>
            <ac:picMk id="17" creationId="{27021C11-948C-CC65-C0ED-82CA4E0AA57C}"/>
          </ac:picMkLst>
        </pc:picChg>
        <pc:picChg chg="del">
          <ac:chgData name="alisdair.m@gmail.com" userId="S::urn:spo:guest#alisdair.m@gmail.com::" providerId="AD" clId="Web-{5DB9303F-A473-DB6C-6EFD-CE484DE69322}" dt="2024-08-15T11:28:32.631" v="54"/>
          <ac:picMkLst>
            <pc:docMk/>
            <pc:sldMk cId="3919882484" sldId="333"/>
            <ac:picMk id="18" creationId="{F243D6B0-C6A8-D1DB-1268-16DA6DD263D5}"/>
          </ac:picMkLst>
        </pc:picChg>
        <pc:picChg chg="del">
          <ac:chgData name="alisdair.m@gmail.com" userId="S::urn:spo:guest#alisdair.m@gmail.com::" providerId="AD" clId="Web-{5DB9303F-A473-DB6C-6EFD-CE484DE69322}" dt="2024-08-15T11:28:35.819" v="55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alisdair.m@gmail.com" userId="S::urn:spo:guest#alisdair.m@gmail.com::" providerId="AD" clId="Web-{3D227AB9-174E-E4F2-814A-7C65D204820B}"/>
    <pc:docChg chg="modSld">
      <pc:chgData name="alisdair.m@gmail.com" userId="S::urn:spo:guest#alisdair.m@gmail.com::" providerId="AD" clId="Web-{3D227AB9-174E-E4F2-814A-7C65D204820B}" dt="2024-08-15T14:01:06.242" v="6" actId="1076"/>
      <pc:docMkLst>
        <pc:docMk/>
      </pc:docMkLst>
      <pc:sldChg chg="addSp modSp">
        <pc:chgData name="alisdair.m@gmail.com" userId="S::urn:spo:guest#alisdair.m@gmail.com::" providerId="AD" clId="Web-{3D227AB9-174E-E4F2-814A-7C65D204820B}" dt="2024-08-15T14:01:06.242" v="6" actId="1076"/>
        <pc:sldMkLst>
          <pc:docMk/>
          <pc:sldMk cId="3919882484" sldId="333"/>
        </pc:sldMkLst>
        <pc:spChg chg="add mod">
          <ac:chgData name="alisdair.m@gmail.com" userId="S::urn:spo:guest#alisdair.m@gmail.com::" providerId="AD" clId="Web-{3D227AB9-174E-E4F2-814A-7C65D204820B}" dt="2024-08-15T14:01:06.242" v="6" actId="1076"/>
          <ac:spMkLst>
            <pc:docMk/>
            <pc:sldMk cId="3919882484" sldId="333"/>
            <ac:spMk id="6" creationId="{AFA07EF9-459F-D05F-566B-AC878945461B}"/>
          </ac:spMkLst>
        </pc:spChg>
        <pc:picChg chg="mod">
          <ac:chgData name="alisdair.m@gmail.com" userId="S::urn:spo:guest#alisdair.m@gmail.com::" providerId="AD" clId="Web-{3D227AB9-174E-E4F2-814A-7C65D204820B}" dt="2024-08-15T14:00:57.742" v="4" actId="1076"/>
          <ac:picMkLst>
            <pc:docMk/>
            <pc:sldMk cId="3919882484" sldId="333"/>
            <ac:picMk id="4" creationId="{DC85EEE9-2851-6914-28DD-64B26219522E}"/>
          </ac:picMkLst>
        </pc:picChg>
        <pc:picChg chg="mod">
          <ac:chgData name="alisdair.m@gmail.com" userId="S::urn:spo:guest#alisdair.m@gmail.com::" providerId="AD" clId="Web-{3D227AB9-174E-E4F2-814A-7C65D204820B}" dt="2024-08-15T14:00:57.788" v="5" actId="1076"/>
          <ac:picMkLst>
            <pc:docMk/>
            <pc:sldMk cId="3919882484" sldId="333"/>
            <ac:picMk id="5" creationId="{B0E60AFE-3D1C-D989-C29C-3D063305CA8E}"/>
          </ac:picMkLst>
        </pc:picChg>
      </pc:sldChg>
    </pc:docChg>
  </pc:docChgLst>
  <pc:docChgLst>
    <pc:chgData name="lauraellenkennedy@outlook.com" userId="S::urn:spo:guest#lauraellenkennedy@outlook.com::" providerId="AD" clId="Web-{D6DB31E3-8DB8-13C9-60E8-4B52221B9486}"/>
    <pc:docChg chg="modSld">
      <pc:chgData name="lauraellenkennedy@outlook.com" userId="S::urn:spo:guest#lauraellenkennedy@outlook.com::" providerId="AD" clId="Web-{D6DB31E3-8DB8-13C9-60E8-4B52221B9486}" dt="2024-07-09T08:34:38.528" v="8" actId="20577"/>
      <pc:docMkLst>
        <pc:docMk/>
      </pc:docMkLst>
      <pc:sldChg chg="modSp">
        <pc:chgData name="lauraellenkennedy@outlook.com" userId="S::urn:spo:guest#lauraellenkennedy@outlook.com::" providerId="AD" clId="Web-{D6DB31E3-8DB8-13C9-60E8-4B52221B9486}" dt="2024-07-09T08:34:28.137" v="4" actId="20577"/>
        <pc:sldMkLst>
          <pc:docMk/>
          <pc:sldMk cId="2386253683" sldId="297"/>
        </pc:sldMkLst>
        <pc:spChg chg="mod">
          <ac:chgData name="lauraellenkennedy@outlook.com" userId="S::urn:spo:guest#lauraellenkennedy@outlook.com::" providerId="AD" clId="Web-{D6DB31E3-8DB8-13C9-60E8-4B52221B9486}" dt="2024-07-09T08:34:28.137" v="4" actId="20577"/>
          <ac:spMkLst>
            <pc:docMk/>
            <pc:sldMk cId="2386253683" sldId="297"/>
            <ac:spMk id="7" creationId="{318AE060-7967-BF5E-AA94-405A77C2A5D2}"/>
          </ac:spMkLst>
        </pc:spChg>
      </pc:sldChg>
      <pc:sldChg chg="modSp">
        <pc:chgData name="lauraellenkennedy@outlook.com" userId="S::urn:spo:guest#lauraellenkennedy@outlook.com::" providerId="AD" clId="Web-{D6DB31E3-8DB8-13C9-60E8-4B52221B9486}" dt="2024-07-09T08:34:38.528" v="8" actId="20577"/>
        <pc:sldMkLst>
          <pc:docMk/>
          <pc:sldMk cId="3706343159" sldId="298"/>
        </pc:sldMkLst>
        <pc:spChg chg="mod">
          <ac:chgData name="lauraellenkennedy@outlook.com" userId="S::urn:spo:guest#lauraellenkennedy@outlook.com::" providerId="AD" clId="Web-{D6DB31E3-8DB8-13C9-60E8-4B52221B9486}" dt="2024-07-09T08:34:38.528" v="8" actId="20577"/>
          <ac:spMkLst>
            <pc:docMk/>
            <pc:sldMk cId="3706343159" sldId="298"/>
            <ac:spMk id="7" creationId="{318AE060-7967-BF5E-AA94-405A77C2A5D2}"/>
          </ac:spMkLst>
        </pc:spChg>
      </pc:sldChg>
    </pc:docChg>
  </pc:docChgLst>
  <pc:docChgLst>
    <pc:chgData name="alisdair.m@gmail.com" userId="S::urn:spo:guest#alisdair.m@gmail.com::" providerId="AD" clId="Web-{11F3D339-260B-437B-0E54-D88BC058D052}"/>
    <pc:docChg chg="modSld">
      <pc:chgData name="alisdair.m@gmail.com" userId="S::urn:spo:guest#alisdair.m@gmail.com::" providerId="AD" clId="Web-{11F3D339-260B-437B-0E54-D88BC058D052}" dt="2024-07-18T13:09:06.196" v="189" actId="20577"/>
      <pc:docMkLst>
        <pc:docMk/>
      </pc:docMkLst>
      <pc:sldChg chg="addSp delSp modSp">
        <pc:chgData name="alisdair.m@gmail.com" userId="S::urn:spo:guest#alisdair.m@gmail.com::" providerId="AD" clId="Web-{11F3D339-260B-437B-0E54-D88BC058D052}" dt="2024-07-18T12:54:39.434" v="49"/>
        <pc:sldMkLst>
          <pc:docMk/>
          <pc:sldMk cId="0" sldId="256"/>
        </pc:sldMkLst>
        <pc:spChg chg="add mod">
          <ac:chgData name="alisdair.m@gmail.com" userId="S::urn:spo:guest#alisdair.m@gmail.com::" providerId="AD" clId="Web-{11F3D339-260B-437B-0E54-D88BC058D052}" dt="2024-07-18T12:51:59.111" v="27" actId="20577"/>
          <ac:spMkLst>
            <pc:docMk/>
            <pc:sldMk cId="0" sldId="256"/>
            <ac:spMk id="3" creationId="{CF4D9223-98CC-C9BA-E6A0-E3C8FAA60AEF}"/>
          </ac:spMkLst>
        </pc:spChg>
        <pc:spChg chg="del mod">
          <ac:chgData name="alisdair.m@gmail.com" userId="S::urn:spo:guest#alisdair.m@gmail.com::" providerId="AD" clId="Web-{11F3D339-260B-437B-0E54-D88BC058D052}" dt="2024-07-18T12:54:39.434" v="49"/>
          <ac:spMkLst>
            <pc:docMk/>
            <pc:sldMk cId="0" sldId="256"/>
            <ac:spMk id="13" creationId="{D1BF06A4-1D00-CF1F-6B6A-195CDDAA677D}"/>
          </ac:spMkLst>
        </pc:spChg>
        <pc:spChg chg="del mod">
          <ac:chgData name="alisdair.m@gmail.com" userId="S::urn:spo:guest#alisdair.m@gmail.com::" providerId="AD" clId="Web-{11F3D339-260B-437B-0E54-D88BC058D052}" dt="2024-07-18T12:52:04.174" v="28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11F3D339-260B-437B-0E54-D88BC058D052}" dt="2024-07-18T12:52:28.691" v="32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11F3D339-260B-437B-0E54-D88BC058D052}" dt="2024-07-18T12:54:19.011" v="47"/>
        <pc:sldMkLst>
          <pc:docMk/>
          <pc:sldMk cId="0" sldId="265"/>
        </pc:sldMkLst>
        <pc:spChg chg="del mod">
          <ac:chgData name="alisdair.m@gmail.com" userId="S::urn:spo:guest#alisdair.m@gmail.com::" providerId="AD" clId="Web-{11F3D339-260B-437B-0E54-D88BC058D052}" dt="2024-07-18T12:54:19.011" v="47"/>
          <ac:spMkLst>
            <pc:docMk/>
            <pc:sldMk cId="0" sldId="265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6"/>
          <ac:spMkLst>
            <pc:docMk/>
            <pc:sldMk cId="0" sldId="265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5"/>
          <ac:spMkLst>
            <pc:docMk/>
            <pc:sldMk cId="0" sldId="265"/>
            <ac:spMk id="5" creationId="{545C06F1-4965-C87B-30D8-F81942FA197C}"/>
          </ac:spMkLst>
        </pc:spChg>
        <pc:spChg chg="add del">
          <ac:chgData name="alisdair.m@gmail.com" userId="S::urn:spo:guest#alisdair.m@gmail.com::" providerId="AD" clId="Web-{11F3D339-260B-437B-0E54-D88BC058D052}" dt="2024-07-18T12:54:01.088" v="40"/>
          <ac:spMkLst>
            <pc:docMk/>
            <pc:sldMk cId="0" sldId="265"/>
            <ac:spMk id="6" creationId="{BF0AB301-E10B-54D8-89FE-1C0103784676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8" creationId="{6358F184-A155-C61F-4AA9-3B696B23BCCD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4"/>
          <ac:spMkLst>
            <pc:docMk/>
            <pc:sldMk cId="0" sldId="265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3"/>
          <ac:spMkLst>
            <pc:docMk/>
            <pc:sldMk cId="0" sldId="265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1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2" creationId="{8AD7EDE8-AB11-6C1F-75DD-35A7BB1C90C8}"/>
          </ac:spMkLst>
        </pc:spChg>
        <pc:spChg chg="del mod">
          <ac:chgData name="alisdair.m@gmail.com" userId="S::urn:spo:guest#alisdair.m@gmail.com::" providerId="AD" clId="Web-{11F3D339-260B-437B-0E54-D88BC058D052}" dt="2024-07-18T12:54:19.011" v="42"/>
          <ac:spMkLst>
            <pc:docMk/>
            <pc:sldMk cId="0" sldId="265"/>
            <ac:spMk id="13" creationId="{8AD7EDE8-AB11-6C1F-75DD-35A7BB1C90C8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4" creationId="{3477452C-6D6E-35A9-F668-CC2D86751480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5" creationId="{C1750223-16DD-0032-9ED3-F4F8E59D1F28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6" creationId="{CBB9D317-1CBC-89C0-799E-9771418A208E}"/>
          </ac:spMkLst>
        </pc:spChg>
        <pc:spChg chg="add">
          <ac:chgData name="alisdair.m@gmail.com" userId="S::urn:spo:guest#alisdair.m@gmail.com::" providerId="AD" clId="Web-{11F3D339-260B-437B-0E54-D88BC058D052}" dt="2024-07-18T12:54:08.291" v="41"/>
          <ac:spMkLst>
            <pc:docMk/>
            <pc:sldMk cId="0" sldId="265"/>
            <ac:spMk id="17" creationId="{020289E3-8861-F0A1-D2BA-9ADC5A374BD4}"/>
          </ac:spMkLst>
        </pc:spChg>
      </pc:sldChg>
      <pc:sldChg chg="addSp delSp modSp mod setBg delCm">
        <pc:chgData name="alisdair.m@gmail.com" userId="S::urn:spo:guest#alisdair.m@gmail.com::" providerId="AD" clId="Web-{11F3D339-260B-437B-0E54-D88BC058D052}" dt="2024-07-18T13:02:30.498" v="87" actId="1076"/>
        <pc:sldMkLst>
          <pc:docMk/>
          <pc:sldMk cId="1135859490" sldId="275"/>
        </pc:sldMkLst>
        <pc:spChg chg="add mod">
          <ac:chgData name="alisdair.m@gmail.com" userId="S::urn:spo:guest#alisdair.m@gmail.com::" providerId="AD" clId="Web-{11F3D339-260B-437B-0E54-D88BC058D052}" dt="2024-07-18T12:56:11.628" v="61" actId="20577"/>
          <ac:spMkLst>
            <pc:docMk/>
            <pc:sldMk cId="1135859490" sldId="275"/>
            <ac:spMk id="3" creationId="{89277805-4778-014A-0397-829FD8AA78FA}"/>
          </ac:spMkLst>
        </pc:spChg>
        <pc:spChg chg="mod">
          <ac:chgData name="alisdair.m@gmail.com" userId="S::urn:spo:guest#alisdair.m@gmail.com::" providerId="AD" clId="Web-{11F3D339-260B-437B-0E54-D88BC058D052}" dt="2024-07-18T12:56:29.926" v="65" actId="20577"/>
          <ac:spMkLst>
            <pc:docMk/>
            <pc:sldMk cId="1135859490" sldId="275"/>
            <ac:spMk id="6" creationId="{36899BD0-AE12-4D96-0829-70EA449A8FCC}"/>
          </ac:spMkLst>
        </pc:spChg>
        <pc:spChg chg="mod">
          <ac:chgData name="alisdair.m@gmail.com" userId="S::urn:spo:guest#alisdair.m@gmail.com::" providerId="AD" clId="Web-{11F3D339-260B-437B-0E54-D88BC058D052}" dt="2024-07-18T12:56:36.848" v="68" actId="20577"/>
          <ac:spMkLst>
            <pc:docMk/>
            <pc:sldMk cId="1135859490" sldId="275"/>
            <ac:spMk id="21" creationId="{2FCE66F2-F52B-6A19-B36E-C6054812EBE0}"/>
          </ac:spMkLst>
        </pc:spChg>
        <pc:spChg chg="mod">
          <ac:chgData name="alisdair.m@gmail.com" userId="S::urn:spo:guest#alisdair.m@gmail.com::" providerId="AD" clId="Web-{11F3D339-260B-437B-0E54-D88BC058D052}" dt="2024-07-18T12:57:29.196" v="77" actId="14100"/>
          <ac:spMkLst>
            <pc:docMk/>
            <pc:sldMk cId="1135859490" sldId="275"/>
            <ac:spMk id="23" creationId="{EDF504E0-C347-F8DA-5CBC-5C61129FE0C8}"/>
          </ac:spMkLst>
        </pc:spChg>
        <pc:spChg chg="del mod">
          <ac:chgData name="alisdair.m@gmail.com" userId="S::urn:spo:guest#alisdair.m@gmail.com::" providerId="AD" clId="Web-{11F3D339-260B-437B-0E54-D88BC058D052}" dt="2024-07-18T12:57:13.429" v="75"/>
          <ac:spMkLst>
            <pc:docMk/>
            <pc:sldMk cId="1135859490" sldId="275"/>
            <ac:spMk id="24" creationId="{CD7BD5AC-75CC-46A9-3781-802B21140375}"/>
          </ac:spMkLst>
        </pc:spChg>
        <pc:spChg chg="del">
          <ac:chgData name="alisdair.m@gmail.com" userId="S::urn:spo:guest#alisdair.m@gmail.com::" providerId="AD" clId="Web-{11F3D339-260B-437B-0E54-D88BC058D052}" dt="2024-07-18T12:56:08.112" v="59"/>
          <ac:spMkLst>
            <pc:docMk/>
            <pc:sldMk cId="1135859490" sldId="275"/>
            <ac:spMk id="40" creationId="{00000000-0000-0000-0000-000000000000}"/>
          </ac:spMkLst>
        </pc:spChg>
        <pc:picChg chg="mod">
          <ac:chgData name="alisdair.m@gmail.com" userId="S::urn:spo:guest#alisdair.m@gmail.com::" providerId="AD" clId="Web-{11F3D339-260B-437B-0E54-D88BC058D052}" dt="2024-07-18T12:57:06.100" v="73" actId="1076"/>
          <ac:picMkLst>
            <pc:docMk/>
            <pc:sldMk cId="1135859490" sldId="275"/>
            <ac:picMk id="4" creationId="{D31B807D-98AF-6104-079E-5DF16C369D8D}"/>
          </ac:picMkLst>
        </pc:picChg>
        <pc:picChg chg="add mod">
          <ac:chgData name="alisdair.m@gmail.com" userId="S::urn:spo:guest#alisdair.m@gmail.com::" providerId="AD" clId="Web-{11F3D339-260B-437B-0E54-D88BC058D052}" dt="2024-07-18T13:02:30.498" v="87" actId="1076"/>
          <ac:picMkLst>
            <pc:docMk/>
            <pc:sldMk cId="1135859490" sldId="275"/>
            <ac:picMk id="5" creationId="{851FD960-69FA-2B9A-2550-F50F1DE39FAF}"/>
          </ac:picMkLst>
        </pc:picChg>
        <pc:picChg chg="add mod ord">
          <ac:chgData name="alisdair.m@gmail.com" userId="S::urn:spo:guest#alisdair.m@gmail.com::" providerId="AD" clId="Web-{11F3D339-260B-437B-0E54-D88BC058D052}" dt="2024-07-18T13:01:08.258" v="84" actId="1076"/>
          <ac:picMkLst>
            <pc:docMk/>
            <pc:sldMk cId="1135859490" sldId="275"/>
            <ac:picMk id="7" creationId="{FDDCF6E0-AC53-6785-3EDD-30EA0B315F3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lisdair.m@gmail.com" userId="S::urn:spo:guest#alisdair.m@gmail.com::" providerId="AD" clId="Web-{11F3D339-260B-437B-0E54-D88BC058D052}" dt="2024-07-18T12:57:18.570" v="76"/>
              <pc2:cmMkLst xmlns:pc2="http://schemas.microsoft.com/office/powerpoint/2019/9/main/command">
                <pc:docMk/>
                <pc:sldMk cId="1135859490" sldId="275"/>
                <pc2:cmMk id="{5B392485-5D51-45DD-AE6B-C1AFE02644BF}"/>
              </pc2:cmMkLst>
            </pc226:cmChg>
          </p:ext>
        </pc:extLst>
      </pc:sldChg>
      <pc:sldChg chg="addSp delSp modSp">
        <pc:chgData name="alisdair.m@gmail.com" userId="S::urn:spo:guest#alisdair.m@gmail.com::" providerId="AD" clId="Web-{11F3D339-260B-437B-0E54-D88BC058D052}" dt="2024-07-18T12:55:34.563" v="58" actId="20577"/>
        <pc:sldMkLst>
          <pc:docMk/>
          <pc:sldMk cId="2386253683" sldId="297"/>
        </pc:sldMkLst>
        <pc:spChg chg="add">
          <ac:chgData name="alisdair.m@gmail.com" userId="S::urn:spo:guest#alisdair.m@gmail.com::" providerId="AD" clId="Web-{11F3D339-260B-437B-0E54-D88BC058D052}" dt="2024-07-18T12:55:15.999" v="56"/>
          <ac:spMkLst>
            <pc:docMk/>
            <pc:sldMk cId="2386253683" sldId="297"/>
            <ac:spMk id="2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2:55:15.999" v="56"/>
          <ac:spMkLst>
            <pc:docMk/>
            <pc:sldMk cId="2386253683" sldId="297"/>
            <ac:spMk id="3" creationId="{44D56375-52E0-0DEA-7FAA-06E41FB669B0}"/>
          </ac:spMkLst>
        </pc:spChg>
        <pc:spChg chg="mod">
          <ac:chgData name="alisdair.m@gmail.com" userId="S::urn:spo:guest#alisdair.m@gmail.com::" providerId="AD" clId="Web-{11F3D339-260B-437B-0E54-D88BC058D052}" dt="2024-07-18T12:55:34.563" v="58" actId="20577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11F3D339-260B-437B-0E54-D88BC058D052}" dt="2024-07-18T12:55:15.749" v="55"/>
          <ac:spMkLst>
            <pc:docMk/>
            <pc:sldMk cId="2386253683" sldId="297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11F3D339-260B-437B-0E54-D88BC058D052}" dt="2024-07-18T12:55:15.749" v="54"/>
          <ac:spMkLst>
            <pc:docMk/>
            <pc:sldMk cId="2386253683" sldId="297"/>
            <ac:spMk id="13" creationId="{8AD7EDE8-AB11-6C1F-75DD-35A7BB1C90C8}"/>
          </ac:spMkLst>
        </pc:spChg>
      </pc:sldChg>
      <pc:sldChg chg="addSp delSp modSp">
        <pc:chgData name="alisdair.m@gmail.com" userId="S::urn:spo:guest#alisdair.m@gmail.com::" providerId="AD" clId="Web-{11F3D339-260B-437B-0E54-D88BC058D052}" dt="2024-07-18T12:55:25.734" v="57" actId="20577"/>
        <pc:sldMkLst>
          <pc:docMk/>
          <pc:sldMk cId="3706343159" sldId="298"/>
        </pc:sldMkLst>
        <pc:spChg chg="add">
          <ac:chgData name="alisdair.m@gmail.com" userId="S::urn:spo:guest#alisdair.m@gmail.com::" providerId="AD" clId="Web-{11F3D339-260B-437B-0E54-D88BC058D052}" dt="2024-07-18T12:55:07.967" v="52"/>
          <ac:spMkLst>
            <pc:docMk/>
            <pc:sldMk cId="3706343159" sldId="298"/>
            <ac:spMk id="2" creationId="{B9B8C321-ABC1-8E67-8CAA-8FD19868B140}"/>
          </ac:spMkLst>
        </pc:spChg>
        <pc:spChg chg="del">
          <ac:chgData name="alisdair.m@gmail.com" userId="S::urn:spo:guest#alisdair.m@gmail.com::" providerId="AD" clId="Web-{11F3D339-260B-437B-0E54-D88BC058D052}" dt="2024-07-18T12:55:07.702" v="51"/>
          <ac:spMkLst>
            <pc:docMk/>
            <pc:sldMk cId="3706343159" sldId="298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11F3D339-260B-437B-0E54-D88BC058D052}" dt="2024-07-18T12:55:12.186" v="53" actId="20577"/>
          <ac:spMkLst>
            <pc:docMk/>
            <pc:sldMk cId="3706343159" sldId="298"/>
            <ac:spMk id="4" creationId="{44D56375-52E0-0DEA-7FAA-06E41FB669B0}"/>
          </ac:spMkLst>
        </pc:spChg>
        <pc:spChg chg="del">
          <ac:chgData name="alisdair.m@gmail.com" userId="S::urn:spo:guest#alisdair.m@gmail.com::" providerId="AD" clId="Web-{11F3D339-260B-437B-0E54-D88BC058D052}" dt="2024-07-18T12:55:07.702" v="50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11F3D339-260B-437B-0E54-D88BC058D052}" dt="2024-07-18T12:55:25.734" v="57" actId="20577"/>
          <ac:spMkLst>
            <pc:docMk/>
            <pc:sldMk cId="3706343159" sldId="298"/>
            <ac:spMk id="7" creationId="{318AE060-7967-BF5E-AA94-405A77C2A5D2}"/>
          </ac:spMkLst>
        </pc:spChg>
      </pc:sldChg>
      <pc:sldChg chg="addSp delSp modSp">
        <pc:chgData name="alisdair.m@gmail.com" userId="S::urn:spo:guest#alisdair.m@gmail.com::" providerId="AD" clId="Web-{11F3D339-260B-437B-0E54-D88BC058D052}" dt="2024-07-18T13:07:03.797" v="159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11F3D339-260B-437B-0E54-D88BC058D052}" dt="2024-07-18T13:03:44.081" v="129"/>
          <ac:spMkLst>
            <pc:docMk/>
            <pc:sldMk cId="341196586" sldId="331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8"/>
          <ac:spMkLst>
            <pc:docMk/>
            <pc:sldMk cId="341196586" sldId="331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7"/>
          <ac:spMkLst>
            <pc:docMk/>
            <pc:sldMk cId="341196586" sldId="331"/>
            <ac:spMk id="5" creationId="{545C06F1-4965-C87B-30D8-F81942FA197C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6"/>
          <ac:spMkLst>
            <pc:docMk/>
            <pc:sldMk cId="341196586" sldId="331"/>
            <ac:spMk id="6" creationId="{1C8E5EC7-88DC-2EE1-ADA9-6A820BC792F7}"/>
          </ac:spMkLst>
        </pc:spChg>
        <pc:spChg chg="add mod">
          <ac:chgData name="alisdair.m@gmail.com" userId="S::urn:spo:guest#alisdair.m@gmail.com::" providerId="AD" clId="Web-{11F3D339-260B-437B-0E54-D88BC058D052}" dt="2024-07-18T13:05:16.884" v="150" actId="14100"/>
          <ac:spMkLst>
            <pc:docMk/>
            <pc:sldMk cId="341196586" sldId="331"/>
            <ac:spMk id="8" creationId="{F0AC34ED-DF9E-847D-EBA5-D6D04C90B41D}"/>
          </ac:spMkLst>
        </pc:spChg>
        <pc:spChg chg="del mod">
          <ac:chgData name="alisdair.m@gmail.com" userId="S::urn:spo:guest#alisdair.m@gmail.com::" providerId="AD" clId="Web-{11F3D339-260B-437B-0E54-D88BC058D052}" dt="2024-07-18T13:03:44.081" v="125"/>
          <ac:spMkLst>
            <pc:docMk/>
            <pc:sldMk cId="341196586" sldId="331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11F3D339-260B-437B-0E54-D88BC058D052}" dt="2024-07-18T13:03:11.688" v="89"/>
          <ac:spMkLst>
            <pc:docMk/>
            <pc:sldMk cId="341196586" sldId="331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11F3D339-260B-437B-0E54-D88BC058D052}" dt="2024-07-18T13:03:16.626" v="96"/>
          <ac:spMkLst>
            <pc:docMk/>
            <pc:sldMk cId="341196586" sldId="331"/>
            <ac:spMk id="12" creationId="{C5D8C47E-3B3B-4439-967E-3C9EC0899E1C}"/>
          </ac:spMkLst>
        </pc:spChg>
        <pc:spChg chg="del">
          <ac:chgData name="alisdair.m@gmail.com" userId="S::urn:spo:guest#alisdair.m@gmail.com::" providerId="AD" clId="Web-{11F3D339-260B-437B-0E54-D88BC058D052}" dt="2024-07-18T13:03:11.688" v="88"/>
          <ac:spMkLst>
            <pc:docMk/>
            <pc:sldMk cId="341196586" sldId="331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11F3D339-260B-437B-0E54-D88BC058D052}" dt="2024-07-18T13:03:19.048" v="102" actId="20577"/>
          <ac:spMkLst>
            <pc:docMk/>
            <pc:sldMk cId="341196586" sldId="331"/>
            <ac:spMk id="15" creationId="{38831BE5-9B23-D545-15E2-1A4D5B00E395}"/>
          </ac:spMkLst>
        </pc:spChg>
        <pc:spChg chg="add mod">
          <ac:chgData name="alisdair.m@gmail.com" userId="S::urn:spo:guest#alisdair.m@gmail.com::" providerId="AD" clId="Web-{11F3D339-260B-437B-0E54-D88BC058D052}" dt="2024-07-18T13:05:12.462" v="149" actId="14100"/>
          <ac:spMkLst>
            <pc:docMk/>
            <pc:sldMk cId="341196586" sldId="331"/>
            <ac:spMk id="17" creationId="{B2163CA3-0CAB-D7CA-81C1-63F2BEDD281A}"/>
          </ac:spMkLst>
        </pc:spChg>
        <pc:spChg chg="add mod">
          <ac:chgData name="alisdair.m@gmail.com" userId="S::urn:spo:guest#alisdair.m@gmail.com::" providerId="AD" clId="Web-{11F3D339-260B-437B-0E54-D88BC058D052}" dt="2024-07-18T13:05:08.008" v="148" actId="14100"/>
          <ac:spMkLst>
            <pc:docMk/>
            <pc:sldMk cId="341196586" sldId="331"/>
            <ac:spMk id="19" creationId="{5642F26D-F579-6468-912F-67DC4F13C6DA}"/>
          </ac:spMkLst>
        </pc:spChg>
        <pc:spChg chg="add mod">
          <ac:chgData name="alisdair.m@gmail.com" userId="S::urn:spo:guest#alisdair.m@gmail.com::" providerId="AD" clId="Web-{11F3D339-260B-437B-0E54-D88BC058D052}" dt="2024-07-18T13:05:02.258" v="147" actId="14100"/>
          <ac:spMkLst>
            <pc:docMk/>
            <pc:sldMk cId="341196586" sldId="331"/>
            <ac:spMk id="21" creationId="{E2274148-63D5-C3F5-A0A1-DCFEF6E77749}"/>
          </ac:spMkLst>
        </pc:spChg>
        <pc:spChg chg="add mod">
          <ac:chgData name="alisdair.m@gmail.com" userId="S::urn:spo:guest#alisdair.m@gmail.com::" providerId="AD" clId="Web-{11F3D339-260B-437B-0E54-D88BC058D052}" dt="2024-07-18T13:04:46.694" v="144" actId="1076"/>
          <ac:spMkLst>
            <pc:docMk/>
            <pc:sldMk cId="341196586" sldId="331"/>
            <ac:spMk id="23" creationId="{0B7F2394-13F4-2367-2EF4-176F4FFCFC19}"/>
          </ac:spMkLst>
        </pc:spChg>
        <pc:spChg chg="add del">
          <ac:chgData name="alisdair.m@gmail.com" userId="S::urn:spo:guest#alisdair.m@gmail.com::" providerId="AD" clId="Web-{11F3D339-260B-437B-0E54-D88BC058D052}" dt="2024-07-18T13:04:22.724" v="139"/>
          <ac:spMkLst>
            <pc:docMk/>
            <pc:sldMk cId="341196586" sldId="331"/>
            <ac:spMk id="25" creationId="{F374DA1A-46B7-1479-A8C8-7A1F9E18803F}"/>
          </ac:spMkLst>
        </pc:spChg>
        <pc:spChg chg="add del mod">
          <ac:chgData name="alisdair.m@gmail.com" userId="S::urn:spo:guest#alisdair.m@gmail.com::" providerId="AD" clId="Web-{11F3D339-260B-437B-0E54-D88BC058D052}" dt="2024-07-18T13:04:57.289" v="146"/>
          <ac:spMkLst>
            <pc:docMk/>
            <pc:sldMk cId="341196586" sldId="331"/>
            <ac:spMk id="27" creationId="{CFED5578-83FB-1F98-6C1F-C8544CB96B8C}"/>
          </ac:spMkLst>
        </pc:spChg>
        <pc:picChg chg="mod ord modCrop">
          <ac:chgData name="alisdair.m@gmail.com" userId="S::urn:spo:guest#alisdair.m@gmail.com::" providerId="AD" clId="Web-{11F3D339-260B-437B-0E54-D88BC058D052}" dt="2024-07-18T13:07:03.797" v="159"/>
          <ac:picMkLst>
            <pc:docMk/>
            <pc:sldMk cId="341196586" sldId="331"/>
            <ac:picMk id="2" creationId="{CB5772BE-F5A3-8589-1078-572A18D3567A}"/>
          </ac:picMkLst>
        </pc:picChg>
      </pc:sldChg>
      <pc:sldChg chg="modSp">
        <pc:chgData name="alisdair.m@gmail.com" userId="S::urn:spo:guest#alisdair.m@gmail.com::" providerId="AD" clId="Web-{11F3D339-260B-437B-0E54-D88BC058D052}" dt="2024-07-18T13:08:02.129" v="172" actId="20577"/>
        <pc:sldMkLst>
          <pc:docMk/>
          <pc:sldMk cId="4171311954" sldId="332"/>
        </pc:sldMkLst>
        <pc:spChg chg="mod">
          <ac:chgData name="alisdair.m@gmail.com" userId="S::urn:spo:guest#alisdair.m@gmail.com::" providerId="AD" clId="Web-{11F3D339-260B-437B-0E54-D88BC058D052}" dt="2024-07-18T13:07:43.238" v="167" actId="20577"/>
          <ac:spMkLst>
            <pc:docMk/>
            <pc:sldMk cId="4171311954" sldId="332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11F3D339-260B-437B-0E54-D88BC058D052}" dt="2024-07-18T13:08:02.129" v="172" actId="20577"/>
          <ac:spMkLst>
            <pc:docMk/>
            <pc:sldMk cId="4171311954" sldId="332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11F3D339-260B-437B-0E54-D88BC058D052}" dt="2024-07-18T13:07:54.285" v="169" actId="688"/>
          <ac:picMkLst>
            <pc:docMk/>
            <pc:sldMk cId="4171311954" sldId="332"/>
            <ac:picMk id="8" creationId="{0C05ACEC-ACB3-0477-ECC3-D53ABE566CB9}"/>
          </ac:picMkLst>
        </pc:picChg>
      </pc:sldChg>
      <pc:sldChg chg="modSp">
        <pc:chgData name="alisdair.m@gmail.com" userId="S::urn:spo:guest#alisdair.m@gmail.com::" providerId="AD" clId="Web-{11F3D339-260B-437B-0E54-D88BC058D052}" dt="2024-07-18T13:09:06.196" v="189" actId="20577"/>
        <pc:sldMkLst>
          <pc:docMk/>
          <pc:sldMk cId="3919882484" sldId="333"/>
        </pc:sldMkLst>
        <pc:spChg chg="mod">
          <ac:chgData name="alisdair.m@gmail.com" userId="S::urn:spo:guest#alisdair.m@gmail.com::" providerId="AD" clId="Web-{11F3D339-260B-437B-0E54-D88BC058D052}" dt="2024-07-18T13:09:06.196" v="189" actId="20577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11F3D339-260B-437B-0E54-D88BC058D052}" dt="2024-07-18T13:08:36.897" v="184" actId="1076"/>
          <ac:spMkLst>
            <pc:docMk/>
            <pc:sldMk cId="3919882484" sldId="333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11F3D339-260B-437B-0E54-D88BC058D052}" dt="2024-07-18T13:08:59.149" v="188" actId="20577"/>
          <ac:spMkLst>
            <pc:docMk/>
            <pc:sldMk cId="3919882484" sldId="333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11F3D339-260B-437B-0E54-D88BC058D052}" dt="2024-07-18T13:08:54.117" v="187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lauraellenkennedy@outlook.com" userId="S::urn:spo:guest#lauraellenkennedy@outlook.com::" providerId="AD" clId="Web-{D4702411-B75C-AC31-AF33-E06D03B75DCF}"/>
    <pc:docChg chg="mod modSld">
      <pc:chgData name="lauraellenkennedy@outlook.com" userId="S::urn:spo:guest#lauraellenkennedy@outlook.com::" providerId="AD" clId="Web-{D4702411-B75C-AC31-AF33-E06D03B75DCF}" dt="2024-07-15T07:48:48.173" v="30" actId="20577"/>
      <pc:docMkLst>
        <pc:docMk/>
      </pc:docMkLst>
      <pc:sldChg chg="modSp addCm modCm">
        <pc:chgData name="lauraellenkennedy@outlook.com" userId="S::urn:spo:guest#lauraellenkennedy@outlook.com::" providerId="AD" clId="Web-{D4702411-B75C-AC31-AF33-E06D03B75DCF}" dt="2024-07-15T07:48:48.173" v="30" actId="20577"/>
        <pc:sldMkLst>
          <pc:docMk/>
          <pc:sldMk cId="1135859490" sldId="275"/>
        </pc:sldMkLst>
        <pc:spChg chg="mod">
          <ac:chgData name="lauraellenkennedy@outlook.com" userId="S::urn:spo:guest#lauraellenkennedy@outlook.com::" providerId="AD" clId="Web-{D4702411-B75C-AC31-AF33-E06D03B75DCF}" dt="2024-07-15T07:48:48.173" v="30" actId="20577"/>
          <ac:spMkLst>
            <pc:docMk/>
            <pc:sldMk cId="1135859490" sldId="275"/>
            <ac:spMk id="24" creationId="{CD7BD5AC-75CC-46A9-3781-802B2114037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lauraellenkennedy@outlook.com" userId="S::urn:spo:guest#lauraellenkennedy@outlook.com::" providerId="AD" clId="Web-{D4702411-B75C-AC31-AF33-E06D03B75DCF}" dt="2024-07-15T07:48:45.157" v="29"/>
              <pc2:cmMkLst xmlns:pc2="http://schemas.microsoft.com/office/powerpoint/2019/9/main/command">
                <pc:docMk/>
                <pc:sldMk cId="1135859490" sldId="275"/>
                <pc2:cmMk id="{5B392485-5D51-45DD-AE6B-C1AFE02644BF}"/>
              </pc2:cmMkLst>
            </pc226:cmChg>
          </p:ext>
        </pc:extLst>
      </pc:sldChg>
    </pc:docChg>
  </pc:docChgLst>
  <pc:docChgLst>
    <pc:chgData name="alisdair.m@gmail.com" userId="S::urn:spo:guest#alisdair.m@gmail.com::" providerId="AD" clId="Web-{A03ADC3E-ACDE-DD61-BCC9-D3402B430BBA}"/>
    <pc:docChg chg="addSld delSld modSld sldOrd">
      <pc:chgData name="alisdair.m@gmail.com" userId="S::urn:spo:guest#alisdair.m@gmail.com::" providerId="AD" clId="Web-{A03ADC3E-ACDE-DD61-BCC9-D3402B430BBA}" dt="2024-07-09T09:54:11.314" v="912"/>
      <pc:docMkLst>
        <pc:docMk/>
      </pc:docMkLst>
      <pc:sldChg chg="modSp">
        <pc:chgData name="alisdair.m@gmail.com" userId="S::urn:spo:guest#alisdair.m@gmail.com::" providerId="AD" clId="Web-{A03ADC3E-ACDE-DD61-BCC9-D3402B430BBA}" dt="2024-07-08T11:04:35.043" v="20"/>
        <pc:sldMkLst>
          <pc:docMk/>
          <pc:sldMk cId="0" sldId="256"/>
        </pc:sldMkLst>
        <pc:spChg chg="mod">
          <ac:chgData name="alisdair.m@gmail.com" userId="S::urn:spo:guest#alisdair.m@gmail.com::" providerId="AD" clId="Web-{A03ADC3E-ACDE-DD61-BCC9-D3402B430BBA}" dt="2024-07-08T10:52:22.971" v="13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A03ADC3E-ACDE-DD61-BCC9-D3402B430BBA}" dt="2024-07-08T11:04:35.043" v="20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A03ADC3E-ACDE-DD61-BCC9-D3402B430BBA}" dt="2024-07-08T14:40:29.064" v="645" actId="20577"/>
        <pc:sldMkLst>
          <pc:docMk/>
          <pc:sldMk cId="0" sldId="265"/>
        </pc:sldMkLst>
        <pc:spChg chg="add mod">
          <ac:chgData name="alisdair.m@gmail.com" userId="S::urn:spo:guest#alisdair.m@gmail.com::" providerId="AD" clId="Web-{A03ADC3E-ACDE-DD61-BCC9-D3402B430BBA}" dt="2024-07-08T14:40:29.064" v="645" actId="20577"/>
          <ac:spMkLst>
            <pc:docMk/>
            <pc:sldMk cId="0" sldId="265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A03ADC3E-ACDE-DD61-BCC9-D3402B430BBA}" dt="2024-07-08T11:06:03.220" v="37" actId="14100"/>
          <ac:spMkLst>
            <pc:docMk/>
            <pc:sldMk cId="0" sldId="265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1:06:08.705" v="38" actId="14100"/>
          <ac:spMkLst>
            <pc:docMk/>
            <pc:sldMk cId="0" sldId="265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1:06:12.830" v="39" actId="14100"/>
          <ac:spMkLst>
            <pc:docMk/>
            <pc:sldMk cId="0" sldId="265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A03ADC3E-ACDE-DD61-BCC9-D3402B430BBA}" dt="2024-07-08T11:05:50.345" v="34"/>
          <ac:spMkLst>
            <pc:docMk/>
            <pc:sldMk cId="0" sldId="265"/>
            <ac:spMk id="7" creationId="{C0635751-13C4-BF85-AB48-B808FA467F7B}"/>
          </ac:spMkLst>
        </pc:spChg>
        <pc:spChg chg="del">
          <ac:chgData name="alisdair.m@gmail.com" userId="S::urn:spo:guest#alisdair.m@gmail.com::" providerId="AD" clId="Web-{A03ADC3E-ACDE-DD61-BCC9-D3402B430BBA}" dt="2024-07-08T11:05:50.345" v="33"/>
          <ac:spMkLst>
            <pc:docMk/>
            <pc:sldMk cId="0" sldId="265"/>
            <ac:spMk id="8" creationId="{1A3C5807-0B31-4D00-F389-832F8D91DEC1}"/>
          </ac:spMkLst>
        </pc:spChg>
        <pc:spChg chg="mod">
          <ac:chgData name="alisdair.m@gmail.com" userId="S::urn:spo:guest#alisdair.m@gmail.com::" providerId="AD" clId="Web-{A03ADC3E-ACDE-DD61-BCC9-D3402B430BBA}" dt="2024-07-08T11:05:44.985" v="32" actId="20577"/>
          <ac:spMkLst>
            <pc:docMk/>
            <pc:sldMk cId="0" sldId="265"/>
            <ac:spMk id="9" creationId="{020289E3-8861-F0A1-D2BA-9ADC5A374BD4}"/>
          </ac:spMkLst>
        </pc:spChg>
        <pc:picChg chg="mod modCrop">
          <ac:chgData name="alisdair.m@gmail.com" userId="S::urn:spo:guest#alisdair.m@gmail.com::" providerId="AD" clId="Web-{A03ADC3E-ACDE-DD61-BCC9-D3402B430BBA}" dt="2024-07-08T14:39:42.186" v="642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4:34:32.292" v="612"/>
          <ac:inkMkLst>
            <pc:docMk/>
            <pc:sldMk cId="0" sldId="265"/>
            <ac:inkMk id="6" creationId="{0AE095F2-8408-1BD2-7054-528F2B164B75}"/>
          </ac:inkMkLst>
        </pc:inkChg>
        <pc:inkChg chg="add del">
          <ac:chgData name="alisdair.m@gmail.com" userId="S::urn:spo:guest#alisdair.m@gmail.com::" providerId="AD" clId="Web-{A03ADC3E-ACDE-DD61-BCC9-D3402B430BBA}" dt="2024-07-08T14:34:34.527" v="613"/>
          <ac:inkMkLst>
            <pc:docMk/>
            <pc:sldMk cId="0" sldId="265"/>
            <ac:inkMk id="7" creationId="{6A76AA5B-45D7-0C28-9D08-C608EEF171C1}"/>
          </ac:inkMkLst>
        </pc:inkChg>
      </pc:sldChg>
      <pc:sldChg chg="del">
        <pc:chgData name="alisdair.m@gmail.com" userId="S::urn:spo:guest#alisdair.m@gmail.com::" providerId="AD" clId="Web-{A03ADC3E-ACDE-DD61-BCC9-D3402B430BBA}" dt="2024-07-08T11:05:01.373" v="21"/>
        <pc:sldMkLst>
          <pc:docMk/>
          <pc:sldMk cId="781844778" sldId="274"/>
        </pc:sldMkLst>
      </pc:sldChg>
      <pc:sldChg chg="addSp delSp modSp addAnim delAnim modAnim">
        <pc:chgData name="alisdair.m@gmail.com" userId="S::urn:spo:guest#alisdair.m@gmail.com::" providerId="AD" clId="Web-{A03ADC3E-ACDE-DD61-BCC9-D3402B430BBA}" dt="2024-07-08T11:57:08.715" v="184"/>
        <pc:sldMkLst>
          <pc:docMk/>
          <pc:sldMk cId="1135859490" sldId="275"/>
        </pc:sldMkLst>
        <pc:spChg chg="add mod">
          <ac:chgData name="alisdair.m@gmail.com" userId="S::urn:spo:guest#alisdair.m@gmail.com::" providerId="AD" clId="Web-{A03ADC3E-ACDE-DD61-BCC9-D3402B430BBA}" dt="2024-07-08T11:41:49.369" v="122"/>
          <ac:spMkLst>
            <pc:docMk/>
            <pc:sldMk cId="1135859490" sldId="275"/>
            <ac:spMk id="3" creationId="{05E1FCD7-173B-9E05-BFEC-7B1C4E7B0A3B}"/>
          </ac:spMkLst>
        </pc:spChg>
        <pc:spChg chg="add mod">
          <ac:chgData name="alisdair.m@gmail.com" userId="S::urn:spo:guest#alisdair.m@gmail.com::" providerId="AD" clId="Web-{A03ADC3E-ACDE-DD61-BCC9-D3402B430BBA}" dt="2024-07-08T11:44:41" v="130" actId="1076"/>
          <ac:spMkLst>
            <pc:docMk/>
            <pc:sldMk cId="1135859490" sldId="275"/>
            <ac:spMk id="5" creationId="{272CFE7F-B1D8-7870-1F87-E356246DB5B4}"/>
          </ac:spMkLst>
        </pc:spChg>
        <pc:spChg chg="mod">
          <ac:chgData name="alisdair.m@gmail.com" userId="S::urn:spo:guest#alisdair.m@gmail.com::" providerId="AD" clId="Web-{A03ADC3E-ACDE-DD61-BCC9-D3402B430BBA}" dt="2024-07-08T11:39:51.146" v="116" actId="20577"/>
          <ac:spMkLst>
            <pc:docMk/>
            <pc:sldMk cId="1135859490" sldId="275"/>
            <ac:spMk id="7" creationId="{3AC9939B-505F-B430-6790-B5F5A194D163}"/>
          </ac:spMkLst>
        </pc:spChg>
        <pc:picChg chg="del">
          <ac:chgData name="alisdair.m@gmail.com" userId="S::urn:spo:guest#alisdair.m@gmail.com::" providerId="AD" clId="Web-{A03ADC3E-ACDE-DD61-BCC9-D3402B430BBA}" dt="2024-07-08T11:39:35.646" v="109"/>
          <ac:picMkLst>
            <pc:docMk/>
            <pc:sldMk cId="1135859490" sldId="275"/>
            <ac:picMk id="4" creationId="{17E32FB4-4FD7-6BF0-265D-68304966CAC8}"/>
          </ac:picMkLst>
        </pc:picChg>
      </pc:sldChg>
      <pc:sldChg chg="del">
        <pc:chgData name="alisdair.m@gmail.com" userId="S::urn:spo:guest#alisdair.m@gmail.com::" providerId="AD" clId="Web-{A03ADC3E-ACDE-DD61-BCC9-D3402B430BBA}" dt="2024-07-08T12:02:27.461" v="248"/>
        <pc:sldMkLst>
          <pc:docMk/>
          <pc:sldMk cId="3397092538" sldId="276"/>
        </pc:sldMkLst>
      </pc:sldChg>
      <pc:sldChg chg="del">
        <pc:chgData name="alisdair.m@gmail.com" userId="S::urn:spo:guest#alisdair.m@gmail.com::" providerId="AD" clId="Web-{A03ADC3E-ACDE-DD61-BCC9-D3402B430BBA}" dt="2024-07-08T12:02:27.461" v="246"/>
        <pc:sldMkLst>
          <pc:docMk/>
          <pc:sldMk cId="3541150297" sldId="277"/>
        </pc:sldMkLst>
      </pc:sldChg>
      <pc:sldChg chg="del">
        <pc:chgData name="alisdair.m@gmail.com" userId="S::urn:spo:guest#alisdair.m@gmail.com::" providerId="AD" clId="Web-{A03ADC3E-ACDE-DD61-BCC9-D3402B430BBA}" dt="2024-07-08T12:02:27.461" v="244"/>
        <pc:sldMkLst>
          <pc:docMk/>
          <pc:sldMk cId="933622236" sldId="278"/>
        </pc:sldMkLst>
      </pc:sldChg>
      <pc:sldChg chg="del">
        <pc:chgData name="alisdair.m@gmail.com" userId="S::urn:spo:guest#alisdair.m@gmail.com::" providerId="AD" clId="Web-{A03ADC3E-ACDE-DD61-BCC9-D3402B430BBA}" dt="2024-07-08T12:02:27.445" v="242"/>
        <pc:sldMkLst>
          <pc:docMk/>
          <pc:sldMk cId="3263688674" sldId="279"/>
        </pc:sldMkLst>
      </pc:sldChg>
      <pc:sldChg chg="del">
        <pc:chgData name="alisdair.m@gmail.com" userId="S::urn:spo:guest#alisdair.m@gmail.com::" providerId="AD" clId="Web-{A03ADC3E-ACDE-DD61-BCC9-D3402B430BBA}" dt="2024-07-08T12:02:27.445" v="240"/>
        <pc:sldMkLst>
          <pc:docMk/>
          <pc:sldMk cId="93481291" sldId="280"/>
        </pc:sldMkLst>
      </pc:sldChg>
      <pc:sldChg chg="del">
        <pc:chgData name="alisdair.m@gmail.com" userId="S::urn:spo:guest#alisdair.m@gmail.com::" providerId="AD" clId="Web-{A03ADC3E-ACDE-DD61-BCC9-D3402B430BBA}" dt="2024-07-08T12:02:27.445" v="238"/>
        <pc:sldMkLst>
          <pc:docMk/>
          <pc:sldMk cId="1528636865" sldId="281"/>
        </pc:sldMkLst>
      </pc:sldChg>
      <pc:sldChg chg="del">
        <pc:chgData name="alisdair.m@gmail.com" userId="S::urn:spo:guest#alisdair.m@gmail.com::" providerId="AD" clId="Web-{A03ADC3E-ACDE-DD61-BCC9-D3402B430BBA}" dt="2024-07-08T12:02:27.445" v="236"/>
        <pc:sldMkLst>
          <pc:docMk/>
          <pc:sldMk cId="2241962112" sldId="282"/>
        </pc:sldMkLst>
      </pc:sldChg>
      <pc:sldChg chg="del">
        <pc:chgData name="alisdair.m@gmail.com" userId="S::urn:spo:guest#alisdair.m@gmail.com::" providerId="AD" clId="Web-{A03ADC3E-ACDE-DD61-BCC9-D3402B430BBA}" dt="2024-07-08T12:02:27.429" v="234"/>
        <pc:sldMkLst>
          <pc:docMk/>
          <pc:sldMk cId="2118665387" sldId="284"/>
        </pc:sldMkLst>
      </pc:sldChg>
      <pc:sldChg chg="del ord">
        <pc:chgData name="alisdair.m@gmail.com" userId="S::urn:spo:guest#alisdair.m@gmail.com::" providerId="AD" clId="Web-{A03ADC3E-ACDE-DD61-BCC9-D3402B430BBA}" dt="2024-07-08T14:41:03.504" v="646"/>
        <pc:sldMkLst>
          <pc:docMk/>
          <pc:sldMk cId="606114111" sldId="285"/>
        </pc:sldMkLst>
      </pc:sldChg>
      <pc:sldChg chg="del">
        <pc:chgData name="alisdair.m@gmail.com" userId="S::urn:spo:guest#alisdair.m@gmail.com::" providerId="AD" clId="Web-{A03ADC3E-ACDE-DD61-BCC9-D3402B430BBA}" dt="2024-07-08T15:26:18.280" v="868"/>
        <pc:sldMkLst>
          <pc:docMk/>
          <pc:sldMk cId="2073654258" sldId="286"/>
        </pc:sldMkLst>
      </pc:sldChg>
      <pc:sldChg chg="modSp del">
        <pc:chgData name="alisdair.m@gmail.com" userId="S::urn:spo:guest#alisdair.m@gmail.com::" providerId="AD" clId="Web-{A03ADC3E-ACDE-DD61-BCC9-D3402B430BBA}" dt="2024-07-08T14:19:58.175" v="576"/>
        <pc:sldMkLst>
          <pc:docMk/>
          <pc:sldMk cId="486436528" sldId="288"/>
        </pc:sldMkLst>
        <pc:spChg chg="mod">
          <ac:chgData name="alisdair.m@gmail.com" userId="S::urn:spo:guest#alisdair.m@gmail.com::" providerId="AD" clId="Web-{A03ADC3E-ACDE-DD61-BCC9-D3402B430BBA}" dt="2024-07-08T14:19:43.549" v="573" actId="20577"/>
          <ac:spMkLst>
            <pc:docMk/>
            <pc:sldMk cId="486436528" sldId="288"/>
            <ac:spMk id="13" creationId="{8AD7EDE8-AB11-6C1F-75DD-35A7BB1C90C8}"/>
          </ac:spMkLst>
        </pc:spChg>
      </pc:sldChg>
      <pc:sldChg chg="del">
        <pc:chgData name="alisdair.m@gmail.com" userId="S::urn:spo:guest#alisdair.m@gmail.com::" providerId="AD" clId="Web-{A03ADC3E-ACDE-DD61-BCC9-D3402B430BBA}" dt="2024-07-08T12:02:27.461" v="247"/>
        <pc:sldMkLst>
          <pc:docMk/>
          <pc:sldMk cId="595154999" sldId="289"/>
        </pc:sldMkLst>
      </pc:sldChg>
      <pc:sldChg chg="del">
        <pc:chgData name="alisdair.m@gmail.com" userId="S::urn:spo:guest#alisdair.m@gmail.com::" providerId="AD" clId="Web-{A03ADC3E-ACDE-DD61-BCC9-D3402B430BBA}" dt="2024-07-08T12:02:27.461" v="245"/>
        <pc:sldMkLst>
          <pc:docMk/>
          <pc:sldMk cId="3780694922" sldId="291"/>
        </pc:sldMkLst>
      </pc:sldChg>
      <pc:sldChg chg="del">
        <pc:chgData name="alisdair.m@gmail.com" userId="S::urn:spo:guest#alisdair.m@gmail.com::" providerId="AD" clId="Web-{A03ADC3E-ACDE-DD61-BCC9-D3402B430BBA}" dt="2024-07-08T12:02:27.445" v="243"/>
        <pc:sldMkLst>
          <pc:docMk/>
          <pc:sldMk cId="4223810358" sldId="292"/>
        </pc:sldMkLst>
      </pc:sldChg>
      <pc:sldChg chg="del">
        <pc:chgData name="alisdair.m@gmail.com" userId="S::urn:spo:guest#alisdair.m@gmail.com::" providerId="AD" clId="Web-{A03ADC3E-ACDE-DD61-BCC9-D3402B430BBA}" dt="2024-07-08T12:02:27.445" v="241"/>
        <pc:sldMkLst>
          <pc:docMk/>
          <pc:sldMk cId="2426594062" sldId="293"/>
        </pc:sldMkLst>
      </pc:sldChg>
      <pc:sldChg chg="del">
        <pc:chgData name="alisdair.m@gmail.com" userId="S::urn:spo:guest#alisdair.m@gmail.com::" providerId="AD" clId="Web-{A03ADC3E-ACDE-DD61-BCC9-D3402B430BBA}" dt="2024-07-08T12:02:27.445" v="239"/>
        <pc:sldMkLst>
          <pc:docMk/>
          <pc:sldMk cId="4011903018" sldId="294"/>
        </pc:sldMkLst>
      </pc:sldChg>
      <pc:sldChg chg="del">
        <pc:chgData name="alisdair.m@gmail.com" userId="S::urn:spo:guest#alisdair.m@gmail.com::" providerId="AD" clId="Web-{A03ADC3E-ACDE-DD61-BCC9-D3402B430BBA}" dt="2024-07-08T12:02:27.445" v="237"/>
        <pc:sldMkLst>
          <pc:docMk/>
          <pc:sldMk cId="477470273" sldId="295"/>
        </pc:sldMkLst>
      </pc:sldChg>
      <pc:sldChg chg="del">
        <pc:chgData name="alisdair.m@gmail.com" userId="S::urn:spo:guest#alisdair.m@gmail.com::" providerId="AD" clId="Web-{A03ADC3E-ACDE-DD61-BCC9-D3402B430BBA}" dt="2024-07-08T12:02:27.429" v="235"/>
        <pc:sldMkLst>
          <pc:docMk/>
          <pc:sldMk cId="1619037706" sldId="296"/>
        </pc:sldMkLst>
      </pc:sldChg>
      <pc:sldChg chg="addSp delSp modSp add replId">
        <pc:chgData name="alisdair.m@gmail.com" userId="S::urn:spo:guest#alisdair.m@gmail.com::" providerId="AD" clId="Web-{A03ADC3E-ACDE-DD61-BCC9-D3402B430BBA}" dt="2024-07-08T14:23:40.079" v="602" actId="20577"/>
        <pc:sldMkLst>
          <pc:docMk/>
          <pc:sldMk cId="2386253683" sldId="297"/>
        </pc:sldMkLst>
        <pc:spChg chg="del">
          <ac:chgData name="alisdair.m@gmail.com" userId="S::urn:spo:guest#alisdair.m@gmail.com::" providerId="AD" clId="Web-{A03ADC3E-ACDE-DD61-BCC9-D3402B430BBA}" dt="2024-07-08T11:08:17.869" v="46"/>
          <ac:spMkLst>
            <pc:docMk/>
            <pc:sldMk cId="2386253683" sldId="297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A03ADC3E-ACDE-DD61-BCC9-D3402B430BBA}" dt="2024-07-08T11:08:17.869" v="45"/>
          <ac:spMkLst>
            <pc:docMk/>
            <pc:sldMk cId="2386253683" sldId="297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A03ADC3E-ACDE-DD61-BCC9-D3402B430BBA}" dt="2024-07-08T11:08:17.869" v="44"/>
          <ac:spMkLst>
            <pc:docMk/>
            <pc:sldMk cId="2386253683" sldId="297"/>
            <ac:spMk id="5" creationId="{545C06F1-4965-C87B-30D8-F81942FA197C}"/>
          </ac:spMkLst>
        </pc:spChg>
        <pc:spChg chg="add">
          <ac:chgData name="alisdair.m@gmail.com" userId="S::urn:spo:guest#alisdair.m@gmail.com::" providerId="AD" clId="Web-{A03ADC3E-ACDE-DD61-BCC9-D3402B430BBA}" dt="2024-07-08T11:08:18.806" v="48"/>
          <ac:spMkLst>
            <pc:docMk/>
            <pc:sldMk cId="2386253683" sldId="297"/>
            <ac:spMk id="6" creationId="{1F3E8107-D279-824E-02FD-2E9939E40AB7}"/>
          </ac:spMkLst>
        </pc:spChg>
        <pc:spChg chg="add mod">
          <ac:chgData name="alisdair.m@gmail.com" userId="S::urn:spo:guest#alisdair.m@gmail.com::" providerId="AD" clId="Web-{A03ADC3E-ACDE-DD61-BCC9-D3402B430BBA}" dt="2024-07-08T11:15:07.688" v="93" actId="14100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1:08:17.869" v="43"/>
          <ac:spMkLst>
            <pc:docMk/>
            <pc:sldMk cId="2386253683" sldId="297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3:19.672" v="599"/>
          <ac:spMkLst>
            <pc:docMk/>
            <pc:sldMk cId="2386253683" sldId="297"/>
            <ac:spMk id="10" creationId="{B9B8C321-ABC1-8E67-8CAA-8FD19868B140}"/>
          </ac:spMkLst>
        </pc:spChg>
        <pc:spChg chg="mod">
          <ac:chgData name="alisdair.m@gmail.com" userId="S::urn:spo:guest#alisdair.m@gmail.com::" providerId="AD" clId="Web-{A03ADC3E-ACDE-DD61-BCC9-D3402B430BBA}" dt="2024-07-08T14:23:40.079" v="602" actId="20577"/>
          <ac:spMkLst>
            <pc:docMk/>
            <pc:sldMk cId="2386253683" sldId="297"/>
            <ac:spMk id="13" creationId="{8AD7EDE8-AB11-6C1F-75DD-35A7BB1C90C8}"/>
          </ac:spMkLst>
        </pc:spChg>
        <pc:picChg chg="add">
          <ac:chgData name="alisdair.m@gmail.com" userId="S::urn:spo:guest#alisdair.m@gmail.com::" providerId="AD" clId="Web-{A03ADC3E-ACDE-DD61-BCC9-D3402B430BBA}" dt="2024-07-08T11:08:18.806" v="48"/>
          <ac:picMkLst>
            <pc:docMk/>
            <pc:sldMk cId="2386253683" sldId="297"/>
            <ac:picMk id="8" creationId="{3C6AA8AE-C175-DC38-8805-620994E0DEF9}"/>
          </ac:picMkLst>
        </pc:picChg>
        <pc:picChg chg="add mod">
          <ac:chgData name="alisdair.m@gmail.com" userId="S::urn:spo:guest#alisdair.m@gmail.com::" providerId="AD" clId="Web-{A03ADC3E-ACDE-DD61-BCC9-D3402B430BBA}" dt="2024-07-08T11:10:05.140" v="61" actId="1076"/>
          <ac:picMkLst>
            <pc:docMk/>
            <pc:sldMk cId="2386253683" sldId="297"/>
            <ac:picMk id="11" creationId="{62150570-DACD-3724-8B1E-ECFF21B80178}"/>
          </ac:picMkLst>
        </pc:picChg>
        <pc:picChg chg="del">
          <ac:chgData name="alisdair.m@gmail.com" userId="S::urn:spo:guest#alisdair.m@gmail.com::" providerId="AD" clId="Web-{A03ADC3E-ACDE-DD61-BCC9-D3402B430BBA}" dt="2024-07-08T11:08:17.869" v="47"/>
          <ac:picMkLst>
            <pc:docMk/>
            <pc:sldMk cId="2386253683" sldId="297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1:08:15.556" v="42"/>
          <ac:inkMkLst>
            <pc:docMk/>
            <pc:sldMk cId="2386253683" sldId="297"/>
            <ac:inkMk id="2" creationId="{016DDCBA-D692-A61C-8248-BDA5CC8F8565}"/>
          </ac:inkMkLst>
        </pc:inkChg>
        <pc:inkChg chg="add del">
          <ac:chgData name="alisdair.m@gmail.com" userId="S::urn:spo:guest#alisdair.m@gmail.com::" providerId="AD" clId="Web-{A03ADC3E-ACDE-DD61-BCC9-D3402B430BBA}" dt="2024-07-08T11:14:45.656" v="87"/>
          <ac:inkMkLst>
            <pc:docMk/>
            <pc:sldMk cId="2386253683" sldId="297"/>
            <ac:inkMk id="12" creationId="{2A77BF3F-038E-E4BB-5356-16073F525324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4:23:52.252" v="607" actId="20577"/>
        <pc:sldMkLst>
          <pc:docMk/>
          <pc:sldMk cId="3706343159" sldId="298"/>
        </pc:sldMkLst>
        <pc:spChg chg="add">
          <ac:chgData name="alisdair.m@gmail.com" userId="S::urn:spo:guest#alisdair.m@gmail.com::" providerId="AD" clId="Web-{A03ADC3E-ACDE-DD61-BCC9-D3402B430BBA}" dt="2024-07-08T14:23:49.861" v="605"/>
          <ac:spMkLst>
            <pc:docMk/>
            <pc:sldMk cId="3706343159" sldId="298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23:52.252" v="60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1:15:28.440" v="99" actId="20577"/>
          <ac:spMkLst>
            <pc:docMk/>
            <pc:sldMk cId="3706343159" sldId="298"/>
            <ac:spMk id="7" creationId="{318AE060-7967-BF5E-AA94-405A77C2A5D2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4"/>
          <ac:spMkLst>
            <pc:docMk/>
            <pc:sldMk cId="3706343159" sldId="298"/>
            <ac:spMk id="10" creationId="{B9B8C321-ABC1-8E67-8CAA-8FD19868B140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3"/>
          <ac:spMkLst>
            <pc:docMk/>
            <pc:sldMk cId="3706343159" sldId="298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A03ADC3E-ACDE-DD61-BCC9-D3402B430BBA}" dt="2024-07-08T11:12:15.163" v="76"/>
          <ac:picMkLst>
            <pc:docMk/>
            <pc:sldMk cId="3706343159" sldId="298"/>
            <ac:picMk id="11" creationId="{62150570-DACD-3724-8B1E-ECFF21B80178}"/>
          </ac:picMkLst>
        </pc:picChg>
      </pc:sldChg>
      <pc:sldChg chg="addSp delSp modSp add replId addAnim delAnim">
        <pc:chgData name="alisdair.m@gmail.com" userId="S::urn:spo:guest#alisdair.m@gmail.com::" providerId="AD" clId="Web-{A03ADC3E-ACDE-DD61-BCC9-D3402B430BBA}" dt="2024-07-08T13:07:00.757" v="259"/>
        <pc:sldMkLst>
          <pc:docMk/>
          <pc:sldMk cId="4150539418" sldId="299"/>
        </pc:sldMkLst>
        <pc:spChg chg="mod">
          <ac:chgData name="alisdair.m@gmail.com" userId="S::urn:spo:guest#alisdair.m@gmail.com::" providerId="AD" clId="Web-{A03ADC3E-ACDE-DD61-BCC9-D3402B430BBA}" dt="2024-07-08T13:06:44.600" v="257" actId="14100"/>
          <ac:spMkLst>
            <pc:docMk/>
            <pc:sldMk cId="4150539418" sldId="299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A03ADC3E-ACDE-DD61-BCC9-D3402B430BBA}" dt="2024-07-08T11:57:49.404" v="189"/>
          <ac:spMkLst>
            <pc:docMk/>
            <pc:sldMk cId="4150539418" sldId="299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A03ADC3E-ACDE-DD61-BCC9-D3402B430BBA}" dt="2024-07-08T11:57:49.389" v="188"/>
          <ac:spMkLst>
            <pc:docMk/>
            <pc:sldMk cId="4150539418" sldId="299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A03ADC3E-ACDE-DD61-BCC9-D3402B430BBA}" dt="2024-07-08T11:59:02.500" v="206" actId="20577"/>
          <ac:spMkLst>
            <pc:docMk/>
            <pc:sldMk cId="4150539418" sldId="299"/>
            <ac:spMk id="6" creationId="{4160EEBA-4FCA-E5DA-7A97-358A068A7A21}"/>
          </ac:spMkLst>
        </pc:spChg>
        <pc:spChg chg="mod">
          <ac:chgData name="alisdair.m@gmail.com" userId="S::urn:spo:guest#alisdair.m@gmail.com::" providerId="AD" clId="Web-{A03ADC3E-ACDE-DD61-BCC9-D3402B430BBA}" dt="2024-07-08T11:58:44.749" v="204" actId="20577"/>
          <ac:spMkLst>
            <pc:docMk/>
            <pc:sldMk cId="4150539418" sldId="299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6:40.397" v="256"/>
          <ac:spMkLst>
            <pc:docMk/>
            <pc:sldMk cId="4150539418" sldId="299"/>
            <ac:spMk id="9" creationId="{929896C5-FB25-FB3E-69C2-AD488BB48FA0}"/>
          </ac:spMkLst>
        </pc:spChg>
        <pc:spChg chg="add del">
          <ac:chgData name="alisdair.m@gmail.com" userId="S::urn:spo:guest#alisdair.m@gmail.com::" providerId="AD" clId="Web-{A03ADC3E-ACDE-DD61-BCC9-D3402B430BBA}" dt="2024-07-08T12:00:54.160" v="223"/>
          <ac:spMkLst>
            <pc:docMk/>
            <pc:sldMk cId="4150539418" sldId="299"/>
            <ac:spMk id="11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06:39.835" v="255"/>
          <ac:spMkLst>
            <pc:docMk/>
            <pc:sldMk cId="4150539418" sldId="299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6:31.678" v="254"/>
          <ac:inkMkLst>
            <pc:docMk/>
            <pc:sldMk cId="4150539418" sldId="299"/>
            <ac:inkMk id="3" creationId="{1626638D-AEA5-4D99-592F-EF8F48E18B83}"/>
          </ac:inkMkLst>
        </pc:inkChg>
        <pc:inkChg chg="add del">
          <ac:chgData name="alisdair.m@gmail.com" userId="S::urn:spo:guest#alisdair.m@gmail.com::" providerId="AD" clId="Web-{A03ADC3E-ACDE-DD61-BCC9-D3402B430BBA}" dt="2024-07-08T11:57:45.982" v="187"/>
          <ac:inkMkLst>
            <pc:docMk/>
            <pc:sldMk cId="4150539418" sldId="299"/>
            <ac:inkMk id="4" creationId="{80B78D46-8AF7-A89D-4C4C-B701D9444244}"/>
          </ac:inkMkLst>
        </pc:inkChg>
        <pc:inkChg chg="add del">
          <ac:chgData name="alisdair.m@gmail.com" userId="S::urn:spo:guest#alisdair.m@gmail.com::" providerId="AD" clId="Web-{A03ADC3E-ACDE-DD61-BCC9-D3402B430BBA}" dt="2024-07-08T13:07:00.757" v="259"/>
          <ac:inkMkLst>
            <pc:docMk/>
            <pc:sldMk cId="4150539418" sldId="299"/>
            <ac:inkMk id="4" creationId="{BE7E3EDD-4E0A-E3CE-EE1A-4CA09223FDD2}"/>
          </ac:inkMkLst>
        </pc:inkChg>
        <pc:inkChg chg="add del">
          <ac:chgData name="alisdair.m@gmail.com" userId="S::urn:spo:guest#alisdair.m@gmail.com::" providerId="AD" clId="Web-{A03ADC3E-ACDE-DD61-BCC9-D3402B430BBA}" dt="2024-07-08T11:59:21.126" v="211"/>
          <ac:inkMkLst>
            <pc:docMk/>
            <pc:sldMk cId="4150539418" sldId="299"/>
            <ac:inkMk id="8" creationId="{DB87DF19-7445-C044-3444-C52922119FDC}"/>
          </ac:inkMkLst>
        </pc:inkChg>
      </pc:sldChg>
      <pc:sldChg chg="addSp delSp modSp add replId addAnim modAnim">
        <pc:chgData name="alisdair.m@gmail.com" userId="S::urn:spo:guest#alisdair.m@gmail.com::" providerId="AD" clId="Web-{A03ADC3E-ACDE-DD61-BCC9-D3402B430BBA}" dt="2024-07-08T13:18:09.746" v="352" actId="1076"/>
        <pc:sldMkLst>
          <pc:docMk/>
          <pc:sldMk cId="3839045492" sldId="300"/>
        </pc:sldMkLst>
        <pc:spChg chg="mod">
          <ac:chgData name="alisdair.m@gmail.com" userId="S::urn:spo:guest#alisdair.m@gmail.com::" providerId="AD" clId="Web-{A03ADC3E-ACDE-DD61-BCC9-D3402B430BBA}" dt="2024-07-08T13:07:09.132" v="262" actId="14100"/>
          <ac:spMkLst>
            <pc:docMk/>
            <pc:sldMk cId="3839045492" sldId="300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07:35.274" v="266" actId="1076"/>
          <ac:spMkLst>
            <pc:docMk/>
            <pc:sldMk cId="3839045492" sldId="300"/>
            <ac:spMk id="4" creationId="{AF376034-B97F-84A8-7088-5A562E16ABCB}"/>
          </ac:spMkLst>
        </pc:spChg>
        <pc:spChg chg="add mod">
          <ac:chgData name="alisdair.m@gmail.com" userId="S::urn:spo:guest#alisdair.m@gmail.com::" providerId="AD" clId="Web-{A03ADC3E-ACDE-DD61-BCC9-D3402B430BBA}" dt="2024-07-08T13:18:09.746" v="352" actId="1076"/>
          <ac:spMkLst>
            <pc:docMk/>
            <pc:sldMk cId="3839045492" sldId="300"/>
            <ac:spMk id="5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17:59.074" v="350"/>
          <ac:spMkLst>
            <pc:docMk/>
            <pc:sldMk cId="3839045492" sldId="300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7:06.570" v="261"/>
          <ac:spMkLst>
            <pc:docMk/>
            <pc:sldMk cId="3839045492" sldId="300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06.570" v="260"/>
          <ac:spMkLst>
            <pc:docMk/>
            <pc:sldMk cId="3839045492" sldId="300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1:59:15.438" v="209"/>
          <ac:inkMkLst>
            <pc:docMk/>
            <pc:sldMk cId="3839045492" sldId="300"/>
            <ac:inkMk id="3" creationId="{1DA18481-71A4-85E5-2456-271DD2C30D24}"/>
          </ac:inkMkLst>
        </pc:inkChg>
        <pc:inkChg chg="add del">
          <ac:chgData name="alisdair.m@gmail.com" userId="S::urn:spo:guest#alisdair.m@gmail.com::" providerId="AD" clId="Web-{A03ADC3E-ACDE-DD61-BCC9-D3402B430BBA}" dt="2024-07-08T13:11:57.735" v="343"/>
          <ac:inkMkLst>
            <pc:docMk/>
            <pc:sldMk cId="3839045492" sldId="300"/>
            <ac:inkMk id="3" creationId="{D63DAB94-17F8-A17F-8C7D-FA036803A8FB}"/>
          </ac:inkMkLst>
        </pc:inkChg>
        <pc:inkChg chg="add del">
          <ac:chgData name="alisdair.m@gmail.com" userId="S::urn:spo:guest#alisdair.m@gmail.com::" providerId="AD" clId="Web-{A03ADC3E-ACDE-DD61-BCC9-D3402B430BBA}" dt="2024-07-08T13:17:14.291" v="345"/>
          <ac:inkMkLst>
            <pc:docMk/>
            <pc:sldMk cId="3839045492" sldId="300"/>
            <ac:inkMk id="8" creationId="{1B909A35-6034-CC43-4A7D-A55B1DFB7547}"/>
          </ac:inkMkLst>
        </pc:inkChg>
        <pc:inkChg chg="del">
          <ac:chgData name="alisdair.m@gmail.com" userId="S::urn:spo:guest#alisdair.m@gmail.com::" providerId="AD" clId="Web-{A03ADC3E-ACDE-DD61-BCC9-D3402B430BBA}" dt="2024-07-08T11:59:17.282" v="210"/>
          <ac:inkMkLst>
            <pc:docMk/>
            <pc:sldMk cId="3839045492" sldId="300"/>
            <ac:inkMk id="8" creationId="{DB87DF19-7445-C044-3444-C52922119FDC}"/>
          </ac:inkMkLst>
        </pc:inkChg>
        <pc:inkChg chg="add del">
          <ac:chgData name="alisdair.m@gmail.com" userId="S::urn:spo:guest#alisdair.m@gmail.com::" providerId="AD" clId="Web-{A03ADC3E-ACDE-DD61-BCC9-D3402B430BBA}" dt="2024-07-08T12:01:01.223" v="226"/>
          <ac:inkMkLst>
            <pc:docMk/>
            <pc:sldMk cId="3839045492" sldId="300"/>
            <ac:inkMk id="10" creationId="{91F5EAC9-6677-4B2C-2818-57D2936B0D9B}"/>
          </ac:inkMkLst>
        </pc:inkChg>
        <pc:inkChg chg="add del">
          <ac:chgData name="alisdair.m@gmail.com" userId="S::urn:spo:guest#alisdair.m@gmail.com::" providerId="AD" clId="Web-{A03ADC3E-ACDE-DD61-BCC9-D3402B430BBA}" dt="2024-07-08T13:17:18.322" v="347"/>
          <ac:inkMkLst>
            <pc:docMk/>
            <pc:sldMk cId="3839045492" sldId="300"/>
            <ac:inkMk id="10" creationId="{9221AE04-84E4-1478-7B05-DC0B132E19F4}"/>
          </ac:inkMkLst>
        </pc:inkChg>
        <pc:inkChg chg="add del">
          <ac:chgData name="alisdair.m@gmail.com" userId="S::urn:spo:guest#alisdair.m@gmail.com::" providerId="AD" clId="Web-{A03ADC3E-ACDE-DD61-BCC9-D3402B430BBA}" dt="2024-07-08T13:17:23.479" v="349"/>
          <ac:inkMkLst>
            <pc:docMk/>
            <pc:sldMk cId="3839045492" sldId="300"/>
            <ac:inkMk id="11" creationId="{B2A8C3F0-3870-76CA-75E0-43C453F02229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09:03.605" v="305"/>
        <pc:sldMkLst>
          <pc:docMk/>
          <pc:sldMk cId="1423116022" sldId="301"/>
        </pc:sldMkLst>
        <pc:spChg chg="mod">
          <ac:chgData name="alisdair.m@gmail.com" userId="S::urn:spo:guest#alisdair.m@gmail.com::" providerId="AD" clId="Web-{A03ADC3E-ACDE-DD61-BCC9-D3402B430BBA}" dt="2024-07-08T13:07:17.539" v="265" actId="14100"/>
          <ac:spMkLst>
            <pc:docMk/>
            <pc:sldMk cId="1423116022" sldId="301"/>
            <ac:spMk id="2" creationId="{3FC57F78-3357-8BFA-25DF-3D40C4BE66E6}"/>
          </ac:spMkLst>
        </pc:spChg>
        <pc:spChg chg="add del mod">
          <ac:chgData name="alisdair.m@gmail.com" userId="S::urn:spo:guest#alisdair.m@gmail.com::" providerId="AD" clId="Web-{A03ADC3E-ACDE-DD61-BCC9-D3402B430BBA}" dt="2024-07-08T13:09:03.605" v="305"/>
          <ac:spMkLst>
            <pc:docMk/>
            <pc:sldMk cId="1423116022" sldId="301"/>
            <ac:spMk id="3" creationId="{0CCE61D8-7832-2831-0208-BBB67177A1A2}"/>
          </ac:spMkLst>
        </pc:spChg>
        <pc:spChg chg="mod">
          <ac:chgData name="alisdair.m@gmail.com" userId="S::urn:spo:guest#alisdair.m@gmail.com::" providerId="AD" clId="Web-{A03ADC3E-ACDE-DD61-BCC9-D3402B430BBA}" dt="2024-07-08T13:08:57.917" v="302" actId="20577"/>
          <ac:spMkLst>
            <pc:docMk/>
            <pc:sldMk cId="1423116022" sldId="301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3:07:14.601" v="264"/>
          <ac:spMkLst>
            <pc:docMk/>
            <pc:sldMk cId="1423116022" sldId="301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14.601" v="263"/>
          <ac:spMkLst>
            <pc:docMk/>
            <pc:sldMk cId="1423116022" sldId="301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8:11.837" v="273"/>
          <ac:inkMkLst>
            <pc:docMk/>
            <pc:sldMk cId="1423116022" sldId="301"/>
            <ac:inkMk id="4" creationId="{8A029C6C-EDEE-697A-0B07-C8830E2FC388}"/>
          </ac:inkMkLst>
        </pc:inkChg>
      </pc:sldChg>
      <pc:sldChg chg="addSp delSp modSp add replId addAnim delAnim modAnim">
        <pc:chgData name="alisdair.m@gmail.com" userId="S::urn:spo:guest#alisdair.m@gmail.com::" providerId="AD" clId="Web-{A03ADC3E-ACDE-DD61-BCC9-D3402B430BBA}" dt="2024-07-08T13:18:42.278" v="361" actId="1076"/>
        <pc:sldMkLst>
          <pc:docMk/>
          <pc:sldMk cId="2356300036" sldId="302"/>
        </pc:sldMkLst>
        <pc:spChg chg="mod">
          <ac:chgData name="alisdair.m@gmail.com" userId="S::urn:spo:guest#alisdair.m@gmail.com::" providerId="AD" clId="Web-{A03ADC3E-ACDE-DD61-BCC9-D3402B430BBA}" dt="2024-07-08T13:18:37.528" v="360" actId="1076"/>
          <ac:spMkLst>
            <pc:docMk/>
            <pc:sldMk cId="2356300036" sldId="302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18:42.278" v="361" actId="1076"/>
          <ac:spMkLst>
            <pc:docMk/>
            <pc:sldMk cId="2356300036" sldId="302"/>
            <ac:spMk id="4" creationId="{61805674-933A-4CDA-D1A0-7472F8E92397}"/>
          </ac:spMkLst>
        </pc:spChg>
        <pc:spChg chg="del mod">
          <ac:chgData name="alisdair.m@gmail.com" userId="S::urn:spo:guest#alisdair.m@gmail.com::" providerId="AD" clId="Web-{A03ADC3E-ACDE-DD61-BCC9-D3402B430BBA}" dt="2024-07-08T13:18:19.199" v="355"/>
          <ac:spMkLst>
            <pc:docMk/>
            <pc:sldMk cId="2356300036" sldId="302"/>
            <ac:spMk id="7" creationId="{3AC9939B-505F-B430-6790-B5F5A194D163}"/>
          </ac:spMkLst>
        </pc:spChg>
        <pc:spChg chg="add mod">
          <ac:chgData name="alisdair.m@gmail.com" userId="S::urn:spo:guest#alisdair.m@gmail.com::" providerId="AD" clId="Web-{A03ADC3E-ACDE-DD61-BCC9-D3402B430BBA}" dt="2024-07-08T13:18:33.418" v="358" actId="1076"/>
          <ac:spMkLst>
            <pc:docMk/>
            <pc:sldMk cId="2356300036" sldId="302"/>
            <ac:spMk id="8" creationId="{7B8659E5-252E-E0E2-DACB-3F9C7A1554E1}"/>
          </ac:spMkLst>
        </pc:spChg>
        <pc:inkChg chg="add del">
          <ac:chgData name="alisdair.m@gmail.com" userId="S::urn:spo:guest#alisdair.m@gmail.com::" providerId="AD" clId="Web-{A03ADC3E-ACDE-DD61-BCC9-D3402B430BBA}" dt="2024-07-08T13:10:02.513" v="320"/>
          <ac:inkMkLst>
            <pc:docMk/>
            <pc:sldMk cId="2356300036" sldId="302"/>
            <ac:inkMk id="9" creationId="{23B7C6D6-F96C-7762-B6A8-D49C8F85C9D7}"/>
          </ac:inkMkLst>
        </pc:inkChg>
        <pc:inkChg chg="add del">
          <ac:chgData name="alisdair.m@gmail.com" userId="S::urn:spo:guest#alisdair.m@gmail.com::" providerId="AD" clId="Web-{A03ADC3E-ACDE-DD61-BCC9-D3402B430BBA}" dt="2024-07-08T13:09:24.496" v="311"/>
          <ac:inkMkLst>
            <pc:docMk/>
            <pc:sldMk cId="2356300036" sldId="302"/>
            <ac:inkMk id="10" creationId="{5CDB9433-B810-5CBC-92F9-CCA75E872FF6}"/>
          </ac:inkMkLst>
        </pc:inkChg>
      </pc:sldChg>
      <pc:sldChg chg="addSp delSp modSp add replId delAnim">
        <pc:chgData name="alisdair.m@gmail.com" userId="S::urn:spo:guest#alisdair.m@gmail.com::" providerId="AD" clId="Web-{A03ADC3E-ACDE-DD61-BCC9-D3402B430BBA}" dt="2024-07-08T13:42:14.313" v="385" actId="20577"/>
        <pc:sldMkLst>
          <pc:docMk/>
          <pc:sldMk cId="711855373" sldId="303"/>
        </pc:sldMkLst>
        <pc:spChg chg="add mod">
          <ac:chgData name="alisdair.m@gmail.com" userId="S::urn:spo:guest#alisdair.m@gmail.com::" providerId="AD" clId="Web-{A03ADC3E-ACDE-DD61-BCC9-D3402B430BBA}" dt="2024-07-08T13:42:14.313" v="385" actId="20577"/>
          <ac:spMkLst>
            <pc:docMk/>
            <pc:sldMk cId="711855373" sldId="303"/>
            <ac:spMk id="5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42:03.438" v="381"/>
          <ac:spMkLst>
            <pc:docMk/>
            <pc:sldMk cId="711855373" sldId="303"/>
            <ac:spMk id="6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41:43.265" v="378" actId="14100"/>
        <pc:sldMkLst>
          <pc:docMk/>
          <pc:sldMk cId="1475890726" sldId="304"/>
        </pc:sldMkLst>
        <pc:spChg chg="mod">
          <ac:chgData name="alisdair.m@gmail.com" userId="S::urn:spo:guest#alisdair.m@gmail.com::" providerId="AD" clId="Web-{A03ADC3E-ACDE-DD61-BCC9-D3402B430BBA}" dt="2024-07-08T13:41:43.265" v="378" actId="14100"/>
          <ac:spMkLst>
            <pc:docMk/>
            <pc:sldMk cId="1475890726" sldId="304"/>
            <ac:spMk id="6" creationId="{4160EEBA-4FCA-E5DA-7A97-358A068A7A21}"/>
          </ac:spMkLst>
        </pc:spChg>
      </pc:sldChg>
      <pc:sldChg chg="addSp delSp modSp add ord replId delAnim">
        <pc:chgData name="alisdair.m@gmail.com" userId="S::urn:spo:guest#alisdair.m@gmail.com::" providerId="AD" clId="Web-{A03ADC3E-ACDE-DD61-BCC9-D3402B430BBA}" dt="2024-07-08T13:43:04.551" v="394" actId="20577"/>
        <pc:sldMkLst>
          <pc:docMk/>
          <pc:sldMk cId="611912824" sldId="305"/>
        </pc:sldMkLst>
        <pc:spChg chg="del mod">
          <ac:chgData name="alisdair.m@gmail.com" userId="S::urn:spo:guest#alisdair.m@gmail.com::" providerId="AD" clId="Web-{A03ADC3E-ACDE-DD61-BCC9-D3402B430BBA}" dt="2024-07-08T13:43:00.863" v="391"/>
          <ac:spMkLst>
            <pc:docMk/>
            <pc:sldMk cId="611912824" sldId="305"/>
            <ac:spMk id="6" creationId="{4160EEBA-4FCA-E5DA-7A97-358A068A7A21}"/>
          </ac:spMkLst>
        </pc:spChg>
        <pc:spChg chg="add del">
          <ac:chgData name="alisdair.m@gmail.com" userId="S::urn:spo:guest#alisdair.m@gmail.com::" providerId="AD" clId="Web-{A03ADC3E-ACDE-DD61-BCC9-D3402B430BBA}" dt="2024-07-08T13:42:55.519" v="390"/>
          <ac:spMkLst>
            <pc:docMk/>
            <pc:sldMk cId="611912824" sldId="305"/>
            <ac:spMk id="7" creationId="{D52C2EE8-793A-5D67-A38C-B67A64135806}"/>
          </ac:spMkLst>
        </pc:spChg>
        <pc:spChg chg="add mod">
          <ac:chgData name="alisdair.m@gmail.com" userId="S::urn:spo:guest#alisdair.m@gmail.com::" providerId="AD" clId="Web-{A03ADC3E-ACDE-DD61-BCC9-D3402B430BBA}" dt="2024-07-08T13:43:04.551" v="394" actId="20577"/>
          <ac:spMkLst>
            <pc:docMk/>
            <pc:sldMk cId="611912824" sldId="305"/>
            <ac:spMk id="9" creationId="{7BDC867D-5D38-5E46-9680-3B7A617D91E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48:39.400" v="420" actId="20577"/>
        <pc:sldMkLst>
          <pc:docMk/>
          <pc:sldMk cId="3541092673" sldId="306"/>
        </pc:sldMkLst>
        <pc:spChg chg="mod">
          <ac:chgData name="alisdair.m@gmail.com" userId="S::urn:spo:guest#alisdair.m@gmail.com::" providerId="AD" clId="Web-{A03ADC3E-ACDE-DD61-BCC9-D3402B430BBA}" dt="2024-07-08T13:48:39.400" v="420" actId="20577"/>
          <ac:spMkLst>
            <pc:docMk/>
            <pc:sldMk cId="3541092673" sldId="306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47:14.192" v="407"/>
          <ac:inkMkLst>
            <pc:docMk/>
            <pc:sldMk cId="3541092673" sldId="306"/>
            <ac:inkMk id="3" creationId="{A15EC859-4E70-AFAA-6D17-D48E5D5E745E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1:10.863" v="433"/>
        <pc:sldMkLst>
          <pc:docMk/>
          <pc:sldMk cId="3231313677" sldId="307"/>
        </pc:sldMkLst>
        <pc:spChg chg="add">
          <ac:chgData name="alisdair.m@gmail.com" userId="S::urn:spo:guest#alisdair.m@gmail.com::" providerId="AD" clId="Web-{A03ADC3E-ACDE-DD61-BCC9-D3402B430BBA}" dt="2024-07-08T13:51:10.863" v="433"/>
          <ac:spMkLst>
            <pc:docMk/>
            <pc:sldMk cId="3231313677" sldId="307"/>
            <ac:spMk id="6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50:39.861" v="427"/>
          <ac:spMkLst>
            <pc:docMk/>
            <pc:sldMk cId="3231313677" sldId="307"/>
            <ac:spMk id="9" creationId="{7BDC867D-5D38-5E46-9680-3B7A617D91EE}"/>
          </ac:spMkLst>
        </pc:spChg>
        <pc:inkChg chg="add del">
          <ac:chgData name="alisdair.m@gmail.com" userId="S::urn:spo:guest#alisdair.m@gmail.com::" providerId="AD" clId="Web-{A03ADC3E-ACDE-DD61-BCC9-D3402B430BBA}" dt="2024-07-08T13:48:53.776" v="422"/>
          <ac:inkMkLst>
            <pc:docMk/>
            <pc:sldMk cId="3231313677" sldId="307"/>
            <ac:inkMk id="3" creationId="{D1AC1710-F95E-3AE6-0633-A3F0CFBAF1A1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3:51:08.456" v="432"/>
        <pc:sldMkLst>
          <pc:docMk/>
          <pc:sldMk cId="2080448064" sldId="308"/>
        </pc:sldMkLst>
        <pc:spChg chg="add ord">
          <ac:chgData name="alisdair.m@gmail.com" userId="S::urn:spo:guest#alisdair.m@gmail.com::" providerId="AD" clId="Web-{A03ADC3E-ACDE-DD61-BCC9-D3402B430BBA}" dt="2024-07-08T13:50:58.128" v="431"/>
          <ac:spMkLst>
            <pc:docMk/>
            <pc:sldMk cId="2080448064" sldId="308"/>
            <ac:spMk id="3" creationId="{7BDC867D-5D38-5E46-9680-3B7A617D91EE}"/>
          </ac:spMkLst>
        </pc:spChg>
        <pc:spChg chg="del mod">
          <ac:chgData name="alisdair.m@gmail.com" userId="S::urn:spo:guest#alisdair.m@gmail.com::" providerId="AD" clId="Web-{A03ADC3E-ACDE-DD61-BCC9-D3402B430BBA}" dt="2024-07-08T13:51:08.456" v="432"/>
          <ac:spMkLst>
            <pc:docMk/>
            <pc:sldMk cId="2080448064" sldId="308"/>
            <ac:spMk id="5" creationId="{5A6362F4-B2D9-9A36-8C90-E4C468066118}"/>
          </ac:spMkLst>
        </pc:spChg>
        <pc:inkChg chg="add del">
          <ac:chgData name="alisdair.m@gmail.com" userId="S::urn:spo:guest#alisdair.m@gmail.com::" providerId="AD" clId="Web-{A03ADC3E-ACDE-DD61-BCC9-D3402B430BBA}" dt="2024-07-08T13:50:49.033" v="430"/>
          <ac:inkMkLst>
            <pc:docMk/>
            <pc:sldMk cId="2080448064" sldId="308"/>
            <ac:inkMk id="6" creationId="{E27A62DA-7976-C98C-6FF3-90A708798B70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3:13.402" v="457"/>
        <pc:sldMkLst>
          <pc:docMk/>
          <pc:sldMk cId="1625627722" sldId="309"/>
        </pc:sldMkLst>
        <pc:spChg chg="add del mod">
          <ac:chgData name="alisdair.m@gmail.com" userId="S::urn:spo:guest#alisdair.m@gmail.com::" providerId="AD" clId="Web-{A03ADC3E-ACDE-DD61-BCC9-D3402B430BBA}" dt="2024-07-08T13:52:51.135" v="452"/>
          <ac:spMkLst>
            <pc:docMk/>
            <pc:sldMk cId="1625627722" sldId="309"/>
            <ac:spMk id="3" creationId="{BE7094A6-3810-EAE8-ABFE-0EB739ECB1B7}"/>
          </ac:spMkLst>
        </pc:spChg>
        <pc:spChg chg="del mod">
          <ac:chgData name="alisdair.m@gmail.com" userId="S::urn:spo:guest#alisdair.m@gmail.com::" providerId="AD" clId="Web-{A03ADC3E-ACDE-DD61-BCC9-D3402B430BBA}" dt="2024-07-08T13:52:48.728" v="448"/>
          <ac:spMkLst>
            <pc:docMk/>
            <pc:sldMk cId="1625627722" sldId="309"/>
            <ac:spMk id="6" creationId="{5A6362F4-B2D9-9A36-8C90-E4C468066118}"/>
          </ac:spMkLst>
        </pc:spChg>
        <pc:spChg chg="add">
          <ac:chgData name="alisdair.m@gmail.com" userId="S::urn:spo:guest#alisdair.m@gmail.com::" providerId="AD" clId="Web-{A03ADC3E-ACDE-DD61-BCC9-D3402B430BBA}" dt="2024-07-08T13:53:00.276" v="455"/>
          <ac:spMkLst>
            <pc:docMk/>
            <pc:sldMk cId="1625627722" sldId="309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2:56.635" v="454"/>
        <pc:sldMkLst>
          <pc:docMk/>
          <pc:sldMk cId="354868780" sldId="310"/>
        </pc:sldMkLst>
        <pc:spChg chg="mod">
          <ac:chgData name="alisdair.m@gmail.com" userId="S::urn:spo:guest#alisdair.m@gmail.com::" providerId="AD" clId="Web-{A03ADC3E-ACDE-DD61-BCC9-D3402B430BBA}" dt="2024-07-08T13:52:33.227" v="446" actId="14100"/>
          <ac:spMkLst>
            <pc:docMk/>
            <pc:sldMk cId="354868780" sldId="310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2:30.430" v="445"/>
          <ac:inkMkLst>
            <pc:docMk/>
            <pc:sldMk cId="354868780" sldId="310"/>
            <ac:inkMk id="3" creationId="{6CF7D91F-ECCA-6B9B-8029-D6BC53753C23}"/>
          </ac:inkMkLst>
        </pc:inkChg>
        <pc:inkChg chg="add del">
          <ac:chgData name="alisdair.m@gmail.com" userId="S::urn:spo:guest#alisdair.m@gmail.com::" providerId="AD" clId="Web-{A03ADC3E-ACDE-DD61-BCC9-D3402B430BBA}" dt="2024-07-08T13:52:56.635" v="454"/>
          <ac:inkMkLst>
            <pc:docMk/>
            <pc:sldMk cId="354868780" sldId="310"/>
            <ac:inkMk id="4" creationId="{49FAF34A-2BC8-A32D-01AC-074A53C41BC3}"/>
          </ac:inkMkLst>
        </pc:inkChg>
      </pc:sldChg>
      <pc:sldChg chg="modSp add replId">
        <pc:chgData name="alisdair.m@gmail.com" userId="S::urn:spo:guest#alisdair.m@gmail.com::" providerId="AD" clId="Web-{A03ADC3E-ACDE-DD61-BCC9-D3402B430BBA}" dt="2024-07-08T13:53:45.326" v="461" actId="20577"/>
        <pc:sldMkLst>
          <pc:docMk/>
          <pc:sldMk cId="3170539092" sldId="311"/>
        </pc:sldMkLst>
        <pc:spChg chg="mod">
          <ac:chgData name="alisdair.m@gmail.com" userId="S::urn:spo:guest#alisdair.m@gmail.com::" providerId="AD" clId="Web-{A03ADC3E-ACDE-DD61-BCC9-D3402B430BBA}" dt="2024-07-08T13:53:45.326" v="461" actId="20577"/>
          <ac:spMkLst>
            <pc:docMk/>
            <pc:sldMk cId="3170539092" sldId="311"/>
            <ac:spMk id="6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4:10.515" v="466"/>
        <pc:sldMkLst>
          <pc:docMk/>
          <pc:sldMk cId="1759064090" sldId="312"/>
        </pc:sldMkLst>
        <pc:spChg chg="del mod">
          <ac:chgData name="alisdair.m@gmail.com" userId="S::urn:spo:guest#alisdair.m@gmail.com::" providerId="AD" clId="Web-{A03ADC3E-ACDE-DD61-BCC9-D3402B430BBA}" dt="2024-07-08T13:54:10.280" v="465"/>
          <ac:spMkLst>
            <pc:docMk/>
            <pc:sldMk cId="1759064090" sldId="312"/>
            <ac:spMk id="3" creationId="{7BDC867D-5D38-5E46-9680-3B7A617D91EE}"/>
          </ac:spMkLst>
        </pc:spChg>
        <pc:spChg chg="add">
          <ac:chgData name="alisdair.m@gmail.com" userId="S::urn:spo:guest#alisdair.m@gmail.com::" providerId="AD" clId="Web-{A03ADC3E-ACDE-DD61-BCC9-D3402B430BBA}" dt="2024-07-08T13:54:10.515" v="466"/>
          <ac:spMkLst>
            <pc:docMk/>
            <pc:sldMk cId="1759064090" sldId="312"/>
            <ac:spMk id="6" creationId="{E1AA2679-C1C8-2FF4-62B0-CE3827A1413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2.430" v="495"/>
        <pc:sldMkLst>
          <pc:docMk/>
          <pc:sldMk cId="231136130" sldId="313"/>
        </pc:sldMkLst>
        <pc:spChg chg="add del mod">
          <ac:chgData name="alisdair.m@gmail.com" userId="S::urn:spo:guest#alisdair.m@gmail.com::" providerId="AD" clId="Web-{A03ADC3E-ACDE-DD61-BCC9-D3402B430BBA}" dt="2024-07-08T13:56:15.226" v="489"/>
          <ac:spMkLst>
            <pc:docMk/>
            <pc:sldMk cId="231136130" sldId="313"/>
            <ac:spMk id="3" creationId="{6176189F-49D1-6EF2-9986-649CA968CA28}"/>
          </ac:spMkLst>
        </pc:spChg>
        <pc:spChg chg="add del mod">
          <ac:chgData name="alisdair.m@gmail.com" userId="S::urn:spo:guest#alisdair.m@gmail.com::" providerId="AD" clId="Web-{A03ADC3E-ACDE-DD61-BCC9-D3402B430BBA}" dt="2024-07-08T13:56:20.335" v="492"/>
          <ac:spMkLst>
            <pc:docMk/>
            <pc:sldMk cId="231136130" sldId="313"/>
            <ac:spMk id="6" creationId="{8435F341-1200-8CE9-DFA3-E4DF7E79DC46}"/>
          </ac:spMkLst>
        </pc:spChg>
        <pc:spChg chg="add">
          <ac:chgData name="alisdair.m@gmail.com" userId="S::urn:spo:guest#alisdair.m@gmail.com::" providerId="AD" clId="Web-{A03ADC3E-ACDE-DD61-BCC9-D3402B430BBA}" dt="2024-07-08T13:56:32.430" v="495"/>
          <ac:spMkLst>
            <pc:docMk/>
            <pc:sldMk cId="231136130" sldId="313"/>
            <ac:spMk id="7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5:56.193" v="484"/>
          <ac:spMkLst>
            <pc:docMk/>
            <pc:sldMk cId="231136130" sldId="313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0.555" v="494"/>
        <pc:sldMkLst>
          <pc:docMk/>
          <pc:sldMk cId="2863122434" sldId="314"/>
        </pc:sldMkLst>
        <pc:spChg chg="add">
          <ac:chgData name="alisdair.m@gmail.com" userId="S::urn:spo:guest#alisdair.m@gmail.com::" providerId="AD" clId="Web-{A03ADC3E-ACDE-DD61-BCC9-D3402B430BBA}" dt="2024-07-08T13:56:30.555" v="494"/>
          <ac:spMkLst>
            <pc:docMk/>
            <pc:sldMk cId="2863122434" sldId="314"/>
            <ac:spMk id="4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6:29.758" v="493"/>
          <ac:spMkLst>
            <pc:docMk/>
            <pc:sldMk cId="2863122434" sldId="314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6:04.694" v="488"/>
          <ac:inkMkLst>
            <pc:docMk/>
            <pc:sldMk cId="2863122434" sldId="314"/>
            <ac:inkMk id="3" creationId="{6971F1A4-0615-C0E4-F681-86B3BF039F0A}"/>
          </ac:inkMkLst>
        </pc:inkChg>
      </pc:sldChg>
      <pc:sldChg chg="addSp delSp add replId">
        <pc:chgData name="alisdair.m@gmail.com" userId="S::urn:spo:guest#alisdair.m@gmail.com::" providerId="AD" clId="Web-{A03ADC3E-ACDE-DD61-BCC9-D3402B430BBA}" dt="2024-07-08T13:57:27.480" v="509"/>
        <pc:sldMkLst>
          <pc:docMk/>
          <pc:sldMk cId="815938392" sldId="315"/>
        </pc:sldMkLst>
        <pc:spChg chg="add">
          <ac:chgData name="alisdair.m@gmail.com" userId="S::urn:spo:guest#alisdair.m@gmail.com::" providerId="AD" clId="Web-{A03ADC3E-ACDE-DD61-BCC9-D3402B430BBA}" dt="2024-07-08T13:57:27.480" v="509"/>
          <ac:spMkLst>
            <pc:docMk/>
            <pc:sldMk cId="815938392" sldId="315"/>
            <ac:spMk id="6" creationId="{CF120C4E-DCCC-5646-D25A-6B4E0383E7D2}"/>
          </ac:spMkLst>
        </pc:spChg>
        <pc:spChg chg="del">
          <ac:chgData name="alisdair.m@gmail.com" userId="S::urn:spo:guest#alisdair.m@gmail.com::" providerId="AD" clId="Web-{A03ADC3E-ACDE-DD61-BCC9-D3402B430BBA}" dt="2024-07-08T13:57:26.527" v="508"/>
          <ac:spMkLst>
            <pc:docMk/>
            <pc:sldMk cId="815938392" sldId="315"/>
            <ac:spMk id="7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15.448" v="507" actId="14100"/>
        <pc:sldMkLst>
          <pc:docMk/>
          <pc:sldMk cId="3149168590" sldId="316"/>
        </pc:sldMkLst>
        <pc:spChg chg="mod">
          <ac:chgData name="alisdair.m@gmail.com" userId="S::urn:spo:guest#alisdair.m@gmail.com::" providerId="AD" clId="Web-{A03ADC3E-ACDE-DD61-BCC9-D3402B430BBA}" dt="2024-07-08T13:57:15.448" v="507" actId="14100"/>
          <ac:spMkLst>
            <pc:docMk/>
            <pc:sldMk cId="3149168590" sldId="316"/>
            <ac:spMk id="4" creationId="{4160EEBA-4FCA-E5DA-7A97-358A068A7A21}"/>
          </ac:spMkLst>
        </pc:spChg>
      </pc:sldChg>
      <pc:sldChg chg="addSp delSp modSp add replId">
        <pc:chgData name="alisdair.m@gmail.com" userId="S::urn:spo:guest#alisdair.m@gmail.com::" providerId="AD" clId="Web-{A03ADC3E-ACDE-DD61-BCC9-D3402B430BBA}" dt="2024-07-08T13:58:47.751" v="522" actId="20577"/>
        <pc:sldMkLst>
          <pc:docMk/>
          <pc:sldMk cId="1748736288" sldId="317"/>
        </pc:sldMkLst>
        <pc:spChg chg="del">
          <ac:chgData name="alisdair.m@gmail.com" userId="S::urn:spo:guest#alisdair.m@gmail.com::" providerId="AD" clId="Web-{A03ADC3E-ACDE-DD61-BCC9-D3402B430BBA}" dt="2024-07-08T13:58:13.311" v="518"/>
          <ac:spMkLst>
            <pc:docMk/>
            <pc:sldMk cId="1748736288" sldId="317"/>
            <ac:spMk id="6" creationId="{CF120C4E-DCCC-5646-D25A-6B4E0383E7D2}"/>
          </ac:spMkLst>
        </pc:spChg>
        <pc:spChg chg="add mod">
          <ac:chgData name="alisdair.m@gmail.com" userId="S::urn:spo:guest#alisdair.m@gmail.com::" providerId="AD" clId="Web-{A03ADC3E-ACDE-DD61-BCC9-D3402B430BBA}" dt="2024-07-08T13:58:47.751" v="522" actId="20577"/>
          <ac:spMkLst>
            <pc:docMk/>
            <pc:sldMk cId="1748736288" sldId="317"/>
            <ac:spMk id="7" creationId="{A4D429D7-1BD6-F561-B222-419E8CEBDD80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59.342" v="517" actId="20577"/>
        <pc:sldMkLst>
          <pc:docMk/>
          <pc:sldMk cId="1317262685" sldId="318"/>
        </pc:sldMkLst>
        <pc:spChg chg="mod">
          <ac:chgData name="alisdair.m@gmail.com" userId="S::urn:spo:guest#alisdair.m@gmail.com::" providerId="AD" clId="Web-{A03ADC3E-ACDE-DD61-BCC9-D3402B430BBA}" dt="2024-07-08T13:57:59.342" v="517" actId="20577"/>
          <ac:spMkLst>
            <pc:docMk/>
            <pc:sldMk cId="1317262685" sldId="318"/>
            <ac:spMk id="4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9:32.238" v="530" actId="20577"/>
        <pc:sldMkLst>
          <pc:docMk/>
          <pc:sldMk cId="417722688" sldId="319"/>
        </pc:sldMkLst>
        <pc:spChg chg="add del">
          <ac:chgData name="alisdair.m@gmail.com" userId="S::urn:spo:guest#alisdair.m@gmail.com::" providerId="AD" clId="Web-{A03ADC3E-ACDE-DD61-BCC9-D3402B430BBA}" dt="2024-07-08T13:59:27.160" v="527"/>
          <ac:spMkLst>
            <pc:docMk/>
            <pc:sldMk cId="417722688" sldId="319"/>
            <ac:spMk id="5" creationId="{5DCB9EEA-6F91-C6FD-AC50-74DE741E787C}"/>
          </ac:spMkLst>
        </pc:spChg>
        <pc:spChg chg="del">
          <ac:chgData name="alisdair.m@gmail.com" userId="S::urn:spo:guest#alisdair.m@gmail.com::" providerId="AD" clId="Web-{A03ADC3E-ACDE-DD61-BCC9-D3402B430BBA}" dt="2024-07-08T13:59:06.908" v="525"/>
          <ac:spMkLst>
            <pc:docMk/>
            <pc:sldMk cId="417722688" sldId="319"/>
            <ac:spMk id="6" creationId="{E1AA2679-C1C8-2FF4-62B0-CE3827A1413E}"/>
          </ac:spMkLst>
        </pc:spChg>
        <pc:spChg chg="add mod">
          <ac:chgData name="alisdair.m@gmail.com" userId="S::urn:spo:guest#alisdair.m@gmail.com::" providerId="AD" clId="Web-{A03ADC3E-ACDE-DD61-BCC9-D3402B430BBA}" dt="2024-07-08T13:59:32.238" v="530" actId="20577"/>
          <ac:spMkLst>
            <pc:docMk/>
            <pc:sldMk cId="417722688" sldId="319"/>
            <ac:spMk id="9" creationId="{5DC08C57-3283-FC66-37AD-4BDC4730D3DB}"/>
          </ac:spMkLst>
        </pc:spChg>
      </pc:sldChg>
      <pc:sldChg chg="addSp modSp add ord replId addAnim">
        <pc:chgData name="alisdair.m@gmail.com" userId="S::urn:spo:guest#alisdair.m@gmail.com::" providerId="AD" clId="Web-{A03ADC3E-ACDE-DD61-BCC9-D3402B430BBA}" dt="2024-07-08T14:02:12.748" v="557" actId="14100"/>
        <pc:sldMkLst>
          <pc:docMk/>
          <pc:sldMk cId="3329017743" sldId="320"/>
        </pc:sldMkLst>
        <pc:spChg chg="mod">
          <ac:chgData name="alisdair.m@gmail.com" userId="S::urn:spo:guest#alisdair.m@gmail.com::" providerId="AD" clId="Web-{A03ADC3E-ACDE-DD61-BCC9-D3402B430BBA}" dt="2024-07-08T14:01:50.497" v="555" actId="14100"/>
          <ac:spMkLst>
            <pc:docMk/>
            <pc:sldMk cId="3329017743" sldId="320"/>
            <ac:spMk id="4" creationId="{4160EEBA-4FCA-E5DA-7A97-358A068A7A21}"/>
          </ac:spMkLst>
        </pc:spChg>
        <pc:spChg chg="add mod">
          <ac:chgData name="alisdair.m@gmail.com" userId="S::urn:spo:guest#alisdair.m@gmail.com::" providerId="AD" clId="Web-{A03ADC3E-ACDE-DD61-BCC9-D3402B430BBA}" dt="2024-07-08T14:02:12.748" v="557" actId="14100"/>
          <ac:spMkLst>
            <pc:docMk/>
            <pc:sldMk cId="3329017743" sldId="320"/>
            <ac:spMk id="5" creationId="{1F4DEF14-5C11-B194-B449-1FBA21E1377B}"/>
          </ac:spMkLst>
        </pc:spChg>
        <pc:spChg chg="add mod">
          <ac:chgData name="alisdair.m@gmail.com" userId="S::urn:spo:guest#alisdair.m@gmail.com::" providerId="AD" clId="Web-{A03ADC3E-ACDE-DD61-BCC9-D3402B430BBA}" dt="2024-07-08T14:02:00.872" v="556" actId="14100"/>
          <ac:spMkLst>
            <pc:docMk/>
            <pc:sldMk cId="3329017743" sldId="320"/>
            <ac:spMk id="8" creationId="{24431C95-A142-A1FE-649E-7B8E0E9AB9B4}"/>
          </ac:spMkLst>
        </pc:spChg>
      </pc:sldChg>
      <pc:sldChg chg="delSp modSp add del replId delAnim">
        <pc:chgData name="alisdair.m@gmail.com" userId="S::urn:spo:guest#alisdair.m@gmail.com::" providerId="AD" clId="Web-{A03ADC3E-ACDE-DD61-BCC9-D3402B430BBA}" dt="2024-07-09T09:54:11.314" v="912"/>
        <pc:sldMkLst>
          <pc:docMk/>
          <pc:sldMk cId="4026259913" sldId="321"/>
        </pc:sldMkLst>
        <pc:spChg chg="mod">
          <ac:chgData name="alisdair.m@gmail.com" userId="S::urn:spo:guest#alisdair.m@gmail.com::" providerId="AD" clId="Web-{A03ADC3E-ACDE-DD61-BCC9-D3402B430BBA}" dt="2024-07-08T14:04:18.537" v="570" actId="14100"/>
          <ac:spMkLst>
            <pc:docMk/>
            <pc:sldMk cId="4026259913" sldId="321"/>
            <ac:spMk id="4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4:04:01.505" v="559"/>
          <ac:spMkLst>
            <pc:docMk/>
            <pc:sldMk cId="4026259913" sldId="321"/>
            <ac:spMk id="5" creationId="{1F4DEF14-5C11-B194-B449-1FBA21E1377B}"/>
          </ac:spMkLst>
        </pc:spChg>
        <pc:spChg chg="del">
          <ac:chgData name="alisdair.m@gmail.com" userId="S::urn:spo:guest#alisdair.m@gmail.com::" providerId="AD" clId="Web-{A03ADC3E-ACDE-DD61-BCC9-D3402B430BBA}" dt="2024-07-08T14:04:02.458" v="560"/>
          <ac:spMkLst>
            <pc:docMk/>
            <pc:sldMk cId="4026259913" sldId="321"/>
            <ac:spMk id="8" creationId="{24431C95-A142-A1FE-649E-7B8E0E9AB9B4}"/>
          </ac:spMkLst>
        </pc:spChg>
      </pc:sldChg>
      <pc:sldChg chg="add del replId">
        <pc:chgData name="alisdair.m@gmail.com" userId="S::urn:spo:guest#alisdair.m@gmail.com::" providerId="AD" clId="Web-{A03ADC3E-ACDE-DD61-BCC9-D3402B430BBA}" dt="2024-07-09T09:54:11.314" v="911"/>
        <pc:sldMkLst>
          <pc:docMk/>
          <pc:sldMk cId="748817294" sldId="322"/>
        </pc:sldMkLst>
      </pc:sldChg>
      <pc:sldChg chg="addSp delSp modSp add ord replId">
        <pc:chgData name="alisdair.m@gmail.com" userId="S::urn:spo:guest#alisdair.m@gmail.com::" providerId="AD" clId="Web-{A03ADC3E-ACDE-DD61-BCC9-D3402B430BBA}" dt="2024-07-08T16:18:17.133" v="908"/>
        <pc:sldMkLst>
          <pc:docMk/>
          <pc:sldMk cId="3386973103" sldId="323"/>
        </pc:sldMkLst>
        <pc:spChg chg="mod">
          <ac:chgData name="alisdair.m@gmail.com" userId="S::urn:spo:guest#alisdair.m@gmail.com::" providerId="AD" clId="Web-{A03ADC3E-ACDE-DD61-BCC9-D3402B430BBA}" dt="2024-07-08T14:20:42.943" v="592" actId="14100"/>
          <ac:spMkLst>
            <pc:docMk/>
            <pc:sldMk cId="3386973103" sldId="323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4:20:39.662" v="591" actId="14100"/>
          <ac:spMkLst>
            <pc:docMk/>
            <pc:sldMk cId="3386973103" sldId="323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4:20:28.161" v="589" actId="20577"/>
          <ac:spMkLst>
            <pc:docMk/>
            <pc:sldMk cId="3386973103" sldId="323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0:04.394" v="577" actId="20577"/>
          <ac:spMkLst>
            <pc:docMk/>
            <pc:sldMk cId="3386973103" sldId="323"/>
            <ac:spMk id="13" creationId="{8AD7EDE8-AB11-6C1F-75DD-35A7BB1C90C8}"/>
          </ac:spMkLst>
        </pc:spChg>
        <pc:picChg chg="add mod ord modCrop">
          <ac:chgData name="alisdair.m@gmail.com" userId="S::urn:spo:guest#alisdair.m@gmail.com::" providerId="AD" clId="Web-{A03ADC3E-ACDE-DD61-BCC9-D3402B430BBA}" dt="2024-07-08T14:36:43.925" v="633"/>
          <ac:picMkLst>
            <pc:docMk/>
            <pc:sldMk cId="3386973103" sldId="323"/>
            <ac:picMk id="6" creationId="{5859F72F-AB2C-925E-97AE-E0E7225D9F86}"/>
          </ac:picMkLst>
        </pc:picChg>
        <pc:picChg chg="del">
          <ac:chgData name="alisdair.m@gmail.com" userId="S::urn:spo:guest#alisdair.m@gmail.com::" providerId="AD" clId="Web-{A03ADC3E-ACDE-DD61-BCC9-D3402B430BBA}" dt="2024-07-08T14:36:07.923" v="627"/>
          <ac:picMkLst>
            <pc:docMk/>
            <pc:sldMk cId="3386973103" sldId="323"/>
            <ac:picMk id="239" creationId="{00000000-0000-0000-0000-000000000000}"/>
          </ac:picMkLst>
        </pc:picChg>
        <pc:inkChg chg="add">
          <ac:chgData name="alisdair.m@gmail.com" userId="S::urn:spo:guest#alisdair.m@gmail.com::" providerId="AD" clId="Web-{A03ADC3E-ACDE-DD61-BCC9-D3402B430BBA}" dt="2024-07-08T16:18:17.133" v="908"/>
          <ac:inkMkLst>
            <pc:docMk/>
            <pc:sldMk cId="3386973103" sldId="323"/>
            <ac:inkMk id="2" creationId="{E19CFFAD-D2D4-72CC-A750-5E5B69E5DCFC}"/>
          </ac:inkMkLst>
        </pc:inkChg>
      </pc:sldChg>
      <pc:sldChg chg="addSp delSp modSp add ord replId addAnim delAnim modAnim">
        <pc:chgData name="alisdair.m@gmail.com" userId="S::urn:spo:guest#alisdair.m@gmail.com::" providerId="AD" clId="Web-{A03ADC3E-ACDE-DD61-BCC9-D3402B430BBA}" dt="2024-07-08T16:19:01.713" v="910"/>
        <pc:sldMkLst>
          <pc:docMk/>
          <pc:sldMk cId="1242979288" sldId="324"/>
        </pc:sldMkLst>
        <pc:spChg chg="add mod">
          <ac:chgData name="alisdair.m@gmail.com" userId="S::urn:spo:guest#alisdair.m@gmail.com::" providerId="AD" clId="Web-{A03ADC3E-ACDE-DD61-BCC9-D3402B430BBA}" dt="2024-07-08T14:53:26.066" v="765" actId="1076"/>
          <ac:spMkLst>
            <pc:docMk/>
            <pc:sldMk cId="1242979288" sldId="324"/>
            <ac:spMk id="2" creationId="{4382C22C-72CB-8874-FAD5-57EF92753D5A}"/>
          </ac:spMkLst>
        </pc:spChg>
        <pc:spChg chg="del">
          <ac:chgData name="alisdair.m@gmail.com" userId="S::urn:spo:guest#alisdair.m@gmail.com::" providerId="AD" clId="Web-{A03ADC3E-ACDE-DD61-BCC9-D3402B430BBA}" dt="2024-07-08T14:41:42.757" v="650"/>
          <ac:spMkLst>
            <pc:docMk/>
            <pc:sldMk cId="1242979288" sldId="324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6" actId="1076"/>
          <ac:spMkLst>
            <pc:docMk/>
            <pc:sldMk cId="1242979288" sldId="324"/>
            <ac:spMk id="4" creationId="{4B24012B-7270-5579-A7D8-9C87514DC0CE}"/>
          </ac:spMkLst>
        </pc:spChg>
        <pc:spChg chg="del">
          <ac:chgData name="alisdair.m@gmail.com" userId="S::urn:spo:guest#alisdair.m@gmail.com::" providerId="AD" clId="Web-{A03ADC3E-ACDE-DD61-BCC9-D3402B430BBA}" dt="2024-07-08T14:41:42.757" v="649"/>
          <ac:spMkLst>
            <pc:docMk/>
            <pc:sldMk cId="1242979288" sldId="324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4:53:26.051" v="764" actId="1076"/>
          <ac:spMkLst>
            <pc:docMk/>
            <pc:sldMk cId="1242979288" sldId="324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4:22.257" v="775" actId="20577"/>
          <ac:spMkLst>
            <pc:docMk/>
            <pc:sldMk cId="1242979288" sldId="324"/>
            <ac:spMk id="7" creationId="{318AE060-7967-BF5E-AA94-405A77C2A5D2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7" actId="1076"/>
          <ac:spMkLst>
            <pc:docMk/>
            <pc:sldMk cId="1242979288" sldId="324"/>
            <ac:spMk id="9" creationId="{C9E943E9-F3A7-FCAA-D164-AF8E1E88EC22}"/>
          </ac:spMkLst>
        </pc:spChg>
        <pc:spChg chg="add mod">
          <ac:chgData name="alisdair.m@gmail.com" userId="S::urn:spo:guest#alisdair.m@gmail.com::" providerId="AD" clId="Web-{A03ADC3E-ACDE-DD61-BCC9-D3402B430BBA}" dt="2024-07-08T15:19:41.114" v="815" actId="1076"/>
          <ac:spMkLst>
            <pc:docMk/>
            <pc:sldMk cId="1242979288" sldId="324"/>
            <ac:spMk id="12" creationId="{2C20DE19-8D66-A9BC-8DE3-B5BB456B1C2F}"/>
          </ac:spMkLst>
        </pc:spChg>
        <pc:spChg chg="add mod">
          <ac:chgData name="alisdair.m@gmail.com" userId="S::urn:spo:guest#alisdair.m@gmail.com::" providerId="AD" clId="Web-{A03ADC3E-ACDE-DD61-BCC9-D3402B430BBA}" dt="2024-07-08T16:19:01.713" v="910"/>
          <ac:spMkLst>
            <pc:docMk/>
            <pc:sldMk cId="1242979288" sldId="324"/>
            <ac:spMk id="14" creationId="{14F33B9C-4383-FD69-93C9-8E7E51D5BBE2}"/>
          </ac:spMkLst>
        </pc:spChg>
        <pc:spChg chg="add mod">
          <ac:chgData name="alisdair.m@gmail.com" userId="S::urn:spo:guest#alisdair.m@gmail.com::" providerId="AD" clId="Web-{A03ADC3E-ACDE-DD61-BCC9-D3402B430BBA}" dt="2024-07-08T16:18:39.774" v="909"/>
          <ac:spMkLst>
            <pc:docMk/>
            <pc:sldMk cId="1242979288" sldId="324"/>
            <ac:spMk id="15" creationId="{6ADDED7D-5944-D0F1-378E-9E619677D939}"/>
          </ac:spMkLst>
        </pc:spChg>
        <pc:picChg chg="del">
          <ac:chgData name="alisdair.m@gmail.com" userId="S::urn:spo:guest#alisdair.m@gmail.com::" providerId="AD" clId="Web-{A03ADC3E-ACDE-DD61-BCC9-D3402B430BBA}" dt="2024-07-08T14:41:46.147" v="652"/>
          <ac:picMkLst>
            <pc:docMk/>
            <pc:sldMk cId="1242979288" sldId="324"/>
            <ac:picMk id="8" creationId="{3C6AA8AE-C175-DC38-8805-620994E0DEF9}"/>
          </ac:picMkLst>
        </pc:picChg>
        <pc:picChg chg="del">
          <ac:chgData name="alisdair.m@gmail.com" userId="S::urn:spo:guest#alisdair.m@gmail.com::" providerId="AD" clId="Web-{A03ADC3E-ACDE-DD61-BCC9-D3402B430BBA}" dt="2024-07-08T14:41:45.319" v="651"/>
          <ac:picMkLst>
            <pc:docMk/>
            <pc:sldMk cId="1242979288" sldId="324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A03ADC3E-ACDE-DD61-BCC9-D3402B430BBA}" dt="2024-07-08T14:47:10.027" v="698"/>
          <ac:inkMkLst>
            <pc:docMk/>
            <pc:sldMk cId="1242979288" sldId="324"/>
            <ac:inkMk id="10" creationId="{47810B40-E648-FF60-2018-205CC749FAF2}"/>
          </ac:inkMkLst>
        </pc:inkChg>
        <pc:inkChg chg="add del">
          <ac:chgData name="alisdair.m@gmail.com" userId="S::urn:spo:guest#alisdair.m@gmail.com::" providerId="AD" clId="Web-{A03ADC3E-ACDE-DD61-BCC9-D3402B430BBA}" dt="2024-07-08T15:16:59.026" v="798"/>
          <ac:inkMkLst>
            <pc:docMk/>
            <pc:sldMk cId="1242979288" sldId="324"/>
            <ac:inkMk id="13" creationId="{10EF099B-C741-99D8-BD1F-C47AF2A079E1}"/>
          </ac:inkMkLst>
        </pc:inkChg>
      </pc:sldChg>
      <pc:sldChg chg="addSp delSp modSp add del replId">
        <pc:chgData name="alisdair.m@gmail.com" userId="S::urn:spo:guest#alisdair.m@gmail.com::" providerId="AD" clId="Web-{A03ADC3E-ACDE-DD61-BCC9-D3402B430BBA}" dt="2024-07-08T15:24:22.476" v="867"/>
        <pc:sldMkLst>
          <pc:docMk/>
          <pc:sldMk cId="764597950" sldId="325"/>
        </pc:sldMkLst>
        <pc:spChg chg="mod">
          <ac:chgData name="alisdair.m@gmail.com" userId="S::urn:spo:guest#alisdair.m@gmail.com::" providerId="AD" clId="Web-{A03ADC3E-ACDE-DD61-BCC9-D3402B430BBA}" dt="2024-07-08T14:50:02.100" v="727" actId="1076"/>
          <ac:spMkLst>
            <pc:docMk/>
            <pc:sldMk cId="764597950" sldId="325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4:51:27.715" v="740" actId="20577"/>
          <ac:spMkLst>
            <pc:docMk/>
            <pc:sldMk cId="764597950" sldId="325"/>
            <ac:spMk id="7" creationId="{318AE060-7967-BF5E-AA94-405A77C2A5D2}"/>
          </ac:spMkLst>
        </pc:spChg>
        <pc:inkChg chg="add del">
          <ac:chgData name="alisdair.m@gmail.com" userId="S::urn:spo:guest#alisdair.m@gmail.com::" providerId="AD" clId="Web-{A03ADC3E-ACDE-DD61-BCC9-D3402B430BBA}" dt="2024-07-08T14:49:00.784" v="705"/>
          <ac:inkMkLst>
            <pc:docMk/>
            <pc:sldMk cId="764597950" sldId="325"/>
            <ac:inkMk id="3" creationId="{654F0DC7-70B0-BFED-CE68-B1F0CCE6B39B}"/>
          </ac:inkMkLst>
        </pc:inkChg>
      </pc:sldChg>
      <pc:sldChg chg="addSp delSp modSp add replId addAnim delAnim">
        <pc:chgData name="alisdair.m@gmail.com" userId="S::urn:spo:guest#alisdair.m@gmail.com::" providerId="AD" clId="Web-{A03ADC3E-ACDE-DD61-BCC9-D3402B430BBA}" dt="2024-07-08T15:09:24.654" v="787" actId="14100"/>
        <pc:sldMkLst>
          <pc:docMk/>
          <pc:sldMk cId="2631930105" sldId="326"/>
        </pc:sldMkLst>
        <pc:spChg chg="del">
          <ac:chgData name="alisdair.m@gmail.com" userId="S::urn:spo:guest#alisdair.m@gmail.com::" providerId="AD" clId="Web-{A03ADC3E-ACDE-DD61-BCC9-D3402B430BBA}" dt="2024-07-08T14:52:15.952" v="752"/>
          <ac:spMkLst>
            <pc:docMk/>
            <pc:sldMk cId="2631930105" sldId="326"/>
            <ac:spMk id="2" creationId="{4382C22C-72CB-8874-FAD5-57EF92753D5A}"/>
          </ac:spMkLst>
        </pc:spChg>
        <pc:spChg chg="add mod">
          <ac:chgData name="alisdair.m@gmail.com" userId="S::urn:spo:guest#alisdair.m@gmail.com::" providerId="AD" clId="Web-{A03ADC3E-ACDE-DD61-BCC9-D3402B430BBA}" dt="2024-07-08T14:52:59.736" v="762" actId="14100"/>
          <ac:spMkLst>
            <pc:docMk/>
            <pc:sldMk cId="2631930105" sldId="326"/>
            <ac:spMk id="3" creationId="{19F97E8F-3F24-63A6-0FDC-55CC08D8654B}"/>
          </ac:spMkLst>
        </pc:spChg>
        <pc:spChg chg="del">
          <ac:chgData name="alisdair.m@gmail.com" userId="S::urn:spo:guest#alisdair.m@gmail.com::" providerId="AD" clId="Web-{A03ADC3E-ACDE-DD61-BCC9-D3402B430BBA}" dt="2024-07-08T14:52:15.952" v="751"/>
          <ac:spMkLst>
            <pc:docMk/>
            <pc:sldMk cId="2631930105" sldId="326"/>
            <ac:spMk id="4" creationId="{4B24012B-7270-5579-A7D8-9C87514DC0CE}"/>
          </ac:spMkLst>
        </pc:spChg>
        <pc:spChg chg="add mod">
          <ac:chgData name="alisdair.m@gmail.com" userId="S::urn:spo:guest#alisdair.m@gmail.com::" providerId="AD" clId="Web-{A03ADC3E-ACDE-DD61-BCC9-D3402B430BBA}" dt="2024-07-08T14:54:57.228" v="778" actId="1076"/>
          <ac:spMkLst>
            <pc:docMk/>
            <pc:sldMk cId="2631930105" sldId="326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4:54:45.915" v="777" actId="1076"/>
          <ac:spMkLst>
            <pc:docMk/>
            <pc:sldMk cId="2631930105" sldId="326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3:50.990" v="771" actId="20577"/>
          <ac:spMkLst>
            <pc:docMk/>
            <pc:sldMk cId="2631930105" sldId="326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4:52:15.952" v="750"/>
          <ac:spMkLst>
            <pc:docMk/>
            <pc:sldMk cId="2631930105" sldId="326"/>
            <ac:spMk id="9" creationId="{C9E943E9-F3A7-FCAA-D164-AF8E1E88EC22}"/>
          </ac:spMkLst>
        </pc:spChg>
        <pc:picChg chg="add del mod ord">
          <ac:chgData name="alisdair.m@gmail.com" userId="S::urn:spo:guest#alisdair.m@gmail.com::" providerId="AD" clId="Web-{A03ADC3E-ACDE-DD61-BCC9-D3402B430BBA}" dt="2024-07-08T14:59:16.522" v="783"/>
          <ac:picMkLst>
            <pc:docMk/>
            <pc:sldMk cId="2631930105" sldId="326"/>
            <ac:picMk id="8" creationId="{25AF8C88-2807-7557-BEBC-3796FF8407DC}"/>
          </ac:picMkLst>
        </pc:picChg>
        <pc:picChg chg="add mod">
          <ac:chgData name="alisdair.m@gmail.com" userId="S::urn:spo:guest#alisdair.m@gmail.com::" providerId="AD" clId="Web-{A03ADC3E-ACDE-DD61-BCC9-D3402B430BBA}" dt="2024-07-08T15:09:24.654" v="787" actId="14100"/>
          <ac:picMkLst>
            <pc:docMk/>
            <pc:sldMk cId="2631930105" sldId="326"/>
            <ac:picMk id="10" creationId="{033310CE-CC3B-F46B-C973-73E2D532EE50}"/>
          </ac:picMkLst>
        </pc:picChg>
      </pc:sldChg>
      <pc:sldChg chg="modSp add replId">
        <pc:chgData name="alisdair.m@gmail.com" userId="S::urn:spo:guest#alisdair.m@gmail.com::" providerId="AD" clId="Web-{A03ADC3E-ACDE-DD61-BCC9-D3402B430BBA}" dt="2024-07-08T15:11:10.629" v="795" actId="14100"/>
        <pc:sldMkLst>
          <pc:docMk/>
          <pc:sldMk cId="1926902893" sldId="327"/>
        </pc:sldMkLst>
        <pc:spChg chg="mod">
          <ac:chgData name="alisdair.m@gmail.com" userId="S::urn:spo:guest#alisdair.m@gmail.com::" providerId="AD" clId="Web-{A03ADC3E-ACDE-DD61-BCC9-D3402B430BBA}" dt="2024-07-08T15:11:10.629" v="795" actId="14100"/>
          <ac:spMkLst>
            <pc:docMk/>
            <pc:sldMk cId="1926902893" sldId="327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11:04.426" v="794" actId="14100"/>
          <ac:spMkLst>
            <pc:docMk/>
            <pc:sldMk cId="1926902893" sldId="327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11:00.019" v="793" actId="14100"/>
          <ac:spMkLst>
            <pc:docMk/>
            <pc:sldMk cId="1926902893" sldId="327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10:56.988" v="792" actId="14100"/>
          <ac:spMkLst>
            <pc:docMk/>
            <pc:sldMk cId="1926902893" sldId="327"/>
            <ac:spMk id="7" creationId="{318AE060-7967-BF5E-AA94-405A77C2A5D2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5:21:58.717" v="835" actId="14100"/>
        <pc:sldMkLst>
          <pc:docMk/>
          <pc:sldMk cId="634232873" sldId="328"/>
        </pc:sldMkLst>
        <pc:spChg chg="mod">
          <ac:chgData name="alisdair.m@gmail.com" userId="S::urn:spo:guest#alisdair.m@gmail.com::" providerId="AD" clId="Web-{A03ADC3E-ACDE-DD61-BCC9-D3402B430BBA}" dt="2024-07-08T15:21:54.513" v="834" actId="14100"/>
          <ac:spMkLst>
            <pc:docMk/>
            <pc:sldMk cId="634232873" sldId="328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1:49.560" v="833" actId="14100"/>
          <ac:spMkLst>
            <pc:docMk/>
            <pc:sldMk cId="634232873" sldId="328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1:58.717" v="835" actId="14100"/>
          <ac:spMkLst>
            <pc:docMk/>
            <pc:sldMk cId="634232873" sldId="328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1:28.512" v="832" actId="20577"/>
          <ac:spMkLst>
            <pc:docMk/>
            <pc:sldMk cId="634232873" sldId="328"/>
            <ac:spMk id="7" creationId="{318AE060-7967-BF5E-AA94-405A77C2A5D2}"/>
          </ac:spMkLst>
        </pc:spChg>
      </pc:sldChg>
      <pc:sldChg chg="addSp modSp add replId">
        <pc:chgData name="alisdair.m@gmail.com" userId="S::urn:spo:guest#alisdair.m@gmail.com::" providerId="AD" clId="Web-{A03ADC3E-ACDE-DD61-BCC9-D3402B430BBA}" dt="2024-07-08T15:24:19.975" v="866" actId="14100"/>
        <pc:sldMkLst>
          <pc:docMk/>
          <pc:sldMk cId="2232110134" sldId="329"/>
        </pc:sldMkLst>
        <pc:spChg chg="add mod ord">
          <ac:chgData name="alisdair.m@gmail.com" userId="S::urn:spo:guest#alisdair.m@gmail.com::" providerId="AD" clId="Web-{A03ADC3E-ACDE-DD61-BCC9-D3402B430BBA}" dt="2024-07-08T15:24:19.975" v="866" actId="14100"/>
          <ac:spMkLst>
            <pc:docMk/>
            <pc:sldMk cId="2232110134" sldId="329"/>
            <ac:spMk id="2" creationId="{EEBE1725-9133-23EB-D874-614D61F22761}"/>
          </ac:spMkLst>
        </pc:spChg>
        <pc:spChg chg="mod">
          <ac:chgData name="alisdair.m@gmail.com" userId="S::urn:spo:guest#alisdair.m@gmail.com::" providerId="AD" clId="Web-{A03ADC3E-ACDE-DD61-BCC9-D3402B430BBA}" dt="2024-07-08T15:24:11.803" v="864" actId="14100"/>
          <ac:spMkLst>
            <pc:docMk/>
            <pc:sldMk cId="2232110134" sldId="329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4:16.381" v="865" actId="14100"/>
          <ac:spMkLst>
            <pc:docMk/>
            <pc:sldMk cId="2232110134" sldId="329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3:19.878" v="856" actId="14100"/>
          <ac:spMkLst>
            <pc:docMk/>
            <pc:sldMk cId="2232110134" sldId="329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2:41.954" v="847" actId="20577"/>
          <ac:spMkLst>
            <pc:docMk/>
            <pc:sldMk cId="2232110134" sldId="329"/>
            <ac:spMk id="7" creationId="{318AE060-7967-BF5E-AA94-405A77C2A5D2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6:16:45.426" v="906" actId="1076"/>
        <pc:sldMkLst>
          <pc:docMk/>
          <pc:sldMk cId="1502344387" sldId="330"/>
        </pc:sldMkLst>
        <pc:spChg chg="mod">
          <ac:chgData name="alisdair.m@gmail.com" userId="S::urn:spo:guest#alisdair.m@gmail.com::" providerId="AD" clId="Web-{A03ADC3E-ACDE-DD61-BCC9-D3402B430BBA}" dt="2024-07-08T16:11:13.037" v="891" actId="14100"/>
          <ac:spMkLst>
            <pc:docMk/>
            <pc:sldMk cId="1502344387" sldId="330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6:11:09.897" v="890" actId="14100"/>
          <ac:spMkLst>
            <pc:docMk/>
            <pc:sldMk cId="1502344387" sldId="330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6:11:19.975" v="892" actId="14100"/>
          <ac:spMkLst>
            <pc:docMk/>
            <pc:sldMk cId="1502344387" sldId="330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6:11:02.787" v="888" actId="20577"/>
          <ac:spMkLst>
            <pc:docMk/>
            <pc:sldMk cId="1502344387" sldId="330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A03ADC3E-ACDE-DD61-BCC9-D3402B430BBA}" dt="2024-07-08T16:10:27.051" v="872"/>
          <ac:spMkLst>
            <pc:docMk/>
            <pc:sldMk cId="1502344387" sldId="330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A03ADC3E-ACDE-DD61-BCC9-D3402B430BBA}" dt="2024-07-08T16:10:27.051" v="871"/>
          <ac:spMkLst>
            <pc:docMk/>
            <pc:sldMk cId="1502344387" sldId="330"/>
            <ac:spMk id="13" creationId="{8AD7EDE8-AB11-6C1F-75DD-35A7BB1C90C8}"/>
          </ac:spMkLst>
        </pc:spChg>
        <pc:picChg chg="add mod ord">
          <ac:chgData name="alisdair.m@gmail.com" userId="S::urn:spo:guest#alisdair.m@gmail.com::" providerId="AD" clId="Web-{A03ADC3E-ACDE-DD61-BCC9-D3402B430BBA}" dt="2024-07-08T16:16:45.426" v="906" actId="1076"/>
          <ac:picMkLst>
            <pc:docMk/>
            <pc:sldMk cId="1502344387" sldId="330"/>
            <ac:picMk id="2" creationId="{38BD5464-8A67-50FE-CEB2-79EE524B74CC}"/>
          </ac:picMkLst>
        </pc:picChg>
        <pc:picChg chg="del">
          <ac:chgData name="alisdair.m@gmail.com" userId="S::urn:spo:guest#alisdair.m@gmail.com::" providerId="AD" clId="Web-{A03ADC3E-ACDE-DD61-BCC9-D3402B430BBA}" dt="2024-07-08T16:11:27.147" v="893"/>
          <ac:picMkLst>
            <pc:docMk/>
            <pc:sldMk cId="1502344387" sldId="330"/>
            <ac:picMk id="6" creationId="{5859F72F-AB2C-925E-97AE-E0E7225D9F86}"/>
          </ac:picMkLst>
        </pc:picChg>
      </pc:sldChg>
    </pc:docChg>
  </pc:docChgLst>
  <pc:docChgLst>
    <pc:chgData name="alisdair.m@gmail.com" userId="S::urn:spo:guest#alisdair.m@gmail.com::" providerId="AD" clId="Web-{EFB5E35E-D954-BC3F-BB0E-474924D600AB}"/>
    <pc:docChg chg="modSld">
      <pc:chgData name="alisdair.m@gmail.com" userId="S::urn:spo:guest#alisdair.m@gmail.com::" providerId="AD" clId="Web-{EFB5E35E-D954-BC3F-BB0E-474924D600AB}" dt="2024-07-12T09:42:26.165" v="43" actId="1076"/>
      <pc:docMkLst>
        <pc:docMk/>
      </pc:docMkLst>
      <pc:sldChg chg="addSp modSp">
        <pc:chgData name="alisdair.m@gmail.com" userId="S::urn:spo:guest#alisdair.m@gmail.com::" providerId="AD" clId="Web-{EFB5E35E-D954-BC3F-BB0E-474924D600AB}" dt="2024-07-12T09:41:37.086" v="35" actId="1076"/>
        <pc:sldMkLst>
          <pc:docMk/>
          <pc:sldMk cId="0" sldId="256"/>
        </pc:sldMkLst>
        <pc:spChg chg="add mod">
          <ac:chgData name="alisdair.m@gmail.com" userId="S::urn:spo:guest#alisdair.m@gmail.com::" providerId="AD" clId="Web-{EFB5E35E-D954-BC3F-BB0E-474924D600AB}" dt="2024-07-12T09:41:37.086" v="35" actId="1076"/>
          <ac:spMkLst>
            <pc:docMk/>
            <pc:sldMk cId="0" sldId="256"/>
            <ac:spMk id="2" creationId="{06F686B1-C9AF-2B49-B480-33E77CA16183}"/>
          </ac:spMkLst>
        </pc:spChg>
        <pc:spChg chg="mod">
          <ac:chgData name="alisdair.m@gmail.com" userId="S::urn:spo:guest#alisdair.m@gmail.com::" providerId="AD" clId="Web-{EFB5E35E-D954-BC3F-BB0E-474924D600AB}" dt="2024-07-12T09:40:02.193" v="3" actId="20577"/>
          <ac:spMkLst>
            <pc:docMk/>
            <pc:sldMk cId="0" sldId="256"/>
            <ac:spMk id="40" creationId="{00000000-0000-0000-0000-000000000000}"/>
          </ac:spMkLst>
        </pc:spChg>
      </pc:sldChg>
      <pc:sldChg chg="addSp delSp modSp">
        <pc:chgData name="alisdair.m@gmail.com" userId="S::urn:spo:guest#alisdair.m@gmail.com::" providerId="AD" clId="Web-{EFB5E35E-D954-BC3F-BB0E-474924D600AB}" dt="2024-07-12T09:42:26.165" v="43" actId="1076"/>
        <pc:sldMkLst>
          <pc:docMk/>
          <pc:sldMk cId="0" sldId="265"/>
        </pc:sldMkLst>
        <pc:spChg chg="add mod">
          <ac:chgData name="alisdair.m@gmail.com" userId="S::urn:spo:guest#alisdair.m@gmail.com::" providerId="AD" clId="Web-{EFB5E35E-D954-BC3F-BB0E-474924D600AB}" dt="2024-07-12T09:42:26.165" v="43" actId="1076"/>
          <ac:spMkLst>
            <pc:docMk/>
            <pc:sldMk cId="0" sldId="265"/>
            <ac:spMk id="7" creationId="{97476EA5-B9A4-0218-CF19-FEB4C95FB2AC}"/>
          </ac:spMkLst>
        </pc:spChg>
        <pc:inkChg chg="add del">
          <ac:chgData name="alisdair.m@gmail.com" userId="S::urn:spo:guest#alisdair.m@gmail.com::" providerId="AD" clId="Web-{EFB5E35E-D954-BC3F-BB0E-474924D600AB}" dt="2024-07-12T09:41:43.586" v="38"/>
          <ac:inkMkLst>
            <pc:docMk/>
            <pc:sldMk cId="0" sldId="265"/>
            <ac:inkMk id="8" creationId="{2D09F18B-0329-CD02-4EE2-2D4BC827714F}"/>
          </ac:inkMkLst>
        </pc:inkChg>
      </pc:sldChg>
    </pc:docChg>
  </pc:docChgLst>
  <pc:docChgLst>
    <pc:chgData name="alisdair.m@gmail.com" userId="S::urn:spo:guest#alisdair.m@gmail.com::" providerId="AD" clId="Web-{5963EB54-B8AD-8C3C-7C65-95E7D94DEDBE}"/>
    <pc:docChg chg="modSld">
      <pc:chgData name="alisdair.m@gmail.com" userId="S::urn:spo:guest#alisdair.m@gmail.com::" providerId="AD" clId="Web-{5963EB54-B8AD-8C3C-7C65-95E7D94DEDBE}" dt="2024-07-29T15:54:36.873" v="16" actId="1076"/>
      <pc:docMkLst>
        <pc:docMk/>
      </pc:docMkLst>
      <pc:sldChg chg="modSp">
        <pc:chgData name="alisdair.m@gmail.com" userId="S::urn:spo:guest#alisdair.m@gmail.com::" providerId="AD" clId="Web-{5963EB54-B8AD-8C3C-7C65-95E7D94DEDBE}" dt="2024-07-29T15:51:55.269" v="7"/>
        <pc:sldMkLst>
          <pc:docMk/>
          <pc:sldMk cId="1135859490" sldId="275"/>
        </pc:sldMkLst>
        <pc:spChg chg="mod">
          <ac:chgData name="alisdair.m@gmail.com" userId="S::urn:spo:guest#alisdair.m@gmail.com::" providerId="AD" clId="Web-{5963EB54-B8AD-8C3C-7C65-95E7D94DEDBE}" dt="2024-07-29T15:50:42.046" v="2" actId="20577"/>
          <ac:spMkLst>
            <pc:docMk/>
            <pc:sldMk cId="1135859490" sldId="275"/>
            <ac:spMk id="23" creationId="{EDF504E0-C347-F8DA-5CBC-5C61129FE0C8}"/>
          </ac:spMkLst>
        </pc:spChg>
        <pc:picChg chg="mod modCrop">
          <ac:chgData name="alisdair.m@gmail.com" userId="S::urn:spo:guest#alisdair.m@gmail.com::" providerId="AD" clId="Web-{5963EB54-B8AD-8C3C-7C65-95E7D94DEDBE}" dt="2024-07-29T15:51:55.269" v="7"/>
          <ac:picMkLst>
            <pc:docMk/>
            <pc:sldMk cId="1135859490" sldId="275"/>
            <ac:picMk id="17" creationId="{D68FB700-9D62-59A8-AC21-60D1825C2818}"/>
          </ac:picMkLst>
        </pc:picChg>
      </pc:sldChg>
      <pc:sldChg chg="modSp">
        <pc:chgData name="alisdair.m@gmail.com" userId="S::urn:spo:guest#alisdair.m@gmail.com::" providerId="AD" clId="Web-{5963EB54-B8AD-8C3C-7C65-95E7D94DEDBE}" dt="2024-07-29T15:53:57.683" v="11" actId="20577"/>
        <pc:sldMkLst>
          <pc:docMk/>
          <pc:sldMk cId="4171311954" sldId="332"/>
        </pc:sldMkLst>
        <pc:spChg chg="mod">
          <ac:chgData name="alisdair.m@gmail.com" userId="S::urn:spo:guest#alisdair.m@gmail.com::" providerId="AD" clId="Web-{5963EB54-B8AD-8C3C-7C65-95E7D94DEDBE}" dt="2024-07-29T15:53:57.683" v="11" actId="20577"/>
          <ac:spMkLst>
            <pc:docMk/>
            <pc:sldMk cId="4171311954" sldId="332"/>
            <ac:spMk id="20" creationId="{51710FAA-7F48-B873-B854-926EAD1039C5}"/>
          </ac:spMkLst>
        </pc:spChg>
        <pc:picChg chg="mod modCrop">
          <ac:chgData name="alisdair.m@gmail.com" userId="S::urn:spo:guest#alisdair.m@gmail.com::" providerId="AD" clId="Web-{5963EB54-B8AD-8C3C-7C65-95E7D94DEDBE}" dt="2024-07-29T15:53:51.651" v="10"/>
          <ac:picMkLst>
            <pc:docMk/>
            <pc:sldMk cId="4171311954" sldId="332"/>
            <ac:picMk id="12" creationId="{81354915-5EA7-F6BD-1273-C4C933100B98}"/>
          </ac:picMkLst>
        </pc:picChg>
      </pc:sldChg>
      <pc:sldChg chg="addSp delSp modSp">
        <pc:chgData name="alisdair.m@gmail.com" userId="S::urn:spo:guest#alisdair.m@gmail.com::" providerId="AD" clId="Web-{5963EB54-B8AD-8C3C-7C65-95E7D94DEDBE}" dt="2024-07-29T15:54:36.873" v="16" actId="1076"/>
        <pc:sldMkLst>
          <pc:docMk/>
          <pc:sldMk cId="3919882484" sldId="333"/>
        </pc:sldMkLst>
        <pc:spChg chg="add">
          <ac:chgData name="alisdair.m@gmail.com" userId="S::urn:spo:guest#alisdair.m@gmail.com::" providerId="AD" clId="Web-{5963EB54-B8AD-8C3C-7C65-95E7D94DEDBE}" dt="2024-07-29T15:54:13.324" v="15"/>
          <ac:spMkLst>
            <pc:docMk/>
            <pc:sldMk cId="3919882484" sldId="333"/>
            <ac:spMk id="10" creationId="{7336F38F-368F-E925-CF78-EA082D312B0C}"/>
          </ac:spMkLst>
        </pc:spChg>
        <pc:spChg chg="del">
          <ac:chgData name="alisdair.m@gmail.com" userId="S::urn:spo:guest#alisdair.m@gmail.com::" providerId="AD" clId="Web-{5963EB54-B8AD-8C3C-7C65-95E7D94DEDBE}" dt="2024-07-29T15:54:12.371" v="12"/>
          <ac:spMkLst>
            <pc:docMk/>
            <pc:sldMk cId="3919882484" sldId="333"/>
            <ac:spMk id="20" creationId="{51710FAA-7F48-B873-B854-926EAD1039C5}"/>
          </ac:spMkLst>
        </pc:spChg>
        <pc:picChg chg="add">
          <ac:chgData name="alisdair.m@gmail.com" userId="S::urn:spo:guest#alisdair.m@gmail.com::" providerId="AD" clId="Web-{5963EB54-B8AD-8C3C-7C65-95E7D94DEDBE}" dt="2024-07-29T15:54:13.324" v="14"/>
          <ac:picMkLst>
            <pc:docMk/>
            <pc:sldMk cId="3919882484" sldId="333"/>
            <ac:picMk id="7" creationId="{F3127939-F253-5161-3B29-20F897F8CBB3}"/>
          </ac:picMkLst>
        </pc:picChg>
        <pc:picChg chg="del">
          <ac:chgData name="alisdair.m@gmail.com" userId="S::urn:spo:guest#alisdair.m@gmail.com::" providerId="AD" clId="Web-{5963EB54-B8AD-8C3C-7C65-95E7D94DEDBE}" dt="2024-07-29T15:54:12.371" v="13"/>
          <ac:picMkLst>
            <pc:docMk/>
            <pc:sldMk cId="3919882484" sldId="333"/>
            <ac:picMk id="12" creationId="{81354915-5EA7-F6BD-1273-C4C933100B98}"/>
          </ac:picMkLst>
        </pc:picChg>
        <pc:picChg chg="mod">
          <ac:chgData name="alisdair.m@gmail.com" userId="S::urn:spo:guest#alisdair.m@gmail.com::" providerId="AD" clId="Web-{5963EB54-B8AD-8C3C-7C65-95E7D94DEDBE}" dt="2024-07-29T15:54:36.873" v="16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alisdair.m@gmail.com" userId="S::urn:spo:guest#alisdair.m@gmail.com::" providerId="AD" clId="Web-{8A19CBC7-B428-D29B-AF8D-4E043234B6F6}"/>
    <pc:docChg chg="addSld delSld modSld sldOrd">
      <pc:chgData name="alisdair.m@gmail.com" userId="S::urn:spo:guest#alisdair.m@gmail.com::" providerId="AD" clId="Web-{8A19CBC7-B428-D29B-AF8D-4E043234B6F6}" dt="2024-07-09T16:28:02.021" v="418" actId="1076"/>
      <pc:docMkLst>
        <pc:docMk/>
      </pc:docMkLst>
      <pc:sldChg chg="addSp delSp modSp">
        <pc:chgData name="alisdair.m@gmail.com" userId="S::urn:spo:guest#alisdair.m@gmail.com::" providerId="AD" clId="Web-{8A19CBC7-B428-D29B-AF8D-4E043234B6F6}" dt="2024-07-09T10:26:02.503" v="39" actId="20577"/>
        <pc:sldMkLst>
          <pc:docMk/>
          <pc:sldMk cId="0" sldId="256"/>
        </pc:sldMkLst>
        <pc:spChg chg="add del mod">
          <ac:chgData name="alisdair.m@gmail.com" userId="S::urn:spo:guest#alisdair.m@gmail.com::" providerId="AD" clId="Web-{8A19CBC7-B428-D29B-AF8D-4E043234B6F6}" dt="2024-07-09T10:24:44.045" v="24"/>
          <ac:spMkLst>
            <pc:docMk/>
            <pc:sldMk cId="0" sldId="256"/>
            <ac:spMk id="2" creationId="{EAC6170F-D442-A63D-2D7F-4D2085E96E83}"/>
          </ac:spMkLst>
        </pc:spChg>
        <pc:spChg chg="add del mod">
          <ac:chgData name="alisdair.m@gmail.com" userId="S::urn:spo:guest#alisdair.m@gmail.com::" providerId="AD" clId="Web-{8A19CBC7-B428-D29B-AF8D-4E043234B6F6}" dt="2024-07-09T10:25:05.437" v="27"/>
          <ac:spMkLst>
            <pc:docMk/>
            <pc:sldMk cId="0" sldId="256"/>
            <ac:spMk id="3" creationId="{53055485-AF6A-22AB-27CA-F82EFF936AC4}"/>
          </ac:spMkLst>
        </pc:spChg>
        <pc:spChg chg="add mod">
          <ac:chgData name="alisdair.m@gmail.com" userId="S::urn:spo:guest#alisdair.m@gmail.com::" providerId="AD" clId="Web-{8A19CBC7-B428-D29B-AF8D-4E043234B6F6}" dt="2024-07-09T10:26:02.503" v="39" actId="20577"/>
          <ac:spMkLst>
            <pc:docMk/>
            <pc:sldMk cId="0" sldId="256"/>
            <ac:spMk id="4" creationId="{81CAE46D-7028-548B-7E51-13265222ABC4}"/>
          </ac:spMkLst>
        </pc:spChg>
        <pc:spChg chg="mod">
          <ac:chgData name="alisdair.m@gmail.com" userId="S::urn:spo:guest#alisdair.m@gmail.com::" providerId="AD" clId="Web-{8A19CBC7-B428-D29B-AF8D-4E043234B6F6}" dt="2024-07-09T10:17:29.394" v="14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8A19CBC7-B428-D29B-AF8D-4E043234B6F6}" dt="2024-07-09T10:23:22.650" v="17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8A19CBC7-B428-D29B-AF8D-4E043234B6F6}" dt="2024-07-09T10:28:24.980" v="47"/>
        <pc:sldMkLst>
          <pc:docMk/>
          <pc:sldMk cId="0" sldId="265"/>
        </pc:sldMkLst>
        <pc:spChg chg="mod">
          <ac:chgData name="alisdair.m@gmail.com" userId="S::urn:spo:guest#alisdair.m@gmail.com::" providerId="AD" clId="Web-{8A19CBC7-B428-D29B-AF8D-4E043234B6F6}" dt="2024-07-09T10:26:44.459" v="42" actId="20577"/>
          <ac:spMkLst>
            <pc:docMk/>
            <pc:sldMk cId="0" sldId="265"/>
            <ac:spMk id="2" creationId="{8CE8DD33-7E71-4E65-093B-A3725DBFBCA0}"/>
          </ac:spMkLst>
        </pc:spChg>
        <pc:picChg chg="mod modCrop">
          <ac:chgData name="alisdair.m@gmail.com" userId="S::urn:spo:guest#alisdair.m@gmail.com::" providerId="AD" clId="Web-{8A19CBC7-B428-D29B-AF8D-4E043234B6F6}" dt="2024-07-09T10:28:24.980" v="47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0:24:22.685" v="19"/>
          <ac:inkMkLst>
            <pc:docMk/>
            <pc:sldMk cId="0" sldId="265"/>
            <ac:inkMk id="6" creationId="{F0326067-DD7C-EE33-7119-3D657D32E70E}"/>
          </ac:inkMkLst>
        </pc:inkChg>
        <pc:inkChg chg="add del">
          <ac:chgData name="alisdair.m@gmail.com" userId="S::urn:spo:guest#alisdair.m@gmail.com::" providerId="AD" clId="Web-{8A19CBC7-B428-D29B-AF8D-4E043234B6F6}" dt="2024-07-09T10:26:38.224" v="41"/>
          <ac:inkMkLst>
            <pc:docMk/>
            <pc:sldMk cId="0" sldId="265"/>
            <ac:inkMk id="7" creationId="{047550A4-6E54-3AEB-3E7E-0F67EB78FC6E}"/>
          </ac:inkMkLst>
        </pc:inkChg>
        <pc:inkChg chg="add del">
          <ac:chgData name="alisdair.m@gmail.com" userId="S::urn:spo:guest#alisdair.m@gmail.com::" providerId="AD" clId="Web-{8A19CBC7-B428-D29B-AF8D-4E043234B6F6}" dt="2024-07-09T10:27:50.494" v="44"/>
          <ac:inkMkLst>
            <pc:docMk/>
            <pc:sldMk cId="0" sldId="265"/>
            <ac:inkMk id="8" creationId="{E8628558-D4DB-44B9-7178-0302A4F7E797}"/>
          </ac:inkMkLst>
        </pc:inkChg>
      </pc:sldChg>
      <pc:sldChg chg="addSp delSp modSp delAnim">
        <pc:chgData name="alisdair.m@gmail.com" userId="S::urn:spo:guest#alisdair.m@gmail.com::" providerId="AD" clId="Web-{8A19CBC7-B428-D29B-AF8D-4E043234B6F6}" dt="2024-07-09T11:37:31.520" v="201" actId="1076"/>
        <pc:sldMkLst>
          <pc:docMk/>
          <pc:sldMk cId="1135859490" sldId="275"/>
        </pc:sldMkLst>
        <pc:spChg chg="del">
          <ac:chgData name="alisdair.m@gmail.com" userId="S::urn:spo:guest#alisdair.m@gmail.com::" providerId="AD" clId="Web-{8A19CBC7-B428-D29B-AF8D-4E043234B6F6}" dt="2024-07-09T11:33:06.171" v="101"/>
          <ac:spMkLst>
            <pc:docMk/>
            <pc:sldMk cId="1135859490" sldId="275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8A19CBC7-B428-D29B-AF8D-4E043234B6F6}" dt="2024-07-09T11:33:06.171" v="99"/>
          <ac:spMkLst>
            <pc:docMk/>
            <pc:sldMk cId="1135859490" sldId="275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8A19CBC7-B428-D29B-AF8D-4E043234B6F6}" dt="2024-07-09T11:33:06.171" v="98"/>
          <ac:spMkLst>
            <pc:docMk/>
            <pc:sldMk cId="1135859490" sldId="275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8A19CBC7-B428-D29B-AF8D-4E043234B6F6}" dt="2024-07-09T11:34:52.554" v="145" actId="1076"/>
          <ac:spMkLst>
            <pc:docMk/>
            <pc:sldMk cId="1135859490" sldId="275"/>
            <ac:spMk id="6" creationId="{36899BD0-AE12-4D96-0829-70EA449A8FCC}"/>
          </ac:spMkLst>
        </pc:spChg>
        <pc:spChg chg="del">
          <ac:chgData name="alisdair.m@gmail.com" userId="S::urn:spo:guest#alisdair.m@gmail.com::" providerId="AD" clId="Web-{8A19CBC7-B428-D29B-AF8D-4E043234B6F6}" dt="2024-07-09T11:33:06.171" v="100"/>
          <ac:spMkLst>
            <pc:docMk/>
            <pc:sldMk cId="1135859490" sldId="275"/>
            <ac:spMk id="7" creationId="{3AC9939B-505F-B430-6790-B5F5A194D163}"/>
          </ac:spMkLst>
        </pc:spChg>
        <pc:spChg chg="add del mod">
          <ac:chgData name="alisdair.m@gmail.com" userId="S::urn:spo:guest#alisdair.m@gmail.com::" providerId="AD" clId="Web-{8A19CBC7-B428-D29B-AF8D-4E043234B6F6}" dt="2024-07-09T11:33:20.516" v="105"/>
          <ac:spMkLst>
            <pc:docMk/>
            <pc:sldMk cId="1135859490" sldId="275"/>
            <ac:spMk id="10" creationId="{6F76668F-CE9A-44C0-FA24-70C5C72CEEA4}"/>
          </ac:spMkLst>
        </pc:spChg>
        <pc:spChg chg="add del">
          <ac:chgData name="alisdair.m@gmail.com" userId="S::urn:spo:guest#alisdair.m@gmail.com::" providerId="AD" clId="Web-{8A19CBC7-B428-D29B-AF8D-4E043234B6F6}" dt="2024-07-09T11:33:48.331" v="120"/>
          <ac:spMkLst>
            <pc:docMk/>
            <pc:sldMk cId="1135859490" sldId="275"/>
            <ac:spMk id="11" creationId="{CE8DC4AC-3FD9-4152-0F92-002A491C72CC}"/>
          </ac:spMkLst>
        </pc:spChg>
        <pc:spChg chg="add del">
          <ac:chgData name="alisdair.m@gmail.com" userId="S::urn:spo:guest#alisdair.m@gmail.com::" providerId="AD" clId="Web-{8A19CBC7-B428-D29B-AF8D-4E043234B6F6}" dt="2024-07-09T11:33:51.128" v="122"/>
          <ac:spMkLst>
            <pc:docMk/>
            <pc:sldMk cId="1135859490" sldId="275"/>
            <ac:spMk id="12" creationId="{86AA3C11-5315-2B93-E0D6-4A8B993B82AB}"/>
          </ac:spMkLst>
        </pc:spChg>
        <pc:spChg chg="add del">
          <ac:chgData name="alisdair.m@gmail.com" userId="S::urn:spo:guest#alisdair.m@gmail.com::" providerId="AD" clId="Web-{8A19CBC7-B428-D29B-AF8D-4E043234B6F6}" dt="2024-07-09T11:33:51.644" v="123"/>
          <ac:spMkLst>
            <pc:docMk/>
            <pc:sldMk cId="1135859490" sldId="275"/>
            <ac:spMk id="13" creationId="{F9AD6894-B16B-4066-E46F-30294A232C40}"/>
          </ac:spMkLst>
        </pc:spChg>
        <pc:spChg chg="add del mod">
          <ac:chgData name="alisdair.m@gmail.com" userId="S::urn:spo:guest#alisdair.m@gmail.com::" providerId="AD" clId="Web-{8A19CBC7-B428-D29B-AF8D-4E043234B6F6}" dt="2024-07-09T11:33:44.362" v="118"/>
          <ac:spMkLst>
            <pc:docMk/>
            <pc:sldMk cId="1135859490" sldId="275"/>
            <ac:spMk id="19" creationId="{FB013E9A-F32B-D12E-EF49-EB98E5D693E1}"/>
          </ac:spMkLst>
        </pc:spChg>
        <pc:spChg chg="add del">
          <ac:chgData name="alisdair.m@gmail.com" userId="S::urn:spo:guest#alisdair.m@gmail.com::" providerId="AD" clId="Web-{8A19CBC7-B428-D29B-AF8D-4E043234B6F6}" dt="2024-07-09T11:33:42.393" v="116"/>
          <ac:spMkLst>
            <pc:docMk/>
            <pc:sldMk cId="1135859490" sldId="275"/>
            <ac:spMk id="20" creationId="{7A819480-D8DF-0526-DC7F-1506A1A3170B}"/>
          </ac:spMkLst>
        </pc:spChg>
        <pc:spChg chg="add mod">
          <ac:chgData name="alisdair.m@gmail.com" userId="S::urn:spo:guest#alisdair.m@gmail.com::" providerId="AD" clId="Web-{8A19CBC7-B428-D29B-AF8D-4E043234B6F6}" dt="2024-07-09T11:37:31.520" v="201" actId="1076"/>
          <ac:spMkLst>
            <pc:docMk/>
            <pc:sldMk cId="1135859490" sldId="275"/>
            <ac:spMk id="21" creationId="{2FCE66F2-F52B-6A19-B36E-C6054812EBE0}"/>
          </ac:spMkLst>
        </pc:spChg>
        <pc:spChg chg="add del">
          <ac:chgData name="alisdair.m@gmail.com" userId="S::urn:spo:guest#alisdair.m@gmail.com::" providerId="AD" clId="Web-{8A19CBC7-B428-D29B-AF8D-4E043234B6F6}" dt="2024-07-09T11:33:50.097" v="121"/>
          <ac:spMkLst>
            <pc:docMk/>
            <pc:sldMk cId="1135859490" sldId="275"/>
            <ac:spMk id="22" creationId="{1420E897-D9E1-454E-28D5-0101176F9BAC}"/>
          </ac:spMkLst>
        </pc:spChg>
        <pc:spChg chg="add">
          <ac:chgData name="alisdair.m@gmail.com" userId="S::urn:spo:guest#alisdair.m@gmail.com::" providerId="AD" clId="Web-{8A19CBC7-B428-D29B-AF8D-4E043234B6F6}" dt="2024-07-09T11:33:08.531" v="102"/>
          <ac:spMkLst>
            <pc:docMk/>
            <pc:sldMk cId="1135859490" sldId="275"/>
            <ac:spMk id="23" creationId="{EDF504E0-C347-F8DA-5CBC-5C61129FE0C8}"/>
          </ac:spMkLst>
        </pc:spChg>
        <pc:spChg chg="add mod">
          <ac:chgData name="alisdair.m@gmail.com" userId="S::urn:spo:guest#alisdair.m@gmail.com::" providerId="AD" clId="Web-{8A19CBC7-B428-D29B-AF8D-4E043234B6F6}" dt="2024-07-09T11:37:21.253" v="196" actId="1076"/>
          <ac:spMkLst>
            <pc:docMk/>
            <pc:sldMk cId="1135859490" sldId="275"/>
            <ac:spMk id="24" creationId="{CD7BD5AC-75CC-46A9-3781-802B21140375}"/>
          </ac:spMkLst>
        </pc:spChg>
        <pc:picChg chg="add mod">
          <ac:chgData name="alisdair.m@gmail.com" userId="S::urn:spo:guest#alisdair.m@gmail.com::" providerId="AD" clId="Web-{8A19CBC7-B428-D29B-AF8D-4E043234B6F6}" dt="2024-07-09T11:34:04.223" v="126" actId="14100"/>
          <ac:picMkLst>
            <pc:docMk/>
            <pc:sldMk cId="1135859490" sldId="275"/>
            <ac:picMk id="4" creationId="{D31B807D-98AF-6104-079E-5DF16C369D8D}"/>
          </ac:picMkLst>
        </pc:picChg>
        <pc:picChg chg="add del">
          <ac:chgData name="alisdair.m@gmail.com" userId="S::urn:spo:guest#alisdair.m@gmail.com::" providerId="AD" clId="Web-{8A19CBC7-B428-D29B-AF8D-4E043234B6F6}" dt="2024-07-09T11:33:16.344" v="103"/>
          <ac:picMkLst>
            <pc:docMk/>
            <pc:sldMk cId="1135859490" sldId="275"/>
            <ac:picMk id="8" creationId="{7C2E20C3-C1F8-8C5A-323E-9C61D30BF047}"/>
          </ac:picMkLst>
        </pc:picChg>
        <pc:picChg chg="add">
          <ac:chgData name="alisdair.m@gmail.com" userId="S::urn:spo:guest#alisdair.m@gmail.com::" providerId="AD" clId="Web-{8A19CBC7-B428-D29B-AF8D-4E043234B6F6}" dt="2024-07-09T11:33:08.531" v="102"/>
          <ac:picMkLst>
            <pc:docMk/>
            <pc:sldMk cId="1135859490" sldId="275"/>
            <ac:picMk id="14" creationId="{FBE2E6A3-A69C-1067-A13E-4FF59B94FE4E}"/>
          </ac:picMkLst>
        </pc:picChg>
        <pc:picChg chg="add mod">
          <ac:chgData name="alisdair.m@gmail.com" userId="S::urn:spo:guest#alisdair.m@gmail.com::" providerId="AD" clId="Web-{8A19CBC7-B428-D29B-AF8D-4E043234B6F6}" dt="2024-07-09T11:35:37.089" v="168" actId="1076"/>
          <ac:picMkLst>
            <pc:docMk/>
            <pc:sldMk cId="1135859490" sldId="275"/>
            <ac:picMk id="15" creationId="{800AEDFF-FB68-C965-4768-EF6F5D13DFD6}"/>
          </ac:picMkLst>
        </pc:picChg>
        <pc:picChg chg="add mod">
          <ac:chgData name="alisdair.m@gmail.com" userId="S::urn:spo:guest#alisdair.m@gmail.com::" providerId="AD" clId="Web-{8A19CBC7-B428-D29B-AF8D-4E043234B6F6}" dt="2024-07-09T11:34:17.114" v="130" actId="1076"/>
          <ac:picMkLst>
            <pc:docMk/>
            <pc:sldMk cId="1135859490" sldId="275"/>
            <ac:picMk id="16" creationId="{D5A7A828-D36C-10E4-3E92-CF9D416416B3}"/>
          </ac:picMkLst>
        </pc:picChg>
        <pc:picChg chg="add mod modCrop">
          <ac:chgData name="alisdair.m@gmail.com" userId="S::urn:spo:guest#alisdair.m@gmail.com::" providerId="AD" clId="Web-{8A19CBC7-B428-D29B-AF8D-4E043234B6F6}" dt="2024-07-09T11:35:28.917" v="164"/>
          <ac:picMkLst>
            <pc:docMk/>
            <pc:sldMk cId="1135859490" sldId="275"/>
            <ac:picMk id="17" creationId="{D68FB700-9D62-59A8-AC21-60D1825C2818}"/>
          </ac:picMkLst>
        </pc:picChg>
        <pc:picChg chg="add del mod">
          <ac:chgData name="alisdair.m@gmail.com" userId="S::urn:spo:guest#alisdair.m@gmail.com::" providerId="AD" clId="Web-{8A19CBC7-B428-D29B-AF8D-4E043234B6F6}" dt="2024-07-09T11:33:57.222" v="125"/>
          <ac:picMkLst>
            <pc:docMk/>
            <pc:sldMk cId="1135859490" sldId="275"/>
            <ac:picMk id="18" creationId="{4D59950F-84D2-4C7E-04D0-CB3AFF303256}"/>
          </ac:picMkLst>
        </pc:picChg>
        <pc:picChg chg="add mod ord">
          <ac:chgData name="alisdair.m@gmail.com" userId="S::urn:spo:guest#alisdair.m@gmail.com::" providerId="AD" clId="Web-{8A19CBC7-B428-D29B-AF8D-4E043234B6F6}" dt="2024-07-09T11:37:12.847" v="195" actId="1076"/>
          <ac:picMkLst>
            <pc:docMk/>
            <pc:sldMk cId="1135859490" sldId="275"/>
            <ac:picMk id="25" creationId="{420D1F10-FDE7-7AD6-0169-D5B9C70FC5A0}"/>
          </ac:picMkLst>
        </pc:picChg>
      </pc:sldChg>
      <pc:sldChg chg="addSp delSp modSp ord">
        <pc:chgData name="alisdair.m@gmail.com" userId="S::urn:spo:guest#alisdair.m@gmail.com::" providerId="AD" clId="Web-{8A19CBC7-B428-D29B-AF8D-4E043234B6F6}" dt="2024-07-09T10:31:05.521" v="76"/>
        <pc:sldMkLst>
          <pc:docMk/>
          <pc:sldMk cId="2386253683" sldId="297"/>
        </pc:sldMkLst>
        <pc:spChg chg="mod">
          <ac:chgData name="alisdair.m@gmail.com" userId="S::urn:spo:guest#alisdair.m@gmail.com::" providerId="AD" clId="Web-{8A19CBC7-B428-D29B-AF8D-4E043234B6F6}" dt="2024-07-09T10:30:57.896" v="75" actId="20577"/>
          <ac:spMkLst>
            <pc:docMk/>
            <pc:sldMk cId="2386253683" sldId="297"/>
            <ac:spMk id="7" creationId="{318AE060-7967-BF5E-AA94-405A77C2A5D2}"/>
          </ac:spMkLst>
        </pc:spChg>
        <pc:spChg chg="mod">
          <ac:chgData name="alisdair.m@gmail.com" userId="S::urn:spo:guest#alisdair.m@gmail.com::" providerId="AD" clId="Web-{8A19CBC7-B428-D29B-AF8D-4E043234B6F6}" dt="2024-07-09T10:30:55.427" v="72" actId="20577"/>
          <ac:spMkLst>
            <pc:docMk/>
            <pc:sldMk cId="2386253683" sldId="297"/>
            <ac:spMk id="13" creationId="{8AD7EDE8-AB11-6C1F-75DD-35A7BB1C90C8}"/>
          </ac:spMkLst>
        </pc:spChg>
        <pc:picChg chg="add del">
          <ac:chgData name="alisdair.m@gmail.com" userId="S::urn:spo:guest#alisdair.m@gmail.com::" providerId="AD" clId="Web-{8A19CBC7-B428-D29B-AF8D-4E043234B6F6}" dt="2024-07-09T10:30:39.988" v="61"/>
          <ac:picMkLst>
            <pc:docMk/>
            <pc:sldMk cId="2386253683" sldId="297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0:48.551" v="63"/>
          <ac:inkMkLst>
            <pc:docMk/>
            <pc:sldMk cId="2386253683" sldId="297"/>
            <ac:inkMk id="2" creationId="{D5BD3AFB-3878-B371-870C-7480B7AD9C8D}"/>
          </ac:inkMkLst>
        </pc:inkChg>
      </pc:sldChg>
      <pc:sldChg chg="addSp delSp modSp">
        <pc:chgData name="alisdair.m@gmail.com" userId="S::urn:spo:guest#alisdair.m@gmail.com::" providerId="AD" clId="Web-{8A19CBC7-B428-D29B-AF8D-4E043234B6F6}" dt="2024-07-09T10:33:32.546" v="97"/>
        <pc:sldMkLst>
          <pc:docMk/>
          <pc:sldMk cId="3706343159" sldId="298"/>
        </pc:sldMkLst>
        <pc:spChg chg="add del mod">
          <ac:chgData name="alisdair.m@gmail.com" userId="S::urn:spo:guest#alisdair.m@gmail.com::" providerId="AD" clId="Web-{8A19CBC7-B428-D29B-AF8D-4E043234B6F6}" dt="2024-07-09T10:31:43.258" v="81"/>
          <ac:spMkLst>
            <pc:docMk/>
            <pc:sldMk cId="3706343159" sldId="298"/>
            <ac:spMk id="4" creationId="{07A4A340-64B5-7C6E-FA91-10D2ECAAF3CE}"/>
          </ac:spMkLst>
        </pc:spChg>
        <pc:spChg chg="mod">
          <ac:chgData name="alisdair.m@gmail.com" userId="S::urn:spo:guest#alisdair.m@gmail.com::" providerId="AD" clId="Web-{8A19CBC7-B428-D29B-AF8D-4E043234B6F6}" dt="2024-07-09T10:31:23.100" v="7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8A19CBC7-B428-D29B-AF8D-4E043234B6F6}" dt="2024-07-09T10:33:13.826" v="93" actId="14100"/>
          <ac:spMkLst>
            <pc:docMk/>
            <pc:sldMk cId="3706343159" sldId="298"/>
            <ac:spMk id="7" creationId="{318AE060-7967-BF5E-AA94-405A77C2A5D2}"/>
          </ac:spMkLst>
        </pc:spChg>
        <pc:picChg chg="del mod">
          <ac:chgData name="alisdair.m@gmail.com" userId="S::urn:spo:guest#alisdair.m@gmail.com::" providerId="AD" clId="Web-{8A19CBC7-B428-D29B-AF8D-4E043234B6F6}" dt="2024-07-09T10:33:32.546" v="97"/>
          <ac:picMkLst>
            <pc:docMk/>
            <pc:sldMk cId="3706343159" sldId="298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3:31.420" v="95"/>
          <ac:inkMkLst>
            <pc:docMk/>
            <pc:sldMk cId="3706343159" sldId="298"/>
            <ac:inkMk id="9" creationId="{1E75AC7D-0AD6-DAE4-FDEE-65ECC50C2499}"/>
          </ac:inkMkLst>
        </pc:inkChg>
      </pc:sldChg>
      <pc:sldChg chg="del">
        <pc:chgData name="alisdair.m@gmail.com" userId="S::urn:spo:guest#alisdair.m@gmail.com::" providerId="AD" clId="Web-{8A19CBC7-B428-D29B-AF8D-4E043234B6F6}" dt="2024-07-09T16:09:11.671" v="272"/>
        <pc:sldMkLst>
          <pc:docMk/>
          <pc:sldMk cId="4150539418" sldId="299"/>
        </pc:sldMkLst>
      </pc:sldChg>
      <pc:sldChg chg="del">
        <pc:chgData name="alisdair.m@gmail.com" userId="S::urn:spo:guest#alisdair.m@gmail.com::" providerId="AD" clId="Web-{8A19CBC7-B428-D29B-AF8D-4E043234B6F6}" dt="2024-07-09T16:09:11.671" v="271"/>
        <pc:sldMkLst>
          <pc:docMk/>
          <pc:sldMk cId="3839045492" sldId="300"/>
        </pc:sldMkLst>
      </pc:sldChg>
      <pc:sldChg chg="del">
        <pc:chgData name="alisdair.m@gmail.com" userId="S::urn:spo:guest#alisdair.m@gmail.com::" providerId="AD" clId="Web-{8A19CBC7-B428-D29B-AF8D-4E043234B6F6}" dt="2024-07-09T16:09:11.671" v="270"/>
        <pc:sldMkLst>
          <pc:docMk/>
          <pc:sldMk cId="1423116022" sldId="301"/>
        </pc:sldMkLst>
      </pc:sldChg>
      <pc:sldChg chg="del">
        <pc:chgData name="alisdair.m@gmail.com" userId="S::urn:spo:guest#alisdair.m@gmail.com::" providerId="AD" clId="Web-{8A19CBC7-B428-D29B-AF8D-4E043234B6F6}" dt="2024-07-09T16:09:11.671" v="269"/>
        <pc:sldMkLst>
          <pc:docMk/>
          <pc:sldMk cId="2356300036" sldId="302"/>
        </pc:sldMkLst>
      </pc:sldChg>
      <pc:sldChg chg="del">
        <pc:chgData name="alisdair.m@gmail.com" userId="S::urn:spo:guest#alisdair.m@gmail.com::" providerId="AD" clId="Web-{8A19CBC7-B428-D29B-AF8D-4E043234B6F6}" dt="2024-07-09T16:09:11.655" v="267"/>
        <pc:sldMkLst>
          <pc:docMk/>
          <pc:sldMk cId="711855373" sldId="303"/>
        </pc:sldMkLst>
      </pc:sldChg>
      <pc:sldChg chg="del">
        <pc:chgData name="alisdair.m@gmail.com" userId="S::urn:spo:guest#alisdair.m@gmail.com::" providerId="AD" clId="Web-{8A19CBC7-B428-D29B-AF8D-4E043234B6F6}" dt="2024-07-09T16:09:11.655" v="268"/>
        <pc:sldMkLst>
          <pc:docMk/>
          <pc:sldMk cId="1475890726" sldId="304"/>
        </pc:sldMkLst>
      </pc:sldChg>
      <pc:sldChg chg="del">
        <pc:chgData name="alisdair.m@gmail.com" userId="S::urn:spo:guest#alisdair.m@gmail.com::" providerId="AD" clId="Web-{8A19CBC7-B428-D29B-AF8D-4E043234B6F6}" dt="2024-07-09T16:09:11.655" v="266"/>
        <pc:sldMkLst>
          <pc:docMk/>
          <pc:sldMk cId="611912824" sldId="305"/>
        </pc:sldMkLst>
      </pc:sldChg>
      <pc:sldChg chg="del">
        <pc:chgData name="alisdair.m@gmail.com" userId="S::urn:spo:guest#alisdair.m@gmail.com::" providerId="AD" clId="Web-{8A19CBC7-B428-D29B-AF8D-4E043234B6F6}" dt="2024-07-09T16:09:11.655" v="265"/>
        <pc:sldMkLst>
          <pc:docMk/>
          <pc:sldMk cId="3541092673" sldId="306"/>
        </pc:sldMkLst>
      </pc:sldChg>
      <pc:sldChg chg="del">
        <pc:chgData name="alisdair.m@gmail.com" userId="S::urn:spo:guest#alisdair.m@gmail.com::" providerId="AD" clId="Web-{8A19CBC7-B428-D29B-AF8D-4E043234B6F6}" dt="2024-07-09T16:09:11.655" v="264"/>
        <pc:sldMkLst>
          <pc:docMk/>
          <pc:sldMk cId="3231313677" sldId="307"/>
        </pc:sldMkLst>
      </pc:sldChg>
      <pc:sldChg chg="del">
        <pc:chgData name="alisdair.m@gmail.com" userId="S::urn:spo:guest#alisdair.m@gmail.com::" providerId="AD" clId="Web-{8A19CBC7-B428-D29B-AF8D-4E043234B6F6}" dt="2024-07-09T16:09:11.655" v="263"/>
        <pc:sldMkLst>
          <pc:docMk/>
          <pc:sldMk cId="2080448064" sldId="308"/>
        </pc:sldMkLst>
      </pc:sldChg>
      <pc:sldChg chg="del">
        <pc:chgData name="alisdair.m@gmail.com" userId="S::urn:spo:guest#alisdair.m@gmail.com::" providerId="AD" clId="Web-{8A19CBC7-B428-D29B-AF8D-4E043234B6F6}" dt="2024-07-09T16:09:11.655" v="261"/>
        <pc:sldMkLst>
          <pc:docMk/>
          <pc:sldMk cId="1625627722" sldId="309"/>
        </pc:sldMkLst>
      </pc:sldChg>
      <pc:sldChg chg="del">
        <pc:chgData name="alisdair.m@gmail.com" userId="S::urn:spo:guest#alisdair.m@gmail.com::" providerId="AD" clId="Web-{8A19CBC7-B428-D29B-AF8D-4E043234B6F6}" dt="2024-07-09T16:09:11.655" v="262"/>
        <pc:sldMkLst>
          <pc:docMk/>
          <pc:sldMk cId="354868780" sldId="310"/>
        </pc:sldMkLst>
      </pc:sldChg>
      <pc:sldChg chg="del">
        <pc:chgData name="alisdair.m@gmail.com" userId="S::urn:spo:guest#alisdair.m@gmail.com::" providerId="AD" clId="Web-{8A19CBC7-B428-D29B-AF8D-4E043234B6F6}" dt="2024-07-09T16:09:11.655" v="260"/>
        <pc:sldMkLst>
          <pc:docMk/>
          <pc:sldMk cId="3170539092" sldId="311"/>
        </pc:sldMkLst>
      </pc:sldChg>
      <pc:sldChg chg="del">
        <pc:chgData name="alisdair.m@gmail.com" userId="S::urn:spo:guest#alisdair.m@gmail.com::" providerId="AD" clId="Web-{8A19CBC7-B428-D29B-AF8D-4E043234B6F6}" dt="2024-07-09T16:09:11.640" v="259"/>
        <pc:sldMkLst>
          <pc:docMk/>
          <pc:sldMk cId="1759064090" sldId="312"/>
        </pc:sldMkLst>
      </pc:sldChg>
      <pc:sldChg chg="del">
        <pc:chgData name="alisdair.m@gmail.com" userId="S::urn:spo:guest#alisdair.m@gmail.com::" providerId="AD" clId="Web-{8A19CBC7-B428-D29B-AF8D-4E043234B6F6}" dt="2024-07-09T16:09:11.640" v="257"/>
        <pc:sldMkLst>
          <pc:docMk/>
          <pc:sldMk cId="231136130" sldId="313"/>
        </pc:sldMkLst>
      </pc:sldChg>
      <pc:sldChg chg="del">
        <pc:chgData name="alisdair.m@gmail.com" userId="S::urn:spo:guest#alisdair.m@gmail.com::" providerId="AD" clId="Web-{8A19CBC7-B428-D29B-AF8D-4E043234B6F6}" dt="2024-07-09T16:09:11.640" v="258"/>
        <pc:sldMkLst>
          <pc:docMk/>
          <pc:sldMk cId="2863122434" sldId="314"/>
        </pc:sldMkLst>
      </pc:sldChg>
      <pc:sldChg chg="del">
        <pc:chgData name="alisdair.m@gmail.com" userId="S::urn:spo:guest#alisdair.m@gmail.com::" providerId="AD" clId="Web-{8A19CBC7-B428-D29B-AF8D-4E043234B6F6}" dt="2024-07-09T16:09:11.640" v="255"/>
        <pc:sldMkLst>
          <pc:docMk/>
          <pc:sldMk cId="815938392" sldId="315"/>
        </pc:sldMkLst>
      </pc:sldChg>
      <pc:sldChg chg="del">
        <pc:chgData name="alisdair.m@gmail.com" userId="S::urn:spo:guest#alisdair.m@gmail.com::" providerId="AD" clId="Web-{8A19CBC7-B428-D29B-AF8D-4E043234B6F6}" dt="2024-07-09T16:09:11.640" v="256"/>
        <pc:sldMkLst>
          <pc:docMk/>
          <pc:sldMk cId="3149168590" sldId="316"/>
        </pc:sldMkLst>
      </pc:sldChg>
      <pc:sldChg chg="del">
        <pc:chgData name="alisdair.m@gmail.com" userId="S::urn:spo:guest#alisdair.m@gmail.com::" providerId="AD" clId="Web-{8A19CBC7-B428-D29B-AF8D-4E043234B6F6}" dt="2024-07-09T16:09:11.640" v="253"/>
        <pc:sldMkLst>
          <pc:docMk/>
          <pc:sldMk cId="1748736288" sldId="317"/>
        </pc:sldMkLst>
      </pc:sldChg>
      <pc:sldChg chg="del">
        <pc:chgData name="alisdair.m@gmail.com" userId="S::urn:spo:guest#alisdair.m@gmail.com::" providerId="AD" clId="Web-{8A19CBC7-B428-D29B-AF8D-4E043234B6F6}" dt="2024-07-09T16:09:11.640" v="254"/>
        <pc:sldMkLst>
          <pc:docMk/>
          <pc:sldMk cId="1317262685" sldId="318"/>
        </pc:sldMkLst>
      </pc:sldChg>
      <pc:sldChg chg="del">
        <pc:chgData name="alisdair.m@gmail.com" userId="S::urn:spo:guest#alisdair.m@gmail.com::" providerId="AD" clId="Web-{8A19CBC7-B428-D29B-AF8D-4E043234B6F6}" dt="2024-07-09T16:09:11.640" v="252"/>
        <pc:sldMkLst>
          <pc:docMk/>
          <pc:sldMk cId="417722688" sldId="319"/>
        </pc:sldMkLst>
      </pc:sldChg>
      <pc:sldChg chg="del">
        <pc:chgData name="alisdair.m@gmail.com" userId="S::urn:spo:guest#alisdair.m@gmail.com::" providerId="AD" clId="Web-{8A19CBC7-B428-D29B-AF8D-4E043234B6F6}" dt="2024-07-09T16:09:11.640" v="251"/>
        <pc:sldMkLst>
          <pc:docMk/>
          <pc:sldMk cId="3329017743" sldId="320"/>
        </pc:sldMkLst>
      </pc:sldChg>
      <pc:sldChg chg="del">
        <pc:chgData name="alisdair.m@gmail.com" userId="S::urn:spo:guest#alisdair.m@gmail.com::" providerId="AD" clId="Web-{8A19CBC7-B428-D29B-AF8D-4E043234B6F6}" dt="2024-07-09T16:09:23.125" v="279"/>
        <pc:sldMkLst>
          <pc:docMk/>
          <pc:sldMk cId="3386973103" sldId="323"/>
        </pc:sldMkLst>
      </pc:sldChg>
      <pc:sldChg chg="del">
        <pc:chgData name="alisdair.m@gmail.com" userId="S::urn:spo:guest#alisdair.m@gmail.com::" providerId="AD" clId="Web-{8A19CBC7-B428-D29B-AF8D-4E043234B6F6}" dt="2024-07-09T16:09:15.406" v="278"/>
        <pc:sldMkLst>
          <pc:docMk/>
          <pc:sldMk cId="1242979288" sldId="324"/>
        </pc:sldMkLst>
      </pc:sldChg>
      <pc:sldChg chg="del">
        <pc:chgData name="alisdair.m@gmail.com" userId="S::urn:spo:guest#alisdair.m@gmail.com::" providerId="AD" clId="Web-{8A19CBC7-B428-D29B-AF8D-4E043234B6F6}" dt="2024-07-09T16:09:15.406" v="277"/>
        <pc:sldMkLst>
          <pc:docMk/>
          <pc:sldMk cId="2631930105" sldId="326"/>
        </pc:sldMkLst>
      </pc:sldChg>
      <pc:sldChg chg="del">
        <pc:chgData name="alisdair.m@gmail.com" userId="S::urn:spo:guest#alisdair.m@gmail.com::" providerId="AD" clId="Web-{8A19CBC7-B428-D29B-AF8D-4E043234B6F6}" dt="2024-07-09T16:09:15.406" v="276"/>
        <pc:sldMkLst>
          <pc:docMk/>
          <pc:sldMk cId="1926902893" sldId="327"/>
        </pc:sldMkLst>
      </pc:sldChg>
      <pc:sldChg chg="del">
        <pc:chgData name="alisdair.m@gmail.com" userId="S::urn:spo:guest#alisdair.m@gmail.com::" providerId="AD" clId="Web-{8A19CBC7-B428-D29B-AF8D-4E043234B6F6}" dt="2024-07-09T16:09:15.406" v="275"/>
        <pc:sldMkLst>
          <pc:docMk/>
          <pc:sldMk cId="634232873" sldId="328"/>
        </pc:sldMkLst>
      </pc:sldChg>
      <pc:sldChg chg="del">
        <pc:chgData name="alisdair.m@gmail.com" userId="S::urn:spo:guest#alisdair.m@gmail.com::" providerId="AD" clId="Web-{8A19CBC7-B428-D29B-AF8D-4E043234B6F6}" dt="2024-07-09T16:09:15.390" v="274"/>
        <pc:sldMkLst>
          <pc:docMk/>
          <pc:sldMk cId="2232110134" sldId="329"/>
        </pc:sldMkLst>
      </pc:sldChg>
      <pc:sldChg chg="del">
        <pc:chgData name="alisdair.m@gmail.com" userId="S::urn:spo:guest#alisdair.m@gmail.com::" providerId="AD" clId="Web-{8A19CBC7-B428-D29B-AF8D-4E043234B6F6}" dt="2024-07-09T16:09:15.390" v="273"/>
        <pc:sldMkLst>
          <pc:docMk/>
          <pc:sldMk cId="1502344387" sldId="330"/>
        </pc:sldMkLst>
      </pc:sldChg>
      <pc:sldChg chg="addSp delSp modSp add ord replId">
        <pc:chgData name="alisdair.m@gmail.com" userId="S::urn:spo:guest#alisdair.m@gmail.com::" providerId="AD" clId="Web-{8A19CBC7-B428-D29B-AF8D-4E043234B6F6}" dt="2024-07-09T16:16:41.792" v="299"/>
        <pc:sldMkLst>
          <pc:docMk/>
          <pc:sldMk cId="341196586" sldId="331"/>
        </pc:sldMkLst>
        <pc:spChg chg="del">
          <ac:chgData name="alisdair.m@gmail.com" userId="S::urn:spo:guest#alisdair.m@gmail.com::" providerId="AD" clId="Web-{8A19CBC7-B428-D29B-AF8D-4E043234B6F6}" dt="2024-07-09T16:00:06.763" v="250"/>
          <ac:spMkLst>
            <pc:docMk/>
            <pc:sldMk cId="341196586" sldId="331"/>
            <ac:spMk id="2" creationId="{8CE8DD33-7E71-4E65-093B-A3725DBFBCA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2"/>
          <ac:spMkLst>
            <pc:docMk/>
            <pc:sldMk cId="341196586" sldId="331"/>
            <ac:spMk id="3" creationId="{6358F184-A155-C61F-4AA9-3B696B23BCC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3"/>
          <ac:spMkLst>
            <pc:docMk/>
            <pc:sldMk cId="341196586" sldId="331"/>
            <ac:spMk id="4" creationId="{3923A0E6-560F-966C-B732-C6DE7E5B25D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4"/>
          <ac:spMkLst>
            <pc:docMk/>
            <pc:sldMk cId="341196586" sldId="331"/>
            <ac:spMk id="5" creationId="{545C06F1-4965-C87B-30D8-F81942FA197C}"/>
          </ac:spMkLst>
        </pc:spChg>
        <pc:spChg chg="add del mod ord">
          <ac:chgData name="alisdair.m@gmail.com" userId="S::urn:spo:guest#alisdair.m@gmail.com::" providerId="AD" clId="Web-{8A19CBC7-B428-D29B-AF8D-4E043234B6F6}" dt="2024-07-09T16:16:41.792" v="295"/>
          <ac:spMkLst>
            <pc:docMk/>
            <pc:sldMk cId="341196586" sldId="331"/>
            <ac:spMk id="6" creationId="{1C8E5EC7-88DC-2EE1-ADA9-6A820BC792F7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9"/>
          <ac:spMkLst>
            <pc:docMk/>
            <pc:sldMk cId="341196586" sldId="331"/>
            <ac:spMk id="7" creationId="{8B846095-E74C-D821-F362-73893439F56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6"/>
          <ac:spMkLst>
            <pc:docMk/>
            <pc:sldMk cId="341196586" sldId="331"/>
            <ac:spMk id="9" creationId="{020289E3-8861-F0A1-D2BA-9ADC5A374BD4}"/>
          </ac:spMkLst>
        </pc:spChg>
        <pc:spChg chg="add del">
          <ac:chgData name="alisdair.m@gmail.com" userId="S::urn:spo:guest#alisdair.m@gmail.com::" providerId="AD" clId="Web-{8A19CBC7-B428-D29B-AF8D-4E043234B6F6}" dt="2024-07-09T16:16:41.792" v="297"/>
          <ac:spMkLst>
            <pc:docMk/>
            <pc:sldMk cId="341196586" sldId="331"/>
            <ac:spMk id="10" creationId="{B9B8C321-ABC1-8E67-8CAA-8FD19868B14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8"/>
          <ac:spMkLst>
            <pc:docMk/>
            <pc:sldMk cId="341196586" sldId="331"/>
            <ac:spMk id="13" creationId="{8AD7EDE8-AB11-6C1F-75DD-35A7BB1C90C8}"/>
          </ac:spMkLst>
        </pc:spChg>
        <pc:picChg chg="del">
          <ac:chgData name="alisdair.m@gmail.com" userId="S::urn:spo:guest#alisdair.m@gmail.com::" providerId="AD" clId="Web-{8A19CBC7-B428-D29B-AF8D-4E043234B6F6}" dt="2024-07-09T15:59:43.762" v="237"/>
          <ac:picMkLst>
            <pc:docMk/>
            <pc:sldMk cId="341196586" sldId="331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6:16:36.338" v="283"/>
          <ac:inkMkLst>
            <pc:docMk/>
            <pc:sldMk cId="341196586" sldId="331"/>
            <ac:inkMk id="8" creationId="{EC48841D-D9A9-88FA-40A0-C36EC5373B7E}"/>
          </ac:inkMkLst>
        </pc:inkChg>
      </pc:sldChg>
      <pc:sldChg chg="addSp delSp modSp add mod replId setBg">
        <pc:chgData name="alisdair.m@gmail.com" userId="S::urn:spo:guest#alisdair.m@gmail.com::" providerId="AD" clId="Web-{8A19CBC7-B428-D29B-AF8D-4E043234B6F6}" dt="2024-07-09T16:23:38.348" v="354" actId="20577"/>
        <pc:sldMkLst>
          <pc:docMk/>
          <pc:sldMk cId="4171311954" sldId="332"/>
        </pc:sldMkLst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" creationId="{0747400E-8CB0-2AD2-8D9D-756325A1E714}"/>
          </ac:spMkLst>
        </pc:spChg>
        <pc:spChg chg="del">
          <ac:chgData name="alisdair.m@gmail.com" userId="S::urn:spo:guest#alisdair.m@gmail.com::" providerId="AD" clId="Web-{8A19CBC7-B428-D29B-AF8D-4E043234B6F6}" dt="2024-07-09T16:16:47.605" v="307"/>
          <ac:spMkLst>
            <pc:docMk/>
            <pc:sldMk cId="4171311954" sldId="332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8A19CBC7-B428-D29B-AF8D-4E043234B6F6}" dt="2024-07-09T16:16:47.605" v="306"/>
          <ac:spMkLst>
            <pc:docMk/>
            <pc:sldMk cId="4171311954" sldId="332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8A19CBC7-B428-D29B-AF8D-4E043234B6F6}" dt="2024-07-09T16:16:47.605" v="305"/>
          <ac:spMkLst>
            <pc:docMk/>
            <pc:sldMk cId="4171311954" sldId="332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8A19CBC7-B428-D29B-AF8D-4E043234B6F6}" dt="2024-07-09T16:16:47.605" v="304"/>
          <ac:spMkLst>
            <pc:docMk/>
            <pc:sldMk cId="4171311954" sldId="332"/>
            <ac:spMk id="6" creationId="{1C8E5EC7-88DC-2EE1-ADA9-6A820BC792F7}"/>
          </ac:spMkLst>
        </pc:spChg>
        <pc:spChg chg="del">
          <ac:chgData name="alisdair.m@gmail.com" userId="S::urn:spo:guest#alisdair.m@gmail.com::" providerId="AD" clId="Web-{8A19CBC7-B428-D29B-AF8D-4E043234B6F6}" dt="2024-07-09T16:16:47.605" v="300"/>
          <ac:spMkLst>
            <pc:docMk/>
            <pc:sldMk cId="4171311954" sldId="332"/>
            <ac:spMk id="7" creationId="{8B846095-E74C-D821-F362-73893439F56D}"/>
          </ac:spMkLst>
        </pc:spChg>
        <pc:spChg chg="del">
          <ac:chgData name="alisdair.m@gmail.com" userId="S::urn:spo:guest#alisdair.m@gmail.com::" providerId="AD" clId="Web-{8A19CBC7-B428-D29B-AF8D-4E043234B6F6}" dt="2024-07-09T16:16:47.605" v="303"/>
          <ac:spMkLst>
            <pc:docMk/>
            <pc:sldMk cId="4171311954" sldId="332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8A19CBC7-B428-D29B-AF8D-4E043234B6F6}" dt="2024-07-09T16:16:47.605" v="302"/>
          <ac:spMkLst>
            <pc:docMk/>
            <pc:sldMk cId="4171311954" sldId="332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8A19CBC7-B428-D29B-AF8D-4E043234B6F6}" dt="2024-07-09T16:22:33.173" v="318" actId="14100"/>
          <ac:spMkLst>
            <pc:docMk/>
            <pc:sldMk cId="4171311954" sldId="332"/>
            <ac:spMk id="11" creationId="{406C4673-D819-8B75-3F94-B645268152BD}"/>
          </ac:spMkLst>
        </pc:spChg>
        <pc:spChg chg="del mod">
          <ac:chgData name="alisdair.m@gmail.com" userId="S::urn:spo:guest#alisdair.m@gmail.com::" providerId="AD" clId="Web-{8A19CBC7-B428-D29B-AF8D-4E043234B6F6}" dt="2024-07-09T16:16:47.605" v="301"/>
          <ac:spMkLst>
            <pc:docMk/>
            <pc:sldMk cId="4171311954" sldId="332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8A19CBC7-B428-D29B-AF8D-4E043234B6F6}" dt="2024-07-09T16:23:38.348" v="354" actId="20577"/>
          <ac:spMkLst>
            <pc:docMk/>
            <pc:sldMk cId="4171311954" sldId="332"/>
            <ac:spMk id="15" creationId="{99DF8CB8-BA2C-2CEB-1B20-40EA6AB7AD99}"/>
          </ac:spMkLst>
        </pc:spChg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0" creationId="{51710FAA-7F48-B873-B854-926EAD1039C5}"/>
          </ac:spMkLst>
        </pc:spChg>
        <pc:picChg chg="add mod">
          <ac:chgData name="alisdair.m@gmail.com" userId="S::urn:spo:guest#alisdair.m@gmail.com::" providerId="AD" clId="Web-{8A19CBC7-B428-D29B-AF8D-4E043234B6F6}" dt="2024-07-09T16:22:46.111" v="321" actId="1076"/>
          <ac:picMkLst>
            <pc:docMk/>
            <pc:sldMk cId="4171311954" sldId="332"/>
            <ac:picMk id="8" creationId="{0C05ACEC-ACB3-0477-ECC3-D53ABE566CB9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2" creationId="{81354915-5EA7-F6BD-1273-C4C933100B98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4" creationId="{7AAC1DBA-228A-01D5-88AE-D34C71308333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6" creationId="{30ACBDE3-54E9-8612-5E87-2774AD456D94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7" creationId="{27021C11-948C-CC65-C0ED-82CA4E0AA57C}"/>
          </ac:picMkLst>
        </pc:picChg>
        <pc:picChg chg="add mod">
          <ac:chgData name="alisdair.m@gmail.com" userId="S::urn:spo:guest#alisdair.m@gmail.com::" providerId="AD" clId="Web-{8A19CBC7-B428-D29B-AF8D-4E043234B6F6}" dt="2024-07-09T16:23:29.535" v="352" actId="1076"/>
          <ac:picMkLst>
            <pc:docMk/>
            <pc:sldMk cId="4171311954" sldId="332"/>
            <ac:picMk id="18" creationId="{F243D6B0-C6A8-D1DB-1268-16DA6DD263D5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9" creationId="{E58584EF-7E96-B5E1-460A-C6957EC3B516}"/>
          </ac:picMkLst>
        </pc:picChg>
      </pc:sldChg>
      <pc:sldChg chg="addSp delSp modSp add mod replId setBg">
        <pc:chgData name="alisdair.m@gmail.com" userId="S::urn:spo:guest#alisdair.m@gmail.com::" providerId="AD" clId="Web-{8A19CBC7-B428-D29B-AF8D-4E043234B6F6}" dt="2024-07-09T16:28:02.021" v="418" actId="1076"/>
        <pc:sldMkLst>
          <pc:docMk/>
          <pc:sldMk cId="3919882484" sldId="333"/>
        </pc:sldMkLst>
        <pc:spChg chg="add mod">
          <ac:chgData name="alisdair.m@gmail.com" userId="S::urn:spo:guest#alisdair.m@gmail.com::" providerId="AD" clId="Web-{8A19CBC7-B428-D29B-AF8D-4E043234B6F6}" dt="2024-07-09T16:27:47.957" v="41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A19CBC7-B428-D29B-AF8D-4E043234B6F6}" dt="2024-07-09T16:25:31.996" v="390" actId="1076"/>
          <ac:spMkLst>
            <pc:docMk/>
            <pc:sldMk cId="3919882484" sldId="333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8A19CBC7-B428-D29B-AF8D-4E043234B6F6}" dt="2024-07-09T16:27:43.723" v="415" actId="1076"/>
          <ac:spMkLst>
            <pc:docMk/>
            <pc:sldMk cId="3919882484" sldId="333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8A19CBC7-B428-D29B-AF8D-4E043234B6F6}" dt="2024-07-09T16:25:20.261" v="386" actId="1076"/>
          <ac:picMkLst>
            <pc:docMk/>
            <pc:sldMk cId="3919882484" sldId="333"/>
            <ac:picMk id="8" creationId="{0C05ACEC-ACB3-0477-ECC3-D53ABE566CB9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7"/>
          <ac:picMkLst>
            <pc:docMk/>
            <pc:sldMk cId="3919882484" sldId="333"/>
            <ac:picMk id="14" creationId="{7AAC1DBA-228A-01D5-88AE-D34C71308333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6"/>
          <ac:picMkLst>
            <pc:docMk/>
            <pc:sldMk cId="3919882484" sldId="333"/>
            <ac:picMk id="16" creationId="{30ACBDE3-54E9-8612-5E87-2774AD456D94}"/>
          </ac:picMkLst>
        </pc:picChg>
        <pc:picChg chg="mod">
          <ac:chgData name="alisdair.m@gmail.com" userId="S::urn:spo:guest#alisdair.m@gmail.com::" providerId="AD" clId="Web-{8A19CBC7-B428-D29B-AF8D-4E043234B6F6}" dt="2024-07-09T16:28:02.021" v="418" actId="1076"/>
          <ac:picMkLst>
            <pc:docMk/>
            <pc:sldMk cId="3919882484" sldId="333"/>
            <ac:picMk id="17" creationId="{27021C11-948C-CC65-C0ED-82CA4E0AA57C}"/>
          </ac:picMkLst>
        </pc:picChg>
        <pc:picChg chg="mod">
          <ac:chgData name="alisdair.m@gmail.com" userId="S::urn:spo:guest#alisdair.m@gmail.com::" providerId="AD" clId="Web-{8A19CBC7-B428-D29B-AF8D-4E043234B6F6}" dt="2024-07-09T16:26:00.982" v="399" actId="1076"/>
          <ac:picMkLst>
            <pc:docMk/>
            <pc:sldMk cId="3919882484" sldId="333"/>
            <ac:picMk id="18" creationId="{F243D6B0-C6A8-D1DB-1268-16DA6DD263D5}"/>
          </ac:picMkLst>
        </pc:picChg>
        <pc:picChg chg="mod">
          <ac:chgData name="alisdair.m@gmail.com" userId="S::urn:spo:guest#alisdair.m@gmail.com::" providerId="AD" clId="Web-{8A19CBC7-B428-D29B-AF8D-4E043234B6F6}" dt="2024-07-09T16:25:33.699" v="391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alisdair.m@gmail.com" userId="S::urn:spo:guest#alisdair.m@gmail.com::" providerId="AD" clId="Web-{0198048A-C4FB-45CA-8FC0-E29E5F9B3D1A}"/>
    <pc:docChg chg="modSld">
      <pc:chgData name="alisdair.m@gmail.com" userId="S::urn:spo:guest#alisdair.m@gmail.com::" providerId="AD" clId="Web-{0198048A-C4FB-45CA-8FC0-E29E5F9B3D1A}" dt="2024-07-11T10:51:49.601" v="15"/>
      <pc:docMkLst>
        <pc:docMk/>
      </pc:docMkLst>
      <pc:sldChg chg="addSp delSp modSp">
        <pc:chgData name="alisdair.m@gmail.com" userId="S::urn:spo:guest#alisdair.m@gmail.com::" providerId="AD" clId="Web-{0198048A-C4FB-45CA-8FC0-E29E5F9B3D1A}" dt="2024-07-11T10:51:49.601" v="15"/>
        <pc:sldMkLst>
          <pc:docMk/>
          <pc:sldMk cId="0" sldId="256"/>
        </pc:sldMkLst>
        <pc:spChg chg="mod">
          <ac:chgData name="alisdair.m@gmail.com" userId="S::urn:spo:guest#alisdair.m@gmail.com::" providerId="AD" clId="Web-{0198048A-C4FB-45CA-8FC0-E29E5F9B3D1A}" dt="2024-07-11T10:51:27.350" v="11" actId="20577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0198048A-C4FB-45CA-8FC0-E29E5F9B3D1A}" dt="2024-07-11T10:51:49.601" v="15"/>
          <ac:picMkLst>
            <pc:docMk/>
            <pc:sldMk cId="0" sldId="256"/>
            <ac:picMk id="15" creationId="{1A3304CB-3B03-0532-24DB-D661957692FE}"/>
          </ac:picMkLst>
        </pc:picChg>
        <pc:inkChg chg="add del">
          <ac:chgData name="alisdair.m@gmail.com" userId="S::urn:spo:guest#alisdair.m@gmail.com::" providerId="AD" clId="Web-{0198048A-C4FB-45CA-8FC0-E29E5F9B3D1A}" dt="2024-07-11T10:51:39.101" v="13"/>
          <ac:inkMkLst>
            <pc:docMk/>
            <pc:sldMk cId="0" sldId="256"/>
            <ac:inkMk id="2" creationId="{E98AADE4-DDE6-AFED-751F-1BAA4F3B614E}"/>
          </ac:inkMkLst>
        </pc:inkChg>
      </pc:sldChg>
    </pc:docChg>
  </pc:docChgLst>
  <pc:docChgLst>
    <pc:chgData name="alisdair.m@gmail.com" userId="S::urn:spo:guest#alisdair.m@gmail.com::" providerId="AD" clId="Web-{81F2D57A-A3B8-529C-101F-71D93D4B7B3F}"/>
    <pc:docChg chg="modSld">
      <pc:chgData name="alisdair.m@gmail.com" userId="S::urn:spo:guest#alisdair.m@gmail.com::" providerId="AD" clId="Web-{81F2D57A-A3B8-529C-101F-71D93D4B7B3F}" dt="2024-07-10T15:34:05.374" v="36" actId="1076"/>
      <pc:docMkLst>
        <pc:docMk/>
      </pc:docMkLst>
      <pc:sldChg chg="addSp delSp modSp">
        <pc:chgData name="alisdair.m@gmail.com" userId="S::urn:spo:guest#alisdair.m@gmail.com::" providerId="AD" clId="Web-{81F2D57A-A3B8-529C-101F-71D93D4B7B3F}" dt="2024-07-10T15:30:07.037" v="5" actId="14100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81F2D57A-A3B8-529C-101F-71D93D4B7B3F}" dt="2024-07-10T15:29:10.020" v="1"/>
          <ac:spMkLst>
            <pc:docMk/>
            <pc:sldMk cId="341196586" sldId="331"/>
            <ac:spMk id="7" creationId="{8B846095-E74C-D821-F362-73893439F56D}"/>
          </ac:spMkLst>
        </pc:spChg>
        <pc:picChg chg="add mod">
          <ac:chgData name="alisdair.m@gmail.com" userId="S::urn:spo:guest#alisdair.m@gmail.com::" providerId="AD" clId="Web-{81F2D57A-A3B8-529C-101F-71D93D4B7B3F}" dt="2024-07-10T15:30:07.037" v="5" actId="14100"/>
          <ac:picMkLst>
            <pc:docMk/>
            <pc:sldMk cId="341196586" sldId="331"/>
            <ac:picMk id="2" creationId="{CB5772BE-F5A3-8589-1078-572A18D3567A}"/>
          </ac:picMkLst>
        </pc:picChg>
      </pc:sldChg>
      <pc:sldChg chg="addSp modSp">
        <pc:chgData name="alisdair.m@gmail.com" userId="S::urn:spo:guest#alisdair.m@gmail.com::" providerId="AD" clId="Web-{81F2D57A-A3B8-529C-101F-71D93D4B7B3F}" dt="2024-07-10T15:34:05.374" v="36" actId="1076"/>
        <pc:sldMkLst>
          <pc:docMk/>
          <pc:sldMk cId="3919882484" sldId="333"/>
        </pc:sldMkLst>
        <pc:spChg chg="mod">
          <ac:chgData name="alisdair.m@gmail.com" userId="S::urn:spo:guest#alisdair.m@gmail.com::" providerId="AD" clId="Web-{81F2D57A-A3B8-529C-101F-71D93D4B7B3F}" dt="2024-07-10T15:34:05.374" v="3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1F2D57A-A3B8-529C-101F-71D93D4B7B3F}" dt="2024-07-10T15:34:05.358" v="35" actId="1076"/>
          <ac:spMkLst>
            <pc:docMk/>
            <pc:sldMk cId="3919882484" sldId="333"/>
            <ac:spMk id="15" creationId="{99DF8CB8-BA2C-2CEB-1B20-40EA6AB7AD99}"/>
          </ac:spMkLst>
        </pc:spChg>
        <pc:picChg chg="add mod modCrop">
          <ac:chgData name="alisdair.m@gmail.com" userId="S::urn:spo:guest#alisdair.m@gmail.com::" providerId="AD" clId="Web-{81F2D57A-A3B8-529C-101F-71D93D4B7B3F}" dt="2024-07-10T15:33:53.983" v="33" actId="1076"/>
          <ac:picMkLst>
            <pc:docMk/>
            <pc:sldMk cId="3919882484" sldId="333"/>
            <ac:picMk id="4" creationId="{DC85EEE9-2851-6914-28DD-64B26219522E}"/>
          </ac:picMkLst>
        </pc:picChg>
        <pc:picChg chg="add mod modCrop">
          <ac:chgData name="alisdair.m@gmail.com" userId="S::urn:spo:guest#alisdair.m@gmail.com::" providerId="AD" clId="Web-{81F2D57A-A3B8-529C-101F-71D93D4B7B3F}" dt="2024-07-10T15:33:45.982" v="31" actId="688"/>
          <ac:picMkLst>
            <pc:docMk/>
            <pc:sldMk cId="3919882484" sldId="333"/>
            <ac:picMk id="5" creationId="{B0E60AFE-3D1C-D989-C29C-3D063305CA8E}"/>
          </ac:picMkLst>
        </pc:picChg>
        <pc:picChg chg="mod ord">
          <ac:chgData name="alisdair.m@gmail.com" userId="S::urn:spo:guest#alisdair.m@gmail.com::" providerId="AD" clId="Web-{81F2D57A-A3B8-529C-101F-71D93D4B7B3F}" dt="2024-07-10T15:33:57.905" v="34" actId="1076"/>
          <ac:picMkLst>
            <pc:docMk/>
            <pc:sldMk cId="3919882484" sldId="333"/>
            <ac:picMk id="17" creationId="{27021C11-948C-CC65-C0ED-82CA4E0AA57C}"/>
          </ac:picMkLst>
        </pc:picChg>
      </pc:sldChg>
    </pc:docChg>
  </pc:docChgLst>
  <pc:docChgLst>
    <pc:chgData name="lauraellenkennedy@outlook.com" userId="S::urn:spo:guest#lauraellenkennedy@outlook.com::" providerId="AD" clId="Web-{1D83F579-C75C-0D36-9CBA-F42AAEAE0749}"/>
    <pc:docChg chg="modSld">
      <pc:chgData name="lauraellenkennedy@outlook.com" userId="S::urn:spo:guest#lauraellenkennedy@outlook.com::" providerId="AD" clId="Web-{1D83F579-C75C-0D36-9CBA-F42AAEAE0749}" dt="2024-07-12T14:43:14.005" v="9" actId="20577"/>
      <pc:docMkLst>
        <pc:docMk/>
      </pc:docMkLst>
      <pc:sldChg chg="modSp">
        <pc:chgData name="lauraellenkennedy@outlook.com" userId="S::urn:spo:guest#lauraellenkennedy@outlook.com::" providerId="AD" clId="Web-{1D83F579-C75C-0D36-9CBA-F42AAEAE0749}" dt="2024-07-12T14:42:52.333" v="2" actId="20577"/>
        <pc:sldMkLst>
          <pc:docMk/>
          <pc:sldMk cId="0" sldId="256"/>
        </pc:sldMkLst>
        <pc:spChg chg="mod">
          <ac:chgData name="lauraellenkennedy@outlook.com" userId="S::urn:spo:guest#lauraellenkennedy@outlook.com::" providerId="AD" clId="Web-{1D83F579-C75C-0D36-9CBA-F42AAEAE0749}" dt="2024-07-12T14:42:52.333" v="2" actId="20577"/>
          <ac:spMkLst>
            <pc:docMk/>
            <pc:sldMk cId="0" sldId="256"/>
            <ac:spMk id="2" creationId="{06F686B1-C9AF-2B49-B480-33E77CA16183}"/>
          </ac:spMkLst>
        </pc:spChg>
      </pc:sldChg>
      <pc:sldChg chg="modSp">
        <pc:chgData name="lauraellenkennedy@outlook.com" userId="S::urn:spo:guest#lauraellenkennedy@outlook.com::" providerId="AD" clId="Web-{1D83F579-C75C-0D36-9CBA-F42AAEAE0749}" dt="2024-07-12T14:43:14.005" v="9" actId="20577"/>
        <pc:sldMkLst>
          <pc:docMk/>
          <pc:sldMk cId="0" sldId="265"/>
        </pc:sldMkLst>
        <pc:spChg chg="mod">
          <ac:chgData name="lauraellenkennedy@outlook.com" userId="S::urn:spo:guest#lauraellenkennedy@outlook.com::" providerId="AD" clId="Web-{1D83F579-C75C-0D36-9CBA-F42AAEAE0749}" dt="2024-07-12T14:43:14.005" v="9" actId="20577"/>
          <ac:spMkLst>
            <pc:docMk/>
            <pc:sldMk cId="0" sldId="265"/>
            <ac:spMk id="7" creationId="{97476EA5-B9A4-0218-CF19-FEB4C95FB2AC}"/>
          </ac:spMkLst>
        </pc:spChg>
      </pc:sldChg>
    </pc:docChg>
  </pc:docChgLst>
  <pc:docChgLst>
    <pc:chgData clId="Web-{1D83F579-C75C-0D36-9CBA-F42AAEAE0749}"/>
    <pc:docChg chg="modSld">
      <pc:chgData name="" userId="" providerId="" clId="Web-{1D83F579-C75C-0D36-9CBA-F42AAEAE0749}" dt="2024-07-12T14:42:41.879" v="1" actId="20577"/>
      <pc:docMkLst>
        <pc:docMk/>
      </pc:docMkLst>
      <pc:sldChg chg="modSp">
        <pc:chgData name="" userId="" providerId="" clId="Web-{1D83F579-C75C-0D36-9CBA-F42AAEAE0749}" dt="2024-07-12T14:42:41.879" v="1" actId="20577"/>
        <pc:sldMkLst>
          <pc:docMk/>
          <pc:sldMk cId="0" sldId="256"/>
        </pc:sldMkLst>
        <pc:spChg chg="mod">
          <ac:chgData name="" userId="" providerId="" clId="Web-{1D83F579-C75C-0D36-9CBA-F42AAEAE0749}" dt="2024-07-12T14:42:41.879" v="1" actId="20577"/>
          <ac:spMkLst>
            <pc:docMk/>
            <pc:sldMk cId="0" sldId="256"/>
            <ac:spMk id="2" creationId="{06F686B1-C9AF-2B49-B480-33E77CA1618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59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153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911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9397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005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7920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copy">
  <p:cSld name="Simple copy">
    <p:bg>
      <p:bgPr>
        <a:solidFill>
          <a:srgbClr val="FFFFFF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holding a megaphone&#10;&#10;Description automatically generated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95" t="221" r="11940" b="-74"/>
          <a:stretch/>
        </p:blipFill>
        <p:spPr>
          <a:xfrm>
            <a:off x="5205857" y="2166"/>
            <a:ext cx="6991095" cy="6888924"/>
          </a:xfrm>
          <a:prstGeom prst="rect">
            <a:avLst/>
          </a:prstGeom>
        </p:spPr>
      </p:pic>
      <p:sp>
        <p:nvSpPr>
          <p:cNvPr id="32" name="Google Shape;32;p1"/>
          <p:cNvSpPr txBox="1"/>
          <p:nvPr/>
        </p:nvSpPr>
        <p:spPr>
          <a:xfrm rot="-54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1"/>
          <p:cNvGrpSpPr/>
          <p:nvPr/>
        </p:nvGrpSpPr>
        <p:grpSpPr>
          <a:xfrm>
            <a:off x="-13787" y="5803096"/>
            <a:ext cx="4644835" cy="1060804"/>
            <a:chOff x="6481619" y="6165005"/>
            <a:chExt cx="3053176" cy="698832"/>
          </a:xfrm>
        </p:grpSpPr>
        <p:sp>
          <p:nvSpPr>
            <p:cNvPr id="34" name="Google Shape;34;p1"/>
            <p:cNvSpPr/>
            <p:nvPr/>
          </p:nvSpPr>
          <p:spPr>
            <a:xfrm>
              <a:off x="6485532" y="6459415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6481619" y="6165005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" name="Google Shape;36;p1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" descr="A blue sign with white text&#10;&#10;Description automatically generated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"/>
          <p:cNvSpPr/>
          <p:nvPr/>
        </p:nvSpPr>
        <p:spPr>
          <a:xfrm>
            <a:off x="141675" y="293450"/>
            <a:ext cx="3388281" cy="7827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AE46D-7028-548B-7E51-13265222ABC4}"/>
              </a:ext>
            </a:extLst>
          </p:cNvPr>
          <p:cNvSpPr txBox="1"/>
          <p:nvPr/>
        </p:nvSpPr>
        <p:spPr>
          <a:xfrm rot="-5400000">
            <a:off x="11134557" y="5790531"/>
            <a:ext cx="1840832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© UNICEF/Stroisch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F686B1-C9AF-2B49-B480-33E77CA16183}"/>
              </a:ext>
            </a:extLst>
          </p:cNvPr>
          <p:cNvSpPr txBox="1"/>
          <p:nvPr/>
        </p:nvSpPr>
        <p:spPr>
          <a:xfrm>
            <a:off x="270769" y="5020323"/>
            <a:ext cx="382331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Jannat, 15, rallies people with a megaphone at the UNICEF Youth Festival, Mannheim, Germany.</a:t>
            </a:r>
          </a:p>
        </p:txBody>
      </p:sp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CF4D9223-98CC-C9BA-E6A0-E3C8FAA60AEF}"/>
              </a:ext>
            </a:extLst>
          </p:cNvPr>
          <p:cNvSpPr txBox="1"/>
          <p:nvPr/>
        </p:nvSpPr>
        <p:spPr>
          <a:xfrm>
            <a:off x="262652" y="288121"/>
            <a:ext cx="5178472" cy="3083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  <a:sym typeface="Arial"/>
              </a:rPr>
              <a:t>ACTIVITY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3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sym typeface="Arial"/>
              </a:rPr>
              <a:t> </a:t>
            </a:r>
            <a:br>
              <a:rPr lang="en-GB" sz="4600" i="0" u="none" strike="noStrike" cap="none" dirty="0">
                <a:solidFill>
                  <a:schemeClr val="bg1"/>
                </a:solidFill>
                <a:latin typeface="Arial Black"/>
              </a:rPr>
            </a:br>
            <a:r>
              <a:rPr lang="en-GB" sz="4000" dirty="0">
                <a:latin typeface="Arial Black"/>
              </a:rPr>
              <a:t>ELECTIONS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AND USING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YOUR VOICE</a:t>
            </a:r>
            <a:br>
              <a:rPr lang="en-GB" sz="4000" dirty="0">
                <a:latin typeface="Arial Black"/>
              </a:rPr>
            </a:br>
            <a:r>
              <a:rPr lang="en-GB" sz="4000" dirty="0">
                <a:latin typeface="Arial Black"/>
              </a:rPr>
              <a:t>IN DEMOCRACY</a:t>
            </a:r>
            <a:endParaRPr lang="en-GB" sz="4000" dirty="0">
              <a:solidFill>
                <a:srgbClr val="FFFFFF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person putting a ballot into a box&#10;&#10;Description automatically generated"/>
          <p:cNvPicPr preferRelativeResize="0"/>
          <p:nvPr/>
        </p:nvPicPr>
        <p:blipFill rotWithShape="1">
          <a:blip r:embed="rId3"/>
          <a:srcRect l="438" t="195" r="4237" b="-292"/>
          <a:stretch/>
        </p:blipFill>
        <p:spPr>
          <a:xfrm>
            <a:off x="3496998" y="1053"/>
            <a:ext cx="8722606" cy="68754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UNICEF/Stroisch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476EA5-B9A4-0218-CF19-FEB4C95FB2AC}"/>
              </a:ext>
            </a:extLst>
          </p:cNvPr>
          <p:cNvSpPr txBox="1"/>
          <p:nvPr/>
        </p:nvSpPr>
        <p:spPr>
          <a:xfrm>
            <a:off x="248575" y="6167022"/>
            <a:ext cx="2757996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Election time for the Youth Advisory Board at the </a:t>
            </a:r>
            <a:r>
              <a:rPr lang="en-US" sz="1000" dirty="0"/>
              <a:t>2024 Youth Festival, Mannheim, Germany.</a:t>
            </a:r>
            <a:endParaRPr lang="en-US" dirty="0"/>
          </a:p>
        </p:txBody>
      </p:sp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20132" y="1490365"/>
            <a:ext cx="3443079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1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4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4841" y="2077740"/>
            <a:ext cx="1903204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41;g259085a5d11_0_9">
            <a:extLst>
              <a:ext uri="{FF2B5EF4-FFF2-40B4-BE49-F238E27FC236}">
                <a16:creationId xmlns:a16="http://schemas.microsoft.com/office/drawing/2014/main" id="{C1750223-16DD-0032-9ED3-F4F8E59D1F28}"/>
              </a:ext>
            </a:extLst>
          </p:cNvPr>
          <p:cNvSpPr/>
          <p:nvPr/>
        </p:nvSpPr>
        <p:spPr>
          <a:xfrm>
            <a:off x="214840" y="2659824"/>
            <a:ext cx="2421787" cy="80197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41;g259085a5d11_0_9">
            <a:extLst>
              <a:ext uri="{FF2B5EF4-FFF2-40B4-BE49-F238E27FC236}">
                <a16:creationId xmlns:a16="http://schemas.microsoft.com/office/drawing/2014/main" id="{CBB9D317-1CBC-89C0-799E-9771418A208E}"/>
              </a:ext>
            </a:extLst>
          </p:cNvPr>
          <p:cNvSpPr/>
          <p:nvPr/>
        </p:nvSpPr>
        <p:spPr>
          <a:xfrm>
            <a:off x="209549" y="3289532"/>
            <a:ext cx="2945661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51684" y="1493831"/>
            <a:ext cx="3407911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REVIEWING YOUR 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RIGHTS WARM-UP</a:t>
            </a:r>
            <a:r>
              <a:rPr lang="en-GB" sz="3800" dirty="0">
                <a:latin typeface="Arial Black"/>
              </a:rPr>
              <a:t> </a:t>
            </a:r>
            <a:endParaRPr lang="en-US" sz="3800">
              <a:latin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3302" y="2297325"/>
            <a:ext cx="5822319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3200" b="1" dirty="0">
                <a:solidFill>
                  <a:schemeClr val="dk1"/>
                </a:solidFill>
                <a:ea typeface="Roboto Medium"/>
                <a:sym typeface="Roboto Medium"/>
              </a:rPr>
              <a:t>Best interests of the child </a:t>
            </a:r>
            <a:r>
              <a:rPr lang="en-GB" sz="3200" dirty="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3200" b="0" i="0" u="none" strike="noStrike" cap="none" dirty="0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3200" dirty="0">
                <a:solidFill>
                  <a:schemeClr val="dk1"/>
                </a:solidFill>
                <a:ea typeface="Roboto Medium"/>
                <a:sym typeface="Roboto Medium"/>
              </a:rPr>
              <a:t>The best interests of the child must be a top priority in all decisions </a:t>
            </a:r>
            <a:r>
              <a:rPr lang="en-GB" sz="32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3200" dirty="0">
                <a:solidFill>
                  <a:schemeClr val="dk1"/>
                </a:solidFill>
                <a:ea typeface="Roboto Medium"/>
                <a:sym typeface="Roboto Medium"/>
              </a:rPr>
              <a:t>actions that affect children.  </a:t>
            </a:r>
            <a:endParaRPr lang="en-GB" sz="3200" dirty="0">
              <a:solidFill>
                <a:schemeClr val="dk1"/>
              </a:solidFill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0;p1">
            <a:extLst>
              <a:ext uri="{FF2B5EF4-FFF2-40B4-BE49-F238E27FC236}">
                <a16:creationId xmlns:a16="http://schemas.microsoft.com/office/drawing/2014/main" id="{44D56375-52E0-0DEA-7FAA-06E41FB669B0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 dirty="0">
                <a:solidFill>
                  <a:srgbClr val="00B0F0"/>
                </a:solidFill>
                <a:latin typeface="Arial Black"/>
              </a:rPr>
              <a:t>ARTICLE 3</a:t>
            </a:r>
            <a:endParaRPr lang="en-US" sz="4000" dirty="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70634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67391" y="2297325"/>
            <a:ext cx="6290213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2800" b="1" dirty="0">
                <a:solidFill>
                  <a:schemeClr val="dk1"/>
                </a:solidFill>
                <a:ea typeface="Roboto Medium"/>
                <a:sym typeface="Roboto Medium"/>
              </a:rPr>
              <a:t>Implementation of the CRC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2800" i="0" u="none" strike="noStrike" cap="none" dirty="0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Governments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must do all they can to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make sure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every child can enjoy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their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rights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by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creating systems and passing laws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that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promote </a:t>
            </a:r>
            <a:r>
              <a:rPr lang="en-GB" sz="2800" b="0" i="0" u="none" strike="noStrike" cap="none" dirty="0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2800" dirty="0">
                <a:solidFill>
                  <a:schemeClr val="dk1"/>
                </a:solidFill>
                <a:ea typeface="Roboto Medium"/>
                <a:sym typeface="Roboto Medium"/>
              </a:rPr>
              <a:t>protect children’s rights. </a:t>
            </a:r>
            <a:endParaRPr lang="en-GB" sz="2800" dirty="0">
              <a:solidFill>
                <a:schemeClr val="dk1"/>
              </a:solidFill>
              <a:ea typeface="Roboto Medium"/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purple and white sign with a pen and paper&#10;&#10;Description automatically generated">
            <a:extLst>
              <a:ext uri="{FF2B5EF4-FFF2-40B4-BE49-F238E27FC236}">
                <a16:creationId xmlns:a16="http://schemas.microsoft.com/office/drawing/2014/main" id="{62150570-DACD-3724-8B1E-ECFF21B80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265" y="1321220"/>
            <a:ext cx="2860479" cy="3844007"/>
          </a:xfrm>
          <a:prstGeom prst="rect">
            <a:avLst/>
          </a:prstGeom>
        </p:spPr>
      </p:pic>
      <p:sp>
        <p:nvSpPr>
          <p:cNvPr id="2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44D56375-52E0-0DEA-7FAA-06E41FB669B0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 dirty="0">
                <a:solidFill>
                  <a:srgbClr val="00B0F0"/>
                </a:solidFill>
                <a:latin typeface="Arial Black"/>
              </a:rPr>
              <a:t>ARTICLE 4</a:t>
            </a:r>
            <a:endParaRPr lang="en-US" sz="400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8625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13000" b="-13000"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43;g259085a5d11_0_9">
            <a:extLst>
              <a:ext uri="{FF2B5EF4-FFF2-40B4-BE49-F238E27FC236}">
                <a16:creationId xmlns:a16="http://schemas.microsoft.com/office/drawing/2014/main" id="{929896C5-FB25-FB3E-69C2-AD488BB48FA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210;g2566a4c5ce4_0_31">
            <a:extLst>
              <a:ext uri="{FF2B5EF4-FFF2-40B4-BE49-F238E27FC236}">
                <a16:creationId xmlns:a16="http://schemas.microsoft.com/office/drawing/2014/main" id="{D31B807D-98AF-6104-079E-5DF16C369D8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333" t="-4838" r="-1648" b="34301"/>
          <a:stretch/>
        </p:blipFill>
        <p:spPr>
          <a:xfrm>
            <a:off x="0" y="474209"/>
            <a:ext cx="6474275" cy="638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A white rectangle with black border&#10;&#10;Description automatically generated">
            <a:extLst>
              <a:ext uri="{FF2B5EF4-FFF2-40B4-BE49-F238E27FC236}">
                <a16:creationId xmlns:a16="http://schemas.microsoft.com/office/drawing/2014/main" id="{420D1F10-FDE7-7AD6-0169-D5B9C70FC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2" y="1181607"/>
            <a:ext cx="7304264" cy="1608667"/>
          </a:xfrm>
          <a:prstGeom prst="rect">
            <a:avLst/>
          </a:prstGeom>
        </p:spPr>
      </p:pic>
      <p:sp>
        <p:nvSpPr>
          <p:cNvPr id="6" name="Google Shape;211;g2566a4c5ce4_0_31">
            <a:extLst>
              <a:ext uri="{FF2B5EF4-FFF2-40B4-BE49-F238E27FC236}">
                <a16:creationId xmlns:a16="http://schemas.microsoft.com/office/drawing/2014/main" id="{36899BD0-AE12-4D96-0829-70EA449A8FCC}"/>
              </a:ext>
            </a:extLst>
          </p:cNvPr>
          <p:cNvSpPr txBox="1"/>
          <p:nvPr/>
        </p:nvSpPr>
        <p:spPr>
          <a:xfrm>
            <a:off x="277930" y="1568891"/>
            <a:ext cx="7680000" cy="794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4400" b="1" dirty="0">
                <a:solidFill>
                  <a:schemeClr val="dk1"/>
                </a:solidFill>
                <a:ea typeface="Roboto Black"/>
                <a:cs typeface="Roboto Black"/>
                <a:sym typeface="Roboto Black"/>
              </a:rPr>
              <a:t>How democracy works</a:t>
            </a:r>
            <a:endParaRPr lang="en-US" sz="4400" b="1">
              <a:solidFill>
                <a:schemeClr val="dk1"/>
              </a:solidFill>
            </a:endParaRPr>
          </a:p>
        </p:txBody>
      </p:sp>
      <p:pic>
        <p:nvPicPr>
          <p:cNvPr id="14" name="Google Shape;217;g2566a4c5ce4_0_31">
            <a:extLst>
              <a:ext uri="{FF2B5EF4-FFF2-40B4-BE49-F238E27FC236}">
                <a16:creationId xmlns:a16="http://schemas.microsoft.com/office/drawing/2014/main" id="{FBE2E6A3-A69C-1067-A13E-4FF59B94FE4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7120" t="-27115" r="-14682" b="19554"/>
          <a:stretch/>
        </p:blipFill>
        <p:spPr>
          <a:xfrm>
            <a:off x="-250" y="3307343"/>
            <a:ext cx="3254950" cy="3550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18;g2566a4c5ce4_0_31">
            <a:extLst>
              <a:ext uri="{FF2B5EF4-FFF2-40B4-BE49-F238E27FC236}">
                <a16:creationId xmlns:a16="http://schemas.microsoft.com/office/drawing/2014/main" id="{800AEDFF-FB68-C965-4768-EF6F5D13DFD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5060000">
            <a:off x="2175614" y="5282068"/>
            <a:ext cx="1551448" cy="1274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19;g2566a4c5ce4_0_31">
            <a:extLst>
              <a:ext uri="{FF2B5EF4-FFF2-40B4-BE49-F238E27FC236}">
                <a16:creationId xmlns:a16="http://schemas.microsoft.com/office/drawing/2014/main" id="{D5A7A828-D36C-10E4-3E92-CF9D416416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12532" y="4516308"/>
            <a:ext cx="1806662" cy="1541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0;g2566a4c5ce4_0_31" descr="A bear wearing a blue coat and holding an orange&#10;&#10;Description automatically generated">
            <a:extLst>
              <a:ext uri="{FF2B5EF4-FFF2-40B4-BE49-F238E27FC236}">
                <a16:creationId xmlns:a16="http://schemas.microsoft.com/office/drawing/2014/main" id="{D68FB700-9D62-59A8-AC21-60D1825C2818}"/>
              </a:ext>
            </a:extLst>
          </p:cNvPr>
          <p:cNvPicPr preferRelativeResize="0"/>
          <p:nvPr/>
        </p:nvPicPr>
        <p:blipFill rotWithShape="1">
          <a:blip r:embed="rId8"/>
          <a:srcRect l="-1268" t="-1493" r="19081" b="42741"/>
          <a:stretch/>
        </p:blipFill>
        <p:spPr>
          <a:xfrm>
            <a:off x="5157932" y="31986"/>
            <a:ext cx="7038642" cy="682466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4;g2566a4c5ce4_0_31">
            <a:extLst>
              <a:ext uri="{FF2B5EF4-FFF2-40B4-BE49-F238E27FC236}">
                <a16:creationId xmlns:a16="http://schemas.microsoft.com/office/drawing/2014/main" id="{2FCE66F2-F52B-6A19-B36E-C6054812EBE0}"/>
              </a:ext>
            </a:extLst>
          </p:cNvPr>
          <p:cNvSpPr txBox="1"/>
          <p:nvPr/>
        </p:nvSpPr>
        <p:spPr>
          <a:xfrm>
            <a:off x="287216" y="3135632"/>
            <a:ext cx="5494099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4800" dirty="0">
                <a:solidFill>
                  <a:schemeClr val="dk1"/>
                </a:solidFill>
                <a:ea typeface="Roboto Medium"/>
                <a:cs typeface="Roboto Medium"/>
                <a:sym typeface="Roboto Medium"/>
              </a:rPr>
              <a:t>Can a bear vote?</a:t>
            </a:r>
            <a:endParaRPr lang="en-US" sz="4800">
              <a:solidFill>
                <a:schemeClr val="dk1"/>
              </a:solidFill>
            </a:endParaRPr>
          </a:p>
        </p:txBody>
      </p:sp>
      <p:sp>
        <p:nvSpPr>
          <p:cNvPr id="23" name="Google Shape;226;g2566a4c5ce4_0_31">
            <a:extLst>
              <a:ext uri="{FF2B5EF4-FFF2-40B4-BE49-F238E27FC236}">
                <a16:creationId xmlns:a16="http://schemas.microsoft.com/office/drawing/2014/main" id="{EDF504E0-C347-F8DA-5CBC-5C61129FE0C8}"/>
              </a:ext>
            </a:extLst>
          </p:cNvPr>
          <p:cNvSpPr txBox="1"/>
          <p:nvPr/>
        </p:nvSpPr>
        <p:spPr>
          <a:xfrm rot="16200000">
            <a:off x="10938569" y="1144112"/>
            <a:ext cx="2166985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P&amp;</a:t>
            </a:r>
            <a:r>
              <a:rPr lang="en-GB" sz="900" dirty="0" err="1">
                <a:solidFill>
                  <a:schemeClr val="lt1"/>
                </a:solidFill>
              </a:rPr>
              <a:t>Co</a:t>
            </a: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Ltd./SC </a:t>
            </a:r>
            <a:r>
              <a:rPr lang="en-GB" sz="900" dirty="0">
                <a:solidFill>
                  <a:schemeClr val="lt1"/>
                </a:solidFill>
              </a:rPr>
              <a:t>2024</a:t>
            </a:r>
            <a:endParaRPr lang="en-US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89277805-4778-014A-0397-829FD8AA78FA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2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585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white cards with black text&#10;&#10;Description automatically generated">
            <a:extLst>
              <a:ext uri="{FF2B5EF4-FFF2-40B4-BE49-F238E27FC236}">
                <a16:creationId xmlns:a16="http://schemas.microsoft.com/office/drawing/2014/main" id="{CB5772BE-F5A3-8589-1078-572A18D356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70" r="4644" b="85"/>
          <a:stretch/>
        </p:blipFill>
        <p:spPr>
          <a:xfrm>
            <a:off x="3837710" y="745828"/>
            <a:ext cx="8359472" cy="5845970"/>
          </a:xfrm>
          <a:prstGeom prst="rect">
            <a:avLst/>
          </a:prstGeom>
        </p:spPr>
      </p:pic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F0AC34ED-DF9E-847D-EBA5-D6D04C90B41D}"/>
              </a:ext>
            </a:extLst>
          </p:cNvPr>
          <p:cNvSpPr/>
          <p:nvPr/>
        </p:nvSpPr>
        <p:spPr>
          <a:xfrm>
            <a:off x="215184" y="1480469"/>
            <a:ext cx="3932936" cy="79070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C5D8C47E-3B3B-4439-967E-3C9EC0899E1C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38831BE5-9B23-D545-15E2-1A4D5B00E395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 dirty="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 dirty="0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 dirty="0">
                <a:solidFill>
                  <a:schemeClr val="bg1"/>
                </a:solidFill>
                <a:latin typeface="Arial Black"/>
              </a:rPr>
              <a:t>3</a:t>
            </a:r>
            <a:endParaRPr lang="en-GB" sz="4600" i="0" u="none" strike="noStrike" cap="none" dirty="0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B2163CA3-0CAB-D7CA-81C1-63F2BEDD281A}"/>
              </a:ext>
            </a:extLst>
          </p:cNvPr>
          <p:cNvSpPr/>
          <p:nvPr/>
        </p:nvSpPr>
        <p:spPr>
          <a:xfrm>
            <a:off x="214841" y="2077740"/>
            <a:ext cx="4139723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41;g259085a5d11_0_9">
            <a:extLst>
              <a:ext uri="{FF2B5EF4-FFF2-40B4-BE49-F238E27FC236}">
                <a16:creationId xmlns:a16="http://schemas.microsoft.com/office/drawing/2014/main" id="{5642F26D-F579-6468-912F-67DC4F13C6DA}"/>
              </a:ext>
            </a:extLst>
          </p:cNvPr>
          <p:cNvSpPr/>
          <p:nvPr/>
        </p:nvSpPr>
        <p:spPr>
          <a:xfrm>
            <a:off x="219788" y="2659824"/>
            <a:ext cx="3911150" cy="787128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41;g259085a5d11_0_9">
            <a:extLst>
              <a:ext uri="{FF2B5EF4-FFF2-40B4-BE49-F238E27FC236}">
                <a16:creationId xmlns:a16="http://schemas.microsoft.com/office/drawing/2014/main" id="{E2274148-63D5-C3F5-A0A1-DCFEF6E77749}"/>
              </a:ext>
            </a:extLst>
          </p:cNvPr>
          <p:cNvSpPr/>
          <p:nvPr/>
        </p:nvSpPr>
        <p:spPr>
          <a:xfrm>
            <a:off x="214497" y="3289532"/>
            <a:ext cx="2010480" cy="76596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0;p1">
            <a:extLst>
              <a:ext uri="{FF2B5EF4-FFF2-40B4-BE49-F238E27FC236}">
                <a16:creationId xmlns:a16="http://schemas.microsoft.com/office/drawing/2014/main" id="{0B7F2394-13F4-2367-2EF4-176F4FFCFC19}"/>
              </a:ext>
            </a:extLst>
          </p:cNvPr>
          <p:cNvSpPr txBox="1"/>
          <p:nvPr/>
        </p:nvSpPr>
        <p:spPr>
          <a:xfrm>
            <a:off x="256632" y="1474039"/>
            <a:ext cx="4174859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 dirty="0">
                <a:latin typeface="Arial Black"/>
              </a:rPr>
              <a:t>DEMOCRACY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DEFINITIONS: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A MATCHING </a:t>
            </a:r>
            <a:br>
              <a:rPr lang="en-GB" sz="3800" b="1" dirty="0">
                <a:latin typeface="Arial Black"/>
              </a:rPr>
            </a:br>
            <a:r>
              <a:rPr lang="en-GB" sz="3800" b="1" dirty="0">
                <a:latin typeface="Arial Black"/>
              </a:rPr>
              <a:t>GAME</a:t>
            </a:r>
            <a:endParaRPr lang="en-US" sz="380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41196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13000" b="-13000"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g2562737a285_0_44">
            <a:extLst>
              <a:ext uri="{FF2B5EF4-FFF2-40B4-BE49-F238E27FC236}">
                <a16:creationId xmlns:a16="http://schemas.microsoft.com/office/drawing/2014/main" id="{0747400E-8CB0-2AD2-8D9D-756325A1E714}"/>
              </a:ext>
            </a:extLst>
          </p:cNvPr>
          <p:cNvSpPr txBox="1"/>
          <p:nvPr/>
        </p:nvSpPr>
        <p:spPr>
          <a:xfrm>
            <a:off x="453600" y="489600"/>
            <a:ext cx="4604100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66;g2562737a285_0_44">
            <a:extLst>
              <a:ext uri="{FF2B5EF4-FFF2-40B4-BE49-F238E27FC236}">
                <a16:creationId xmlns:a16="http://schemas.microsoft.com/office/drawing/2014/main" id="{0C05ACEC-ACB3-0477-ECC3-D53ABE566CB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6752" r="-876" b="-8084"/>
          <a:stretch/>
        </p:blipFill>
        <p:spPr>
          <a:xfrm rot="21480000">
            <a:off x="48577" y="413629"/>
            <a:ext cx="7367097" cy="231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67;g2562737a285_0_44">
            <a:extLst>
              <a:ext uri="{FF2B5EF4-FFF2-40B4-BE49-F238E27FC236}">
                <a16:creationId xmlns:a16="http://schemas.microsoft.com/office/drawing/2014/main" id="{406C4673-D819-8B75-3F94-B645268152BD}"/>
              </a:ext>
            </a:extLst>
          </p:cNvPr>
          <p:cNvSpPr txBox="1"/>
          <p:nvPr/>
        </p:nvSpPr>
        <p:spPr>
          <a:xfrm>
            <a:off x="569725" y="986070"/>
            <a:ext cx="8184960" cy="109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6600" dirty="0">
                <a:solidFill>
                  <a:schemeClr val="dk1"/>
                </a:solidFill>
                <a:latin typeface="Arial Black"/>
                <a:ea typeface="Roboto Black"/>
                <a:cs typeface="Roboto Black"/>
                <a:sym typeface="Roboto Black"/>
              </a:rPr>
              <a:t>LET'S VOTE!</a:t>
            </a:r>
            <a:endParaRPr lang="en-US" sz="6600" dirty="0">
              <a:solidFill>
                <a:schemeClr val="dk1"/>
              </a:solidFill>
              <a:latin typeface="Arial Black"/>
            </a:endParaRPr>
          </a:p>
        </p:txBody>
      </p:sp>
      <p:pic>
        <p:nvPicPr>
          <p:cNvPr id="12" name="Google Shape;168;g2562737a285_0_44" descr="A bear wearing a blue coat and holding a hat&#10;&#10;Description automatically generated">
            <a:extLst>
              <a:ext uri="{FF2B5EF4-FFF2-40B4-BE49-F238E27FC236}">
                <a16:creationId xmlns:a16="http://schemas.microsoft.com/office/drawing/2014/main" id="{81354915-5EA7-F6BD-1273-C4C933100B98}"/>
              </a:ext>
            </a:extLst>
          </p:cNvPr>
          <p:cNvPicPr preferRelativeResize="0"/>
          <p:nvPr/>
        </p:nvPicPr>
        <p:blipFill rotWithShape="1">
          <a:blip r:embed="rId5"/>
          <a:srcRect l="-5208" t="-4134" r="560" b="-1692"/>
          <a:stretch/>
        </p:blipFill>
        <p:spPr>
          <a:xfrm>
            <a:off x="6848188" y="-151871"/>
            <a:ext cx="5153153" cy="700785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70;g2562737a285_0_44">
            <a:extLst>
              <a:ext uri="{FF2B5EF4-FFF2-40B4-BE49-F238E27FC236}">
                <a16:creationId xmlns:a16="http://schemas.microsoft.com/office/drawing/2014/main" id="{99DF8CB8-BA2C-2CEB-1B20-40EA6AB7AD99}"/>
              </a:ext>
            </a:extLst>
          </p:cNvPr>
          <p:cNvSpPr txBox="1"/>
          <p:nvPr/>
        </p:nvSpPr>
        <p:spPr>
          <a:xfrm>
            <a:off x="173485" y="3010510"/>
            <a:ext cx="8580600" cy="1403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1100"/>
            </a:pPr>
            <a:r>
              <a:rPr lang="en-GB" sz="4400" dirty="0">
                <a:solidFill>
                  <a:schemeClr val="dk1"/>
                </a:solidFill>
                <a:ea typeface="Roboto Medium"/>
                <a:cs typeface="Roboto Medium"/>
                <a:sym typeface="Roboto Medium"/>
              </a:rPr>
              <a:t>Who will be Windsor Gardens </a:t>
            </a:r>
            <a:br>
              <a:rPr lang="en-GB" sz="4400" dirty="0">
                <a:ea typeface="Roboto Medium"/>
                <a:cs typeface="Roboto Medium"/>
              </a:rPr>
            </a:br>
            <a:r>
              <a:rPr lang="en-GB" sz="4400" dirty="0">
                <a:solidFill>
                  <a:schemeClr val="dk1"/>
                </a:solidFill>
                <a:ea typeface="Roboto Medium"/>
                <a:cs typeface="Roboto Medium"/>
                <a:sym typeface="Roboto Medium"/>
              </a:rPr>
              <a:t>neighbourhood leader?</a:t>
            </a:r>
            <a:endParaRPr lang="en-US" sz="4400" b="0" i="0" u="none" strike="noStrike" cap="none">
              <a:solidFill>
                <a:schemeClr val="dk1"/>
              </a:solidFill>
              <a:ea typeface="Roboto Medium"/>
              <a:cs typeface="Roboto Medium"/>
            </a:endParaRPr>
          </a:p>
        </p:txBody>
      </p:sp>
      <p:sp>
        <p:nvSpPr>
          <p:cNvPr id="20" name="Google Shape;175;g2562737a285_0_44">
            <a:extLst>
              <a:ext uri="{FF2B5EF4-FFF2-40B4-BE49-F238E27FC236}">
                <a16:creationId xmlns:a16="http://schemas.microsoft.com/office/drawing/2014/main" id="{51710FAA-7F48-B873-B854-926EAD1039C5}"/>
              </a:ext>
            </a:extLst>
          </p:cNvPr>
          <p:cNvSpPr txBox="1"/>
          <p:nvPr/>
        </p:nvSpPr>
        <p:spPr>
          <a:xfrm rot="16200000">
            <a:off x="11380675" y="823800"/>
            <a:ext cx="12417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P&amp;Co</a:t>
            </a: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Ltd./SC </a:t>
            </a:r>
            <a:r>
              <a:rPr lang="en-GB" sz="900" dirty="0">
                <a:solidFill>
                  <a:schemeClr val="lt1"/>
                </a:solidFill>
              </a:rPr>
              <a:t>2024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1311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13000" b="-13000"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g2562737a285_0_44">
            <a:extLst>
              <a:ext uri="{FF2B5EF4-FFF2-40B4-BE49-F238E27FC236}">
                <a16:creationId xmlns:a16="http://schemas.microsoft.com/office/drawing/2014/main" id="{0747400E-8CB0-2AD2-8D9D-756325A1E714}"/>
              </a:ext>
            </a:extLst>
          </p:cNvPr>
          <p:cNvSpPr txBox="1"/>
          <p:nvPr/>
        </p:nvSpPr>
        <p:spPr>
          <a:xfrm>
            <a:off x="453600" y="489600"/>
            <a:ext cx="4604100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66;g2562737a285_0_44">
            <a:extLst>
              <a:ext uri="{FF2B5EF4-FFF2-40B4-BE49-F238E27FC236}">
                <a16:creationId xmlns:a16="http://schemas.microsoft.com/office/drawing/2014/main" id="{0C05ACEC-ACB3-0477-ECC3-D53ABE566CB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6752" r="-876" b="-8084"/>
          <a:stretch/>
        </p:blipFill>
        <p:spPr>
          <a:xfrm>
            <a:off x="313" y="-156488"/>
            <a:ext cx="11928311" cy="20133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67;g2562737a285_0_44">
            <a:extLst>
              <a:ext uri="{FF2B5EF4-FFF2-40B4-BE49-F238E27FC236}">
                <a16:creationId xmlns:a16="http://schemas.microsoft.com/office/drawing/2014/main" id="{406C4673-D819-8B75-3F94-B645268152BD}"/>
              </a:ext>
            </a:extLst>
          </p:cNvPr>
          <p:cNvSpPr txBox="1"/>
          <p:nvPr/>
        </p:nvSpPr>
        <p:spPr>
          <a:xfrm>
            <a:off x="632944" y="489186"/>
            <a:ext cx="8808414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4800" dirty="0">
                <a:solidFill>
                  <a:schemeClr val="dk1"/>
                </a:solidFill>
                <a:latin typeface="Arial Black"/>
                <a:ea typeface="Roboto Black"/>
                <a:cs typeface="Roboto Black"/>
                <a:sym typeface="Roboto Black"/>
              </a:rPr>
              <a:t>MEET THE CANDIDATES</a:t>
            </a:r>
            <a:endParaRPr lang="en-US" sz="4800" dirty="0">
              <a:solidFill>
                <a:schemeClr val="dk1"/>
              </a:solidFill>
              <a:latin typeface="Arial Black"/>
            </a:endParaRPr>
          </a:p>
        </p:txBody>
      </p:sp>
      <p:sp>
        <p:nvSpPr>
          <p:cNvPr id="15" name="Google Shape;170;g2562737a285_0_44">
            <a:extLst>
              <a:ext uri="{FF2B5EF4-FFF2-40B4-BE49-F238E27FC236}">
                <a16:creationId xmlns:a16="http://schemas.microsoft.com/office/drawing/2014/main" id="{99DF8CB8-BA2C-2CEB-1B20-40EA6AB7AD99}"/>
              </a:ext>
            </a:extLst>
          </p:cNvPr>
          <p:cNvSpPr txBox="1"/>
          <p:nvPr/>
        </p:nvSpPr>
        <p:spPr>
          <a:xfrm>
            <a:off x="356365" y="2580524"/>
            <a:ext cx="3520920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4800" dirty="0">
                <a:solidFill>
                  <a:schemeClr val="dk1"/>
                </a:solidFill>
                <a:ea typeface="Roboto Medium"/>
                <a:cs typeface="Roboto Medium"/>
                <a:sym typeface="Roboto Medium"/>
              </a:rPr>
              <a:t>Mr Brown</a:t>
            </a:r>
            <a:endParaRPr lang="en-GB" sz="4800" dirty="0">
              <a:solidFill>
                <a:schemeClr val="dk1"/>
              </a:solidFill>
              <a:ea typeface="Roboto Medium"/>
              <a:cs typeface="Roboto Medium"/>
            </a:endParaRPr>
          </a:p>
        </p:txBody>
      </p:sp>
      <p:sp>
        <p:nvSpPr>
          <p:cNvPr id="3" name="Google Shape;170;g2562737a285_0_44">
            <a:extLst>
              <a:ext uri="{FF2B5EF4-FFF2-40B4-BE49-F238E27FC236}">
                <a16:creationId xmlns:a16="http://schemas.microsoft.com/office/drawing/2014/main" id="{A49A2B29-4726-BE83-3A4E-1500C99366C5}"/>
              </a:ext>
            </a:extLst>
          </p:cNvPr>
          <p:cNvSpPr txBox="1"/>
          <p:nvPr/>
        </p:nvSpPr>
        <p:spPr>
          <a:xfrm>
            <a:off x="3983847" y="2580523"/>
            <a:ext cx="3832977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4800" dirty="0">
                <a:solidFill>
                  <a:schemeClr val="dk1"/>
                </a:solidFill>
                <a:ea typeface="Roboto Medium"/>
                <a:cs typeface="Roboto Medium"/>
                <a:sym typeface="Roboto Medium"/>
              </a:rPr>
              <a:t>Mr Curry</a:t>
            </a:r>
            <a:endParaRPr lang="en-GB" sz="4800" dirty="0">
              <a:solidFill>
                <a:schemeClr val="dk1"/>
              </a:solidFill>
              <a:ea typeface="Roboto Medium"/>
              <a:cs typeface="Roboto Medium"/>
            </a:endParaRPr>
          </a:p>
        </p:txBody>
      </p:sp>
      <p:pic>
        <p:nvPicPr>
          <p:cNvPr id="4" name="Picture 3" descr="A person in a suit&#10;&#10;Description automatically generated">
            <a:extLst>
              <a:ext uri="{FF2B5EF4-FFF2-40B4-BE49-F238E27FC236}">
                <a16:creationId xmlns:a16="http://schemas.microsoft.com/office/drawing/2014/main" id="{DC85EEE9-2851-6914-28DD-64B2621952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17" t="-62" r="67" b="38748"/>
          <a:stretch/>
        </p:blipFill>
        <p:spPr>
          <a:xfrm rot="21480000">
            <a:off x="502065" y="3358762"/>
            <a:ext cx="2624333" cy="2840917"/>
          </a:xfrm>
          <a:prstGeom prst="rect">
            <a:avLst/>
          </a:prstGeom>
        </p:spPr>
      </p:pic>
      <p:pic>
        <p:nvPicPr>
          <p:cNvPr id="5" name="Picture 4" descr="A person in a uniform&#10;&#10;Description automatically generated">
            <a:extLst>
              <a:ext uri="{FF2B5EF4-FFF2-40B4-BE49-F238E27FC236}">
                <a16:creationId xmlns:a16="http://schemas.microsoft.com/office/drawing/2014/main" id="{B0E60AFE-3D1C-D989-C29C-3D063305CA8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21" t="-883" r="12348" b="-635"/>
          <a:stretch/>
        </p:blipFill>
        <p:spPr>
          <a:xfrm rot="120000">
            <a:off x="3998026" y="3349582"/>
            <a:ext cx="2928083" cy="2847462"/>
          </a:xfrm>
          <a:prstGeom prst="rect">
            <a:avLst/>
          </a:prstGeom>
        </p:spPr>
      </p:pic>
      <p:sp>
        <p:nvSpPr>
          <p:cNvPr id="10" name="Google Shape;175;g2562737a285_0_44">
            <a:extLst>
              <a:ext uri="{FF2B5EF4-FFF2-40B4-BE49-F238E27FC236}">
                <a16:creationId xmlns:a16="http://schemas.microsoft.com/office/drawing/2014/main" id="{7336F38F-368F-E925-CF78-EA082D312B0C}"/>
              </a:ext>
            </a:extLst>
          </p:cNvPr>
          <p:cNvSpPr txBox="1"/>
          <p:nvPr/>
        </p:nvSpPr>
        <p:spPr>
          <a:xfrm rot="16200000">
            <a:off x="11380675" y="823800"/>
            <a:ext cx="12417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P&amp;Co</a:t>
            </a: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Ltd./SC </a:t>
            </a:r>
            <a:r>
              <a:rPr lang="en-GB" sz="900" dirty="0">
                <a:solidFill>
                  <a:schemeClr val="lt1"/>
                </a:solidFill>
              </a:rPr>
              <a:t>2024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68;g2562737a285_0_44" descr="A bear wearing a blue coat and holding a hat&#10;&#10;Description automatically generated">
            <a:extLst>
              <a:ext uri="{FF2B5EF4-FFF2-40B4-BE49-F238E27FC236}">
                <a16:creationId xmlns:a16="http://schemas.microsoft.com/office/drawing/2014/main" id="{8B581C4F-C1A8-6551-4644-33DAB38D7CBB}"/>
              </a:ext>
            </a:extLst>
          </p:cNvPr>
          <p:cNvPicPr preferRelativeResize="0"/>
          <p:nvPr/>
        </p:nvPicPr>
        <p:blipFill rotWithShape="1">
          <a:blip r:embed="rId7"/>
          <a:srcRect l="-5208" t="-4134" r="560" b="-1692"/>
          <a:stretch/>
        </p:blipFill>
        <p:spPr>
          <a:xfrm>
            <a:off x="6848188" y="-151871"/>
            <a:ext cx="5153153" cy="700785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A07EF9-459F-D05F-566B-AC878945461B}"/>
              </a:ext>
            </a:extLst>
          </p:cNvPr>
          <p:cNvSpPr txBox="1"/>
          <p:nvPr/>
        </p:nvSpPr>
        <p:spPr>
          <a:xfrm>
            <a:off x="443345" y="6303819"/>
            <a:ext cx="70104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Paddington, 2014 produced by STUDIOCANAL.</a:t>
            </a:r>
          </a:p>
        </p:txBody>
      </p:sp>
    </p:spTree>
    <p:extLst>
      <p:ext uri="{BB962C8B-B14F-4D97-AF65-F5344CB8AC3E}">
        <p14:creationId xmlns:p14="http://schemas.microsoft.com/office/powerpoint/2010/main" val="3919882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DF3F1"/>
      </a:accent1>
      <a:accent2>
        <a:srgbClr val="FF6937"/>
      </a:accent2>
      <a:accent3>
        <a:srgbClr val="D8D1CA"/>
      </a:accent3>
      <a:accent4>
        <a:srgbClr val="FFFF00"/>
      </a:accent4>
      <a:accent5>
        <a:srgbClr val="003B5E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5" ma:contentTypeDescription="Create a new document." ma:contentTypeScope="" ma:versionID="9c91577662e00b5aa20ce06156d91a8a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b876a59aadc9908eb519575662e2484c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BD200C-3449-4881-AF91-DE0010918EFE}">
  <ds:schemaRefs>
    <ds:schemaRef ds:uri="1010642d-184b-478d-9c3b-ee5a49174d96"/>
    <ds:schemaRef ds:uri="11cb7852-01ff-4783-afb4-6fe1ba5b66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DC2389A-5296-469E-BC72-331BA1F2B1D0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354A3D0-3F17-443A-B1AE-DCCF757D5E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168</cp:revision>
  <dcterms:modified xsi:type="dcterms:W3CDTF">2024-08-15T14:01:15Z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300</vt:r8>
  </property>
  <property fmtid="{D5CDD505-2E9C-101B-9397-08002B2CF9AE}" pid="4" name="MediaServiceImageTags">
    <vt:lpwstr/>
  </property>
</Properties>
</file>