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4"/>
  </p:sldMasterIdLst>
  <p:notesMasterIdLst>
    <p:notesMasterId r:id="rId11"/>
  </p:notesMasterIdLst>
  <p:sldIdLst>
    <p:sldId id="257" r:id="rId5"/>
    <p:sldId id="293" r:id="rId6"/>
    <p:sldId id="292" r:id="rId7"/>
    <p:sldId id="294" r:id="rId8"/>
    <p:sldId id="295" r:id="rId9"/>
    <p:sldId id="296" r:id="rId10"/>
  </p:sldIdLst>
  <p:sldSz cx="12192000" cy="6858000"/>
  <p:notesSz cx="6858000" cy="9144000"/>
  <p:embeddedFontLst>
    <p:embeddedFont>
      <p:font typeface="Arial Black" panose="020B0A04020102020204" pitchFamily="34" charset="0"/>
      <p:bold r:id="rId12"/>
    </p:embeddedFont>
    <p:embeddedFont>
      <p:font typeface="Roboto Medium" panose="02000000000000000000" pitchFamily="2" charset="0"/>
      <p:regular r:id="rId13"/>
      <p:bold r:id="rId14"/>
      <p:italic r:id="rId15"/>
      <p:boldItalic r:id="rId1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GoogleSlidesCustomDataVersion2">
      <go:slidesCustomData xmlns=""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r:id="rId48" roundtripDataSignature="AMtx7mhMIJ324YM1/QYEfXnHexSC06nmm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DF3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C2B76B7-5A79-F62F-12B6-9AD1E07713E0}" v="19" dt="2025-09-30T10:28:37.17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384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2.fntdata"/><Relationship Id="rId51" Type="http://schemas.openxmlformats.org/officeDocument/2006/relationships/theme" Target="theme/theme1.xml"/><Relationship Id="rId3" Type="http://schemas.openxmlformats.org/officeDocument/2006/relationships/customXml" Target="../customXml/item3.xml"/><Relationship Id="rId50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font" Target="fonts/font1.fntdata"/><Relationship Id="rId2" Type="http://schemas.openxmlformats.org/officeDocument/2006/relationships/customXml" Target="../customXml/item2.xml"/><Relationship Id="rId16" Type="http://schemas.openxmlformats.org/officeDocument/2006/relationships/font" Target="fonts/font5.fntdata"/><Relationship Id="rId54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3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font" Target="fonts/font4.fntdata"/><Relationship Id="rId49" Type="http://schemas.openxmlformats.org/officeDocument/2006/relationships/presProps" Target="presProps.xml"/><Relationship Id="rId10" Type="http://schemas.openxmlformats.org/officeDocument/2006/relationships/slide" Target="slides/slide6.xml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font" Target="fonts/font3.fntdata"/><Relationship Id="rId48" Type="http://customschemas.google.com/relationships/presentationmetadata" Target="meta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ssy Booth" userId="S::isabelleb@unicef.org.uk::95590697-42e6-45d1-b9a0-5c7c6819ef82" providerId="AD" clId="Web-{456CED10-63E5-EB99-F8DB-88FA03FA37B6}"/>
    <pc:docChg chg="modSld">
      <pc:chgData name="Issy Booth" userId="S::isabelleb@unicef.org.uk::95590697-42e6-45d1-b9a0-5c7c6819ef82" providerId="AD" clId="Web-{456CED10-63E5-EB99-F8DB-88FA03FA37B6}" dt="2025-09-19T11:48:54.372" v="26" actId="20577"/>
      <pc:docMkLst>
        <pc:docMk/>
      </pc:docMkLst>
      <pc:sldChg chg="addSp delSp modSp">
        <pc:chgData name="Issy Booth" userId="S::isabelleb@unicef.org.uk::95590697-42e6-45d1-b9a0-5c7c6819ef82" providerId="AD" clId="Web-{456CED10-63E5-EB99-F8DB-88FA03FA37B6}" dt="2025-09-19T11:48:54.372" v="26" actId="20577"/>
        <pc:sldMkLst>
          <pc:docMk/>
          <pc:sldMk cId="2852038096" sldId="293"/>
        </pc:sldMkLst>
        <pc:spChg chg="mod">
          <ac:chgData name="Issy Booth" userId="S::isabelleb@unicef.org.uk::95590697-42e6-45d1-b9a0-5c7c6819ef82" providerId="AD" clId="Web-{456CED10-63E5-EB99-F8DB-88FA03FA37B6}" dt="2025-09-19T11:48:54.372" v="26" actId="20577"/>
          <ac:spMkLst>
            <pc:docMk/>
            <pc:sldMk cId="2852038096" sldId="293"/>
            <ac:spMk id="4" creationId="{3F361E16-C5FD-D479-7996-86C2F81454FC}"/>
          </ac:spMkLst>
        </pc:spChg>
        <pc:spChg chg="mod">
          <ac:chgData name="Issy Booth" userId="S::isabelleb@unicef.org.uk::95590697-42e6-45d1-b9a0-5c7c6819ef82" providerId="AD" clId="Web-{456CED10-63E5-EB99-F8DB-88FA03FA37B6}" dt="2025-09-19T11:46:34.839" v="5" actId="20577"/>
          <ac:spMkLst>
            <pc:docMk/>
            <pc:sldMk cId="2852038096" sldId="293"/>
            <ac:spMk id="6" creationId="{7AAC2FA0-8A9A-3B22-6850-3D3605B2CE1D}"/>
          </ac:spMkLst>
        </pc:spChg>
        <pc:picChg chg="add mod">
          <ac:chgData name="Issy Booth" userId="S::isabelleb@unicef.org.uk::95590697-42e6-45d1-b9a0-5c7c6819ef82" providerId="AD" clId="Web-{456CED10-63E5-EB99-F8DB-88FA03FA37B6}" dt="2025-09-19T11:48:46.339" v="19" actId="1076"/>
          <ac:picMkLst>
            <pc:docMk/>
            <pc:sldMk cId="2852038096" sldId="293"/>
            <ac:picMk id="5" creationId="{E3B3C93B-7B44-AF6E-6986-0B730D4A7F15}"/>
          </ac:picMkLst>
        </pc:picChg>
      </pc:sldChg>
    </pc:docChg>
  </pc:docChgLst>
  <pc:docChgLst>
    <pc:chgData clId="Web-{456CED10-63E5-EB99-F8DB-88FA03FA37B6}"/>
    <pc:docChg chg="modSld">
      <pc:chgData name="" userId="" providerId="" clId="Web-{456CED10-63E5-EB99-F8DB-88FA03FA37B6}" dt="2025-09-19T11:46:33.636" v="7" actId="20577"/>
      <pc:docMkLst>
        <pc:docMk/>
      </pc:docMkLst>
      <pc:sldChg chg="modSp">
        <pc:chgData name="" userId="" providerId="" clId="Web-{456CED10-63E5-EB99-F8DB-88FA03FA37B6}" dt="2025-09-19T11:46:33.636" v="7" actId="20577"/>
        <pc:sldMkLst>
          <pc:docMk/>
          <pc:sldMk cId="2852038096" sldId="293"/>
        </pc:sldMkLst>
        <pc:spChg chg="mod">
          <ac:chgData name="" userId="" providerId="" clId="Web-{456CED10-63E5-EB99-F8DB-88FA03FA37B6}" dt="2025-09-19T11:46:33.636" v="7" actId="20577"/>
          <ac:spMkLst>
            <pc:docMk/>
            <pc:sldMk cId="2852038096" sldId="293"/>
            <ac:spMk id="6" creationId="{7AAC2FA0-8A9A-3B22-6850-3D3605B2CE1D}"/>
          </ac:spMkLst>
        </pc:spChg>
      </pc:sldChg>
    </pc:docChg>
  </pc:docChgLst>
  <pc:docChgLst>
    <pc:chgData name="Issy Booth" userId="S::isabelleb@unicef.org.uk::95590697-42e6-45d1-b9a0-5c7c6819ef82" providerId="AD" clId="Web-{5C2B76B7-5A79-F62F-12B6-9AD1E07713E0}"/>
    <pc:docChg chg="modSld">
      <pc:chgData name="Issy Booth" userId="S::isabelleb@unicef.org.uk::95590697-42e6-45d1-b9a0-5c7c6819ef82" providerId="AD" clId="Web-{5C2B76B7-5A79-F62F-12B6-9AD1E07713E0}" dt="2025-09-30T10:28:32.484" v="15" actId="20577"/>
      <pc:docMkLst>
        <pc:docMk/>
      </pc:docMkLst>
      <pc:sldChg chg="modSp">
        <pc:chgData name="Issy Booth" userId="S::isabelleb@unicef.org.uk::95590697-42e6-45d1-b9a0-5c7c6819ef82" providerId="AD" clId="Web-{5C2B76B7-5A79-F62F-12B6-9AD1E07713E0}" dt="2025-09-30T10:28:18.890" v="12" actId="20577"/>
        <pc:sldMkLst>
          <pc:docMk/>
          <pc:sldMk cId="527111355" sldId="292"/>
        </pc:sldMkLst>
        <pc:spChg chg="mod">
          <ac:chgData name="Issy Booth" userId="S::isabelleb@unicef.org.uk::95590697-42e6-45d1-b9a0-5c7c6819ef82" providerId="AD" clId="Web-{5C2B76B7-5A79-F62F-12B6-9AD1E07713E0}" dt="2025-09-30T10:28:18.890" v="12" actId="20577"/>
          <ac:spMkLst>
            <pc:docMk/>
            <pc:sldMk cId="527111355" sldId="292"/>
            <ac:spMk id="3" creationId="{15B6BDCF-E5CF-56FE-9803-2A62191F70B0}"/>
          </ac:spMkLst>
        </pc:spChg>
      </pc:sldChg>
      <pc:sldChg chg="modSp">
        <pc:chgData name="Issy Booth" userId="S::isabelleb@unicef.org.uk::95590697-42e6-45d1-b9a0-5c7c6819ef82" providerId="AD" clId="Web-{5C2B76B7-5A79-F62F-12B6-9AD1E07713E0}" dt="2025-09-30T10:28:32.484" v="15" actId="20577"/>
        <pc:sldMkLst>
          <pc:docMk/>
          <pc:sldMk cId="1143440726" sldId="295"/>
        </pc:sldMkLst>
        <pc:spChg chg="mod">
          <ac:chgData name="Issy Booth" userId="S::isabelleb@unicef.org.uk::95590697-42e6-45d1-b9a0-5c7c6819ef82" providerId="AD" clId="Web-{5C2B76B7-5A79-F62F-12B6-9AD1E07713E0}" dt="2025-09-30T10:28:32.484" v="15" actId="20577"/>
          <ac:spMkLst>
            <pc:docMk/>
            <pc:sldMk cId="1143440726" sldId="295"/>
            <ac:spMk id="3" creationId="{95BE20C1-C194-4ED1-0B86-A6BCDF09653F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5" name="Google Shape;45;p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Arial"/>
              <a:buNone/>
            </a:pPr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">
          <a:extLst>
            <a:ext uri="{FF2B5EF4-FFF2-40B4-BE49-F238E27FC236}">
              <a16:creationId xmlns:a16="http://schemas.microsoft.com/office/drawing/2014/main" id="{FD8FAD5F-CD17-5D56-F9D7-6F0E4842DE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2:notes">
            <a:extLst>
              <a:ext uri="{FF2B5EF4-FFF2-40B4-BE49-F238E27FC236}">
                <a16:creationId xmlns:a16="http://schemas.microsoft.com/office/drawing/2014/main" id="{26690293-F635-B2C7-58EA-4796CE9FDE7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5" name="Google Shape;45;p2:notes">
            <a:extLst>
              <a:ext uri="{FF2B5EF4-FFF2-40B4-BE49-F238E27FC236}">
                <a16:creationId xmlns:a16="http://schemas.microsoft.com/office/drawing/2014/main" id="{E5E69153-32BF-F72F-96E5-FE938CBDF3C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Arial"/>
              <a:buNone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744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2" type="tx">
  <p:cSld name="TITLE_AND_BODY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3"/>
          <p:cNvSpPr txBox="1">
            <a:spLocks noGrp="1"/>
          </p:cNvSpPr>
          <p:nvPr>
            <p:ph type="sldNum" idx="12"/>
          </p:nvPr>
        </p:nvSpPr>
        <p:spPr>
          <a:xfrm>
            <a:off x="8463950" y="6224225"/>
            <a:ext cx="273652" cy="264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 causes Happy Healthy">
  <p:cSld name="4 causes Happy Healthy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4"/>
          <p:cNvSpPr txBox="1">
            <a:spLocks noGrp="1"/>
          </p:cNvSpPr>
          <p:nvPr>
            <p:ph type="title"/>
          </p:nvPr>
        </p:nvSpPr>
        <p:spPr>
          <a:xfrm>
            <a:off x="359999" y="261443"/>
            <a:ext cx="11247589" cy="8771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14"/>
          <p:cNvSpPr txBox="1">
            <a:spLocks noGrp="1"/>
          </p:cNvSpPr>
          <p:nvPr>
            <p:ph type="sldNum" idx="12"/>
          </p:nvPr>
        </p:nvSpPr>
        <p:spPr>
          <a:xfrm>
            <a:off x="480000" y="6386364"/>
            <a:ext cx="273652" cy="264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>
  <p:cSld name="Title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oogle Shape;15;p15" descr="PADD_TexturesBackground_07.jpg"/>
          <p:cNvPicPr preferRelativeResize="0"/>
          <p:nvPr/>
        </p:nvPicPr>
        <p:blipFill rotWithShape="1">
          <a:blip r:embed="rId2">
            <a:alphaModFix/>
          </a:blip>
          <a:srcRect t="18886"/>
          <a:stretch/>
        </p:blipFill>
        <p:spPr>
          <a:xfrm>
            <a:off x="-21155" y="0"/>
            <a:ext cx="12234310" cy="7017096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15"/>
          <p:cNvSpPr txBox="1">
            <a:spLocks noGrp="1"/>
          </p:cNvSpPr>
          <p:nvPr>
            <p:ph type="sldNum" idx="12"/>
          </p:nvPr>
        </p:nvSpPr>
        <p:spPr>
          <a:xfrm>
            <a:off x="480000" y="6386364"/>
            <a:ext cx="273652" cy="264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1">
  <p:cSld name="Title 1">
    <p:bg>
      <p:bgPr>
        <a:solidFill>
          <a:srgbClr val="FFFFFF">
            <a:alpha val="96078"/>
          </a:srgbClr>
        </a:solidFill>
        <a:effectLst/>
      </p:bgPr>
    </p:bg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17" descr="Picture 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17"/>
          <p:cNvSpPr txBox="1">
            <a:spLocks noGrp="1"/>
          </p:cNvSpPr>
          <p:nvPr>
            <p:ph type="title"/>
          </p:nvPr>
        </p:nvSpPr>
        <p:spPr>
          <a:xfrm>
            <a:off x="0" y="5234399"/>
            <a:ext cx="9756058" cy="745576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Arial"/>
              <a:buNone/>
              <a:defRPr sz="4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7"/>
          <p:cNvSpPr txBox="1">
            <a:spLocks noGrp="1"/>
          </p:cNvSpPr>
          <p:nvPr>
            <p:ph type="sldNum" idx="12"/>
          </p:nvPr>
        </p:nvSpPr>
        <p:spPr>
          <a:xfrm>
            <a:off x="8463950" y="6224225"/>
            <a:ext cx="273652" cy="264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Any questions">
  <p:cSld name="1_Any questions">
    <p:bg>
      <p:bgPr>
        <a:solidFill>
          <a:srgbClr val="FFFFFF">
            <a:alpha val="96078"/>
          </a:srgbClr>
        </a:solidFill>
        <a:effectLst/>
      </p:bgPr>
    </p:bg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Google Shape;24;p18" descr="Picture 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Google Shape;25;p18"/>
          <p:cNvSpPr txBox="1">
            <a:spLocks noGrp="1"/>
          </p:cNvSpPr>
          <p:nvPr>
            <p:ph type="title"/>
          </p:nvPr>
        </p:nvSpPr>
        <p:spPr>
          <a:xfrm>
            <a:off x="-3" y="5167888"/>
            <a:ext cx="8219665" cy="1022574"/>
          </a:xfrm>
          <a:prstGeom prst="rect">
            <a:avLst/>
          </a:prstGeom>
          <a:solidFill>
            <a:srgbClr val="000000">
              <a:alpha val="69019"/>
            </a:srgbClr>
          </a:solidFill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Arial"/>
              <a:buNone/>
              <a:defRPr sz="6000" cap="none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8"/>
          <p:cNvSpPr txBox="1">
            <a:spLocks noGrp="1"/>
          </p:cNvSpPr>
          <p:nvPr>
            <p:ph type="sldNum" idx="12"/>
          </p:nvPr>
        </p:nvSpPr>
        <p:spPr>
          <a:xfrm>
            <a:off x="8463950" y="6224225"/>
            <a:ext cx="273652" cy="264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AEE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2"/>
          <p:cNvSpPr txBox="1">
            <a:spLocks noGrp="1"/>
          </p:cNvSpPr>
          <p:nvPr>
            <p:ph type="title"/>
          </p:nvPr>
        </p:nvSpPr>
        <p:spPr>
          <a:xfrm>
            <a:off x="359999" y="261443"/>
            <a:ext cx="11247589" cy="8771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Arial"/>
              <a:buNone/>
              <a:defRPr sz="4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Arial"/>
              <a:buNone/>
              <a:defRPr sz="4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Arial"/>
              <a:buNone/>
              <a:defRPr sz="4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Arial"/>
              <a:buNone/>
              <a:defRPr sz="4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Arial"/>
              <a:buNone/>
              <a:defRPr sz="4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Arial"/>
              <a:buNone/>
              <a:defRPr sz="4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Arial"/>
              <a:buNone/>
              <a:defRPr sz="4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Arial"/>
              <a:buNone/>
              <a:defRPr sz="4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Arial"/>
              <a:buNone/>
              <a:defRPr sz="4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2"/>
          <p:cNvSpPr txBox="1">
            <a:spLocks noGrp="1"/>
          </p:cNvSpPr>
          <p:nvPr>
            <p:ph type="body" idx="1"/>
          </p:nvPr>
        </p:nvSpPr>
        <p:spPr>
          <a:xfrm>
            <a:off x="6805083" y="2438400"/>
            <a:ext cx="4775201" cy="44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marR="0" lvl="0" indent="-4064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4064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4064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4064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4064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4064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4064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4064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2"/>
          <p:cNvSpPr txBox="1">
            <a:spLocks noGrp="1"/>
          </p:cNvSpPr>
          <p:nvPr>
            <p:ph type="sldNum" idx="12"/>
          </p:nvPr>
        </p:nvSpPr>
        <p:spPr>
          <a:xfrm>
            <a:off x="480000" y="6386364"/>
            <a:ext cx="273652" cy="264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3" r:id="rId4"/>
    <p:sldLayoutId id="2147483654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71;g25670c3861a_0_14">
            <a:extLst>
              <a:ext uri="{FF2B5EF4-FFF2-40B4-BE49-F238E27FC236}">
                <a16:creationId xmlns:a16="http://schemas.microsoft.com/office/drawing/2014/main" id="{9A001A7E-13DE-78E3-A0E1-EA804CD1BBB5}"/>
              </a:ext>
            </a:extLst>
          </p:cNvPr>
          <p:cNvSpPr txBox="1"/>
          <p:nvPr/>
        </p:nvSpPr>
        <p:spPr>
          <a:xfrm>
            <a:off x="220025" y="2189903"/>
            <a:ext cx="5514699" cy="39340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spcBef>
                <a:spcPts val="400"/>
              </a:spcBef>
              <a:spcAft>
                <a:spcPts val="400"/>
              </a:spcAft>
              <a:defRPr sz="2400">
                <a:solidFill>
                  <a:srgbClr val="FFFFFF"/>
                </a:solidFill>
              </a:defRPr>
            </a:pPr>
            <a:r>
              <a:rPr lang="en-GB" sz="2200" dirty="0">
                <a:solidFill>
                  <a:schemeClr val="tx1"/>
                </a:solidFill>
              </a:rPr>
              <a:t>Now you’ve finished learning all </a:t>
            </a:r>
            <a:br>
              <a:rPr lang="en-GB" sz="2200" dirty="0">
                <a:solidFill>
                  <a:schemeClr val="tx1"/>
                </a:solidFill>
              </a:rPr>
            </a:br>
            <a:r>
              <a:rPr lang="en-GB" sz="2200" dirty="0">
                <a:solidFill>
                  <a:schemeClr val="tx1"/>
                </a:solidFill>
              </a:rPr>
              <a:t>about international aid, it’s time to </a:t>
            </a:r>
            <a:br>
              <a:rPr lang="en-GB" sz="2200" dirty="0">
                <a:solidFill>
                  <a:schemeClr val="tx1"/>
                </a:solidFill>
              </a:rPr>
            </a:br>
            <a:r>
              <a:rPr lang="en-GB" sz="2200" dirty="0">
                <a:solidFill>
                  <a:schemeClr val="tx1"/>
                </a:solidFill>
              </a:rPr>
              <a:t>take some action! </a:t>
            </a:r>
            <a:endParaRPr lang="en-US" dirty="0">
              <a:solidFill>
                <a:schemeClr val="tx1"/>
              </a:solidFill>
            </a:endParaRPr>
          </a:p>
          <a:p>
            <a:pPr>
              <a:spcBef>
                <a:spcPts val="400"/>
              </a:spcBef>
              <a:spcAft>
                <a:spcPts val="400"/>
              </a:spcAft>
              <a:defRPr sz="2400">
                <a:solidFill>
                  <a:srgbClr val="FFFFFF"/>
                </a:solidFill>
              </a:defRPr>
            </a:pPr>
            <a:r>
              <a:rPr lang="en-GB" sz="2200" dirty="0">
                <a:solidFill>
                  <a:schemeClr val="tx1"/>
                </a:solidFill>
              </a:rPr>
              <a:t>Campaigning is often about teaching </a:t>
            </a:r>
            <a:br>
              <a:rPr lang="en-GB" sz="2200" dirty="0"/>
            </a:br>
            <a:r>
              <a:rPr lang="en-GB" sz="2200" dirty="0">
                <a:solidFill>
                  <a:schemeClr val="tx1"/>
                </a:solidFill>
              </a:rPr>
              <a:t>other people the exciting things you’ve </a:t>
            </a:r>
            <a:br>
              <a:rPr lang="en-GB" sz="2200" dirty="0"/>
            </a:br>
            <a:r>
              <a:rPr lang="en-GB" sz="2200" dirty="0">
                <a:solidFill>
                  <a:schemeClr val="tx1"/>
                </a:solidFill>
              </a:rPr>
              <a:t>learned and hoping that this might </a:t>
            </a:r>
            <a:br>
              <a:rPr lang="en-GB" sz="2200" dirty="0"/>
            </a:br>
            <a:r>
              <a:rPr lang="en-GB" sz="2200" dirty="0">
                <a:solidFill>
                  <a:schemeClr val="tx1"/>
                </a:solidFill>
              </a:rPr>
              <a:t>change their thinking, and the choices </a:t>
            </a:r>
            <a:br>
              <a:rPr lang="en-GB" sz="2200" dirty="0"/>
            </a:br>
            <a:r>
              <a:rPr lang="en-GB" sz="2200" dirty="0">
                <a:solidFill>
                  <a:schemeClr val="tx1"/>
                </a:solidFill>
              </a:rPr>
              <a:t>they make. </a:t>
            </a:r>
            <a:endParaRPr lang="en-GB" sz="2400" dirty="0">
              <a:solidFill>
                <a:schemeClr val="tx1"/>
              </a:solidFill>
            </a:endParaRPr>
          </a:p>
          <a:p>
            <a:pPr>
              <a:spcBef>
                <a:spcPts val="400"/>
              </a:spcBef>
              <a:spcAft>
                <a:spcPts val="400"/>
              </a:spcAft>
              <a:defRPr sz="2400">
                <a:solidFill>
                  <a:srgbClr val="FFFFFF"/>
                </a:solidFill>
              </a:defRPr>
            </a:pPr>
            <a:r>
              <a:rPr lang="en-GB" sz="2200" dirty="0">
                <a:solidFill>
                  <a:schemeClr val="tx1"/>
                </a:solidFill>
              </a:rPr>
              <a:t>So, whose choices are we trying </a:t>
            </a:r>
            <a:br>
              <a:rPr lang="en-GB" sz="2200" dirty="0">
                <a:solidFill>
                  <a:schemeClr val="tx1"/>
                </a:solidFill>
              </a:rPr>
            </a:br>
            <a:r>
              <a:rPr lang="en-GB" sz="2200" dirty="0">
                <a:solidFill>
                  <a:schemeClr val="tx1"/>
                </a:solidFill>
              </a:rPr>
              <a:t>to change? </a:t>
            </a:r>
            <a:endParaRPr lang="en-GB" sz="2400">
              <a:solidFill>
                <a:schemeClr val="tx1"/>
              </a:solidFill>
            </a:endParaRPr>
          </a:p>
        </p:txBody>
      </p:sp>
      <p:sp>
        <p:nvSpPr>
          <p:cNvPr id="22" name="Google Shape;38;p1">
            <a:extLst>
              <a:ext uri="{FF2B5EF4-FFF2-40B4-BE49-F238E27FC236}">
                <a16:creationId xmlns:a16="http://schemas.microsoft.com/office/drawing/2014/main" id="{BDE47DDC-7EEE-A231-000D-214D0069D351}"/>
              </a:ext>
            </a:extLst>
          </p:cNvPr>
          <p:cNvSpPr/>
          <p:nvPr/>
        </p:nvSpPr>
        <p:spPr>
          <a:xfrm>
            <a:off x="187857" y="293450"/>
            <a:ext cx="3734644" cy="882759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38;p1">
            <a:extLst>
              <a:ext uri="{FF2B5EF4-FFF2-40B4-BE49-F238E27FC236}">
                <a16:creationId xmlns:a16="http://schemas.microsoft.com/office/drawing/2014/main" id="{2951576F-5FD5-9998-74FC-215B2A80AEB1}"/>
              </a:ext>
            </a:extLst>
          </p:cNvPr>
          <p:cNvSpPr/>
          <p:nvPr/>
        </p:nvSpPr>
        <p:spPr>
          <a:xfrm>
            <a:off x="217739" y="1116119"/>
            <a:ext cx="3844440" cy="867591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" name="Google Shape;40;p1">
            <a:extLst>
              <a:ext uri="{FF2B5EF4-FFF2-40B4-BE49-F238E27FC236}">
                <a16:creationId xmlns:a16="http://schemas.microsoft.com/office/drawing/2014/main" id="{5874A02A-4530-C9C8-F27B-D0DDFB0E24D8}"/>
              </a:ext>
            </a:extLst>
          </p:cNvPr>
          <p:cNvSpPr txBox="1"/>
          <p:nvPr/>
        </p:nvSpPr>
        <p:spPr>
          <a:xfrm>
            <a:off x="190582" y="297646"/>
            <a:ext cx="4729479" cy="15850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114300" rIns="114300" bIns="1143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1"/>
            <a:r>
              <a:rPr lang="en-GB" sz="4400" dirty="0">
                <a:solidFill>
                  <a:schemeClr val="bg1"/>
                </a:solidFill>
                <a:latin typeface="Arial Black"/>
              </a:rPr>
              <a:t>CAMPAIGN</a:t>
            </a:r>
            <a:br>
              <a:rPr lang="en-GB" sz="4400" dirty="0">
                <a:solidFill>
                  <a:schemeClr val="bg1"/>
                </a:solidFill>
                <a:latin typeface="Arial Black"/>
              </a:rPr>
            </a:br>
            <a:r>
              <a:rPr lang="en-GB" sz="4400" dirty="0">
                <a:solidFill>
                  <a:schemeClr val="bg1"/>
                </a:solidFill>
                <a:latin typeface="Arial Black"/>
              </a:rPr>
              <a:t>ACTION</a:t>
            </a:r>
            <a:endParaRPr lang="en-US" dirty="0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91CD32F0-6837-5832-52D5-DD4D8EFAC8DF}"/>
              </a:ext>
            </a:extLst>
          </p:cNvPr>
          <p:cNvSpPr/>
          <p:nvPr/>
        </p:nvSpPr>
        <p:spPr>
          <a:xfrm>
            <a:off x="5732545" y="-446960"/>
            <a:ext cx="10627536" cy="10403090"/>
          </a:xfrm>
          <a:prstGeom prst="ellipse">
            <a:avLst/>
          </a:prstGeom>
          <a:solidFill>
            <a:srgbClr val="DDF4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lang="en-US"/>
          </a:p>
        </p:txBody>
      </p:sp>
      <p:pic>
        <p:nvPicPr>
          <p:cNvPr id="26" name="Picture 25" descr="A blue megaphone with splatters on a black background&#10;&#10;AI-generated content may be incorrect.">
            <a:extLst>
              <a:ext uri="{FF2B5EF4-FFF2-40B4-BE49-F238E27FC236}">
                <a16:creationId xmlns:a16="http://schemas.microsoft.com/office/drawing/2014/main" id="{077C6ED3-77A3-FFA7-70B5-3835CF0579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000000">
            <a:off x="5272068" y="1206042"/>
            <a:ext cx="5935447" cy="5905500"/>
          </a:xfrm>
          <a:prstGeom prst="rect">
            <a:avLst/>
          </a:prstGeom>
        </p:spPr>
      </p:pic>
      <p:pic>
        <p:nvPicPr>
          <p:cNvPr id="14" name="Google Shape;37;p1" descr="A blue sign with white text&#10;&#10;Description automatically generated">
            <a:extLst>
              <a:ext uri="{FF2B5EF4-FFF2-40B4-BE49-F238E27FC236}">
                <a16:creationId xmlns:a16="http://schemas.microsoft.com/office/drawing/2014/main" id="{0E4AAD6D-853B-613A-F3B8-D7D7A7AA9EF3}"/>
              </a:ext>
            </a:extLst>
          </p:cNvPr>
          <p:cNvPicPr preferRelativeResize="0"/>
          <p:nvPr/>
        </p:nvPicPr>
        <p:blipFill rotWithShape="1">
          <a:blip r:embed="rId4"/>
          <a:srcRect/>
          <a:stretch/>
        </p:blipFill>
        <p:spPr>
          <a:xfrm>
            <a:off x="10358319" y="0"/>
            <a:ext cx="1831302" cy="18313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69;g25670c3861a_0_14">
            <a:extLst>
              <a:ext uri="{FF2B5EF4-FFF2-40B4-BE49-F238E27FC236}">
                <a16:creationId xmlns:a16="http://schemas.microsoft.com/office/drawing/2014/main" id="{3F361E16-C5FD-D479-7996-86C2F81454FC}"/>
              </a:ext>
            </a:extLst>
          </p:cNvPr>
          <p:cNvSpPr txBox="1"/>
          <p:nvPr/>
        </p:nvSpPr>
        <p:spPr>
          <a:xfrm>
            <a:off x="309335" y="5786354"/>
            <a:ext cx="3796835" cy="891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1100" dirty="0">
                <a:solidFill>
                  <a:schemeClr val="tx1"/>
                </a:solidFill>
                <a:ea typeface="Roboto Medium"/>
                <a:cs typeface="Segoe UI"/>
                <a:sym typeface="Roboto Medium"/>
              </a:rPr>
              <a:t>Yvette Cooper, </a:t>
            </a:r>
            <a:r>
              <a:rPr lang="en-GB" sz="1100" dirty="0">
                <a:solidFill>
                  <a:schemeClr val="tx1"/>
                </a:solidFill>
                <a:ea typeface="Roboto Medium"/>
                <a:sym typeface="Roboto Medium"/>
              </a:rPr>
              <a:t>official portrait, 2024</a:t>
            </a:r>
            <a:endParaRPr lang="en-GB" sz="1100" dirty="0">
              <a:solidFill>
                <a:schemeClr val="tx1"/>
              </a:solidFill>
              <a:ea typeface="Roboto Medium"/>
              <a:cs typeface="Segoe UI"/>
            </a:endParaRPr>
          </a:p>
        </p:txBody>
      </p:sp>
      <p:sp>
        <p:nvSpPr>
          <p:cNvPr id="6" name="Google Shape;71;g25670c3861a_0_14">
            <a:extLst>
              <a:ext uri="{FF2B5EF4-FFF2-40B4-BE49-F238E27FC236}">
                <a16:creationId xmlns:a16="http://schemas.microsoft.com/office/drawing/2014/main" id="{7AAC2FA0-8A9A-3B22-6850-3D3605B2CE1D}"/>
              </a:ext>
            </a:extLst>
          </p:cNvPr>
          <p:cNvSpPr txBox="1"/>
          <p:nvPr/>
        </p:nvSpPr>
        <p:spPr>
          <a:xfrm>
            <a:off x="314193" y="2849058"/>
            <a:ext cx="3877703" cy="16591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defRPr sz="2400">
                <a:solidFill>
                  <a:srgbClr val="FFFFFF"/>
                </a:solidFill>
              </a:defRPr>
            </a:pPr>
            <a:r>
              <a:rPr lang="en-GB" sz="2400" dirty="0">
                <a:solidFill>
                  <a:schemeClr val="tx1"/>
                </a:solidFill>
              </a:rPr>
              <a:t>This year, we’ll be sending </a:t>
            </a:r>
            <a:br>
              <a:rPr lang="en-GB" sz="2400" dirty="0"/>
            </a:br>
            <a:r>
              <a:rPr lang="en-GB" sz="2400" dirty="0">
                <a:solidFill>
                  <a:schemeClr val="tx1"/>
                </a:solidFill>
              </a:rPr>
              <a:t>your amazing work to the </a:t>
            </a:r>
            <a:br>
              <a:rPr lang="en-GB" sz="2400" dirty="0"/>
            </a:br>
            <a:r>
              <a:rPr lang="en-GB" sz="2400" dirty="0">
                <a:solidFill>
                  <a:schemeClr val="tx1"/>
                </a:solidFill>
              </a:rPr>
              <a:t>Foreign Secretary, </a:t>
            </a:r>
            <a:br>
              <a:rPr lang="en-GB" sz="2400" dirty="0"/>
            </a:br>
            <a:r>
              <a:rPr lang="en-GB" sz="2400" dirty="0">
                <a:solidFill>
                  <a:schemeClr val="tx1"/>
                </a:solidFill>
              </a:rPr>
              <a:t>Yvette Cooper. </a:t>
            </a:r>
          </a:p>
        </p:txBody>
      </p:sp>
      <p:sp>
        <p:nvSpPr>
          <p:cNvPr id="9" name="Google Shape;38;p1">
            <a:extLst>
              <a:ext uri="{FF2B5EF4-FFF2-40B4-BE49-F238E27FC236}">
                <a16:creationId xmlns:a16="http://schemas.microsoft.com/office/drawing/2014/main" id="{1283EE1E-8CF2-BAF7-C033-89315A48C124}"/>
              </a:ext>
            </a:extLst>
          </p:cNvPr>
          <p:cNvSpPr/>
          <p:nvPr/>
        </p:nvSpPr>
        <p:spPr>
          <a:xfrm>
            <a:off x="187857" y="293450"/>
            <a:ext cx="3734644" cy="882759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38;p1">
            <a:extLst>
              <a:ext uri="{FF2B5EF4-FFF2-40B4-BE49-F238E27FC236}">
                <a16:creationId xmlns:a16="http://schemas.microsoft.com/office/drawing/2014/main" id="{B01284A0-7A25-C9C1-1001-FEDEE17CED18}"/>
              </a:ext>
            </a:extLst>
          </p:cNvPr>
          <p:cNvSpPr/>
          <p:nvPr/>
        </p:nvSpPr>
        <p:spPr>
          <a:xfrm>
            <a:off x="217739" y="1116119"/>
            <a:ext cx="3844440" cy="867591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Google Shape;40;p1">
            <a:extLst>
              <a:ext uri="{FF2B5EF4-FFF2-40B4-BE49-F238E27FC236}">
                <a16:creationId xmlns:a16="http://schemas.microsoft.com/office/drawing/2014/main" id="{36D5EBAE-5932-D044-C456-A9900349E566}"/>
              </a:ext>
            </a:extLst>
          </p:cNvPr>
          <p:cNvSpPr txBox="1"/>
          <p:nvPr/>
        </p:nvSpPr>
        <p:spPr>
          <a:xfrm>
            <a:off x="215959" y="288121"/>
            <a:ext cx="5646136" cy="2262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114300" rIns="114300" bIns="1143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1"/>
            <a:r>
              <a:rPr lang="en-GB" sz="4400" b="1" dirty="0">
                <a:solidFill>
                  <a:schemeClr val="bg1"/>
                </a:solidFill>
                <a:latin typeface="Arial Black"/>
              </a:rPr>
              <a:t>WHOSE CHOICES</a:t>
            </a:r>
            <a:br>
              <a:rPr lang="en-GB" sz="4400" b="1" dirty="0">
                <a:solidFill>
                  <a:schemeClr val="bg1"/>
                </a:solidFill>
                <a:latin typeface="Arial Black"/>
              </a:rPr>
            </a:br>
            <a:r>
              <a:rPr lang="en-GB" sz="4400" b="1" dirty="0">
                <a:solidFill>
                  <a:schemeClr val="bg1"/>
                </a:solidFill>
                <a:latin typeface="Arial Black"/>
              </a:rPr>
              <a:t>ARE WE TRYING</a:t>
            </a:r>
            <a:br>
              <a:rPr lang="en-GB" sz="4400" b="1" dirty="0">
                <a:solidFill>
                  <a:schemeClr val="bg1"/>
                </a:solidFill>
                <a:latin typeface="Arial Black"/>
              </a:rPr>
            </a:br>
            <a:r>
              <a:rPr lang="en-GB" sz="4400" b="1" dirty="0">
                <a:solidFill>
                  <a:schemeClr val="bg1"/>
                </a:solidFill>
                <a:latin typeface="Arial Black"/>
              </a:rPr>
              <a:t>TO CHANGE?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3B3C93B-7B44-AF6E-6986-0B730D4A7F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3762" y="33057"/>
            <a:ext cx="5112123" cy="6791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0380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38;p1">
            <a:extLst>
              <a:ext uri="{FF2B5EF4-FFF2-40B4-BE49-F238E27FC236}">
                <a16:creationId xmlns:a16="http://schemas.microsoft.com/office/drawing/2014/main" id="{0E782828-2E21-5849-A334-283B135F7C04}"/>
              </a:ext>
            </a:extLst>
          </p:cNvPr>
          <p:cNvSpPr/>
          <p:nvPr/>
        </p:nvSpPr>
        <p:spPr>
          <a:xfrm>
            <a:off x="187857" y="293450"/>
            <a:ext cx="3734644" cy="882759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38;p1">
            <a:extLst>
              <a:ext uri="{FF2B5EF4-FFF2-40B4-BE49-F238E27FC236}">
                <a16:creationId xmlns:a16="http://schemas.microsoft.com/office/drawing/2014/main" id="{37432DA9-BD93-D611-3A19-183143AD0C55}"/>
              </a:ext>
            </a:extLst>
          </p:cNvPr>
          <p:cNvSpPr/>
          <p:nvPr/>
        </p:nvSpPr>
        <p:spPr>
          <a:xfrm>
            <a:off x="217739" y="1116119"/>
            <a:ext cx="3844440" cy="867591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Google Shape;40;p1">
            <a:extLst>
              <a:ext uri="{FF2B5EF4-FFF2-40B4-BE49-F238E27FC236}">
                <a16:creationId xmlns:a16="http://schemas.microsoft.com/office/drawing/2014/main" id="{C9FD93C2-D3B3-A5A1-4561-9F5CFAF7A5B2}"/>
              </a:ext>
            </a:extLst>
          </p:cNvPr>
          <p:cNvSpPr txBox="1"/>
          <p:nvPr/>
        </p:nvSpPr>
        <p:spPr>
          <a:xfrm>
            <a:off x="215318" y="288121"/>
            <a:ext cx="5667479" cy="2262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114300" rIns="114300" bIns="1143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1"/>
            <a:r>
              <a:rPr lang="en-GB" sz="4400" dirty="0">
                <a:solidFill>
                  <a:schemeClr val="bg1"/>
                </a:solidFill>
                <a:latin typeface="Arial Black"/>
              </a:rPr>
              <a:t>WHAT DOES </a:t>
            </a:r>
            <a:br>
              <a:rPr lang="en-GB" sz="4400" dirty="0">
                <a:solidFill>
                  <a:schemeClr val="bg1"/>
                </a:solidFill>
                <a:latin typeface="Arial Black"/>
              </a:rPr>
            </a:br>
            <a:r>
              <a:rPr lang="en-GB" sz="4400" dirty="0">
                <a:solidFill>
                  <a:schemeClr val="bg1"/>
                </a:solidFill>
                <a:latin typeface="Arial Black"/>
              </a:rPr>
              <a:t>THE FOREIGN</a:t>
            </a:r>
            <a:br>
              <a:rPr lang="en-GB" sz="4400" dirty="0">
                <a:solidFill>
                  <a:schemeClr val="bg1"/>
                </a:solidFill>
                <a:latin typeface="Arial Black"/>
              </a:rPr>
            </a:br>
            <a:r>
              <a:rPr lang="en-GB" sz="4400" dirty="0">
                <a:solidFill>
                  <a:schemeClr val="bg1"/>
                </a:solidFill>
                <a:latin typeface="Arial Black"/>
              </a:rPr>
              <a:t>SECRETARY DO?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4" name="Picture 3" descr="A white and black planet&#10;&#10;AI-generated content may be incorrect.">
            <a:extLst>
              <a:ext uri="{FF2B5EF4-FFF2-40B4-BE49-F238E27FC236}">
                <a16:creationId xmlns:a16="http://schemas.microsoft.com/office/drawing/2014/main" id="{D683DCDC-F4EA-5B34-2D18-3DDEFB59F7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6408" y="476250"/>
            <a:ext cx="6858000" cy="6858000"/>
          </a:xfrm>
          <a:prstGeom prst="rect">
            <a:avLst/>
          </a:prstGeom>
        </p:spPr>
      </p:pic>
      <p:sp>
        <p:nvSpPr>
          <p:cNvPr id="3" name="Google Shape;71;g25670c3861a_0_14">
            <a:extLst>
              <a:ext uri="{FF2B5EF4-FFF2-40B4-BE49-F238E27FC236}">
                <a16:creationId xmlns:a16="http://schemas.microsoft.com/office/drawing/2014/main" id="{15B6BDCF-E5CF-56FE-9803-2A62191F70B0}"/>
              </a:ext>
            </a:extLst>
          </p:cNvPr>
          <p:cNvSpPr txBox="1"/>
          <p:nvPr/>
        </p:nvSpPr>
        <p:spPr>
          <a:xfrm>
            <a:off x="316699" y="2781306"/>
            <a:ext cx="5571563" cy="38999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spcBef>
                <a:spcPts val="400"/>
              </a:spcBef>
              <a:spcAft>
                <a:spcPts val="400"/>
              </a:spcAft>
              <a:defRPr sz="2400">
                <a:solidFill>
                  <a:srgbClr val="FFFFFF"/>
                </a:solidFill>
              </a:defRPr>
            </a:pPr>
            <a:r>
              <a:rPr lang="en-GB" sz="2000" dirty="0">
                <a:solidFill>
                  <a:schemeClr val="tx1"/>
                </a:solidFill>
              </a:rPr>
              <a:t>The Foreign Secretary is one of the top 4 </a:t>
            </a:r>
            <a:br>
              <a:rPr lang="en-GB" sz="2000" dirty="0">
                <a:solidFill>
                  <a:schemeClr val="tx1"/>
                </a:solidFill>
              </a:rPr>
            </a:br>
            <a:r>
              <a:rPr lang="en-GB" sz="2000" dirty="0">
                <a:solidFill>
                  <a:schemeClr val="tx1"/>
                </a:solidFill>
              </a:rPr>
              <a:t>most important jobs in the UK Government. </a:t>
            </a:r>
            <a:endParaRPr lang="en-US">
              <a:solidFill>
                <a:schemeClr val="tx1"/>
              </a:solidFill>
            </a:endParaRPr>
          </a:p>
          <a:p>
            <a:pPr>
              <a:spcBef>
                <a:spcPts val="400"/>
              </a:spcBef>
              <a:spcAft>
                <a:spcPts val="400"/>
              </a:spcAft>
              <a:defRPr sz="2400">
                <a:solidFill>
                  <a:srgbClr val="FFFFFF"/>
                </a:solidFill>
              </a:defRPr>
            </a:pPr>
            <a:r>
              <a:rPr lang="en-GB" sz="2000" dirty="0">
                <a:solidFill>
                  <a:schemeClr val="tx1"/>
                </a:solidFill>
              </a:rPr>
              <a:t>The Foreign Secretary is responsible for </a:t>
            </a:r>
            <a:br>
              <a:rPr lang="en-GB" sz="2000" dirty="0">
                <a:solidFill>
                  <a:schemeClr val="tx1"/>
                </a:solidFill>
              </a:rPr>
            </a:br>
            <a:r>
              <a:rPr lang="en-GB" sz="2000" dirty="0">
                <a:solidFill>
                  <a:schemeClr val="tx1"/>
                </a:solidFill>
              </a:rPr>
              <a:t>representing the United Kingdom to the rest </a:t>
            </a:r>
            <a:br>
              <a:rPr lang="en-GB" sz="2000" dirty="0">
                <a:solidFill>
                  <a:schemeClr val="tx1"/>
                </a:solidFill>
              </a:rPr>
            </a:br>
            <a:r>
              <a:rPr lang="en-GB" sz="2000" dirty="0">
                <a:solidFill>
                  <a:schemeClr val="tx1"/>
                </a:solidFill>
              </a:rPr>
              <a:t>of the world. </a:t>
            </a:r>
          </a:p>
          <a:p>
            <a:pPr>
              <a:spcBef>
                <a:spcPts val="400"/>
              </a:spcBef>
              <a:spcAft>
                <a:spcPts val="400"/>
              </a:spcAft>
              <a:defRPr sz="2400">
                <a:solidFill>
                  <a:srgbClr val="FFFFFF"/>
                </a:solidFill>
              </a:defRPr>
            </a:pPr>
            <a:r>
              <a:rPr lang="en-GB" sz="2000" dirty="0">
                <a:solidFill>
                  <a:schemeClr val="tx1"/>
                </a:solidFill>
              </a:rPr>
              <a:t>She manages relationships with other countries, </a:t>
            </a:r>
            <a:br>
              <a:rPr lang="en-GB" sz="2000" dirty="0">
                <a:solidFill>
                  <a:schemeClr val="tx1"/>
                </a:solidFill>
              </a:rPr>
            </a:br>
            <a:r>
              <a:rPr lang="en-GB" sz="2000" dirty="0">
                <a:solidFill>
                  <a:schemeClr val="tx1"/>
                </a:solidFill>
              </a:rPr>
              <a:t>including making decisions when other </a:t>
            </a:r>
            <a:br>
              <a:rPr lang="en-GB" sz="2000" dirty="0">
                <a:solidFill>
                  <a:schemeClr val="tx1"/>
                </a:solidFill>
              </a:rPr>
            </a:br>
            <a:r>
              <a:rPr lang="en-GB" sz="2000" dirty="0">
                <a:solidFill>
                  <a:schemeClr val="tx1"/>
                </a:solidFill>
              </a:rPr>
              <a:t>countries might need support. </a:t>
            </a:r>
          </a:p>
          <a:p>
            <a:pPr>
              <a:spcBef>
                <a:spcPts val="400"/>
              </a:spcBef>
              <a:spcAft>
                <a:spcPts val="400"/>
              </a:spcAft>
              <a:defRPr sz="2400">
                <a:solidFill>
                  <a:srgbClr val="FFFFFF"/>
                </a:solidFill>
              </a:defRPr>
            </a:pPr>
            <a:r>
              <a:rPr lang="en-GB" sz="2000" dirty="0">
                <a:solidFill>
                  <a:schemeClr val="tx1"/>
                </a:solidFill>
              </a:rPr>
              <a:t>This includes decisions around </a:t>
            </a:r>
            <a:br>
              <a:rPr lang="en-GB" sz="2000" dirty="0">
                <a:solidFill>
                  <a:schemeClr val="tx1"/>
                </a:solidFill>
              </a:rPr>
            </a:br>
            <a:r>
              <a:rPr lang="en-GB" sz="2000" dirty="0">
                <a:solidFill>
                  <a:schemeClr val="tx1"/>
                </a:solidFill>
              </a:rPr>
              <a:t>international aid.</a:t>
            </a:r>
          </a:p>
        </p:txBody>
      </p:sp>
    </p:spTree>
    <p:extLst>
      <p:ext uri="{BB962C8B-B14F-4D97-AF65-F5344CB8AC3E}">
        <p14:creationId xmlns:p14="http://schemas.microsoft.com/office/powerpoint/2010/main" val="527111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AD6EAF-48BB-6F8B-3106-F9290B0EB2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38;p1">
            <a:extLst>
              <a:ext uri="{FF2B5EF4-FFF2-40B4-BE49-F238E27FC236}">
                <a16:creationId xmlns:a16="http://schemas.microsoft.com/office/drawing/2014/main" id="{B36AF46A-5F4F-0E14-886A-6CD7DBEA73AA}"/>
              </a:ext>
            </a:extLst>
          </p:cNvPr>
          <p:cNvSpPr/>
          <p:nvPr/>
        </p:nvSpPr>
        <p:spPr>
          <a:xfrm>
            <a:off x="187857" y="293450"/>
            <a:ext cx="3734644" cy="882759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38;p1">
            <a:extLst>
              <a:ext uri="{FF2B5EF4-FFF2-40B4-BE49-F238E27FC236}">
                <a16:creationId xmlns:a16="http://schemas.microsoft.com/office/drawing/2014/main" id="{0501F76A-43A8-FDE8-31B8-A3575376FE6B}"/>
              </a:ext>
            </a:extLst>
          </p:cNvPr>
          <p:cNvSpPr/>
          <p:nvPr/>
        </p:nvSpPr>
        <p:spPr>
          <a:xfrm>
            <a:off x="217739" y="1116119"/>
            <a:ext cx="3844440" cy="867591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Google Shape;40;p1">
            <a:extLst>
              <a:ext uri="{FF2B5EF4-FFF2-40B4-BE49-F238E27FC236}">
                <a16:creationId xmlns:a16="http://schemas.microsoft.com/office/drawing/2014/main" id="{0968A9A2-9D31-ED7F-69C4-461C7D4054E2}"/>
              </a:ext>
            </a:extLst>
          </p:cNvPr>
          <p:cNvSpPr txBox="1"/>
          <p:nvPr/>
        </p:nvSpPr>
        <p:spPr>
          <a:xfrm>
            <a:off x="215318" y="288121"/>
            <a:ext cx="5667479" cy="15850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114300" rIns="114300" bIns="1143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1"/>
            <a:r>
              <a:rPr lang="en-GB" sz="4400" dirty="0">
                <a:solidFill>
                  <a:schemeClr val="bg1"/>
                </a:solidFill>
                <a:latin typeface="Arial Black"/>
              </a:rPr>
              <a:t>WHY IS IT</a:t>
            </a:r>
            <a:br>
              <a:rPr lang="en-GB" sz="4400" dirty="0">
                <a:solidFill>
                  <a:schemeClr val="bg1"/>
                </a:solidFill>
                <a:latin typeface="Arial Black"/>
              </a:rPr>
            </a:br>
            <a:r>
              <a:rPr lang="en-GB" sz="4400" dirty="0">
                <a:solidFill>
                  <a:schemeClr val="bg1"/>
                </a:solidFill>
                <a:latin typeface="Arial Black"/>
              </a:rPr>
              <a:t>IMPORTANT?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Google Shape;71;g25670c3861a_0_14">
            <a:extLst>
              <a:ext uri="{FF2B5EF4-FFF2-40B4-BE49-F238E27FC236}">
                <a16:creationId xmlns:a16="http://schemas.microsoft.com/office/drawing/2014/main" id="{1E5AC6F4-00B8-5755-5A0E-487E621C224C}"/>
              </a:ext>
            </a:extLst>
          </p:cNvPr>
          <p:cNvSpPr txBox="1"/>
          <p:nvPr/>
        </p:nvSpPr>
        <p:spPr>
          <a:xfrm>
            <a:off x="316699" y="2167157"/>
            <a:ext cx="4627593" cy="45140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spcBef>
                <a:spcPts val="400"/>
              </a:spcBef>
              <a:spcAft>
                <a:spcPts val="400"/>
              </a:spcAft>
              <a:defRPr sz="2400">
                <a:solidFill>
                  <a:srgbClr val="FFFFFF"/>
                </a:solidFill>
              </a:defRPr>
            </a:pPr>
            <a:r>
              <a:rPr lang="en-GB" sz="2400" dirty="0">
                <a:solidFill>
                  <a:schemeClr val="tx1"/>
                </a:solidFill>
              </a:rPr>
              <a:t>This year, we’ve learned all about how children’s rights around the world can be affected by the cuts to international aid. </a:t>
            </a:r>
            <a:endParaRPr lang="en-US" dirty="0">
              <a:solidFill>
                <a:schemeClr val="tx1"/>
              </a:solidFill>
            </a:endParaRPr>
          </a:p>
          <a:p>
            <a:pPr>
              <a:spcBef>
                <a:spcPts val="400"/>
              </a:spcBef>
              <a:spcAft>
                <a:spcPts val="400"/>
              </a:spcAft>
              <a:defRPr sz="2400">
                <a:solidFill>
                  <a:srgbClr val="FFFFFF"/>
                </a:solidFill>
              </a:defRPr>
            </a:pPr>
            <a:r>
              <a:rPr lang="en-GB" sz="2400" dirty="0">
                <a:solidFill>
                  <a:schemeClr val="tx1"/>
                </a:solidFill>
              </a:rPr>
              <a:t>We’re asking you to tell the Foreign Secretary what you’ve learned, and to campaign for children’s rights to be protected. </a:t>
            </a:r>
            <a:endParaRPr lang="en-GB">
              <a:solidFill>
                <a:schemeClr val="tx1"/>
              </a:solidFill>
            </a:endParaRPr>
          </a:p>
        </p:txBody>
      </p:sp>
      <p:pic>
        <p:nvPicPr>
          <p:cNvPr id="2" name="Picture 1" descr="A group of white text on a black background&#10;&#10;AI-generated content may be incorrect.">
            <a:extLst>
              <a:ext uri="{FF2B5EF4-FFF2-40B4-BE49-F238E27FC236}">
                <a16:creationId xmlns:a16="http://schemas.microsoft.com/office/drawing/2014/main" id="{BBF21FEE-8B3D-0724-A56A-A69EB8C965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1660" y="1211239"/>
            <a:ext cx="4822395" cy="5470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1732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EA7BCA-7BC6-A7B9-6A7A-5532E92059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38;p1">
            <a:extLst>
              <a:ext uri="{FF2B5EF4-FFF2-40B4-BE49-F238E27FC236}">
                <a16:creationId xmlns:a16="http://schemas.microsoft.com/office/drawing/2014/main" id="{0185443F-8988-71FB-0113-A78886D84F1D}"/>
              </a:ext>
            </a:extLst>
          </p:cNvPr>
          <p:cNvSpPr/>
          <p:nvPr/>
        </p:nvSpPr>
        <p:spPr>
          <a:xfrm>
            <a:off x="187857" y="293450"/>
            <a:ext cx="3734644" cy="882759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38;p1">
            <a:extLst>
              <a:ext uri="{FF2B5EF4-FFF2-40B4-BE49-F238E27FC236}">
                <a16:creationId xmlns:a16="http://schemas.microsoft.com/office/drawing/2014/main" id="{29914E20-5C1A-7BA6-1484-A4E1528A8822}"/>
              </a:ext>
            </a:extLst>
          </p:cNvPr>
          <p:cNvSpPr/>
          <p:nvPr/>
        </p:nvSpPr>
        <p:spPr>
          <a:xfrm>
            <a:off x="217739" y="1116119"/>
            <a:ext cx="3844440" cy="867591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Google Shape;40;p1">
            <a:extLst>
              <a:ext uri="{FF2B5EF4-FFF2-40B4-BE49-F238E27FC236}">
                <a16:creationId xmlns:a16="http://schemas.microsoft.com/office/drawing/2014/main" id="{2E6FA727-04AC-4620-F3F9-527CD9491136}"/>
              </a:ext>
            </a:extLst>
          </p:cNvPr>
          <p:cNvSpPr txBox="1"/>
          <p:nvPr/>
        </p:nvSpPr>
        <p:spPr>
          <a:xfrm>
            <a:off x="215318" y="288121"/>
            <a:ext cx="5667479" cy="2262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114300" rIns="114300" bIns="1143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1"/>
            <a:r>
              <a:rPr lang="en-GB" sz="4400" dirty="0">
                <a:solidFill>
                  <a:schemeClr val="bg1"/>
                </a:solidFill>
                <a:latin typeface="Arial Black"/>
              </a:rPr>
              <a:t>HOW ARE WE </a:t>
            </a:r>
            <a:br>
              <a:rPr lang="en-GB" sz="4400" dirty="0">
                <a:solidFill>
                  <a:schemeClr val="bg1"/>
                </a:solidFill>
                <a:latin typeface="Arial Black"/>
              </a:rPr>
            </a:br>
            <a:r>
              <a:rPr lang="en-GB" sz="4400" dirty="0">
                <a:solidFill>
                  <a:schemeClr val="bg1"/>
                </a:solidFill>
                <a:latin typeface="Arial Black"/>
              </a:rPr>
              <a:t>GOING TO </a:t>
            </a:r>
            <a:br>
              <a:rPr lang="en-GB" sz="4400" dirty="0">
                <a:solidFill>
                  <a:schemeClr val="bg1"/>
                </a:solidFill>
                <a:latin typeface="Arial Black"/>
              </a:rPr>
            </a:br>
            <a:r>
              <a:rPr lang="en-GB" sz="4400" dirty="0">
                <a:solidFill>
                  <a:schemeClr val="bg1"/>
                </a:solidFill>
                <a:latin typeface="Arial Black"/>
              </a:rPr>
              <a:t>DO THAT?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Google Shape;71;g25670c3861a_0_14">
            <a:extLst>
              <a:ext uri="{FF2B5EF4-FFF2-40B4-BE49-F238E27FC236}">
                <a16:creationId xmlns:a16="http://schemas.microsoft.com/office/drawing/2014/main" id="{95BE20C1-C194-4ED1-0B86-A6BCDF09653F}"/>
              </a:ext>
            </a:extLst>
          </p:cNvPr>
          <p:cNvSpPr txBox="1"/>
          <p:nvPr/>
        </p:nvSpPr>
        <p:spPr>
          <a:xfrm>
            <a:off x="316699" y="2804052"/>
            <a:ext cx="5366846" cy="30924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defRPr sz="2400">
                <a:solidFill>
                  <a:srgbClr val="FFFFFF"/>
                </a:solidFill>
              </a:defRPr>
            </a:pPr>
            <a:r>
              <a:rPr lang="en-GB" sz="2400" dirty="0">
                <a:solidFill>
                  <a:schemeClr val="tx1"/>
                </a:solidFill>
              </a:rPr>
              <a:t>We’re asking you to help us create </a:t>
            </a:r>
            <a:br>
              <a:rPr lang="en-GB" sz="2400" dirty="0">
                <a:solidFill>
                  <a:schemeClr val="tx1"/>
                </a:solidFill>
              </a:rPr>
            </a:br>
            <a:r>
              <a:rPr lang="en-GB" sz="2400" dirty="0">
                <a:solidFill>
                  <a:schemeClr val="tx1"/>
                </a:solidFill>
              </a:rPr>
              <a:t>a big book of postcards that we can </a:t>
            </a:r>
            <a:br>
              <a:rPr lang="en-GB" sz="2400" dirty="0">
                <a:solidFill>
                  <a:schemeClr val="tx1"/>
                </a:solidFill>
              </a:rPr>
            </a:br>
            <a:r>
              <a:rPr lang="en-GB" sz="2400" dirty="0">
                <a:solidFill>
                  <a:schemeClr val="tx1"/>
                </a:solidFill>
              </a:rPr>
              <a:t>send to Yvette Cooper, to show her </a:t>
            </a:r>
            <a:br>
              <a:rPr lang="en-GB" sz="2400" dirty="0">
                <a:solidFill>
                  <a:schemeClr val="tx1"/>
                </a:solidFill>
              </a:rPr>
            </a:br>
            <a:r>
              <a:rPr lang="en-GB" sz="2400" dirty="0">
                <a:solidFill>
                  <a:schemeClr val="tx1"/>
                </a:solidFill>
              </a:rPr>
              <a:t>just how many children know about </a:t>
            </a:r>
            <a:br>
              <a:rPr lang="en-GB" sz="2400" dirty="0">
                <a:solidFill>
                  <a:schemeClr val="tx1"/>
                </a:solidFill>
              </a:rPr>
            </a:br>
            <a:r>
              <a:rPr lang="en-GB" sz="2400" dirty="0">
                <a:solidFill>
                  <a:schemeClr val="tx1"/>
                </a:solidFill>
              </a:rPr>
              <a:t>international aid! </a:t>
            </a:r>
          </a:p>
          <a:p>
            <a:pPr>
              <a:defRPr sz="2400">
                <a:solidFill>
                  <a:srgbClr val="FFFFFF"/>
                </a:solidFill>
              </a:defRPr>
            </a:pPr>
            <a:endParaRPr lang="en-GB" sz="2400" dirty="0">
              <a:solidFill>
                <a:schemeClr val="tx1"/>
              </a:solidFill>
            </a:endParaRPr>
          </a:p>
          <a:p>
            <a:pPr>
              <a:defRPr sz="2400">
                <a:solidFill>
                  <a:srgbClr val="FFFFFF"/>
                </a:solidFill>
              </a:defRPr>
            </a:pPr>
            <a:r>
              <a:rPr lang="en-GB" sz="2400" dirty="0">
                <a:solidFill>
                  <a:schemeClr val="tx1"/>
                </a:solidFill>
              </a:rPr>
              <a:t>You can create your postcard using </a:t>
            </a:r>
            <a:br>
              <a:rPr lang="en-GB" sz="2400" dirty="0">
                <a:solidFill>
                  <a:schemeClr val="tx1"/>
                </a:solidFill>
              </a:rPr>
            </a:br>
            <a:r>
              <a:rPr lang="en-GB" sz="2400" dirty="0">
                <a:solidFill>
                  <a:schemeClr val="tx1"/>
                </a:solidFill>
              </a:rPr>
              <a:t>all the learning you’ve done this year! </a:t>
            </a:r>
          </a:p>
        </p:txBody>
      </p:sp>
      <p:pic>
        <p:nvPicPr>
          <p:cNvPr id="5" name="Picture 4" descr="A postcard with a blue and orange stripe&#10;&#10;AI-generated content may be incorrect.">
            <a:extLst>
              <a:ext uri="{FF2B5EF4-FFF2-40B4-BE49-F238E27FC236}">
                <a16:creationId xmlns:a16="http://schemas.microsoft.com/office/drawing/2014/main" id="{91DF5FFE-D91A-A02B-A874-BCF0D8FC087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3968" r="7855" b="14224"/>
          <a:stretch>
            <a:fillRect/>
          </a:stretch>
        </p:blipFill>
        <p:spPr>
          <a:xfrm>
            <a:off x="5963265" y="-3130"/>
            <a:ext cx="6230822" cy="686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34407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">
          <a:extLst>
            <a:ext uri="{FF2B5EF4-FFF2-40B4-BE49-F238E27FC236}">
              <a16:creationId xmlns:a16="http://schemas.microsoft.com/office/drawing/2014/main" id="{6E0BBC92-4482-26DD-1383-64665A758F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71;g25670c3861a_0_14">
            <a:extLst>
              <a:ext uri="{FF2B5EF4-FFF2-40B4-BE49-F238E27FC236}">
                <a16:creationId xmlns:a16="http://schemas.microsoft.com/office/drawing/2014/main" id="{381C2564-3037-927A-AB8C-04308AAAE836}"/>
              </a:ext>
            </a:extLst>
          </p:cNvPr>
          <p:cNvSpPr txBox="1"/>
          <p:nvPr/>
        </p:nvSpPr>
        <p:spPr>
          <a:xfrm>
            <a:off x="202966" y="1444964"/>
            <a:ext cx="4724267" cy="30981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defRPr sz="2400">
                <a:solidFill>
                  <a:srgbClr val="FFFFFF"/>
                </a:solidFill>
              </a:defRPr>
            </a:pPr>
            <a:r>
              <a:rPr lang="en-GB" sz="2400" dirty="0">
                <a:solidFill>
                  <a:schemeClr val="tx1"/>
                </a:solidFill>
              </a:rPr>
              <a:t>Create your postcard </a:t>
            </a:r>
            <a:br>
              <a:rPr lang="en-GB" sz="2400" dirty="0">
                <a:solidFill>
                  <a:schemeClr val="tx1"/>
                </a:solidFill>
              </a:rPr>
            </a:br>
            <a:r>
              <a:rPr lang="en-GB" sz="2400" dirty="0">
                <a:solidFill>
                  <a:schemeClr val="tx1"/>
                </a:solidFill>
              </a:rPr>
              <a:t>however you’d like too! </a:t>
            </a:r>
          </a:p>
          <a:p>
            <a:pPr>
              <a:defRPr sz="2400">
                <a:solidFill>
                  <a:srgbClr val="FFFFFF"/>
                </a:solidFill>
              </a:defRPr>
            </a:pPr>
            <a:endParaRPr lang="en-GB" sz="2400" dirty="0">
              <a:solidFill>
                <a:schemeClr val="tx1"/>
              </a:solidFill>
            </a:endParaRPr>
          </a:p>
          <a:p>
            <a:pPr>
              <a:defRPr sz="2400">
                <a:solidFill>
                  <a:srgbClr val="FFFFFF"/>
                </a:solidFill>
              </a:defRPr>
            </a:pPr>
            <a:r>
              <a:rPr lang="en-GB" sz="2400" dirty="0">
                <a:solidFill>
                  <a:schemeClr val="tx1"/>
                </a:solidFill>
              </a:rPr>
              <a:t>You could use: </a:t>
            </a:r>
          </a:p>
          <a:p>
            <a:pPr marL="285750" indent="-285750">
              <a:buFont typeface="Aptos"/>
              <a:buChar char="•"/>
              <a:defRPr sz="2400">
                <a:solidFill>
                  <a:srgbClr val="FFFFFF"/>
                </a:solidFill>
              </a:defRPr>
            </a:pPr>
            <a:r>
              <a:rPr lang="en-GB" sz="2400" dirty="0">
                <a:solidFill>
                  <a:schemeClr val="tx1"/>
                </a:solidFill>
              </a:rPr>
              <a:t>The young people’s stories </a:t>
            </a:r>
            <a:br>
              <a:rPr lang="en-GB" sz="2400" dirty="0">
                <a:solidFill>
                  <a:schemeClr val="tx1"/>
                </a:solidFill>
              </a:rPr>
            </a:br>
            <a:r>
              <a:rPr lang="en-GB" sz="2400" dirty="0">
                <a:solidFill>
                  <a:schemeClr val="tx1"/>
                </a:solidFill>
              </a:rPr>
              <a:t>you’ve seen and heard</a:t>
            </a:r>
          </a:p>
          <a:p>
            <a:pPr marL="285750" indent="-285750">
              <a:buFont typeface="Aptos"/>
              <a:buChar char="•"/>
              <a:defRPr sz="2400">
                <a:solidFill>
                  <a:srgbClr val="FFFFFF"/>
                </a:solidFill>
              </a:defRPr>
            </a:pPr>
            <a:r>
              <a:rPr lang="en-GB" sz="2400" dirty="0">
                <a:solidFill>
                  <a:schemeClr val="tx1"/>
                </a:solidFill>
              </a:rPr>
              <a:t>Pictures from your murals</a:t>
            </a:r>
          </a:p>
          <a:p>
            <a:pPr marL="285750" indent="-285750">
              <a:buFont typeface="Aptos"/>
              <a:buChar char="•"/>
              <a:defRPr sz="2400">
                <a:solidFill>
                  <a:srgbClr val="FFFFFF"/>
                </a:solidFill>
              </a:defRPr>
            </a:pPr>
            <a:r>
              <a:rPr lang="en-GB" sz="2400" dirty="0">
                <a:solidFill>
                  <a:schemeClr val="tx1"/>
                </a:solidFill>
              </a:rPr>
              <a:t>Any exciting ideas you’ve had!</a:t>
            </a:r>
          </a:p>
        </p:txBody>
      </p:sp>
      <p:sp>
        <p:nvSpPr>
          <p:cNvPr id="24" name="Google Shape;40;p1">
            <a:extLst>
              <a:ext uri="{FF2B5EF4-FFF2-40B4-BE49-F238E27FC236}">
                <a16:creationId xmlns:a16="http://schemas.microsoft.com/office/drawing/2014/main" id="{CA076ADA-091E-A957-16BE-16A6E3904F62}"/>
              </a:ext>
            </a:extLst>
          </p:cNvPr>
          <p:cNvSpPr txBox="1"/>
          <p:nvPr/>
        </p:nvSpPr>
        <p:spPr>
          <a:xfrm>
            <a:off x="190582" y="297646"/>
            <a:ext cx="4729479" cy="9079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114300" rIns="114300" bIns="1143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1"/>
            <a:r>
              <a:rPr lang="en-GB" sz="4400" dirty="0">
                <a:solidFill>
                  <a:schemeClr val="bg1"/>
                </a:solidFill>
                <a:latin typeface="Arial Black"/>
              </a:rPr>
              <a:t>INSPIRATION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2AC349D7-30FB-ABF5-88EB-ED1F372FE86C}"/>
              </a:ext>
            </a:extLst>
          </p:cNvPr>
          <p:cNvSpPr/>
          <p:nvPr/>
        </p:nvSpPr>
        <p:spPr>
          <a:xfrm>
            <a:off x="5124083" y="-276363"/>
            <a:ext cx="11207565" cy="10573687"/>
          </a:xfrm>
          <a:prstGeom prst="ellipse">
            <a:avLst/>
          </a:prstGeom>
          <a:solidFill>
            <a:srgbClr val="DDF4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lang="en-US"/>
          </a:p>
        </p:txBody>
      </p:sp>
      <p:pic>
        <p:nvPicPr>
          <p:cNvPr id="26" name="Picture 25" descr="A blue megaphone with splatters on a black background&#10;&#10;AI-generated content may be incorrect.">
            <a:extLst>
              <a:ext uri="{FF2B5EF4-FFF2-40B4-BE49-F238E27FC236}">
                <a16:creationId xmlns:a16="http://schemas.microsoft.com/office/drawing/2014/main" id="{83D677A4-7CFB-BBD0-81C7-2C496F9EB2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000000">
            <a:off x="4891032" y="3705622"/>
            <a:ext cx="3456104" cy="3437530"/>
          </a:xfrm>
          <a:prstGeom prst="rect">
            <a:avLst/>
          </a:prstGeom>
        </p:spPr>
      </p:pic>
      <p:pic>
        <p:nvPicPr>
          <p:cNvPr id="3" name="Picture 2" descr="A postcard with a blue and orange stripe&#10;&#10;AI-generated content may be incorrect.">
            <a:extLst>
              <a:ext uri="{FF2B5EF4-FFF2-40B4-BE49-F238E27FC236}">
                <a16:creationId xmlns:a16="http://schemas.microsoft.com/office/drawing/2014/main" id="{1880A1F5-130D-CBB6-B960-037035B7E00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9247" r="-2078" b="6245"/>
          <a:stretch>
            <a:fillRect/>
          </a:stretch>
        </p:blipFill>
        <p:spPr>
          <a:xfrm>
            <a:off x="5366176" y="915918"/>
            <a:ext cx="2507546" cy="2925536"/>
          </a:xfrm>
          <a:prstGeom prst="rect">
            <a:avLst/>
          </a:prstGeom>
        </p:spPr>
      </p:pic>
      <p:pic>
        <p:nvPicPr>
          <p:cNvPr id="6" name="Picture 5" descr="A screenshot of a game&#10;&#10;AI-generated content may be incorrect.">
            <a:extLst>
              <a:ext uri="{FF2B5EF4-FFF2-40B4-BE49-F238E27FC236}">
                <a16:creationId xmlns:a16="http://schemas.microsoft.com/office/drawing/2014/main" id="{083DA41D-A511-68C0-8B39-B48A6F688EF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360000">
            <a:off x="8055921" y="3554104"/>
            <a:ext cx="2540098" cy="3593911"/>
          </a:xfrm>
          <a:prstGeom prst="rect">
            <a:avLst/>
          </a:prstGeom>
        </p:spPr>
      </p:pic>
      <p:pic>
        <p:nvPicPr>
          <p:cNvPr id="7" name="Picture 6" descr="A brochure with text and images of people&#10;&#10;AI-generated content may be incorrect.">
            <a:extLst>
              <a:ext uri="{FF2B5EF4-FFF2-40B4-BE49-F238E27FC236}">
                <a16:creationId xmlns:a16="http://schemas.microsoft.com/office/drawing/2014/main" id="{3F83ECE8-717C-A1C6-8BAD-3A94902C3B80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51199" b="69"/>
          <a:stretch>
            <a:fillRect/>
          </a:stretch>
        </p:blipFill>
        <p:spPr>
          <a:xfrm rot="180000">
            <a:off x="8017224" y="-68239"/>
            <a:ext cx="2659358" cy="3847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2379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010642d-184b-478d-9c3b-ee5a49174d96" xsi:nil="true"/>
    <lcf76f155ced4ddcb4097134ff3c332f xmlns="11cb7852-01ff-4783-afb4-6fe1ba5b66ed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AA54FBE395FE4488C775E2AE042F3F5" ma:contentTypeVersion="16" ma:contentTypeDescription="Create a new document." ma:contentTypeScope="" ma:versionID="695bf623e5d73ff2e8be49f57133ff07">
  <xsd:schema xmlns:xsd="http://www.w3.org/2001/XMLSchema" xmlns:xs="http://www.w3.org/2001/XMLSchema" xmlns:p="http://schemas.microsoft.com/office/2006/metadata/properties" xmlns:ns2="11cb7852-01ff-4783-afb4-6fe1ba5b66ed" xmlns:ns3="1010642d-184b-478d-9c3b-ee5a49174d96" targetNamespace="http://schemas.microsoft.com/office/2006/metadata/properties" ma:root="true" ma:fieldsID="58622cbc23ebdf3d154ec0faf971b0c4" ns2:_="" ns3:_="">
    <xsd:import namespace="11cb7852-01ff-4783-afb4-6fe1ba5b66ed"/>
    <xsd:import namespace="1010642d-184b-478d-9c3b-ee5a49174d9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1cb7852-01ff-4783-afb4-6fe1ba5b66e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4fbae504-01c2-4ae5-a842-09e5f32470b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10642d-184b-478d-9c3b-ee5a49174d96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0884300a-7a00-49b2-b74a-8fc860d18d42}" ma:internalName="TaxCatchAll" ma:showField="CatchAllData" ma:web="1010642d-184b-478d-9c3b-ee5a49174d9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E285846-5046-4B37-B94C-AF939664B3D2}">
  <ds:schemaRefs>
    <ds:schemaRef ds:uri="1010642d-184b-478d-9c3b-ee5a49174d96"/>
    <ds:schemaRef ds:uri="11cb7852-01ff-4783-afb4-6fe1ba5b66ed"/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C6DB672E-BC0B-42BD-B7A6-645644FBC8C9}"/>
</file>

<file path=customXml/itemProps3.xml><?xml version="1.0" encoding="utf-8"?>
<ds:datastoreItem xmlns:ds="http://schemas.openxmlformats.org/officeDocument/2006/customXml" ds:itemID="{54DCF2CB-EBFA-422E-BAF3-6153D0EF262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6</Slides>
  <Notes>2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Jessica Bool</dc:creator>
  <cp:revision>573</cp:revision>
  <dcterms:modified xsi:type="dcterms:W3CDTF">2025-09-30T10:28:43Z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0x010100FAA54FBE395FE4488C775E2AE042F3F5</vt:lpwstr>
  </property>
  <property fmtid="{D5CDD505-2E9C-101B-9397-08002B2CF9AE}" pid="3" name="Order">
    <vt:r8>500</vt:r8>
  </property>
  <property fmtid="{D5CDD505-2E9C-101B-9397-08002B2CF9AE}" pid="4" name="MediaServiceImageTags">
    <vt:lpwstr/>
  </property>
</Properties>
</file>