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4"/>
  </p:sldMasterIdLst>
  <p:notesMasterIdLst>
    <p:notesMasterId r:id="rId14"/>
  </p:notesMasterIdLst>
  <p:sldIdLst>
    <p:sldId id="257" r:id="rId5"/>
    <p:sldId id="293" r:id="rId6"/>
    <p:sldId id="292" r:id="rId7"/>
    <p:sldId id="301" r:id="rId8"/>
    <p:sldId id="302" r:id="rId9"/>
    <p:sldId id="303" r:id="rId10"/>
    <p:sldId id="300" r:id="rId11"/>
    <p:sldId id="299" r:id="rId12"/>
    <p:sldId id="304" r:id="rId13"/>
  </p:sldIdLst>
  <p:sldSz cx="12192000" cy="6858000"/>
  <p:notesSz cx="6858000" cy="9144000"/>
  <p:embeddedFontLst>
    <p:embeddedFont>
      <p:font typeface="Arial Black" panose="020B0A04020102020204" pitchFamily="34" charset="0"/>
      <p:bold r:id="rId15"/>
    </p:embeddedFont>
    <p:embeddedFont>
      <p:font typeface="Helvetica" panose="020B0604020202020204" pitchFamily="34" charset="0"/>
      <p:regular r:id="rId16"/>
      <p:bold r:id="rId17"/>
      <p:italic r:id="rId18"/>
      <p:boldItalic r:id="rId19"/>
    </p:embeddedFont>
    <p:embeddedFont>
      <p:font typeface="Roboto" panose="02000000000000000000" pitchFamily="2" charset="0"/>
      <p:regular r:id="rId20"/>
      <p:bold r:id="rId21"/>
      <p:italic r:id="rId22"/>
      <p:boldItalic r:id="rId23"/>
    </p:embeddedFont>
    <p:embeddedFont>
      <p:font typeface="Roboto Medium" panose="02000000000000000000" pitchFamily="2" charset="0"/>
      <p:regular r:id="rId24"/>
      <p:bold r:id="rId25"/>
      <p:italic r:id="rId26"/>
      <p:boldItalic r:id="rId27"/>
    </p:embeddedFont>
    <p:embeddedFont>
      <p:font typeface="Segoe UI" panose="020B0502040204020203" pitchFamily="34" charset="0"/>
      <p:regular r:id="rId28"/>
      <p:bold r:id="rId29"/>
      <p:italic r:id="rId30"/>
      <p:boldItalic r:id="rId3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GoogleSlidesCustomDataVersion2">
      <go:slidesCustomData xmlns=""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r:id="rId48" roundtripDataSignature="AMtx7mhMIJ324YM1/QYEfXnHexSC06nmm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DF3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04E3DD0-1E01-96E5-052F-2F995D5CAA1F}" v="14" dt="2025-09-03T14:09:27.738"/>
    <p1510:client id="{CADF8599-F4C1-1152-C0E5-88A08A1FD8D4}" v="19" dt="2025-09-03T15:34:25.12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384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21" Type="http://schemas.openxmlformats.org/officeDocument/2006/relationships/font" Target="fonts/font7.fntdata"/><Relationship Id="rId50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2" Type="http://schemas.openxmlformats.org/officeDocument/2006/relationships/customXml" Target="../customXml/item2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font" Target="fonts/font15.fntdata"/><Relationship Id="rId54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10.fntdata"/><Relationship Id="rId53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font" Target="fonts/font14.fntdata"/><Relationship Id="rId49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font" Target="fonts/font5.fntdata"/><Relationship Id="rId31" Type="http://schemas.openxmlformats.org/officeDocument/2006/relationships/font" Target="fonts/font17.fntdata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font" Target="fonts/font13.fntdata"/><Relationship Id="rId30" Type="http://schemas.openxmlformats.org/officeDocument/2006/relationships/font" Target="fonts/font16.fntdata"/><Relationship Id="rId48" Type="http://customschemas.google.com/relationships/presentationmetadata" Target="metadata"/><Relationship Id="rId8" Type="http://schemas.openxmlformats.org/officeDocument/2006/relationships/slide" Target="slides/slide4.xml"/><Relationship Id="rId51" Type="http://schemas.openxmlformats.org/officeDocument/2006/relationships/theme" Target="theme/theme1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isdair macdonald" userId="jB0IcuHBEINeFKE+BJ6T51hglHMTetGBacC/PLHzd+c=" providerId="None" clId="Web-{706BB66E-32C4-4965-8DF5-B247C250160E}"/>
    <pc:docChg chg="modSld">
      <pc:chgData name="alisdair macdonald" userId="jB0IcuHBEINeFKE+BJ6T51hglHMTetGBacC/PLHzd+c=" providerId="None" clId="Web-{706BB66E-32C4-4965-8DF5-B247C250160E}" dt="2025-07-31T12:02:55.792" v="14" actId="1076"/>
      <pc:docMkLst>
        <pc:docMk/>
      </pc:docMkLst>
      <pc:sldChg chg="addSp delSp modSp">
        <pc:chgData name="alisdair macdonald" userId="jB0IcuHBEINeFKE+BJ6T51hglHMTetGBacC/PLHzd+c=" providerId="None" clId="Web-{706BB66E-32C4-4965-8DF5-B247C250160E}" dt="2025-07-31T12:02:55.792" v="14" actId="1076"/>
        <pc:sldMkLst>
          <pc:docMk/>
          <pc:sldMk cId="527111355" sldId="292"/>
        </pc:sldMkLst>
      </pc:sldChg>
    </pc:docChg>
  </pc:docChgLst>
  <pc:docChgLst>
    <pc:chgData name="alisdair macdonald" userId="jB0IcuHBEINeFKE+BJ6T51hglHMTetGBacC/PLHzd+c=" providerId="None" clId="Web-{0AB4848B-6A4A-4953-9BCB-A500A85F95BC}"/>
    <pc:docChg chg="modSld">
      <pc:chgData name="alisdair macdonald" userId="jB0IcuHBEINeFKE+BJ6T51hglHMTetGBacC/PLHzd+c=" providerId="None" clId="Web-{0AB4848B-6A4A-4953-9BCB-A500A85F95BC}" dt="2025-08-05T10:38:08.654" v="1" actId="1076"/>
      <pc:docMkLst>
        <pc:docMk/>
      </pc:docMkLst>
      <pc:sldChg chg="modSp">
        <pc:chgData name="alisdair macdonald" userId="jB0IcuHBEINeFKE+BJ6T51hglHMTetGBacC/PLHzd+c=" providerId="None" clId="Web-{0AB4848B-6A4A-4953-9BCB-A500A85F95BC}" dt="2025-08-05T10:38:08.654" v="1" actId="1076"/>
        <pc:sldMkLst>
          <pc:docMk/>
          <pc:sldMk cId="527111355" sldId="292"/>
        </pc:sldMkLst>
        <pc:picChg chg="mod">
          <ac:chgData name="alisdair macdonald" userId="jB0IcuHBEINeFKE+BJ6T51hglHMTetGBacC/PLHzd+c=" providerId="None" clId="Web-{0AB4848B-6A4A-4953-9BCB-A500A85F95BC}" dt="2025-08-05T10:38:08.654" v="1" actId="1076"/>
          <ac:picMkLst>
            <pc:docMk/>
            <pc:sldMk cId="527111355" sldId="292"/>
            <ac:picMk id="2" creationId="{7AA619E2-93D4-47F1-C32F-700142E8D115}"/>
          </ac:picMkLst>
        </pc:picChg>
      </pc:sldChg>
    </pc:docChg>
  </pc:docChgLst>
  <pc:docChgLst>
    <pc:chgData name="hello@alisdairmacdonald.co.uk" userId="S::urn:spo:guest#hello@alisdairmacdonald.co.uk::" providerId="AD" clId="Web-{CADF8599-F4C1-1152-C0E5-88A08A1FD8D4}"/>
    <pc:docChg chg="modSld">
      <pc:chgData name="hello@alisdairmacdonald.co.uk" userId="S::urn:spo:guest#hello@alisdairmacdonald.co.uk::" providerId="AD" clId="Web-{CADF8599-F4C1-1152-C0E5-88A08A1FD8D4}" dt="2025-09-03T15:34:25.121" v="18" actId="1076"/>
      <pc:docMkLst>
        <pc:docMk/>
      </pc:docMkLst>
      <pc:sldChg chg="modSp">
        <pc:chgData name="hello@alisdairmacdonald.co.uk" userId="S::urn:spo:guest#hello@alisdairmacdonald.co.uk::" providerId="AD" clId="Web-{CADF8599-F4C1-1152-C0E5-88A08A1FD8D4}" dt="2025-09-03T15:34:25.121" v="18" actId="1076"/>
        <pc:sldMkLst>
          <pc:docMk/>
          <pc:sldMk cId="3852764905" sldId="301"/>
        </pc:sldMkLst>
        <pc:spChg chg="mod ord">
          <ac:chgData name="hello@alisdairmacdonald.co.uk" userId="S::urn:spo:guest#hello@alisdairmacdonald.co.uk::" providerId="AD" clId="Web-{CADF8599-F4C1-1152-C0E5-88A08A1FD8D4}" dt="2025-09-03T15:32:45.071" v="3" actId="1076"/>
          <ac:spMkLst>
            <pc:docMk/>
            <pc:sldMk cId="3852764905" sldId="301"/>
            <ac:spMk id="15" creationId="{42CD3B18-2285-8FA1-85C1-9C867D1A1091}"/>
          </ac:spMkLst>
        </pc:spChg>
        <pc:picChg chg="mod modCrop">
          <ac:chgData name="hello@alisdairmacdonald.co.uk" userId="S::urn:spo:guest#hello@alisdairmacdonald.co.uk::" providerId="AD" clId="Web-{CADF8599-F4C1-1152-C0E5-88A08A1FD8D4}" dt="2025-09-03T15:34:25.121" v="18" actId="1076"/>
          <ac:picMkLst>
            <pc:docMk/>
            <pc:sldMk cId="3852764905" sldId="301"/>
            <ac:picMk id="2" creationId="{8B2857EF-167F-1F0A-1729-2556A3C2A303}"/>
          </ac:picMkLst>
        </pc:picChg>
      </pc:sldChg>
      <pc:sldChg chg="addSp delSp modSp">
        <pc:chgData name="hello@alisdairmacdonald.co.uk" userId="S::urn:spo:guest#hello@alisdairmacdonald.co.uk::" providerId="AD" clId="Web-{CADF8599-F4C1-1152-C0E5-88A08A1FD8D4}" dt="2025-09-03T15:33:25.712" v="11"/>
        <pc:sldMkLst>
          <pc:docMk/>
          <pc:sldMk cId="2081197235" sldId="303"/>
        </pc:sldMkLst>
        <pc:spChg chg="add">
          <ac:chgData name="hello@alisdairmacdonald.co.uk" userId="S::urn:spo:guest#hello@alisdairmacdonald.co.uk::" providerId="AD" clId="Web-{CADF8599-F4C1-1152-C0E5-88A08A1FD8D4}" dt="2025-09-03T15:32:55.806" v="6"/>
          <ac:spMkLst>
            <pc:docMk/>
            <pc:sldMk cId="2081197235" sldId="303"/>
            <ac:spMk id="4" creationId="{A91F7AE1-ABC3-5E94-422B-CEECC6D4084D}"/>
          </ac:spMkLst>
        </pc:spChg>
        <pc:spChg chg="del mod">
          <ac:chgData name="hello@alisdairmacdonald.co.uk" userId="S::urn:spo:guest#hello@alisdairmacdonald.co.uk::" providerId="AD" clId="Web-{CADF8599-F4C1-1152-C0E5-88A08A1FD8D4}" dt="2025-09-03T15:32:55.572" v="5"/>
          <ac:spMkLst>
            <pc:docMk/>
            <pc:sldMk cId="2081197235" sldId="303"/>
            <ac:spMk id="6" creationId="{17EB4E2D-7429-494A-9355-A47E1A3B625D}"/>
          </ac:spMkLst>
        </pc:spChg>
        <pc:picChg chg="mod modCrop">
          <ac:chgData name="hello@alisdairmacdonald.co.uk" userId="S::urn:spo:guest#hello@alisdairmacdonald.co.uk::" providerId="AD" clId="Web-{CADF8599-F4C1-1152-C0E5-88A08A1FD8D4}" dt="2025-09-03T15:33:25.712" v="11"/>
          <ac:picMkLst>
            <pc:docMk/>
            <pc:sldMk cId="2081197235" sldId="303"/>
            <ac:picMk id="2" creationId="{40007BDF-988E-3640-8A26-866A16C361BD}"/>
          </ac:picMkLst>
        </pc:picChg>
      </pc:sldChg>
      <pc:sldChg chg="addSp delSp modSp">
        <pc:chgData name="hello@alisdairmacdonald.co.uk" userId="S::urn:spo:guest#hello@alisdairmacdonald.co.uk::" providerId="AD" clId="Web-{CADF8599-F4C1-1152-C0E5-88A08A1FD8D4}" dt="2025-09-03T15:33:06.806" v="9"/>
        <pc:sldMkLst>
          <pc:docMk/>
          <pc:sldMk cId="1451163633" sldId="304"/>
        </pc:sldMkLst>
        <pc:spChg chg="add">
          <ac:chgData name="hello@alisdairmacdonald.co.uk" userId="S::urn:spo:guest#hello@alisdairmacdonald.co.uk::" providerId="AD" clId="Web-{CADF8599-F4C1-1152-C0E5-88A08A1FD8D4}" dt="2025-09-03T15:33:06.806" v="9"/>
          <ac:spMkLst>
            <pc:docMk/>
            <pc:sldMk cId="1451163633" sldId="304"/>
            <ac:spMk id="3" creationId="{7438336A-C771-C724-6BAF-FA637C2A4A1F}"/>
          </ac:spMkLst>
        </pc:spChg>
        <pc:spChg chg="del mod">
          <ac:chgData name="hello@alisdairmacdonald.co.uk" userId="S::urn:spo:guest#hello@alisdairmacdonald.co.uk::" providerId="AD" clId="Web-{CADF8599-F4C1-1152-C0E5-88A08A1FD8D4}" dt="2025-09-03T15:33:06.666" v="8"/>
          <ac:spMkLst>
            <pc:docMk/>
            <pc:sldMk cId="1451163633" sldId="304"/>
            <ac:spMk id="5" creationId="{5E446FD6-6540-36FA-6146-7E1EDC16FE76}"/>
          </ac:spMkLst>
        </pc:spChg>
      </pc:sldChg>
    </pc:docChg>
  </pc:docChgLst>
  <pc:docChgLst>
    <pc:chgData name="alisdair macdonald" userId="jB0IcuHBEINeFKE+BJ6T51hglHMTetGBacC/PLHzd+c=" providerId="None" clId="Web-{5EC10647-E8F0-4352-9A5E-C2DD153BC188}"/>
    <pc:docChg chg="modSld">
      <pc:chgData name="alisdair macdonald" userId="jB0IcuHBEINeFKE+BJ6T51hglHMTetGBacC/PLHzd+c=" providerId="None" clId="Web-{5EC10647-E8F0-4352-9A5E-C2DD153BC188}" dt="2025-06-30T15:07:29.194" v="153"/>
      <pc:docMkLst>
        <pc:docMk/>
      </pc:docMkLst>
      <pc:sldChg chg="addSp delSp modSp">
        <pc:chgData name="alisdair macdonald" userId="jB0IcuHBEINeFKE+BJ6T51hglHMTetGBacC/PLHzd+c=" providerId="None" clId="Web-{5EC10647-E8F0-4352-9A5E-C2DD153BC188}" dt="2025-06-30T14:29:12.822" v="5" actId="20577"/>
        <pc:sldMkLst>
          <pc:docMk/>
          <pc:sldMk cId="0" sldId="257"/>
        </pc:sldMkLst>
      </pc:sldChg>
      <pc:sldChg chg="modSp">
        <pc:chgData name="alisdair macdonald" userId="jB0IcuHBEINeFKE+BJ6T51hglHMTetGBacC/PLHzd+c=" providerId="None" clId="Web-{5EC10647-E8F0-4352-9A5E-C2DD153BC188}" dt="2025-06-30T15:06:56.552" v="149"/>
        <pc:sldMkLst>
          <pc:docMk/>
          <pc:sldMk cId="527111355" sldId="292"/>
        </pc:sldMkLst>
      </pc:sldChg>
      <pc:sldChg chg="addSp delSp modSp">
        <pc:chgData name="alisdair macdonald" userId="jB0IcuHBEINeFKE+BJ6T51hglHMTetGBacC/PLHzd+c=" providerId="None" clId="Web-{5EC10647-E8F0-4352-9A5E-C2DD153BC188}" dt="2025-06-30T15:00:15.255" v="111"/>
        <pc:sldMkLst>
          <pc:docMk/>
          <pc:sldMk cId="2852038096" sldId="293"/>
        </pc:sldMkLst>
      </pc:sldChg>
      <pc:sldChg chg="addSp delSp modSp">
        <pc:chgData name="alisdair macdonald" userId="jB0IcuHBEINeFKE+BJ6T51hglHMTetGBacC/PLHzd+c=" providerId="None" clId="Web-{5EC10647-E8F0-4352-9A5E-C2DD153BC188}" dt="2025-06-30T15:07:29.194" v="153"/>
        <pc:sldMkLst>
          <pc:docMk/>
          <pc:sldMk cId="3852764905" sldId="301"/>
        </pc:sldMkLst>
      </pc:sldChg>
    </pc:docChg>
  </pc:docChgLst>
  <pc:docChgLst>
    <pc:chgData name="alisdair.m@gmail.com" userId="S::urn:spo:guest#alisdair.m@gmail.com::" providerId="AD" clId="Web-{2B53DFF0-2D62-7283-0698-1EC8E419FC2D}"/>
    <pc:docChg chg="modSld">
      <pc:chgData name="alisdair.m@gmail.com" userId="S::urn:spo:guest#alisdair.m@gmail.com::" providerId="AD" clId="Web-{2B53DFF0-2D62-7283-0698-1EC8E419FC2D}" dt="2024-08-07T14:15:54.120" v="9" actId="1076"/>
      <pc:docMkLst>
        <pc:docMk/>
      </pc:docMkLst>
      <pc:sldChg chg="addSp delSp modSp">
        <pc:chgData name="alisdair.m@gmail.com" userId="S::urn:spo:guest#alisdair.m@gmail.com::" providerId="AD" clId="Web-{2B53DFF0-2D62-7283-0698-1EC8E419FC2D}" dt="2024-08-07T14:15:54.120" v="9" actId="1076"/>
        <pc:sldMkLst>
          <pc:docMk/>
          <pc:sldMk cId="2390929595" sldId="299"/>
        </pc:sldMkLst>
      </pc:sldChg>
    </pc:docChg>
  </pc:docChgLst>
  <pc:docChgLst>
    <pc:chgData name="lauraellenkennedy@outlook.com" userId="S::urn:spo:guest#lauraellenkennedy@outlook.com::" providerId="AD" clId="Web-{14C6D839-B7DB-2D4C-C00B-EFF5B6B889EA}"/>
    <pc:docChg chg="modSld">
      <pc:chgData name="lauraellenkennedy@outlook.com" userId="S::urn:spo:guest#lauraellenkennedy@outlook.com::" providerId="AD" clId="Web-{14C6D839-B7DB-2D4C-C00B-EFF5B6B889EA}" dt="2024-07-30T10:12:25.829" v="54" actId="20577"/>
      <pc:docMkLst>
        <pc:docMk/>
      </pc:docMkLst>
      <pc:sldChg chg="modSp">
        <pc:chgData name="lauraellenkennedy@outlook.com" userId="S::urn:spo:guest#lauraellenkennedy@outlook.com::" providerId="AD" clId="Web-{14C6D839-B7DB-2D4C-C00B-EFF5B6B889EA}" dt="2024-07-30T09:55:35.229" v="1" actId="20577"/>
        <pc:sldMkLst>
          <pc:docMk/>
          <pc:sldMk cId="527111355" sldId="292"/>
        </pc:sldMkLst>
      </pc:sldChg>
      <pc:sldChg chg="modSp">
        <pc:chgData name="lauraellenkennedy@outlook.com" userId="S::urn:spo:guest#lauraellenkennedy@outlook.com::" providerId="AD" clId="Web-{14C6D839-B7DB-2D4C-C00B-EFF5B6B889EA}" dt="2024-07-30T10:12:25.829" v="54" actId="20577"/>
        <pc:sldMkLst>
          <pc:docMk/>
          <pc:sldMk cId="2390929595" sldId="299"/>
        </pc:sldMkLst>
      </pc:sldChg>
      <pc:sldChg chg="modSp">
        <pc:chgData name="lauraellenkennedy@outlook.com" userId="S::urn:spo:guest#lauraellenkennedy@outlook.com::" providerId="AD" clId="Web-{14C6D839-B7DB-2D4C-C00B-EFF5B6B889EA}" dt="2024-07-30T10:11:59.766" v="50" actId="20577"/>
        <pc:sldMkLst>
          <pc:docMk/>
          <pc:sldMk cId="3333779762" sldId="300"/>
        </pc:sldMkLst>
      </pc:sldChg>
      <pc:sldChg chg="modSp">
        <pc:chgData name="lauraellenkennedy@outlook.com" userId="S::urn:spo:guest#lauraellenkennedy@outlook.com::" providerId="AD" clId="Web-{14C6D839-B7DB-2D4C-C00B-EFF5B6B889EA}" dt="2024-07-30T10:08:55.697" v="31" actId="20577"/>
        <pc:sldMkLst>
          <pc:docMk/>
          <pc:sldMk cId="3852764905" sldId="301"/>
        </pc:sldMkLst>
      </pc:sldChg>
      <pc:sldChg chg="modSp">
        <pc:chgData name="lauraellenkennedy@outlook.com" userId="S::urn:spo:guest#lauraellenkennedy@outlook.com::" providerId="AD" clId="Web-{14C6D839-B7DB-2D4C-C00B-EFF5B6B889EA}" dt="2024-07-30T10:10:30.325" v="36" actId="20577"/>
        <pc:sldMkLst>
          <pc:docMk/>
          <pc:sldMk cId="2131915540" sldId="302"/>
        </pc:sldMkLst>
      </pc:sldChg>
      <pc:sldChg chg="modSp">
        <pc:chgData name="lauraellenkennedy@outlook.com" userId="S::urn:spo:guest#lauraellenkennedy@outlook.com::" providerId="AD" clId="Web-{14C6D839-B7DB-2D4C-C00B-EFF5B6B889EA}" dt="2024-07-30T10:11:31.812" v="47" actId="20577"/>
        <pc:sldMkLst>
          <pc:docMk/>
          <pc:sldMk cId="2081197235" sldId="303"/>
        </pc:sldMkLst>
      </pc:sldChg>
    </pc:docChg>
  </pc:docChgLst>
  <pc:docChgLst>
    <pc:chgData name="alisdair macdonald" userId="jB0IcuHBEINeFKE+BJ6T51hglHMTetGBacC/PLHzd+c=" providerId="None" clId="Web-{C1FA6F48-343E-4BDF-AF7F-C8755F0E80BB}"/>
    <pc:docChg chg="modSld">
      <pc:chgData name="alisdair macdonald" userId="jB0IcuHBEINeFKE+BJ6T51hglHMTetGBacC/PLHzd+c=" providerId="None" clId="Web-{C1FA6F48-343E-4BDF-AF7F-C8755F0E80BB}" dt="2025-07-14T12:56:44.160" v="57"/>
      <pc:docMkLst>
        <pc:docMk/>
      </pc:docMkLst>
      <pc:sldChg chg="addSp delSp modSp">
        <pc:chgData name="alisdair macdonald" userId="jB0IcuHBEINeFKE+BJ6T51hglHMTetGBacC/PLHzd+c=" providerId="None" clId="Web-{C1FA6F48-343E-4BDF-AF7F-C8755F0E80BB}" dt="2025-07-14T12:51:50.431" v="41" actId="1076"/>
        <pc:sldMkLst>
          <pc:docMk/>
          <pc:sldMk cId="0" sldId="257"/>
        </pc:sldMkLst>
      </pc:sldChg>
      <pc:sldChg chg="addSp delSp modSp">
        <pc:chgData name="alisdair macdonald" userId="jB0IcuHBEINeFKE+BJ6T51hglHMTetGBacC/PLHzd+c=" providerId="None" clId="Web-{C1FA6F48-343E-4BDF-AF7F-C8755F0E80BB}" dt="2025-07-14T12:51:27.430" v="37"/>
        <pc:sldMkLst>
          <pc:docMk/>
          <pc:sldMk cId="527111355" sldId="292"/>
        </pc:sldMkLst>
      </pc:sldChg>
      <pc:sldChg chg="addSp modSp">
        <pc:chgData name="alisdair macdonald" userId="jB0IcuHBEINeFKE+BJ6T51hglHMTetGBacC/PLHzd+c=" providerId="None" clId="Web-{C1FA6F48-343E-4BDF-AF7F-C8755F0E80BB}" dt="2025-07-14T12:55:30.423" v="50" actId="1076"/>
        <pc:sldMkLst>
          <pc:docMk/>
          <pc:sldMk cId="2852038096" sldId="293"/>
        </pc:sldMkLst>
      </pc:sldChg>
      <pc:sldChg chg="modSp">
        <pc:chgData name="alisdair macdonald" userId="jB0IcuHBEINeFKE+BJ6T51hglHMTetGBacC/PLHzd+c=" providerId="None" clId="Web-{C1FA6F48-343E-4BDF-AF7F-C8755F0E80BB}" dt="2025-07-14T12:50:43.413" v="29" actId="20577"/>
        <pc:sldMkLst>
          <pc:docMk/>
          <pc:sldMk cId="2390929595" sldId="299"/>
        </pc:sldMkLst>
      </pc:sldChg>
      <pc:sldChg chg="modSp">
        <pc:chgData name="alisdair macdonald" userId="jB0IcuHBEINeFKE+BJ6T51hglHMTetGBacC/PLHzd+c=" providerId="None" clId="Web-{C1FA6F48-343E-4BDF-AF7F-C8755F0E80BB}" dt="2025-07-14T12:50:49.663" v="31" actId="20577"/>
        <pc:sldMkLst>
          <pc:docMk/>
          <pc:sldMk cId="3333779762" sldId="300"/>
        </pc:sldMkLst>
      </pc:sldChg>
      <pc:sldChg chg="addSp delSp modSp">
        <pc:chgData name="alisdair macdonald" userId="jB0IcuHBEINeFKE+BJ6T51hglHMTetGBacC/PLHzd+c=" providerId="None" clId="Web-{C1FA6F48-343E-4BDF-AF7F-C8755F0E80BB}" dt="2025-07-14T12:55:39.361" v="51"/>
        <pc:sldMkLst>
          <pc:docMk/>
          <pc:sldMk cId="3852764905" sldId="301"/>
        </pc:sldMkLst>
      </pc:sldChg>
      <pc:sldChg chg="addSp delSp modSp">
        <pc:chgData name="alisdair macdonald" userId="jB0IcuHBEINeFKE+BJ6T51hglHMTetGBacC/PLHzd+c=" providerId="None" clId="Web-{C1FA6F48-343E-4BDF-AF7F-C8755F0E80BB}" dt="2025-07-14T12:56:04.846" v="53" actId="1076"/>
        <pc:sldMkLst>
          <pc:docMk/>
          <pc:sldMk cId="2131915540" sldId="302"/>
        </pc:sldMkLst>
      </pc:sldChg>
      <pc:sldChg chg="addSp delSp modSp">
        <pc:chgData name="alisdair macdonald" userId="jB0IcuHBEINeFKE+BJ6T51hglHMTetGBacC/PLHzd+c=" providerId="None" clId="Web-{C1FA6F48-343E-4BDF-AF7F-C8755F0E80BB}" dt="2025-07-14T12:56:25.878" v="55"/>
        <pc:sldMkLst>
          <pc:docMk/>
          <pc:sldMk cId="2081197235" sldId="303"/>
        </pc:sldMkLst>
      </pc:sldChg>
      <pc:sldChg chg="addSp delSp modSp">
        <pc:chgData name="alisdair macdonald" userId="jB0IcuHBEINeFKE+BJ6T51hglHMTetGBacC/PLHzd+c=" providerId="None" clId="Web-{C1FA6F48-343E-4BDF-AF7F-C8755F0E80BB}" dt="2025-07-14T12:56:44.160" v="57"/>
        <pc:sldMkLst>
          <pc:docMk/>
          <pc:sldMk cId="1451163633" sldId="304"/>
        </pc:sldMkLst>
      </pc:sldChg>
    </pc:docChg>
  </pc:docChgLst>
  <pc:docChgLst>
    <pc:chgData name="alisdair macdonald" userId="jB0IcuHBEINeFKE+BJ6T51hglHMTetGBacC/PLHzd+c=" providerId="None" clId="Web-{C66C4252-1036-40A0-A7D6-52EFCB7B1367}"/>
    <pc:docChg chg="modSld">
      <pc:chgData name="alisdair macdonald" userId="jB0IcuHBEINeFKE+BJ6T51hglHMTetGBacC/PLHzd+c=" providerId="None" clId="Web-{C66C4252-1036-40A0-A7D6-52EFCB7B1367}" dt="2025-07-14T12:40:30.588" v="178"/>
      <pc:docMkLst>
        <pc:docMk/>
      </pc:docMkLst>
      <pc:sldChg chg="modSp">
        <pc:chgData name="alisdair macdonald" userId="jB0IcuHBEINeFKE+BJ6T51hglHMTetGBacC/PLHzd+c=" providerId="None" clId="Web-{C66C4252-1036-40A0-A7D6-52EFCB7B1367}" dt="2025-07-14T12:31:44.751" v="100" actId="1076"/>
        <pc:sldMkLst>
          <pc:docMk/>
          <pc:sldMk cId="0" sldId="257"/>
        </pc:sldMkLst>
      </pc:sldChg>
      <pc:sldChg chg="addSp delSp modSp">
        <pc:chgData name="alisdair macdonald" userId="jB0IcuHBEINeFKE+BJ6T51hglHMTetGBacC/PLHzd+c=" providerId="None" clId="Web-{C66C4252-1036-40A0-A7D6-52EFCB7B1367}" dt="2025-07-14T11:56:41.188" v="59" actId="1076"/>
        <pc:sldMkLst>
          <pc:docMk/>
          <pc:sldMk cId="527111355" sldId="292"/>
        </pc:sldMkLst>
      </pc:sldChg>
      <pc:sldChg chg="modSp">
        <pc:chgData name="alisdair macdonald" userId="jB0IcuHBEINeFKE+BJ6T51hglHMTetGBacC/PLHzd+c=" providerId="None" clId="Web-{C66C4252-1036-40A0-A7D6-52EFCB7B1367}" dt="2025-07-14T12:37:24.355" v="165" actId="14100"/>
        <pc:sldMkLst>
          <pc:docMk/>
          <pc:sldMk cId="3333779762" sldId="300"/>
        </pc:sldMkLst>
      </pc:sldChg>
      <pc:sldChg chg="modSp">
        <pc:chgData name="alisdair macdonald" userId="jB0IcuHBEINeFKE+BJ6T51hglHMTetGBacC/PLHzd+c=" providerId="None" clId="Web-{C66C4252-1036-40A0-A7D6-52EFCB7B1367}" dt="2025-07-14T12:32:15.519" v="106" actId="1076"/>
        <pc:sldMkLst>
          <pc:docMk/>
          <pc:sldMk cId="3852764905" sldId="301"/>
        </pc:sldMkLst>
      </pc:sldChg>
      <pc:sldChg chg="modSp">
        <pc:chgData name="alisdair macdonald" userId="jB0IcuHBEINeFKE+BJ6T51hglHMTetGBacC/PLHzd+c=" providerId="None" clId="Web-{C66C4252-1036-40A0-A7D6-52EFCB7B1367}" dt="2025-07-14T12:15:23.710" v="94" actId="20577"/>
        <pc:sldMkLst>
          <pc:docMk/>
          <pc:sldMk cId="2131915540" sldId="302"/>
        </pc:sldMkLst>
      </pc:sldChg>
      <pc:sldChg chg="addSp delSp modSp">
        <pc:chgData name="alisdair macdonald" userId="jB0IcuHBEINeFKE+BJ6T51hglHMTetGBacC/PLHzd+c=" providerId="None" clId="Web-{C66C4252-1036-40A0-A7D6-52EFCB7B1367}" dt="2025-07-14T12:32:38.380" v="110"/>
        <pc:sldMkLst>
          <pc:docMk/>
          <pc:sldMk cId="2081197235" sldId="303"/>
        </pc:sldMkLst>
      </pc:sldChg>
      <pc:sldChg chg="addSp delSp modSp">
        <pc:chgData name="alisdair macdonald" userId="jB0IcuHBEINeFKE+BJ6T51hglHMTetGBacC/PLHzd+c=" providerId="None" clId="Web-{C66C4252-1036-40A0-A7D6-52EFCB7B1367}" dt="2025-07-14T12:40:30.588" v="178"/>
        <pc:sldMkLst>
          <pc:docMk/>
          <pc:sldMk cId="1451163633" sldId="304"/>
        </pc:sldMkLst>
      </pc:sldChg>
    </pc:docChg>
  </pc:docChgLst>
  <pc:docChgLst>
    <pc:chgData name="alisdair.m@gmail.com" userId="S::urn:spo:guest#alisdair.m@gmail.com::" providerId="AD" clId="Web-{A9667C02-9EFD-461C-DC93-02151EF0B474}"/>
    <pc:docChg chg="modSld">
      <pc:chgData name="alisdair.m@gmail.com" userId="S::urn:spo:guest#alisdair.m@gmail.com::" providerId="AD" clId="Web-{A9667C02-9EFD-461C-DC93-02151EF0B474}" dt="2024-07-29T15:44:02.211" v="53"/>
      <pc:docMkLst>
        <pc:docMk/>
      </pc:docMkLst>
      <pc:sldChg chg="addSp delSp modSp">
        <pc:chgData name="alisdair.m@gmail.com" userId="S::urn:spo:guest#alisdair.m@gmail.com::" providerId="AD" clId="Web-{A9667C02-9EFD-461C-DC93-02151EF0B474}" dt="2024-07-29T15:43:10.318" v="43" actId="20577"/>
        <pc:sldMkLst>
          <pc:docMk/>
          <pc:sldMk cId="527111355" sldId="292"/>
        </pc:sldMkLst>
      </pc:sldChg>
      <pc:sldChg chg="addSp delSp modSp">
        <pc:chgData name="alisdair.m@gmail.com" userId="S::urn:spo:guest#alisdair.m@gmail.com::" providerId="AD" clId="Web-{A9667C02-9EFD-461C-DC93-02151EF0B474}" dt="2024-07-29T15:44:02.211" v="53"/>
        <pc:sldMkLst>
          <pc:docMk/>
          <pc:sldMk cId="3852764905" sldId="301"/>
        </pc:sldMkLst>
      </pc:sldChg>
    </pc:docChg>
  </pc:docChgLst>
  <pc:docChgLst>
    <pc:chgData name="Rebecca Mason-Bond" clId="Web-{A4513047-723C-480B-A0BD-4CB4E2054597}"/>
    <pc:docChg chg="modSld">
      <pc:chgData name="Rebecca Mason-Bond" userId="" providerId="" clId="Web-{A4513047-723C-480B-A0BD-4CB4E2054597}" dt="2023-09-08T15:35:55.661" v="199" actId="1076"/>
      <pc:docMkLst>
        <pc:docMk/>
      </pc:docMkLst>
      <pc:sldChg chg="modSp">
        <pc:chgData name="Rebecca Mason-Bond" userId="" providerId="" clId="Web-{A4513047-723C-480B-A0BD-4CB4E2054597}" dt="2023-09-08T15:12:58.703" v="34" actId="20577"/>
        <pc:sldMkLst>
          <pc:docMk/>
          <pc:sldMk cId="0" sldId="257"/>
        </pc:sldMkLst>
      </pc:sldChg>
      <pc:sldChg chg="modSp">
        <pc:chgData name="Rebecca Mason-Bond" userId="" providerId="" clId="Web-{A4513047-723C-480B-A0BD-4CB4E2054597}" dt="2023-09-08T15:27:01.772" v="111" actId="14100"/>
        <pc:sldMkLst>
          <pc:docMk/>
          <pc:sldMk cId="1185273385" sldId="279"/>
        </pc:sldMkLst>
      </pc:sldChg>
      <pc:sldChg chg="modSp">
        <pc:chgData name="Rebecca Mason-Bond" userId="" providerId="" clId="Web-{A4513047-723C-480B-A0BD-4CB4E2054597}" dt="2023-09-08T15:35:55.661" v="199" actId="1076"/>
        <pc:sldMkLst>
          <pc:docMk/>
          <pc:sldMk cId="1820213506" sldId="287"/>
        </pc:sldMkLst>
      </pc:sldChg>
      <pc:sldChg chg="modSp">
        <pc:chgData name="Rebecca Mason-Bond" userId="" providerId="" clId="Web-{A4513047-723C-480B-A0BD-4CB4E2054597}" dt="2023-09-08T15:16:37.037" v="44" actId="20577"/>
        <pc:sldMkLst>
          <pc:docMk/>
          <pc:sldMk cId="527111355" sldId="292"/>
        </pc:sldMkLst>
      </pc:sldChg>
      <pc:sldChg chg="modSp">
        <pc:chgData name="Rebecca Mason-Bond" userId="" providerId="" clId="Web-{A4513047-723C-480B-A0BD-4CB4E2054597}" dt="2023-09-08T15:29:41.104" v="120" actId="1076"/>
        <pc:sldMkLst>
          <pc:docMk/>
          <pc:sldMk cId="2852038096" sldId="293"/>
        </pc:sldMkLst>
      </pc:sldChg>
      <pc:sldChg chg="modSp">
        <pc:chgData name="Rebecca Mason-Bond" userId="" providerId="" clId="Web-{A4513047-723C-480B-A0BD-4CB4E2054597}" dt="2023-09-08T15:24:54.066" v="96" actId="20577"/>
        <pc:sldMkLst>
          <pc:docMk/>
          <pc:sldMk cId="2357325085" sldId="296"/>
        </pc:sldMkLst>
      </pc:sldChg>
      <pc:sldChg chg="modSp">
        <pc:chgData name="Rebecca Mason-Bond" userId="" providerId="" clId="Web-{A4513047-723C-480B-A0BD-4CB4E2054597}" dt="2023-09-08T15:23:09.672" v="82" actId="20577"/>
        <pc:sldMkLst>
          <pc:docMk/>
          <pc:sldMk cId="3680485677" sldId="297"/>
        </pc:sldMkLst>
      </pc:sldChg>
      <pc:sldChg chg="modSp">
        <pc:chgData name="Rebecca Mason-Bond" userId="" providerId="" clId="Web-{A4513047-723C-480B-A0BD-4CB4E2054597}" dt="2023-09-08T15:31:15.341" v="124" actId="14100"/>
        <pc:sldMkLst>
          <pc:docMk/>
          <pc:sldMk cId="2390929595" sldId="299"/>
        </pc:sldMkLst>
      </pc:sldChg>
      <pc:sldChg chg="modSp">
        <pc:chgData name="Rebecca Mason-Bond" userId="" providerId="" clId="Web-{A4513047-723C-480B-A0BD-4CB4E2054597}" dt="2023-09-08T15:14:24.940" v="35" actId="20577"/>
        <pc:sldMkLst>
          <pc:docMk/>
          <pc:sldMk cId="3333779762" sldId="300"/>
        </pc:sldMkLst>
      </pc:sldChg>
    </pc:docChg>
  </pc:docChgLst>
  <pc:docChgLst>
    <pc:chgData name="alisdair macdonald" userId="jB0IcuHBEINeFKE+BJ6T51hglHMTetGBacC/PLHzd+c=" providerId="None" clId="Web-{AD094740-CA95-4EC8-AA09-8ACA30D8D5BE}"/>
    <pc:docChg chg="modSld">
      <pc:chgData name="alisdair macdonald" userId="jB0IcuHBEINeFKE+BJ6T51hglHMTetGBacC/PLHzd+c=" providerId="None" clId="Web-{AD094740-CA95-4EC8-AA09-8ACA30D8D5BE}" dt="2025-07-31T12:24:03.009" v="2" actId="1076"/>
      <pc:docMkLst>
        <pc:docMk/>
      </pc:docMkLst>
      <pc:sldChg chg="modSp">
        <pc:chgData name="alisdair macdonald" userId="jB0IcuHBEINeFKE+BJ6T51hglHMTetGBacC/PLHzd+c=" providerId="None" clId="Web-{AD094740-CA95-4EC8-AA09-8ACA30D8D5BE}" dt="2025-07-31T12:24:03.009" v="2" actId="1076"/>
        <pc:sldMkLst>
          <pc:docMk/>
          <pc:sldMk cId="527111355" sldId="292"/>
        </pc:sldMkLst>
      </pc:sldChg>
    </pc:docChg>
  </pc:docChgLst>
  <pc:docChgLst>
    <pc:chgData name="Issy Booth" userId="S::isabelleb@unicef.org.uk::95590697-42e6-45d1-b9a0-5c7c6819ef82" providerId="AD" clId="Web-{5B94BE3C-0DC6-2F37-D1EB-C2E2AD28CFEF}"/>
    <pc:docChg chg="modSld">
      <pc:chgData name="Issy Booth" userId="S::isabelleb@unicef.org.uk::95590697-42e6-45d1-b9a0-5c7c6819ef82" providerId="AD" clId="Web-{5B94BE3C-0DC6-2F37-D1EB-C2E2AD28CFEF}" dt="2024-07-16T14:02:19.427" v="381" actId="20577"/>
      <pc:docMkLst>
        <pc:docMk/>
      </pc:docMkLst>
      <pc:sldChg chg="modSp">
        <pc:chgData name="Issy Booth" userId="S::isabelleb@unicef.org.uk::95590697-42e6-45d1-b9a0-5c7c6819ef82" providerId="AD" clId="Web-{5B94BE3C-0DC6-2F37-D1EB-C2E2AD28CFEF}" dt="2024-07-16T14:02:19.427" v="381" actId="20577"/>
        <pc:sldMkLst>
          <pc:docMk/>
          <pc:sldMk cId="3333779762" sldId="300"/>
        </pc:sldMkLst>
      </pc:sldChg>
      <pc:sldChg chg="modSp">
        <pc:chgData name="Issy Booth" userId="S::isabelleb@unicef.org.uk::95590697-42e6-45d1-b9a0-5c7c6819ef82" providerId="AD" clId="Web-{5B94BE3C-0DC6-2F37-D1EB-C2E2AD28CFEF}" dt="2024-07-16T13:59:26.798" v="236" actId="20577"/>
        <pc:sldMkLst>
          <pc:docMk/>
          <pc:sldMk cId="3852764905" sldId="301"/>
        </pc:sldMkLst>
      </pc:sldChg>
      <pc:sldChg chg="modSp">
        <pc:chgData name="Issy Booth" userId="S::isabelleb@unicef.org.uk::95590697-42e6-45d1-b9a0-5c7c6819ef82" providerId="AD" clId="Web-{5B94BE3C-0DC6-2F37-D1EB-C2E2AD28CFEF}" dt="2024-07-16T14:00:18.940" v="237" actId="20577"/>
        <pc:sldMkLst>
          <pc:docMk/>
          <pc:sldMk cId="2131915540" sldId="302"/>
        </pc:sldMkLst>
      </pc:sldChg>
      <pc:sldChg chg="modSp">
        <pc:chgData name="Issy Booth" userId="S::isabelleb@unicef.org.uk::95590697-42e6-45d1-b9a0-5c7c6819ef82" providerId="AD" clId="Web-{5B94BE3C-0DC6-2F37-D1EB-C2E2AD28CFEF}" dt="2024-07-16T14:00:26.315" v="238" actId="20577"/>
        <pc:sldMkLst>
          <pc:docMk/>
          <pc:sldMk cId="2081197235" sldId="303"/>
        </pc:sldMkLst>
      </pc:sldChg>
    </pc:docChg>
  </pc:docChgLst>
  <pc:docChgLst>
    <pc:chgData name="alisdair macdonald" userId="jB0IcuHBEINeFKE+BJ6T51hglHMTetGBacC/PLHzd+c=" providerId="None" clId="Web-{6FEB1A03-E302-4B51-94A2-A945ED029BF3}"/>
    <pc:docChg chg="modSld">
      <pc:chgData name="alisdair macdonald" userId="jB0IcuHBEINeFKE+BJ6T51hglHMTetGBacC/PLHzd+c=" providerId="None" clId="Web-{6FEB1A03-E302-4B51-94A2-A945ED029BF3}" dt="2025-08-05T10:37:17.810" v="20" actId="1076"/>
      <pc:docMkLst>
        <pc:docMk/>
      </pc:docMkLst>
    </pc:docChg>
  </pc:docChgLst>
  <pc:docChgLst>
    <pc:chgData name="alisdair macdonald" userId="jB0IcuHBEINeFKE+BJ6T51hglHMTetGBacC/PLHzd+c=" providerId="None" clId="Web-{B310A16C-0BA3-466C-8AD9-9660DF5FBD4C}"/>
    <pc:docChg chg="modSld">
      <pc:chgData name="alisdair macdonald" userId="jB0IcuHBEINeFKE+BJ6T51hglHMTetGBacC/PLHzd+c=" providerId="None" clId="Web-{B310A16C-0BA3-466C-8AD9-9660DF5FBD4C}" dt="2025-08-15T08:54:50.366" v="9" actId="1076"/>
      <pc:docMkLst>
        <pc:docMk/>
      </pc:docMkLst>
      <pc:sldChg chg="addSp delSp modSp">
        <pc:chgData name="alisdair macdonald" userId="jB0IcuHBEINeFKE+BJ6T51hglHMTetGBacC/PLHzd+c=" providerId="None" clId="Web-{B310A16C-0BA3-466C-8AD9-9660DF5FBD4C}" dt="2025-08-15T08:54:50.366" v="9" actId="1076"/>
        <pc:sldMkLst>
          <pc:docMk/>
          <pc:sldMk cId="2390929595" sldId="299"/>
        </pc:sldMkLst>
        <pc:picChg chg="add mod">
          <ac:chgData name="alisdair macdonald" userId="jB0IcuHBEINeFKE+BJ6T51hglHMTetGBacC/PLHzd+c=" providerId="None" clId="Web-{B310A16C-0BA3-466C-8AD9-9660DF5FBD4C}" dt="2025-08-15T08:54:50.366" v="9" actId="1076"/>
          <ac:picMkLst>
            <pc:docMk/>
            <pc:sldMk cId="2390929595" sldId="299"/>
            <ac:picMk id="4" creationId="{3F9F669C-A37A-E03F-4386-532B3C1A2A5A}"/>
          </ac:picMkLst>
        </pc:picChg>
      </pc:sldChg>
    </pc:docChg>
  </pc:docChgLst>
  <pc:docChgLst>
    <pc:chgData name="alisdair macdonald" userId="jB0IcuHBEINeFKE+BJ6T51hglHMTetGBacC/PLHzd+c=" providerId="None" clId="Web-{EEAB73B6-38F1-4F3F-9311-0B7E376BB136}"/>
    <pc:docChg chg="modSld">
      <pc:chgData name="alisdair macdonald" userId="jB0IcuHBEINeFKE+BJ6T51hglHMTetGBacC/PLHzd+c=" providerId="None" clId="Web-{EEAB73B6-38F1-4F3F-9311-0B7E376BB136}" dt="2025-07-14T13:00:46.474" v="23" actId="20577"/>
      <pc:docMkLst>
        <pc:docMk/>
      </pc:docMkLst>
      <pc:sldChg chg="modSp">
        <pc:chgData name="alisdair macdonald" userId="jB0IcuHBEINeFKE+BJ6T51hglHMTetGBacC/PLHzd+c=" providerId="None" clId="Web-{EEAB73B6-38F1-4F3F-9311-0B7E376BB136}" dt="2025-07-14T12:58:43.392" v="0" actId="14100"/>
        <pc:sldMkLst>
          <pc:docMk/>
          <pc:sldMk cId="0" sldId="257"/>
        </pc:sldMkLst>
      </pc:sldChg>
      <pc:sldChg chg="addSp delSp modSp">
        <pc:chgData name="alisdair macdonald" userId="jB0IcuHBEINeFKE+BJ6T51hglHMTetGBacC/PLHzd+c=" providerId="None" clId="Web-{EEAB73B6-38F1-4F3F-9311-0B7E376BB136}" dt="2025-07-14T12:59:50.082" v="14" actId="14100"/>
        <pc:sldMkLst>
          <pc:docMk/>
          <pc:sldMk cId="3852764905" sldId="301"/>
        </pc:sldMkLst>
      </pc:sldChg>
      <pc:sldChg chg="delSp modSp">
        <pc:chgData name="alisdair macdonald" userId="jB0IcuHBEINeFKE+BJ6T51hglHMTetGBacC/PLHzd+c=" providerId="None" clId="Web-{EEAB73B6-38F1-4F3F-9311-0B7E376BB136}" dt="2025-07-14T12:59:58.238" v="16"/>
        <pc:sldMkLst>
          <pc:docMk/>
          <pc:sldMk cId="2131915540" sldId="302"/>
        </pc:sldMkLst>
      </pc:sldChg>
      <pc:sldChg chg="modSp">
        <pc:chgData name="alisdair macdonald" userId="jB0IcuHBEINeFKE+BJ6T51hglHMTetGBacC/PLHzd+c=" providerId="None" clId="Web-{EEAB73B6-38F1-4F3F-9311-0B7E376BB136}" dt="2025-07-14T13:00:46.474" v="23" actId="20577"/>
        <pc:sldMkLst>
          <pc:docMk/>
          <pc:sldMk cId="1451163633" sldId="304"/>
        </pc:sldMkLst>
      </pc:sldChg>
    </pc:docChg>
  </pc:docChgLst>
  <pc:docChgLst>
    <pc:chgData name="Rebecca Mason-Bond" clId="Web-{BFC1A803-96CA-452A-BEBA-2F5CE8C535D7}"/>
    <pc:docChg chg="modSld">
      <pc:chgData name="Rebecca Mason-Bond" userId="" providerId="" clId="Web-{BFC1A803-96CA-452A-BEBA-2F5CE8C535D7}" dt="2023-09-08T15:42:03.047" v="0" actId="14100"/>
      <pc:docMkLst>
        <pc:docMk/>
      </pc:docMkLst>
    </pc:docChg>
  </pc:docChgLst>
  <pc:docChgLst>
    <pc:chgData name="alisdair.m@gmail.com" userId="S::urn:spo:guest#alisdair.m@gmail.com::" providerId="AD" clId="Web-{28162C66-2A70-05BA-A781-1F71B0990E54}"/>
    <pc:docChg chg="modSld">
      <pc:chgData name="alisdair.m@gmail.com" userId="S::urn:spo:guest#alisdair.m@gmail.com::" providerId="AD" clId="Web-{28162C66-2A70-05BA-A781-1F71B0990E54}" dt="2024-07-04T13:57:09.653" v="1"/>
      <pc:docMkLst>
        <pc:docMk/>
      </pc:docMkLst>
      <pc:sldChg chg="addSp delSp">
        <pc:chgData name="alisdair.m@gmail.com" userId="S::urn:spo:guest#alisdair.m@gmail.com::" providerId="AD" clId="Web-{28162C66-2A70-05BA-A781-1F71B0990E54}" dt="2024-07-04T13:57:09.653" v="1"/>
        <pc:sldMkLst>
          <pc:docMk/>
          <pc:sldMk cId="0" sldId="257"/>
        </pc:sldMkLst>
      </pc:sldChg>
    </pc:docChg>
  </pc:docChgLst>
  <pc:docChgLst>
    <pc:chgData name="alisdair macdonald" userId="jB0IcuHBEINeFKE+BJ6T51hglHMTetGBacC/PLHzd+c=" providerId="None" clId="Web-{016D2ABB-255C-4A5C-9E47-B72E7B84C2F2}"/>
    <pc:docChg chg="modSld">
      <pc:chgData name="alisdair macdonald" userId="jB0IcuHBEINeFKE+BJ6T51hglHMTetGBacC/PLHzd+c=" providerId="None" clId="Web-{016D2ABB-255C-4A5C-9E47-B72E7B84C2F2}" dt="2025-08-15T09:29:40.124" v="2"/>
      <pc:docMkLst>
        <pc:docMk/>
      </pc:docMkLst>
      <pc:sldChg chg="addSp delSp modSp">
        <pc:chgData name="alisdair macdonald" userId="jB0IcuHBEINeFKE+BJ6T51hglHMTetGBacC/PLHzd+c=" providerId="None" clId="Web-{016D2ABB-255C-4A5C-9E47-B72E7B84C2F2}" dt="2025-08-15T09:29:40.124" v="2"/>
        <pc:sldMkLst>
          <pc:docMk/>
          <pc:sldMk cId="3333779762" sldId="300"/>
        </pc:sldMkLst>
        <pc:spChg chg="mod">
          <ac:chgData name="alisdair macdonald" userId="jB0IcuHBEINeFKE+BJ6T51hglHMTetGBacC/PLHzd+c=" providerId="None" clId="Web-{016D2ABB-255C-4A5C-9E47-B72E7B84C2F2}" dt="2025-08-15T09:29:40.124" v="2"/>
          <ac:spMkLst>
            <pc:docMk/>
            <pc:sldMk cId="3333779762" sldId="300"/>
            <ac:spMk id="2" creationId="{271610A4-D514-0DFC-CEDD-46D7216E4FF6}"/>
          </ac:spMkLst>
        </pc:spChg>
      </pc:sldChg>
    </pc:docChg>
  </pc:docChgLst>
  <pc:docChgLst>
    <pc:chgData name="Issy Booth" userId="S::isabelleb@unicef.org.uk::95590697-42e6-45d1-b9a0-5c7c6819ef82" providerId="AD" clId="Web-{804E3DD0-1E01-96E5-052F-2F995D5CAA1F}"/>
    <pc:docChg chg="addSld delSld modSld">
      <pc:chgData name="Issy Booth" userId="S::isabelleb@unicef.org.uk::95590697-42e6-45d1-b9a0-5c7c6819ef82" providerId="AD" clId="Web-{804E3DD0-1E01-96E5-052F-2F995D5CAA1F}" dt="2025-09-03T14:09:27.738" v="13" actId="1076"/>
      <pc:docMkLst>
        <pc:docMk/>
      </pc:docMkLst>
      <pc:sldChg chg="addSp delSp modSp">
        <pc:chgData name="Issy Booth" userId="S::isabelleb@unicef.org.uk::95590697-42e6-45d1-b9a0-5c7c6819ef82" providerId="AD" clId="Web-{804E3DD0-1E01-96E5-052F-2F995D5CAA1F}" dt="2025-09-03T14:08:57.613" v="6" actId="1076"/>
        <pc:sldMkLst>
          <pc:docMk/>
          <pc:sldMk cId="3852764905" sldId="301"/>
        </pc:sldMkLst>
        <pc:spChg chg="mod">
          <ac:chgData name="Issy Booth" userId="S::isabelleb@unicef.org.uk::95590697-42e6-45d1-b9a0-5c7c6819ef82" providerId="AD" clId="Web-{804E3DD0-1E01-96E5-052F-2F995D5CAA1F}" dt="2025-09-03T14:08:57.613" v="6" actId="1076"/>
          <ac:spMkLst>
            <pc:docMk/>
            <pc:sldMk cId="3852764905" sldId="301"/>
            <ac:spMk id="15" creationId="{42CD3B18-2285-8FA1-85C1-9C867D1A1091}"/>
          </ac:spMkLst>
        </pc:spChg>
        <pc:picChg chg="add mod">
          <ac:chgData name="Issy Booth" userId="S::isabelleb@unicef.org.uk::95590697-42e6-45d1-b9a0-5c7c6819ef82" providerId="AD" clId="Web-{804E3DD0-1E01-96E5-052F-2F995D5CAA1F}" dt="2025-09-03T14:08:49.488" v="5" actId="1076"/>
          <ac:picMkLst>
            <pc:docMk/>
            <pc:sldMk cId="3852764905" sldId="301"/>
            <ac:picMk id="2" creationId="{8B2857EF-167F-1F0A-1729-2556A3C2A303}"/>
          </ac:picMkLst>
        </pc:picChg>
        <pc:picChg chg="del">
          <ac:chgData name="Issy Booth" userId="S::isabelleb@unicef.org.uk::95590697-42e6-45d1-b9a0-5c7c6819ef82" providerId="AD" clId="Web-{804E3DD0-1E01-96E5-052F-2F995D5CAA1F}" dt="2025-09-03T14:08:28.270" v="0"/>
          <ac:picMkLst>
            <pc:docMk/>
            <pc:sldMk cId="3852764905" sldId="301"/>
            <ac:picMk id="13" creationId="{B309FDD2-EB25-4398-0651-2A8C985961B9}"/>
          </ac:picMkLst>
        </pc:picChg>
      </pc:sldChg>
      <pc:sldChg chg="addSp delSp modSp">
        <pc:chgData name="Issy Booth" userId="S::isabelleb@unicef.org.uk::95590697-42e6-45d1-b9a0-5c7c6819ef82" providerId="AD" clId="Web-{804E3DD0-1E01-96E5-052F-2F995D5CAA1F}" dt="2025-09-03T14:09:27.738" v="13" actId="1076"/>
        <pc:sldMkLst>
          <pc:docMk/>
          <pc:sldMk cId="2081197235" sldId="303"/>
        </pc:sldMkLst>
        <pc:spChg chg="mod">
          <ac:chgData name="Issy Booth" userId="S::isabelleb@unicef.org.uk::95590697-42e6-45d1-b9a0-5c7c6819ef82" providerId="AD" clId="Web-{804E3DD0-1E01-96E5-052F-2F995D5CAA1F}" dt="2025-09-03T14:09:27.738" v="13" actId="1076"/>
          <ac:spMkLst>
            <pc:docMk/>
            <pc:sldMk cId="2081197235" sldId="303"/>
            <ac:spMk id="6" creationId="{17EB4E2D-7429-494A-9355-A47E1A3B625D}"/>
          </ac:spMkLst>
        </pc:spChg>
        <pc:picChg chg="add mod modCrop">
          <ac:chgData name="Issy Booth" userId="S::isabelleb@unicef.org.uk::95590697-42e6-45d1-b9a0-5c7c6819ef82" providerId="AD" clId="Web-{804E3DD0-1E01-96E5-052F-2F995D5CAA1F}" dt="2025-09-03T14:09:23.551" v="12" actId="1076"/>
          <ac:picMkLst>
            <pc:docMk/>
            <pc:sldMk cId="2081197235" sldId="303"/>
            <ac:picMk id="2" creationId="{40007BDF-988E-3640-8A26-866A16C361BD}"/>
          </ac:picMkLst>
        </pc:picChg>
        <pc:picChg chg="del">
          <ac:chgData name="Issy Booth" userId="S::isabelleb@unicef.org.uk::95590697-42e6-45d1-b9a0-5c7c6819ef82" providerId="AD" clId="Web-{804E3DD0-1E01-96E5-052F-2F995D5CAA1F}" dt="2025-09-03T14:09:01.473" v="7"/>
          <ac:picMkLst>
            <pc:docMk/>
            <pc:sldMk cId="2081197235" sldId="303"/>
            <ac:picMk id="13" creationId="{B309FDD2-EB25-4398-0651-2A8C985961B9}"/>
          </ac:picMkLst>
        </pc:picChg>
      </pc:sldChg>
      <pc:sldChg chg="new del">
        <pc:chgData name="Issy Booth" userId="S::isabelleb@unicef.org.uk::95590697-42e6-45d1-b9a0-5c7c6819ef82" providerId="AD" clId="Web-{804E3DD0-1E01-96E5-052F-2F995D5CAA1F}" dt="2025-09-03T14:08:40.770" v="3"/>
        <pc:sldMkLst>
          <pc:docMk/>
          <pc:sldMk cId="4144713192" sldId="305"/>
        </pc:sldMkLst>
      </pc:sldChg>
    </pc:docChg>
  </pc:docChgLst>
  <pc:docChgLst>
    <pc:chgData name="alisdair.m@gmail.com" userId="S::urn:spo:guest#alisdair.m@gmail.com::" providerId="AD" clId="Web-{2A199F3D-3CB5-7DAB-5083-FED32737C9FD}"/>
    <pc:docChg chg="addSld delSld modSld sldOrd">
      <pc:chgData name="alisdair.m@gmail.com" userId="S::urn:spo:guest#alisdair.m@gmail.com::" providerId="AD" clId="Web-{2A199F3D-3CB5-7DAB-5083-FED32737C9FD}" dt="2024-07-15T12:03:28.212" v="495"/>
      <pc:docMkLst>
        <pc:docMk/>
      </pc:docMkLst>
      <pc:sldChg chg="addSp delSp modSp">
        <pc:chgData name="alisdair.m@gmail.com" userId="S::urn:spo:guest#alisdair.m@gmail.com::" providerId="AD" clId="Web-{2A199F3D-3CB5-7DAB-5083-FED32737C9FD}" dt="2024-07-15T11:26:47.511" v="86" actId="14100"/>
        <pc:sldMkLst>
          <pc:docMk/>
          <pc:sldMk cId="0" sldId="257"/>
        </pc:sldMkLst>
      </pc:sldChg>
      <pc:sldChg chg="del">
        <pc:chgData name="alisdair.m@gmail.com" userId="S::urn:spo:guest#alisdair.m@gmail.com::" providerId="AD" clId="Web-{2A199F3D-3CB5-7DAB-5083-FED32737C9FD}" dt="2024-07-15T11:47:35.592" v="296"/>
        <pc:sldMkLst>
          <pc:docMk/>
          <pc:sldMk cId="1185273385" sldId="279"/>
        </pc:sldMkLst>
      </pc:sldChg>
      <pc:sldChg chg="modSp del">
        <pc:chgData name="alisdair.m@gmail.com" userId="S::urn:spo:guest#alisdair.m@gmail.com::" providerId="AD" clId="Web-{2A199F3D-3CB5-7DAB-5083-FED32737C9FD}" dt="2024-07-15T11:51:19.880" v="344"/>
        <pc:sldMkLst>
          <pc:docMk/>
          <pc:sldMk cId="1820213506" sldId="287"/>
        </pc:sldMkLst>
      </pc:sldChg>
      <pc:sldChg chg="addSp delSp modSp">
        <pc:chgData name="alisdair.m@gmail.com" userId="S::urn:spo:guest#alisdair.m@gmail.com::" providerId="AD" clId="Web-{2A199F3D-3CB5-7DAB-5083-FED32737C9FD}" dt="2024-07-15T11:40:53.503" v="207" actId="14100"/>
        <pc:sldMkLst>
          <pc:docMk/>
          <pc:sldMk cId="2852038096" sldId="293"/>
        </pc:sldMkLst>
      </pc:sldChg>
      <pc:sldChg chg="modSp del">
        <pc:chgData name="alisdair.m@gmail.com" userId="S::urn:spo:guest#alisdair.m@gmail.com::" providerId="AD" clId="Web-{2A199F3D-3CB5-7DAB-5083-FED32737C9FD}" dt="2024-07-15T11:56:39.701" v="394"/>
        <pc:sldMkLst>
          <pc:docMk/>
          <pc:sldMk cId="2357325085" sldId="296"/>
        </pc:sldMkLst>
      </pc:sldChg>
      <pc:sldChg chg="modSp del">
        <pc:chgData name="alisdair.m@gmail.com" userId="S::urn:spo:guest#alisdair.m@gmail.com::" providerId="AD" clId="Web-{2A199F3D-3CB5-7DAB-5083-FED32737C9FD}" dt="2024-07-15T12:03:28.212" v="495"/>
        <pc:sldMkLst>
          <pc:docMk/>
          <pc:sldMk cId="3680485677" sldId="297"/>
        </pc:sldMkLst>
      </pc:sldChg>
      <pc:sldChg chg="addSp delSp modSp">
        <pc:chgData name="alisdair.m@gmail.com" userId="S::urn:spo:guest#alisdair.m@gmail.com::" providerId="AD" clId="Web-{2A199F3D-3CB5-7DAB-5083-FED32737C9FD}" dt="2024-07-15T11:59:58.472" v="460" actId="1076"/>
        <pc:sldMkLst>
          <pc:docMk/>
          <pc:sldMk cId="2390929595" sldId="299"/>
        </pc:sldMkLst>
      </pc:sldChg>
      <pc:sldChg chg="addSp delSp modSp">
        <pc:chgData name="alisdair.m@gmail.com" userId="S::urn:spo:guest#alisdair.m@gmail.com::" providerId="AD" clId="Web-{2A199F3D-3CB5-7DAB-5083-FED32737C9FD}" dt="2024-07-15T11:58:04.610" v="421" actId="14100"/>
        <pc:sldMkLst>
          <pc:docMk/>
          <pc:sldMk cId="3333779762" sldId="300"/>
        </pc:sldMkLst>
      </pc:sldChg>
      <pc:sldChg chg="addSp delSp modSp add replId">
        <pc:chgData name="alisdair.m@gmail.com" userId="S::urn:spo:guest#alisdair.m@gmail.com::" providerId="AD" clId="Web-{2A199F3D-3CB5-7DAB-5083-FED32737C9FD}" dt="2024-07-15T11:47:29.514" v="295" actId="20577"/>
        <pc:sldMkLst>
          <pc:docMk/>
          <pc:sldMk cId="3852764905" sldId="301"/>
        </pc:sldMkLst>
      </pc:sldChg>
      <pc:sldChg chg="addSp delSp modSp add replId">
        <pc:chgData name="alisdair.m@gmail.com" userId="S::urn:spo:guest#alisdair.m@gmail.com::" providerId="AD" clId="Web-{2A199F3D-3CB5-7DAB-5083-FED32737C9FD}" dt="2024-07-15T11:50:35.425" v="343" actId="14100"/>
        <pc:sldMkLst>
          <pc:docMk/>
          <pc:sldMk cId="2131915540" sldId="302"/>
        </pc:sldMkLst>
      </pc:sldChg>
      <pc:sldChg chg="addSp delSp modSp add replId">
        <pc:chgData name="alisdair.m@gmail.com" userId="S::urn:spo:guest#alisdair.m@gmail.com::" providerId="AD" clId="Web-{2A199F3D-3CB5-7DAB-5083-FED32737C9FD}" dt="2024-07-15T11:56:29.998" v="393"/>
        <pc:sldMkLst>
          <pc:docMk/>
          <pc:sldMk cId="2081197235" sldId="303"/>
        </pc:sldMkLst>
      </pc:sldChg>
      <pc:sldChg chg="addSp delSp modSp add ord replId">
        <pc:chgData name="alisdair.m@gmail.com" userId="S::urn:spo:guest#alisdair.m@gmail.com::" providerId="AD" clId="Web-{2A199F3D-3CB5-7DAB-5083-FED32737C9FD}" dt="2024-07-15T12:03:20.275" v="494" actId="20577"/>
        <pc:sldMkLst>
          <pc:docMk/>
          <pc:sldMk cId="1451163633" sldId="304"/>
        </pc:sldMkLst>
      </pc:sldChg>
    </pc:docChg>
  </pc:docChgLst>
  <pc:docChgLst>
    <pc:chgData name="alisdair macdonald" userId="jB0IcuHBEINeFKE+BJ6T51hglHMTetGBacC/PLHzd+c=" providerId="None" clId="Web-{35A4492B-D8D9-4506-8906-B557D70E8883}"/>
    <pc:docChg chg="modSld">
      <pc:chgData name="alisdair macdonald" userId="jB0IcuHBEINeFKE+BJ6T51hglHMTetGBacC/PLHzd+c=" providerId="None" clId="Web-{35A4492B-D8D9-4506-8906-B557D70E8883}" dt="2025-07-18T15:30:51.614" v="26" actId="20577"/>
      <pc:docMkLst>
        <pc:docMk/>
      </pc:docMkLst>
      <pc:sldChg chg="modSp">
        <pc:chgData name="alisdair macdonald" userId="jB0IcuHBEINeFKE+BJ6T51hglHMTetGBacC/PLHzd+c=" providerId="None" clId="Web-{35A4492B-D8D9-4506-8906-B557D70E8883}" dt="2025-07-18T15:29:39.017" v="18" actId="1076"/>
        <pc:sldMkLst>
          <pc:docMk/>
          <pc:sldMk cId="0" sldId="257"/>
        </pc:sldMkLst>
      </pc:sldChg>
      <pc:sldChg chg="modSp">
        <pc:chgData name="alisdair macdonald" userId="jB0IcuHBEINeFKE+BJ6T51hglHMTetGBacC/PLHzd+c=" providerId="None" clId="Web-{35A4492B-D8D9-4506-8906-B557D70E8883}" dt="2025-07-18T15:30:19.019" v="21" actId="20577"/>
        <pc:sldMkLst>
          <pc:docMk/>
          <pc:sldMk cId="2852038096" sldId="293"/>
        </pc:sldMkLst>
      </pc:sldChg>
    </pc:docChg>
  </pc:docChgLst>
  <pc:docChgLst>
    <pc:chgData name="alisdair.m@gmail.com" userId="S::urn:spo:guest#alisdair.m@gmail.com::" providerId="AD" clId="Web-{0A852A1D-EBCF-FDFA-2516-CF5255CE342F}"/>
    <pc:docChg chg="modSld">
      <pc:chgData name="alisdair.m@gmail.com" userId="S::urn:spo:guest#alisdair.m@gmail.com::" providerId="AD" clId="Web-{0A852A1D-EBCF-FDFA-2516-CF5255CE342F}" dt="2024-07-18T10:24:55.022" v="119" actId="20577"/>
      <pc:docMkLst>
        <pc:docMk/>
      </pc:docMkLst>
      <pc:sldChg chg="modSp">
        <pc:chgData name="alisdair.m@gmail.com" userId="S::urn:spo:guest#alisdair.m@gmail.com::" providerId="AD" clId="Web-{0A852A1D-EBCF-FDFA-2516-CF5255CE342F}" dt="2024-07-18T10:16:28.754" v="19"/>
        <pc:sldMkLst>
          <pc:docMk/>
          <pc:sldMk cId="0" sldId="257"/>
        </pc:sldMkLst>
      </pc:sldChg>
      <pc:sldChg chg="modSp">
        <pc:chgData name="alisdair.m@gmail.com" userId="S::urn:spo:guest#alisdair.m@gmail.com::" providerId="AD" clId="Web-{0A852A1D-EBCF-FDFA-2516-CF5255CE342F}" dt="2024-07-18T10:17:05.865" v="23" actId="20577"/>
        <pc:sldMkLst>
          <pc:docMk/>
          <pc:sldMk cId="2852038096" sldId="293"/>
        </pc:sldMkLst>
      </pc:sldChg>
      <pc:sldChg chg="modSp">
        <pc:chgData name="alisdair.m@gmail.com" userId="S::urn:spo:guest#alisdair.m@gmail.com::" providerId="AD" clId="Web-{0A852A1D-EBCF-FDFA-2516-CF5255CE342F}" dt="2024-07-18T10:24:30.771" v="111" actId="20577"/>
        <pc:sldMkLst>
          <pc:docMk/>
          <pc:sldMk cId="2390929595" sldId="299"/>
        </pc:sldMkLst>
      </pc:sldChg>
      <pc:sldChg chg="modSp">
        <pc:chgData name="alisdair.m@gmail.com" userId="S::urn:spo:guest#alisdair.m@gmail.com::" providerId="AD" clId="Web-{0A852A1D-EBCF-FDFA-2516-CF5255CE342F}" dt="2024-07-18T10:23:52.520" v="103" actId="1076"/>
        <pc:sldMkLst>
          <pc:docMk/>
          <pc:sldMk cId="3333779762" sldId="300"/>
        </pc:sldMkLst>
      </pc:sldChg>
      <pc:sldChg chg="modSp">
        <pc:chgData name="alisdair.m@gmail.com" userId="S::urn:spo:guest#alisdair.m@gmail.com::" providerId="AD" clId="Web-{0A852A1D-EBCF-FDFA-2516-CF5255CE342F}" dt="2024-07-18T10:20:07.137" v="52"/>
        <pc:sldMkLst>
          <pc:docMk/>
          <pc:sldMk cId="2131915540" sldId="302"/>
        </pc:sldMkLst>
      </pc:sldChg>
      <pc:sldChg chg="modSp">
        <pc:chgData name="alisdair.m@gmail.com" userId="S::urn:spo:guest#alisdair.m@gmail.com::" providerId="AD" clId="Web-{0A852A1D-EBCF-FDFA-2516-CF5255CE342F}" dt="2024-07-18T10:20:31.075" v="54" actId="20577"/>
        <pc:sldMkLst>
          <pc:docMk/>
          <pc:sldMk cId="2081197235" sldId="303"/>
        </pc:sldMkLst>
      </pc:sldChg>
      <pc:sldChg chg="modSp">
        <pc:chgData name="alisdair.m@gmail.com" userId="S::urn:spo:guest#alisdair.m@gmail.com::" providerId="AD" clId="Web-{0A852A1D-EBCF-FDFA-2516-CF5255CE342F}" dt="2024-07-18T10:24:55.022" v="119" actId="20577"/>
        <pc:sldMkLst>
          <pc:docMk/>
          <pc:sldMk cId="1451163633" sldId="304"/>
        </pc:sldMkLst>
      </pc:sldChg>
    </pc:docChg>
  </pc:docChgLst>
  <pc:docChgLst>
    <pc:chgData name="alisdair macdonald" userId="jB0IcuHBEINeFKE+BJ6T51hglHMTetGBacC/PLHzd+c=" providerId="None" clId="Web-{7ED838F2-4DED-4E6A-AFF9-C398DAD20BE0}"/>
    <pc:docChg chg="modSld">
      <pc:chgData name="alisdair macdonald" userId="jB0IcuHBEINeFKE+BJ6T51hglHMTetGBacC/PLHzd+c=" providerId="None" clId="Web-{7ED838F2-4DED-4E6A-AFF9-C398DAD20BE0}" dt="2025-07-23T14:59:55.961" v="71" actId="20577"/>
      <pc:docMkLst>
        <pc:docMk/>
      </pc:docMkLst>
      <pc:sldChg chg="modSp">
        <pc:chgData name="alisdair macdonald" userId="jB0IcuHBEINeFKE+BJ6T51hglHMTetGBacC/PLHzd+c=" providerId="None" clId="Web-{7ED838F2-4DED-4E6A-AFF9-C398DAD20BE0}" dt="2025-07-23T14:45:52.803" v="1" actId="20577"/>
        <pc:sldMkLst>
          <pc:docMk/>
          <pc:sldMk cId="2852038096" sldId="293"/>
        </pc:sldMkLst>
      </pc:sldChg>
      <pc:sldChg chg="modSp">
        <pc:chgData name="alisdair macdonald" userId="jB0IcuHBEINeFKE+BJ6T51hglHMTetGBacC/PLHzd+c=" providerId="None" clId="Web-{7ED838F2-4DED-4E6A-AFF9-C398DAD20BE0}" dt="2025-07-23T14:59:17.506" v="66" actId="20577"/>
        <pc:sldMkLst>
          <pc:docMk/>
          <pc:sldMk cId="2390929595" sldId="299"/>
        </pc:sldMkLst>
      </pc:sldChg>
      <pc:sldChg chg="modSp">
        <pc:chgData name="alisdair macdonald" userId="jB0IcuHBEINeFKE+BJ6T51hglHMTetGBacC/PLHzd+c=" providerId="None" clId="Web-{7ED838F2-4DED-4E6A-AFF9-C398DAD20BE0}" dt="2025-07-23T14:48:46.013" v="22" actId="20577"/>
        <pc:sldMkLst>
          <pc:docMk/>
          <pc:sldMk cId="2131915540" sldId="302"/>
        </pc:sldMkLst>
      </pc:sldChg>
      <pc:sldChg chg="addSp delSp modSp">
        <pc:chgData name="alisdair macdonald" userId="jB0IcuHBEINeFKE+BJ6T51hglHMTetGBacC/PLHzd+c=" providerId="None" clId="Web-{7ED838F2-4DED-4E6A-AFF9-C398DAD20BE0}" dt="2025-07-23T14:58:21.348" v="49" actId="20577"/>
        <pc:sldMkLst>
          <pc:docMk/>
          <pc:sldMk cId="2081197235" sldId="303"/>
        </pc:sldMkLst>
      </pc:sldChg>
      <pc:sldChg chg="addSp delSp modSp">
        <pc:chgData name="alisdair macdonald" userId="jB0IcuHBEINeFKE+BJ6T51hglHMTetGBacC/PLHzd+c=" providerId="None" clId="Web-{7ED838F2-4DED-4E6A-AFF9-C398DAD20BE0}" dt="2025-07-23T14:59:55.961" v="71" actId="20577"/>
        <pc:sldMkLst>
          <pc:docMk/>
          <pc:sldMk cId="1451163633" sldId="304"/>
        </pc:sldMkLst>
      </pc:sldChg>
    </pc:docChg>
  </pc:docChgLst>
  <pc:docChgLst>
    <pc:chgData name="lauraellenkennedy@outlook.com" userId="S::urn:spo:guest#lauraellenkennedy@outlook.com::" providerId="AD" clId="Web-{36D4AA15-0909-078C-FE92-554E837363EE}"/>
    <pc:docChg chg="modSld">
      <pc:chgData name="lauraellenkennedy@outlook.com" userId="S::urn:spo:guest#lauraellenkennedy@outlook.com::" providerId="AD" clId="Web-{36D4AA15-0909-078C-FE92-554E837363EE}" dt="2024-07-12T10:49:20.162" v="1" actId="20577"/>
      <pc:docMkLst>
        <pc:docMk/>
      </pc:docMkLst>
      <pc:sldChg chg="modSp">
        <pc:chgData name="lauraellenkennedy@outlook.com" userId="S::urn:spo:guest#lauraellenkennedy@outlook.com::" providerId="AD" clId="Web-{36D4AA15-0909-078C-FE92-554E837363EE}" dt="2024-07-12T10:49:20.162" v="1" actId="20577"/>
        <pc:sldMkLst>
          <pc:docMk/>
          <pc:sldMk cId="2852038096" sldId="293"/>
        </pc:sldMkLst>
      </pc:sldChg>
    </pc:docChg>
  </pc:docChgLst>
  <pc:docChgLst>
    <pc:chgData name="alisdair macdonald" userId="jB0IcuHBEINeFKE+BJ6T51hglHMTetGBacC/PLHzd+c=" providerId="None" clId="Web-{339DDCA9-EF9F-48A7-99A3-A4ACCE345988}"/>
    <pc:docChg chg="modSld">
      <pc:chgData name="alisdair macdonald" userId="jB0IcuHBEINeFKE+BJ6T51hglHMTetGBacC/PLHzd+c=" providerId="None" clId="Web-{339DDCA9-EF9F-48A7-99A3-A4ACCE345988}" dt="2025-08-15T13:07:01.134" v="29" actId="14100"/>
      <pc:docMkLst>
        <pc:docMk/>
      </pc:docMkLst>
      <pc:sldChg chg="modSp">
        <pc:chgData name="alisdair macdonald" userId="jB0IcuHBEINeFKE+BJ6T51hglHMTetGBacC/PLHzd+c=" providerId="None" clId="Web-{339DDCA9-EF9F-48A7-99A3-A4ACCE345988}" dt="2025-08-15T13:04:41.739" v="9" actId="14100"/>
        <pc:sldMkLst>
          <pc:docMk/>
          <pc:sldMk cId="2852038096" sldId="293"/>
        </pc:sldMkLst>
        <pc:spChg chg="mod">
          <ac:chgData name="alisdair macdonald" userId="jB0IcuHBEINeFKE+BJ6T51hglHMTetGBacC/PLHzd+c=" providerId="None" clId="Web-{339DDCA9-EF9F-48A7-99A3-A4ACCE345988}" dt="2025-08-15T13:04:41.739" v="9" actId="14100"/>
          <ac:spMkLst>
            <pc:docMk/>
            <pc:sldMk cId="2852038096" sldId="293"/>
            <ac:spMk id="6" creationId="{7AAC2FA0-8A9A-3B22-6850-3D3605B2CE1D}"/>
          </ac:spMkLst>
        </pc:spChg>
      </pc:sldChg>
      <pc:sldChg chg="modSp">
        <pc:chgData name="alisdair macdonald" userId="jB0IcuHBEINeFKE+BJ6T51hglHMTetGBacC/PLHzd+c=" providerId="None" clId="Web-{339DDCA9-EF9F-48A7-99A3-A4ACCE345988}" dt="2025-08-15T13:07:01.134" v="29" actId="14100"/>
        <pc:sldMkLst>
          <pc:docMk/>
          <pc:sldMk cId="2390929595" sldId="299"/>
        </pc:sldMkLst>
        <pc:spChg chg="mod">
          <ac:chgData name="alisdair macdonald" userId="jB0IcuHBEINeFKE+BJ6T51hglHMTetGBacC/PLHzd+c=" providerId="None" clId="Web-{339DDCA9-EF9F-48A7-99A3-A4ACCE345988}" dt="2025-08-15T13:07:01.134" v="29" actId="14100"/>
          <ac:spMkLst>
            <pc:docMk/>
            <pc:sldMk cId="2390929595" sldId="299"/>
            <ac:spMk id="7" creationId="{014D7F01-581D-9296-6FEE-9A71DEDACC4F}"/>
          </ac:spMkLst>
        </pc:spChg>
      </pc:sldChg>
      <pc:sldChg chg="modSp">
        <pc:chgData name="alisdair macdonald" userId="jB0IcuHBEINeFKE+BJ6T51hglHMTetGBacC/PLHzd+c=" providerId="None" clId="Web-{339DDCA9-EF9F-48A7-99A3-A4ACCE345988}" dt="2025-08-15T13:05:55.679" v="19" actId="20577"/>
        <pc:sldMkLst>
          <pc:docMk/>
          <pc:sldMk cId="3333779762" sldId="300"/>
        </pc:sldMkLst>
        <pc:spChg chg="mod">
          <ac:chgData name="alisdair macdonald" userId="jB0IcuHBEINeFKE+BJ6T51hglHMTetGBacC/PLHzd+c=" providerId="None" clId="Web-{339DDCA9-EF9F-48A7-99A3-A4ACCE345988}" dt="2025-08-15T13:05:49.460" v="16" actId="20577"/>
          <ac:spMkLst>
            <pc:docMk/>
            <pc:sldMk cId="3333779762" sldId="300"/>
            <ac:spMk id="5" creationId="{DB1AFB13-0831-8503-13E0-E31DE123FAA9}"/>
          </ac:spMkLst>
        </pc:spChg>
        <pc:spChg chg="mod">
          <ac:chgData name="alisdair macdonald" userId="jB0IcuHBEINeFKE+BJ6T51hglHMTetGBacC/PLHzd+c=" providerId="None" clId="Web-{339DDCA9-EF9F-48A7-99A3-A4ACCE345988}" dt="2025-08-15T13:05:52.601" v="17" actId="20577"/>
          <ac:spMkLst>
            <pc:docMk/>
            <pc:sldMk cId="3333779762" sldId="300"/>
            <ac:spMk id="7" creationId="{1A90EAEB-D6FF-D401-2AD6-6B36C0948169}"/>
          </ac:spMkLst>
        </pc:spChg>
        <pc:spChg chg="mod">
          <ac:chgData name="alisdair macdonald" userId="jB0IcuHBEINeFKE+BJ6T51hglHMTetGBacC/PLHzd+c=" providerId="None" clId="Web-{339DDCA9-EF9F-48A7-99A3-A4ACCE345988}" dt="2025-08-15T13:05:55.679" v="19" actId="20577"/>
          <ac:spMkLst>
            <pc:docMk/>
            <pc:sldMk cId="3333779762" sldId="300"/>
            <ac:spMk id="9" creationId="{B236A581-3255-FF7F-ADA0-54984F046BBF}"/>
          </ac:spMkLst>
        </pc:spChg>
      </pc:sldChg>
      <pc:sldChg chg="modSp">
        <pc:chgData name="alisdair macdonald" userId="jB0IcuHBEINeFKE+BJ6T51hglHMTetGBacC/PLHzd+c=" providerId="None" clId="Web-{339DDCA9-EF9F-48A7-99A3-A4ACCE345988}" dt="2025-08-15T13:05:17.225" v="13" actId="14100"/>
        <pc:sldMkLst>
          <pc:docMk/>
          <pc:sldMk cId="2131915540" sldId="302"/>
        </pc:sldMkLst>
        <pc:spChg chg="mod">
          <ac:chgData name="alisdair macdonald" userId="jB0IcuHBEINeFKE+BJ6T51hglHMTetGBacC/PLHzd+c=" providerId="None" clId="Web-{339DDCA9-EF9F-48A7-99A3-A4ACCE345988}" dt="2025-08-15T13:05:17.225" v="13" actId="14100"/>
          <ac:spMkLst>
            <pc:docMk/>
            <pc:sldMk cId="2131915540" sldId="302"/>
            <ac:spMk id="19" creationId="{ED848911-549E-17F3-F24C-39429DC4324F}"/>
          </ac:spMkLst>
        </pc:spChg>
      </pc:sldChg>
      <pc:sldChg chg="modSp">
        <pc:chgData name="alisdair macdonald" userId="jB0IcuHBEINeFKE+BJ6T51hglHMTetGBacC/PLHzd+c=" providerId="None" clId="Web-{339DDCA9-EF9F-48A7-99A3-A4ACCE345988}" dt="2025-08-15T13:05:38.975" v="15" actId="14100"/>
        <pc:sldMkLst>
          <pc:docMk/>
          <pc:sldMk cId="2081197235" sldId="303"/>
        </pc:sldMkLst>
        <pc:spChg chg="mod">
          <ac:chgData name="alisdair macdonald" userId="jB0IcuHBEINeFKE+BJ6T51hglHMTetGBacC/PLHzd+c=" providerId="None" clId="Web-{339DDCA9-EF9F-48A7-99A3-A4ACCE345988}" dt="2025-08-15T13:05:38.975" v="15" actId="14100"/>
          <ac:spMkLst>
            <pc:docMk/>
            <pc:sldMk cId="2081197235" sldId="303"/>
            <ac:spMk id="19" creationId="{ED848911-549E-17F3-F24C-39429DC4324F}"/>
          </ac:spMkLst>
        </pc:spChg>
      </pc:sldChg>
      <pc:sldChg chg="modSp">
        <pc:chgData name="alisdair macdonald" userId="jB0IcuHBEINeFKE+BJ6T51hglHMTetGBacC/PLHzd+c=" providerId="None" clId="Web-{339DDCA9-EF9F-48A7-99A3-A4ACCE345988}" dt="2025-08-15T13:06:52.852" v="28" actId="14100"/>
        <pc:sldMkLst>
          <pc:docMk/>
          <pc:sldMk cId="1451163633" sldId="304"/>
        </pc:sldMkLst>
        <pc:spChg chg="mod">
          <ac:chgData name="alisdair macdonald" userId="jB0IcuHBEINeFKE+BJ6T51hglHMTetGBacC/PLHzd+c=" providerId="None" clId="Web-{339DDCA9-EF9F-48A7-99A3-A4ACCE345988}" dt="2025-08-15T13:06:52.852" v="28" actId="14100"/>
          <ac:spMkLst>
            <pc:docMk/>
            <pc:sldMk cId="1451163633" sldId="304"/>
            <ac:spMk id="19" creationId="{ED848911-549E-17F3-F24C-39429DC4324F}"/>
          </ac:spMkLst>
        </pc:sp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07-16T13:55:20.66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13099 5440 1775 0 0,'1'1'0'0'0,"1"1"0"0"0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7-14T12:58:21.12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10056 9502 13929 0 0,'3'7'5874'0'0,"1"1"-7515"0"0,1 1 1641 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5" name="Google Shape;45;p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Arial"/>
              <a:buNone/>
            </a:pPr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2" type="tx">
  <p:cSld name="TITLE_AND_BODY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3"/>
          <p:cNvSpPr txBox="1">
            <a:spLocks noGrp="1"/>
          </p:cNvSpPr>
          <p:nvPr>
            <p:ph type="sldNum" idx="12"/>
          </p:nvPr>
        </p:nvSpPr>
        <p:spPr>
          <a:xfrm>
            <a:off x="8463950" y="6224225"/>
            <a:ext cx="273652" cy="264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 causes Happy Healthy">
  <p:cSld name="4 causes Happy Healthy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4"/>
          <p:cNvSpPr txBox="1">
            <a:spLocks noGrp="1"/>
          </p:cNvSpPr>
          <p:nvPr>
            <p:ph type="title"/>
          </p:nvPr>
        </p:nvSpPr>
        <p:spPr>
          <a:xfrm>
            <a:off x="359999" y="261443"/>
            <a:ext cx="11247589" cy="8771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4"/>
          <p:cNvSpPr txBox="1">
            <a:spLocks noGrp="1"/>
          </p:cNvSpPr>
          <p:nvPr>
            <p:ph type="sldNum" idx="12"/>
          </p:nvPr>
        </p:nvSpPr>
        <p:spPr>
          <a:xfrm>
            <a:off x="480000" y="6386364"/>
            <a:ext cx="273652" cy="264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>
  <p:cSld name="Title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oogle Shape;15;p15" descr="PADD_TexturesBackground_07.jpg"/>
          <p:cNvPicPr preferRelativeResize="0"/>
          <p:nvPr/>
        </p:nvPicPr>
        <p:blipFill rotWithShape="1">
          <a:blip r:embed="rId2">
            <a:alphaModFix/>
          </a:blip>
          <a:srcRect t="18886"/>
          <a:stretch/>
        </p:blipFill>
        <p:spPr>
          <a:xfrm>
            <a:off x="-21155" y="0"/>
            <a:ext cx="12234310" cy="7017096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15"/>
          <p:cNvSpPr txBox="1">
            <a:spLocks noGrp="1"/>
          </p:cNvSpPr>
          <p:nvPr>
            <p:ph type="sldNum" idx="12"/>
          </p:nvPr>
        </p:nvSpPr>
        <p:spPr>
          <a:xfrm>
            <a:off x="480000" y="6386364"/>
            <a:ext cx="273652" cy="264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1">
  <p:cSld name="Title 1">
    <p:bg>
      <p:bgPr>
        <a:solidFill>
          <a:srgbClr val="FFFFFF">
            <a:alpha val="96078"/>
          </a:srgbClr>
        </a:solidFill>
        <a:effectLst/>
      </p:bgPr>
    </p:bg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17" descr="Picture 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17"/>
          <p:cNvSpPr txBox="1">
            <a:spLocks noGrp="1"/>
          </p:cNvSpPr>
          <p:nvPr>
            <p:ph type="title"/>
          </p:nvPr>
        </p:nvSpPr>
        <p:spPr>
          <a:xfrm>
            <a:off x="0" y="5234399"/>
            <a:ext cx="9756058" cy="745576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Arial"/>
              <a:buNone/>
              <a:defRPr sz="4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7"/>
          <p:cNvSpPr txBox="1">
            <a:spLocks noGrp="1"/>
          </p:cNvSpPr>
          <p:nvPr>
            <p:ph type="sldNum" idx="12"/>
          </p:nvPr>
        </p:nvSpPr>
        <p:spPr>
          <a:xfrm>
            <a:off x="8463950" y="6224225"/>
            <a:ext cx="273652" cy="264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Any questions">
  <p:cSld name="1_Any questions">
    <p:bg>
      <p:bgPr>
        <a:solidFill>
          <a:srgbClr val="FFFFFF">
            <a:alpha val="96078"/>
          </a:srgbClr>
        </a:solidFill>
        <a:effectLst/>
      </p:bgPr>
    </p:bg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Google Shape;24;p18" descr="Picture 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Google Shape;25;p18"/>
          <p:cNvSpPr txBox="1">
            <a:spLocks noGrp="1"/>
          </p:cNvSpPr>
          <p:nvPr>
            <p:ph type="title"/>
          </p:nvPr>
        </p:nvSpPr>
        <p:spPr>
          <a:xfrm>
            <a:off x="-3" y="5167888"/>
            <a:ext cx="8219665" cy="1022574"/>
          </a:xfrm>
          <a:prstGeom prst="rect">
            <a:avLst/>
          </a:prstGeom>
          <a:solidFill>
            <a:srgbClr val="000000">
              <a:alpha val="69019"/>
            </a:srgbClr>
          </a:solidFill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Arial"/>
              <a:buNone/>
              <a:defRPr sz="6000" cap="none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8"/>
          <p:cNvSpPr txBox="1">
            <a:spLocks noGrp="1"/>
          </p:cNvSpPr>
          <p:nvPr>
            <p:ph type="sldNum" idx="12"/>
          </p:nvPr>
        </p:nvSpPr>
        <p:spPr>
          <a:xfrm>
            <a:off x="8463950" y="6224225"/>
            <a:ext cx="273652" cy="264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AEE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2"/>
          <p:cNvSpPr txBox="1">
            <a:spLocks noGrp="1"/>
          </p:cNvSpPr>
          <p:nvPr>
            <p:ph type="title"/>
          </p:nvPr>
        </p:nvSpPr>
        <p:spPr>
          <a:xfrm>
            <a:off x="359999" y="261443"/>
            <a:ext cx="11247589" cy="8771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Arial"/>
              <a:buNone/>
              <a:defRPr sz="4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Arial"/>
              <a:buNone/>
              <a:defRPr sz="4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Arial"/>
              <a:buNone/>
              <a:defRPr sz="4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Arial"/>
              <a:buNone/>
              <a:defRPr sz="4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Arial"/>
              <a:buNone/>
              <a:defRPr sz="4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Arial"/>
              <a:buNone/>
              <a:defRPr sz="4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Arial"/>
              <a:buNone/>
              <a:defRPr sz="4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Arial"/>
              <a:buNone/>
              <a:defRPr sz="4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Arial"/>
              <a:buNone/>
              <a:defRPr sz="4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2"/>
          <p:cNvSpPr txBox="1">
            <a:spLocks noGrp="1"/>
          </p:cNvSpPr>
          <p:nvPr>
            <p:ph type="body" idx="1"/>
          </p:nvPr>
        </p:nvSpPr>
        <p:spPr>
          <a:xfrm>
            <a:off x="6805083" y="2438400"/>
            <a:ext cx="4775201" cy="44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marR="0" lvl="0" indent="-4064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4064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4064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4064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4064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4064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4064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4064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2"/>
          <p:cNvSpPr txBox="1">
            <a:spLocks noGrp="1"/>
          </p:cNvSpPr>
          <p:nvPr>
            <p:ph type="sldNum" idx="12"/>
          </p:nvPr>
        </p:nvSpPr>
        <p:spPr>
          <a:xfrm>
            <a:off x="480000" y="6386364"/>
            <a:ext cx="273652" cy="264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3" r:id="rId4"/>
    <p:sldLayoutId id="2147483654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customXml" Target="../ink/ink2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EMdviy34QpY?feature=oembed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hild looking up to the sky&#10;&#10;AI-generated content may be incorrect.">
            <a:extLst>
              <a:ext uri="{FF2B5EF4-FFF2-40B4-BE49-F238E27FC236}">
                <a16:creationId xmlns:a16="http://schemas.microsoft.com/office/drawing/2014/main" id="{1A3304CB-3B03-0532-24DB-D661957692F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12" t="26256" r="12574" b="349"/>
          <a:stretch>
            <a:fillRect/>
          </a:stretch>
        </p:blipFill>
        <p:spPr>
          <a:xfrm>
            <a:off x="-2710" y="2369"/>
            <a:ext cx="12202741" cy="6863434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1BF06A4-1D00-CF1F-6B6A-195CDDAA677D}"/>
              </a:ext>
            </a:extLst>
          </p:cNvPr>
          <p:cNvSpPr/>
          <p:nvPr/>
        </p:nvSpPr>
        <p:spPr>
          <a:xfrm>
            <a:off x="10193360" y="3929"/>
            <a:ext cx="857916" cy="5754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en-US"/>
          </a:p>
        </p:txBody>
      </p:sp>
      <p:sp>
        <p:nvSpPr>
          <p:cNvPr id="11" name="Google Shape;32;p1">
            <a:extLst>
              <a:ext uri="{FF2B5EF4-FFF2-40B4-BE49-F238E27FC236}">
                <a16:creationId xmlns:a16="http://schemas.microsoft.com/office/drawing/2014/main" id="{32ADB3FA-6900-C0A9-1B21-6C47A50807AA}"/>
              </a:ext>
            </a:extLst>
          </p:cNvPr>
          <p:cNvSpPr txBox="1"/>
          <p:nvPr/>
        </p:nvSpPr>
        <p:spPr>
          <a:xfrm rot="16200000">
            <a:off x="11228175" y="797900"/>
            <a:ext cx="13398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rPr lang="en-GB"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© UNICEF/Al-Safadi</a:t>
            </a:r>
            <a:endParaRPr sz="9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" name="Google Shape;33;p1">
            <a:extLst>
              <a:ext uri="{FF2B5EF4-FFF2-40B4-BE49-F238E27FC236}">
                <a16:creationId xmlns:a16="http://schemas.microsoft.com/office/drawing/2014/main" id="{694FC594-5E1F-E401-0EDC-533CBE557758}"/>
              </a:ext>
            </a:extLst>
          </p:cNvPr>
          <p:cNvGrpSpPr/>
          <p:nvPr/>
        </p:nvGrpSpPr>
        <p:grpSpPr>
          <a:xfrm>
            <a:off x="-13787" y="5803088"/>
            <a:ext cx="4644835" cy="1060803"/>
            <a:chOff x="-13787" y="5803096"/>
            <a:chExt cx="3053176" cy="698832"/>
          </a:xfrm>
        </p:grpSpPr>
        <p:sp>
          <p:nvSpPr>
            <p:cNvPr id="19" name="Google Shape;34;p1">
              <a:extLst>
                <a:ext uri="{FF2B5EF4-FFF2-40B4-BE49-F238E27FC236}">
                  <a16:creationId xmlns:a16="http://schemas.microsoft.com/office/drawing/2014/main" id="{317EF877-49E7-F4D4-EA34-B80C052C1DA5}"/>
                </a:ext>
              </a:extLst>
            </p:cNvPr>
            <p:cNvSpPr/>
            <p:nvPr/>
          </p:nvSpPr>
          <p:spPr>
            <a:xfrm>
              <a:off x="-9874" y="6097506"/>
              <a:ext cx="3049263" cy="40442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" name="Google Shape;35;p1">
              <a:extLst>
                <a:ext uri="{FF2B5EF4-FFF2-40B4-BE49-F238E27FC236}">
                  <a16:creationId xmlns:a16="http://schemas.microsoft.com/office/drawing/2014/main" id="{C7517D0B-D578-45C5-8414-DA8E21B3E93C}"/>
                </a:ext>
              </a:extLst>
            </p:cNvPr>
            <p:cNvSpPr/>
            <p:nvPr/>
          </p:nvSpPr>
          <p:spPr>
            <a:xfrm>
              <a:off x="-13787" y="5803096"/>
              <a:ext cx="1849500" cy="3834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3" name="Google Shape;36;p1" descr="Logo&#10;&#10;Description automatically generated">
            <a:extLst>
              <a:ext uri="{FF2B5EF4-FFF2-40B4-BE49-F238E27FC236}">
                <a16:creationId xmlns:a16="http://schemas.microsoft.com/office/drawing/2014/main" id="{F720DC81-25B9-1866-C0F4-AC7F0CE40A70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67898" y="5419550"/>
            <a:ext cx="4136921" cy="1883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37;p1" descr="A blue sign with white text&#10;&#10;Description automatically generated">
            <a:extLst>
              <a:ext uri="{FF2B5EF4-FFF2-40B4-BE49-F238E27FC236}">
                <a16:creationId xmlns:a16="http://schemas.microsoft.com/office/drawing/2014/main" id="{0E4AAD6D-853B-613A-F3B8-D7D7A7AA9EF3}"/>
              </a:ext>
            </a:extLst>
          </p:cNvPr>
          <p:cNvPicPr preferRelativeResize="0"/>
          <p:nvPr/>
        </p:nvPicPr>
        <p:blipFill rotWithShape="1">
          <a:blip r:embed="rId5"/>
          <a:srcRect/>
          <a:stretch/>
        </p:blipFill>
        <p:spPr>
          <a:xfrm>
            <a:off x="10358319" y="0"/>
            <a:ext cx="1831302" cy="1831302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38;p1">
            <a:extLst>
              <a:ext uri="{FF2B5EF4-FFF2-40B4-BE49-F238E27FC236}">
                <a16:creationId xmlns:a16="http://schemas.microsoft.com/office/drawing/2014/main" id="{ADA43D9C-B672-7678-38C3-EA4C2560DE07}"/>
              </a:ext>
            </a:extLst>
          </p:cNvPr>
          <p:cNvSpPr/>
          <p:nvPr/>
        </p:nvSpPr>
        <p:spPr>
          <a:xfrm>
            <a:off x="210463" y="1848552"/>
            <a:ext cx="4038033" cy="819260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TextBox 6">
            <a:extLst>
              <a:ext uri="{FF2B5EF4-FFF2-40B4-BE49-F238E27FC236}">
                <a16:creationId xmlns:a16="http://schemas.microsoft.com/office/drawing/2014/main" id="{7934A43A-7131-65F7-3CAD-1600EE8344A6}"/>
              </a:ext>
            </a:extLst>
          </p:cNvPr>
          <p:cNvSpPr txBox="1"/>
          <p:nvPr/>
        </p:nvSpPr>
        <p:spPr>
          <a:xfrm>
            <a:off x="218010" y="4639284"/>
            <a:ext cx="3299611" cy="784830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900" dirty="0"/>
              <a:t>In 2024, UNICEF UK partnered with two Rights Respecting Schools in the UK to create a set of images relating to rights. These images were co-created with students at the schools, meaning that the subjects, composition and aesthetics of the images were all driven by the students themselves.</a:t>
            </a:r>
          </a:p>
        </p:txBody>
      </p:sp>
      <p:sp>
        <p:nvSpPr>
          <p:cNvPr id="18" name="TextBox 4">
            <a:extLst>
              <a:ext uri="{FF2B5EF4-FFF2-40B4-BE49-F238E27FC236}">
                <a16:creationId xmlns:a16="http://schemas.microsoft.com/office/drawing/2014/main" id="{0D6C73A7-C561-C9AF-B35C-4EB8E56A399B}"/>
              </a:ext>
            </a:extLst>
          </p:cNvPr>
          <p:cNvSpPr txBox="1"/>
          <p:nvPr/>
        </p:nvSpPr>
        <p:spPr>
          <a:xfrm rot="16200000">
            <a:off x="11101243" y="4715685"/>
            <a:ext cx="1933575" cy="230832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800" dirty="0">
                <a:latin typeface="Roboto"/>
              </a:rPr>
              <a:t>© UNICEF/</a:t>
            </a:r>
            <a:r>
              <a:rPr lang="en-US" sz="900" dirty="0">
                <a:latin typeface="Helvetica"/>
                <a:cs typeface="Helvetica"/>
              </a:rPr>
              <a:t>Maule-</a:t>
            </a:r>
            <a:r>
              <a:rPr lang="en-US" sz="900" dirty="0" err="1">
                <a:latin typeface="Helvetica"/>
                <a:cs typeface="Helvetica"/>
              </a:rPr>
              <a:t>Ffinch</a:t>
            </a:r>
            <a:endParaRPr lang="en-US" sz="800" dirty="0" err="1">
              <a:latin typeface="Roboto"/>
            </a:endParaRPr>
          </a:p>
        </p:txBody>
      </p:sp>
      <p:sp>
        <p:nvSpPr>
          <p:cNvPr id="21" name="Google Shape;38;p1">
            <a:extLst>
              <a:ext uri="{FF2B5EF4-FFF2-40B4-BE49-F238E27FC236}">
                <a16:creationId xmlns:a16="http://schemas.microsoft.com/office/drawing/2014/main" id="{3D45765C-01E7-14A1-E18A-589C5EF10DD5}"/>
              </a:ext>
            </a:extLst>
          </p:cNvPr>
          <p:cNvSpPr/>
          <p:nvPr/>
        </p:nvSpPr>
        <p:spPr>
          <a:xfrm>
            <a:off x="217519" y="2601122"/>
            <a:ext cx="5331251" cy="820735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Google Shape;40;p1">
            <a:extLst>
              <a:ext uri="{FF2B5EF4-FFF2-40B4-BE49-F238E27FC236}">
                <a16:creationId xmlns:a16="http://schemas.microsoft.com/office/drawing/2014/main" id="{FE05C38B-F6B2-7368-1261-C71897C6C403}"/>
              </a:ext>
            </a:extLst>
          </p:cNvPr>
          <p:cNvSpPr txBox="1"/>
          <p:nvPr/>
        </p:nvSpPr>
        <p:spPr>
          <a:xfrm>
            <a:off x="278203" y="1843223"/>
            <a:ext cx="5465802" cy="16158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114300" rIns="114300" bIns="1143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1">
              <a:lnSpc>
                <a:spcPct val="90000"/>
              </a:lnSpc>
            </a:pPr>
            <a:r>
              <a:rPr lang="en-GB" sz="5000">
                <a:solidFill>
                  <a:schemeClr val="bg1"/>
                </a:solidFill>
                <a:latin typeface="Arial Black"/>
              </a:rPr>
              <a:t>WELCOME</a:t>
            </a:r>
            <a:br>
              <a:rPr lang="en-GB" sz="5000">
                <a:latin typeface="Arial Black"/>
              </a:rPr>
            </a:br>
            <a:r>
              <a:rPr lang="en-GB" sz="5000">
                <a:solidFill>
                  <a:schemeClr val="bg1"/>
                </a:solidFill>
                <a:latin typeface="Arial Black"/>
              </a:rPr>
              <a:t>TO OUTRIGHT</a:t>
            </a:r>
            <a:endParaRPr lang="en-US" sz="5000">
              <a:solidFill>
                <a:schemeClr val="bg1"/>
              </a:solidFill>
              <a:latin typeface="Arial Black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67;g25670c3861a_0_14" descr="A close up of a plant&#10;&#10;AI-generated content may be incorrect.">
            <a:extLst>
              <a:ext uri="{FF2B5EF4-FFF2-40B4-BE49-F238E27FC236}">
                <a16:creationId xmlns:a16="http://schemas.microsoft.com/office/drawing/2014/main" id="{957DED3A-D942-F352-3AA0-37FCFC25A2AB}"/>
              </a:ext>
            </a:extLst>
          </p:cNvPr>
          <p:cNvPicPr preferRelativeResize="0"/>
          <p:nvPr/>
        </p:nvPicPr>
        <p:blipFill rotWithShape="1">
          <a:blip r:embed="rId2"/>
          <a:srcRect l="20621" t="-23" r="6857" b="197"/>
          <a:stretch>
            <a:fillRect/>
          </a:stretch>
        </p:blipFill>
        <p:spPr>
          <a:xfrm>
            <a:off x="4722683" y="-330"/>
            <a:ext cx="7470470" cy="685545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68;g25670c3861a_0_14">
            <a:extLst>
              <a:ext uri="{FF2B5EF4-FFF2-40B4-BE49-F238E27FC236}">
                <a16:creationId xmlns:a16="http://schemas.microsoft.com/office/drawing/2014/main" id="{4B402C83-DE07-D143-A4D3-1C0B4C19DC2C}"/>
              </a:ext>
            </a:extLst>
          </p:cNvPr>
          <p:cNvSpPr txBox="1"/>
          <p:nvPr/>
        </p:nvSpPr>
        <p:spPr>
          <a:xfrm rot="16200000">
            <a:off x="11403261" y="6099917"/>
            <a:ext cx="1175886" cy="230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</a:pPr>
            <a:r>
              <a:rPr lang="en-GB" sz="9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© UNICEF/</a:t>
            </a:r>
            <a:r>
              <a:rPr lang="en-GB" sz="900" dirty="0" err="1">
                <a:solidFill>
                  <a:schemeClr val="lt1"/>
                </a:solidFill>
              </a:rPr>
              <a:t>Willocq</a:t>
            </a:r>
            <a:endParaRPr sz="1800" b="0" i="0" u="none" strike="noStrike" cap="none" dirty="0" err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Google Shape;69;g25670c3861a_0_14">
            <a:extLst>
              <a:ext uri="{FF2B5EF4-FFF2-40B4-BE49-F238E27FC236}">
                <a16:creationId xmlns:a16="http://schemas.microsoft.com/office/drawing/2014/main" id="{3F361E16-C5FD-D479-7996-86C2F81454FC}"/>
              </a:ext>
            </a:extLst>
          </p:cNvPr>
          <p:cNvSpPr txBox="1"/>
          <p:nvPr/>
        </p:nvSpPr>
        <p:spPr>
          <a:xfrm>
            <a:off x="309335" y="5786354"/>
            <a:ext cx="3796835" cy="891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900" dirty="0">
                <a:solidFill>
                  <a:srgbClr val="333333"/>
                </a:solidFill>
                <a:latin typeface="Segoe UI"/>
                <a:ea typeface="Roboto Medium"/>
                <a:cs typeface="Segoe UI"/>
                <a:sym typeface="Roboto Medium"/>
              </a:rPr>
              <a:t>On 21 February 2024 in zone 5 of Guatemala City, an image of the vegetables that a group of children has just planted in the community garden of the Municipality of Guatemala. Children and adolescents are especially vulnerable to the effects of climate change.</a:t>
            </a:r>
            <a:endParaRPr lang="en-US" dirty="0"/>
          </a:p>
        </p:txBody>
      </p:sp>
      <p:sp>
        <p:nvSpPr>
          <p:cNvPr id="6" name="Google Shape;71;g25670c3861a_0_14">
            <a:extLst>
              <a:ext uri="{FF2B5EF4-FFF2-40B4-BE49-F238E27FC236}">
                <a16:creationId xmlns:a16="http://schemas.microsoft.com/office/drawing/2014/main" id="{7AAC2FA0-8A9A-3B22-6850-3D3605B2CE1D}"/>
              </a:ext>
            </a:extLst>
          </p:cNvPr>
          <p:cNvSpPr txBox="1"/>
          <p:nvPr/>
        </p:nvSpPr>
        <p:spPr>
          <a:xfrm>
            <a:off x="310270" y="2222649"/>
            <a:ext cx="4105743" cy="3309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buSzTx/>
              <a:buNone/>
              <a:defRPr sz="2400">
                <a:solidFill>
                  <a:srgbClr val="FFFFFF"/>
                </a:solidFill>
              </a:defRPr>
            </a:pPr>
            <a:r>
              <a:rPr lang="en-GB" sz="2000" dirty="0" err="1">
                <a:solidFill>
                  <a:schemeClr val="tx1"/>
                </a:solidFill>
              </a:rPr>
              <a:t>OutRight</a:t>
            </a:r>
            <a:r>
              <a:rPr lang="en-GB" sz="2000" dirty="0">
                <a:solidFill>
                  <a:schemeClr val="tx1"/>
                </a:solidFill>
              </a:rPr>
              <a:t> is a youth campaign run by UNICEF UK that helps children and young people learn about and speak out on children’s rights across the world.</a:t>
            </a:r>
            <a:endParaRPr lang="en-US" sz="2000" dirty="0">
              <a:solidFill>
                <a:schemeClr val="tx1"/>
              </a:solidFill>
            </a:endParaRPr>
          </a:p>
          <a:p>
            <a:pPr marL="0" indent="0">
              <a:buSzTx/>
              <a:buNone/>
              <a:defRPr sz="2400">
                <a:solidFill>
                  <a:srgbClr val="FFFFFF"/>
                </a:solidFill>
              </a:defRPr>
            </a:pPr>
            <a:endParaRPr lang="en-GB" sz="2000" b="1">
              <a:solidFill>
                <a:schemeClr val="tx1"/>
              </a:solidFill>
            </a:endParaRPr>
          </a:p>
          <a:p>
            <a:pPr>
              <a:defRPr sz="2400">
                <a:solidFill>
                  <a:srgbClr val="FFFFFF"/>
                </a:solidFill>
              </a:defRPr>
            </a:pPr>
            <a:r>
              <a:rPr lang="en-GB" sz="2000" b="1" dirty="0">
                <a:solidFill>
                  <a:schemeClr val="tx1"/>
                </a:solidFill>
              </a:rPr>
              <a:t>It’s a campaign by children, </a:t>
            </a:r>
            <a:br>
              <a:rPr lang="en-GB" sz="2000" b="1" dirty="0"/>
            </a:br>
            <a:r>
              <a:rPr lang="en-GB" sz="2000" b="1" dirty="0">
                <a:solidFill>
                  <a:schemeClr val="tx1"/>
                </a:solidFill>
              </a:rPr>
              <a:t>for children. </a:t>
            </a:r>
          </a:p>
        </p:txBody>
      </p:sp>
      <p:sp>
        <p:nvSpPr>
          <p:cNvPr id="9" name="Google Shape;38;p1">
            <a:extLst>
              <a:ext uri="{FF2B5EF4-FFF2-40B4-BE49-F238E27FC236}">
                <a16:creationId xmlns:a16="http://schemas.microsoft.com/office/drawing/2014/main" id="{1283EE1E-8CF2-BAF7-C033-89315A48C124}"/>
              </a:ext>
            </a:extLst>
          </p:cNvPr>
          <p:cNvSpPr/>
          <p:nvPr/>
        </p:nvSpPr>
        <p:spPr>
          <a:xfrm>
            <a:off x="187857" y="293450"/>
            <a:ext cx="3734644" cy="88275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38;p1">
            <a:extLst>
              <a:ext uri="{FF2B5EF4-FFF2-40B4-BE49-F238E27FC236}">
                <a16:creationId xmlns:a16="http://schemas.microsoft.com/office/drawing/2014/main" id="{B01284A0-7A25-C9C1-1001-FEDEE17CED18}"/>
              </a:ext>
            </a:extLst>
          </p:cNvPr>
          <p:cNvSpPr/>
          <p:nvPr/>
        </p:nvSpPr>
        <p:spPr>
          <a:xfrm>
            <a:off x="217739" y="1116119"/>
            <a:ext cx="3844440" cy="867591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Google Shape;40;p1">
            <a:extLst>
              <a:ext uri="{FF2B5EF4-FFF2-40B4-BE49-F238E27FC236}">
                <a16:creationId xmlns:a16="http://schemas.microsoft.com/office/drawing/2014/main" id="{36D5EBAE-5932-D044-C456-A9900349E566}"/>
              </a:ext>
            </a:extLst>
          </p:cNvPr>
          <p:cNvSpPr txBox="1"/>
          <p:nvPr/>
        </p:nvSpPr>
        <p:spPr>
          <a:xfrm>
            <a:off x="210357" y="288121"/>
            <a:ext cx="3836386" cy="15850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114300" rIns="114300" bIns="1143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1"/>
            <a:r>
              <a:rPr lang="en-GB" sz="4400" b="1" dirty="0">
                <a:solidFill>
                  <a:schemeClr val="bg1"/>
                </a:solidFill>
                <a:latin typeface="Arial Black"/>
              </a:rPr>
              <a:t>WHAT IS OUTRIGHT</a:t>
            </a:r>
            <a:endParaRPr lang="en-US" sz="4400" dirty="0">
              <a:solidFill>
                <a:schemeClr val="bg1"/>
              </a:solidFill>
              <a:latin typeface="Arial Black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6" name="Ink 15">
                <a:extLst>
                  <a:ext uri="{FF2B5EF4-FFF2-40B4-BE49-F238E27FC236}">
                    <a16:creationId xmlns:a16="http://schemas.microsoft.com/office/drawing/2014/main" id="{644FF00D-C490-9E4C-B1E6-859DF8B11874}"/>
                  </a:ext>
                </a:extLst>
              </p14:cNvPr>
              <p14:cNvContentPartPr/>
              <p14:nvPr/>
            </p14:nvContentPartPr>
            <p14:xfrm>
              <a:off x="6918873" y="860693"/>
              <a:ext cx="14941" cy="14941"/>
            </p14:xfrm>
          </p:contentPart>
        </mc:Choice>
        <mc:Fallback xmlns=""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644FF00D-C490-9E4C-B1E6-859DF8B11874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732110" y="673930"/>
                <a:ext cx="384731" cy="38473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37B9351F-2EE8-6E35-C182-D278C69E087E}"/>
                  </a:ext>
                </a:extLst>
              </p14:cNvPr>
              <p14:cNvContentPartPr/>
              <p14:nvPr/>
            </p14:nvContentPartPr>
            <p14:xfrm>
              <a:off x="5412787" y="2225982"/>
              <a:ext cx="15551" cy="15551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37B9351F-2EE8-6E35-C182-D278C69E087E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354172" y="2194880"/>
                <a:ext cx="133978" cy="77133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8520380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71;g25670c3861a_0_14">
            <a:extLst>
              <a:ext uri="{FF2B5EF4-FFF2-40B4-BE49-F238E27FC236}">
                <a16:creationId xmlns:a16="http://schemas.microsoft.com/office/drawing/2014/main" id="{ED848911-549E-17F3-F24C-39429DC4324F}"/>
              </a:ext>
            </a:extLst>
          </p:cNvPr>
          <p:cNvSpPr txBox="1"/>
          <p:nvPr/>
        </p:nvSpPr>
        <p:spPr>
          <a:xfrm>
            <a:off x="286700" y="2228003"/>
            <a:ext cx="4579855" cy="36578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10000"/>
              </a:lnSpc>
              <a:spcBef>
                <a:spcPts val="900"/>
              </a:spcBef>
              <a:defRPr sz="2400">
                <a:solidFill>
                  <a:srgbClr val="FFFFFF"/>
                </a:solidFill>
              </a:defRPr>
            </a:pPr>
            <a:r>
              <a:rPr lang="en-GB" sz="2000" err="1">
                <a:solidFill>
                  <a:schemeClr val="tx1"/>
                </a:solidFill>
              </a:rPr>
              <a:t>OutRight</a:t>
            </a:r>
            <a:r>
              <a:rPr lang="en-GB" sz="2000" dirty="0">
                <a:solidFill>
                  <a:schemeClr val="tx1"/>
                </a:solidFill>
              </a:rPr>
              <a:t> will help children and young </a:t>
            </a:r>
            <a:br>
              <a:rPr lang="en-GB" sz="2000" dirty="0"/>
            </a:br>
            <a:r>
              <a:rPr lang="en-GB" sz="2000" dirty="0">
                <a:solidFill>
                  <a:schemeClr val="tx1"/>
                </a:solidFill>
              </a:rPr>
              <a:t>people to stand up for the rights of </a:t>
            </a:r>
            <a:br>
              <a:rPr lang="en-GB" sz="2000" dirty="0"/>
            </a:br>
            <a:r>
              <a:rPr lang="en-GB" sz="2000" dirty="0">
                <a:solidFill>
                  <a:schemeClr val="tx1"/>
                </a:solidFill>
              </a:rPr>
              <a:t>children in the UK and around the </a:t>
            </a:r>
            <a:br>
              <a:rPr lang="en-GB" sz="2000" dirty="0"/>
            </a:br>
            <a:r>
              <a:rPr lang="en-GB" sz="2000" dirty="0">
                <a:solidFill>
                  <a:schemeClr val="tx1"/>
                </a:solidFill>
              </a:rPr>
              <a:t>world, with the support of our campaign champion, </a:t>
            </a:r>
            <a:r>
              <a:rPr lang="en-GB" sz="2000" err="1">
                <a:solidFill>
                  <a:schemeClr val="tx1"/>
                </a:solidFill>
              </a:rPr>
              <a:t>Paddington</a:t>
            </a:r>
            <a:r>
              <a:rPr lang="en-GB" sz="2000" baseline="30000" err="1">
                <a:solidFill>
                  <a:schemeClr val="tx1"/>
                </a:solidFill>
              </a:rPr>
              <a:t>TM</a:t>
            </a:r>
            <a:r>
              <a:rPr lang="en-GB" sz="2000" dirty="0">
                <a:solidFill>
                  <a:schemeClr val="tx1"/>
                </a:solidFill>
              </a:rPr>
              <a:t>.</a:t>
            </a:r>
            <a:endParaRPr lang="en-US" sz="2000">
              <a:solidFill>
                <a:schemeClr val="tx1"/>
              </a:solidFill>
            </a:endParaRPr>
          </a:p>
          <a:p>
            <a:pPr>
              <a:lnSpc>
                <a:spcPct val="110000"/>
              </a:lnSpc>
              <a:spcBef>
                <a:spcPts val="900"/>
              </a:spcBef>
              <a:defRPr sz="2400">
                <a:solidFill>
                  <a:srgbClr val="FFFFFF"/>
                </a:solidFill>
              </a:defRPr>
            </a:pPr>
            <a:r>
              <a:rPr lang="en-GB" sz="2000" b="1" dirty="0">
                <a:solidFill>
                  <a:schemeClr val="tx1"/>
                </a:solidFill>
              </a:rPr>
              <a:t>This year, we’re learning about </a:t>
            </a:r>
            <a:br>
              <a:rPr lang="en-GB" sz="2000" b="1" dirty="0"/>
            </a:br>
            <a:r>
              <a:rPr lang="en-GB" sz="2000" b="1" dirty="0">
                <a:solidFill>
                  <a:schemeClr val="tx1"/>
                </a:solidFill>
              </a:rPr>
              <a:t>International Aid, and the impact </a:t>
            </a:r>
            <a:br>
              <a:rPr lang="en-GB" sz="2000" b="1" dirty="0"/>
            </a:br>
            <a:r>
              <a:rPr lang="en-GB" sz="2000" b="1" dirty="0">
                <a:solidFill>
                  <a:schemeClr val="tx1"/>
                </a:solidFill>
              </a:rPr>
              <a:t>that it can have on children’s rights </a:t>
            </a:r>
            <a:br>
              <a:rPr lang="en-GB" sz="2000" b="1" dirty="0"/>
            </a:br>
            <a:r>
              <a:rPr lang="en-GB" sz="2000" b="1" dirty="0">
                <a:solidFill>
                  <a:schemeClr val="tx1"/>
                </a:solidFill>
              </a:rPr>
              <a:t>around the world. </a:t>
            </a:r>
          </a:p>
          <a:p>
            <a:pPr>
              <a:lnSpc>
                <a:spcPct val="90000"/>
              </a:lnSpc>
              <a:defRPr sz="2400">
                <a:solidFill>
                  <a:srgbClr val="FFFFFF"/>
                </a:solidFill>
              </a:defRPr>
            </a:pPr>
            <a:endParaRPr lang="en-GB" sz="2000" b="1" dirty="0">
              <a:solidFill>
                <a:schemeClr val="tx1"/>
              </a:solidFill>
            </a:endParaRPr>
          </a:p>
          <a:p>
            <a:pPr>
              <a:lnSpc>
                <a:spcPct val="110000"/>
              </a:lnSpc>
              <a:defRPr sz="2400">
                <a:solidFill>
                  <a:srgbClr val="FFFFFF"/>
                </a:solidFill>
              </a:defRPr>
            </a:pPr>
            <a:endParaRPr lang="en-GB" sz="2000" b="1" dirty="0">
              <a:solidFill>
                <a:schemeClr val="tx1"/>
              </a:solidFill>
            </a:endParaRPr>
          </a:p>
          <a:p>
            <a:pPr>
              <a:defRPr sz="2400">
                <a:solidFill>
                  <a:srgbClr val="FFFFFF"/>
                </a:solidFill>
              </a:defRPr>
            </a:pPr>
            <a:endParaRPr lang="en-GB" sz="2000" b="1" dirty="0">
              <a:solidFill>
                <a:schemeClr val="tx1"/>
              </a:solidFill>
            </a:endParaRPr>
          </a:p>
        </p:txBody>
      </p:sp>
      <p:sp>
        <p:nvSpPr>
          <p:cNvPr id="21" name="Google Shape;38;p1">
            <a:extLst>
              <a:ext uri="{FF2B5EF4-FFF2-40B4-BE49-F238E27FC236}">
                <a16:creationId xmlns:a16="http://schemas.microsoft.com/office/drawing/2014/main" id="{0E782828-2E21-5849-A334-283B135F7C04}"/>
              </a:ext>
            </a:extLst>
          </p:cNvPr>
          <p:cNvSpPr/>
          <p:nvPr/>
        </p:nvSpPr>
        <p:spPr>
          <a:xfrm>
            <a:off x="187857" y="293450"/>
            <a:ext cx="3734644" cy="88275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38;p1">
            <a:extLst>
              <a:ext uri="{FF2B5EF4-FFF2-40B4-BE49-F238E27FC236}">
                <a16:creationId xmlns:a16="http://schemas.microsoft.com/office/drawing/2014/main" id="{37432DA9-BD93-D611-3A19-183143AD0C55}"/>
              </a:ext>
            </a:extLst>
          </p:cNvPr>
          <p:cNvSpPr/>
          <p:nvPr/>
        </p:nvSpPr>
        <p:spPr>
          <a:xfrm>
            <a:off x="217739" y="1116119"/>
            <a:ext cx="3844440" cy="867591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Google Shape;40;p1">
            <a:extLst>
              <a:ext uri="{FF2B5EF4-FFF2-40B4-BE49-F238E27FC236}">
                <a16:creationId xmlns:a16="http://schemas.microsoft.com/office/drawing/2014/main" id="{C9FD93C2-D3B3-A5A1-4561-9F5CFAF7A5B2}"/>
              </a:ext>
            </a:extLst>
          </p:cNvPr>
          <p:cNvSpPr txBox="1"/>
          <p:nvPr/>
        </p:nvSpPr>
        <p:spPr>
          <a:xfrm>
            <a:off x="209632" y="288121"/>
            <a:ext cx="6958329" cy="15850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114300" rIns="114300" bIns="1143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1"/>
            <a:r>
              <a:rPr lang="en-GB" sz="4400" dirty="0">
                <a:solidFill>
                  <a:schemeClr val="bg1"/>
                </a:solidFill>
                <a:latin typeface="Arial Black"/>
              </a:rPr>
              <a:t>MAKE YOUR</a:t>
            </a:r>
            <a:br>
              <a:rPr lang="en-GB" sz="4400" dirty="0">
                <a:solidFill>
                  <a:schemeClr val="bg1"/>
                </a:solidFill>
                <a:latin typeface="Arial Black"/>
              </a:rPr>
            </a:br>
            <a:r>
              <a:rPr lang="en-GB" sz="4400" dirty="0">
                <a:solidFill>
                  <a:schemeClr val="bg1"/>
                </a:solidFill>
                <a:latin typeface="Arial Black"/>
              </a:rPr>
              <a:t>VOICE HEARD</a:t>
            </a:r>
            <a:endParaRPr lang="en-US" sz="4400">
              <a:solidFill>
                <a:schemeClr val="bg1"/>
              </a:solidFill>
              <a:latin typeface="Arial Black"/>
            </a:endParaRPr>
          </a:p>
        </p:txBody>
      </p:sp>
      <p:pic>
        <p:nvPicPr>
          <p:cNvPr id="2" name="Picture 1" descr="A bear wearing a blue coat and holding a hat&#10;&#10;AI-generated content may be incorrect.">
            <a:extLst>
              <a:ext uri="{FF2B5EF4-FFF2-40B4-BE49-F238E27FC236}">
                <a16:creationId xmlns:a16="http://schemas.microsoft.com/office/drawing/2014/main" id="{7AA619E2-93D4-47F1-C32F-700142E8D11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1501" t="3111" r="-711" b="-2226"/>
          <a:stretch>
            <a:fillRect/>
          </a:stretch>
        </p:blipFill>
        <p:spPr>
          <a:xfrm>
            <a:off x="5360000" y="122734"/>
            <a:ext cx="6599812" cy="6618140"/>
          </a:xfrm>
          <a:prstGeom prst="rect">
            <a:avLst/>
          </a:prstGeom>
        </p:spPr>
      </p:pic>
      <p:sp>
        <p:nvSpPr>
          <p:cNvPr id="3" name="Google Shape;68;g25670c3861a_0_14">
            <a:extLst>
              <a:ext uri="{FF2B5EF4-FFF2-40B4-BE49-F238E27FC236}">
                <a16:creationId xmlns:a16="http://schemas.microsoft.com/office/drawing/2014/main" id="{0DF4C5F0-34EE-1B62-34A8-18F18B1BB2F8}"/>
              </a:ext>
            </a:extLst>
          </p:cNvPr>
          <p:cNvSpPr txBox="1"/>
          <p:nvPr/>
        </p:nvSpPr>
        <p:spPr>
          <a:xfrm rot="16200000">
            <a:off x="11436599" y="6104680"/>
            <a:ext cx="1280661" cy="230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en-GB" sz="9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© </a:t>
            </a:r>
            <a:r>
              <a:rPr lang="en-GB" sz="900" dirty="0" err="1">
                <a:solidFill>
                  <a:schemeClr val="lt1"/>
                </a:solidFill>
              </a:rPr>
              <a:t>P&amp;Co</a:t>
            </a:r>
            <a:r>
              <a:rPr lang="en-GB" sz="900" dirty="0">
                <a:solidFill>
                  <a:schemeClr val="lt1"/>
                </a:solidFill>
              </a:rPr>
              <a:t>. Ltd./SC 2025</a:t>
            </a:r>
            <a:endParaRPr lang="en-US" dirty="0">
              <a:solidFill>
                <a:schemeClr val="l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71113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69;g25670c3861a_0_14">
            <a:extLst>
              <a:ext uri="{FF2B5EF4-FFF2-40B4-BE49-F238E27FC236}">
                <a16:creationId xmlns:a16="http://schemas.microsoft.com/office/drawing/2014/main" id="{FC61A776-51F4-DABE-241F-74E2EC7BB4B6}"/>
              </a:ext>
            </a:extLst>
          </p:cNvPr>
          <p:cNvSpPr txBox="1"/>
          <p:nvPr/>
        </p:nvSpPr>
        <p:spPr>
          <a:xfrm>
            <a:off x="316805" y="5786354"/>
            <a:ext cx="4065776" cy="891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1100" dirty="0">
                <a:solidFill>
                  <a:schemeClr val="tx1"/>
                </a:solidFill>
                <a:ea typeface="Roboto Medium"/>
                <a:sym typeface="Roboto Medium"/>
              </a:rPr>
              <a:t>Students at a Rights Respecting school set up this photo to represent a UNCRC article in a photojournalism style.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9" name="Google Shape;71;g25670c3861a_0_14">
            <a:extLst>
              <a:ext uri="{FF2B5EF4-FFF2-40B4-BE49-F238E27FC236}">
                <a16:creationId xmlns:a16="http://schemas.microsoft.com/office/drawing/2014/main" id="{ED848911-549E-17F3-F24C-39429DC4324F}"/>
              </a:ext>
            </a:extLst>
          </p:cNvPr>
          <p:cNvSpPr txBox="1"/>
          <p:nvPr/>
        </p:nvSpPr>
        <p:spPr>
          <a:xfrm>
            <a:off x="294873" y="2191242"/>
            <a:ext cx="4586315" cy="29137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 sz="2400">
                <a:solidFill>
                  <a:srgbClr val="FFFFFF"/>
                </a:solidFill>
              </a:defRPr>
            </a:pPr>
            <a:r>
              <a:rPr lang="en-GB" sz="2000" b="1" dirty="0">
                <a:solidFill>
                  <a:schemeClr val="tx1"/>
                </a:solidFill>
              </a:rPr>
              <a:t>We will:</a:t>
            </a:r>
            <a:br>
              <a:rPr lang="en-GB" sz="2000" b="1" dirty="0"/>
            </a:br>
            <a:endParaRPr lang="en-US" sz="2000" b="1">
              <a:solidFill>
                <a:schemeClr val="tx1"/>
              </a:solidFill>
            </a:endParaRPr>
          </a:p>
          <a:p>
            <a:pPr>
              <a:defRPr sz="2400">
                <a:solidFill>
                  <a:srgbClr val="FFFFFF"/>
                </a:solidFill>
              </a:defRPr>
            </a:pPr>
            <a:r>
              <a:rPr lang="en-GB" sz="2000" dirty="0">
                <a:solidFill>
                  <a:schemeClr val="tx1"/>
                </a:solidFill>
              </a:rPr>
              <a:t>• Learn about the rights which </a:t>
            </a:r>
            <a:br>
              <a:rPr lang="en-GB" sz="2000" dirty="0">
                <a:solidFill>
                  <a:schemeClr val="tx1"/>
                </a:solidFill>
              </a:rPr>
            </a:br>
            <a:r>
              <a:rPr lang="en-GB" sz="2000" dirty="0">
                <a:solidFill>
                  <a:schemeClr val="tx1"/>
                </a:solidFill>
              </a:rPr>
              <a:t>  are connected to international aid</a:t>
            </a:r>
            <a:endParaRPr lang="en-GB" sz="2000">
              <a:solidFill>
                <a:schemeClr val="tx1"/>
              </a:solidFill>
            </a:endParaRPr>
          </a:p>
          <a:p>
            <a:pPr>
              <a:defRPr sz="2400">
                <a:solidFill>
                  <a:srgbClr val="FFFFFF"/>
                </a:solidFill>
              </a:defRPr>
            </a:pPr>
            <a:r>
              <a:rPr lang="en-GB" sz="2000" dirty="0">
                <a:solidFill>
                  <a:schemeClr val="tx1"/>
                </a:solidFill>
              </a:rPr>
              <a:t>• Understand what international aid </a:t>
            </a:r>
            <a:br>
              <a:rPr lang="en-GB" sz="2000" dirty="0">
                <a:solidFill>
                  <a:schemeClr val="tx1"/>
                </a:solidFill>
              </a:rPr>
            </a:br>
            <a:r>
              <a:rPr lang="en-GB" sz="2000" dirty="0">
                <a:solidFill>
                  <a:schemeClr val="tx1"/>
                </a:solidFill>
              </a:rPr>
              <a:t>   is and why it is important  </a:t>
            </a:r>
            <a:endParaRPr lang="en-GB" sz="2000">
              <a:solidFill>
                <a:schemeClr val="tx1"/>
              </a:solidFill>
            </a:endParaRPr>
          </a:p>
          <a:p>
            <a:pPr>
              <a:defRPr sz="2400">
                <a:solidFill>
                  <a:srgbClr val="FFFFFF"/>
                </a:solidFill>
              </a:defRPr>
            </a:pPr>
            <a:r>
              <a:rPr lang="en-GB" sz="2000" dirty="0">
                <a:solidFill>
                  <a:schemeClr val="tx1"/>
                </a:solidFill>
              </a:rPr>
              <a:t>• Use your voice by telling a decision </a:t>
            </a:r>
            <a:br>
              <a:rPr lang="en-GB" sz="2000" dirty="0">
                <a:solidFill>
                  <a:schemeClr val="tx1"/>
                </a:solidFill>
              </a:rPr>
            </a:br>
            <a:r>
              <a:rPr lang="en-GB" sz="2000" dirty="0">
                <a:solidFill>
                  <a:schemeClr val="tx1"/>
                </a:solidFill>
              </a:rPr>
              <a:t>   maker all about your learning journey.</a:t>
            </a:r>
            <a:endParaRPr lang="en-GB" sz="2000">
              <a:solidFill>
                <a:schemeClr val="tx1"/>
              </a:solidFill>
            </a:endParaRPr>
          </a:p>
          <a:p>
            <a:pPr>
              <a:lnSpc>
                <a:spcPct val="110000"/>
              </a:lnSpc>
              <a:spcBef>
                <a:spcPts val="900"/>
              </a:spcBef>
              <a:defRPr sz="2400">
                <a:solidFill>
                  <a:srgbClr val="FFFFFF"/>
                </a:solidFill>
              </a:defRPr>
            </a:pPr>
            <a:endParaRPr lang="en-GB" sz="2000"/>
          </a:p>
        </p:txBody>
      </p:sp>
      <p:sp>
        <p:nvSpPr>
          <p:cNvPr id="21" name="Google Shape;38;p1">
            <a:extLst>
              <a:ext uri="{FF2B5EF4-FFF2-40B4-BE49-F238E27FC236}">
                <a16:creationId xmlns:a16="http://schemas.microsoft.com/office/drawing/2014/main" id="{0E782828-2E21-5849-A334-283B135F7C04}"/>
              </a:ext>
            </a:extLst>
          </p:cNvPr>
          <p:cNvSpPr/>
          <p:nvPr/>
        </p:nvSpPr>
        <p:spPr>
          <a:xfrm>
            <a:off x="187857" y="293450"/>
            <a:ext cx="3734644" cy="88275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38;p1">
            <a:extLst>
              <a:ext uri="{FF2B5EF4-FFF2-40B4-BE49-F238E27FC236}">
                <a16:creationId xmlns:a16="http://schemas.microsoft.com/office/drawing/2014/main" id="{37432DA9-BD93-D611-3A19-183143AD0C55}"/>
              </a:ext>
            </a:extLst>
          </p:cNvPr>
          <p:cNvSpPr/>
          <p:nvPr/>
        </p:nvSpPr>
        <p:spPr>
          <a:xfrm>
            <a:off x="217739" y="1116119"/>
            <a:ext cx="3844440" cy="867591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Google Shape;40;p1">
            <a:extLst>
              <a:ext uri="{FF2B5EF4-FFF2-40B4-BE49-F238E27FC236}">
                <a16:creationId xmlns:a16="http://schemas.microsoft.com/office/drawing/2014/main" id="{C9FD93C2-D3B3-A5A1-4561-9F5CFAF7A5B2}"/>
              </a:ext>
            </a:extLst>
          </p:cNvPr>
          <p:cNvSpPr txBox="1"/>
          <p:nvPr/>
        </p:nvSpPr>
        <p:spPr>
          <a:xfrm>
            <a:off x="210357" y="288121"/>
            <a:ext cx="4884757" cy="14496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114300" rIns="114300" bIns="1143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1">
              <a:lnSpc>
                <a:spcPct val="90000"/>
              </a:lnSpc>
            </a:pPr>
            <a:r>
              <a:rPr lang="en-GB" sz="4400" b="1" dirty="0">
                <a:solidFill>
                  <a:schemeClr val="bg1"/>
                </a:solidFill>
                <a:latin typeface="Arial Black"/>
              </a:rPr>
              <a:t>TAKING PART </a:t>
            </a:r>
            <a:br>
              <a:rPr lang="en-GB" sz="4400" b="1" dirty="0">
                <a:solidFill>
                  <a:schemeClr val="bg1"/>
                </a:solidFill>
                <a:latin typeface="Arial Black"/>
              </a:rPr>
            </a:br>
            <a:r>
              <a:rPr lang="en-GB" sz="4400" b="1" dirty="0">
                <a:solidFill>
                  <a:schemeClr val="bg1"/>
                </a:solidFill>
                <a:latin typeface="Arial Black"/>
              </a:rPr>
              <a:t>IN OUTRIGHT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B2857EF-167F-1F0A-1729-2556A3C2A30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05" t="22111" r="-203" b="-68"/>
          <a:stretch>
            <a:fillRect/>
          </a:stretch>
        </p:blipFill>
        <p:spPr>
          <a:xfrm>
            <a:off x="6339026" y="-10710"/>
            <a:ext cx="5872908" cy="6876008"/>
          </a:xfrm>
          <a:prstGeom prst="rect">
            <a:avLst/>
          </a:prstGeom>
        </p:spPr>
      </p:pic>
      <p:sp>
        <p:nvSpPr>
          <p:cNvPr id="15" name="Google Shape;68;g25670c3861a_0_14">
            <a:extLst>
              <a:ext uri="{FF2B5EF4-FFF2-40B4-BE49-F238E27FC236}">
                <a16:creationId xmlns:a16="http://schemas.microsoft.com/office/drawing/2014/main" id="{42CD3B18-2285-8FA1-85C1-9C867D1A1091}"/>
              </a:ext>
            </a:extLst>
          </p:cNvPr>
          <p:cNvSpPr txBox="1"/>
          <p:nvPr/>
        </p:nvSpPr>
        <p:spPr>
          <a:xfrm rot="16200000">
            <a:off x="11174257" y="5775594"/>
            <a:ext cx="1578839" cy="230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lt1"/>
              </a:buClr>
              <a:buSzPts val="900"/>
            </a:pPr>
            <a:r>
              <a:rPr lang="en-GB" sz="900" b="0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© </a:t>
            </a:r>
            <a:r>
              <a:rPr lang="en-GB" sz="900" dirty="0">
                <a:solidFill>
                  <a:schemeClr val="bg1"/>
                </a:solidFill>
              </a:rPr>
              <a:t>UNICEF/</a:t>
            </a:r>
            <a:r>
              <a:rPr lang="en-GB" sz="900" dirty="0">
                <a:solidFill>
                  <a:schemeClr val="bg1"/>
                </a:solidFill>
                <a:latin typeface="Segoe UI"/>
                <a:cs typeface="Segoe UI"/>
              </a:rPr>
              <a:t>Maule-</a:t>
            </a:r>
            <a:r>
              <a:rPr lang="en-GB" sz="900" err="1">
                <a:solidFill>
                  <a:schemeClr val="bg1"/>
                </a:solidFill>
                <a:latin typeface="Segoe UI"/>
                <a:cs typeface="Segoe UI"/>
              </a:rPr>
              <a:t>Ffinch</a:t>
            </a:r>
            <a:endParaRPr lang="en-GB" sz="900">
              <a:solidFill>
                <a:schemeClr val="bg1"/>
              </a:solidFill>
              <a:latin typeface="Segoe UI"/>
              <a:cs typeface="Segoe UI"/>
            </a:endParaRPr>
          </a:p>
        </p:txBody>
      </p:sp>
    </p:spTree>
    <p:extLst>
      <p:ext uri="{BB962C8B-B14F-4D97-AF65-F5344CB8AC3E}">
        <p14:creationId xmlns:p14="http://schemas.microsoft.com/office/powerpoint/2010/main" val="38527649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oogle Shape;67;g25670c3861a_0_14" descr="A person writing on a white board&#10;&#10;AI-generated content may be incorrect.">
            <a:extLst>
              <a:ext uri="{FF2B5EF4-FFF2-40B4-BE49-F238E27FC236}">
                <a16:creationId xmlns:a16="http://schemas.microsoft.com/office/drawing/2014/main" id="{B309FDD2-EB25-4398-0651-2A8C985961B9}"/>
              </a:ext>
            </a:extLst>
          </p:cNvPr>
          <p:cNvPicPr preferRelativeResize="0"/>
          <p:nvPr/>
        </p:nvPicPr>
        <p:blipFill rotWithShape="1">
          <a:blip r:embed="rId2"/>
          <a:srcRect l="37481" t="-226" r="302" b="226"/>
          <a:stretch>
            <a:fillRect/>
          </a:stretch>
        </p:blipFill>
        <p:spPr>
          <a:xfrm>
            <a:off x="5776044" y="-14377"/>
            <a:ext cx="6414770" cy="6873565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68;g25670c3861a_0_14">
            <a:extLst>
              <a:ext uri="{FF2B5EF4-FFF2-40B4-BE49-F238E27FC236}">
                <a16:creationId xmlns:a16="http://schemas.microsoft.com/office/drawing/2014/main" id="{42CD3B18-2285-8FA1-85C1-9C867D1A1091}"/>
              </a:ext>
            </a:extLst>
          </p:cNvPr>
          <p:cNvSpPr txBox="1"/>
          <p:nvPr/>
        </p:nvSpPr>
        <p:spPr>
          <a:xfrm rot="16200000">
            <a:off x="11214656" y="5833923"/>
            <a:ext cx="1648111" cy="230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</a:pPr>
            <a:r>
              <a:rPr lang="en-GB" sz="9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© </a:t>
            </a:r>
            <a:r>
              <a:rPr lang="en-GB" sz="900" dirty="0">
                <a:solidFill>
                  <a:schemeClr val="lt1"/>
                </a:solidFill>
              </a:rPr>
              <a:t>UNICEF/Flynn</a:t>
            </a:r>
            <a:endParaRPr lang="en-US" sz="1800" b="0" i="0" u="none" strike="noStrike" cap="none" dirty="0" err="1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" name="Google Shape;69;g25670c3861a_0_14">
            <a:extLst>
              <a:ext uri="{FF2B5EF4-FFF2-40B4-BE49-F238E27FC236}">
                <a16:creationId xmlns:a16="http://schemas.microsoft.com/office/drawing/2014/main" id="{FC61A776-51F4-DABE-241F-74E2EC7BB4B6}"/>
              </a:ext>
            </a:extLst>
          </p:cNvPr>
          <p:cNvSpPr txBox="1"/>
          <p:nvPr/>
        </p:nvSpPr>
        <p:spPr>
          <a:xfrm>
            <a:off x="316805" y="5786354"/>
            <a:ext cx="4065776" cy="891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1100" dirty="0">
                <a:solidFill>
                  <a:schemeClr val="tx1"/>
                </a:solidFill>
                <a:ea typeface="Roboto Medium"/>
                <a:sym typeface="Roboto Medium"/>
              </a:rPr>
              <a:t>Poppy attends a Youth Advisory Board meeting, in May 2022, to discuss plans for World Children’s Day.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19" name="Google Shape;71;g25670c3861a_0_14">
            <a:extLst>
              <a:ext uri="{FF2B5EF4-FFF2-40B4-BE49-F238E27FC236}">
                <a16:creationId xmlns:a16="http://schemas.microsoft.com/office/drawing/2014/main" id="{ED848911-549E-17F3-F24C-39429DC4324F}"/>
              </a:ext>
            </a:extLst>
          </p:cNvPr>
          <p:cNvSpPr txBox="1"/>
          <p:nvPr/>
        </p:nvSpPr>
        <p:spPr>
          <a:xfrm>
            <a:off x="319795" y="2212434"/>
            <a:ext cx="4312865" cy="3101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 sz="2400">
                <a:solidFill>
                  <a:srgbClr val="FFFFFF"/>
                </a:solidFill>
              </a:defRPr>
            </a:pPr>
            <a:r>
              <a:rPr lang="en-US" sz="2000" dirty="0">
                <a:solidFill>
                  <a:schemeClr val="tx1"/>
                </a:solidFill>
              </a:rPr>
              <a:t>Campaigning is about taking specific and </a:t>
            </a:r>
            <a:r>
              <a:rPr lang="en-US" sz="2000" err="1">
                <a:solidFill>
                  <a:schemeClr val="tx1"/>
                </a:solidFill>
              </a:rPr>
              <a:t>organised</a:t>
            </a:r>
            <a:r>
              <a:rPr lang="en-US" sz="2000" dirty="0">
                <a:solidFill>
                  <a:schemeClr val="tx1"/>
                </a:solidFill>
              </a:rPr>
              <a:t> actions (like taking part in </a:t>
            </a:r>
            <a:r>
              <a:rPr lang="en-US" sz="2000" err="1">
                <a:solidFill>
                  <a:schemeClr val="tx1"/>
                </a:solidFill>
              </a:rPr>
              <a:t>OutRight</a:t>
            </a:r>
            <a:r>
              <a:rPr lang="en-US" sz="2000" dirty="0">
                <a:solidFill>
                  <a:schemeClr val="tx1"/>
                </a:solidFill>
              </a:rPr>
              <a:t>!) to bring about positive change on an issue, and influence those in power to act.</a:t>
            </a:r>
          </a:p>
          <a:p>
            <a:pPr>
              <a:defRPr sz="2400">
                <a:solidFill>
                  <a:srgbClr val="FFFFFF"/>
                </a:solidFill>
              </a:defRPr>
            </a:pPr>
            <a:endParaRPr lang="en-US" sz="2000" dirty="0">
              <a:solidFill>
                <a:schemeClr val="tx1"/>
              </a:solidFill>
            </a:endParaRPr>
          </a:p>
          <a:p>
            <a:pPr>
              <a:defRPr sz="2400">
                <a:solidFill>
                  <a:srgbClr val="FFFFFF"/>
                </a:solidFill>
              </a:defRPr>
            </a:pPr>
            <a:r>
              <a:rPr lang="en-US" sz="2000" b="1" dirty="0">
                <a:solidFill>
                  <a:schemeClr val="tx1"/>
                </a:solidFill>
              </a:rPr>
              <a:t>Going to a march, writing to your MP or local </a:t>
            </a:r>
            <a:r>
              <a:rPr lang="en-US" sz="2000" b="1" dirty="0" err="1">
                <a:solidFill>
                  <a:schemeClr val="tx1"/>
                </a:solidFill>
              </a:rPr>
              <a:t>councillor</a:t>
            </a:r>
            <a:r>
              <a:rPr lang="en-US" sz="2000" b="1" dirty="0">
                <a:solidFill>
                  <a:schemeClr val="tx1"/>
                </a:solidFill>
              </a:rPr>
              <a:t>, or signing a petition are all ways we can campaign for change!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25" name="Google Shape;40;p1">
            <a:extLst>
              <a:ext uri="{FF2B5EF4-FFF2-40B4-BE49-F238E27FC236}">
                <a16:creationId xmlns:a16="http://schemas.microsoft.com/office/drawing/2014/main" id="{C9FD93C2-D3B3-A5A1-4561-9F5CFAF7A5B2}"/>
              </a:ext>
            </a:extLst>
          </p:cNvPr>
          <p:cNvSpPr txBox="1"/>
          <p:nvPr/>
        </p:nvSpPr>
        <p:spPr>
          <a:xfrm>
            <a:off x="203301" y="288121"/>
            <a:ext cx="5707766" cy="14496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114300" rIns="114300" bIns="1143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1">
              <a:lnSpc>
                <a:spcPct val="90000"/>
              </a:lnSpc>
            </a:pPr>
            <a:r>
              <a:rPr lang="en-GB" sz="4400" b="1" dirty="0">
                <a:solidFill>
                  <a:schemeClr val="bg1"/>
                </a:solidFill>
                <a:latin typeface="Arial Black"/>
              </a:rPr>
              <a:t>WHAT IS</a:t>
            </a:r>
            <a:br>
              <a:rPr lang="en-GB" sz="4400" b="1" dirty="0">
                <a:latin typeface="Arial Black"/>
              </a:rPr>
            </a:br>
            <a:r>
              <a:rPr lang="en-GB" sz="4400" b="1" dirty="0">
                <a:solidFill>
                  <a:schemeClr val="bg1"/>
                </a:solidFill>
                <a:latin typeface="Arial Black"/>
              </a:rPr>
              <a:t>CAMPAIGNING?</a:t>
            </a:r>
            <a:endParaRPr lang="en-US" sz="4400" dirty="0">
              <a:solidFill>
                <a:schemeClr val="bg1"/>
              </a:solidFill>
              <a:latin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21319155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69;g25670c3861a_0_14">
            <a:extLst>
              <a:ext uri="{FF2B5EF4-FFF2-40B4-BE49-F238E27FC236}">
                <a16:creationId xmlns:a16="http://schemas.microsoft.com/office/drawing/2014/main" id="{FC61A776-51F4-DABE-241F-74E2EC7BB4B6}"/>
              </a:ext>
            </a:extLst>
          </p:cNvPr>
          <p:cNvSpPr txBox="1"/>
          <p:nvPr/>
        </p:nvSpPr>
        <p:spPr>
          <a:xfrm>
            <a:off x="316805" y="5786354"/>
            <a:ext cx="4364599" cy="891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1100" dirty="0">
                <a:solidFill>
                  <a:schemeClr val="tx1"/>
                </a:solidFill>
                <a:ea typeface="Roboto Medium"/>
                <a:cs typeface="Segoe UI"/>
                <a:sym typeface="Roboto Medium"/>
              </a:rPr>
              <a:t>Students at Cockshut Hill Secondary school created a series of images in a photojournalism style based on the brief - How does your school support your rights?</a:t>
            </a:r>
            <a:endParaRPr lang="en-US" sz="1100">
              <a:solidFill>
                <a:schemeClr val="tx1"/>
              </a:solidFill>
            </a:endParaRPr>
          </a:p>
        </p:txBody>
      </p:sp>
      <p:sp>
        <p:nvSpPr>
          <p:cNvPr id="19" name="Google Shape;71;g25670c3861a_0_14">
            <a:extLst>
              <a:ext uri="{FF2B5EF4-FFF2-40B4-BE49-F238E27FC236}">
                <a16:creationId xmlns:a16="http://schemas.microsoft.com/office/drawing/2014/main" id="{ED848911-549E-17F3-F24C-39429DC4324F}"/>
              </a:ext>
            </a:extLst>
          </p:cNvPr>
          <p:cNvSpPr txBox="1"/>
          <p:nvPr/>
        </p:nvSpPr>
        <p:spPr>
          <a:xfrm>
            <a:off x="319795" y="2267652"/>
            <a:ext cx="4581806" cy="36861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 sz="2400">
                <a:solidFill>
                  <a:srgbClr val="FFFFFF"/>
                </a:solidFill>
              </a:defRPr>
            </a:pPr>
            <a:r>
              <a:rPr lang="en-GB" sz="2000" dirty="0">
                <a:solidFill>
                  <a:schemeClr val="tx1"/>
                </a:solidFill>
              </a:rPr>
              <a:t>Children like you have an important role to play in campaigning to create change. Your voices matter and can make a difference!</a:t>
            </a:r>
            <a:br>
              <a:rPr lang="en-GB" sz="2000" dirty="0"/>
            </a:br>
            <a:endParaRPr lang="en-GB" sz="2000" dirty="0">
              <a:solidFill>
                <a:schemeClr val="tx1"/>
              </a:solidFill>
            </a:endParaRPr>
          </a:p>
          <a:p>
            <a:pPr>
              <a:defRPr sz="2400">
                <a:solidFill>
                  <a:srgbClr val="FFFFFF"/>
                </a:solidFill>
              </a:defRPr>
            </a:pPr>
            <a:r>
              <a:rPr lang="en-GB" sz="2000" dirty="0">
                <a:solidFill>
                  <a:schemeClr val="tx1"/>
                </a:solidFill>
              </a:rPr>
              <a:t>UN Convention on the Rights of the Child: </a:t>
            </a:r>
            <a:r>
              <a:rPr lang="en-GB" sz="2000" b="1" dirty="0">
                <a:solidFill>
                  <a:schemeClr val="tx1"/>
                </a:solidFill>
              </a:rPr>
              <a:t>Article 12</a:t>
            </a:r>
            <a:br>
              <a:rPr lang="en-GB" sz="2000" b="1" dirty="0"/>
            </a:br>
            <a:r>
              <a:rPr lang="en-GB" sz="2000" b="1" dirty="0">
                <a:solidFill>
                  <a:schemeClr val="tx1"/>
                </a:solidFill>
              </a:rPr>
              <a:t>Every child has the right to say </a:t>
            </a:r>
            <a:br>
              <a:rPr lang="en-GB" sz="2000" b="1" dirty="0"/>
            </a:br>
            <a:r>
              <a:rPr lang="en-GB" sz="2000" b="1" dirty="0">
                <a:solidFill>
                  <a:schemeClr val="tx1"/>
                </a:solidFill>
              </a:rPr>
              <a:t>what they think in all matters </a:t>
            </a:r>
            <a:br>
              <a:rPr lang="en-GB" sz="2000" b="1" dirty="0"/>
            </a:br>
            <a:r>
              <a:rPr lang="en-GB" sz="2000" b="1" dirty="0">
                <a:solidFill>
                  <a:schemeClr val="tx1"/>
                </a:solidFill>
              </a:rPr>
              <a:t>affecting them, and to have their </a:t>
            </a:r>
            <a:br>
              <a:rPr lang="en-GB" sz="2000" b="1" dirty="0"/>
            </a:br>
            <a:r>
              <a:rPr lang="en-GB" sz="2000" b="1" dirty="0">
                <a:solidFill>
                  <a:schemeClr val="tx1"/>
                </a:solidFill>
              </a:rPr>
              <a:t>views taken seriously.</a:t>
            </a:r>
          </a:p>
          <a:p>
            <a:pPr>
              <a:defRPr sz="2400">
                <a:solidFill>
                  <a:srgbClr val="FFFFFF"/>
                </a:solidFill>
              </a:defRPr>
            </a:pP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21" name="Google Shape;38;p1">
            <a:extLst>
              <a:ext uri="{FF2B5EF4-FFF2-40B4-BE49-F238E27FC236}">
                <a16:creationId xmlns:a16="http://schemas.microsoft.com/office/drawing/2014/main" id="{0E782828-2E21-5849-A334-283B135F7C04}"/>
              </a:ext>
            </a:extLst>
          </p:cNvPr>
          <p:cNvSpPr/>
          <p:nvPr/>
        </p:nvSpPr>
        <p:spPr>
          <a:xfrm>
            <a:off x="187857" y="293450"/>
            <a:ext cx="3734644" cy="88275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38;p1">
            <a:extLst>
              <a:ext uri="{FF2B5EF4-FFF2-40B4-BE49-F238E27FC236}">
                <a16:creationId xmlns:a16="http://schemas.microsoft.com/office/drawing/2014/main" id="{37432DA9-BD93-D611-3A19-183143AD0C55}"/>
              </a:ext>
            </a:extLst>
          </p:cNvPr>
          <p:cNvSpPr/>
          <p:nvPr/>
        </p:nvSpPr>
        <p:spPr>
          <a:xfrm>
            <a:off x="217739" y="1116119"/>
            <a:ext cx="3844440" cy="867591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Google Shape;40;p1">
            <a:extLst>
              <a:ext uri="{FF2B5EF4-FFF2-40B4-BE49-F238E27FC236}">
                <a16:creationId xmlns:a16="http://schemas.microsoft.com/office/drawing/2014/main" id="{C9FD93C2-D3B3-A5A1-4561-9F5CFAF7A5B2}"/>
              </a:ext>
            </a:extLst>
          </p:cNvPr>
          <p:cNvSpPr txBox="1"/>
          <p:nvPr/>
        </p:nvSpPr>
        <p:spPr>
          <a:xfrm>
            <a:off x="210357" y="288121"/>
            <a:ext cx="4882267" cy="14496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114300" rIns="114300" bIns="1143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1">
              <a:lnSpc>
                <a:spcPct val="90000"/>
              </a:lnSpc>
            </a:pPr>
            <a:r>
              <a:rPr lang="en-GB" sz="4400" b="1" dirty="0">
                <a:solidFill>
                  <a:schemeClr val="bg1"/>
                </a:solidFill>
                <a:latin typeface="Arial Black"/>
              </a:rPr>
              <a:t>WHY</a:t>
            </a:r>
            <a:br>
              <a:rPr lang="en-GB" sz="4400" b="1" dirty="0">
                <a:solidFill>
                  <a:schemeClr val="bg1"/>
                </a:solidFill>
                <a:latin typeface="Arial Black"/>
              </a:rPr>
            </a:br>
            <a:r>
              <a:rPr lang="en-GB" sz="4400" b="1" dirty="0">
                <a:solidFill>
                  <a:schemeClr val="bg1"/>
                </a:solidFill>
                <a:latin typeface="Arial Black"/>
              </a:rPr>
              <a:t>CAMPAIGN?</a:t>
            </a:r>
            <a:endParaRPr lang="en-US" sz="4400" dirty="0">
              <a:solidFill>
                <a:schemeClr val="bg1"/>
              </a:solidFill>
              <a:latin typeface="Arial Black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0007BDF-988E-3640-8A26-866A16C361B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972" r="31090" b="-72"/>
          <a:stretch>
            <a:fillRect/>
          </a:stretch>
        </p:blipFill>
        <p:spPr>
          <a:xfrm>
            <a:off x="5307844" y="0"/>
            <a:ext cx="6887568" cy="6862984"/>
          </a:xfrm>
          <a:prstGeom prst="rect">
            <a:avLst/>
          </a:prstGeom>
        </p:spPr>
      </p:pic>
      <p:sp>
        <p:nvSpPr>
          <p:cNvPr id="4" name="Google Shape;68;g25670c3861a_0_14">
            <a:extLst>
              <a:ext uri="{FF2B5EF4-FFF2-40B4-BE49-F238E27FC236}">
                <a16:creationId xmlns:a16="http://schemas.microsoft.com/office/drawing/2014/main" id="{A91F7AE1-ABC3-5E94-422B-CEECC6D4084D}"/>
              </a:ext>
            </a:extLst>
          </p:cNvPr>
          <p:cNvSpPr txBox="1"/>
          <p:nvPr/>
        </p:nvSpPr>
        <p:spPr>
          <a:xfrm rot="16200000">
            <a:off x="11174257" y="5775594"/>
            <a:ext cx="1578839" cy="230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lt1"/>
              </a:buClr>
              <a:buSzPts val="900"/>
            </a:pPr>
            <a:r>
              <a:rPr lang="en-GB" sz="900" b="0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© </a:t>
            </a:r>
            <a:r>
              <a:rPr lang="en-GB" sz="900" dirty="0">
                <a:solidFill>
                  <a:schemeClr val="bg1"/>
                </a:solidFill>
              </a:rPr>
              <a:t>UNICEF/</a:t>
            </a:r>
            <a:r>
              <a:rPr lang="en-GB" sz="900" dirty="0">
                <a:solidFill>
                  <a:schemeClr val="bg1"/>
                </a:solidFill>
                <a:latin typeface="Segoe UI"/>
                <a:cs typeface="Segoe UI"/>
              </a:rPr>
              <a:t>Maule-</a:t>
            </a:r>
            <a:r>
              <a:rPr lang="en-GB" sz="900" err="1">
                <a:solidFill>
                  <a:schemeClr val="bg1"/>
                </a:solidFill>
                <a:latin typeface="Segoe UI"/>
                <a:cs typeface="Segoe UI"/>
              </a:rPr>
              <a:t>Ffinch</a:t>
            </a:r>
            <a:endParaRPr lang="en-GB" sz="900">
              <a:solidFill>
                <a:schemeClr val="bg1"/>
              </a:solidFill>
              <a:latin typeface="Segoe UI"/>
              <a:cs typeface="Segoe UI"/>
            </a:endParaRPr>
          </a:p>
        </p:txBody>
      </p:sp>
    </p:spTree>
    <p:extLst>
      <p:ext uri="{BB962C8B-B14F-4D97-AF65-F5344CB8AC3E}">
        <p14:creationId xmlns:p14="http://schemas.microsoft.com/office/powerpoint/2010/main" val="20811972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1;g256730744a2_0_25">
            <a:extLst>
              <a:ext uri="{FF2B5EF4-FFF2-40B4-BE49-F238E27FC236}">
                <a16:creationId xmlns:a16="http://schemas.microsoft.com/office/drawing/2014/main" id="{271610A4-D514-0DFC-CEDD-46D7216E4FF6}"/>
              </a:ext>
            </a:extLst>
          </p:cNvPr>
          <p:cNvSpPr/>
          <p:nvPr/>
        </p:nvSpPr>
        <p:spPr>
          <a:xfrm>
            <a:off x="1" y="2285999"/>
            <a:ext cx="12189717" cy="2820113"/>
          </a:xfrm>
          <a:prstGeom prst="rect">
            <a:avLst/>
          </a:prstGeom>
          <a:solidFill>
            <a:srgbClr val="DDF3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Google Shape;112;g256730744a2_0_25">
            <a:extLst>
              <a:ext uri="{FF2B5EF4-FFF2-40B4-BE49-F238E27FC236}">
                <a16:creationId xmlns:a16="http://schemas.microsoft.com/office/drawing/2014/main" id="{0959528B-6FE2-28AD-8AA3-1B94047D8BC3}"/>
              </a:ext>
            </a:extLst>
          </p:cNvPr>
          <p:cNvSpPr txBox="1"/>
          <p:nvPr/>
        </p:nvSpPr>
        <p:spPr>
          <a:xfrm>
            <a:off x="453600" y="489600"/>
            <a:ext cx="4604100" cy="10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Arial"/>
              <a:buNone/>
            </a:pPr>
            <a:endParaRPr sz="40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Google Shape;113;g256730744a2_0_25">
            <a:extLst>
              <a:ext uri="{FF2B5EF4-FFF2-40B4-BE49-F238E27FC236}">
                <a16:creationId xmlns:a16="http://schemas.microsoft.com/office/drawing/2014/main" id="{F9AC8283-4CA4-82B0-877E-E0E23478EF1E}"/>
              </a:ext>
            </a:extLst>
          </p:cNvPr>
          <p:cNvSpPr/>
          <p:nvPr/>
        </p:nvSpPr>
        <p:spPr>
          <a:xfrm>
            <a:off x="457575" y="2889532"/>
            <a:ext cx="4349215" cy="2364671"/>
          </a:xfrm>
          <a:prstGeom prst="wedgeRoundRectCallout">
            <a:avLst>
              <a:gd name="adj1" fmla="val -20833"/>
              <a:gd name="adj2" fmla="val 62500"/>
              <a:gd name="adj3" fmla="val 0"/>
            </a:avLst>
          </a:prstGeom>
          <a:solidFill>
            <a:schemeClr val="lt1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Google Shape;114;g256730744a2_0_25">
            <a:extLst>
              <a:ext uri="{FF2B5EF4-FFF2-40B4-BE49-F238E27FC236}">
                <a16:creationId xmlns:a16="http://schemas.microsoft.com/office/drawing/2014/main" id="{DB1AFB13-0831-8503-13E0-E31DE123FAA9}"/>
              </a:ext>
            </a:extLst>
          </p:cNvPr>
          <p:cNvSpPr txBox="1"/>
          <p:nvPr/>
        </p:nvSpPr>
        <p:spPr>
          <a:xfrm>
            <a:off x="605479" y="3060835"/>
            <a:ext cx="4054920" cy="2287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691284">
              <a:spcBef>
                <a:spcPts val="1400"/>
              </a:spcBef>
              <a:spcAft>
                <a:spcPts val="600"/>
              </a:spcAft>
              <a:defRPr sz="2400">
                <a:solidFill>
                  <a:srgbClr val="FFFFFF"/>
                </a:solidFill>
              </a:defRPr>
            </a:pPr>
            <a:r>
              <a:rPr lang="en-GB" sz="2400" dirty="0">
                <a:solidFill>
                  <a:schemeClr val="tx1"/>
                </a:solidFill>
              </a:rPr>
              <a:t>Join our World Children’s Day event and hear about the exciting ways children and young people like you are making a difference.</a:t>
            </a:r>
            <a:endParaRPr lang="en-GB" sz="2400">
              <a:solidFill>
                <a:schemeClr val="tx1"/>
              </a:solidFill>
            </a:endParaRPr>
          </a:p>
        </p:txBody>
      </p:sp>
      <p:sp>
        <p:nvSpPr>
          <p:cNvPr id="6" name="Google Shape;115;g256730744a2_0_25">
            <a:extLst>
              <a:ext uri="{FF2B5EF4-FFF2-40B4-BE49-F238E27FC236}">
                <a16:creationId xmlns:a16="http://schemas.microsoft.com/office/drawing/2014/main" id="{A7BD270C-3734-89B5-7856-08C8DB95E430}"/>
              </a:ext>
            </a:extLst>
          </p:cNvPr>
          <p:cNvSpPr/>
          <p:nvPr/>
        </p:nvSpPr>
        <p:spPr>
          <a:xfrm>
            <a:off x="5373101" y="2889532"/>
            <a:ext cx="3023983" cy="2367550"/>
          </a:xfrm>
          <a:prstGeom prst="wedgeRoundRectCallout">
            <a:avLst>
              <a:gd name="adj1" fmla="val -20833"/>
              <a:gd name="adj2" fmla="val 62500"/>
              <a:gd name="adj3" fmla="val 0"/>
            </a:avLst>
          </a:prstGeom>
          <a:solidFill>
            <a:schemeClr val="lt1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116;g256730744a2_0_25">
            <a:extLst>
              <a:ext uri="{FF2B5EF4-FFF2-40B4-BE49-F238E27FC236}">
                <a16:creationId xmlns:a16="http://schemas.microsoft.com/office/drawing/2014/main" id="{1A90EAEB-D6FF-D401-2AD6-6B36C0948169}"/>
              </a:ext>
            </a:extLst>
          </p:cNvPr>
          <p:cNvSpPr txBox="1"/>
          <p:nvPr/>
        </p:nvSpPr>
        <p:spPr>
          <a:xfrm>
            <a:off x="5528972" y="3064168"/>
            <a:ext cx="2612887" cy="20390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2400" dirty="0">
                <a:solidFill>
                  <a:schemeClr val="tx1"/>
                </a:solidFill>
                <a:ea typeface="Roboto Medium"/>
                <a:sym typeface="Roboto Medium"/>
              </a:rPr>
              <a:t>Complete </a:t>
            </a:r>
            <a:r>
              <a:rPr lang="en-GB" sz="2400" i="0" u="none" strike="noStrike" cap="none" dirty="0">
                <a:solidFill>
                  <a:schemeClr val="tx1"/>
                </a:solidFill>
                <a:ea typeface="Roboto Medium"/>
                <a:sym typeface="Roboto Medium"/>
              </a:rPr>
              <a:t>your </a:t>
            </a:r>
            <a:r>
              <a:rPr lang="en-GB" sz="2400" dirty="0">
                <a:solidFill>
                  <a:schemeClr val="tx1"/>
                </a:solidFill>
                <a:ea typeface="Roboto Medium"/>
                <a:sym typeface="Roboto Medium"/>
              </a:rPr>
              <a:t>learning journey </a:t>
            </a:r>
            <a:br>
              <a:rPr lang="en-GB" sz="2400" dirty="0">
                <a:solidFill>
                  <a:schemeClr val="tx1"/>
                </a:solidFill>
                <a:ea typeface="Roboto Medium"/>
              </a:rPr>
            </a:br>
            <a:r>
              <a:rPr lang="en-GB" sz="2400" dirty="0">
                <a:solidFill>
                  <a:schemeClr val="tx1"/>
                </a:solidFill>
                <a:ea typeface="Roboto Medium"/>
                <a:sym typeface="Roboto Medium"/>
              </a:rPr>
              <a:t>and finish with </a:t>
            </a:r>
            <a:br>
              <a:rPr lang="en-GB" sz="2400" dirty="0">
                <a:solidFill>
                  <a:schemeClr val="tx1"/>
                </a:solidFill>
                <a:ea typeface="Roboto Medium"/>
              </a:rPr>
            </a:br>
            <a:r>
              <a:rPr lang="en-GB" sz="2400" dirty="0">
                <a:solidFill>
                  <a:schemeClr val="tx1"/>
                </a:solidFill>
                <a:ea typeface="Roboto Medium"/>
                <a:sym typeface="Roboto Medium"/>
              </a:rPr>
              <a:t>the brand-new </a:t>
            </a:r>
            <a:r>
              <a:rPr lang="en-GB" sz="2400" i="0" u="none" strike="noStrike" cap="none" dirty="0">
                <a:solidFill>
                  <a:schemeClr val="tx1"/>
                </a:solidFill>
                <a:ea typeface="Roboto Medium"/>
                <a:sym typeface="Roboto Medium"/>
              </a:rPr>
              <a:t>campaign </a:t>
            </a:r>
            <a:r>
              <a:rPr lang="en-GB" sz="2400" dirty="0">
                <a:solidFill>
                  <a:schemeClr val="tx1"/>
                </a:solidFill>
                <a:ea typeface="Roboto Medium"/>
                <a:sym typeface="Roboto Medium"/>
              </a:rPr>
              <a:t>action!</a:t>
            </a:r>
            <a:endParaRPr lang="en-GB" sz="2400">
              <a:solidFill>
                <a:schemeClr val="tx1"/>
              </a:solidFill>
            </a:endParaRPr>
          </a:p>
        </p:txBody>
      </p:sp>
      <p:sp>
        <p:nvSpPr>
          <p:cNvPr id="8" name="Google Shape;117;g256730744a2_0_25">
            <a:extLst>
              <a:ext uri="{FF2B5EF4-FFF2-40B4-BE49-F238E27FC236}">
                <a16:creationId xmlns:a16="http://schemas.microsoft.com/office/drawing/2014/main" id="{2815B293-EA71-4691-EA6D-C3A3CF312FDC}"/>
              </a:ext>
            </a:extLst>
          </p:cNvPr>
          <p:cNvSpPr/>
          <p:nvPr/>
        </p:nvSpPr>
        <p:spPr>
          <a:xfrm>
            <a:off x="8955044" y="2889532"/>
            <a:ext cx="2606106" cy="2367550"/>
          </a:xfrm>
          <a:prstGeom prst="wedgeRoundRectCallout">
            <a:avLst>
              <a:gd name="adj1" fmla="val -20833"/>
              <a:gd name="adj2" fmla="val 62500"/>
              <a:gd name="adj3" fmla="val 0"/>
            </a:avLst>
          </a:prstGeom>
          <a:solidFill>
            <a:schemeClr val="lt1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Google Shape;118;g256730744a2_0_25">
            <a:extLst>
              <a:ext uri="{FF2B5EF4-FFF2-40B4-BE49-F238E27FC236}">
                <a16:creationId xmlns:a16="http://schemas.microsoft.com/office/drawing/2014/main" id="{B236A581-3255-FF7F-ADA0-54984F046BBF}"/>
              </a:ext>
            </a:extLst>
          </p:cNvPr>
          <p:cNvSpPr txBox="1"/>
          <p:nvPr/>
        </p:nvSpPr>
        <p:spPr>
          <a:xfrm>
            <a:off x="9096020" y="3064168"/>
            <a:ext cx="2329808" cy="1661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2400" dirty="0">
                <a:solidFill>
                  <a:schemeClr val="tx1"/>
                </a:solidFill>
                <a:ea typeface="Roboto Medium"/>
              </a:rPr>
              <a:t>We will deliver your messages to the decision maker!</a:t>
            </a:r>
            <a:endParaRPr lang="en-GB" sz="2400">
              <a:solidFill>
                <a:schemeClr val="tx1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EFCF227-857A-74B2-20D3-5CA31C62A7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5152" y="-418365"/>
            <a:ext cx="3657261" cy="3657261"/>
          </a:xfrm>
          <a:prstGeom prst="rect">
            <a:avLst/>
          </a:prstGeom>
        </p:spPr>
      </p:pic>
      <p:pic>
        <p:nvPicPr>
          <p:cNvPr id="13" name="Picture 12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0325B374-6D30-C76F-1796-565C1E62F75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019" y="5721516"/>
            <a:ext cx="5791981" cy="952922"/>
          </a:xfrm>
          <a:prstGeom prst="rect">
            <a:avLst/>
          </a:prstGeom>
        </p:spPr>
      </p:pic>
      <p:sp>
        <p:nvSpPr>
          <p:cNvPr id="14" name="Google Shape;40;p1">
            <a:extLst>
              <a:ext uri="{FF2B5EF4-FFF2-40B4-BE49-F238E27FC236}">
                <a16:creationId xmlns:a16="http://schemas.microsoft.com/office/drawing/2014/main" id="{1AF1BA7D-D6B6-52DF-6C84-BE75D230031B}"/>
              </a:ext>
            </a:extLst>
          </p:cNvPr>
          <p:cNvSpPr txBox="1"/>
          <p:nvPr/>
        </p:nvSpPr>
        <p:spPr>
          <a:xfrm>
            <a:off x="210357" y="288121"/>
            <a:ext cx="4882267" cy="15050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114300" rIns="114300" bIns="1143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1">
              <a:lnSpc>
                <a:spcPct val="90000"/>
              </a:lnSpc>
            </a:pPr>
            <a:r>
              <a:rPr lang="en-GB" sz="4400" b="1" dirty="0">
                <a:solidFill>
                  <a:schemeClr val="bg1"/>
                </a:solidFill>
                <a:latin typeface="Arial Black"/>
              </a:rPr>
              <a:t>MAKE YOUR </a:t>
            </a:r>
            <a:br>
              <a:rPr lang="en-GB" sz="4400" b="1" dirty="0">
                <a:solidFill>
                  <a:schemeClr val="bg1"/>
                </a:solidFill>
                <a:latin typeface="Arial Black"/>
              </a:rPr>
            </a:br>
            <a:r>
              <a:rPr lang="en-GB" sz="4400" b="1" dirty="0">
                <a:solidFill>
                  <a:schemeClr val="bg1"/>
                </a:solidFill>
                <a:latin typeface="Arial Black"/>
              </a:rPr>
              <a:t>VOICE HEARD</a:t>
            </a:r>
            <a:endParaRPr lang="en-US" sz="4400" dirty="0">
              <a:solidFill>
                <a:schemeClr val="bg1"/>
              </a:solidFill>
              <a:latin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33337797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23;g25a5f9632ed_0_13">
            <a:extLst>
              <a:ext uri="{FF2B5EF4-FFF2-40B4-BE49-F238E27FC236}">
                <a16:creationId xmlns:a16="http://schemas.microsoft.com/office/drawing/2014/main" id="{FFFFA751-95D8-7C7F-035D-8EB8D81DDDA2}"/>
              </a:ext>
            </a:extLst>
          </p:cNvPr>
          <p:cNvSpPr/>
          <p:nvPr/>
        </p:nvSpPr>
        <p:spPr>
          <a:xfrm>
            <a:off x="5214471" y="507999"/>
            <a:ext cx="6971851" cy="6348559"/>
          </a:xfrm>
          <a:prstGeom prst="rect">
            <a:avLst/>
          </a:prstGeom>
          <a:solidFill>
            <a:srgbClr val="DDF3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71;g25670c3861a_0_14">
            <a:extLst>
              <a:ext uri="{FF2B5EF4-FFF2-40B4-BE49-F238E27FC236}">
                <a16:creationId xmlns:a16="http://schemas.microsoft.com/office/drawing/2014/main" id="{014D7F01-581D-9296-6FEE-9A71DEDACC4F}"/>
              </a:ext>
            </a:extLst>
          </p:cNvPr>
          <p:cNvSpPr txBox="1"/>
          <p:nvPr/>
        </p:nvSpPr>
        <p:spPr>
          <a:xfrm>
            <a:off x="319795" y="2267652"/>
            <a:ext cx="3461031" cy="36861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 sz="2400">
                <a:solidFill>
                  <a:srgbClr val="FFFFFF"/>
                </a:solidFill>
              </a:defRPr>
            </a:pPr>
            <a:r>
              <a:rPr lang="en-GB" sz="2200" dirty="0">
                <a:solidFill>
                  <a:schemeClr val="tx1"/>
                </a:solidFill>
              </a:rPr>
              <a:t>Actor and UNICEF UK </a:t>
            </a:r>
            <a:br>
              <a:rPr lang="en-GB" sz="2200" dirty="0">
                <a:solidFill>
                  <a:schemeClr val="tx1"/>
                </a:solidFill>
              </a:rPr>
            </a:br>
            <a:r>
              <a:rPr lang="en-GB" sz="2200" dirty="0">
                <a:solidFill>
                  <a:schemeClr val="tx1"/>
                </a:solidFill>
              </a:rPr>
              <a:t>Supporter </a:t>
            </a:r>
            <a:r>
              <a:rPr lang="en-GB" sz="2200" b="1" dirty="0">
                <a:solidFill>
                  <a:schemeClr val="tx1"/>
                </a:solidFill>
              </a:rPr>
              <a:t>Cel Spellman </a:t>
            </a:r>
            <a:br>
              <a:rPr lang="en-GB" sz="2200" b="1" dirty="0">
                <a:solidFill>
                  <a:schemeClr val="tx1"/>
                </a:solidFill>
              </a:rPr>
            </a:br>
            <a:r>
              <a:rPr lang="en-GB" sz="2200" b="1" dirty="0">
                <a:solidFill>
                  <a:schemeClr val="tx1"/>
                </a:solidFill>
              </a:rPr>
              <a:t>has this message for </a:t>
            </a:r>
            <a:br>
              <a:rPr lang="en-GB" sz="2200" b="1" dirty="0">
                <a:solidFill>
                  <a:schemeClr val="tx1"/>
                </a:solidFill>
              </a:rPr>
            </a:br>
            <a:r>
              <a:rPr lang="en-GB" sz="2200" b="1" dirty="0">
                <a:solidFill>
                  <a:schemeClr val="tx1"/>
                </a:solidFill>
              </a:rPr>
              <a:t>you about taking part </a:t>
            </a:r>
            <a:br>
              <a:rPr lang="en-GB" sz="2200" b="1" dirty="0">
                <a:solidFill>
                  <a:schemeClr val="tx1"/>
                </a:solidFill>
              </a:rPr>
            </a:br>
            <a:r>
              <a:rPr lang="en-GB" sz="2200" b="1" dirty="0">
                <a:solidFill>
                  <a:schemeClr val="tx1"/>
                </a:solidFill>
              </a:rPr>
              <a:t>in </a:t>
            </a:r>
            <a:r>
              <a:rPr lang="en-GB" sz="2200" b="1" dirty="0" err="1">
                <a:solidFill>
                  <a:schemeClr val="tx1"/>
                </a:solidFill>
              </a:rPr>
              <a:t>OutRight</a:t>
            </a:r>
            <a:r>
              <a:rPr lang="en-GB" sz="2200" b="1" dirty="0">
                <a:solidFill>
                  <a:schemeClr val="tx1"/>
                </a:solidFill>
              </a:rPr>
              <a:t> this year…</a:t>
            </a:r>
            <a:endParaRPr lang="en-GB" sz="2200" dirty="0">
              <a:solidFill>
                <a:schemeClr val="tx1"/>
              </a:solidFill>
            </a:endParaRPr>
          </a:p>
          <a:p>
            <a:pPr>
              <a:defRPr sz="2400">
                <a:solidFill>
                  <a:srgbClr val="FFFFFF"/>
                </a:solidFill>
              </a:defRPr>
            </a:pPr>
            <a:endParaRPr lang="en-GB" sz="2200" dirty="0">
              <a:solidFill>
                <a:srgbClr val="FFFFFF"/>
              </a:solidFill>
            </a:endParaRPr>
          </a:p>
        </p:txBody>
      </p:sp>
      <p:sp>
        <p:nvSpPr>
          <p:cNvPr id="9" name="Google Shape;40;p1">
            <a:extLst>
              <a:ext uri="{FF2B5EF4-FFF2-40B4-BE49-F238E27FC236}">
                <a16:creationId xmlns:a16="http://schemas.microsoft.com/office/drawing/2014/main" id="{B600BB88-49CB-A28A-E52E-C8795D9713B5}"/>
              </a:ext>
            </a:extLst>
          </p:cNvPr>
          <p:cNvSpPr txBox="1"/>
          <p:nvPr/>
        </p:nvSpPr>
        <p:spPr>
          <a:xfrm>
            <a:off x="210357" y="288121"/>
            <a:ext cx="4882267" cy="14496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114300" rIns="114300" bIns="1143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1">
              <a:lnSpc>
                <a:spcPct val="90000"/>
              </a:lnSpc>
            </a:pPr>
            <a:r>
              <a:rPr lang="en-GB" sz="4400" b="1" dirty="0">
                <a:solidFill>
                  <a:schemeClr val="bg1"/>
                </a:solidFill>
                <a:latin typeface="Arial Black"/>
              </a:rPr>
              <a:t>A MESSAGE </a:t>
            </a:r>
            <a:br>
              <a:rPr lang="en-GB" sz="4400" b="1" dirty="0">
                <a:solidFill>
                  <a:schemeClr val="bg1"/>
                </a:solidFill>
                <a:latin typeface="Arial Black"/>
              </a:rPr>
            </a:br>
            <a:r>
              <a:rPr lang="en-GB" sz="4400" b="1" dirty="0">
                <a:solidFill>
                  <a:schemeClr val="bg1"/>
                </a:solidFill>
                <a:latin typeface="Arial Black"/>
              </a:rPr>
              <a:t>FROM CEL</a:t>
            </a:r>
            <a:endParaRPr lang="en-US" sz="4400" dirty="0">
              <a:solidFill>
                <a:schemeClr val="bg1"/>
              </a:solidFill>
              <a:latin typeface="Arial Black"/>
            </a:endParaRPr>
          </a:p>
        </p:txBody>
      </p:sp>
      <p:pic>
        <p:nvPicPr>
          <p:cNvPr id="4" name="Online Media 3" title="Welcome to OutRight">
            <a:hlinkClick r:id="" action="ppaction://media"/>
            <a:extLst>
              <a:ext uri="{FF2B5EF4-FFF2-40B4-BE49-F238E27FC236}">
                <a16:creationId xmlns:a16="http://schemas.microsoft.com/office/drawing/2014/main" id="{3F9F669C-A37A-E03F-4386-532B3C1A2A5A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4041775" y="1733550"/>
            <a:ext cx="7900988" cy="445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09295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96;g2566efeb3ca_0_29" descr="A group of children holding signs&#10;&#10;AI-generated content may be incorrect.">
            <a:extLst>
              <a:ext uri="{FF2B5EF4-FFF2-40B4-BE49-F238E27FC236}">
                <a16:creationId xmlns:a16="http://schemas.microsoft.com/office/drawing/2014/main" id="{B2E6636D-027C-5005-AC08-23EEF906CDED}"/>
              </a:ext>
            </a:extLst>
          </p:cNvPr>
          <p:cNvPicPr preferRelativeResize="0"/>
          <p:nvPr/>
        </p:nvPicPr>
        <p:blipFill rotWithShape="1">
          <a:blip r:embed="rId2"/>
          <a:srcRect l="17237" r="17237"/>
          <a:stretch/>
        </p:blipFill>
        <p:spPr>
          <a:xfrm>
            <a:off x="5202516" y="0"/>
            <a:ext cx="6991938" cy="6865480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69;g25670c3861a_0_14">
            <a:extLst>
              <a:ext uri="{FF2B5EF4-FFF2-40B4-BE49-F238E27FC236}">
                <a16:creationId xmlns:a16="http://schemas.microsoft.com/office/drawing/2014/main" id="{FC61A776-51F4-DABE-241F-74E2EC7BB4B6}"/>
              </a:ext>
            </a:extLst>
          </p:cNvPr>
          <p:cNvSpPr txBox="1"/>
          <p:nvPr/>
        </p:nvSpPr>
        <p:spPr>
          <a:xfrm>
            <a:off x="270152" y="5786354"/>
            <a:ext cx="3540395" cy="891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1100" dirty="0">
                <a:solidFill>
                  <a:schemeClr val="tx1"/>
                </a:solidFill>
                <a:ea typeface="Roboto Medium"/>
                <a:sym typeface="Roboto Medium"/>
              </a:rPr>
              <a:t>While working with the photographer, the </a:t>
            </a:r>
            <a:br>
              <a:rPr lang="en-GB" sz="1100" dirty="0">
                <a:ea typeface="Roboto Medium"/>
              </a:rPr>
            </a:br>
            <a:r>
              <a:rPr lang="en-GB" sz="1100" dirty="0">
                <a:solidFill>
                  <a:schemeClr val="tx1"/>
                </a:solidFill>
                <a:ea typeface="Roboto Medium"/>
                <a:sym typeface="Roboto Medium"/>
              </a:rPr>
              <a:t>students explained why they chose the right they </a:t>
            </a:r>
            <a:br>
              <a:rPr lang="en-GB" sz="1100" dirty="0">
                <a:ea typeface="Roboto Medium"/>
              </a:rPr>
            </a:br>
            <a:r>
              <a:rPr lang="en-GB" sz="1100" dirty="0">
                <a:solidFill>
                  <a:schemeClr val="tx1"/>
                </a:solidFill>
                <a:ea typeface="Roboto Medium"/>
                <a:sym typeface="Roboto Medium"/>
              </a:rPr>
              <a:t>did, and why they wanted to photograph it this way.</a:t>
            </a:r>
            <a:br>
              <a:rPr lang="en-GB" sz="1100" dirty="0">
                <a:ea typeface="Roboto Medium"/>
              </a:rPr>
            </a:br>
            <a:r>
              <a:rPr lang="en-GB" sz="1100" dirty="0">
                <a:solidFill>
                  <a:schemeClr val="tx1"/>
                </a:solidFill>
                <a:ea typeface="Roboto Medium"/>
                <a:sym typeface="Roboto Medium"/>
              </a:rPr>
              <a:t>"We chose article 13, the right to protest. </a:t>
            </a:r>
            <a:br>
              <a:rPr lang="en-GB" sz="1100" dirty="0">
                <a:ea typeface="Roboto Medium"/>
              </a:rPr>
            </a:br>
            <a:r>
              <a:rPr lang="en-GB" sz="1100" dirty="0">
                <a:solidFill>
                  <a:schemeClr val="tx1"/>
                </a:solidFill>
                <a:ea typeface="Roboto Medium"/>
                <a:sym typeface="Roboto Medium"/>
              </a:rPr>
              <a:t>So we pretended to protest!" Rowan</a:t>
            </a:r>
            <a:endParaRPr lang="en-US" sz="1100">
              <a:solidFill>
                <a:schemeClr val="tx1"/>
              </a:solidFill>
            </a:endParaRPr>
          </a:p>
        </p:txBody>
      </p:sp>
      <p:sp>
        <p:nvSpPr>
          <p:cNvPr id="19" name="Google Shape;71;g25670c3861a_0_14">
            <a:extLst>
              <a:ext uri="{FF2B5EF4-FFF2-40B4-BE49-F238E27FC236}">
                <a16:creationId xmlns:a16="http://schemas.microsoft.com/office/drawing/2014/main" id="{ED848911-549E-17F3-F24C-39429DC4324F}"/>
              </a:ext>
            </a:extLst>
          </p:cNvPr>
          <p:cNvSpPr txBox="1"/>
          <p:nvPr/>
        </p:nvSpPr>
        <p:spPr>
          <a:xfrm>
            <a:off x="297709" y="2278695"/>
            <a:ext cx="4603892" cy="36750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 sz="2400">
                <a:solidFill>
                  <a:srgbClr val="FFFFFF"/>
                </a:solidFill>
              </a:defRPr>
            </a:pPr>
            <a:r>
              <a:rPr lang="en-GB" sz="2200" b="1" dirty="0">
                <a:solidFill>
                  <a:schemeClr val="tx1"/>
                </a:solidFill>
              </a:rPr>
              <a:t>Thank you so much </a:t>
            </a:r>
            <a:br>
              <a:rPr lang="en-GB" sz="2200" b="1" dirty="0"/>
            </a:br>
            <a:r>
              <a:rPr lang="en-GB" sz="2200" b="1" dirty="0">
                <a:solidFill>
                  <a:schemeClr val="tx1"/>
                </a:solidFill>
              </a:rPr>
              <a:t>for taking part in </a:t>
            </a:r>
            <a:br>
              <a:rPr lang="en-GB" sz="2200" b="1" dirty="0"/>
            </a:br>
            <a:r>
              <a:rPr lang="en-GB" sz="2200" b="1" err="1">
                <a:solidFill>
                  <a:schemeClr val="tx1"/>
                </a:solidFill>
              </a:rPr>
              <a:t>OutRight</a:t>
            </a:r>
            <a:r>
              <a:rPr lang="en-GB" sz="2200" b="1" dirty="0">
                <a:solidFill>
                  <a:schemeClr val="tx1"/>
                </a:solidFill>
              </a:rPr>
              <a:t> this year </a:t>
            </a:r>
            <a:br>
              <a:rPr lang="en-GB" sz="2200" b="1" dirty="0"/>
            </a:br>
            <a:r>
              <a:rPr lang="en-GB" sz="2200" b="1" dirty="0">
                <a:solidFill>
                  <a:schemeClr val="tx1"/>
                </a:solidFill>
              </a:rPr>
              <a:t>and for making your </a:t>
            </a:r>
            <a:br>
              <a:rPr lang="en-GB" sz="2200" b="1" dirty="0"/>
            </a:br>
            <a:r>
              <a:rPr lang="en-GB" sz="2200" b="1" dirty="0">
                <a:solidFill>
                  <a:schemeClr val="tx1"/>
                </a:solidFill>
              </a:rPr>
              <a:t>voice heard.</a:t>
            </a:r>
          </a:p>
        </p:txBody>
      </p:sp>
      <p:sp>
        <p:nvSpPr>
          <p:cNvPr id="21" name="Google Shape;38;p1">
            <a:extLst>
              <a:ext uri="{FF2B5EF4-FFF2-40B4-BE49-F238E27FC236}">
                <a16:creationId xmlns:a16="http://schemas.microsoft.com/office/drawing/2014/main" id="{0E782828-2E21-5849-A334-283B135F7C04}"/>
              </a:ext>
            </a:extLst>
          </p:cNvPr>
          <p:cNvSpPr/>
          <p:nvPr/>
        </p:nvSpPr>
        <p:spPr>
          <a:xfrm>
            <a:off x="187857" y="293450"/>
            <a:ext cx="3734644" cy="88275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38;p1">
            <a:extLst>
              <a:ext uri="{FF2B5EF4-FFF2-40B4-BE49-F238E27FC236}">
                <a16:creationId xmlns:a16="http://schemas.microsoft.com/office/drawing/2014/main" id="{37432DA9-BD93-D611-3A19-183143AD0C55}"/>
              </a:ext>
            </a:extLst>
          </p:cNvPr>
          <p:cNvSpPr/>
          <p:nvPr/>
        </p:nvSpPr>
        <p:spPr>
          <a:xfrm>
            <a:off x="217739" y="1116119"/>
            <a:ext cx="3844440" cy="867591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Google Shape;40;p1">
            <a:extLst>
              <a:ext uri="{FF2B5EF4-FFF2-40B4-BE49-F238E27FC236}">
                <a16:creationId xmlns:a16="http://schemas.microsoft.com/office/drawing/2014/main" id="{C9FD93C2-D3B3-A5A1-4561-9F5CFAF7A5B2}"/>
              </a:ext>
            </a:extLst>
          </p:cNvPr>
          <p:cNvSpPr txBox="1"/>
          <p:nvPr/>
        </p:nvSpPr>
        <p:spPr>
          <a:xfrm>
            <a:off x="210357" y="288121"/>
            <a:ext cx="4882267" cy="14496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114300" rIns="114300" bIns="1143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1">
              <a:lnSpc>
                <a:spcPct val="90000"/>
              </a:lnSpc>
            </a:pPr>
            <a:r>
              <a:rPr lang="en-GB" sz="4400" b="1" dirty="0">
                <a:solidFill>
                  <a:schemeClr val="bg1"/>
                </a:solidFill>
                <a:latin typeface="Arial Black"/>
              </a:rPr>
              <a:t>THANK </a:t>
            </a:r>
            <a:br>
              <a:rPr lang="en-GB" sz="4400" b="1" dirty="0">
                <a:solidFill>
                  <a:schemeClr val="bg1"/>
                </a:solidFill>
                <a:latin typeface="Arial Black"/>
              </a:rPr>
            </a:br>
            <a:r>
              <a:rPr lang="en-GB" sz="4400" b="1" dirty="0">
                <a:solidFill>
                  <a:schemeClr val="bg1"/>
                </a:solidFill>
                <a:latin typeface="Arial Black"/>
              </a:rPr>
              <a:t>YOU</a:t>
            </a:r>
            <a:endParaRPr lang="en-US" sz="4400" dirty="0">
              <a:solidFill>
                <a:schemeClr val="bg1"/>
              </a:solidFill>
              <a:latin typeface="Arial Black"/>
            </a:endParaRPr>
          </a:p>
        </p:txBody>
      </p:sp>
      <p:sp>
        <p:nvSpPr>
          <p:cNvPr id="3" name="Google Shape;68;g25670c3861a_0_14">
            <a:extLst>
              <a:ext uri="{FF2B5EF4-FFF2-40B4-BE49-F238E27FC236}">
                <a16:creationId xmlns:a16="http://schemas.microsoft.com/office/drawing/2014/main" id="{7438336A-C771-C724-6BAF-FA637C2A4A1F}"/>
              </a:ext>
            </a:extLst>
          </p:cNvPr>
          <p:cNvSpPr txBox="1"/>
          <p:nvPr/>
        </p:nvSpPr>
        <p:spPr>
          <a:xfrm rot="16200000">
            <a:off x="11174257" y="5775594"/>
            <a:ext cx="1578839" cy="230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lt1"/>
              </a:buClr>
              <a:buSzPts val="900"/>
            </a:pPr>
            <a:r>
              <a:rPr lang="en-GB" sz="900" b="0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© </a:t>
            </a:r>
            <a:r>
              <a:rPr lang="en-GB" sz="900" dirty="0">
                <a:solidFill>
                  <a:schemeClr val="bg1"/>
                </a:solidFill>
              </a:rPr>
              <a:t>UNICEF/</a:t>
            </a:r>
            <a:r>
              <a:rPr lang="en-GB" sz="900" dirty="0">
                <a:solidFill>
                  <a:schemeClr val="bg1"/>
                </a:solidFill>
                <a:latin typeface="Segoe UI"/>
                <a:cs typeface="Segoe UI"/>
              </a:rPr>
              <a:t>Maule-</a:t>
            </a:r>
            <a:r>
              <a:rPr lang="en-GB" sz="900" err="1">
                <a:solidFill>
                  <a:schemeClr val="bg1"/>
                </a:solidFill>
                <a:latin typeface="Segoe UI"/>
                <a:cs typeface="Segoe UI"/>
              </a:rPr>
              <a:t>Ffinch</a:t>
            </a:r>
            <a:endParaRPr lang="en-GB" sz="900">
              <a:solidFill>
                <a:schemeClr val="bg1"/>
              </a:solidFill>
              <a:latin typeface="Segoe UI"/>
              <a:cs typeface="Segoe UI"/>
            </a:endParaRPr>
          </a:p>
        </p:txBody>
      </p:sp>
    </p:spTree>
    <p:extLst>
      <p:ext uri="{BB962C8B-B14F-4D97-AF65-F5344CB8AC3E}">
        <p14:creationId xmlns:p14="http://schemas.microsoft.com/office/powerpoint/2010/main" val="14511636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010642d-184b-478d-9c3b-ee5a49174d96" xsi:nil="true"/>
    <lcf76f155ced4ddcb4097134ff3c332f xmlns="11cb7852-01ff-4783-afb4-6fe1ba5b66ed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AA54FBE395FE4488C775E2AE042F3F5" ma:contentTypeVersion="16" ma:contentTypeDescription="Create a new document." ma:contentTypeScope="" ma:versionID="695bf623e5d73ff2e8be49f57133ff07">
  <xsd:schema xmlns:xsd="http://www.w3.org/2001/XMLSchema" xmlns:xs="http://www.w3.org/2001/XMLSchema" xmlns:p="http://schemas.microsoft.com/office/2006/metadata/properties" xmlns:ns2="11cb7852-01ff-4783-afb4-6fe1ba5b66ed" xmlns:ns3="1010642d-184b-478d-9c3b-ee5a49174d96" targetNamespace="http://schemas.microsoft.com/office/2006/metadata/properties" ma:root="true" ma:fieldsID="58622cbc23ebdf3d154ec0faf971b0c4" ns2:_="" ns3:_="">
    <xsd:import namespace="11cb7852-01ff-4783-afb4-6fe1ba5b66ed"/>
    <xsd:import namespace="1010642d-184b-478d-9c3b-ee5a49174d9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1cb7852-01ff-4783-afb4-6fe1ba5b66e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4fbae504-01c2-4ae5-a842-09e5f32470b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10642d-184b-478d-9c3b-ee5a49174d96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0884300a-7a00-49b2-b74a-8fc860d18d42}" ma:internalName="TaxCatchAll" ma:showField="CatchAllData" ma:web="1010642d-184b-478d-9c3b-ee5a49174d9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E285846-5046-4B37-B94C-AF939664B3D2}">
  <ds:schemaRefs>
    <ds:schemaRef ds:uri="1010642d-184b-478d-9c3b-ee5a49174d96"/>
    <ds:schemaRef ds:uri="11cb7852-01ff-4783-afb4-6fe1ba5b66ed"/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CEC1D9A3-77A1-4665-9587-1629D4514753}"/>
</file>

<file path=customXml/itemProps3.xml><?xml version="1.0" encoding="utf-8"?>
<ds:datastoreItem xmlns:ds="http://schemas.openxmlformats.org/officeDocument/2006/customXml" ds:itemID="{54DCF2CB-EBFA-422E-BAF3-6153D0EF262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9</Slides>
  <Notes>1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Jessica Bool</dc:creator>
  <cp:revision>396</cp:revision>
  <dcterms:modified xsi:type="dcterms:W3CDTF">2025-09-03T15:34:34Z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0x010100FAA54FBE395FE4488C775E2AE042F3F5</vt:lpwstr>
  </property>
  <property fmtid="{D5CDD505-2E9C-101B-9397-08002B2CF9AE}" pid="3" name="Order">
    <vt:r8>500</vt:r8>
  </property>
  <property fmtid="{D5CDD505-2E9C-101B-9397-08002B2CF9AE}" pid="4" name="MediaServiceImageTags">
    <vt:lpwstr/>
  </property>
</Properties>
</file>