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4"/>
  </p:sldMasterIdLst>
  <p:notesMasterIdLst>
    <p:notesMasterId r:id="rId11"/>
  </p:notesMasterIdLst>
  <p:sldIdLst>
    <p:sldId id="257" r:id="rId5"/>
    <p:sldId id="293" r:id="rId6"/>
    <p:sldId id="292" r:id="rId7"/>
    <p:sldId id="294" r:id="rId8"/>
    <p:sldId id="295" r:id="rId9"/>
    <p:sldId id="296" r:id="rId10"/>
  </p:sldIdLst>
  <p:sldSz cx="12192000" cy="6858000"/>
  <p:notesSz cx="6858000" cy="9144000"/>
  <p:embeddedFontLst>
    <p:embeddedFont>
      <p:font typeface="Arial Black" panose="020B0A04020102020204" pitchFamily="34" charset="0"/>
      <p:bold r:id="rId12"/>
    </p:embeddedFont>
    <p:embeddedFont>
      <p:font typeface="Roboto Medium" panose="020B0604020202020204" charset="0"/>
      <p:regular r:id="rId13"/>
      <p:bold r:id="rId14"/>
      <p:italic r:id="rId15"/>
      <p:boldItalic r:id="rId1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8" roundtripDataSignature="AMtx7mhMIJ324YM1/QYEfXnHexSC06nmm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F3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7E7C924-7AAD-83CC-FC8B-8ED0A4A2F3B1}" v="7" dt="2025-09-19T11:49:42.808"/>
    <p1510:client id="{F580F660-53B9-9A01-9468-921D6445EDF2}" v="19" dt="2025-09-19T11:50:06.73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384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2.fntdata"/><Relationship Id="rId51" Type="http://schemas.openxmlformats.org/officeDocument/2006/relationships/theme" Target="theme/theme1.xml"/><Relationship Id="rId3" Type="http://schemas.openxmlformats.org/officeDocument/2006/relationships/customXml" Target="../customXml/item3.xml"/><Relationship Id="rId50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font" Target="fonts/font1.fntdata"/><Relationship Id="rId2" Type="http://schemas.openxmlformats.org/officeDocument/2006/relationships/customXml" Target="../customXml/item2.xml"/><Relationship Id="rId16" Type="http://schemas.openxmlformats.org/officeDocument/2006/relationships/font" Target="fonts/font5.fntdata"/><Relationship Id="rId54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3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font" Target="fonts/font4.fntdata"/><Relationship Id="rId49" Type="http://schemas.openxmlformats.org/officeDocument/2006/relationships/presProps" Target="presProps.xml"/><Relationship Id="rId10" Type="http://schemas.openxmlformats.org/officeDocument/2006/relationships/slide" Target="slides/slide6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3.fntdata"/><Relationship Id="rId48" Type="http://customschemas.google.com/relationships/presentationmetadata" Target="meta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isdair macdonald" userId="jB0IcuHBEINeFKE+BJ6T51hglHMTetGBacC/PLHzd+c=" providerId="None" clId="Web-{13B17550-B68F-40EB-BFA6-197FE3770970}"/>
    <pc:docChg chg="addSld modSld sldOrd">
      <pc:chgData name="alisdair macdonald" userId="jB0IcuHBEINeFKE+BJ6T51hglHMTetGBacC/PLHzd+c=" providerId="None" clId="Web-{13B17550-B68F-40EB-BFA6-197FE3770970}" dt="2025-08-15T10:09:51.327" v="228" actId="1076"/>
      <pc:docMkLst>
        <pc:docMk/>
      </pc:docMkLst>
      <pc:sldChg chg="delSp">
        <pc:chgData name="alisdair macdonald" userId="jB0IcuHBEINeFKE+BJ6T51hglHMTetGBacC/PLHzd+c=" providerId="None" clId="Web-{13B17550-B68F-40EB-BFA6-197FE3770970}" dt="2025-08-15T10:07:31.478" v="210"/>
        <pc:sldMkLst>
          <pc:docMk/>
          <pc:sldMk cId="0" sldId="257"/>
        </pc:sldMkLst>
      </pc:sldChg>
      <pc:sldChg chg="addSp delSp modSp addAnim modAnim">
        <pc:chgData name="alisdair macdonald" userId="jB0IcuHBEINeFKE+BJ6T51hglHMTetGBacC/PLHzd+c=" providerId="None" clId="Web-{13B17550-B68F-40EB-BFA6-197FE3770970}" dt="2025-08-15T09:35:19.503" v="68" actId="14100"/>
        <pc:sldMkLst>
          <pc:docMk/>
          <pc:sldMk cId="527111355" sldId="292"/>
        </pc:sldMkLst>
      </pc:sldChg>
      <pc:sldChg chg="addSp delSp">
        <pc:chgData name="alisdair macdonald" userId="jB0IcuHBEINeFKE+BJ6T51hglHMTetGBacC/PLHzd+c=" providerId="None" clId="Web-{13B17550-B68F-40EB-BFA6-197FE3770970}" dt="2025-08-15T09:33:43.405" v="48"/>
        <pc:sldMkLst>
          <pc:docMk/>
          <pc:sldMk cId="2852038096" sldId="293"/>
        </pc:sldMkLst>
      </pc:sldChg>
      <pc:sldChg chg="addSp delSp modSp add replId addAnim delAnim modAnim">
        <pc:chgData name="alisdair macdonald" userId="jB0IcuHBEINeFKE+BJ6T51hglHMTetGBacC/PLHzd+c=" providerId="None" clId="Web-{13B17550-B68F-40EB-BFA6-197FE3770970}" dt="2025-08-15T09:52:23.931" v="110"/>
        <pc:sldMkLst>
          <pc:docMk/>
          <pc:sldMk cId="3931732757" sldId="294"/>
        </pc:sldMkLst>
      </pc:sldChg>
      <pc:sldChg chg="addSp delSp modSp add replId delAnim">
        <pc:chgData name="alisdair macdonald" userId="jB0IcuHBEINeFKE+BJ6T51hglHMTetGBacC/PLHzd+c=" providerId="None" clId="Web-{13B17550-B68F-40EB-BFA6-197FE3770970}" dt="2025-08-15T10:01:47.412" v="165" actId="14100"/>
        <pc:sldMkLst>
          <pc:docMk/>
          <pc:sldMk cId="1143440726" sldId="295"/>
        </pc:sldMkLst>
      </pc:sldChg>
      <pc:sldChg chg="addSp delSp modSp add ord replId">
        <pc:chgData name="alisdair macdonald" userId="jB0IcuHBEINeFKE+BJ6T51hglHMTetGBacC/PLHzd+c=" providerId="None" clId="Web-{13B17550-B68F-40EB-BFA6-197FE3770970}" dt="2025-08-15T10:09:51.327" v="228" actId="1076"/>
        <pc:sldMkLst>
          <pc:docMk/>
          <pc:sldMk cId="1712237916" sldId="296"/>
        </pc:sldMkLst>
      </pc:sldChg>
    </pc:docChg>
  </pc:docChgLst>
  <pc:docChgLst>
    <pc:chgData name="alisdair macdonald" userId="jB0IcuHBEINeFKE+BJ6T51hglHMTetGBacC/PLHzd+c=" providerId="None" clId="Web-{9732F423-2332-45AB-9A78-02CAF6E03E61}"/>
    <pc:docChg chg="modSld">
      <pc:chgData name="alisdair macdonald" userId="jB0IcuHBEINeFKE+BJ6T51hglHMTetGBacC/PLHzd+c=" providerId="None" clId="Web-{9732F423-2332-45AB-9A78-02CAF6E03E61}" dt="2025-08-15T12:49:07.270" v="212" actId="1076"/>
      <pc:docMkLst>
        <pc:docMk/>
      </pc:docMkLst>
      <pc:sldChg chg="modSp">
        <pc:chgData name="alisdair macdonald" userId="jB0IcuHBEINeFKE+BJ6T51hglHMTetGBacC/PLHzd+c=" providerId="None" clId="Web-{9732F423-2332-45AB-9A78-02CAF6E03E61}" dt="2025-08-15T12:27:50.514" v="126" actId="20577"/>
        <pc:sldMkLst>
          <pc:docMk/>
          <pc:sldMk cId="0" sldId="257"/>
        </pc:sldMkLst>
      </pc:sldChg>
      <pc:sldChg chg="delSp modSp delAnim">
        <pc:chgData name="alisdair macdonald" userId="jB0IcuHBEINeFKE+BJ6T51hglHMTetGBacC/PLHzd+c=" providerId="None" clId="Web-{9732F423-2332-45AB-9A78-02CAF6E03E61}" dt="2025-08-15T12:26:06.979" v="107" actId="14100"/>
        <pc:sldMkLst>
          <pc:docMk/>
          <pc:sldMk cId="527111355" sldId="292"/>
        </pc:sldMkLst>
      </pc:sldChg>
      <pc:sldChg chg="addSp delSp modSp">
        <pc:chgData name="alisdair macdonald" userId="jB0IcuHBEINeFKE+BJ6T51hglHMTetGBacC/PLHzd+c=" providerId="None" clId="Web-{9732F423-2332-45AB-9A78-02CAF6E03E61}" dt="2025-08-15T12:28:33.062" v="129" actId="1076"/>
        <pc:sldMkLst>
          <pc:docMk/>
          <pc:sldMk cId="2852038096" sldId="293"/>
        </pc:sldMkLst>
      </pc:sldChg>
      <pc:sldChg chg="modSp">
        <pc:chgData name="alisdair macdonald" userId="jB0IcuHBEINeFKE+BJ6T51hglHMTetGBacC/PLHzd+c=" providerId="None" clId="Web-{9732F423-2332-45AB-9A78-02CAF6E03E61}" dt="2025-08-15T12:28:08.546" v="127" actId="20577"/>
        <pc:sldMkLst>
          <pc:docMk/>
          <pc:sldMk cId="3931732757" sldId="294"/>
        </pc:sldMkLst>
      </pc:sldChg>
      <pc:sldChg chg="addSp delSp modSp">
        <pc:chgData name="alisdair macdonald" userId="jB0IcuHBEINeFKE+BJ6T51hglHMTetGBacC/PLHzd+c=" providerId="None" clId="Web-{9732F423-2332-45AB-9A78-02CAF6E03E61}" dt="2025-08-15T12:45:29.999" v="167" actId="1076"/>
        <pc:sldMkLst>
          <pc:docMk/>
          <pc:sldMk cId="1143440726" sldId="295"/>
        </pc:sldMkLst>
      </pc:sldChg>
      <pc:sldChg chg="addSp delSp modSp">
        <pc:chgData name="alisdair macdonald" userId="jB0IcuHBEINeFKE+BJ6T51hglHMTetGBacC/PLHzd+c=" providerId="None" clId="Web-{9732F423-2332-45AB-9A78-02CAF6E03E61}" dt="2025-08-15T12:49:07.270" v="212" actId="1076"/>
        <pc:sldMkLst>
          <pc:docMk/>
          <pc:sldMk cId="1712237916" sldId="296"/>
        </pc:sldMkLst>
      </pc:sldChg>
    </pc:docChg>
  </pc:docChgLst>
  <pc:docChgLst>
    <pc:chgData name="alisdair macdonald" userId="jB0IcuHBEINeFKE+BJ6T51hglHMTetGBacC/PLHzd+c=" providerId="None" clId="Web-{0AB4848B-6A4A-4953-9BCB-A500A85F95BC}"/>
    <pc:docChg chg="modSld">
      <pc:chgData name="alisdair macdonald" userId="jB0IcuHBEINeFKE+BJ6T51hglHMTetGBacC/PLHzd+c=" providerId="None" clId="Web-{0AB4848B-6A4A-4953-9BCB-A500A85F95BC}" dt="2025-08-05T10:38:08.654" v="1" actId="1076"/>
      <pc:docMkLst>
        <pc:docMk/>
      </pc:docMkLst>
      <pc:sldChg chg="modSp">
        <pc:chgData name="alisdair macdonald" userId="jB0IcuHBEINeFKE+BJ6T51hglHMTetGBacC/PLHzd+c=" providerId="None" clId="Web-{0AB4848B-6A4A-4953-9BCB-A500A85F95BC}" dt="2025-08-05T10:38:08.654" v="1" actId="1076"/>
        <pc:sldMkLst>
          <pc:docMk/>
          <pc:sldMk cId="527111355" sldId="292"/>
        </pc:sldMkLst>
      </pc:sldChg>
    </pc:docChg>
  </pc:docChgLst>
  <pc:docChgLst>
    <pc:chgData name="alisdair macdonald" userId="jB0IcuHBEINeFKE+BJ6T51hglHMTetGBacC/PLHzd+c=" providerId="None" clId="Web-{706BB66E-32C4-4965-8DF5-B247C250160E}"/>
    <pc:docChg chg="modSld">
      <pc:chgData name="alisdair macdonald" userId="jB0IcuHBEINeFKE+BJ6T51hglHMTetGBacC/PLHzd+c=" providerId="None" clId="Web-{706BB66E-32C4-4965-8DF5-B247C250160E}" dt="2025-07-31T12:02:55.792" v="14" actId="1076"/>
      <pc:docMkLst>
        <pc:docMk/>
      </pc:docMkLst>
      <pc:sldChg chg="addSp delSp modSp">
        <pc:chgData name="alisdair macdonald" userId="jB0IcuHBEINeFKE+BJ6T51hglHMTetGBacC/PLHzd+c=" providerId="None" clId="Web-{706BB66E-32C4-4965-8DF5-B247C250160E}" dt="2025-07-31T12:02:55.792" v="14" actId="1076"/>
        <pc:sldMkLst>
          <pc:docMk/>
          <pc:sldMk cId="527111355" sldId="292"/>
        </pc:sldMkLst>
      </pc:sldChg>
    </pc:docChg>
  </pc:docChgLst>
  <pc:docChgLst>
    <pc:chgData name="alisdair macdonald" userId="jB0IcuHBEINeFKE+BJ6T51hglHMTetGBacC/PLHzd+c=" providerId="None" clId="Web-{5EC10647-E8F0-4352-9A5E-C2DD153BC188}"/>
    <pc:docChg chg="modSld">
      <pc:chgData name="alisdair macdonald" userId="jB0IcuHBEINeFKE+BJ6T51hglHMTetGBacC/PLHzd+c=" providerId="None" clId="Web-{5EC10647-E8F0-4352-9A5E-C2DD153BC188}" dt="2025-06-30T15:07:29.194" v="153"/>
      <pc:docMkLst>
        <pc:docMk/>
      </pc:docMkLst>
      <pc:sldChg chg="addSp delSp modSp">
        <pc:chgData name="alisdair macdonald" userId="jB0IcuHBEINeFKE+BJ6T51hglHMTetGBacC/PLHzd+c=" providerId="None" clId="Web-{5EC10647-E8F0-4352-9A5E-C2DD153BC188}" dt="2025-06-30T14:29:12.822" v="5" actId="20577"/>
        <pc:sldMkLst>
          <pc:docMk/>
          <pc:sldMk cId="0" sldId="257"/>
        </pc:sldMkLst>
      </pc:sldChg>
      <pc:sldChg chg="modSp">
        <pc:chgData name="alisdair macdonald" userId="jB0IcuHBEINeFKE+BJ6T51hglHMTetGBacC/PLHzd+c=" providerId="None" clId="Web-{5EC10647-E8F0-4352-9A5E-C2DD153BC188}" dt="2025-06-30T15:06:56.552" v="149"/>
        <pc:sldMkLst>
          <pc:docMk/>
          <pc:sldMk cId="527111355" sldId="292"/>
        </pc:sldMkLst>
      </pc:sldChg>
      <pc:sldChg chg="addSp delSp modSp">
        <pc:chgData name="alisdair macdonald" userId="jB0IcuHBEINeFKE+BJ6T51hglHMTetGBacC/PLHzd+c=" providerId="None" clId="Web-{5EC10647-E8F0-4352-9A5E-C2DD153BC188}" dt="2025-06-30T15:00:15.255" v="111"/>
        <pc:sldMkLst>
          <pc:docMk/>
          <pc:sldMk cId="2852038096" sldId="293"/>
        </pc:sldMkLst>
      </pc:sldChg>
      <pc:sldChg chg="addSp delSp modSp">
        <pc:chgData name="alisdair macdonald" userId="jB0IcuHBEINeFKE+BJ6T51hglHMTetGBacC/PLHzd+c=" providerId="None" clId="Web-{5EC10647-E8F0-4352-9A5E-C2DD153BC188}" dt="2025-06-30T15:07:29.194" v="153"/>
        <pc:sldMkLst>
          <pc:docMk/>
          <pc:sldMk cId="3852764905" sldId="301"/>
        </pc:sldMkLst>
      </pc:sldChg>
    </pc:docChg>
  </pc:docChgLst>
  <pc:docChgLst>
    <pc:chgData name="alisdair.m@gmail.com" userId="S::urn:spo:guest#alisdair.m@gmail.com::" providerId="AD" clId="Web-{2B53DFF0-2D62-7283-0698-1EC8E419FC2D}"/>
    <pc:docChg chg="modSld">
      <pc:chgData name="alisdair.m@gmail.com" userId="S::urn:spo:guest#alisdair.m@gmail.com::" providerId="AD" clId="Web-{2B53DFF0-2D62-7283-0698-1EC8E419FC2D}" dt="2024-08-07T14:15:54.120" v="9" actId="1076"/>
      <pc:docMkLst>
        <pc:docMk/>
      </pc:docMkLst>
      <pc:sldChg chg="addSp delSp modSp">
        <pc:chgData name="alisdair.m@gmail.com" userId="S::urn:spo:guest#alisdair.m@gmail.com::" providerId="AD" clId="Web-{2B53DFF0-2D62-7283-0698-1EC8E419FC2D}" dt="2024-08-07T14:15:54.120" v="9" actId="1076"/>
        <pc:sldMkLst>
          <pc:docMk/>
          <pc:sldMk cId="2390929595" sldId="299"/>
        </pc:sldMkLst>
      </pc:sldChg>
    </pc:docChg>
  </pc:docChgLst>
  <pc:docChgLst>
    <pc:chgData name="lauraellenkennedy@outlook.com" userId="S::urn:spo:guest#lauraellenkennedy@outlook.com::" providerId="AD" clId="Web-{14C6D839-B7DB-2D4C-C00B-EFF5B6B889EA}"/>
    <pc:docChg chg="modSld">
      <pc:chgData name="lauraellenkennedy@outlook.com" userId="S::urn:spo:guest#lauraellenkennedy@outlook.com::" providerId="AD" clId="Web-{14C6D839-B7DB-2D4C-C00B-EFF5B6B889EA}" dt="2024-07-30T10:12:25.829" v="54" actId="20577"/>
      <pc:docMkLst>
        <pc:docMk/>
      </pc:docMkLst>
      <pc:sldChg chg="modSp">
        <pc:chgData name="lauraellenkennedy@outlook.com" userId="S::urn:spo:guest#lauraellenkennedy@outlook.com::" providerId="AD" clId="Web-{14C6D839-B7DB-2D4C-C00B-EFF5B6B889EA}" dt="2024-07-30T09:55:35.229" v="1" actId="20577"/>
        <pc:sldMkLst>
          <pc:docMk/>
          <pc:sldMk cId="527111355" sldId="292"/>
        </pc:sldMkLst>
      </pc:sldChg>
      <pc:sldChg chg="modSp">
        <pc:chgData name="lauraellenkennedy@outlook.com" userId="S::urn:spo:guest#lauraellenkennedy@outlook.com::" providerId="AD" clId="Web-{14C6D839-B7DB-2D4C-C00B-EFF5B6B889EA}" dt="2024-07-30T10:12:25.829" v="54" actId="20577"/>
        <pc:sldMkLst>
          <pc:docMk/>
          <pc:sldMk cId="2390929595" sldId="299"/>
        </pc:sldMkLst>
      </pc:sldChg>
      <pc:sldChg chg="modSp">
        <pc:chgData name="lauraellenkennedy@outlook.com" userId="S::urn:spo:guest#lauraellenkennedy@outlook.com::" providerId="AD" clId="Web-{14C6D839-B7DB-2D4C-C00B-EFF5B6B889EA}" dt="2024-07-30T10:11:59.766" v="50" actId="20577"/>
        <pc:sldMkLst>
          <pc:docMk/>
          <pc:sldMk cId="3333779762" sldId="300"/>
        </pc:sldMkLst>
      </pc:sldChg>
      <pc:sldChg chg="modSp">
        <pc:chgData name="lauraellenkennedy@outlook.com" userId="S::urn:spo:guest#lauraellenkennedy@outlook.com::" providerId="AD" clId="Web-{14C6D839-B7DB-2D4C-C00B-EFF5B6B889EA}" dt="2024-07-30T10:08:55.697" v="31" actId="20577"/>
        <pc:sldMkLst>
          <pc:docMk/>
          <pc:sldMk cId="3852764905" sldId="301"/>
        </pc:sldMkLst>
      </pc:sldChg>
      <pc:sldChg chg="modSp">
        <pc:chgData name="lauraellenkennedy@outlook.com" userId="S::urn:spo:guest#lauraellenkennedy@outlook.com::" providerId="AD" clId="Web-{14C6D839-B7DB-2D4C-C00B-EFF5B6B889EA}" dt="2024-07-30T10:10:30.325" v="36" actId="20577"/>
        <pc:sldMkLst>
          <pc:docMk/>
          <pc:sldMk cId="2131915540" sldId="302"/>
        </pc:sldMkLst>
      </pc:sldChg>
      <pc:sldChg chg="modSp">
        <pc:chgData name="lauraellenkennedy@outlook.com" userId="S::urn:spo:guest#lauraellenkennedy@outlook.com::" providerId="AD" clId="Web-{14C6D839-B7DB-2D4C-C00B-EFF5B6B889EA}" dt="2024-07-30T10:11:31.812" v="47" actId="20577"/>
        <pc:sldMkLst>
          <pc:docMk/>
          <pc:sldMk cId="2081197235" sldId="303"/>
        </pc:sldMkLst>
      </pc:sldChg>
    </pc:docChg>
  </pc:docChgLst>
  <pc:docChgLst>
    <pc:chgData name="alisdair macdonald" userId="jB0IcuHBEINeFKE+BJ6T51hglHMTetGBacC/PLHzd+c=" providerId="None" clId="Web-{C1FA6F48-343E-4BDF-AF7F-C8755F0E80BB}"/>
    <pc:docChg chg="modSld">
      <pc:chgData name="alisdair macdonald" userId="jB0IcuHBEINeFKE+BJ6T51hglHMTetGBacC/PLHzd+c=" providerId="None" clId="Web-{C1FA6F48-343E-4BDF-AF7F-C8755F0E80BB}" dt="2025-07-14T12:56:44.160" v="57"/>
      <pc:docMkLst>
        <pc:docMk/>
      </pc:docMkLst>
      <pc:sldChg chg="addSp delSp modSp">
        <pc:chgData name="alisdair macdonald" userId="jB0IcuHBEINeFKE+BJ6T51hglHMTetGBacC/PLHzd+c=" providerId="None" clId="Web-{C1FA6F48-343E-4BDF-AF7F-C8755F0E80BB}" dt="2025-07-14T12:51:50.431" v="41" actId="1076"/>
        <pc:sldMkLst>
          <pc:docMk/>
          <pc:sldMk cId="0" sldId="257"/>
        </pc:sldMkLst>
      </pc:sldChg>
      <pc:sldChg chg="addSp delSp modSp">
        <pc:chgData name="alisdair macdonald" userId="jB0IcuHBEINeFKE+BJ6T51hglHMTetGBacC/PLHzd+c=" providerId="None" clId="Web-{C1FA6F48-343E-4BDF-AF7F-C8755F0E80BB}" dt="2025-07-14T12:51:27.430" v="37"/>
        <pc:sldMkLst>
          <pc:docMk/>
          <pc:sldMk cId="527111355" sldId="292"/>
        </pc:sldMkLst>
      </pc:sldChg>
      <pc:sldChg chg="addSp modSp">
        <pc:chgData name="alisdair macdonald" userId="jB0IcuHBEINeFKE+BJ6T51hglHMTetGBacC/PLHzd+c=" providerId="None" clId="Web-{C1FA6F48-343E-4BDF-AF7F-C8755F0E80BB}" dt="2025-07-14T12:55:30.423" v="50" actId="1076"/>
        <pc:sldMkLst>
          <pc:docMk/>
          <pc:sldMk cId="2852038096" sldId="293"/>
        </pc:sldMkLst>
      </pc:sldChg>
      <pc:sldChg chg="modSp">
        <pc:chgData name="alisdair macdonald" userId="jB0IcuHBEINeFKE+BJ6T51hglHMTetGBacC/PLHzd+c=" providerId="None" clId="Web-{C1FA6F48-343E-4BDF-AF7F-C8755F0E80BB}" dt="2025-07-14T12:50:43.413" v="29" actId="20577"/>
        <pc:sldMkLst>
          <pc:docMk/>
          <pc:sldMk cId="2390929595" sldId="299"/>
        </pc:sldMkLst>
      </pc:sldChg>
      <pc:sldChg chg="modSp">
        <pc:chgData name="alisdair macdonald" userId="jB0IcuHBEINeFKE+BJ6T51hglHMTetGBacC/PLHzd+c=" providerId="None" clId="Web-{C1FA6F48-343E-4BDF-AF7F-C8755F0E80BB}" dt="2025-07-14T12:50:49.663" v="31" actId="20577"/>
        <pc:sldMkLst>
          <pc:docMk/>
          <pc:sldMk cId="3333779762" sldId="300"/>
        </pc:sldMkLst>
      </pc:sldChg>
      <pc:sldChg chg="addSp delSp modSp">
        <pc:chgData name="alisdair macdonald" userId="jB0IcuHBEINeFKE+BJ6T51hglHMTetGBacC/PLHzd+c=" providerId="None" clId="Web-{C1FA6F48-343E-4BDF-AF7F-C8755F0E80BB}" dt="2025-07-14T12:55:39.361" v="51"/>
        <pc:sldMkLst>
          <pc:docMk/>
          <pc:sldMk cId="3852764905" sldId="301"/>
        </pc:sldMkLst>
      </pc:sldChg>
      <pc:sldChg chg="addSp delSp modSp">
        <pc:chgData name="alisdair macdonald" userId="jB0IcuHBEINeFKE+BJ6T51hglHMTetGBacC/PLHzd+c=" providerId="None" clId="Web-{C1FA6F48-343E-4BDF-AF7F-C8755F0E80BB}" dt="2025-07-14T12:56:04.846" v="53" actId="1076"/>
        <pc:sldMkLst>
          <pc:docMk/>
          <pc:sldMk cId="2131915540" sldId="302"/>
        </pc:sldMkLst>
      </pc:sldChg>
      <pc:sldChg chg="addSp delSp modSp">
        <pc:chgData name="alisdair macdonald" userId="jB0IcuHBEINeFKE+BJ6T51hglHMTetGBacC/PLHzd+c=" providerId="None" clId="Web-{C1FA6F48-343E-4BDF-AF7F-C8755F0E80BB}" dt="2025-07-14T12:56:25.878" v="55"/>
        <pc:sldMkLst>
          <pc:docMk/>
          <pc:sldMk cId="2081197235" sldId="303"/>
        </pc:sldMkLst>
      </pc:sldChg>
      <pc:sldChg chg="addSp delSp modSp">
        <pc:chgData name="alisdair macdonald" userId="jB0IcuHBEINeFKE+BJ6T51hglHMTetGBacC/PLHzd+c=" providerId="None" clId="Web-{C1FA6F48-343E-4BDF-AF7F-C8755F0E80BB}" dt="2025-07-14T12:56:44.160" v="57"/>
        <pc:sldMkLst>
          <pc:docMk/>
          <pc:sldMk cId="1451163633" sldId="304"/>
        </pc:sldMkLst>
      </pc:sldChg>
    </pc:docChg>
  </pc:docChgLst>
  <pc:docChgLst>
    <pc:chgData name="alisdair macdonald" userId="jB0IcuHBEINeFKE+BJ6T51hglHMTetGBacC/PLHzd+c=" providerId="None" clId="Web-{1A8133B2-5749-4310-8FB3-0F453D285A8B}"/>
    <pc:docChg chg="modSld">
      <pc:chgData name="alisdair macdonald" userId="jB0IcuHBEINeFKE+BJ6T51hglHMTetGBacC/PLHzd+c=" providerId="None" clId="Web-{1A8133B2-5749-4310-8FB3-0F453D285A8B}" dt="2025-08-15T15:58:30.436" v="13" actId="20577"/>
      <pc:docMkLst>
        <pc:docMk/>
      </pc:docMkLst>
      <pc:sldChg chg="modSp">
        <pc:chgData name="alisdair macdonald" userId="jB0IcuHBEINeFKE+BJ6T51hglHMTetGBacC/PLHzd+c=" providerId="None" clId="Web-{1A8133B2-5749-4310-8FB3-0F453D285A8B}" dt="2025-08-15T15:57:25.278" v="1" actId="20577"/>
        <pc:sldMkLst>
          <pc:docMk/>
          <pc:sldMk cId="0" sldId="257"/>
        </pc:sldMkLst>
      </pc:sldChg>
      <pc:sldChg chg="modSp">
        <pc:chgData name="alisdair macdonald" userId="jB0IcuHBEINeFKE+BJ6T51hglHMTetGBacC/PLHzd+c=" providerId="None" clId="Web-{1A8133B2-5749-4310-8FB3-0F453D285A8B}" dt="2025-08-15T15:58:09.482" v="8" actId="20577"/>
        <pc:sldMkLst>
          <pc:docMk/>
          <pc:sldMk cId="527111355" sldId="292"/>
        </pc:sldMkLst>
      </pc:sldChg>
      <pc:sldChg chg="modSp">
        <pc:chgData name="alisdair macdonald" userId="jB0IcuHBEINeFKE+BJ6T51hglHMTetGBacC/PLHzd+c=" providerId="None" clId="Web-{1A8133B2-5749-4310-8FB3-0F453D285A8B}" dt="2025-08-15T15:57:49.966" v="5" actId="20577"/>
        <pc:sldMkLst>
          <pc:docMk/>
          <pc:sldMk cId="2852038096" sldId="293"/>
        </pc:sldMkLst>
      </pc:sldChg>
      <pc:sldChg chg="modSp">
        <pc:chgData name="alisdair macdonald" userId="jB0IcuHBEINeFKE+BJ6T51hglHMTetGBacC/PLHzd+c=" providerId="None" clId="Web-{1A8133B2-5749-4310-8FB3-0F453D285A8B}" dt="2025-08-15T15:58:30.436" v="13" actId="20577"/>
        <pc:sldMkLst>
          <pc:docMk/>
          <pc:sldMk cId="3931732757" sldId="294"/>
        </pc:sldMkLst>
      </pc:sldChg>
    </pc:docChg>
  </pc:docChgLst>
  <pc:docChgLst>
    <pc:chgData name="Issy Booth" userId="S::isabelleb@unicef.org.uk::95590697-42e6-45d1-b9a0-5c7c6819ef82" providerId="AD" clId="Web-{C7E7C924-7AAD-83CC-FC8B-8ED0A4A2F3B1}"/>
    <pc:docChg chg="modSld">
      <pc:chgData name="Issy Booth" userId="S::isabelleb@unicef.org.uk::95590697-42e6-45d1-b9a0-5c7c6819ef82" providerId="AD" clId="Web-{C7E7C924-7AAD-83CC-FC8B-8ED0A4A2F3B1}" dt="2025-09-19T11:49:42.808" v="6" actId="20577"/>
      <pc:docMkLst>
        <pc:docMk/>
      </pc:docMkLst>
      <pc:sldChg chg="addSp delSp modSp">
        <pc:chgData name="Issy Booth" userId="S::isabelleb@unicef.org.uk::95590697-42e6-45d1-b9a0-5c7c6819ef82" providerId="AD" clId="Web-{C7E7C924-7AAD-83CC-FC8B-8ED0A4A2F3B1}" dt="2025-09-19T11:49:42.808" v="6" actId="20577"/>
        <pc:sldMkLst>
          <pc:docMk/>
          <pc:sldMk cId="2852038096" sldId="293"/>
        </pc:sldMkLst>
        <pc:spChg chg="mod">
          <ac:chgData name="Issy Booth" userId="S::isabelleb@unicef.org.uk::95590697-42e6-45d1-b9a0-5c7c6819ef82" providerId="AD" clId="Web-{C7E7C924-7AAD-83CC-FC8B-8ED0A4A2F3B1}" dt="2025-09-19T11:49:42.808" v="6" actId="20577"/>
          <ac:spMkLst>
            <pc:docMk/>
            <pc:sldMk cId="2852038096" sldId="293"/>
            <ac:spMk id="4" creationId="{3F361E16-C5FD-D479-7996-86C2F81454FC}"/>
          </ac:spMkLst>
        </pc:spChg>
        <pc:picChg chg="del">
          <ac:chgData name="Issy Booth" userId="S::isabelleb@unicef.org.uk::95590697-42e6-45d1-b9a0-5c7c6819ef82" providerId="AD" clId="Web-{C7E7C924-7AAD-83CC-FC8B-8ED0A4A2F3B1}" dt="2025-09-19T11:49:28.010" v="0"/>
          <ac:picMkLst>
            <pc:docMk/>
            <pc:sldMk cId="2852038096" sldId="293"/>
            <ac:picMk id="2" creationId="{957DED3A-D942-F352-3AA0-37FCFC25A2AB}"/>
          </ac:picMkLst>
        </pc:picChg>
        <pc:picChg chg="add mod">
          <ac:chgData name="Issy Booth" userId="S::isabelleb@unicef.org.uk::95590697-42e6-45d1-b9a0-5c7c6819ef82" providerId="AD" clId="Web-{C7E7C924-7AAD-83CC-FC8B-8ED0A4A2F3B1}" dt="2025-09-19T11:49:36.167" v="2" actId="1076"/>
          <ac:picMkLst>
            <pc:docMk/>
            <pc:sldMk cId="2852038096" sldId="293"/>
            <ac:picMk id="3" creationId="{D03D387A-6910-8C1B-8BB6-A163E1D664C8}"/>
          </ac:picMkLst>
        </pc:picChg>
      </pc:sldChg>
    </pc:docChg>
  </pc:docChgLst>
  <pc:docChgLst>
    <pc:chgData name="alisdair macdonald" userId="jB0IcuHBEINeFKE+BJ6T51hglHMTetGBacC/PLHzd+c=" providerId="None" clId="Web-{C66C4252-1036-40A0-A7D6-52EFCB7B1367}"/>
    <pc:docChg chg="modSld">
      <pc:chgData name="alisdair macdonald" userId="jB0IcuHBEINeFKE+BJ6T51hglHMTetGBacC/PLHzd+c=" providerId="None" clId="Web-{C66C4252-1036-40A0-A7D6-52EFCB7B1367}" dt="2025-07-14T12:40:30.588" v="178"/>
      <pc:docMkLst>
        <pc:docMk/>
      </pc:docMkLst>
      <pc:sldChg chg="modSp">
        <pc:chgData name="alisdair macdonald" userId="jB0IcuHBEINeFKE+BJ6T51hglHMTetGBacC/PLHzd+c=" providerId="None" clId="Web-{C66C4252-1036-40A0-A7D6-52EFCB7B1367}" dt="2025-07-14T12:31:44.751" v="100" actId="1076"/>
        <pc:sldMkLst>
          <pc:docMk/>
          <pc:sldMk cId="0" sldId="257"/>
        </pc:sldMkLst>
      </pc:sldChg>
      <pc:sldChg chg="addSp delSp modSp">
        <pc:chgData name="alisdair macdonald" userId="jB0IcuHBEINeFKE+BJ6T51hglHMTetGBacC/PLHzd+c=" providerId="None" clId="Web-{C66C4252-1036-40A0-A7D6-52EFCB7B1367}" dt="2025-07-14T11:56:41.188" v="59" actId="1076"/>
        <pc:sldMkLst>
          <pc:docMk/>
          <pc:sldMk cId="527111355" sldId="292"/>
        </pc:sldMkLst>
      </pc:sldChg>
      <pc:sldChg chg="modSp">
        <pc:chgData name="alisdair macdonald" userId="jB0IcuHBEINeFKE+BJ6T51hglHMTetGBacC/PLHzd+c=" providerId="None" clId="Web-{C66C4252-1036-40A0-A7D6-52EFCB7B1367}" dt="2025-07-14T12:37:24.355" v="165" actId="14100"/>
        <pc:sldMkLst>
          <pc:docMk/>
          <pc:sldMk cId="3333779762" sldId="300"/>
        </pc:sldMkLst>
      </pc:sldChg>
      <pc:sldChg chg="modSp">
        <pc:chgData name="alisdair macdonald" userId="jB0IcuHBEINeFKE+BJ6T51hglHMTetGBacC/PLHzd+c=" providerId="None" clId="Web-{C66C4252-1036-40A0-A7D6-52EFCB7B1367}" dt="2025-07-14T12:32:15.519" v="106" actId="1076"/>
        <pc:sldMkLst>
          <pc:docMk/>
          <pc:sldMk cId="3852764905" sldId="301"/>
        </pc:sldMkLst>
      </pc:sldChg>
      <pc:sldChg chg="modSp">
        <pc:chgData name="alisdair macdonald" userId="jB0IcuHBEINeFKE+BJ6T51hglHMTetGBacC/PLHzd+c=" providerId="None" clId="Web-{C66C4252-1036-40A0-A7D6-52EFCB7B1367}" dt="2025-07-14T12:15:23.710" v="94" actId="20577"/>
        <pc:sldMkLst>
          <pc:docMk/>
          <pc:sldMk cId="2131915540" sldId="302"/>
        </pc:sldMkLst>
      </pc:sldChg>
      <pc:sldChg chg="addSp delSp modSp">
        <pc:chgData name="alisdair macdonald" userId="jB0IcuHBEINeFKE+BJ6T51hglHMTetGBacC/PLHzd+c=" providerId="None" clId="Web-{C66C4252-1036-40A0-A7D6-52EFCB7B1367}" dt="2025-07-14T12:32:38.380" v="110"/>
        <pc:sldMkLst>
          <pc:docMk/>
          <pc:sldMk cId="2081197235" sldId="303"/>
        </pc:sldMkLst>
      </pc:sldChg>
      <pc:sldChg chg="addSp delSp modSp">
        <pc:chgData name="alisdair macdonald" userId="jB0IcuHBEINeFKE+BJ6T51hglHMTetGBacC/PLHzd+c=" providerId="None" clId="Web-{C66C4252-1036-40A0-A7D6-52EFCB7B1367}" dt="2025-07-14T12:40:30.588" v="178"/>
        <pc:sldMkLst>
          <pc:docMk/>
          <pc:sldMk cId="1451163633" sldId="304"/>
        </pc:sldMkLst>
      </pc:sldChg>
    </pc:docChg>
  </pc:docChgLst>
  <pc:docChgLst>
    <pc:chgData name="alisdair.m@gmail.com" userId="S::urn:spo:guest#alisdair.m@gmail.com::" providerId="AD" clId="Web-{A9667C02-9EFD-461C-DC93-02151EF0B474}"/>
    <pc:docChg chg="modSld">
      <pc:chgData name="alisdair.m@gmail.com" userId="S::urn:spo:guest#alisdair.m@gmail.com::" providerId="AD" clId="Web-{A9667C02-9EFD-461C-DC93-02151EF0B474}" dt="2024-07-29T15:44:02.211" v="53"/>
      <pc:docMkLst>
        <pc:docMk/>
      </pc:docMkLst>
      <pc:sldChg chg="addSp delSp modSp">
        <pc:chgData name="alisdair.m@gmail.com" userId="S::urn:spo:guest#alisdair.m@gmail.com::" providerId="AD" clId="Web-{A9667C02-9EFD-461C-DC93-02151EF0B474}" dt="2024-07-29T15:44:02.211" v="53"/>
        <pc:sldMkLst>
          <pc:docMk/>
          <pc:sldMk cId="3852764905" sldId="301"/>
        </pc:sldMkLst>
      </pc:sldChg>
    </pc:docChg>
  </pc:docChgLst>
  <pc:docChgLst>
    <pc:chgData name="Rebecca Mason-Bond" clId="Web-{A4513047-723C-480B-A0BD-4CB4E2054597}"/>
    <pc:docChg chg="modSld">
      <pc:chgData name="Rebecca Mason-Bond" userId="" providerId="" clId="Web-{A4513047-723C-480B-A0BD-4CB4E2054597}" dt="2023-09-08T15:35:55.661" v="199" actId="1076"/>
      <pc:docMkLst>
        <pc:docMk/>
      </pc:docMkLst>
      <pc:sldChg chg="modSp">
        <pc:chgData name="Rebecca Mason-Bond" userId="" providerId="" clId="Web-{A4513047-723C-480B-A0BD-4CB4E2054597}" dt="2023-09-08T15:12:58.703" v="34" actId="20577"/>
        <pc:sldMkLst>
          <pc:docMk/>
          <pc:sldMk cId="0" sldId="257"/>
        </pc:sldMkLst>
      </pc:sldChg>
      <pc:sldChg chg="modSp">
        <pc:chgData name="Rebecca Mason-Bond" userId="" providerId="" clId="Web-{A4513047-723C-480B-A0BD-4CB4E2054597}" dt="2023-09-08T15:27:01.772" v="111" actId="14100"/>
        <pc:sldMkLst>
          <pc:docMk/>
          <pc:sldMk cId="1185273385" sldId="279"/>
        </pc:sldMkLst>
      </pc:sldChg>
      <pc:sldChg chg="modSp">
        <pc:chgData name="Rebecca Mason-Bond" userId="" providerId="" clId="Web-{A4513047-723C-480B-A0BD-4CB4E2054597}" dt="2023-09-08T15:35:55.661" v="199" actId="1076"/>
        <pc:sldMkLst>
          <pc:docMk/>
          <pc:sldMk cId="1820213506" sldId="287"/>
        </pc:sldMkLst>
      </pc:sldChg>
      <pc:sldChg chg="modSp">
        <pc:chgData name="Rebecca Mason-Bond" userId="" providerId="" clId="Web-{A4513047-723C-480B-A0BD-4CB4E2054597}" dt="2023-09-08T15:29:41.104" v="120" actId="1076"/>
        <pc:sldMkLst>
          <pc:docMk/>
          <pc:sldMk cId="2852038096" sldId="293"/>
        </pc:sldMkLst>
      </pc:sldChg>
      <pc:sldChg chg="modSp">
        <pc:chgData name="Rebecca Mason-Bond" userId="" providerId="" clId="Web-{A4513047-723C-480B-A0BD-4CB4E2054597}" dt="2023-09-08T15:24:54.066" v="96" actId="20577"/>
        <pc:sldMkLst>
          <pc:docMk/>
          <pc:sldMk cId="2357325085" sldId="296"/>
        </pc:sldMkLst>
      </pc:sldChg>
      <pc:sldChg chg="modSp">
        <pc:chgData name="Rebecca Mason-Bond" userId="" providerId="" clId="Web-{A4513047-723C-480B-A0BD-4CB4E2054597}" dt="2023-09-08T15:23:09.672" v="82" actId="20577"/>
        <pc:sldMkLst>
          <pc:docMk/>
          <pc:sldMk cId="3680485677" sldId="297"/>
        </pc:sldMkLst>
      </pc:sldChg>
      <pc:sldChg chg="modSp">
        <pc:chgData name="Rebecca Mason-Bond" userId="" providerId="" clId="Web-{A4513047-723C-480B-A0BD-4CB4E2054597}" dt="2023-09-08T15:31:15.341" v="124" actId="14100"/>
        <pc:sldMkLst>
          <pc:docMk/>
          <pc:sldMk cId="2390929595" sldId="299"/>
        </pc:sldMkLst>
      </pc:sldChg>
      <pc:sldChg chg="modSp">
        <pc:chgData name="Rebecca Mason-Bond" userId="" providerId="" clId="Web-{A4513047-723C-480B-A0BD-4CB4E2054597}" dt="2023-09-08T15:14:24.940" v="35" actId="20577"/>
        <pc:sldMkLst>
          <pc:docMk/>
          <pc:sldMk cId="3333779762" sldId="300"/>
        </pc:sldMkLst>
      </pc:sldChg>
    </pc:docChg>
  </pc:docChgLst>
  <pc:docChgLst>
    <pc:chgData name="Issy Booth" userId="S::isabelleb@unicef.org.uk::95590697-42e6-45d1-b9a0-5c7c6819ef82" providerId="AD" clId="Web-{F580F660-53B9-9A01-9468-921D6445EDF2}"/>
    <pc:docChg chg="modSld">
      <pc:chgData name="Issy Booth" userId="S::isabelleb@unicef.org.uk::95590697-42e6-45d1-b9a0-5c7c6819ef82" providerId="AD" clId="Web-{F580F660-53B9-9A01-9468-921D6445EDF2}" dt="2025-09-19T11:50:04.953" v="17" actId="20577"/>
      <pc:docMkLst>
        <pc:docMk/>
      </pc:docMkLst>
      <pc:sldChg chg="modSp">
        <pc:chgData name="Issy Booth" userId="S::isabelleb@unicef.org.uk::95590697-42e6-45d1-b9a0-5c7c6819ef82" providerId="AD" clId="Web-{F580F660-53B9-9A01-9468-921D6445EDF2}" dt="2025-09-19T11:50:04.953" v="17" actId="20577"/>
        <pc:sldMkLst>
          <pc:docMk/>
          <pc:sldMk cId="2852038096" sldId="293"/>
        </pc:sldMkLst>
        <pc:spChg chg="mod">
          <ac:chgData name="Issy Booth" userId="S::isabelleb@unicef.org.uk::95590697-42e6-45d1-b9a0-5c7c6819ef82" providerId="AD" clId="Web-{F580F660-53B9-9A01-9468-921D6445EDF2}" dt="2025-09-19T11:50:04.953" v="17" actId="20577"/>
          <ac:spMkLst>
            <pc:docMk/>
            <pc:sldMk cId="2852038096" sldId="293"/>
            <ac:spMk id="6" creationId="{7AAC2FA0-8A9A-3B22-6850-3D3605B2CE1D}"/>
          </ac:spMkLst>
        </pc:spChg>
      </pc:sldChg>
    </pc:docChg>
  </pc:docChgLst>
  <pc:docChgLst>
    <pc:chgData name="alisdair macdonald" userId="jB0IcuHBEINeFKE+BJ6T51hglHMTetGBacC/PLHzd+c=" providerId="None" clId="Web-{AD094740-CA95-4EC8-AA09-8ACA30D8D5BE}"/>
    <pc:docChg chg="modSld">
      <pc:chgData name="alisdair macdonald" userId="jB0IcuHBEINeFKE+BJ6T51hglHMTetGBacC/PLHzd+c=" providerId="None" clId="Web-{AD094740-CA95-4EC8-AA09-8ACA30D8D5BE}" dt="2025-07-31T12:24:03.009" v="2" actId="1076"/>
      <pc:docMkLst>
        <pc:docMk/>
      </pc:docMkLst>
    </pc:docChg>
  </pc:docChgLst>
  <pc:docChgLst>
    <pc:chgData name="Issy Booth" userId="S::isabelleb@unicef.org.uk::95590697-42e6-45d1-b9a0-5c7c6819ef82" providerId="AD" clId="Web-{5B94BE3C-0DC6-2F37-D1EB-C2E2AD28CFEF}"/>
    <pc:docChg chg="modSld">
      <pc:chgData name="Issy Booth" userId="S::isabelleb@unicef.org.uk::95590697-42e6-45d1-b9a0-5c7c6819ef82" providerId="AD" clId="Web-{5B94BE3C-0DC6-2F37-D1EB-C2E2AD28CFEF}" dt="2024-07-16T14:02:19.427" v="381" actId="20577"/>
      <pc:docMkLst>
        <pc:docMk/>
      </pc:docMkLst>
      <pc:sldChg chg="modSp">
        <pc:chgData name="Issy Booth" userId="S::isabelleb@unicef.org.uk::95590697-42e6-45d1-b9a0-5c7c6819ef82" providerId="AD" clId="Web-{5B94BE3C-0DC6-2F37-D1EB-C2E2AD28CFEF}" dt="2024-07-16T14:02:19.427" v="381" actId="20577"/>
        <pc:sldMkLst>
          <pc:docMk/>
          <pc:sldMk cId="3333779762" sldId="300"/>
        </pc:sldMkLst>
      </pc:sldChg>
      <pc:sldChg chg="modSp">
        <pc:chgData name="Issy Booth" userId="S::isabelleb@unicef.org.uk::95590697-42e6-45d1-b9a0-5c7c6819ef82" providerId="AD" clId="Web-{5B94BE3C-0DC6-2F37-D1EB-C2E2AD28CFEF}" dt="2024-07-16T13:59:26.798" v="236" actId="20577"/>
        <pc:sldMkLst>
          <pc:docMk/>
          <pc:sldMk cId="3852764905" sldId="301"/>
        </pc:sldMkLst>
      </pc:sldChg>
      <pc:sldChg chg="modSp">
        <pc:chgData name="Issy Booth" userId="S::isabelleb@unicef.org.uk::95590697-42e6-45d1-b9a0-5c7c6819ef82" providerId="AD" clId="Web-{5B94BE3C-0DC6-2F37-D1EB-C2E2AD28CFEF}" dt="2024-07-16T14:00:18.940" v="237" actId="20577"/>
        <pc:sldMkLst>
          <pc:docMk/>
          <pc:sldMk cId="2131915540" sldId="302"/>
        </pc:sldMkLst>
      </pc:sldChg>
      <pc:sldChg chg="modSp">
        <pc:chgData name="Issy Booth" userId="S::isabelleb@unicef.org.uk::95590697-42e6-45d1-b9a0-5c7c6819ef82" providerId="AD" clId="Web-{5B94BE3C-0DC6-2F37-D1EB-C2E2AD28CFEF}" dt="2024-07-16T14:00:26.315" v="238" actId="20577"/>
        <pc:sldMkLst>
          <pc:docMk/>
          <pc:sldMk cId="2081197235" sldId="303"/>
        </pc:sldMkLst>
      </pc:sldChg>
    </pc:docChg>
  </pc:docChgLst>
  <pc:docChgLst>
    <pc:chgData name="alisdair macdonald" userId="jB0IcuHBEINeFKE+BJ6T51hglHMTetGBacC/PLHzd+c=" providerId="None" clId="Web-{6FEB1A03-E302-4B51-94A2-A945ED029BF3}"/>
    <pc:docChg chg="modSld">
      <pc:chgData name="alisdair macdonald" userId="jB0IcuHBEINeFKE+BJ6T51hglHMTetGBacC/PLHzd+c=" providerId="None" clId="Web-{6FEB1A03-E302-4B51-94A2-A945ED029BF3}" dt="2025-08-05T10:37:17.810" v="20" actId="1076"/>
      <pc:docMkLst>
        <pc:docMk/>
      </pc:docMkLst>
    </pc:docChg>
  </pc:docChgLst>
  <pc:docChgLst>
    <pc:chgData name="alisdair macdonald" userId="jB0IcuHBEINeFKE+BJ6T51hglHMTetGBacC/PLHzd+c=" providerId="None" clId="Web-{B310A16C-0BA3-466C-8AD9-9660DF5FBD4C}"/>
    <pc:docChg chg="modSld">
      <pc:chgData name="alisdair macdonald" userId="jB0IcuHBEINeFKE+BJ6T51hglHMTetGBacC/PLHzd+c=" providerId="None" clId="Web-{B310A16C-0BA3-466C-8AD9-9660DF5FBD4C}" dt="2025-08-15T08:54:50.366" v="9" actId="1076"/>
      <pc:docMkLst>
        <pc:docMk/>
      </pc:docMkLst>
      <pc:sldChg chg="addSp delSp modSp">
        <pc:chgData name="alisdair macdonald" userId="jB0IcuHBEINeFKE+BJ6T51hglHMTetGBacC/PLHzd+c=" providerId="None" clId="Web-{B310A16C-0BA3-466C-8AD9-9660DF5FBD4C}" dt="2025-08-15T08:54:50.366" v="9" actId="1076"/>
        <pc:sldMkLst>
          <pc:docMk/>
          <pc:sldMk cId="2390929595" sldId="299"/>
        </pc:sldMkLst>
      </pc:sldChg>
    </pc:docChg>
  </pc:docChgLst>
  <pc:docChgLst>
    <pc:chgData name="alisdair macdonald" userId="jB0IcuHBEINeFKE+BJ6T51hglHMTetGBacC/PLHzd+c=" providerId="None" clId="Web-{E2DC9393-63FB-481C-BCEE-8B775FDD7FBD}"/>
    <pc:docChg chg="delSld modSld">
      <pc:chgData name="alisdair macdonald" userId="jB0IcuHBEINeFKE+BJ6T51hglHMTetGBacC/PLHzd+c=" providerId="None" clId="Web-{E2DC9393-63FB-481C-BCEE-8B775FDD7FBD}" dt="2025-08-15T09:26:55.070" v="188"/>
      <pc:docMkLst>
        <pc:docMk/>
      </pc:docMkLst>
      <pc:sldChg chg="addSp delSp modSp">
        <pc:chgData name="alisdair macdonald" userId="jB0IcuHBEINeFKE+BJ6T51hglHMTetGBacC/PLHzd+c=" providerId="None" clId="Web-{E2DC9393-63FB-481C-BCEE-8B775FDD7FBD}" dt="2025-08-15T09:21:24.015" v="159" actId="14100"/>
        <pc:sldMkLst>
          <pc:docMk/>
          <pc:sldMk cId="0" sldId="257"/>
        </pc:sldMkLst>
      </pc:sldChg>
      <pc:sldChg chg="delSp modSp">
        <pc:chgData name="alisdair macdonald" userId="jB0IcuHBEINeFKE+BJ6T51hglHMTetGBacC/PLHzd+c=" providerId="None" clId="Web-{E2DC9393-63FB-481C-BCEE-8B775FDD7FBD}" dt="2025-08-15T09:21:41.484" v="160" actId="20577"/>
        <pc:sldMkLst>
          <pc:docMk/>
          <pc:sldMk cId="2852038096" sldId="293"/>
        </pc:sldMkLst>
      </pc:sldChg>
      <pc:sldChg chg="del">
        <pc:chgData name="alisdair macdonald" userId="jB0IcuHBEINeFKE+BJ6T51hglHMTetGBacC/PLHzd+c=" providerId="None" clId="Web-{E2DC9393-63FB-481C-BCEE-8B775FDD7FBD}" dt="2025-08-15T09:26:55.070" v="184"/>
        <pc:sldMkLst>
          <pc:docMk/>
          <pc:sldMk cId="2390929595" sldId="299"/>
        </pc:sldMkLst>
      </pc:sldChg>
      <pc:sldChg chg="addSp delSp del">
        <pc:chgData name="alisdair macdonald" userId="jB0IcuHBEINeFKE+BJ6T51hglHMTetGBacC/PLHzd+c=" providerId="None" clId="Web-{E2DC9393-63FB-481C-BCEE-8B775FDD7FBD}" dt="2025-08-15T09:26:55.070" v="185"/>
        <pc:sldMkLst>
          <pc:docMk/>
          <pc:sldMk cId="3333779762" sldId="300"/>
        </pc:sldMkLst>
      </pc:sldChg>
      <pc:sldChg chg="del">
        <pc:chgData name="alisdair macdonald" userId="jB0IcuHBEINeFKE+BJ6T51hglHMTetGBacC/PLHzd+c=" providerId="None" clId="Web-{E2DC9393-63FB-481C-BCEE-8B775FDD7FBD}" dt="2025-08-15T09:26:55.070" v="188"/>
        <pc:sldMkLst>
          <pc:docMk/>
          <pc:sldMk cId="3852764905" sldId="301"/>
        </pc:sldMkLst>
      </pc:sldChg>
      <pc:sldChg chg="del">
        <pc:chgData name="alisdair macdonald" userId="jB0IcuHBEINeFKE+BJ6T51hglHMTetGBacC/PLHzd+c=" providerId="None" clId="Web-{E2DC9393-63FB-481C-BCEE-8B775FDD7FBD}" dt="2025-08-15T09:26:55.070" v="187"/>
        <pc:sldMkLst>
          <pc:docMk/>
          <pc:sldMk cId="2131915540" sldId="302"/>
        </pc:sldMkLst>
      </pc:sldChg>
      <pc:sldChg chg="del">
        <pc:chgData name="alisdair macdonald" userId="jB0IcuHBEINeFKE+BJ6T51hglHMTetGBacC/PLHzd+c=" providerId="None" clId="Web-{E2DC9393-63FB-481C-BCEE-8B775FDD7FBD}" dt="2025-08-15T09:26:55.070" v="186"/>
        <pc:sldMkLst>
          <pc:docMk/>
          <pc:sldMk cId="2081197235" sldId="303"/>
        </pc:sldMkLst>
      </pc:sldChg>
      <pc:sldChg chg="del">
        <pc:chgData name="alisdair macdonald" userId="jB0IcuHBEINeFKE+BJ6T51hglHMTetGBacC/PLHzd+c=" providerId="None" clId="Web-{E2DC9393-63FB-481C-BCEE-8B775FDD7FBD}" dt="2025-08-15T09:26:55.070" v="183"/>
        <pc:sldMkLst>
          <pc:docMk/>
          <pc:sldMk cId="1451163633" sldId="304"/>
        </pc:sldMkLst>
      </pc:sldChg>
    </pc:docChg>
  </pc:docChgLst>
  <pc:docChgLst>
    <pc:chgData name="alisdair macdonald" userId="jB0IcuHBEINeFKE+BJ6T51hglHMTetGBacC/PLHzd+c=" providerId="None" clId="Web-{EEAB73B6-38F1-4F3F-9311-0B7E376BB136}"/>
    <pc:docChg chg="modSld">
      <pc:chgData name="alisdair macdonald" userId="jB0IcuHBEINeFKE+BJ6T51hglHMTetGBacC/PLHzd+c=" providerId="None" clId="Web-{EEAB73B6-38F1-4F3F-9311-0B7E376BB136}" dt="2025-07-14T13:00:46.474" v="23" actId="20577"/>
      <pc:docMkLst>
        <pc:docMk/>
      </pc:docMkLst>
      <pc:sldChg chg="modSp">
        <pc:chgData name="alisdair macdonald" userId="jB0IcuHBEINeFKE+BJ6T51hglHMTetGBacC/PLHzd+c=" providerId="None" clId="Web-{EEAB73B6-38F1-4F3F-9311-0B7E376BB136}" dt="2025-07-14T12:58:43.392" v="0" actId="14100"/>
        <pc:sldMkLst>
          <pc:docMk/>
          <pc:sldMk cId="0" sldId="257"/>
        </pc:sldMkLst>
      </pc:sldChg>
      <pc:sldChg chg="addSp delSp modSp">
        <pc:chgData name="alisdair macdonald" userId="jB0IcuHBEINeFKE+BJ6T51hglHMTetGBacC/PLHzd+c=" providerId="None" clId="Web-{EEAB73B6-38F1-4F3F-9311-0B7E376BB136}" dt="2025-07-14T12:59:50.082" v="14" actId="14100"/>
        <pc:sldMkLst>
          <pc:docMk/>
          <pc:sldMk cId="3852764905" sldId="301"/>
        </pc:sldMkLst>
      </pc:sldChg>
      <pc:sldChg chg="delSp modSp">
        <pc:chgData name="alisdair macdonald" userId="jB0IcuHBEINeFKE+BJ6T51hglHMTetGBacC/PLHzd+c=" providerId="None" clId="Web-{EEAB73B6-38F1-4F3F-9311-0B7E376BB136}" dt="2025-07-14T12:59:58.238" v="16"/>
        <pc:sldMkLst>
          <pc:docMk/>
          <pc:sldMk cId="2131915540" sldId="302"/>
        </pc:sldMkLst>
      </pc:sldChg>
      <pc:sldChg chg="modSp">
        <pc:chgData name="alisdair macdonald" userId="jB0IcuHBEINeFKE+BJ6T51hglHMTetGBacC/PLHzd+c=" providerId="None" clId="Web-{EEAB73B6-38F1-4F3F-9311-0B7E376BB136}" dt="2025-07-14T13:00:46.474" v="23" actId="20577"/>
        <pc:sldMkLst>
          <pc:docMk/>
          <pc:sldMk cId="1451163633" sldId="304"/>
        </pc:sldMkLst>
      </pc:sldChg>
    </pc:docChg>
  </pc:docChgLst>
  <pc:docChgLst>
    <pc:chgData name="Rebecca Mason-Bond" clId="Web-{BFC1A803-96CA-452A-BEBA-2F5CE8C535D7}"/>
    <pc:docChg chg="modSld">
      <pc:chgData name="Rebecca Mason-Bond" userId="" providerId="" clId="Web-{BFC1A803-96CA-452A-BEBA-2F5CE8C535D7}" dt="2023-09-08T15:42:03.047" v="0" actId="14100"/>
      <pc:docMkLst>
        <pc:docMk/>
      </pc:docMkLst>
    </pc:docChg>
  </pc:docChgLst>
  <pc:docChgLst>
    <pc:chgData name="alisdair.m@gmail.com" userId="S::urn:spo:guest#alisdair.m@gmail.com::" providerId="AD" clId="Web-{28162C66-2A70-05BA-A781-1F71B0990E54}"/>
    <pc:docChg chg="modSld">
      <pc:chgData name="alisdair.m@gmail.com" userId="S::urn:spo:guest#alisdair.m@gmail.com::" providerId="AD" clId="Web-{28162C66-2A70-05BA-A781-1F71B0990E54}" dt="2024-07-04T13:57:09.653" v="1"/>
      <pc:docMkLst>
        <pc:docMk/>
      </pc:docMkLst>
    </pc:docChg>
  </pc:docChgLst>
  <pc:docChgLst>
    <pc:chgData name="alisdair.m@gmail.com" userId="S::urn:spo:guest#alisdair.m@gmail.com::" providerId="AD" clId="Web-{2A199F3D-3CB5-7DAB-5083-FED32737C9FD}"/>
    <pc:docChg chg="addSld delSld modSld sldOrd">
      <pc:chgData name="alisdair.m@gmail.com" userId="S::urn:spo:guest#alisdair.m@gmail.com::" providerId="AD" clId="Web-{2A199F3D-3CB5-7DAB-5083-FED32737C9FD}" dt="2024-07-15T12:03:28.212" v="495"/>
      <pc:docMkLst>
        <pc:docMk/>
      </pc:docMkLst>
      <pc:sldChg chg="del">
        <pc:chgData name="alisdair.m@gmail.com" userId="S::urn:spo:guest#alisdair.m@gmail.com::" providerId="AD" clId="Web-{2A199F3D-3CB5-7DAB-5083-FED32737C9FD}" dt="2024-07-15T11:47:35.592" v="296"/>
        <pc:sldMkLst>
          <pc:docMk/>
          <pc:sldMk cId="1185273385" sldId="279"/>
        </pc:sldMkLst>
      </pc:sldChg>
      <pc:sldChg chg="modSp del">
        <pc:chgData name="alisdair.m@gmail.com" userId="S::urn:spo:guest#alisdair.m@gmail.com::" providerId="AD" clId="Web-{2A199F3D-3CB5-7DAB-5083-FED32737C9FD}" dt="2024-07-15T11:51:19.880" v="344"/>
        <pc:sldMkLst>
          <pc:docMk/>
          <pc:sldMk cId="1820213506" sldId="287"/>
        </pc:sldMkLst>
      </pc:sldChg>
      <pc:sldChg chg="addSp delSp modSp">
        <pc:chgData name="alisdair.m@gmail.com" userId="S::urn:spo:guest#alisdair.m@gmail.com::" providerId="AD" clId="Web-{2A199F3D-3CB5-7DAB-5083-FED32737C9FD}" dt="2024-07-15T11:40:53.503" v="207" actId="14100"/>
        <pc:sldMkLst>
          <pc:docMk/>
          <pc:sldMk cId="2852038096" sldId="293"/>
        </pc:sldMkLst>
      </pc:sldChg>
      <pc:sldChg chg="modSp del">
        <pc:chgData name="alisdair.m@gmail.com" userId="S::urn:spo:guest#alisdair.m@gmail.com::" providerId="AD" clId="Web-{2A199F3D-3CB5-7DAB-5083-FED32737C9FD}" dt="2024-07-15T11:56:39.701" v="394"/>
        <pc:sldMkLst>
          <pc:docMk/>
          <pc:sldMk cId="2357325085" sldId="296"/>
        </pc:sldMkLst>
      </pc:sldChg>
      <pc:sldChg chg="modSp del">
        <pc:chgData name="alisdair.m@gmail.com" userId="S::urn:spo:guest#alisdair.m@gmail.com::" providerId="AD" clId="Web-{2A199F3D-3CB5-7DAB-5083-FED32737C9FD}" dt="2024-07-15T12:03:28.212" v="495"/>
        <pc:sldMkLst>
          <pc:docMk/>
          <pc:sldMk cId="3680485677" sldId="297"/>
        </pc:sldMkLst>
      </pc:sldChg>
      <pc:sldChg chg="addSp delSp modSp">
        <pc:chgData name="alisdair.m@gmail.com" userId="S::urn:spo:guest#alisdair.m@gmail.com::" providerId="AD" clId="Web-{2A199F3D-3CB5-7DAB-5083-FED32737C9FD}" dt="2024-07-15T11:59:58.472" v="460" actId="1076"/>
        <pc:sldMkLst>
          <pc:docMk/>
          <pc:sldMk cId="2390929595" sldId="299"/>
        </pc:sldMkLst>
      </pc:sldChg>
      <pc:sldChg chg="addSp delSp modSp">
        <pc:chgData name="alisdair.m@gmail.com" userId="S::urn:spo:guest#alisdair.m@gmail.com::" providerId="AD" clId="Web-{2A199F3D-3CB5-7DAB-5083-FED32737C9FD}" dt="2024-07-15T11:58:04.610" v="421" actId="14100"/>
        <pc:sldMkLst>
          <pc:docMk/>
          <pc:sldMk cId="3333779762" sldId="300"/>
        </pc:sldMkLst>
      </pc:sldChg>
      <pc:sldChg chg="addSp delSp modSp add replId">
        <pc:chgData name="alisdair.m@gmail.com" userId="S::urn:spo:guest#alisdair.m@gmail.com::" providerId="AD" clId="Web-{2A199F3D-3CB5-7DAB-5083-FED32737C9FD}" dt="2024-07-15T11:47:29.514" v="295" actId="20577"/>
        <pc:sldMkLst>
          <pc:docMk/>
          <pc:sldMk cId="3852764905" sldId="301"/>
        </pc:sldMkLst>
      </pc:sldChg>
      <pc:sldChg chg="addSp delSp modSp add replId">
        <pc:chgData name="alisdair.m@gmail.com" userId="S::urn:spo:guest#alisdair.m@gmail.com::" providerId="AD" clId="Web-{2A199F3D-3CB5-7DAB-5083-FED32737C9FD}" dt="2024-07-15T11:50:35.425" v="343" actId="14100"/>
        <pc:sldMkLst>
          <pc:docMk/>
          <pc:sldMk cId="2131915540" sldId="302"/>
        </pc:sldMkLst>
      </pc:sldChg>
      <pc:sldChg chg="addSp delSp modSp add replId">
        <pc:chgData name="alisdair.m@gmail.com" userId="S::urn:spo:guest#alisdair.m@gmail.com::" providerId="AD" clId="Web-{2A199F3D-3CB5-7DAB-5083-FED32737C9FD}" dt="2024-07-15T11:56:29.998" v="393"/>
        <pc:sldMkLst>
          <pc:docMk/>
          <pc:sldMk cId="2081197235" sldId="303"/>
        </pc:sldMkLst>
      </pc:sldChg>
      <pc:sldChg chg="addSp delSp modSp add ord replId">
        <pc:chgData name="alisdair.m@gmail.com" userId="S::urn:spo:guest#alisdair.m@gmail.com::" providerId="AD" clId="Web-{2A199F3D-3CB5-7DAB-5083-FED32737C9FD}" dt="2024-07-15T12:03:20.275" v="494" actId="20577"/>
        <pc:sldMkLst>
          <pc:docMk/>
          <pc:sldMk cId="1451163633" sldId="304"/>
        </pc:sldMkLst>
      </pc:sldChg>
    </pc:docChg>
  </pc:docChgLst>
  <pc:docChgLst>
    <pc:chgData name="alisdair macdonald" userId="jB0IcuHBEINeFKE+BJ6T51hglHMTetGBacC/PLHzd+c=" providerId="None" clId="Web-{35A4492B-D8D9-4506-8906-B557D70E8883}"/>
    <pc:docChg chg="modSld">
      <pc:chgData name="alisdair macdonald" userId="jB0IcuHBEINeFKE+BJ6T51hglHMTetGBacC/PLHzd+c=" providerId="None" clId="Web-{35A4492B-D8D9-4506-8906-B557D70E8883}" dt="2025-07-18T15:30:51.614" v="26" actId="20577"/>
      <pc:docMkLst>
        <pc:docMk/>
      </pc:docMkLst>
    </pc:docChg>
  </pc:docChgLst>
  <pc:docChgLst>
    <pc:chgData name="alisdair.m@gmail.com" userId="S::urn:spo:guest#alisdair.m@gmail.com::" providerId="AD" clId="Web-{0A852A1D-EBCF-FDFA-2516-CF5255CE342F}"/>
    <pc:docChg chg="modSld">
      <pc:chgData name="alisdair.m@gmail.com" userId="S::urn:spo:guest#alisdair.m@gmail.com::" providerId="AD" clId="Web-{0A852A1D-EBCF-FDFA-2516-CF5255CE342F}" dt="2024-07-18T10:24:55.022" v="119" actId="20577"/>
      <pc:docMkLst>
        <pc:docMk/>
      </pc:docMkLst>
      <pc:sldChg chg="modSp">
        <pc:chgData name="alisdair.m@gmail.com" userId="S::urn:spo:guest#alisdair.m@gmail.com::" providerId="AD" clId="Web-{0A852A1D-EBCF-FDFA-2516-CF5255CE342F}" dt="2024-07-18T10:24:30.771" v="111" actId="20577"/>
        <pc:sldMkLst>
          <pc:docMk/>
          <pc:sldMk cId="2390929595" sldId="299"/>
        </pc:sldMkLst>
      </pc:sldChg>
      <pc:sldChg chg="modSp">
        <pc:chgData name="alisdair.m@gmail.com" userId="S::urn:spo:guest#alisdair.m@gmail.com::" providerId="AD" clId="Web-{0A852A1D-EBCF-FDFA-2516-CF5255CE342F}" dt="2024-07-18T10:23:52.520" v="103" actId="1076"/>
        <pc:sldMkLst>
          <pc:docMk/>
          <pc:sldMk cId="3333779762" sldId="300"/>
        </pc:sldMkLst>
      </pc:sldChg>
      <pc:sldChg chg="modSp">
        <pc:chgData name="alisdair.m@gmail.com" userId="S::urn:spo:guest#alisdair.m@gmail.com::" providerId="AD" clId="Web-{0A852A1D-EBCF-FDFA-2516-CF5255CE342F}" dt="2024-07-18T10:20:07.137" v="52"/>
        <pc:sldMkLst>
          <pc:docMk/>
          <pc:sldMk cId="2131915540" sldId="302"/>
        </pc:sldMkLst>
      </pc:sldChg>
      <pc:sldChg chg="modSp">
        <pc:chgData name="alisdair.m@gmail.com" userId="S::urn:spo:guest#alisdair.m@gmail.com::" providerId="AD" clId="Web-{0A852A1D-EBCF-FDFA-2516-CF5255CE342F}" dt="2024-07-18T10:20:31.075" v="54" actId="20577"/>
        <pc:sldMkLst>
          <pc:docMk/>
          <pc:sldMk cId="2081197235" sldId="303"/>
        </pc:sldMkLst>
      </pc:sldChg>
      <pc:sldChg chg="modSp">
        <pc:chgData name="alisdair.m@gmail.com" userId="S::urn:spo:guest#alisdair.m@gmail.com::" providerId="AD" clId="Web-{0A852A1D-EBCF-FDFA-2516-CF5255CE342F}" dt="2024-07-18T10:24:55.022" v="119" actId="20577"/>
        <pc:sldMkLst>
          <pc:docMk/>
          <pc:sldMk cId="1451163633" sldId="304"/>
        </pc:sldMkLst>
      </pc:sldChg>
    </pc:docChg>
  </pc:docChgLst>
  <pc:docChgLst>
    <pc:chgData name="alisdair macdonald" userId="jB0IcuHBEINeFKE+BJ6T51hglHMTetGBacC/PLHzd+c=" providerId="None" clId="Web-{7ED838F2-4DED-4E6A-AFF9-C398DAD20BE0}"/>
    <pc:docChg chg="modSld">
      <pc:chgData name="alisdair macdonald" userId="jB0IcuHBEINeFKE+BJ6T51hglHMTetGBacC/PLHzd+c=" providerId="None" clId="Web-{7ED838F2-4DED-4E6A-AFF9-C398DAD20BE0}" dt="2025-07-23T14:59:55.961" v="71" actId="20577"/>
      <pc:docMkLst>
        <pc:docMk/>
      </pc:docMkLst>
      <pc:sldChg chg="modSp">
        <pc:chgData name="alisdair macdonald" userId="jB0IcuHBEINeFKE+BJ6T51hglHMTetGBacC/PLHzd+c=" providerId="None" clId="Web-{7ED838F2-4DED-4E6A-AFF9-C398DAD20BE0}" dt="2025-07-23T14:59:17.506" v="66" actId="20577"/>
        <pc:sldMkLst>
          <pc:docMk/>
          <pc:sldMk cId="2390929595" sldId="299"/>
        </pc:sldMkLst>
      </pc:sldChg>
      <pc:sldChg chg="modSp">
        <pc:chgData name="alisdair macdonald" userId="jB0IcuHBEINeFKE+BJ6T51hglHMTetGBacC/PLHzd+c=" providerId="None" clId="Web-{7ED838F2-4DED-4E6A-AFF9-C398DAD20BE0}" dt="2025-07-23T14:48:46.013" v="22" actId="20577"/>
        <pc:sldMkLst>
          <pc:docMk/>
          <pc:sldMk cId="2131915540" sldId="302"/>
        </pc:sldMkLst>
      </pc:sldChg>
      <pc:sldChg chg="addSp delSp modSp">
        <pc:chgData name="alisdair macdonald" userId="jB0IcuHBEINeFKE+BJ6T51hglHMTetGBacC/PLHzd+c=" providerId="None" clId="Web-{7ED838F2-4DED-4E6A-AFF9-C398DAD20BE0}" dt="2025-07-23T14:58:21.348" v="49" actId="20577"/>
        <pc:sldMkLst>
          <pc:docMk/>
          <pc:sldMk cId="2081197235" sldId="303"/>
        </pc:sldMkLst>
      </pc:sldChg>
      <pc:sldChg chg="addSp delSp modSp">
        <pc:chgData name="alisdair macdonald" userId="jB0IcuHBEINeFKE+BJ6T51hglHMTetGBacC/PLHzd+c=" providerId="None" clId="Web-{7ED838F2-4DED-4E6A-AFF9-C398DAD20BE0}" dt="2025-07-23T14:59:55.961" v="71" actId="20577"/>
        <pc:sldMkLst>
          <pc:docMk/>
          <pc:sldMk cId="1451163633" sldId="304"/>
        </pc:sldMkLst>
      </pc:sldChg>
    </pc:docChg>
  </pc:docChgLst>
  <pc:docChgLst>
    <pc:chgData name="lauraellenkennedy@outlook.com" userId="S::urn:spo:guest#lauraellenkennedy@outlook.com::" providerId="AD" clId="Web-{36D4AA15-0909-078C-FE92-554E837363EE}"/>
    <pc:docChg chg="modSld">
      <pc:chgData name="lauraellenkennedy@outlook.com" userId="S::urn:spo:guest#lauraellenkennedy@outlook.com::" providerId="AD" clId="Web-{36D4AA15-0909-078C-FE92-554E837363EE}" dt="2024-07-12T10:49:20.162" v="1" actId="20577"/>
      <pc:docMkLst>
        <pc:docMk/>
      </pc:docMkLst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5" name="Google Shape;45;p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Arial"/>
              <a:buNone/>
            </a:pPr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">
          <a:extLst>
            <a:ext uri="{FF2B5EF4-FFF2-40B4-BE49-F238E27FC236}">
              <a16:creationId xmlns:a16="http://schemas.microsoft.com/office/drawing/2014/main" id="{FD8FAD5F-CD17-5D56-F9D7-6F0E4842DE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:notes">
            <a:extLst>
              <a:ext uri="{FF2B5EF4-FFF2-40B4-BE49-F238E27FC236}">
                <a16:creationId xmlns:a16="http://schemas.microsoft.com/office/drawing/2014/main" id="{26690293-F635-B2C7-58EA-4796CE9FDE7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5" name="Google Shape;45;p2:notes">
            <a:extLst>
              <a:ext uri="{FF2B5EF4-FFF2-40B4-BE49-F238E27FC236}">
                <a16:creationId xmlns:a16="http://schemas.microsoft.com/office/drawing/2014/main" id="{E5E69153-32BF-F72F-96E5-FE938CBDF3C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Arial"/>
              <a:buNone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744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2" type="tx">
  <p:cSld name="TITLE_AND_BODY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3"/>
          <p:cNvSpPr txBox="1">
            <a:spLocks noGrp="1"/>
          </p:cNvSpPr>
          <p:nvPr>
            <p:ph type="sldNum" idx="12"/>
          </p:nvPr>
        </p:nvSpPr>
        <p:spPr>
          <a:xfrm>
            <a:off x="8463950" y="6224225"/>
            <a:ext cx="273652" cy="264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 causes Happy Healthy">
  <p:cSld name="4 causes Happy Healthy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4"/>
          <p:cNvSpPr txBox="1">
            <a:spLocks noGrp="1"/>
          </p:cNvSpPr>
          <p:nvPr>
            <p:ph type="title"/>
          </p:nvPr>
        </p:nvSpPr>
        <p:spPr>
          <a:xfrm>
            <a:off x="359999" y="261443"/>
            <a:ext cx="11247589" cy="877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4"/>
          <p:cNvSpPr txBox="1">
            <a:spLocks noGrp="1"/>
          </p:cNvSpPr>
          <p:nvPr>
            <p:ph type="sldNum" idx="12"/>
          </p:nvPr>
        </p:nvSpPr>
        <p:spPr>
          <a:xfrm>
            <a:off x="480000" y="6386364"/>
            <a:ext cx="273652" cy="264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>
  <p:cSld name="Title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5;p15" descr="PADD_TexturesBackground_07.jpg"/>
          <p:cNvPicPr preferRelativeResize="0"/>
          <p:nvPr/>
        </p:nvPicPr>
        <p:blipFill rotWithShape="1">
          <a:blip r:embed="rId2">
            <a:alphaModFix/>
          </a:blip>
          <a:srcRect t="18886"/>
          <a:stretch/>
        </p:blipFill>
        <p:spPr>
          <a:xfrm>
            <a:off x="-21155" y="0"/>
            <a:ext cx="12234310" cy="7017096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15"/>
          <p:cNvSpPr txBox="1">
            <a:spLocks noGrp="1"/>
          </p:cNvSpPr>
          <p:nvPr>
            <p:ph type="sldNum" idx="12"/>
          </p:nvPr>
        </p:nvSpPr>
        <p:spPr>
          <a:xfrm>
            <a:off x="480000" y="6386364"/>
            <a:ext cx="273652" cy="264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1">
  <p:cSld name="Title 1">
    <p:bg>
      <p:bgPr>
        <a:solidFill>
          <a:srgbClr val="FFFFFF">
            <a:alpha val="96078"/>
          </a:srgbClr>
        </a:soli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17" descr="Picture 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17"/>
          <p:cNvSpPr txBox="1">
            <a:spLocks noGrp="1"/>
          </p:cNvSpPr>
          <p:nvPr>
            <p:ph type="title"/>
          </p:nvPr>
        </p:nvSpPr>
        <p:spPr>
          <a:xfrm>
            <a:off x="0" y="5234399"/>
            <a:ext cx="9756058" cy="745576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Arial"/>
              <a:buNone/>
              <a:defRPr sz="4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7"/>
          <p:cNvSpPr txBox="1">
            <a:spLocks noGrp="1"/>
          </p:cNvSpPr>
          <p:nvPr>
            <p:ph type="sldNum" idx="12"/>
          </p:nvPr>
        </p:nvSpPr>
        <p:spPr>
          <a:xfrm>
            <a:off x="8463950" y="6224225"/>
            <a:ext cx="273652" cy="264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Any questions">
  <p:cSld name="1_Any questions">
    <p:bg>
      <p:bgPr>
        <a:solidFill>
          <a:srgbClr val="FFFFFF">
            <a:alpha val="96078"/>
          </a:srgbClr>
        </a:solidFill>
        <a:effectLst/>
      </p:bgPr>
    </p:bg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oogle Shape;24;p18" descr="Picture 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5;p18"/>
          <p:cNvSpPr txBox="1">
            <a:spLocks noGrp="1"/>
          </p:cNvSpPr>
          <p:nvPr>
            <p:ph type="title"/>
          </p:nvPr>
        </p:nvSpPr>
        <p:spPr>
          <a:xfrm>
            <a:off x="-3" y="5167888"/>
            <a:ext cx="8219665" cy="1022574"/>
          </a:xfrm>
          <a:prstGeom prst="rect">
            <a:avLst/>
          </a:prstGeom>
          <a:solidFill>
            <a:srgbClr val="000000">
              <a:alpha val="69019"/>
            </a:srgbClr>
          </a:solidFill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Arial"/>
              <a:buNone/>
              <a:defRPr sz="6000" cap="none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8"/>
          <p:cNvSpPr txBox="1">
            <a:spLocks noGrp="1"/>
          </p:cNvSpPr>
          <p:nvPr>
            <p:ph type="sldNum" idx="12"/>
          </p:nvPr>
        </p:nvSpPr>
        <p:spPr>
          <a:xfrm>
            <a:off x="8463950" y="6224225"/>
            <a:ext cx="273652" cy="264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EE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2"/>
          <p:cNvSpPr txBox="1">
            <a:spLocks noGrp="1"/>
          </p:cNvSpPr>
          <p:nvPr>
            <p:ph type="title"/>
          </p:nvPr>
        </p:nvSpPr>
        <p:spPr>
          <a:xfrm>
            <a:off x="359999" y="261443"/>
            <a:ext cx="11247589" cy="877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2"/>
          <p:cNvSpPr txBox="1">
            <a:spLocks noGrp="1"/>
          </p:cNvSpPr>
          <p:nvPr>
            <p:ph type="body" idx="1"/>
          </p:nvPr>
        </p:nvSpPr>
        <p:spPr>
          <a:xfrm>
            <a:off x="6805083" y="2438400"/>
            <a:ext cx="4775201" cy="44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marR="0" lvl="0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2"/>
          <p:cNvSpPr txBox="1">
            <a:spLocks noGrp="1"/>
          </p:cNvSpPr>
          <p:nvPr>
            <p:ph type="sldNum" idx="12"/>
          </p:nvPr>
        </p:nvSpPr>
        <p:spPr>
          <a:xfrm>
            <a:off x="480000" y="6386364"/>
            <a:ext cx="273652" cy="264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  <p:sldLayoutId id="2147483654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71;g25670c3861a_0_14">
            <a:extLst>
              <a:ext uri="{FF2B5EF4-FFF2-40B4-BE49-F238E27FC236}">
                <a16:creationId xmlns:a16="http://schemas.microsoft.com/office/drawing/2014/main" id="{9A001A7E-13DE-78E3-A0E1-EA804CD1BBB5}"/>
              </a:ext>
            </a:extLst>
          </p:cNvPr>
          <p:cNvSpPr txBox="1"/>
          <p:nvPr/>
        </p:nvSpPr>
        <p:spPr>
          <a:xfrm>
            <a:off x="220025" y="2189903"/>
            <a:ext cx="5514699" cy="39340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spcBef>
                <a:spcPts val="800"/>
              </a:spcBef>
              <a:spcAft>
                <a:spcPts val="800"/>
              </a:spcAft>
              <a:defRPr sz="2400">
                <a:solidFill>
                  <a:srgbClr val="FFFFFF"/>
                </a:solidFill>
              </a:defRPr>
            </a:pPr>
            <a:r>
              <a:rPr lang="en-GB" sz="2200">
                <a:solidFill>
                  <a:schemeClr val="tx1"/>
                </a:solidFill>
              </a:rPr>
              <a:t>Now you’ve finished learning all </a:t>
            </a:r>
            <a:br>
              <a:rPr lang="en-GB" sz="2200">
                <a:solidFill>
                  <a:schemeClr val="tx1"/>
                </a:solidFill>
              </a:rPr>
            </a:br>
            <a:r>
              <a:rPr lang="en-GB" sz="2200">
                <a:solidFill>
                  <a:schemeClr val="tx1"/>
                </a:solidFill>
              </a:rPr>
              <a:t>about international aid, it’s time to </a:t>
            </a:r>
            <a:br>
              <a:rPr lang="en-GB" sz="2200">
                <a:solidFill>
                  <a:schemeClr val="tx1"/>
                </a:solidFill>
              </a:rPr>
            </a:br>
            <a:r>
              <a:rPr lang="en-GB" sz="2200">
                <a:solidFill>
                  <a:schemeClr val="tx1"/>
                </a:solidFill>
              </a:rPr>
              <a:t>take some action! </a:t>
            </a:r>
            <a:endParaRPr lang="en-US" sz="2200">
              <a:solidFill>
                <a:schemeClr val="tx1"/>
              </a:solidFill>
            </a:endParaRPr>
          </a:p>
          <a:p>
            <a:pPr>
              <a:spcBef>
                <a:spcPts val="800"/>
              </a:spcBef>
              <a:spcAft>
                <a:spcPts val="800"/>
              </a:spcAft>
              <a:defRPr sz="2400">
                <a:solidFill>
                  <a:srgbClr val="FFFFFF"/>
                </a:solidFill>
              </a:defRPr>
            </a:pPr>
            <a:r>
              <a:rPr lang="en-GB" sz="2200">
                <a:solidFill>
                  <a:schemeClr val="tx1"/>
                </a:solidFill>
              </a:rPr>
              <a:t>Campaigning is often about influencing </a:t>
            </a:r>
            <a:br>
              <a:rPr lang="en-GB" sz="2200">
                <a:solidFill>
                  <a:schemeClr val="tx1"/>
                </a:solidFill>
              </a:rPr>
            </a:br>
            <a:r>
              <a:rPr lang="en-GB" sz="2200">
                <a:solidFill>
                  <a:schemeClr val="tx1"/>
                </a:solidFill>
              </a:rPr>
              <a:t>people, in this case decision makers – </a:t>
            </a:r>
            <a:br>
              <a:rPr lang="en-GB" sz="2200">
                <a:solidFill>
                  <a:schemeClr val="tx1"/>
                </a:solidFill>
              </a:rPr>
            </a:br>
            <a:r>
              <a:rPr lang="en-GB" sz="2200">
                <a:solidFill>
                  <a:schemeClr val="tx1"/>
                </a:solidFill>
              </a:rPr>
              <a:t>using the information you’ve learned </a:t>
            </a:r>
            <a:br>
              <a:rPr lang="en-GB" sz="2200">
                <a:solidFill>
                  <a:schemeClr val="tx1"/>
                </a:solidFill>
              </a:rPr>
            </a:br>
            <a:r>
              <a:rPr lang="en-GB" sz="2200">
                <a:solidFill>
                  <a:schemeClr val="tx1"/>
                </a:solidFill>
              </a:rPr>
              <a:t>on a certain topic. </a:t>
            </a:r>
          </a:p>
          <a:p>
            <a:pPr>
              <a:spcBef>
                <a:spcPts val="800"/>
              </a:spcBef>
              <a:spcAft>
                <a:spcPts val="800"/>
              </a:spcAft>
              <a:defRPr sz="2400">
                <a:solidFill>
                  <a:srgbClr val="FFFFFF"/>
                </a:solidFill>
              </a:defRPr>
            </a:pPr>
            <a:r>
              <a:rPr lang="en-GB" sz="2200">
                <a:solidFill>
                  <a:schemeClr val="tx1"/>
                </a:solidFill>
              </a:rPr>
              <a:t>So, who are we trying to influence </a:t>
            </a:r>
            <a:br>
              <a:rPr lang="en-GB" sz="2200">
                <a:solidFill>
                  <a:schemeClr val="tx1"/>
                </a:solidFill>
              </a:rPr>
            </a:br>
            <a:r>
              <a:rPr lang="en-GB" sz="2200">
                <a:solidFill>
                  <a:schemeClr val="tx1"/>
                </a:solidFill>
              </a:rPr>
              <a:t>with this campaign? </a:t>
            </a:r>
            <a:endParaRPr lang="en-GB" sz="2400">
              <a:solidFill>
                <a:schemeClr val="tx1"/>
              </a:solidFill>
            </a:endParaRPr>
          </a:p>
        </p:txBody>
      </p:sp>
      <p:sp>
        <p:nvSpPr>
          <p:cNvPr id="22" name="Google Shape;38;p1">
            <a:extLst>
              <a:ext uri="{FF2B5EF4-FFF2-40B4-BE49-F238E27FC236}">
                <a16:creationId xmlns:a16="http://schemas.microsoft.com/office/drawing/2014/main" id="{BDE47DDC-7EEE-A231-000D-214D0069D351}"/>
              </a:ext>
            </a:extLst>
          </p:cNvPr>
          <p:cNvSpPr/>
          <p:nvPr/>
        </p:nvSpPr>
        <p:spPr>
          <a:xfrm>
            <a:off x="187857" y="293450"/>
            <a:ext cx="3734644" cy="88275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38;p1">
            <a:extLst>
              <a:ext uri="{FF2B5EF4-FFF2-40B4-BE49-F238E27FC236}">
                <a16:creationId xmlns:a16="http://schemas.microsoft.com/office/drawing/2014/main" id="{2951576F-5FD5-9998-74FC-215B2A80AEB1}"/>
              </a:ext>
            </a:extLst>
          </p:cNvPr>
          <p:cNvSpPr/>
          <p:nvPr/>
        </p:nvSpPr>
        <p:spPr>
          <a:xfrm>
            <a:off x="217739" y="1116119"/>
            <a:ext cx="3844440" cy="867591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40;p1">
            <a:extLst>
              <a:ext uri="{FF2B5EF4-FFF2-40B4-BE49-F238E27FC236}">
                <a16:creationId xmlns:a16="http://schemas.microsoft.com/office/drawing/2014/main" id="{5874A02A-4530-C9C8-F27B-D0DDFB0E24D8}"/>
              </a:ext>
            </a:extLst>
          </p:cNvPr>
          <p:cNvSpPr txBox="1"/>
          <p:nvPr/>
        </p:nvSpPr>
        <p:spPr>
          <a:xfrm>
            <a:off x="190582" y="297646"/>
            <a:ext cx="4729479" cy="15850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/>
            <a:r>
              <a:rPr lang="en-GB" sz="4400">
                <a:solidFill>
                  <a:schemeClr val="bg1"/>
                </a:solidFill>
                <a:latin typeface="Arial Black"/>
              </a:rPr>
              <a:t>CAMPAIGN</a:t>
            </a:r>
            <a:br>
              <a:rPr lang="en-GB" sz="4400">
                <a:solidFill>
                  <a:schemeClr val="bg1"/>
                </a:solidFill>
                <a:latin typeface="Arial Black"/>
              </a:rPr>
            </a:br>
            <a:r>
              <a:rPr lang="en-GB" sz="4400">
                <a:solidFill>
                  <a:schemeClr val="bg1"/>
                </a:solidFill>
                <a:latin typeface="Arial Black"/>
              </a:rPr>
              <a:t>ACTION</a:t>
            </a:r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91CD32F0-6837-5832-52D5-DD4D8EFAC8DF}"/>
              </a:ext>
            </a:extLst>
          </p:cNvPr>
          <p:cNvSpPr/>
          <p:nvPr/>
        </p:nvSpPr>
        <p:spPr>
          <a:xfrm>
            <a:off x="5732545" y="-446960"/>
            <a:ext cx="10627536" cy="10403090"/>
          </a:xfrm>
          <a:prstGeom prst="ellipse">
            <a:avLst/>
          </a:prstGeom>
          <a:solidFill>
            <a:srgbClr val="DDF4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en-US"/>
          </a:p>
        </p:txBody>
      </p:sp>
      <p:pic>
        <p:nvPicPr>
          <p:cNvPr id="26" name="Picture 25" descr="A blue megaphone with splatters on a black background&#10;&#10;AI-generated content may be incorrect.">
            <a:extLst>
              <a:ext uri="{FF2B5EF4-FFF2-40B4-BE49-F238E27FC236}">
                <a16:creationId xmlns:a16="http://schemas.microsoft.com/office/drawing/2014/main" id="{077C6ED3-77A3-FFA7-70B5-3835CF0579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000000">
            <a:off x="5272068" y="1206042"/>
            <a:ext cx="5935447" cy="5905500"/>
          </a:xfrm>
          <a:prstGeom prst="rect">
            <a:avLst/>
          </a:prstGeom>
        </p:spPr>
      </p:pic>
      <p:pic>
        <p:nvPicPr>
          <p:cNvPr id="14" name="Google Shape;37;p1" descr="A blue sign with white text&#10;&#10;Description automatically generated">
            <a:extLst>
              <a:ext uri="{FF2B5EF4-FFF2-40B4-BE49-F238E27FC236}">
                <a16:creationId xmlns:a16="http://schemas.microsoft.com/office/drawing/2014/main" id="{0E4AAD6D-853B-613A-F3B8-D7D7A7AA9EF3}"/>
              </a:ext>
            </a:extLst>
          </p:cNvPr>
          <p:cNvPicPr preferRelativeResize="0"/>
          <p:nvPr/>
        </p:nvPicPr>
        <p:blipFill rotWithShape="1">
          <a:blip r:embed="rId4"/>
          <a:srcRect/>
          <a:stretch/>
        </p:blipFill>
        <p:spPr>
          <a:xfrm>
            <a:off x="10358319" y="0"/>
            <a:ext cx="1831302" cy="18313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69;g25670c3861a_0_14">
            <a:extLst>
              <a:ext uri="{FF2B5EF4-FFF2-40B4-BE49-F238E27FC236}">
                <a16:creationId xmlns:a16="http://schemas.microsoft.com/office/drawing/2014/main" id="{3F361E16-C5FD-D479-7996-86C2F81454FC}"/>
              </a:ext>
            </a:extLst>
          </p:cNvPr>
          <p:cNvSpPr txBox="1"/>
          <p:nvPr/>
        </p:nvSpPr>
        <p:spPr>
          <a:xfrm>
            <a:off x="309335" y="5786354"/>
            <a:ext cx="3796835" cy="891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1100">
                <a:solidFill>
                  <a:schemeClr val="tx1"/>
                </a:solidFill>
                <a:ea typeface="Roboto Medium"/>
                <a:cs typeface="Segoe UI"/>
                <a:sym typeface="Roboto Medium"/>
              </a:rPr>
              <a:t>Yvette Cooper, </a:t>
            </a:r>
            <a:r>
              <a:rPr lang="en-GB" sz="1100">
                <a:solidFill>
                  <a:schemeClr val="tx1"/>
                </a:solidFill>
                <a:ea typeface="Roboto Medium"/>
                <a:sym typeface="Roboto Medium"/>
              </a:rPr>
              <a:t>official portrait, 2024</a:t>
            </a:r>
            <a:endParaRPr lang="en-GB" sz="1100">
              <a:solidFill>
                <a:schemeClr val="tx1"/>
              </a:solidFill>
              <a:ea typeface="Roboto Medium"/>
              <a:cs typeface="Segoe UI"/>
            </a:endParaRPr>
          </a:p>
        </p:txBody>
      </p:sp>
      <p:sp>
        <p:nvSpPr>
          <p:cNvPr id="6" name="Google Shape;71;g25670c3861a_0_14">
            <a:extLst>
              <a:ext uri="{FF2B5EF4-FFF2-40B4-BE49-F238E27FC236}">
                <a16:creationId xmlns:a16="http://schemas.microsoft.com/office/drawing/2014/main" id="{7AAC2FA0-8A9A-3B22-6850-3D3605B2CE1D}"/>
              </a:ext>
            </a:extLst>
          </p:cNvPr>
          <p:cNvSpPr txBox="1"/>
          <p:nvPr/>
        </p:nvSpPr>
        <p:spPr>
          <a:xfrm>
            <a:off x="314193" y="2153733"/>
            <a:ext cx="5020703" cy="23068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 sz="2400">
                <a:solidFill>
                  <a:srgbClr val="FFFFFF"/>
                </a:solidFill>
              </a:defRPr>
            </a:pPr>
            <a:r>
              <a:rPr lang="en-GB" sz="2400">
                <a:solidFill>
                  <a:schemeClr val="tx1"/>
                </a:solidFill>
              </a:rPr>
              <a:t>This year, we’ll be using your work </a:t>
            </a:r>
            <a:br>
              <a:rPr lang="en-GB" sz="2400">
                <a:solidFill>
                  <a:schemeClr val="tx1"/>
                </a:solidFill>
              </a:rPr>
            </a:br>
            <a:r>
              <a:rPr lang="en-GB" sz="2400">
                <a:solidFill>
                  <a:schemeClr val="tx1"/>
                </a:solidFill>
              </a:rPr>
              <a:t>to take our campaign message – </a:t>
            </a:r>
            <a:br>
              <a:rPr lang="en-GB" sz="2400">
                <a:solidFill>
                  <a:schemeClr val="tx1"/>
                </a:solidFill>
              </a:rPr>
            </a:br>
            <a:r>
              <a:rPr lang="en-GB" sz="2400">
                <a:solidFill>
                  <a:schemeClr val="tx1"/>
                </a:solidFill>
              </a:rPr>
              <a:t>about the importance of </a:t>
            </a:r>
            <a:br>
              <a:rPr lang="en-GB" sz="2400">
                <a:solidFill>
                  <a:schemeClr val="tx1"/>
                </a:solidFill>
              </a:rPr>
            </a:br>
            <a:r>
              <a:rPr lang="en-GB" sz="2400">
                <a:solidFill>
                  <a:schemeClr val="tx1"/>
                </a:solidFill>
              </a:rPr>
              <a:t>international aid to the Foreign </a:t>
            </a:r>
            <a:br>
              <a:rPr lang="en-GB" sz="2400">
                <a:solidFill>
                  <a:schemeClr val="tx1"/>
                </a:solidFill>
              </a:rPr>
            </a:br>
            <a:r>
              <a:rPr lang="en-GB" sz="2400">
                <a:solidFill>
                  <a:schemeClr val="tx1"/>
                </a:solidFill>
              </a:rPr>
              <a:t>Secretary, Yvette Cooper. </a:t>
            </a:r>
          </a:p>
        </p:txBody>
      </p:sp>
      <p:sp>
        <p:nvSpPr>
          <p:cNvPr id="9" name="Google Shape;38;p1">
            <a:extLst>
              <a:ext uri="{FF2B5EF4-FFF2-40B4-BE49-F238E27FC236}">
                <a16:creationId xmlns:a16="http://schemas.microsoft.com/office/drawing/2014/main" id="{1283EE1E-8CF2-BAF7-C033-89315A48C124}"/>
              </a:ext>
            </a:extLst>
          </p:cNvPr>
          <p:cNvSpPr/>
          <p:nvPr/>
        </p:nvSpPr>
        <p:spPr>
          <a:xfrm>
            <a:off x="187857" y="293450"/>
            <a:ext cx="3734644" cy="88275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38;p1">
            <a:extLst>
              <a:ext uri="{FF2B5EF4-FFF2-40B4-BE49-F238E27FC236}">
                <a16:creationId xmlns:a16="http://schemas.microsoft.com/office/drawing/2014/main" id="{B01284A0-7A25-C9C1-1001-FEDEE17CED18}"/>
              </a:ext>
            </a:extLst>
          </p:cNvPr>
          <p:cNvSpPr/>
          <p:nvPr/>
        </p:nvSpPr>
        <p:spPr>
          <a:xfrm>
            <a:off x="217739" y="1116119"/>
            <a:ext cx="3844440" cy="867591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40;p1">
            <a:extLst>
              <a:ext uri="{FF2B5EF4-FFF2-40B4-BE49-F238E27FC236}">
                <a16:creationId xmlns:a16="http://schemas.microsoft.com/office/drawing/2014/main" id="{36D5EBAE-5932-D044-C456-A9900349E566}"/>
              </a:ext>
            </a:extLst>
          </p:cNvPr>
          <p:cNvSpPr txBox="1"/>
          <p:nvPr/>
        </p:nvSpPr>
        <p:spPr>
          <a:xfrm>
            <a:off x="215959" y="288121"/>
            <a:ext cx="5646136" cy="15850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/>
            <a:r>
              <a:rPr lang="en-GB" sz="4400" b="1">
                <a:solidFill>
                  <a:schemeClr val="bg1"/>
                </a:solidFill>
                <a:latin typeface="Arial Black"/>
              </a:rPr>
              <a:t>THE DECISION</a:t>
            </a:r>
            <a:br>
              <a:rPr lang="en-GB" sz="4400" b="1">
                <a:solidFill>
                  <a:schemeClr val="bg1"/>
                </a:solidFill>
                <a:latin typeface="Arial Black"/>
              </a:rPr>
            </a:br>
            <a:r>
              <a:rPr lang="en-GB" sz="4400" b="1">
                <a:solidFill>
                  <a:schemeClr val="bg1"/>
                </a:solidFill>
                <a:latin typeface="Arial Black"/>
              </a:rPr>
              <a:t>MAKER</a:t>
            </a:r>
            <a:endParaRPr lang="en-US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03D387A-6910-8C1B-8BB6-A163E1D664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2374" y="203387"/>
            <a:ext cx="4762500" cy="6343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0380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38;p1">
            <a:extLst>
              <a:ext uri="{FF2B5EF4-FFF2-40B4-BE49-F238E27FC236}">
                <a16:creationId xmlns:a16="http://schemas.microsoft.com/office/drawing/2014/main" id="{0E782828-2E21-5849-A334-283B135F7C04}"/>
              </a:ext>
            </a:extLst>
          </p:cNvPr>
          <p:cNvSpPr/>
          <p:nvPr/>
        </p:nvSpPr>
        <p:spPr>
          <a:xfrm>
            <a:off x="187857" y="293450"/>
            <a:ext cx="3734644" cy="88275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38;p1">
            <a:extLst>
              <a:ext uri="{FF2B5EF4-FFF2-40B4-BE49-F238E27FC236}">
                <a16:creationId xmlns:a16="http://schemas.microsoft.com/office/drawing/2014/main" id="{37432DA9-BD93-D611-3A19-183143AD0C55}"/>
              </a:ext>
            </a:extLst>
          </p:cNvPr>
          <p:cNvSpPr/>
          <p:nvPr/>
        </p:nvSpPr>
        <p:spPr>
          <a:xfrm>
            <a:off x="217739" y="1116119"/>
            <a:ext cx="3844440" cy="867591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40;p1">
            <a:extLst>
              <a:ext uri="{FF2B5EF4-FFF2-40B4-BE49-F238E27FC236}">
                <a16:creationId xmlns:a16="http://schemas.microsoft.com/office/drawing/2014/main" id="{C9FD93C2-D3B3-A5A1-4561-9F5CFAF7A5B2}"/>
              </a:ext>
            </a:extLst>
          </p:cNvPr>
          <p:cNvSpPr txBox="1"/>
          <p:nvPr/>
        </p:nvSpPr>
        <p:spPr>
          <a:xfrm>
            <a:off x="215318" y="288121"/>
            <a:ext cx="8591654" cy="15850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/>
            <a:r>
              <a:rPr lang="en-GB" sz="4400">
                <a:solidFill>
                  <a:schemeClr val="bg1"/>
                </a:solidFill>
                <a:latin typeface="Arial Black"/>
              </a:rPr>
              <a:t>WHAT DOES THE FOREIGN SECRETARY DO?</a:t>
            </a:r>
            <a:endParaRPr lang="en-US">
              <a:solidFill>
                <a:schemeClr val="bg1"/>
              </a:solidFill>
            </a:endParaRPr>
          </a:p>
        </p:txBody>
      </p:sp>
      <p:pic>
        <p:nvPicPr>
          <p:cNvPr id="4" name="Picture 3" descr="A white and black planet&#10;&#10;AI-generated content may be incorrect.">
            <a:extLst>
              <a:ext uri="{FF2B5EF4-FFF2-40B4-BE49-F238E27FC236}">
                <a16:creationId xmlns:a16="http://schemas.microsoft.com/office/drawing/2014/main" id="{D683DCDC-F4EA-5B34-2D18-3DDEFB59F7A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2423" t="13472" r="13611" b="12361"/>
          <a:stretch>
            <a:fillRect/>
          </a:stretch>
        </p:blipFill>
        <p:spPr>
          <a:xfrm>
            <a:off x="7436133" y="2114550"/>
            <a:ext cx="4424903" cy="4448178"/>
          </a:xfrm>
          <a:prstGeom prst="rect">
            <a:avLst/>
          </a:prstGeom>
        </p:spPr>
      </p:pic>
      <p:sp>
        <p:nvSpPr>
          <p:cNvPr id="3" name="Google Shape;71;g25670c3861a_0_14">
            <a:extLst>
              <a:ext uri="{FF2B5EF4-FFF2-40B4-BE49-F238E27FC236}">
                <a16:creationId xmlns:a16="http://schemas.microsoft.com/office/drawing/2014/main" id="{15B6BDCF-E5CF-56FE-9803-2A62191F70B0}"/>
              </a:ext>
            </a:extLst>
          </p:cNvPr>
          <p:cNvSpPr txBox="1"/>
          <p:nvPr/>
        </p:nvSpPr>
        <p:spPr>
          <a:xfrm>
            <a:off x="316699" y="2114556"/>
            <a:ext cx="7238438" cy="4195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spcBef>
                <a:spcPts val="400"/>
              </a:spcBef>
              <a:spcAft>
                <a:spcPts val="400"/>
              </a:spcAft>
              <a:defRPr sz="2400">
                <a:solidFill>
                  <a:srgbClr val="FFFFFF"/>
                </a:solidFill>
              </a:defRPr>
            </a:pPr>
            <a:r>
              <a:rPr lang="en-GB" sz="1700" b="1">
                <a:solidFill>
                  <a:schemeClr val="tx1"/>
                </a:solidFill>
              </a:rPr>
              <a:t>The Foreign Secretary is a Secretary of State in the UK Government, </a:t>
            </a:r>
            <a:br>
              <a:rPr lang="en-GB" sz="1700" b="1">
                <a:solidFill>
                  <a:schemeClr val="tx1"/>
                </a:solidFill>
              </a:rPr>
            </a:br>
            <a:r>
              <a:rPr lang="en-GB" sz="1700" b="1">
                <a:solidFill>
                  <a:schemeClr val="tx1"/>
                </a:solidFill>
              </a:rPr>
              <a:t>and</a:t>
            </a:r>
            <a:r>
              <a:rPr lang="en-GB" sz="1700" b="1" u="sng">
                <a:solidFill>
                  <a:srgbClr val="D13438"/>
                </a:solidFill>
              </a:rPr>
              <a:t> </a:t>
            </a:r>
            <a:r>
              <a:rPr lang="en-GB" sz="1700" b="1">
                <a:solidFill>
                  <a:schemeClr val="tx1"/>
                </a:solidFill>
              </a:rPr>
              <a:t>is responsible for the Foreign, Commonwealth and </a:t>
            </a:r>
            <a:br>
              <a:rPr lang="en-GB" sz="1700" b="1">
                <a:solidFill>
                  <a:schemeClr val="tx1"/>
                </a:solidFill>
              </a:rPr>
            </a:br>
            <a:r>
              <a:rPr lang="en-GB" sz="1700" b="1">
                <a:solidFill>
                  <a:schemeClr val="tx1"/>
                </a:solidFill>
              </a:rPr>
              <a:t>Development Office (FCDO). The role of Foreign Secretary is </a:t>
            </a:r>
            <a:br>
              <a:rPr lang="en-GB" sz="1700" b="1">
                <a:solidFill>
                  <a:schemeClr val="tx1"/>
                </a:solidFill>
              </a:rPr>
            </a:br>
            <a:r>
              <a:rPr lang="en-GB" sz="1700" b="1">
                <a:solidFill>
                  <a:schemeClr val="tx1"/>
                </a:solidFill>
              </a:rPr>
              <a:t>one of the most senior ministers in the UK Government. </a:t>
            </a:r>
            <a:endParaRPr lang="en-US" sz="1700" b="1">
              <a:solidFill>
                <a:schemeClr val="tx1"/>
              </a:solidFill>
            </a:endParaRPr>
          </a:p>
          <a:p>
            <a:pPr>
              <a:spcBef>
                <a:spcPts val="400"/>
              </a:spcBef>
              <a:spcAft>
                <a:spcPts val="400"/>
              </a:spcAft>
              <a:defRPr sz="2400">
                <a:solidFill>
                  <a:srgbClr val="FFFFFF"/>
                </a:solidFill>
              </a:defRPr>
            </a:pPr>
            <a:r>
              <a:rPr lang="en-GB" sz="1700">
                <a:solidFill>
                  <a:schemeClr val="tx1"/>
                </a:solidFill>
              </a:rPr>
              <a:t>The Foreign Secretary is responsible for representing the United </a:t>
            </a:r>
            <a:br>
              <a:rPr lang="en-GB" sz="1700">
                <a:solidFill>
                  <a:schemeClr val="tx1"/>
                </a:solidFill>
              </a:rPr>
            </a:br>
            <a:r>
              <a:rPr lang="en-GB" sz="1700">
                <a:solidFill>
                  <a:schemeClr val="tx1"/>
                </a:solidFill>
              </a:rPr>
              <a:t>Kingdom to the rest of the world, by: </a:t>
            </a:r>
          </a:p>
          <a:p>
            <a:pPr marL="365760" indent="-285750">
              <a:spcAft>
                <a:spcPts val="400"/>
              </a:spcAft>
              <a:buFont typeface="Arial"/>
              <a:buChar char="•"/>
              <a:defRPr sz="2400">
                <a:solidFill>
                  <a:srgbClr val="FFFFFF"/>
                </a:solidFill>
              </a:defRPr>
            </a:pPr>
            <a:r>
              <a:rPr lang="en-GB" sz="1700">
                <a:solidFill>
                  <a:schemeClr val="tx1"/>
                </a:solidFill>
              </a:rPr>
              <a:t>Managing relationships with other countries and their governments </a:t>
            </a:r>
          </a:p>
          <a:p>
            <a:pPr marL="365760" indent="-285750">
              <a:spcAft>
                <a:spcPts val="400"/>
              </a:spcAft>
              <a:buFont typeface="Arial"/>
              <a:buChar char="•"/>
              <a:defRPr sz="2400">
                <a:solidFill>
                  <a:srgbClr val="FFFFFF"/>
                </a:solidFill>
              </a:defRPr>
            </a:pPr>
            <a:r>
              <a:rPr lang="en-GB" sz="1700">
                <a:solidFill>
                  <a:schemeClr val="tx1"/>
                </a:solidFill>
              </a:rPr>
              <a:t>Protecting the interests of British people abroad </a:t>
            </a:r>
            <a:br>
              <a:rPr lang="en-GB" sz="1700">
                <a:solidFill>
                  <a:schemeClr val="tx1"/>
                </a:solidFill>
              </a:rPr>
            </a:br>
            <a:r>
              <a:rPr lang="en-GB" sz="1700">
                <a:solidFill>
                  <a:schemeClr val="tx1"/>
                </a:solidFill>
              </a:rPr>
              <a:t>(when travelling or working) </a:t>
            </a:r>
          </a:p>
          <a:p>
            <a:pPr marL="365760" indent="-285750">
              <a:spcAft>
                <a:spcPts val="400"/>
              </a:spcAft>
              <a:buFont typeface="Arial"/>
              <a:buChar char="•"/>
              <a:defRPr sz="2400">
                <a:solidFill>
                  <a:srgbClr val="FFFFFF"/>
                </a:solidFill>
              </a:defRPr>
            </a:pPr>
            <a:r>
              <a:rPr lang="en-GB" sz="1700">
                <a:solidFill>
                  <a:schemeClr val="tx1"/>
                </a:solidFill>
              </a:rPr>
              <a:t>Representing the UK Government in situations such as </a:t>
            </a:r>
            <a:br>
              <a:rPr lang="en-GB" sz="1700">
                <a:solidFill>
                  <a:schemeClr val="tx1"/>
                </a:solidFill>
              </a:rPr>
            </a:br>
            <a:r>
              <a:rPr lang="en-GB" sz="1700">
                <a:solidFill>
                  <a:schemeClr val="tx1"/>
                </a:solidFill>
              </a:rPr>
              <a:t>managing conflict, peace treaties etc. </a:t>
            </a:r>
          </a:p>
          <a:p>
            <a:pPr>
              <a:spcBef>
                <a:spcPts val="400"/>
              </a:spcBef>
              <a:spcAft>
                <a:spcPts val="400"/>
              </a:spcAft>
              <a:defRPr sz="2400">
                <a:solidFill>
                  <a:srgbClr val="FFFFFF"/>
                </a:solidFill>
              </a:defRPr>
            </a:pPr>
            <a:r>
              <a:rPr lang="en-GB" sz="1700">
                <a:solidFill>
                  <a:schemeClr val="tx1"/>
                </a:solidFill>
              </a:rPr>
              <a:t>Because the Foreign Secretary is seen as being the representative </a:t>
            </a:r>
            <a:br>
              <a:rPr lang="en-GB" sz="1700">
                <a:solidFill>
                  <a:schemeClr val="tx1"/>
                </a:solidFill>
              </a:rPr>
            </a:br>
            <a:r>
              <a:rPr lang="en-GB" sz="1700">
                <a:solidFill>
                  <a:schemeClr val="tx1"/>
                </a:solidFill>
              </a:rPr>
              <a:t>for international relations, they are involved in decisions around </a:t>
            </a:r>
            <a:br>
              <a:rPr lang="en-GB" sz="1700">
                <a:solidFill>
                  <a:schemeClr val="tx1"/>
                </a:solidFill>
              </a:rPr>
            </a:br>
            <a:r>
              <a:rPr lang="en-GB" sz="1700">
                <a:solidFill>
                  <a:schemeClr val="tx1"/>
                </a:solidFill>
              </a:rPr>
              <a:t>international aid. </a:t>
            </a:r>
          </a:p>
        </p:txBody>
      </p:sp>
    </p:spTree>
    <p:extLst>
      <p:ext uri="{BB962C8B-B14F-4D97-AF65-F5344CB8AC3E}">
        <p14:creationId xmlns:p14="http://schemas.microsoft.com/office/powerpoint/2010/main" val="527111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AD6EAF-48BB-6F8B-3106-F9290B0EB2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38;p1">
            <a:extLst>
              <a:ext uri="{FF2B5EF4-FFF2-40B4-BE49-F238E27FC236}">
                <a16:creationId xmlns:a16="http://schemas.microsoft.com/office/drawing/2014/main" id="{B36AF46A-5F4F-0E14-886A-6CD7DBEA73AA}"/>
              </a:ext>
            </a:extLst>
          </p:cNvPr>
          <p:cNvSpPr/>
          <p:nvPr/>
        </p:nvSpPr>
        <p:spPr>
          <a:xfrm>
            <a:off x="187857" y="293450"/>
            <a:ext cx="3734644" cy="88275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38;p1">
            <a:extLst>
              <a:ext uri="{FF2B5EF4-FFF2-40B4-BE49-F238E27FC236}">
                <a16:creationId xmlns:a16="http://schemas.microsoft.com/office/drawing/2014/main" id="{0501F76A-43A8-FDE8-31B8-A3575376FE6B}"/>
              </a:ext>
            </a:extLst>
          </p:cNvPr>
          <p:cNvSpPr/>
          <p:nvPr/>
        </p:nvSpPr>
        <p:spPr>
          <a:xfrm>
            <a:off x="217739" y="1116119"/>
            <a:ext cx="3844440" cy="867591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40;p1">
            <a:extLst>
              <a:ext uri="{FF2B5EF4-FFF2-40B4-BE49-F238E27FC236}">
                <a16:creationId xmlns:a16="http://schemas.microsoft.com/office/drawing/2014/main" id="{0968A9A2-9D31-ED7F-69C4-461C7D4054E2}"/>
              </a:ext>
            </a:extLst>
          </p:cNvPr>
          <p:cNvSpPr txBox="1"/>
          <p:nvPr/>
        </p:nvSpPr>
        <p:spPr>
          <a:xfrm>
            <a:off x="215318" y="288121"/>
            <a:ext cx="5667479" cy="15850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/>
            <a:r>
              <a:rPr lang="en-GB" sz="4400">
                <a:solidFill>
                  <a:schemeClr val="bg1"/>
                </a:solidFill>
                <a:latin typeface="Arial Black"/>
              </a:rPr>
              <a:t>WHY IS IT</a:t>
            </a:r>
            <a:br>
              <a:rPr lang="en-GB" sz="4400">
                <a:solidFill>
                  <a:schemeClr val="bg1"/>
                </a:solidFill>
                <a:latin typeface="Arial Black"/>
              </a:rPr>
            </a:br>
            <a:r>
              <a:rPr lang="en-GB" sz="4400">
                <a:solidFill>
                  <a:schemeClr val="bg1"/>
                </a:solidFill>
                <a:latin typeface="Arial Black"/>
              </a:rPr>
              <a:t>IMPORTANT?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3" name="Google Shape;71;g25670c3861a_0_14">
            <a:extLst>
              <a:ext uri="{FF2B5EF4-FFF2-40B4-BE49-F238E27FC236}">
                <a16:creationId xmlns:a16="http://schemas.microsoft.com/office/drawing/2014/main" id="{1E5AC6F4-00B8-5755-5A0E-487E621C224C}"/>
              </a:ext>
            </a:extLst>
          </p:cNvPr>
          <p:cNvSpPr txBox="1"/>
          <p:nvPr/>
        </p:nvSpPr>
        <p:spPr>
          <a:xfrm>
            <a:off x="316699" y="2167157"/>
            <a:ext cx="6227793" cy="4523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spcBef>
                <a:spcPts val="700"/>
              </a:spcBef>
              <a:spcAft>
                <a:spcPts val="700"/>
              </a:spcAft>
              <a:defRPr sz="2400">
                <a:solidFill>
                  <a:srgbClr val="FFFFFF"/>
                </a:solidFill>
              </a:defRPr>
            </a:pPr>
            <a:r>
              <a:rPr lang="en-GB" sz="2400">
                <a:solidFill>
                  <a:schemeClr val="tx1"/>
                </a:solidFill>
              </a:rPr>
              <a:t>This year, we’ve learned all about how children’s rights around the world can be affected by the cuts to international aid. </a:t>
            </a:r>
            <a:endParaRPr lang="en-US">
              <a:solidFill>
                <a:schemeClr val="tx1"/>
              </a:solidFill>
            </a:endParaRPr>
          </a:p>
          <a:p>
            <a:pPr>
              <a:spcBef>
                <a:spcPts val="700"/>
              </a:spcBef>
              <a:spcAft>
                <a:spcPts val="700"/>
              </a:spcAft>
              <a:defRPr sz="2400">
                <a:solidFill>
                  <a:srgbClr val="FFFFFF"/>
                </a:solidFill>
              </a:defRPr>
            </a:pPr>
            <a:r>
              <a:rPr lang="en-GB" sz="2400">
                <a:solidFill>
                  <a:schemeClr val="tx1"/>
                </a:solidFill>
              </a:rPr>
              <a:t>At UNICEF UK, we’re asking the UK Government to protect children’s rights through investing in international aid.</a:t>
            </a:r>
          </a:p>
          <a:p>
            <a:pPr>
              <a:spcBef>
                <a:spcPts val="700"/>
              </a:spcBef>
              <a:spcAft>
                <a:spcPts val="700"/>
              </a:spcAft>
              <a:defRPr sz="2400">
                <a:solidFill>
                  <a:srgbClr val="FFFFFF"/>
                </a:solidFill>
              </a:defRPr>
            </a:pPr>
            <a:r>
              <a:rPr lang="en-GB" sz="2400">
                <a:solidFill>
                  <a:schemeClr val="tx1"/>
                </a:solidFill>
              </a:rPr>
              <a:t>We’re asking you to tell the Foreign Secretary what you’ve learned, and to use the campaign skills you’ve developed to campaign for children’s rights. </a:t>
            </a:r>
          </a:p>
        </p:txBody>
      </p:sp>
      <p:pic>
        <p:nvPicPr>
          <p:cNvPr id="2" name="Picture 1" descr="A group of white text on a black background&#10;&#10;AI-generated content may be incorrect.">
            <a:extLst>
              <a:ext uri="{FF2B5EF4-FFF2-40B4-BE49-F238E27FC236}">
                <a16:creationId xmlns:a16="http://schemas.microsoft.com/office/drawing/2014/main" id="{BBF21FEE-8B3D-0724-A56A-A69EB8C965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0385" y="1115989"/>
            <a:ext cx="4822395" cy="5470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732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EA7BCA-7BC6-A7B9-6A7A-5532E92059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38;p1">
            <a:extLst>
              <a:ext uri="{FF2B5EF4-FFF2-40B4-BE49-F238E27FC236}">
                <a16:creationId xmlns:a16="http://schemas.microsoft.com/office/drawing/2014/main" id="{0185443F-8988-71FB-0113-A78886D84F1D}"/>
              </a:ext>
            </a:extLst>
          </p:cNvPr>
          <p:cNvSpPr/>
          <p:nvPr/>
        </p:nvSpPr>
        <p:spPr>
          <a:xfrm>
            <a:off x="187857" y="293450"/>
            <a:ext cx="3734644" cy="88275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38;p1">
            <a:extLst>
              <a:ext uri="{FF2B5EF4-FFF2-40B4-BE49-F238E27FC236}">
                <a16:creationId xmlns:a16="http://schemas.microsoft.com/office/drawing/2014/main" id="{29914E20-5C1A-7BA6-1484-A4E1528A8822}"/>
              </a:ext>
            </a:extLst>
          </p:cNvPr>
          <p:cNvSpPr/>
          <p:nvPr/>
        </p:nvSpPr>
        <p:spPr>
          <a:xfrm>
            <a:off x="217739" y="1116119"/>
            <a:ext cx="3844440" cy="867591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40;p1">
            <a:extLst>
              <a:ext uri="{FF2B5EF4-FFF2-40B4-BE49-F238E27FC236}">
                <a16:creationId xmlns:a16="http://schemas.microsoft.com/office/drawing/2014/main" id="{2E6FA727-04AC-4620-F3F9-527CD9491136}"/>
              </a:ext>
            </a:extLst>
          </p:cNvPr>
          <p:cNvSpPr txBox="1"/>
          <p:nvPr/>
        </p:nvSpPr>
        <p:spPr>
          <a:xfrm>
            <a:off x="215318" y="288121"/>
            <a:ext cx="5667479" cy="15850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/>
            <a:r>
              <a:rPr lang="en-GB" sz="4400">
                <a:solidFill>
                  <a:schemeClr val="bg1"/>
                </a:solidFill>
                <a:latin typeface="Arial Black"/>
              </a:rPr>
              <a:t>WRITING AN </a:t>
            </a:r>
            <a:br>
              <a:rPr lang="en-GB" sz="4400">
                <a:solidFill>
                  <a:schemeClr val="bg1"/>
                </a:solidFill>
                <a:latin typeface="Arial Black"/>
              </a:rPr>
            </a:br>
            <a:r>
              <a:rPr lang="en-GB" sz="4400">
                <a:solidFill>
                  <a:schemeClr val="bg1"/>
                </a:solidFill>
                <a:latin typeface="Arial Black"/>
              </a:rPr>
              <a:t>MP BRIEFING</a:t>
            </a:r>
            <a:endParaRPr lang="en-US"/>
          </a:p>
        </p:txBody>
      </p:sp>
      <p:sp>
        <p:nvSpPr>
          <p:cNvPr id="3" name="Google Shape;71;g25670c3861a_0_14">
            <a:extLst>
              <a:ext uri="{FF2B5EF4-FFF2-40B4-BE49-F238E27FC236}">
                <a16:creationId xmlns:a16="http://schemas.microsoft.com/office/drawing/2014/main" id="{95BE20C1-C194-4ED1-0B86-A6BCDF09653F}"/>
              </a:ext>
            </a:extLst>
          </p:cNvPr>
          <p:cNvSpPr txBox="1"/>
          <p:nvPr/>
        </p:nvSpPr>
        <p:spPr>
          <a:xfrm>
            <a:off x="316699" y="2175402"/>
            <a:ext cx="6062171" cy="43497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spcBef>
                <a:spcPts val="700"/>
              </a:spcBef>
              <a:spcAft>
                <a:spcPts val="700"/>
              </a:spcAft>
              <a:defRPr sz="2400">
                <a:solidFill>
                  <a:srgbClr val="FFFFFF"/>
                </a:solidFill>
              </a:defRPr>
            </a:pPr>
            <a:r>
              <a:rPr lang="en-GB" sz="2400">
                <a:solidFill>
                  <a:schemeClr val="tx1"/>
                </a:solidFill>
              </a:rPr>
              <a:t>To do that, we’re asking you to write </a:t>
            </a:r>
            <a:br>
              <a:rPr lang="en-GB" sz="2400">
                <a:solidFill>
                  <a:schemeClr val="tx1"/>
                </a:solidFill>
              </a:rPr>
            </a:br>
            <a:r>
              <a:rPr lang="en-GB" sz="2400">
                <a:solidFill>
                  <a:schemeClr val="tx1"/>
                </a:solidFill>
              </a:rPr>
              <a:t>your very own MP briefing.  </a:t>
            </a:r>
            <a:endParaRPr lang="en-US">
              <a:solidFill>
                <a:schemeClr val="tx1"/>
              </a:solidFill>
            </a:endParaRPr>
          </a:p>
          <a:p>
            <a:pPr>
              <a:spcBef>
                <a:spcPts val="700"/>
              </a:spcBef>
              <a:spcAft>
                <a:spcPts val="700"/>
              </a:spcAft>
              <a:defRPr sz="2400">
                <a:solidFill>
                  <a:srgbClr val="FFFFFF"/>
                </a:solidFill>
              </a:defRPr>
            </a:pPr>
            <a:r>
              <a:rPr lang="en-GB" sz="2400">
                <a:solidFill>
                  <a:schemeClr val="tx1"/>
                </a:solidFill>
              </a:rPr>
              <a:t>An MP briefing is a presentation, or </a:t>
            </a:r>
            <a:br>
              <a:rPr lang="en-GB" sz="2400">
                <a:solidFill>
                  <a:schemeClr val="tx1"/>
                </a:solidFill>
              </a:rPr>
            </a:br>
            <a:r>
              <a:rPr lang="en-GB" sz="2400">
                <a:solidFill>
                  <a:schemeClr val="tx1"/>
                </a:solidFill>
              </a:rPr>
              <a:t>document that gives MPs (Members of </a:t>
            </a:r>
            <a:br>
              <a:rPr lang="en-GB" sz="2400">
                <a:solidFill>
                  <a:schemeClr val="tx1"/>
                </a:solidFill>
              </a:rPr>
            </a:br>
            <a:r>
              <a:rPr lang="en-GB" sz="2400">
                <a:solidFill>
                  <a:schemeClr val="tx1"/>
                </a:solidFill>
              </a:rPr>
              <a:t>Parliament) essential, concise information </a:t>
            </a:r>
            <a:br>
              <a:rPr lang="en-GB" sz="2400">
                <a:solidFill>
                  <a:schemeClr val="tx1"/>
                </a:solidFill>
              </a:rPr>
            </a:br>
            <a:r>
              <a:rPr lang="en-GB" sz="2400">
                <a:solidFill>
                  <a:schemeClr val="tx1"/>
                </a:solidFill>
              </a:rPr>
              <a:t>on a specific problem, so that they can </a:t>
            </a:r>
            <a:br>
              <a:rPr lang="en-GB" sz="2400">
                <a:solidFill>
                  <a:schemeClr val="tx1"/>
                </a:solidFill>
              </a:rPr>
            </a:br>
            <a:r>
              <a:rPr lang="en-GB" sz="2400">
                <a:solidFill>
                  <a:schemeClr val="tx1"/>
                </a:solidFill>
              </a:rPr>
              <a:t>learn and take action. </a:t>
            </a:r>
          </a:p>
          <a:p>
            <a:pPr>
              <a:spcBef>
                <a:spcPts val="700"/>
              </a:spcBef>
              <a:spcAft>
                <a:spcPts val="700"/>
              </a:spcAft>
              <a:defRPr sz="2400">
                <a:solidFill>
                  <a:srgbClr val="FFFFFF"/>
                </a:solidFill>
              </a:defRPr>
            </a:pPr>
            <a:r>
              <a:rPr lang="en-GB" sz="2400">
                <a:solidFill>
                  <a:schemeClr val="tx1"/>
                </a:solidFill>
              </a:rPr>
              <a:t>At UNICEF UK, we send MP briefings on </a:t>
            </a:r>
            <a:br>
              <a:rPr lang="en-GB" sz="2400">
                <a:solidFill>
                  <a:schemeClr val="tx1"/>
                </a:solidFill>
              </a:rPr>
            </a:br>
            <a:r>
              <a:rPr lang="en-GB" sz="2400">
                <a:solidFill>
                  <a:schemeClr val="tx1"/>
                </a:solidFill>
              </a:rPr>
              <a:t>a range of topics and often invite MPs to </a:t>
            </a:r>
            <a:br>
              <a:rPr lang="en-GB" sz="2400">
                <a:solidFill>
                  <a:schemeClr val="tx1"/>
                </a:solidFill>
              </a:rPr>
            </a:br>
            <a:r>
              <a:rPr lang="en-GB" sz="2400">
                <a:solidFill>
                  <a:schemeClr val="tx1"/>
                </a:solidFill>
              </a:rPr>
              <a:t>speak with us about them.</a:t>
            </a:r>
          </a:p>
        </p:txBody>
      </p:sp>
      <p:pic>
        <p:nvPicPr>
          <p:cNvPr id="5" name="Picture 4" descr="A screenshot of a black and white document&#10;&#10;AI-generated content may be incorrect.">
            <a:extLst>
              <a:ext uri="{FF2B5EF4-FFF2-40B4-BE49-F238E27FC236}">
                <a16:creationId xmlns:a16="http://schemas.microsoft.com/office/drawing/2014/main" id="{91DF5FFE-D91A-A02B-A874-BCF0D8FC087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1057" b="11057"/>
          <a:stretch>
            <a:fillRect/>
          </a:stretch>
        </p:blipFill>
        <p:spPr>
          <a:xfrm rot="21180000">
            <a:off x="6349952" y="400616"/>
            <a:ext cx="6230822" cy="686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4407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>
          <a:extLst>
            <a:ext uri="{FF2B5EF4-FFF2-40B4-BE49-F238E27FC236}">
              <a16:creationId xmlns:a16="http://schemas.microsoft.com/office/drawing/2014/main" id="{6E0BBC92-4482-26DD-1383-64665A758F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71;g25670c3861a_0_14">
            <a:extLst>
              <a:ext uri="{FF2B5EF4-FFF2-40B4-BE49-F238E27FC236}">
                <a16:creationId xmlns:a16="http://schemas.microsoft.com/office/drawing/2014/main" id="{381C2564-3037-927A-AB8C-04308AAAE836}"/>
              </a:ext>
            </a:extLst>
          </p:cNvPr>
          <p:cNvSpPr txBox="1"/>
          <p:nvPr/>
        </p:nvSpPr>
        <p:spPr>
          <a:xfrm>
            <a:off x="282579" y="1444964"/>
            <a:ext cx="5344101" cy="5139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 sz="2400">
                <a:solidFill>
                  <a:srgbClr val="FFFFFF"/>
                </a:solidFill>
              </a:defRPr>
            </a:pPr>
            <a:r>
              <a:rPr lang="en-GB" sz="2200">
                <a:solidFill>
                  <a:schemeClr val="tx1"/>
                </a:solidFill>
              </a:rPr>
              <a:t>We’ve shared an MP briefing that </a:t>
            </a:r>
            <a:br>
              <a:rPr lang="en-GB" sz="2200"/>
            </a:br>
            <a:r>
              <a:rPr lang="en-GB" sz="2200">
                <a:solidFill>
                  <a:schemeClr val="tx1"/>
                </a:solidFill>
              </a:rPr>
              <a:t>we have shared with MPs recently </a:t>
            </a:r>
            <a:br>
              <a:rPr lang="en-GB" sz="2200"/>
            </a:br>
            <a:r>
              <a:rPr lang="en-GB" sz="2200">
                <a:solidFill>
                  <a:schemeClr val="tx1"/>
                </a:solidFill>
              </a:rPr>
              <a:t>about </a:t>
            </a:r>
            <a:r>
              <a:rPr lang="en-GB" sz="2200" err="1">
                <a:solidFill>
                  <a:schemeClr val="tx1"/>
                </a:solidFill>
              </a:rPr>
              <a:t>OutRight</a:t>
            </a:r>
            <a:r>
              <a:rPr lang="en-GB" sz="2200">
                <a:solidFill>
                  <a:schemeClr val="tx1"/>
                </a:solidFill>
              </a:rPr>
              <a:t>, as inspiration. </a:t>
            </a:r>
          </a:p>
          <a:p>
            <a:pPr>
              <a:defRPr sz="2400">
                <a:solidFill>
                  <a:srgbClr val="FFFFFF"/>
                </a:solidFill>
              </a:defRPr>
            </a:pPr>
            <a:endParaRPr lang="en-GB" sz="2200">
              <a:solidFill>
                <a:schemeClr val="tx1"/>
              </a:solidFill>
            </a:endParaRPr>
          </a:p>
          <a:p>
            <a:pPr>
              <a:defRPr sz="2400">
                <a:solidFill>
                  <a:srgbClr val="FFFFFF"/>
                </a:solidFill>
              </a:defRPr>
            </a:pPr>
            <a:r>
              <a:rPr lang="en-GB" sz="2200">
                <a:solidFill>
                  <a:schemeClr val="tx1"/>
                </a:solidFill>
              </a:rPr>
              <a:t>Using these, and the learning </a:t>
            </a:r>
            <a:br>
              <a:rPr lang="en-GB" sz="2200"/>
            </a:br>
            <a:r>
              <a:rPr lang="en-GB" sz="2200">
                <a:solidFill>
                  <a:schemeClr val="tx1"/>
                </a:solidFill>
              </a:rPr>
              <a:t>you’ve completed this year, </a:t>
            </a:r>
            <a:br>
              <a:rPr lang="en-GB" sz="2200"/>
            </a:br>
            <a:r>
              <a:rPr lang="en-GB" sz="2200">
                <a:solidFill>
                  <a:schemeClr val="tx1"/>
                </a:solidFill>
              </a:rPr>
              <a:t>get inspired to write your very </a:t>
            </a:r>
            <a:br>
              <a:rPr lang="en-GB" sz="2200"/>
            </a:br>
            <a:r>
              <a:rPr lang="en-GB" sz="2200">
                <a:solidFill>
                  <a:schemeClr val="tx1"/>
                </a:solidFill>
              </a:rPr>
              <a:t>own MP briefing! </a:t>
            </a:r>
          </a:p>
          <a:p>
            <a:pPr>
              <a:defRPr sz="2400">
                <a:solidFill>
                  <a:srgbClr val="FFFFFF"/>
                </a:solidFill>
              </a:defRPr>
            </a:pPr>
            <a:endParaRPr lang="en-GB" sz="2200">
              <a:solidFill>
                <a:schemeClr val="tx1"/>
              </a:solidFill>
            </a:endParaRPr>
          </a:p>
          <a:p>
            <a:pPr>
              <a:buFont typeface="Aptos"/>
              <a:buChar char="•"/>
              <a:defRPr sz="2400">
                <a:solidFill>
                  <a:srgbClr val="FFFFFF"/>
                </a:solidFill>
              </a:defRPr>
            </a:pPr>
            <a:r>
              <a:rPr lang="en-GB" sz="2200">
                <a:solidFill>
                  <a:schemeClr val="tx1"/>
                </a:solidFill>
              </a:rPr>
              <a:t>The young people’s stories you’ve </a:t>
            </a:r>
            <a:br>
              <a:rPr lang="en-GB" sz="2200">
                <a:solidFill>
                  <a:schemeClr val="tx1"/>
                </a:solidFill>
              </a:rPr>
            </a:br>
            <a:r>
              <a:rPr lang="en-GB" sz="2200">
                <a:solidFill>
                  <a:schemeClr val="tx1"/>
                </a:solidFill>
              </a:rPr>
              <a:t>seen and heard</a:t>
            </a:r>
          </a:p>
          <a:p>
            <a:pPr>
              <a:buFont typeface="Aptos"/>
              <a:buChar char="•"/>
              <a:defRPr sz="2400">
                <a:solidFill>
                  <a:srgbClr val="FFFFFF"/>
                </a:solidFill>
              </a:defRPr>
            </a:pPr>
            <a:r>
              <a:rPr lang="en-GB" sz="2200">
                <a:solidFill>
                  <a:schemeClr val="tx1"/>
                </a:solidFill>
              </a:rPr>
              <a:t>Examples from your Campaign Reels</a:t>
            </a:r>
          </a:p>
          <a:p>
            <a:pPr>
              <a:buFont typeface="Aptos"/>
              <a:buChar char="•"/>
              <a:defRPr sz="2400">
                <a:solidFill>
                  <a:srgbClr val="FFFFFF"/>
                </a:solidFill>
              </a:defRPr>
            </a:pPr>
            <a:r>
              <a:rPr lang="en-GB" sz="2200">
                <a:solidFill>
                  <a:schemeClr val="tx1"/>
                </a:solidFill>
              </a:rPr>
              <a:t>Any exciting ideas you’ve had!</a:t>
            </a:r>
          </a:p>
        </p:txBody>
      </p:sp>
      <p:sp>
        <p:nvSpPr>
          <p:cNvPr id="24" name="Google Shape;40;p1">
            <a:extLst>
              <a:ext uri="{FF2B5EF4-FFF2-40B4-BE49-F238E27FC236}">
                <a16:creationId xmlns:a16="http://schemas.microsoft.com/office/drawing/2014/main" id="{CA076ADA-091E-A957-16BE-16A6E3904F62}"/>
              </a:ext>
            </a:extLst>
          </p:cNvPr>
          <p:cNvSpPr txBox="1"/>
          <p:nvPr/>
        </p:nvSpPr>
        <p:spPr>
          <a:xfrm>
            <a:off x="190582" y="297646"/>
            <a:ext cx="4729479" cy="907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/>
            <a:r>
              <a:rPr lang="en-GB" sz="4400">
                <a:solidFill>
                  <a:schemeClr val="bg1"/>
                </a:solidFill>
                <a:latin typeface="Arial Black"/>
              </a:rPr>
              <a:t>INSPIRATION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2AC349D7-30FB-ABF5-88EB-ED1F372FE86C}"/>
              </a:ext>
            </a:extLst>
          </p:cNvPr>
          <p:cNvSpPr/>
          <p:nvPr/>
        </p:nvSpPr>
        <p:spPr>
          <a:xfrm>
            <a:off x="5391352" y="-697169"/>
            <a:ext cx="11207565" cy="10573687"/>
          </a:xfrm>
          <a:prstGeom prst="ellipse">
            <a:avLst/>
          </a:prstGeom>
          <a:solidFill>
            <a:srgbClr val="DDF4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en-US"/>
          </a:p>
        </p:txBody>
      </p:sp>
      <p:pic>
        <p:nvPicPr>
          <p:cNvPr id="26" name="Picture 25" descr="A blue megaphone with splatters on a black background&#10;&#10;AI-generated content may be incorrect.">
            <a:extLst>
              <a:ext uri="{FF2B5EF4-FFF2-40B4-BE49-F238E27FC236}">
                <a16:creationId xmlns:a16="http://schemas.microsoft.com/office/drawing/2014/main" id="{83D677A4-7CFB-BBD0-81C7-2C496F9EB2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000000">
            <a:off x="5063120" y="3822630"/>
            <a:ext cx="3058045" cy="3062217"/>
          </a:xfrm>
          <a:prstGeom prst="rect">
            <a:avLst/>
          </a:prstGeom>
        </p:spPr>
      </p:pic>
      <p:pic>
        <p:nvPicPr>
          <p:cNvPr id="6" name="Picture 5" descr="A screenshot of a game&#10;&#10;AI-generated content may be incorrect.">
            <a:extLst>
              <a:ext uri="{FF2B5EF4-FFF2-40B4-BE49-F238E27FC236}">
                <a16:creationId xmlns:a16="http://schemas.microsoft.com/office/drawing/2014/main" id="{083DA41D-A511-68C0-8B39-B48A6F688E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60000">
            <a:off x="8055921" y="3554104"/>
            <a:ext cx="2540098" cy="3593911"/>
          </a:xfrm>
          <a:prstGeom prst="rect">
            <a:avLst/>
          </a:prstGeom>
        </p:spPr>
      </p:pic>
      <p:pic>
        <p:nvPicPr>
          <p:cNvPr id="7" name="Picture 6" descr="A brochure with text and images of people&#10;&#10;AI-generated content may be incorrect.">
            <a:extLst>
              <a:ext uri="{FF2B5EF4-FFF2-40B4-BE49-F238E27FC236}">
                <a16:creationId xmlns:a16="http://schemas.microsoft.com/office/drawing/2014/main" id="{3F83ECE8-717C-A1C6-8BAD-3A94902C3B8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51199" b="69"/>
          <a:stretch>
            <a:fillRect/>
          </a:stretch>
        </p:blipFill>
        <p:spPr>
          <a:xfrm rot="180000">
            <a:off x="8017224" y="-68239"/>
            <a:ext cx="2659358" cy="3847154"/>
          </a:xfrm>
          <a:prstGeom prst="rect">
            <a:avLst/>
          </a:prstGeom>
        </p:spPr>
      </p:pic>
      <p:pic>
        <p:nvPicPr>
          <p:cNvPr id="4" name="Picture 3" descr="A screenshot of a black and white document&#10;&#10;AI-generated content may be incorrect.">
            <a:extLst>
              <a:ext uri="{FF2B5EF4-FFF2-40B4-BE49-F238E27FC236}">
                <a16:creationId xmlns:a16="http://schemas.microsoft.com/office/drawing/2014/main" id="{828D2A7F-FBDE-603F-5B23-DA4EB3B7EAA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11057" b="11057"/>
          <a:stretch>
            <a:fillRect/>
          </a:stretch>
        </p:blipFill>
        <p:spPr>
          <a:xfrm rot="21180000">
            <a:off x="5545849" y="1345668"/>
            <a:ext cx="2409448" cy="265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2379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AA54FBE395FE4488C775E2AE042F3F5" ma:contentTypeVersion="16" ma:contentTypeDescription="Create a new document." ma:contentTypeScope="" ma:versionID="695bf623e5d73ff2e8be49f57133ff07">
  <xsd:schema xmlns:xsd="http://www.w3.org/2001/XMLSchema" xmlns:xs="http://www.w3.org/2001/XMLSchema" xmlns:p="http://schemas.microsoft.com/office/2006/metadata/properties" xmlns:ns2="11cb7852-01ff-4783-afb4-6fe1ba5b66ed" xmlns:ns3="1010642d-184b-478d-9c3b-ee5a49174d96" targetNamespace="http://schemas.microsoft.com/office/2006/metadata/properties" ma:root="true" ma:fieldsID="58622cbc23ebdf3d154ec0faf971b0c4" ns2:_="" ns3:_="">
    <xsd:import namespace="11cb7852-01ff-4783-afb4-6fe1ba5b66ed"/>
    <xsd:import namespace="1010642d-184b-478d-9c3b-ee5a49174d9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1cb7852-01ff-4783-afb4-6fe1ba5b66e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4fbae504-01c2-4ae5-a842-09e5f32470b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10642d-184b-478d-9c3b-ee5a49174d96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0884300a-7a00-49b2-b74a-8fc860d18d42}" ma:internalName="TaxCatchAll" ma:showField="CatchAllData" ma:web="1010642d-184b-478d-9c3b-ee5a49174d9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010642d-184b-478d-9c3b-ee5a49174d96" xsi:nil="true"/>
    <lcf76f155ced4ddcb4097134ff3c332f xmlns="11cb7852-01ff-4783-afb4-6fe1ba5b66e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4DCF2CB-EBFA-422E-BAF3-6153D0EF262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6603647-DC6C-4792-ACD8-C2B1718747FC}"/>
</file>

<file path=customXml/itemProps3.xml><?xml version="1.0" encoding="utf-8"?>
<ds:datastoreItem xmlns:ds="http://schemas.openxmlformats.org/officeDocument/2006/customXml" ds:itemID="{CE285846-5046-4B37-B94C-AF939664B3D2}">
  <ds:schemaRefs>
    <ds:schemaRef ds:uri="1010642d-184b-478d-9c3b-ee5a49174d96"/>
    <ds:schemaRef ds:uri="11cb7852-01ff-4783-afb4-6fe1ba5b66ed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6</Slides>
  <Notes>2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Jessica Bool</dc:creator>
  <cp:revision>1</cp:revision>
  <dcterms:modified xsi:type="dcterms:W3CDTF">2025-09-19T11:50:43Z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0x010100FAA54FBE395FE4488C775E2AE042F3F5</vt:lpwstr>
  </property>
  <property fmtid="{D5CDD505-2E9C-101B-9397-08002B2CF9AE}" pid="3" name="Order">
    <vt:r8>500</vt:r8>
  </property>
  <property fmtid="{D5CDD505-2E9C-101B-9397-08002B2CF9AE}" pid="4" name="MediaServiceImageTags">
    <vt:lpwstr/>
  </property>
</Properties>
</file>