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0"/>
  </p:notesMasterIdLst>
  <p:sldIdLst>
    <p:sldId id="256" r:id="rId3"/>
    <p:sldId id="261" r:id="rId4"/>
    <p:sldId id="434" r:id="rId5"/>
    <p:sldId id="435" r:id="rId6"/>
    <p:sldId id="436" r:id="rId7"/>
    <p:sldId id="437" r:id="rId8"/>
    <p:sldId id="438"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26T10:50:23.500"/>
    </inkml:context>
    <inkml:brush xml:id="br0">
      <inkml:brushProperty name="width" value="0.1" units="cm"/>
      <inkml:brushProperty name="height" value="0.1" units="cm"/>
    </inkml:brush>
  </inkml:definitions>
  <inkml:trace contextRef="#ctx0" brushRef="#br0">25619 18728 1541 0 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175336-655D-4FA9-86A8-2C5EB3288951}" type="datetimeFigureOut">
              <a:rPr lang="en-GB" smtClean="0"/>
              <a:t>06/08/2026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55E08C-FD9A-4B11-A1AF-30020DA3AB51}" type="slidenum">
              <a:rPr lang="en-GB" smtClean="0"/>
              <a:t>‹#›</a:t>
            </a:fld>
            <a:endParaRPr lang="en-GB"/>
          </a:p>
        </p:txBody>
      </p:sp>
    </p:spTree>
    <p:extLst>
      <p:ext uri="{BB962C8B-B14F-4D97-AF65-F5344CB8AC3E}">
        <p14:creationId xmlns:p14="http://schemas.microsoft.com/office/powerpoint/2010/main" val="3200499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474747"/>
              </a:solidFill>
              <a:highlight>
                <a:srgbClr val="FFFFFF"/>
              </a:highlight>
              <a:latin typeface="Montserra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819B14-7EBD-AB43-AA13-2973AA73427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30048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FEB15-C85D-9D69-4E29-FBEF0140AD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0848255-DEA3-CA21-F1A3-ECCEBD96B0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994F73C-3925-358F-EA18-E3C2080F2AA0}"/>
              </a:ext>
            </a:extLst>
          </p:cNvPr>
          <p:cNvSpPr>
            <a:spLocks noGrp="1"/>
          </p:cNvSpPr>
          <p:nvPr>
            <p:ph type="dt" sz="half" idx="10"/>
          </p:nvPr>
        </p:nvSpPr>
        <p:spPr/>
        <p:txBody>
          <a:bodyPr/>
          <a:lstStyle/>
          <a:p>
            <a:fld id="{BD604C62-74ED-4AB8-9BD4-EE564D359AC1}" type="datetimeFigureOut">
              <a:rPr lang="en-GB" smtClean="0"/>
              <a:t>06/08/2026</a:t>
            </a:fld>
            <a:endParaRPr lang="en-GB"/>
          </a:p>
        </p:txBody>
      </p:sp>
      <p:sp>
        <p:nvSpPr>
          <p:cNvPr id="5" name="Footer Placeholder 4">
            <a:extLst>
              <a:ext uri="{FF2B5EF4-FFF2-40B4-BE49-F238E27FC236}">
                <a16:creationId xmlns:a16="http://schemas.microsoft.com/office/drawing/2014/main" id="{244BE750-8F2D-3585-EFBF-FE2828AE04B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93C020-1DCA-BA30-FAB0-CE60E7B8BB4F}"/>
              </a:ext>
            </a:extLst>
          </p:cNvPr>
          <p:cNvSpPr>
            <a:spLocks noGrp="1"/>
          </p:cNvSpPr>
          <p:nvPr>
            <p:ph type="sldNum" sz="quarter" idx="12"/>
          </p:nvPr>
        </p:nvSpPr>
        <p:spPr/>
        <p:txBody>
          <a:bodyPr/>
          <a:lstStyle/>
          <a:p>
            <a:fld id="{28F1F1A1-3D37-4A51-BF59-41756FA45CEE}" type="slidenum">
              <a:rPr lang="en-GB" smtClean="0"/>
              <a:t>‹#›</a:t>
            </a:fld>
            <a:endParaRPr lang="en-GB"/>
          </a:p>
        </p:txBody>
      </p:sp>
    </p:spTree>
    <p:extLst>
      <p:ext uri="{BB962C8B-B14F-4D97-AF65-F5344CB8AC3E}">
        <p14:creationId xmlns:p14="http://schemas.microsoft.com/office/powerpoint/2010/main" val="2208967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5661A-08FB-0E62-254E-AA3C97106E9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1BF080E-219B-84F6-918C-B8D01F0E194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78E3057-33FF-9357-C8A0-B870E06D5DC8}"/>
              </a:ext>
            </a:extLst>
          </p:cNvPr>
          <p:cNvSpPr>
            <a:spLocks noGrp="1"/>
          </p:cNvSpPr>
          <p:nvPr>
            <p:ph type="dt" sz="half" idx="10"/>
          </p:nvPr>
        </p:nvSpPr>
        <p:spPr/>
        <p:txBody>
          <a:bodyPr/>
          <a:lstStyle/>
          <a:p>
            <a:fld id="{BD604C62-74ED-4AB8-9BD4-EE564D359AC1}" type="datetimeFigureOut">
              <a:rPr lang="en-GB" smtClean="0"/>
              <a:t>06/08/2026</a:t>
            </a:fld>
            <a:endParaRPr lang="en-GB"/>
          </a:p>
        </p:txBody>
      </p:sp>
      <p:sp>
        <p:nvSpPr>
          <p:cNvPr id="5" name="Footer Placeholder 4">
            <a:extLst>
              <a:ext uri="{FF2B5EF4-FFF2-40B4-BE49-F238E27FC236}">
                <a16:creationId xmlns:a16="http://schemas.microsoft.com/office/drawing/2014/main" id="{EE40460B-23C5-4ACA-945E-3CA2B829BA4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9E478E-300C-4833-6D47-8D52927AEF56}"/>
              </a:ext>
            </a:extLst>
          </p:cNvPr>
          <p:cNvSpPr>
            <a:spLocks noGrp="1"/>
          </p:cNvSpPr>
          <p:nvPr>
            <p:ph type="sldNum" sz="quarter" idx="12"/>
          </p:nvPr>
        </p:nvSpPr>
        <p:spPr/>
        <p:txBody>
          <a:bodyPr/>
          <a:lstStyle/>
          <a:p>
            <a:fld id="{28F1F1A1-3D37-4A51-BF59-41756FA45CEE}" type="slidenum">
              <a:rPr lang="en-GB" smtClean="0"/>
              <a:t>‹#›</a:t>
            </a:fld>
            <a:endParaRPr lang="en-GB"/>
          </a:p>
        </p:txBody>
      </p:sp>
    </p:spTree>
    <p:extLst>
      <p:ext uri="{BB962C8B-B14F-4D97-AF65-F5344CB8AC3E}">
        <p14:creationId xmlns:p14="http://schemas.microsoft.com/office/powerpoint/2010/main" val="216316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4A7A87-739F-CB9F-29AB-F41116C54A0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629E517-FCE9-9C44-74E7-2525AF1E54F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103C0BA-4BA0-8FFF-EBEF-BD17A606DF61}"/>
              </a:ext>
            </a:extLst>
          </p:cNvPr>
          <p:cNvSpPr>
            <a:spLocks noGrp="1"/>
          </p:cNvSpPr>
          <p:nvPr>
            <p:ph type="dt" sz="half" idx="10"/>
          </p:nvPr>
        </p:nvSpPr>
        <p:spPr/>
        <p:txBody>
          <a:bodyPr/>
          <a:lstStyle/>
          <a:p>
            <a:fld id="{BD604C62-74ED-4AB8-9BD4-EE564D359AC1}" type="datetimeFigureOut">
              <a:rPr lang="en-GB" smtClean="0"/>
              <a:t>06/08/2026</a:t>
            </a:fld>
            <a:endParaRPr lang="en-GB"/>
          </a:p>
        </p:txBody>
      </p:sp>
      <p:sp>
        <p:nvSpPr>
          <p:cNvPr id="5" name="Footer Placeholder 4">
            <a:extLst>
              <a:ext uri="{FF2B5EF4-FFF2-40B4-BE49-F238E27FC236}">
                <a16:creationId xmlns:a16="http://schemas.microsoft.com/office/drawing/2014/main" id="{2A105570-5F99-E4CD-20A7-942A840C82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12D1AC-99B8-5DE9-4BFC-94D786B06E6A}"/>
              </a:ext>
            </a:extLst>
          </p:cNvPr>
          <p:cNvSpPr>
            <a:spLocks noGrp="1"/>
          </p:cNvSpPr>
          <p:nvPr>
            <p:ph type="sldNum" sz="quarter" idx="12"/>
          </p:nvPr>
        </p:nvSpPr>
        <p:spPr/>
        <p:txBody>
          <a:bodyPr/>
          <a:lstStyle/>
          <a:p>
            <a:fld id="{28F1F1A1-3D37-4A51-BF59-41756FA45CEE}" type="slidenum">
              <a:rPr lang="en-GB" smtClean="0"/>
              <a:t>‹#›</a:t>
            </a:fld>
            <a:endParaRPr lang="en-GB"/>
          </a:p>
        </p:txBody>
      </p:sp>
    </p:spTree>
    <p:extLst>
      <p:ext uri="{BB962C8B-B14F-4D97-AF65-F5344CB8AC3E}">
        <p14:creationId xmlns:p14="http://schemas.microsoft.com/office/powerpoint/2010/main" val="3630428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 Full bleed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F78A6C3-54BF-49EE-FA93-C7BB060A5D71}"/>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12" name="Text Placeholder 12">
            <a:extLst>
              <a:ext uri="{FF2B5EF4-FFF2-40B4-BE49-F238E27FC236}">
                <a16:creationId xmlns:a16="http://schemas.microsoft.com/office/drawing/2014/main" id="{08E81A22-B641-2199-3B60-554E687F9D2B}"/>
              </a:ext>
            </a:extLst>
          </p:cNvPr>
          <p:cNvSpPr>
            <a:spLocks noGrp="1"/>
          </p:cNvSpPr>
          <p:nvPr>
            <p:ph type="body" sz="quarter" idx="13" hasCustomPrompt="1"/>
          </p:nvPr>
        </p:nvSpPr>
        <p:spPr>
          <a:xfrm>
            <a:off x="691969" y="2317538"/>
            <a:ext cx="4604860" cy="465754"/>
          </a:xfrm>
        </p:spPr>
        <p:txBody>
          <a:bodyPr/>
          <a:lstStyle>
            <a:lvl1pPr marL="0" indent="0">
              <a:buNone/>
              <a:defRPr/>
            </a:lvl1pPr>
          </a:lstStyle>
          <a:p>
            <a:pPr lvl="0"/>
            <a:r>
              <a:rPr lang="en-US"/>
              <a:t>Your subheadings here</a:t>
            </a:r>
          </a:p>
        </p:txBody>
      </p:sp>
      <p:sp>
        <p:nvSpPr>
          <p:cNvPr id="13" name="Text Placeholder 12">
            <a:extLst>
              <a:ext uri="{FF2B5EF4-FFF2-40B4-BE49-F238E27FC236}">
                <a16:creationId xmlns:a16="http://schemas.microsoft.com/office/drawing/2014/main" id="{53705923-0230-7180-6CF7-0E8BB8CD24A9}"/>
              </a:ext>
            </a:extLst>
          </p:cNvPr>
          <p:cNvSpPr>
            <a:spLocks noGrp="1"/>
          </p:cNvSpPr>
          <p:nvPr>
            <p:ph type="body" sz="quarter" idx="14" hasCustomPrompt="1"/>
          </p:nvPr>
        </p:nvSpPr>
        <p:spPr>
          <a:xfrm>
            <a:off x="691969" y="5526704"/>
            <a:ext cx="4604860" cy="329995"/>
          </a:xfrm>
        </p:spPr>
        <p:txBody>
          <a:bodyPr>
            <a:normAutofit/>
          </a:bodyPr>
          <a:lstStyle>
            <a:lvl1pPr marL="0" indent="0">
              <a:buNone/>
              <a:defRPr sz="2000"/>
            </a:lvl1pPr>
          </a:lstStyle>
          <a:p>
            <a:pPr lvl="0"/>
            <a:r>
              <a:rPr lang="en-US"/>
              <a:t>Date</a:t>
            </a:r>
          </a:p>
        </p:txBody>
      </p:sp>
      <p:sp>
        <p:nvSpPr>
          <p:cNvPr id="14" name="Text Placeholder 12">
            <a:extLst>
              <a:ext uri="{FF2B5EF4-FFF2-40B4-BE49-F238E27FC236}">
                <a16:creationId xmlns:a16="http://schemas.microsoft.com/office/drawing/2014/main" id="{270AB7C1-C30F-1E72-7D07-187BF608D82C}"/>
              </a:ext>
            </a:extLst>
          </p:cNvPr>
          <p:cNvSpPr>
            <a:spLocks noGrp="1"/>
          </p:cNvSpPr>
          <p:nvPr>
            <p:ph type="body" sz="quarter" idx="15" hasCustomPrompt="1"/>
          </p:nvPr>
        </p:nvSpPr>
        <p:spPr>
          <a:xfrm>
            <a:off x="691969" y="5963523"/>
            <a:ext cx="4604860" cy="334305"/>
          </a:xfrm>
        </p:spPr>
        <p:txBody>
          <a:bodyPr>
            <a:normAutofit/>
          </a:bodyPr>
          <a:lstStyle>
            <a:lvl1pPr marL="0" indent="0">
              <a:buNone/>
              <a:defRPr sz="2000"/>
            </a:lvl1pPr>
          </a:lstStyle>
          <a:p>
            <a:pPr lvl="0"/>
            <a:r>
              <a:rPr lang="en-US"/>
              <a:t>Section/Team</a:t>
            </a:r>
          </a:p>
        </p:txBody>
      </p:sp>
      <p:sp>
        <p:nvSpPr>
          <p:cNvPr id="18" name="Title 1">
            <a:extLst>
              <a:ext uri="{FF2B5EF4-FFF2-40B4-BE49-F238E27FC236}">
                <a16:creationId xmlns:a16="http://schemas.microsoft.com/office/drawing/2014/main" id="{22038AA0-AAA4-472E-9553-6E94938A20B2}"/>
              </a:ext>
            </a:extLst>
          </p:cNvPr>
          <p:cNvSpPr>
            <a:spLocks noGrp="1"/>
          </p:cNvSpPr>
          <p:nvPr>
            <p:ph type="title" hasCustomPrompt="1"/>
          </p:nvPr>
        </p:nvSpPr>
        <p:spPr>
          <a:xfrm>
            <a:off x="691969" y="848360"/>
            <a:ext cx="4604860" cy="1325563"/>
          </a:xfrm>
        </p:spPr>
        <p:txBody>
          <a:bodyPr>
            <a:noAutofit/>
          </a:bodyPr>
          <a:lstStyle>
            <a:lvl1pPr>
              <a:defRPr sz="4800"/>
            </a:lvl1pPr>
          </a:lstStyle>
          <a:p>
            <a:r>
              <a:rPr lang="en-US"/>
              <a:t>Presentation title here</a:t>
            </a:r>
          </a:p>
        </p:txBody>
      </p:sp>
    </p:spTree>
    <p:extLst>
      <p:ext uri="{BB962C8B-B14F-4D97-AF65-F5344CB8AC3E}">
        <p14:creationId xmlns:p14="http://schemas.microsoft.com/office/powerpoint/2010/main" val="3227934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 Full bleed image 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F78A6C3-54BF-49EE-FA93-C7BB060A5D71}"/>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12" name="Text Placeholder 12">
            <a:extLst>
              <a:ext uri="{FF2B5EF4-FFF2-40B4-BE49-F238E27FC236}">
                <a16:creationId xmlns:a16="http://schemas.microsoft.com/office/drawing/2014/main" id="{08E81A22-B641-2199-3B60-554E687F9D2B}"/>
              </a:ext>
            </a:extLst>
          </p:cNvPr>
          <p:cNvSpPr>
            <a:spLocks noGrp="1"/>
          </p:cNvSpPr>
          <p:nvPr>
            <p:ph type="body" sz="quarter" idx="13" hasCustomPrompt="1"/>
          </p:nvPr>
        </p:nvSpPr>
        <p:spPr>
          <a:xfrm>
            <a:off x="691969" y="5270674"/>
            <a:ext cx="4604860" cy="465754"/>
          </a:xfrm>
        </p:spPr>
        <p:txBody>
          <a:bodyPr/>
          <a:lstStyle>
            <a:lvl1pPr marL="0" indent="0">
              <a:buNone/>
              <a:defRPr/>
            </a:lvl1pPr>
          </a:lstStyle>
          <a:p>
            <a:pPr lvl="0"/>
            <a:r>
              <a:rPr lang="en-US"/>
              <a:t>Your subheadings here</a:t>
            </a:r>
          </a:p>
        </p:txBody>
      </p:sp>
      <p:sp>
        <p:nvSpPr>
          <p:cNvPr id="13" name="Text Placeholder 12">
            <a:extLst>
              <a:ext uri="{FF2B5EF4-FFF2-40B4-BE49-F238E27FC236}">
                <a16:creationId xmlns:a16="http://schemas.microsoft.com/office/drawing/2014/main" id="{53705923-0230-7180-6CF7-0E8BB8CD24A9}"/>
              </a:ext>
            </a:extLst>
          </p:cNvPr>
          <p:cNvSpPr>
            <a:spLocks noGrp="1"/>
          </p:cNvSpPr>
          <p:nvPr>
            <p:ph type="body" sz="quarter" idx="14" hasCustomPrompt="1"/>
          </p:nvPr>
        </p:nvSpPr>
        <p:spPr>
          <a:xfrm>
            <a:off x="691969" y="5967833"/>
            <a:ext cx="4604860" cy="329995"/>
          </a:xfrm>
        </p:spPr>
        <p:txBody>
          <a:bodyPr>
            <a:normAutofit/>
          </a:bodyPr>
          <a:lstStyle>
            <a:lvl1pPr marL="0" indent="0">
              <a:buNone/>
              <a:defRPr sz="2000"/>
            </a:lvl1pPr>
          </a:lstStyle>
          <a:p>
            <a:pPr lvl="0"/>
            <a:r>
              <a:rPr lang="en-US"/>
              <a:t>Date</a:t>
            </a:r>
          </a:p>
        </p:txBody>
      </p:sp>
      <p:sp>
        <p:nvSpPr>
          <p:cNvPr id="14" name="Text Placeholder 12">
            <a:extLst>
              <a:ext uri="{FF2B5EF4-FFF2-40B4-BE49-F238E27FC236}">
                <a16:creationId xmlns:a16="http://schemas.microsoft.com/office/drawing/2014/main" id="{270AB7C1-C30F-1E72-7D07-187BF608D82C}"/>
              </a:ext>
            </a:extLst>
          </p:cNvPr>
          <p:cNvSpPr>
            <a:spLocks noGrp="1"/>
          </p:cNvSpPr>
          <p:nvPr>
            <p:ph type="body" sz="quarter" idx="15" hasCustomPrompt="1"/>
          </p:nvPr>
        </p:nvSpPr>
        <p:spPr>
          <a:xfrm>
            <a:off x="5435487" y="5963523"/>
            <a:ext cx="4604860" cy="334305"/>
          </a:xfrm>
        </p:spPr>
        <p:txBody>
          <a:bodyPr>
            <a:normAutofit/>
          </a:bodyPr>
          <a:lstStyle>
            <a:lvl1pPr marL="0" indent="0">
              <a:buNone/>
              <a:defRPr sz="2000"/>
            </a:lvl1pPr>
          </a:lstStyle>
          <a:p>
            <a:pPr lvl="0"/>
            <a:r>
              <a:rPr lang="en-US"/>
              <a:t>Section/Team</a:t>
            </a:r>
          </a:p>
        </p:txBody>
      </p:sp>
      <p:sp>
        <p:nvSpPr>
          <p:cNvPr id="18" name="Title 1">
            <a:extLst>
              <a:ext uri="{FF2B5EF4-FFF2-40B4-BE49-F238E27FC236}">
                <a16:creationId xmlns:a16="http://schemas.microsoft.com/office/drawing/2014/main" id="{22038AA0-AAA4-472E-9553-6E94938A20B2}"/>
              </a:ext>
            </a:extLst>
          </p:cNvPr>
          <p:cNvSpPr>
            <a:spLocks noGrp="1"/>
          </p:cNvSpPr>
          <p:nvPr>
            <p:ph type="title" hasCustomPrompt="1"/>
          </p:nvPr>
        </p:nvSpPr>
        <p:spPr>
          <a:xfrm>
            <a:off x="691969" y="4130263"/>
            <a:ext cx="7915136" cy="909006"/>
          </a:xfrm>
          <a:solidFill>
            <a:schemeClr val="accent1"/>
          </a:solidFill>
        </p:spPr>
        <p:txBody>
          <a:bodyPr wrap="none" lIns="180000" tIns="251999" rIns="180000" bIns="180000">
            <a:noAutofit/>
          </a:bodyPr>
          <a:lstStyle>
            <a:lvl1pPr>
              <a:defRPr sz="4800">
                <a:solidFill>
                  <a:schemeClr val="tx1"/>
                </a:solidFill>
              </a:defRPr>
            </a:lvl1pPr>
          </a:lstStyle>
          <a:p>
            <a:r>
              <a:rPr lang="en-US"/>
              <a:t>Presentation title here</a:t>
            </a:r>
          </a:p>
        </p:txBody>
      </p:sp>
    </p:spTree>
    <p:extLst>
      <p:ext uri="{BB962C8B-B14F-4D97-AF65-F5344CB8AC3E}">
        <p14:creationId xmlns:p14="http://schemas.microsoft.com/office/powerpoint/2010/main" val="32357074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 - plain background">
    <p:spTree>
      <p:nvGrpSpPr>
        <p:cNvPr id="1" name=""/>
        <p:cNvGrpSpPr/>
        <p:nvPr/>
      </p:nvGrpSpPr>
      <p:grpSpPr>
        <a:xfrm>
          <a:off x="0" y="0"/>
          <a:ext cx="0" cy="0"/>
          <a:chOff x="0" y="0"/>
          <a:chExt cx="0" cy="0"/>
        </a:xfrm>
      </p:grpSpPr>
      <p:sp>
        <p:nvSpPr>
          <p:cNvPr id="12" name="Text Placeholder 12">
            <a:extLst>
              <a:ext uri="{FF2B5EF4-FFF2-40B4-BE49-F238E27FC236}">
                <a16:creationId xmlns:a16="http://schemas.microsoft.com/office/drawing/2014/main" id="{08E81A22-B641-2199-3B60-554E687F9D2B}"/>
              </a:ext>
            </a:extLst>
          </p:cNvPr>
          <p:cNvSpPr>
            <a:spLocks noGrp="1"/>
          </p:cNvSpPr>
          <p:nvPr>
            <p:ph type="body" sz="quarter" idx="13" hasCustomPrompt="1"/>
          </p:nvPr>
        </p:nvSpPr>
        <p:spPr>
          <a:xfrm>
            <a:off x="691969" y="2317538"/>
            <a:ext cx="4604860" cy="465754"/>
          </a:xfrm>
        </p:spPr>
        <p:txBody>
          <a:bodyPr/>
          <a:lstStyle>
            <a:lvl1pPr marL="0" indent="0">
              <a:buNone/>
              <a:defRPr/>
            </a:lvl1pPr>
          </a:lstStyle>
          <a:p>
            <a:pPr lvl="0"/>
            <a:r>
              <a:rPr lang="en-US"/>
              <a:t>Your subheadings here</a:t>
            </a:r>
          </a:p>
        </p:txBody>
      </p:sp>
      <p:sp>
        <p:nvSpPr>
          <p:cNvPr id="13" name="Text Placeholder 12">
            <a:extLst>
              <a:ext uri="{FF2B5EF4-FFF2-40B4-BE49-F238E27FC236}">
                <a16:creationId xmlns:a16="http://schemas.microsoft.com/office/drawing/2014/main" id="{53705923-0230-7180-6CF7-0E8BB8CD24A9}"/>
              </a:ext>
            </a:extLst>
          </p:cNvPr>
          <p:cNvSpPr>
            <a:spLocks noGrp="1"/>
          </p:cNvSpPr>
          <p:nvPr>
            <p:ph type="body" sz="quarter" idx="14" hasCustomPrompt="1"/>
          </p:nvPr>
        </p:nvSpPr>
        <p:spPr>
          <a:xfrm>
            <a:off x="691969" y="5526704"/>
            <a:ext cx="4604860" cy="329995"/>
          </a:xfrm>
        </p:spPr>
        <p:txBody>
          <a:bodyPr>
            <a:normAutofit/>
          </a:bodyPr>
          <a:lstStyle>
            <a:lvl1pPr marL="0" indent="0">
              <a:buNone/>
              <a:defRPr sz="2000"/>
            </a:lvl1pPr>
          </a:lstStyle>
          <a:p>
            <a:pPr lvl="0"/>
            <a:r>
              <a:rPr lang="en-US"/>
              <a:t>Date</a:t>
            </a:r>
          </a:p>
        </p:txBody>
      </p:sp>
      <p:sp>
        <p:nvSpPr>
          <p:cNvPr id="14" name="Text Placeholder 12">
            <a:extLst>
              <a:ext uri="{FF2B5EF4-FFF2-40B4-BE49-F238E27FC236}">
                <a16:creationId xmlns:a16="http://schemas.microsoft.com/office/drawing/2014/main" id="{270AB7C1-C30F-1E72-7D07-187BF608D82C}"/>
              </a:ext>
            </a:extLst>
          </p:cNvPr>
          <p:cNvSpPr>
            <a:spLocks noGrp="1"/>
          </p:cNvSpPr>
          <p:nvPr>
            <p:ph type="body" sz="quarter" idx="15" hasCustomPrompt="1"/>
          </p:nvPr>
        </p:nvSpPr>
        <p:spPr>
          <a:xfrm>
            <a:off x="691969" y="5963523"/>
            <a:ext cx="4604860" cy="334305"/>
          </a:xfrm>
        </p:spPr>
        <p:txBody>
          <a:bodyPr>
            <a:normAutofit/>
          </a:bodyPr>
          <a:lstStyle>
            <a:lvl1pPr marL="0" indent="0">
              <a:buNone/>
              <a:defRPr sz="2000"/>
            </a:lvl1pPr>
          </a:lstStyle>
          <a:p>
            <a:pPr lvl="0"/>
            <a:r>
              <a:rPr lang="en-US"/>
              <a:t>Section/Team</a:t>
            </a:r>
          </a:p>
        </p:txBody>
      </p:sp>
      <p:sp>
        <p:nvSpPr>
          <p:cNvPr id="18" name="Title 1">
            <a:extLst>
              <a:ext uri="{FF2B5EF4-FFF2-40B4-BE49-F238E27FC236}">
                <a16:creationId xmlns:a16="http://schemas.microsoft.com/office/drawing/2014/main" id="{22038AA0-AAA4-472E-9553-6E94938A20B2}"/>
              </a:ext>
            </a:extLst>
          </p:cNvPr>
          <p:cNvSpPr>
            <a:spLocks noGrp="1"/>
          </p:cNvSpPr>
          <p:nvPr>
            <p:ph type="title" hasCustomPrompt="1"/>
          </p:nvPr>
        </p:nvSpPr>
        <p:spPr>
          <a:xfrm>
            <a:off x="691969" y="848360"/>
            <a:ext cx="4604860" cy="1325563"/>
          </a:xfrm>
        </p:spPr>
        <p:txBody>
          <a:bodyPr>
            <a:noAutofit/>
          </a:bodyPr>
          <a:lstStyle>
            <a:lvl1pPr>
              <a:defRPr sz="4800"/>
            </a:lvl1pPr>
          </a:lstStyle>
          <a:p>
            <a:r>
              <a:rPr lang="en-US"/>
              <a:t>Presentation title here</a:t>
            </a:r>
          </a:p>
        </p:txBody>
      </p:sp>
    </p:spTree>
    <p:extLst>
      <p:ext uri="{BB962C8B-B14F-4D97-AF65-F5344CB8AC3E}">
        <p14:creationId xmlns:p14="http://schemas.microsoft.com/office/powerpoint/2010/main" val="2918726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EF92A-83EB-B09A-17FE-C44A8B478C0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0EC3338-1980-95D9-AC35-BAE3C94749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Slide Number Placeholder 5">
            <a:extLst>
              <a:ext uri="{FF2B5EF4-FFF2-40B4-BE49-F238E27FC236}">
                <a16:creationId xmlns:a16="http://schemas.microsoft.com/office/drawing/2014/main" id="{3F830FF1-18C3-7CEB-C2D0-01F77F201FB8}"/>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4120151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Title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78512-6D14-7F6F-EF1B-ADC738CBDC6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ED41E1F-921D-11CC-8E4E-4A4B299A4816}"/>
              </a:ext>
            </a:extLst>
          </p:cNvPr>
          <p:cNvSpPr>
            <a:spLocks noGrp="1"/>
          </p:cNvSpPr>
          <p:nvPr>
            <p:ph type="body" idx="1"/>
          </p:nvPr>
        </p:nvSpPr>
        <p:spPr>
          <a:xfrm>
            <a:off x="831850" y="4589463"/>
            <a:ext cx="10515600" cy="1500187"/>
          </a:xfrm>
        </p:spPr>
        <p:txBody>
          <a:bodyPr/>
          <a:lstStyle>
            <a:lvl1pPr marL="0" indent="0">
              <a:buNone/>
              <a:defRPr sz="2400">
                <a:solidFill>
                  <a:schemeClr val="bg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7" name="Slide Number Placeholder 5">
            <a:extLst>
              <a:ext uri="{FF2B5EF4-FFF2-40B4-BE49-F238E27FC236}">
                <a16:creationId xmlns:a16="http://schemas.microsoft.com/office/drawing/2014/main" id="{332A8C2A-B683-390C-CF80-A64A9FA9D4A6}"/>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8010675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 Logo">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F0FCD047-FB84-EE19-CC72-2770054289D5}"/>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3638754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Meet the 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7" name="Text Placeholder 6">
            <a:extLst>
              <a:ext uri="{FF2B5EF4-FFF2-40B4-BE49-F238E27FC236}">
                <a16:creationId xmlns:a16="http://schemas.microsoft.com/office/drawing/2014/main" id="{411000AC-4E30-F7B5-3EDA-F112065191FF}"/>
              </a:ext>
            </a:extLst>
          </p:cNvPr>
          <p:cNvSpPr>
            <a:spLocks noGrp="1"/>
          </p:cNvSpPr>
          <p:nvPr>
            <p:ph type="body" sz="quarter" idx="14" hasCustomPrompt="1"/>
          </p:nvPr>
        </p:nvSpPr>
        <p:spPr>
          <a:xfrm>
            <a:off x="838200" y="1584608"/>
            <a:ext cx="10515600" cy="365125"/>
          </a:xfrm>
        </p:spPr>
        <p:txBody>
          <a:bodyPr>
            <a:normAutofit/>
          </a:bodyPr>
          <a:lstStyle>
            <a:lvl1pPr marL="0" indent="0">
              <a:buNone/>
              <a:defRPr sz="2000"/>
            </a:lvl1pPr>
          </a:lstStyle>
          <a:p>
            <a:pPr lvl="0"/>
            <a:r>
              <a:rPr lang="en-GB"/>
              <a:t>Body copy</a:t>
            </a:r>
            <a:endParaRPr lang="en-US"/>
          </a:p>
        </p:txBody>
      </p:sp>
      <p:sp>
        <p:nvSpPr>
          <p:cNvPr id="10" name="Picture Placeholder 9">
            <a:extLst>
              <a:ext uri="{FF2B5EF4-FFF2-40B4-BE49-F238E27FC236}">
                <a16:creationId xmlns:a16="http://schemas.microsoft.com/office/drawing/2014/main" id="{70C1C693-D28F-6CF9-1EC5-FDC4E325A0B7}"/>
              </a:ext>
            </a:extLst>
          </p:cNvPr>
          <p:cNvSpPr>
            <a:spLocks noGrp="1"/>
          </p:cNvSpPr>
          <p:nvPr>
            <p:ph type="pic" sz="quarter" idx="15" hasCustomPrompt="1"/>
          </p:nvPr>
        </p:nvSpPr>
        <p:spPr>
          <a:xfrm>
            <a:off x="838201" y="2155805"/>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12" name="Text Placeholder 6">
            <a:extLst>
              <a:ext uri="{FF2B5EF4-FFF2-40B4-BE49-F238E27FC236}">
                <a16:creationId xmlns:a16="http://schemas.microsoft.com/office/drawing/2014/main" id="{3295E225-34C4-309D-F548-AA60C02D24F2}"/>
              </a:ext>
            </a:extLst>
          </p:cNvPr>
          <p:cNvSpPr>
            <a:spLocks noGrp="1"/>
          </p:cNvSpPr>
          <p:nvPr>
            <p:ph type="body" sz="quarter" idx="16" hasCustomPrompt="1"/>
          </p:nvPr>
        </p:nvSpPr>
        <p:spPr>
          <a:xfrm>
            <a:off x="838201" y="3759957"/>
            <a:ext cx="1443924" cy="503921"/>
          </a:xfrm>
        </p:spPr>
        <p:txBody>
          <a:bodyPr>
            <a:normAutofit/>
          </a:bodyPr>
          <a:lstStyle>
            <a:lvl1pPr marL="0" indent="0">
              <a:buNone/>
              <a:defRPr sz="1400"/>
            </a:lvl1pPr>
          </a:lstStyle>
          <a:p>
            <a:pPr lvl="0"/>
            <a:r>
              <a:rPr lang="en-GB"/>
              <a:t>Name and role</a:t>
            </a:r>
            <a:endParaRPr lang="en-US"/>
          </a:p>
        </p:txBody>
      </p:sp>
      <p:sp>
        <p:nvSpPr>
          <p:cNvPr id="40" name="Picture Placeholder 9">
            <a:extLst>
              <a:ext uri="{FF2B5EF4-FFF2-40B4-BE49-F238E27FC236}">
                <a16:creationId xmlns:a16="http://schemas.microsoft.com/office/drawing/2014/main" id="{FD60FBB4-9B1E-4197-892F-1889EB081303}"/>
              </a:ext>
            </a:extLst>
          </p:cNvPr>
          <p:cNvSpPr>
            <a:spLocks noGrp="1"/>
          </p:cNvSpPr>
          <p:nvPr>
            <p:ph type="pic" sz="quarter" idx="17" hasCustomPrompt="1"/>
          </p:nvPr>
        </p:nvSpPr>
        <p:spPr>
          <a:xfrm>
            <a:off x="838201" y="4424110"/>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41" name="Text Placeholder 6">
            <a:extLst>
              <a:ext uri="{FF2B5EF4-FFF2-40B4-BE49-F238E27FC236}">
                <a16:creationId xmlns:a16="http://schemas.microsoft.com/office/drawing/2014/main" id="{EB57878C-C1E0-7B68-B626-2AB3C3BF4EB6}"/>
              </a:ext>
            </a:extLst>
          </p:cNvPr>
          <p:cNvSpPr>
            <a:spLocks noGrp="1"/>
          </p:cNvSpPr>
          <p:nvPr>
            <p:ph type="body" sz="quarter" idx="18" hasCustomPrompt="1"/>
          </p:nvPr>
        </p:nvSpPr>
        <p:spPr>
          <a:xfrm>
            <a:off x="838201" y="6028262"/>
            <a:ext cx="1443924" cy="503921"/>
          </a:xfrm>
        </p:spPr>
        <p:txBody>
          <a:bodyPr>
            <a:normAutofit/>
          </a:bodyPr>
          <a:lstStyle>
            <a:lvl1pPr marL="0" indent="0">
              <a:buNone/>
              <a:defRPr sz="1400"/>
            </a:lvl1pPr>
          </a:lstStyle>
          <a:p>
            <a:pPr lvl="0"/>
            <a:r>
              <a:rPr lang="en-GB"/>
              <a:t>Name and role</a:t>
            </a:r>
            <a:endParaRPr lang="en-US"/>
          </a:p>
        </p:txBody>
      </p:sp>
      <p:sp>
        <p:nvSpPr>
          <p:cNvPr id="42" name="Picture Placeholder 9">
            <a:extLst>
              <a:ext uri="{FF2B5EF4-FFF2-40B4-BE49-F238E27FC236}">
                <a16:creationId xmlns:a16="http://schemas.microsoft.com/office/drawing/2014/main" id="{AC0F9E7A-E19A-F2D9-D570-48D05E74D022}"/>
              </a:ext>
            </a:extLst>
          </p:cNvPr>
          <p:cNvSpPr>
            <a:spLocks noGrp="1"/>
          </p:cNvSpPr>
          <p:nvPr>
            <p:ph type="pic" sz="quarter" idx="19" hasCustomPrompt="1"/>
          </p:nvPr>
        </p:nvSpPr>
        <p:spPr>
          <a:xfrm>
            <a:off x="2587907" y="2155805"/>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43" name="Text Placeholder 6">
            <a:extLst>
              <a:ext uri="{FF2B5EF4-FFF2-40B4-BE49-F238E27FC236}">
                <a16:creationId xmlns:a16="http://schemas.microsoft.com/office/drawing/2014/main" id="{20C46FAF-E794-5428-3A5E-362CBD71AA5B}"/>
              </a:ext>
            </a:extLst>
          </p:cNvPr>
          <p:cNvSpPr>
            <a:spLocks noGrp="1"/>
          </p:cNvSpPr>
          <p:nvPr>
            <p:ph type="body" sz="quarter" idx="20" hasCustomPrompt="1"/>
          </p:nvPr>
        </p:nvSpPr>
        <p:spPr>
          <a:xfrm>
            <a:off x="2587907" y="3759957"/>
            <a:ext cx="1443924" cy="503921"/>
          </a:xfrm>
        </p:spPr>
        <p:txBody>
          <a:bodyPr>
            <a:normAutofit/>
          </a:bodyPr>
          <a:lstStyle>
            <a:lvl1pPr marL="0" indent="0">
              <a:buNone/>
              <a:defRPr sz="1400"/>
            </a:lvl1pPr>
          </a:lstStyle>
          <a:p>
            <a:pPr lvl="0"/>
            <a:r>
              <a:rPr lang="en-GB"/>
              <a:t>Name and role</a:t>
            </a:r>
            <a:endParaRPr lang="en-US"/>
          </a:p>
        </p:txBody>
      </p:sp>
      <p:sp>
        <p:nvSpPr>
          <p:cNvPr id="44" name="Picture Placeholder 9">
            <a:extLst>
              <a:ext uri="{FF2B5EF4-FFF2-40B4-BE49-F238E27FC236}">
                <a16:creationId xmlns:a16="http://schemas.microsoft.com/office/drawing/2014/main" id="{E0E4B6CC-F1B6-499F-EB5F-5A460EA40669}"/>
              </a:ext>
            </a:extLst>
          </p:cNvPr>
          <p:cNvSpPr>
            <a:spLocks noGrp="1"/>
          </p:cNvSpPr>
          <p:nvPr>
            <p:ph type="pic" sz="quarter" idx="21" hasCustomPrompt="1"/>
          </p:nvPr>
        </p:nvSpPr>
        <p:spPr>
          <a:xfrm>
            <a:off x="2587907" y="4424110"/>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45" name="Text Placeholder 6">
            <a:extLst>
              <a:ext uri="{FF2B5EF4-FFF2-40B4-BE49-F238E27FC236}">
                <a16:creationId xmlns:a16="http://schemas.microsoft.com/office/drawing/2014/main" id="{962A8F01-EBA3-240E-FB7A-B7A1904C92C4}"/>
              </a:ext>
            </a:extLst>
          </p:cNvPr>
          <p:cNvSpPr>
            <a:spLocks noGrp="1"/>
          </p:cNvSpPr>
          <p:nvPr>
            <p:ph type="body" sz="quarter" idx="22" hasCustomPrompt="1"/>
          </p:nvPr>
        </p:nvSpPr>
        <p:spPr>
          <a:xfrm>
            <a:off x="2587907" y="6028262"/>
            <a:ext cx="1443924" cy="503921"/>
          </a:xfrm>
        </p:spPr>
        <p:txBody>
          <a:bodyPr>
            <a:normAutofit/>
          </a:bodyPr>
          <a:lstStyle>
            <a:lvl1pPr marL="0" indent="0">
              <a:buNone/>
              <a:defRPr sz="1400"/>
            </a:lvl1pPr>
          </a:lstStyle>
          <a:p>
            <a:pPr lvl="0"/>
            <a:r>
              <a:rPr lang="en-GB"/>
              <a:t>Name and role</a:t>
            </a:r>
            <a:endParaRPr lang="en-US"/>
          </a:p>
        </p:txBody>
      </p:sp>
      <p:sp>
        <p:nvSpPr>
          <p:cNvPr id="46" name="Picture Placeholder 9">
            <a:extLst>
              <a:ext uri="{FF2B5EF4-FFF2-40B4-BE49-F238E27FC236}">
                <a16:creationId xmlns:a16="http://schemas.microsoft.com/office/drawing/2014/main" id="{D857D899-FBA8-A12E-C106-B49D15268897}"/>
              </a:ext>
            </a:extLst>
          </p:cNvPr>
          <p:cNvSpPr>
            <a:spLocks noGrp="1"/>
          </p:cNvSpPr>
          <p:nvPr>
            <p:ph type="pic" sz="quarter" idx="23" hasCustomPrompt="1"/>
          </p:nvPr>
        </p:nvSpPr>
        <p:spPr>
          <a:xfrm>
            <a:off x="4337612" y="2155805"/>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47" name="Text Placeholder 6">
            <a:extLst>
              <a:ext uri="{FF2B5EF4-FFF2-40B4-BE49-F238E27FC236}">
                <a16:creationId xmlns:a16="http://schemas.microsoft.com/office/drawing/2014/main" id="{0EB8FF3C-69A5-3282-B4E3-54305B2417D2}"/>
              </a:ext>
            </a:extLst>
          </p:cNvPr>
          <p:cNvSpPr>
            <a:spLocks noGrp="1"/>
          </p:cNvSpPr>
          <p:nvPr>
            <p:ph type="body" sz="quarter" idx="24" hasCustomPrompt="1"/>
          </p:nvPr>
        </p:nvSpPr>
        <p:spPr>
          <a:xfrm>
            <a:off x="4337612" y="3759957"/>
            <a:ext cx="1443924" cy="503921"/>
          </a:xfrm>
        </p:spPr>
        <p:txBody>
          <a:bodyPr>
            <a:normAutofit/>
          </a:bodyPr>
          <a:lstStyle>
            <a:lvl1pPr marL="0" indent="0">
              <a:buNone/>
              <a:defRPr sz="1400"/>
            </a:lvl1pPr>
          </a:lstStyle>
          <a:p>
            <a:pPr lvl="0"/>
            <a:r>
              <a:rPr lang="en-GB"/>
              <a:t>Name and role</a:t>
            </a:r>
            <a:endParaRPr lang="en-US"/>
          </a:p>
        </p:txBody>
      </p:sp>
      <p:sp>
        <p:nvSpPr>
          <p:cNvPr id="48" name="Picture Placeholder 9">
            <a:extLst>
              <a:ext uri="{FF2B5EF4-FFF2-40B4-BE49-F238E27FC236}">
                <a16:creationId xmlns:a16="http://schemas.microsoft.com/office/drawing/2014/main" id="{B51A2235-034E-D55D-E027-FF82E82C638C}"/>
              </a:ext>
            </a:extLst>
          </p:cNvPr>
          <p:cNvSpPr>
            <a:spLocks noGrp="1"/>
          </p:cNvSpPr>
          <p:nvPr>
            <p:ph type="pic" sz="quarter" idx="25" hasCustomPrompt="1"/>
          </p:nvPr>
        </p:nvSpPr>
        <p:spPr>
          <a:xfrm>
            <a:off x="4337612" y="4424110"/>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49" name="Text Placeholder 6">
            <a:extLst>
              <a:ext uri="{FF2B5EF4-FFF2-40B4-BE49-F238E27FC236}">
                <a16:creationId xmlns:a16="http://schemas.microsoft.com/office/drawing/2014/main" id="{1694BF64-8753-C152-6D4B-578364F1E385}"/>
              </a:ext>
            </a:extLst>
          </p:cNvPr>
          <p:cNvSpPr>
            <a:spLocks noGrp="1"/>
          </p:cNvSpPr>
          <p:nvPr>
            <p:ph type="body" sz="quarter" idx="26" hasCustomPrompt="1"/>
          </p:nvPr>
        </p:nvSpPr>
        <p:spPr>
          <a:xfrm>
            <a:off x="4337612" y="6028262"/>
            <a:ext cx="1443924" cy="503921"/>
          </a:xfrm>
        </p:spPr>
        <p:txBody>
          <a:bodyPr>
            <a:normAutofit/>
          </a:bodyPr>
          <a:lstStyle>
            <a:lvl1pPr marL="0" indent="0">
              <a:buNone/>
              <a:defRPr sz="1400"/>
            </a:lvl1pPr>
          </a:lstStyle>
          <a:p>
            <a:pPr lvl="0"/>
            <a:r>
              <a:rPr lang="en-GB"/>
              <a:t>Name and role</a:t>
            </a:r>
            <a:endParaRPr lang="en-US"/>
          </a:p>
        </p:txBody>
      </p:sp>
      <p:sp>
        <p:nvSpPr>
          <p:cNvPr id="50" name="Picture Placeholder 9">
            <a:extLst>
              <a:ext uri="{FF2B5EF4-FFF2-40B4-BE49-F238E27FC236}">
                <a16:creationId xmlns:a16="http://schemas.microsoft.com/office/drawing/2014/main" id="{B0029823-460A-9E20-2236-833D2347D2FE}"/>
              </a:ext>
            </a:extLst>
          </p:cNvPr>
          <p:cNvSpPr>
            <a:spLocks noGrp="1"/>
          </p:cNvSpPr>
          <p:nvPr>
            <p:ph type="pic" sz="quarter" idx="27" hasCustomPrompt="1"/>
          </p:nvPr>
        </p:nvSpPr>
        <p:spPr>
          <a:xfrm>
            <a:off x="6009705" y="2155805"/>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51" name="Text Placeholder 6">
            <a:extLst>
              <a:ext uri="{FF2B5EF4-FFF2-40B4-BE49-F238E27FC236}">
                <a16:creationId xmlns:a16="http://schemas.microsoft.com/office/drawing/2014/main" id="{8424E0A0-A2FC-AB8A-F0EF-E694C6E68EC4}"/>
              </a:ext>
            </a:extLst>
          </p:cNvPr>
          <p:cNvSpPr>
            <a:spLocks noGrp="1"/>
          </p:cNvSpPr>
          <p:nvPr>
            <p:ph type="body" sz="quarter" idx="28" hasCustomPrompt="1"/>
          </p:nvPr>
        </p:nvSpPr>
        <p:spPr>
          <a:xfrm>
            <a:off x="6009705" y="3759957"/>
            <a:ext cx="1443924" cy="503921"/>
          </a:xfrm>
        </p:spPr>
        <p:txBody>
          <a:bodyPr>
            <a:normAutofit/>
          </a:bodyPr>
          <a:lstStyle>
            <a:lvl1pPr marL="0" indent="0">
              <a:buNone/>
              <a:defRPr sz="1400"/>
            </a:lvl1pPr>
          </a:lstStyle>
          <a:p>
            <a:pPr lvl="0"/>
            <a:r>
              <a:rPr lang="en-GB"/>
              <a:t>Name and role</a:t>
            </a:r>
            <a:endParaRPr lang="en-US"/>
          </a:p>
        </p:txBody>
      </p:sp>
      <p:sp>
        <p:nvSpPr>
          <p:cNvPr id="52" name="Picture Placeholder 9">
            <a:extLst>
              <a:ext uri="{FF2B5EF4-FFF2-40B4-BE49-F238E27FC236}">
                <a16:creationId xmlns:a16="http://schemas.microsoft.com/office/drawing/2014/main" id="{C8A9DFDD-D3E6-D789-50B2-2E68864FE485}"/>
              </a:ext>
            </a:extLst>
          </p:cNvPr>
          <p:cNvSpPr>
            <a:spLocks noGrp="1"/>
          </p:cNvSpPr>
          <p:nvPr>
            <p:ph type="pic" sz="quarter" idx="29" hasCustomPrompt="1"/>
          </p:nvPr>
        </p:nvSpPr>
        <p:spPr>
          <a:xfrm>
            <a:off x="6009705" y="4424110"/>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53" name="Text Placeholder 6">
            <a:extLst>
              <a:ext uri="{FF2B5EF4-FFF2-40B4-BE49-F238E27FC236}">
                <a16:creationId xmlns:a16="http://schemas.microsoft.com/office/drawing/2014/main" id="{412EC730-B5A2-277F-084B-5EB2AD34C16C}"/>
              </a:ext>
            </a:extLst>
          </p:cNvPr>
          <p:cNvSpPr>
            <a:spLocks noGrp="1"/>
          </p:cNvSpPr>
          <p:nvPr>
            <p:ph type="body" sz="quarter" idx="30" hasCustomPrompt="1"/>
          </p:nvPr>
        </p:nvSpPr>
        <p:spPr>
          <a:xfrm>
            <a:off x="6009705" y="6028262"/>
            <a:ext cx="1443924" cy="503921"/>
          </a:xfrm>
        </p:spPr>
        <p:txBody>
          <a:bodyPr>
            <a:normAutofit/>
          </a:bodyPr>
          <a:lstStyle>
            <a:lvl1pPr marL="0" indent="0">
              <a:buNone/>
              <a:defRPr sz="1400"/>
            </a:lvl1pPr>
          </a:lstStyle>
          <a:p>
            <a:pPr lvl="0"/>
            <a:r>
              <a:rPr lang="en-GB"/>
              <a:t>Name and role</a:t>
            </a:r>
            <a:endParaRPr lang="en-US"/>
          </a:p>
        </p:txBody>
      </p:sp>
      <p:sp>
        <p:nvSpPr>
          <p:cNvPr id="54" name="Picture Placeholder 9">
            <a:extLst>
              <a:ext uri="{FF2B5EF4-FFF2-40B4-BE49-F238E27FC236}">
                <a16:creationId xmlns:a16="http://schemas.microsoft.com/office/drawing/2014/main" id="{A78CE7D8-4E09-73AE-6E71-FDA9535D8377}"/>
              </a:ext>
            </a:extLst>
          </p:cNvPr>
          <p:cNvSpPr>
            <a:spLocks noGrp="1"/>
          </p:cNvSpPr>
          <p:nvPr>
            <p:ph type="pic" sz="quarter" idx="31" hasCustomPrompt="1"/>
          </p:nvPr>
        </p:nvSpPr>
        <p:spPr>
          <a:xfrm>
            <a:off x="7677715" y="2155805"/>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55" name="Text Placeholder 6">
            <a:extLst>
              <a:ext uri="{FF2B5EF4-FFF2-40B4-BE49-F238E27FC236}">
                <a16:creationId xmlns:a16="http://schemas.microsoft.com/office/drawing/2014/main" id="{816D0682-6DFB-D7E4-0A84-B584CE834002}"/>
              </a:ext>
            </a:extLst>
          </p:cNvPr>
          <p:cNvSpPr>
            <a:spLocks noGrp="1"/>
          </p:cNvSpPr>
          <p:nvPr>
            <p:ph type="body" sz="quarter" idx="32" hasCustomPrompt="1"/>
          </p:nvPr>
        </p:nvSpPr>
        <p:spPr>
          <a:xfrm>
            <a:off x="7677715" y="3759957"/>
            <a:ext cx="1443924" cy="503921"/>
          </a:xfrm>
        </p:spPr>
        <p:txBody>
          <a:bodyPr>
            <a:normAutofit/>
          </a:bodyPr>
          <a:lstStyle>
            <a:lvl1pPr marL="0" indent="0">
              <a:buNone/>
              <a:defRPr sz="1400"/>
            </a:lvl1pPr>
          </a:lstStyle>
          <a:p>
            <a:pPr lvl="0"/>
            <a:r>
              <a:rPr lang="en-GB"/>
              <a:t>Name and role</a:t>
            </a:r>
            <a:endParaRPr lang="en-US"/>
          </a:p>
        </p:txBody>
      </p:sp>
      <p:sp>
        <p:nvSpPr>
          <p:cNvPr id="58" name="Picture Placeholder 9">
            <a:extLst>
              <a:ext uri="{FF2B5EF4-FFF2-40B4-BE49-F238E27FC236}">
                <a16:creationId xmlns:a16="http://schemas.microsoft.com/office/drawing/2014/main" id="{012ACF81-1724-0E5C-8E71-512D89418BF1}"/>
              </a:ext>
            </a:extLst>
          </p:cNvPr>
          <p:cNvSpPr>
            <a:spLocks noGrp="1"/>
          </p:cNvSpPr>
          <p:nvPr>
            <p:ph type="pic" sz="quarter" idx="33" hasCustomPrompt="1"/>
          </p:nvPr>
        </p:nvSpPr>
        <p:spPr>
          <a:xfrm>
            <a:off x="9345724" y="2155805"/>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59" name="Text Placeholder 6">
            <a:extLst>
              <a:ext uri="{FF2B5EF4-FFF2-40B4-BE49-F238E27FC236}">
                <a16:creationId xmlns:a16="http://schemas.microsoft.com/office/drawing/2014/main" id="{9A2861CA-1AB0-5C20-AAB9-E17AFF571628}"/>
              </a:ext>
            </a:extLst>
          </p:cNvPr>
          <p:cNvSpPr>
            <a:spLocks noGrp="1"/>
          </p:cNvSpPr>
          <p:nvPr>
            <p:ph type="body" sz="quarter" idx="34" hasCustomPrompt="1"/>
          </p:nvPr>
        </p:nvSpPr>
        <p:spPr>
          <a:xfrm>
            <a:off x="9345724" y="3759957"/>
            <a:ext cx="1443924" cy="503921"/>
          </a:xfrm>
        </p:spPr>
        <p:txBody>
          <a:bodyPr>
            <a:normAutofit/>
          </a:bodyPr>
          <a:lstStyle>
            <a:lvl1pPr marL="0" indent="0">
              <a:buNone/>
              <a:defRPr sz="1400"/>
            </a:lvl1pPr>
          </a:lstStyle>
          <a:p>
            <a:pPr lvl="0"/>
            <a:r>
              <a:rPr lang="en-GB"/>
              <a:t>Name and role</a:t>
            </a:r>
            <a:endParaRPr lang="en-US"/>
          </a:p>
        </p:txBody>
      </p:sp>
    </p:spTree>
    <p:extLst>
      <p:ext uri="{BB962C8B-B14F-4D97-AF65-F5344CB8AC3E}">
        <p14:creationId xmlns:p14="http://schemas.microsoft.com/office/powerpoint/2010/main" val="20664492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ex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7" name="Text Placeholder 6">
            <a:extLst>
              <a:ext uri="{FF2B5EF4-FFF2-40B4-BE49-F238E27FC236}">
                <a16:creationId xmlns:a16="http://schemas.microsoft.com/office/drawing/2014/main" id="{333B7811-8FE4-BB03-E05E-C6942C672BA9}"/>
              </a:ext>
            </a:extLst>
          </p:cNvPr>
          <p:cNvSpPr>
            <a:spLocks noGrp="1"/>
          </p:cNvSpPr>
          <p:nvPr>
            <p:ph type="body" sz="quarter" idx="13" hasCustomPrompt="1"/>
          </p:nvPr>
        </p:nvSpPr>
        <p:spPr>
          <a:xfrm>
            <a:off x="838200" y="1595295"/>
            <a:ext cx="10515600" cy="446865"/>
          </a:xfrm>
        </p:spPr>
        <p:txBody>
          <a:bodyPr>
            <a:normAutofit/>
          </a:bodyPr>
          <a:lstStyle>
            <a:lvl1pPr marL="0" indent="0">
              <a:buNone/>
              <a:defRPr sz="2000" b="1"/>
            </a:lvl1pPr>
          </a:lstStyle>
          <a:p>
            <a:pPr lvl="0"/>
            <a:r>
              <a:rPr lang="en-GB"/>
              <a:t>Subheading</a:t>
            </a:r>
            <a:endParaRPr lang="en-US"/>
          </a:p>
        </p:txBody>
      </p:sp>
      <p:sp>
        <p:nvSpPr>
          <p:cNvPr id="8" name="Text Placeholder 6">
            <a:extLst>
              <a:ext uri="{FF2B5EF4-FFF2-40B4-BE49-F238E27FC236}">
                <a16:creationId xmlns:a16="http://schemas.microsoft.com/office/drawing/2014/main" id="{9D040501-9649-1819-ACF7-6209167EC2BF}"/>
              </a:ext>
            </a:extLst>
          </p:cNvPr>
          <p:cNvSpPr>
            <a:spLocks noGrp="1"/>
          </p:cNvSpPr>
          <p:nvPr>
            <p:ph type="body" sz="quarter" idx="14" hasCustomPrompt="1"/>
          </p:nvPr>
        </p:nvSpPr>
        <p:spPr>
          <a:xfrm>
            <a:off x="838200" y="2296160"/>
            <a:ext cx="10515600" cy="3628387"/>
          </a:xfrm>
        </p:spPr>
        <p:txBody>
          <a:bodyPr>
            <a:normAutofit/>
          </a:bodyPr>
          <a:lstStyle>
            <a:lvl1pPr marL="0" indent="0">
              <a:buNone/>
              <a:defRPr sz="2000"/>
            </a:lvl1pPr>
          </a:lstStyle>
          <a:p>
            <a:pPr lvl="0"/>
            <a:r>
              <a:rPr lang="en-GB"/>
              <a:t>Body copy</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100582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B0AE7-6B38-16CA-4A95-962BD803C8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1F3559D-5B05-428C-D729-AA7C211A32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0A4898-1D62-3A7D-5685-9F18F6267AB3}"/>
              </a:ext>
            </a:extLst>
          </p:cNvPr>
          <p:cNvSpPr>
            <a:spLocks noGrp="1"/>
          </p:cNvSpPr>
          <p:nvPr>
            <p:ph type="dt" sz="half" idx="10"/>
          </p:nvPr>
        </p:nvSpPr>
        <p:spPr/>
        <p:txBody>
          <a:bodyPr/>
          <a:lstStyle/>
          <a:p>
            <a:fld id="{BD604C62-74ED-4AB8-9BD4-EE564D359AC1}" type="datetimeFigureOut">
              <a:rPr lang="en-GB" smtClean="0"/>
              <a:t>06/08/2026</a:t>
            </a:fld>
            <a:endParaRPr lang="en-GB"/>
          </a:p>
        </p:txBody>
      </p:sp>
      <p:sp>
        <p:nvSpPr>
          <p:cNvPr id="5" name="Footer Placeholder 4">
            <a:extLst>
              <a:ext uri="{FF2B5EF4-FFF2-40B4-BE49-F238E27FC236}">
                <a16:creationId xmlns:a16="http://schemas.microsoft.com/office/drawing/2014/main" id="{412DF827-B23A-35ED-313C-02290689FF2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634B61-67C6-A388-BC33-B88D5966F678}"/>
              </a:ext>
            </a:extLst>
          </p:cNvPr>
          <p:cNvSpPr>
            <a:spLocks noGrp="1"/>
          </p:cNvSpPr>
          <p:nvPr>
            <p:ph type="sldNum" sz="quarter" idx="12"/>
          </p:nvPr>
        </p:nvSpPr>
        <p:spPr/>
        <p:txBody>
          <a:bodyPr/>
          <a:lstStyle/>
          <a:p>
            <a:fld id="{28F1F1A1-3D37-4A51-BF59-41756FA45CEE}" type="slidenum">
              <a:rPr lang="en-GB" smtClean="0"/>
              <a:t>‹#›</a:t>
            </a:fld>
            <a:endParaRPr lang="en-GB"/>
          </a:p>
        </p:txBody>
      </p:sp>
    </p:spTree>
    <p:extLst>
      <p:ext uri="{BB962C8B-B14F-4D97-AF65-F5344CB8AC3E}">
        <p14:creationId xmlns:p14="http://schemas.microsoft.com/office/powerpoint/2010/main" val="27089454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oxing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6144326" y="2217217"/>
            <a:ext cx="2556410" cy="3463391"/>
          </a:xfrm>
          <a:prstGeom prst="rect">
            <a:avLst/>
          </a:prstGeom>
          <a:solidFill>
            <a:schemeClr val="accent1">
              <a:lumMod val="40000"/>
              <a:lumOff val="6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B553DFC-D024-A6CC-E479-0A1EAFF44547}"/>
              </a:ext>
            </a:extLst>
          </p:cNvPr>
          <p:cNvSpPr/>
          <p:nvPr userDrawn="1"/>
        </p:nvSpPr>
        <p:spPr>
          <a:xfrm>
            <a:off x="8797389" y="2217217"/>
            <a:ext cx="2556410" cy="3463391"/>
          </a:xfrm>
          <a:prstGeom prst="rect">
            <a:avLst/>
          </a:prstGeom>
          <a:solidFill>
            <a:schemeClr val="accent1">
              <a:lumMod val="20000"/>
              <a:lumOff val="80000"/>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2000"/>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2000"/>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2000"/>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20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31259067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Boxing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3369658"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4411172" y="2217215"/>
            <a:ext cx="3369657"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7984144" y="2217215"/>
            <a:ext cx="3369657" cy="3463391"/>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8171170" y="2395538"/>
            <a:ext cx="3025467" cy="3122612"/>
          </a:xfrm>
        </p:spPr>
        <p:txBody>
          <a:bodyPr lIns="0" tIns="0" rIns="0" bIns="0">
            <a:normAutofit/>
          </a:bodyPr>
          <a:lstStyle>
            <a:lvl1pPr marL="0" indent="0">
              <a:buNone/>
              <a:defRPr sz="20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336965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411172" y="1839918"/>
            <a:ext cx="3369656"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7984141" y="1839918"/>
            <a:ext cx="3369655"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4583266" y="2418761"/>
            <a:ext cx="3025467" cy="3122612"/>
          </a:xfrm>
        </p:spPr>
        <p:txBody>
          <a:bodyPr lIns="0" tIns="0" rIns="0" bIns="0">
            <a:normAutofit/>
          </a:bodyPr>
          <a:lstStyle>
            <a:lvl1pPr marL="0" indent="0">
              <a:buNone/>
              <a:defRPr sz="2000"/>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3025467" cy="3122612"/>
          </a:xfrm>
        </p:spPr>
        <p:txBody>
          <a:bodyPr lIns="0" tIns="0" rIns="0" bIns="0">
            <a:normAutofit/>
          </a:bodyPr>
          <a:lstStyle>
            <a:lvl1pPr marL="0" indent="0">
              <a:buNone/>
              <a:defRPr sz="2000"/>
            </a:lvl1pPr>
          </a:lstStyle>
          <a:p>
            <a:pPr lvl="0"/>
            <a:r>
              <a:rPr lang="en-US"/>
              <a:t>Body text</a:t>
            </a:r>
          </a:p>
        </p:txBody>
      </p:sp>
    </p:spTree>
    <p:extLst>
      <p:ext uri="{BB962C8B-B14F-4D97-AF65-F5344CB8AC3E}">
        <p14:creationId xmlns:p14="http://schemas.microsoft.com/office/powerpoint/2010/main" val="12645159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Boxing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5157998"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6195801" y="2217214"/>
            <a:ext cx="5157998"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515799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6195801" y="1838199"/>
            <a:ext cx="5157998"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6355422" y="2395538"/>
            <a:ext cx="4826283" cy="3122612"/>
          </a:xfrm>
        </p:spPr>
        <p:txBody>
          <a:bodyPr lIns="0" tIns="0" rIns="0" bIns="0">
            <a:normAutofit/>
          </a:bodyPr>
          <a:lstStyle>
            <a:lvl1pPr marL="0" indent="0">
              <a:buNone/>
              <a:defRPr sz="2000"/>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4815970" cy="3122612"/>
          </a:xfrm>
        </p:spPr>
        <p:txBody>
          <a:bodyPr lIns="0" tIns="0" rIns="0" bIns="0">
            <a:normAutofit/>
          </a:bodyPr>
          <a:lstStyle>
            <a:lvl1pPr marL="0" indent="0">
              <a:buNone/>
              <a:defRPr sz="2000"/>
            </a:lvl1pPr>
          </a:lstStyle>
          <a:p>
            <a:pPr lvl="0"/>
            <a:r>
              <a:rPr lang="en-US"/>
              <a:t>Body text</a:t>
            </a:r>
          </a:p>
        </p:txBody>
      </p:sp>
    </p:spTree>
    <p:extLst>
      <p:ext uri="{BB962C8B-B14F-4D97-AF65-F5344CB8AC3E}">
        <p14:creationId xmlns:p14="http://schemas.microsoft.com/office/powerpoint/2010/main" val="27121815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Boxing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6144326" y="2217217"/>
            <a:ext cx="2556410" cy="346339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B553DFC-D024-A6CC-E479-0A1EAFF44547}"/>
              </a:ext>
            </a:extLst>
          </p:cNvPr>
          <p:cNvSpPr/>
          <p:nvPr userDrawn="1"/>
        </p:nvSpPr>
        <p:spPr>
          <a:xfrm>
            <a:off x="8797389" y="2217217"/>
            <a:ext cx="2556410" cy="346339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2000"/>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2000"/>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20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17109231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Boxing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3369658"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4411172" y="2217215"/>
            <a:ext cx="3369657" cy="346339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7984144" y="2217215"/>
            <a:ext cx="3369657" cy="346339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8171170" y="2395538"/>
            <a:ext cx="3025467" cy="3122612"/>
          </a:xfrm>
        </p:spPr>
        <p:txBody>
          <a:bodyPr lIns="0" tIns="0" rIns="0" bIns="0">
            <a:normAutofit/>
          </a:bodyPr>
          <a:lstStyle>
            <a:lvl1pPr marL="0" indent="0">
              <a:buNone/>
              <a:defRPr sz="20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336965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411172" y="1839918"/>
            <a:ext cx="3369656"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7984141" y="1839918"/>
            <a:ext cx="3369655"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4583266" y="2418761"/>
            <a:ext cx="3025467"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3025467" cy="3122612"/>
          </a:xfrm>
        </p:spPr>
        <p:txBody>
          <a:bodyPr lIns="0" tIns="0" rIns="0" bIns="0">
            <a:normAutofit/>
          </a:bodyPr>
          <a:lstStyle>
            <a:lvl1pPr marL="0" indent="0">
              <a:buNone/>
              <a:defRPr sz="2000"/>
            </a:lvl1pPr>
          </a:lstStyle>
          <a:p>
            <a:pPr lvl="0"/>
            <a:r>
              <a:rPr lang="en-US"/>
              <a:t>Body text</a:t>
            </a:r>
          </a:p>
        </p:txBody>
      </p:sp>
    </p:spTree>
    <p:extLst>
      <p:ext uri="{BB962C8B-B14F-4D97-AF65-F5344CB8AC3E}">
        <p14:creationId xmlns:p14="http://schemas.microsoft.com/office/powerpoint/2010/main" val="21749788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2_Boxing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5157998"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6195801" y="2217214"/>
            <a:ext cx="5157998" cy="346339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515799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6195801" y="1838199"/>
            <a:ext cx="5157998"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6355422" y="2395538"/>
            <a:ext cx="4826283" cy="3122612"/>
          </a:xfrm>
        </p:spPr>
        <p:txBody>
          <a:bodyPr lIns="0" tIns="0" rIns="0" bIns="0">
            <a:normAutofit/>
          </a:bodyPr>
          <a:lstStyle>
            <a:lvl1pPr marL="0" indent="0">
              <a:buNone/>
              <a:defRPr sz="2000"/>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4815970" cy="3122612"/>
          </a:xfrm>
        </p:spPr>
        <p:txBody>
          <a:bodyPr lIns="0" tIns="0" rIns="0" bIns="0">
            <a:normAutofit/>
          </a:bodyPr>
          <a:lstStyle>
            <a:lvl1pPr marL="0" indent="0">
              <a:buNone/>
              <a:defRPr sz="2000"/>
            </a:lvl1pPr>
          </a:lstStyle>
          <a:p>
            <a:pPr lvl="0"/>
            <a:r>
              <a:rPr lang="en-US"/>
              <a:t>Body text</a:t>
            </a:r>
          </a:p>
        </p:txBody>
      </p:sp>
    </p:spTree>
    <p:extLst>
      <p:ext uri="{BB962C8B-B14F-4D97-AF65-F5344CB8AC3E}">
        <p14:creationId xmlns:p14="http://schemas.microsoft.com/office/powerpoint/2010/main" val="18601543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2_Boxing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6144326" y="2217217"/>
            <a:ext cx="2556410"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B553DFC-D024-A6CC-E479-0A1EAFF44547}"/>
              </a:ext>
            </a:extLst>
          </p:cNvPr>
          <p:cNvSpPr/>
          <p:nvPr userDrawn="1"/>
        </p:nvSpPr>
        <p:spPr>
          <a:xfrm>
            <a:off x="8797389" y="2217217"/>
            <a:ext cx="2556410"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2000"/>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2000"/>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2000"/>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20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2278685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Boxing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3369658"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4411172" y="2217215"/>
            <a:ext cx="3369657"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7984144" y="2217215"/>
            <a:ext cx="3369657"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8171170" y="2395538"/>
            <a:ext cx="3025467" cy="3122612"/>
          </a:xfrm>
        </p:spPr>
        <p:txBody>
          <a:bodyPr lIns="0" tIns="0" rIns="0" bIns="0">
            <a:normAutofit/>
          </a:bodyPr>
          <a:lstStyle>
            <a:lvl1pPr marL="0" indent="0">
              <a:buNone/>
              <a:defRPr sz="20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336965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411172" y="1839918"/>
            <a:ext cx="3369656"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7984141" y="1839918"/>
            <a:ext cx="3369655"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4583266" y="2418761"/>
            <a:ext cx="3025467" cy="3122612"/>
          </a:xfrm>
        </p:spPr>
        <p:txBody>
          <a:bodyPr lIns="0" tIns="0" rIns="0" bIns="0">
            <a:normAutofit/>
          </a:bodyPr>
          <a:lstStyle>
            <a:lvl1pPr marL="0" indent="0">
              <a:buNone/>
              <a:defRPr sz="2000"/>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3025467" cy="3122612"/>
          </a:xfrm>
        </p:spPr>
        <p:txBody>
          <a:bodyPr lIns="0" tIns="0" rIns="0" bIns="0">
            <a:normAutofit/>
          </a:bodyPr>
          <a:lstStyle>
            <a:lvl1pPr marL="0" indent="0">
              <a:buNone/>
              <a:defRPr sz="2000"/>
            </a:lvl1pPr>
          </a:lstStyle>
          <a:p>
            <a:pPr lvl="0"/>
            <a:r>
              <a:rPr lang="en-US"/>
              <a:t>Body text</a:t>
            </a:r>
          </a:p>
        </p:txBody>
      </p:sp>
    </p:spTree>
    <p:extLst>
      <p:ext uri="{BB962C8B-B14F-4D97-AF65-F5344CB8AC3E}">
        <p14:creationId xmlns:p14="http://schemas.microsoft.com/office/powerpoint/2010/main" val="32584373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Boxing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5157998"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6195801" y="2217214"/>
            <a:ext cx="5157998"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515799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6195801" y="1838199"/>
            <a:ext cx="5157998"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6355422" y="2395538"/>
            <a:ext cx="4826283" cy="3122612"/>
          </a:xfrm>
        </p:spPr>
        <p:txBody>
          <a:bodyPr lIns="0" tIns="0" rIns="0" bIns="0">
            <a:normAutofit/>
          </a:bodyPr>
          <a:lstStyle>
            <a:lvl1pPr marL="0" indent="0">
              <a:buNone/>
              <a:defRPr sz="2000"/>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4815970" cy="3122612"/>
          </a:xfrm>
        </p:spPr>
        <p:txBody>
          <a:bodyPr lIns="0" tIns="0" rIns="0" bIns="0">
            <a:normAutofit/>
          </a:bodyPr>
          <a:lstStyle>
            <a:lvl1pPr marL="0" indent="0">
              <a:buNone/>
              <a:defRPr sz="2000"/>
            </a:lvl1pPr>
          </a:lstStyle>
          <a:p>
            <a:pPr lvl="0"/>
            <a:r>
              <a:rPr lang="en-US"/>
              <a:t>Body text</a:t>
            </a:r>
          </a:p>
        </p:txBody>
      </p:sp>
    </p:spTree>
    <p:extLst>
      <p:ext uri="{BB962C8B-B14F-4D97-AF65-F5344CB8AC3E}">
        <p14:creationId xmlns:p14="http://schemas.microsoft.com/office/powerpoint/2010/main" val="692373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ections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838200" y="2395538"/>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575306" y="2416712"/>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334872" y="2417844"/>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9118135" y="2443705"/>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97793"/>
            <a:ext cx="2257423"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574609" y="1897793"/>
            <a:ext cx="2256889"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334872" y="1897793"/>
            <a:ext cx="2257423"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9118832" y="1897793"/>
            <a:ext cx="2269979" cy="365125"/>
          </a:xfrm>
        </p:spPr>
        <p:txBody>
          <a:bodyPr lIns="0" tIns="0" rIns="0" bIns="0">
            <a:normAutofit/>
          </a:bodyPr>
          <a:lstStyle>
            <a:lvl1pPr marL="0" indent="0">
              <a:buNone/>
              <a:defRPr sz="2000" b="1"/>
            </a:lvl1pPr>
          </a:lstStyle>
          <a:p>
            <a:pPr lvl="0"/>
            <a:r>
              <a:rPr lang="en-US"/>
              <a:t>Heading</a:t>
            </a:r>
          </a:p>
        </p:txBody>
      </p:sp>
      <p:cxnSp>
        <p:nvCxnSpPr>
          <p:cNvPr id="8" name="Straight Connector 7">
            <a:extLst>
              <a:ext uri="{FF2B5EF4-FFF2-40B4-BE49-F238E27FC236}">
                <a16:creationId xmlns:a16="http://schemas.microsoft.com/office/drawing/2014/main" id="{F8F54397-4FD4-60AA-2723-27D999CE128D}"/>
              </a:ext>
            </a:extLst>
          </p:cNvPr>
          <p:cNvCxnSpPr/>
          <p:nvPr userDrawn="1"/>
        </p:nvCxnSpPr>
        <p:spPr>
          <a:xfrm flipV="1">
            <a:off x="3336437" y="1849939"/>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643CD652-B39E-0812-0C71-A428C3514055}"/>
              </a:ext>
            </a:extLst>
          </p:cNvPr>
          <p:cNvCxnSpPr>
            <a:cxnSpLocks/>
          </p:cNvCxnSpPr>
          <p:nvPr userDrawn="1"/>
        </p:nvCxnSpPr>
        <p:spPr>
          <a:xfrm flipV="1">
            <a:off x="6096000" y="1849939"/>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A53AC951-8856-C746-DA8C-4DBCB06E16E2}"/>
              </a:ext>
            </a:extLst>
          </p:cNvPr>
          <p:cNvCxnSpPr>
            <a:cxnSpLocks/>
          </p:cNvCxnSpPr>
          <p:nvPr userDrawn="1"/>
        </p:nvCxnSpPr>
        <p:spPr>
          <a:xfrm flipV="1">
            <a:off x="8855564" y="1849939"/>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4606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AE5F4-A6D5-142E-8017-BECC4D1060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F052D33-E238-A7D0-566C-BDFF35E782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742DA6-151A-5480-F2AB-C297164684EE}"/>
              </a:ext>
            </a:extLst>
          </p:cNvPr>
          <p:cNvSpPr>
            <a:spLocks noGrp="1"/>
          </p:cNvSpPr>
          <p:nvPr>
            <p:ph type="dt" sz="half" idx="10"/>
          </p:nvPr>
        </p:nvSpPr>
        <p:spPr/>
        <p:txBody>
          <a:bodyPr/>
          <a:lstStyle/>
          <a:p>
            <a:fld id="{BD604C62-74ED-4AB8-9BD4-EE564D359AC1}" type="datetimeFigureOut">
              <a:rPr lang="en-GB" smtClean="0"/>
              <a:t>06/08/2026</a:t>
            </a:fld>
            <a:endParaRPr lang="en-GB"/>
          </a:p>
        </p:txBody>
      </p:sp>
      <p:sp>
        <p:nvSpPr>
          <p:cNvPr id="5" name="Footer Placeholder 4">
            <a:extLst>
              <a:ext uri="{FF2B5EF4-FFF2-40B4-BE49-F238E27FC236}">
                <a16:creationId xmlns:a16="http://schemas.microsoft.com/office/drawing/2014/main" id="{F682A861-9DBC-EA4F-A798-E983D687B2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030C06-D67F-4220-614F-29510BA28436}"/>
              </a:ext>
            </a:extLst>
          </p:cNvPr>
          <p:cNvSpPr>
            <a:spLocks noGrp="1"/>
          </p:cNvSpPr>
          <p:nvPr>
            <p:ph type="sldNum" sz="quarter" idx="12"/>
          </p:nvPr>
        </p:nvSpPr>
        <p:spPr/>
        <p:txBody>
          <a:bodyPr/>
          <a:lstStyle/>
          <a:p>
            <a:fld id="{28F1F1A1-3D37-4A51-BF59-41756FA45CEE}" type="slidenum">
              <a:rPr lang="en-GB" smtClean="0"/>
              <a:t>‹#›</a:t>
            </a:fld>
            <a:endParaRPr lang="en-GB"/>
          </a:p>
        </p:txBody>
      </p:sp>
    </p:spTree>
    <p:extLst>
      <p:ext uri="{BB962C8B-B14F-4D97-AF65-F5344CB8AC3E}">
        <p14:creationId xmlns:p14="http://schemas.microsoft.com/office/powerpoint/2010/main" val="38364148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Sections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4628100" y="2472832"/>
            <a:ext cx="3096253"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628835" y="1927145"/>
            <a:ext cx="3095518" cy="276695"/>
          </a:xfrm>
        </p:spPr>
        <p:txBody>
          <a:bodyPr lIns="0" tIns="0" rIns="0" bIns="0">
            <a:normAutofit/>
          </a:bodyPr>
          <a:lstStyle>
            <a:lvl1pPr marL="0" indent="0">
              <a:buNone/>
              <a:defRPr sz="2000" b="1"/>
            </a:lvl1pPr>
          </a:lstStyle>
          <a:p>
            <a:pPr lvl="0"/>
            <a:r>
              <a:rPr lang="en-US"/>
              <a:t>Heading</a:t>
            </a:r>
          </a:p>
        </p:txBody>
      </p:sp>
      <p:cxnSp>
        <p:nvCxnSpPr>
          <p:cNvPr id="8" name="Straight Connector 7">
            <a:extLst>
              <a:ext uri="{FF2B5EF4-FFF2-40B4-BE49-F238E27FC236}">
                <a16:creationId xmlns:a16="http://schemas.microsoft.com/office/drawing/2014/main" id="{F8F54397-4FD4-60AA-2723-27D999CE128D}"/>
              </a:ext>
            </a:extLst>
          </p:cNvPr>
          <p:cNvCxnSpPr>
            <a:cxnSpLocks/>
          </p:cNvCxnSpPr>
          <p:nvPr userDrawn="1"/>
        </p:nvCxnSpPr>
        <p:spPr>
          <a:xfrm flipV="1">
            <a:off x="4271059" y="1894906"/>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A53AC951-8856-C746-DA8C-4DBCB06E16E2}"/>
              </a:ext>
            </a:extLst>
          </p:cNvPr>
          <p:cNvCxnSpPr>
            <a:cxnSpLocks/>
          </p:cNvCxnSpPr>
          <p:nvPr userDrawn="1"/>
        </p:nvCxnSpPr>
        <p:spPr>
          <a:xfrm flipV="1">
            <a:off x="8053982" y="1894906"/>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4" name="Text Placeholder 13">
            <a:extLst>
              <a:ext uri="{FF2B5EF4-FFF2-40B4-BE49-F238E27FC236}">
                <a16:creationId xmlns:a16="http://schemas.microsoft.com/office/drawing/2014/main" id="{74B49A2A-386F-52C0-92B3-47C8BD60F5F3}"/>
              </a:ext>
            </a:extLst>
          </p:cNvPr>
          <p:cNvSpPr>
            <a:spLocks noGrp="1"/>
          </p:cNvSpPr>
          <p:nvPr>
            <p:ph type="body" sz="quarter" idx="18" hasCustomPrompt="1"/>
          </p:nvPr>
        </p:nvSpPr>
        <p:spPr>
          <a:xfrm>
            <a:off x="891744" y="2472832"/>
            <a:ext cx="3096253"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5" name="Text Placeholder 13">
            <a:extLst>
              <a:ext uri="{FF2B5EF4-FFF2-40B4-BE49-F238E27FC236}">
                <a16:creationId xmlns:a16="http://schemas.microsoft.com/office/drawing/2014/main" id="{A8B8220A-ABC9-3765-042A-E873A3AC1D2B}"/>
              </a:ext>
            </a:extLst>
          </p:cNvPr>
          <p:cNvSpPr>
            <a:spLocks noGrp="1"/>
          </p:cNvSpPr>
          <p:nvPr>
            <p:ph type="body" sz="quarter" idx="19" hasCustomPrompt="1"/>
          </p:nvPr>
        </p:nvSpPr>
        <p:spPr>
          <a:xfrm>
            <a:off x="891047" y="1927145"/>
            <a:ext cx="3095518" cy="276695"/>
          </a:xfrm>
        </p:spPr>
        <p:txBody>
          <a:bodyPr lIns="0" tIns="0" rIns="0" bIns="0">
            <a:normAutofit/>
          </a:bodyPr>
          <a:lstStyle>
            <a:lvl1pPr marL="0" indent="0">
              <a:buNone/>
              <a:defRPr sz="2000" b="1"/>
            </a:lvl1pPr>
          </a:lstStyle>
          <a:p>
            <a:pPr lvl="0"/>
            <a:r>
              <a:rPr lang="en-US"/>
              <a:t>Heading</a:t>
            </a:r>
          </a:p>
        </p:txBody>
      </p:sp>
      <p:sp>
        <p:nvSpPr>
          <p:cNvPr id="6" name="Text Placeholder 13">
            <a:extLst>
              <a:ext uri="{FF2B5EF4-FFF2-40B4-BE49-F238E27FC236}">
                <a16:creationId xmlns:a16="http://schemas.microsoft.com/office/drawing/2014/main" id="{D62CC2A3-7A55-AFB0-5450-2DED39F5DBA3}"/>
              </a:ext>
            </a:extLst>
          </p:cNvPr>
          <p:cNvSpPr>
            <a:spLocks noGrp="1"/>
          </p:cNvSpPr>
          <p:nvPr>
            <p:ph type="body" sz="quarter" idx="20" hasCustomPrompt="1"/>
          </p:nvPr>
        </p:nvSpPr>
        <p:spPr>
          <a:xfrm>
            <a:off x="8364455" y="2472832"/>
            <a:ext cx="3096253"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7" name="Text Placeholder 13">
            <a:extLst>
              <a:ext uri="{FF2B5EF4-FFF2-40B4-BE49-F238E27FC236}">
                <a16:creationId xmlns:a16="http://schemas.microsoft.com/office/drawing/2014/main" id="{94E1A021-5946-DBAC-A79F-528C57139B55}"/>
              </a:ext>
            </a:extLst>
          </p:cNvPr>
          <p:cNvSpPr>
            <a:spLocks noGrp="1"/>
          </p:cNvSpPr>
          <p:nvPr>
            <p:ph type="body" sz="quarter" idx="21" hasCustomPrompt="1"/>
          </p:nvPr>
        </p:nvSpPr>
        <p:spPr>
          <a:xfrm>
            <a:off x="8364455" y="1927145"/>
            <a:ext cx="3095518"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30052583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ection-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cxnSp>
        <p:nvCxnSpPr>
          <p:cNvPr id="11" name="Straight Connector 10">
            <a:extLst>
              <a:ext uri="{FF2B5EF4-FFF2-40B4-BE49-F238E27FC236}">
                <a16:creationId xmlns:a16="http://schemas.microsoft.com/office/drawing/2014/main" id="{A53AC951-8856-C746-DA8C-4DBCB06E16E2}"/>
              </a:ext>
            </a:extLst>
          </p:cNvPr>
          <p:cNvCxnSpPr>
            <a:cxnSpLocks/>
          </p:cNvCxnSpPr>
          <p:nvPr userDrawn="1"/>
        </p:nvCxnSpPr>
        <p:spPr>
          <a:xfrm flipV="1">
            <a:off x="6096000" y="1894906"/>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4" name="Text Placeholder 13">
            <a:extLst>
              <a:ext uri="{FF2B5EF4-FFF2-40B4-BE49-F238E27FC236}">
                <a16:creationId xmlns:a16="http://schemas.microsoft.com/office/drawing/2014/main" id="{74B49A2A-386F-52C0-92B3-47C8BD60F5F3}"/>
              </a:ext>
            </a:extLst>
          </p:cNvPr>
          <p:cNvSpPr>
            <a:spLocks noGrp="1"/>
          </p:cNvSpPr>
          <p:nvPr>
            <p:ph type="body" sz="quarter" idx="18" hasCustomPrompt="1"/>
          </p:nvPr>
        </p:nvSpPr>
        <p:spPr>
          <a:xfrm>
            <a:off x="891744" y="2472832"/>
            <a:ext cx="4814574"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5" name="Text Placeholder 13">
            <a:extLst>
              <a:ext uri="{FF2B5EF4-FFF2-40B4-BE49-F238E27FC236}">
                <a16:creationId xmlns:a16="http://schemas.microsoft.com/office/drawing/2014/main" id="{A8B8220A-ABC9-3765-042A-E873A3AC1D2B}"/>
              </a:ext>
            </a:extLst>
          </p:cNvPr>
          <p:cNvSpPr>
            <a:spLocks noGrp="1"/>
          </p:cNvSpPr>
          <p:nvPr>
            <p:ph type="body" sz="quarter" idx="19" hasCustomPrompt="1"/>
          </p:nvPr>
        </p:nvSpPr>
        <p:spPr>
          <a:xfrm>
            <a:off x="891046" y="1927145"/>
            <a:ext cx="4813431" cy="276695"/>
          </a:xfrm>
        </p:spPr>
        <p:txBody>
          <a:bodyPr lIns="0" tIns="0" rIns="0" bIns="0">
            <a:normAutofit/>
          </a:bodyPr>
          <a:lstStyle>
            <a:lvl1pPr marL="0" indent="0">
              <a:buNone/>
              <a:defRPr sz="2000" b="1"/>
            </a:lvl1pPr>
          </a:lstStyle>
          <a:p>
            <a:pPr lvl="0"/>
            <a:r>
              <a:rPr lang="en-US"/>
              <a:t>Heading</a:t>
            </a:r>
          </a:p>
        </p:txBody>
      </p:sp>
      <p:sp>
        <p:nvSpPr>
          <p:cNvPr id="9" name="Text Placeholder 13">
            <a:extLst>
              <a:ext uri="{FF2B5EF4-FFF2-40B4-BE49-F238E27FC236}">
                <a16:creationId xmlns:a16="http://schemas.microsoft.com/office/drawing/2014/main" id="{A6F51E86-9EF5-6D40-D033-2FF0F7B54914}"/>
              </a:ext>
            </a:extLst>
          </p:cNvPr>
          <p:cNvSpPr>
            <a:spLocks noGrp="1"/>
          </p:cNvSpPr>
          <p:nvPr>
            <p:ph type="body" sz="quarter" idx="20" hasCustomPrompt="1"/>
          </p:nvPr>
        </p:nvSpPr>
        <p:spPr>
          <a:xfrm>
            <a:off x="6539225" y="2472832"/>
            <a:ext cx="4814574"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0" name="Text Placeholder 13">
            <a:extLst>
              <a:ext uri="{FF2B5EF4-FFF2-40B4-BE49-F238E27FC236}">
                <a16:creationId xmlns:a16="http://schemas.microsoft.com/office/drawing/2014/main" id="{FEE0DFF3-700B-CF3F-6547-C9D3E2F85086}"/>
              </a:ext>
            </a:extLst>
          </p:cNvPr>
          <p:cNvSpPr>
            <a:spLocks noGrp="1"/>
          </p:cNvSpPr>
          <p:nvPr>
            <p:ph type="body" sz="quarter" idx="21" hasCustomPrompt="1"/>
          </p:nvPr>
        </p:nvSpPr>
        <p:spPr>
          <a:xfrm>
            <a:off x="6538527" y="1927145"/>
            <a:ext cx="4813431"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10188953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vider slide -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47D8D-C898-4D85-6108-4289374B556C}"/>
              </a:ext>
            </a:extLst>
          </p:cNvPr>
          <p:cNvSpPr>
            <a:spLocks noGrp="1"/>
          </p:cNvSpPr>
          <p:nvPr>
            <p:ph type="title"/>
          </p:nvPr>
        </p:nvSpPr>
        <p:spPr>
          <a:xfrm>
            <a:off x="3796436" y="2720434"/>
            <a:ext cx="7557363" cy="1722654"/>
          </a:xfrm>
        </p:spPr>
        <p:txBody>
          <a:bodyPr>
            <a:noAutofit/>
          </a:bodyPr>
          <a:lstStyle>
            <a:lvl1pPr>
              <a:defRPr sz="6000"/>
            </a:lvl1pPr>
          </a:lstStyle>
          <a:p>
            <a:r>
              <a:rPr lang="en-GB"/>
              <a:t>Click to edit Master title style</a:t>
            </a:r>
            <a:endParaRPr lang="en-US"/>
          </a:p>
        </p:txBody>
      </p:sp>
      <p:sp>
        <p:nvSpPr>
          <p:cNvPr id="30" name="Freeform 29">
            <a:extLst>
              <a:ext uri="{FF2B5EF4-FFF2-40B4-BE49-F238E27FC236}">
                <a16:creationId xmlns:a16="http://schemas.microsoft.com/office/drawing/2014/main" id="{60810003-8CD4-92FE-DB9F-3D5A52CC005F}"/>
              </a:ext>
            </a:extLst>
          </p:cNvPr>
          <p:cNvSpPr/>
          <p:nvPr userDrawn="1"/>
        </p:nvSpPr>
        <p:spPr>
          <a:xfrm>
            <a:off x="0" y="879"/>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Picture Placeholder 3">
            <a:extLst>
              <a:ext uri="{FF2B5EF4-FFF2-40B4-BE49-F238E27FC236}">
                <a16:creationId xmlns:a16="http://schemas.microsoft.com/office/drawing/2014/main" id="{8BE0ED48-F9C6-F4F5-E109-A52165BDF399}"/>
              </a:ext>
            </a:extLst>
          </p:cNvPr>
          <p:cNvSpPr>
            <a:spLocks noGrp="1"/>
          </p:cNvSpPr>
          <p:nvPr>
            <p:ph type="pic" sz="quarter" idx="14" hasCustomPrompt="1"/>
          </p:nvPr>
        </p:nvSpPr>
        <p:spPr>
          <a:xfrm>
            <a:off x="416214" y="2369705"/>
            <a:ext cx="2424113" cy="2424113"/>
          </a:xfrm>
        </p:spPr>
        <p:txBody>
          <a:bodyPr anchor="ctr" anchorCtr="0"/>
          <a:lstStyle/>
          <a:p>
            <a:r>
              <a:rPr lang="en-US"/>
              <a:t>Insert icon</a:t>
            </a:r>
          </a:p>
        </p:txBody>
      </p:sp>
    </p:spTree>
    <p:extLst>
      <p:ext uri="{BB962C8B-B14F-4D97-AF65-F5344CB8AC3E}">
        <p14:creationId xmlns:p14="http://schemas.microsoft.com/office/powerpoint/2010/main" val="25745605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vider slide - image">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EA7F7435-7E59-F166-C69F-8C9A3F6E8A47}"/>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30" name="Freeform 29">
            <a:extLst>
              <a:ext uri="{FF2B5EF4-FFF2-40B4-BE49-F238E27FC236}">
                <a16:creationId xmlns:a16="http://schemas.microsoft.com/office/drawing/2014/main" id="{60810003-8CD4-92FE-DB9F-3D5A52CC005F}"/>
              </a:ext>
            </a:extLst>
          </p:cNvPr>
          <p:cNvSpPr/>
          <p:nvPr userDrawn="1"/>
        </p:nvSpPr>
        <p:spPr>
          <a:xfrm>
            <a:off x="0" y="1758"/>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2" name="Title 1">
            <a:extLst>
              <a:ext uri="{FF2B5EF4-FFF2-40B4-BE49-F238E27FC236}">
                <a16:creationId xmlns:a16="http://schemas.microsoft.com/office/drawing/2014/main" id="{63947D8D-C898-4D85-6108-4289374B556C}"/>
              </a:ext>
            </a:extLst>
          </p:cNvPr>
          <p:cNvSpPr>
            <a:spLocks noGrp="1"/>
          </p:cNvSpPr>
          <p:nvPr>
            <p:ph type="title"/>
          </p:nvPr>
        </p:nvSpPr>
        <p:spPr>
          <a:xfrm>
            <a:off x="404309" y="3069118"/>
            <a:ext cx="2417550" cy="1473386"/>
          </a:xfrm>
        </p:spPr>
        <p:txBody>
          <a:bodyPr>
            <a:noAutofit/>
          </a:bodyPr>
          <a:lstStyle>
            <a:lvl1pPr>
              <a:defRPr sz="2800">
                <a:solidFill>
                  <a:schemeClr val="bg2"/>
                </a:solidFill>
              </a:defRPr>
            </a:lvl1pPr>
          </a:lstStyle>
          <a:p>
            <a:r>
              <a:rPr lang="en-GB"/>
              <a:t>Click to edit Master title style</a:t>
            </a:r>
            <a:endParaRPr lang="en-US"/>
          </a:p>
        </p:txBody>
      </p:sp>
      <p:sp>
        <p:nvSpPr>
          <p:cNvPr id="3" name="Title 1">
            <a:extLst>
              <a:ext uri="{FF2B5EF4-FFF2-40B4-BE49-F238E27FC236}">
                <a16:creationId xmlns:a16="http://schemas.microsoft.com/office/drawing/2014/main" id="{8D90A4F6-A001-8B02-6D2D-D386C180B688}"/>
              </a:ext>
            </a:extLst>
          </p:cNvPr>
          <p:cNvSpPr txBox="1">
            <a:spLocks/>
          </p:cNvSpPr>
          <p:nvPr userDrawn="1"/>
        </p:nvSpPr>
        <p:spPr>
          <a:xfrm>
            <a:off x="404309" y="2259409"/>
            <a:ext cx="2417550" cy="8097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2"/>
                </a:solidFill>
                <a:latin typeface="+mj-lt"/>
                <a:ea typeface="+mj-ea"/>
                <a:cs typeface="+mj-cs"/>
              </a:defRPr>
            </a:lvl1pPr>
          </a:lstStyle>
          <a:p>
            <a:r>
              <a:rPr lang="en-GB">
                <a:latin typeface="+mn-lt"/>
              </a:rPr>
              <a:t>Section 1</a:t>
            </a:r>
            <a:endParaRPr lang="en-US">
              <a:latin typeface="+mn-lt"/>
            </a:endParaRPr>
          </a:p>
        </p:txBody>
      </p:sp>
    </p:spTree>
    <p:extLst>
      <p:ext uri="{BB962C8B-B14F-4D97-AF65-F5344CB8AC3E}">
        <p14:creationId xmlns:p14="http://schemas.microsoft.com/office/powerpoint/2010/main" val="5484237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Divider slide ">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0810003-8CD4-92FE-DB9F-3D5A52CC005F}"/>
              </a:ext>
            </a:extLst>
          </p:cNvPr>
          <p:cNvSpPr/>
          <p:nvPr userDrawn="1"/>
        </p:nvSpPr>
        <p:spPr>
          <a:xfrm>
            <a:off x="0" y="879"/>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Picture Placeholder 3">
            <a:extLst>
              <a:ext uri="{FF2B5EF4-FFF2-40B4-BE49-F238E27FC236}">
                <a16:creationId xmlns:a16="http://schemas.microsoft.com/office/drawing/2014/main" id="{8BE0ED48-F9C6-F4F5-E109-A52165BDF399}"/>
              </a:ext>
            </a:extLst>
          </p:cNvPr>
          <p:cNvSpPr>
            <a:spLocks noGrp="1"/>
          </p:cNvSpPr>
          <p:nvPr>
            <p:ph type="pic" sz="quarter" idx="14" hasCustomPrompt="1"/>
          </p:nvPr>
        </p:nvSpPr>
        <p:spPr>
          <a:xfrm>
            <a:off x="416214" y="2369705"/>
            <a:ext cx="2424113" cy="2424113"/>
          </a:xfrm>
        </p:spPr>
        <p:txBody>
          <a:bodyPr anchor="ctr" anchorCtr="0"/>
          <a:lstStyle/>
          <a:p>
            <a:r>
              <a:rPr lang="en-US"/>
              <a:t>Insert icon</a:t>
            </a:r>
          </a:p>
        </p:txBody>
      </p:sp>
      <p:sp>
        <p:nvSpPr>
          <p:cNvPr id="5" name="Title 1">
            <a:extLst>
              <a:ext uri="{FF2B5EF4-FFF2-40B4-BE49-F238E27FC236}">
                <a16:creationId xmlns:a16="http://schemas.microsoft.com/office/drawing/2014/main" id="{49A3AA54-CC7C-B8C9-78A6-B0AB8F83FCB5}"/>
              </a:ext>
            </a:extLst>
          </p:cNvPr>
          <p:cNvSpPr>
            <a:spLocks noGrp="1"/>
          </p:cNvSpPr>
          <p:nvPr>
            <p:ph type="title"/>
          </p:nvPr>
        </p:nvSpPr>
        <p:spPr>
          <a:xfrm>
            <a:off x="3796436" y="2720434"/>
            <a:ext cx="7557363" cy="1722654"/>
          </a:xfrm>
        </p:spPr>
        <p:txBody>
          <a:bodyPr>
            <a:noAutofit/>
          </a:bodyPr>
          <a:lstStyle>
            <a:lvl1pPr>
              <a:defRPr sz="6000"/>
            </a:lvl1pPr>
          </a:lstStyle>
          <a:p>
            <a:r>
              <a:rPr lang="en-GB"/>
              <a:t>Click to edit Master title style</a:t>
            </a:r>
            <a:endParaRPr lang="en-US"/>
          </a:p>
        </p:txBody>
      </p:sp>
    </p:spTree>
    <p:extLst>
      <p:ext uri="{BB962C8B-B14F-4D97-AF65-F5344CB8AC3E}">
        <p14:creationId xmlns:p14="http://schemas.microsoft.com/office/powerpoint/2010/main" val="17377564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Divider slide - image - no logo">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EA7F7435-7E59-F166-C69F-8C9A3F6E8A47}"/>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30" name="Freeform 29">
            <a:extLst>
              <a:ext uri="{FF2B5EF4-FFF2-40B4-BE49-F238E27FC236}">
                <a16:creationId xmlns:a16="http://schemas.microsoft.com/office/drawing/2014/main" id="{60810003-8CD4-92FE-DB9F-3D5A52CC005F}"/>
              </a:ext>
            </a:extLst>
          </p:cNvPr>
          <p:cNvSpPr/>
          <p:nvPr userDrawn="1"/>
        </p:nvSpPr>
        <p:spPr>
          <a:xfrm>
            <a:off x="0" y="1758"/>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2" name="Title 1">
            <a:extLst>
              <a:ext uri="{FF2B5EF4-FFF2-40B4-BE49-F238E27FC236}">
                <a16:creationId xmlns:a16="http://schemas.microsoft.com/office/drawing/2014/main" id="{63947D8D-C898-4D85-6108-4289374B556C}"/>
              </a:ext>
            </a:extLst>
          </p:cNvPr>
          <p:cNvSpPr>
            <a:spLocks noGrp="1"/>
          </p:cNvSpPr>
          <p:nvPr>
            <p:ph type="title"/>
          </p:nvPr>
        </p:nvSpPr>
        <p:spPr>
          <a:xfrm>
            <a:off x="404309" y="3069118"/>
            <a:ext cx="2417550" cy="1473386"/>
          </a:xfrm>
        </p:spPr>
        <p:txBody>
          <a:bodyPr>
            <a:noAutofit/>
          </a:bodyPr>
          <a:lstStyle>
            <a:lvl1pPr>
              <a:defRPr sz="2800">
                <a:solidFill>
                  <a:schemeClr val="bg2"/>
                </a:solidFill>
              </a:defRPr>
            </a:lvl1pPr>
          </a:lstStyle>
          <a:p>
            <a:r>
              <a:rPr lang="en-GB"/>
              <a:t>Click to edit Master title style</a:t>
            </a:r>
            <a:endParaRPr lang="en-US"/>
          </a:p>
        </p:txBody>
      </p:sp>
      <p:sp>
        <p:nvSpPr>
          <p:cNvPr id="3" name="Title 1">
            <a:extLst>
              <a:ext uri="{FF2B5EF4-FFF2-40B4-BE49-F238E27FC236}">
                <a16:creationId xmlns:a16="http://schemas.microsoft.com/office/drawing/2014/main" id="{8D90A4F6-A001-8B02-6D2D-D386C180B688}"/>
              </a:ext>
            </a:extLst>
          </p:cNvPr>
          <p:cNvSpPr txBox="1">
            <a:spLocks/>
          </p:cNvSpPr>
          <p:nvPr userDrawn="1"/>
        </p:nvSpPr>
        <p:spPr>
          <a:xfrm>
            <a:off x="404309" y="2259409"/>
            <a:ext cx="2417550" cy="8097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2"/>
                </a:solidFill>
                <a:latin typeface="+mj-lt"/>
                <a:ea typeface="+mj-ea"/>
                <a:cs typeface="+mj-cs"/>
              </a:defRPr>
            </a:lvl1pPr>
          </a:lstStyle>
          <a:p>
            <a:r>
              <a:rPr lang="en-GB">
                <a:latin typeface="+mn-lt"/>
              </a:rPr>
              <a:t>Section 1</a:t>
            </a:r>
            <a:endParaRPr lang="en-US">
              <a:latin typeface="+mn-lt"/>
            </a:endParaRPr>
          </a:p>
        </p:txBody>
      </p:sp>
    </p:spTree>
    <p:extLst>
      <p:ext uri="{BB962C8B-B14F-4D97-AF65-F5344CB8AC3E}">
        <p14:creationId xmlns:p14="http://schemas.microsoft.com/office/powerpoint/2010/main" val="14227374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9D040501-9649-1819-ACF7-6209167EC2BF}"/>
              </a:ext>
            </a:extLst>
          </p:cNvPr>
          <p:cNvSpPr>
            <a:spLocks noGrp="1"/>
          </p:cNvSpPr>
          <p:nvPr>
            <p:ph type="body" sz="quarter" idx="14" hasCustomPrompt="1"/>
          </p:nvPr>
        </p:nvSpPr>
        <p:spPr>
          <a:xfrm>
            <a:off x="917331" y="2074986"/>
            <a:ext cx="10515600" cy="1793630"/>
          </a:xfrm>
        </p:spPr>
        <p:txBody>
          <a:bodyPr>
            <a:normAutofit/>
          </a:bodyPr>
          <a:lstStyle>
            <a:lvl1pPr marL="0" indent="0">
              <a:lnSpc>
                <a:spcPct val="100000"/>
              </a:lnSpc>
              <a:buNone/>
              <a:defRPr sz="3800">
                <a:solidFill>
                  <a:schemeClr val="accent1"/>
                </a:solidFill>
                <a:latin typeface="Aleo" pitchFamily="2" charset="77"/>
              </a:defRPr>
            </a:lvl1pPr>
          </a:lstStyle>
          <a:p>
            <a:pPr lvl="0"/>
            <a:r>
              <a:rPr lang="en-GB"/>
              <a:t>“Please use this slide for a quote that fits with the presentation storyline. Or for a statement that you want to highlight and emphasise.”</a:t>
            </a:r>
          </a:p>
        </p:txBody>
      </p:sp>
      <p:sp>
        <p:nvSpPr>
          <p:cNvPr id="4" name="Text Placeholder 3">
            <a:extLst>
              <a:ext uri="{FF2B5EF4-FFF2-40B4-BE49-F238E27FC236}">
                <a16:creationId xmlns:a16="http://schemas.microsoft.com/office/drawing/2014/main" id="{BFCED48A-3EB0-5809-6471-1EBC4998DD76}"/>
              </a:ext>
            </a:extLst>
          </p:cNvPr>
          <p:cNvSpPr>
            <a:spLocks noGrp="1"/>
          </p:cNvSpPr>
          <p:nvPr>
            <p:ph type="body" sz="quarter" idx="15" hasCustomPrompt="1"/>
          </p:nvPr>
        </p:nvSpPr>
        <p:spPr>
          <a:xfrm>
            <a:off x="917575" y="4079875"/>
            <a:ext cx="4727575" cy="307487"/>
          </a:xfrm>
        </p:spPr>
        <p:txBody>
          <a:bodyPr>
            <a:normAutofit/>
          </a:bodyPr>
          <a:lstStyle>
            <a:lvl1pPr marL="0" indent="0">
              <a:buNone/>
              <a:defRPr sz="2000"/>
            </a:lvl1pPr>
          </a:lstStyle>
          <a:p>
            <a:pPr lvl="0"/>
            <a:r>
              <a:rPr lang="en-GB"/>
              <a:t>- Name</a:t>
            </a:r>
            <a:endParaRPr lang="en-US"/>
          </a:p>
        </p:txBody>
      </p:sp>
      <p:sp>
        <p:nvSpPr>
          <p:cNvPr id="9" name="Slide Number Placeholder 5">
            <a:extLst>
              <a:ext uri="{FF2B5EF4-FFF2-40B4-BE49-F238E27FC236}">
                <a16:creationId xmlns:a16="http://schemas.microsoft.com/office/drawing/2014/main" id="{620907B6-AF25-77D5-4AB7-27F72ECC0167}"/>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126073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Statement">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620907B6-AF25-77D5-4AB7-27F72ECC0167}"/>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8" name="Text Placeholder 6">
            <a:extLst>
              <a:ext uri="{FF2B5EF4-FFF2-40B4-BE49-F238E27FC236}">
                <a16:creationId xmlns:a16="http://schemas.microsoft.com/office/drawing/2014/main" id="{9D040501-9649-1819-ACF7-6209167EC2BF}"/>
              </a:ext>
            </a:extLst>
          </p:cNvPr>
          <p:cNvSpPr>
            <a:spLocks noGrp="1"/>
          </p:cNvSpPr>
          <p:nvPr>
            <p:ph type="body" sz="quarter" idx="14" hasCustomPrompt="1"/>
          </p:nvPr>
        </p:nvSpPr>
        <p:spPr>
          <a:xfrm>
            <a:off x="1003651" y="1943212"/>
            <a:ext cx="10350148" cy="2756110"/>
          </a:xfrm>
        </p:spPr>
        <p:txBody>
          <a:bodyPr>
            <a:noAutofit/>
          </a:bodyPr>
          <a:lstStyle>
            <a:lvl1pPr marL="0" indent="0">
              <a:lnSpc>
                <a:spcPct val="100000"/>
              </a:lnSpc>
              <a:buNone/>
              <a:defRPr sz="5400">
                <a:solidFill>
                  <a:schemeClr val="accent1"/>
                </a:solidFill>
                <a:latin typeface="+mj-lt"/>
              </a:defRPr>
            </a:lvl1pPr>
          </a:lstStyle>
          <a:p>
            <a:pPr lvl="0"/>
            <a:r>
              <a:rPr lang="en-GB"/>
              <a:t>Please use this slide for a statement you want to highlight and emphasise.</a:t>
            </a:r>
          </a:p>
        </p:txBody>
      </p:sp>
    </p:spTree>
    <p:extLst>
      <p:ext uri="{BB962C8B-B14F-4D97-AF65-F5344CB8AC3E}">
        <p14:creationId xmlns:p14="http://schemas.microsoft.com/office/powerpoint/2010/main" val="30024754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picTx" preserve="1">
  <p:cSld name="Picture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E08B1-EAF3-9E73-0DF7-64C6DAC283A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180D070-264B-C0E9-31F1-42858F417287}"/>
              </a:ext>
            </a:extLst>
          </p:cNvPr>
          <p:cNvSpPr>
            <a:spLocks noGrp="1"/>
          </p:cNvSpPr>
          <p:nvPr>
            <p:ph type="pic" idx="1"/>
          </p:nvPr>
        </p:nvSpPr>
        <p:spPr>
          <a:xfrm>
            <a:off x="5183188" y="0"/>
            <a:ext cx="7008812"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9F33CF6-DA5C-2344-D5FF-AF16A0325B3E}"/>
              </a:ext>
            </a:extLst>
          </p:cNvPr>
          <p:cNvSpPr>
            <a:spLocks noGrp="1"/>
          </p:cNvSpPr>
          <p:nvPr>
            <p:ph type="body" sz="half" idx="2"/>
          </p:nvPr>
        </p:nvSpPr>
        <p:spPr>
          <a:xfrm>
            <a:off x="839787" y="2322871"/>
            <a:ext cx="3932237"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Slide Number Placeholder 5">
            <a:extLst>
              <a:ext uri="{FF2B5EF4-FFF2-40B4-BE49-F238E27FC236}">
                <a16:creationId xmlns:a16="http://schemas.microsoft.com/office/drawing/2014/main" id="{5931710B-1A60-7E02-87B2-006F126DA35F}"/>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7037948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Picture + Text - Horiz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E08B1-EAF3-9E73-0DF7-64C6DAC283A6}"/>
              </a:ext>
            </a:extLst>
          </p:cNvPr>
          <p:cNvSpPr>
            <a:spLocks noGrp="1"/>
          </p:cNvSpPr>
          <p:nvPr>
            <p:ph type="title"/>
          </p:nvPr>
        </p:nvSpPr>
        <p:spPr>
          <a:xfrm>
            <a:off x="727852" y="3739415"/>
            <a:ext cx="3988527" cy="957713"/>
          </a:xfrm>
        </p:spPr>
        <p:txBody>
          <a:bodyPr anchor="t"/>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180D070-264B-C0E9-31F1-42858F417287}"/>
              </a:ext>
            </a:extLst>
          </p:cNvPr>
          <p:cNvSpPr>
            <a:spLocks noGrp="1"/>
          </p:cNvSpPr>
          <p:nvPr>
            <p:ph type="pic" idx="1"/>
          </p:nvPr>
        </p:nvSpPr>
        <p:spPr>
          <a:xfrm>
            <a:off x="0" y="1"/>
            <a:ext cx="121920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9F33CF6-DA5C-2344-D5FF-AF16A0325B3E}"/>
              </a:ext>
            </a:extLst>
          </p:cNvPr>
          <p:cNvSpPr>
            <a:spLocks noGrp="1"/>
          </p:cNvSpPr>
          <p:nvPr>
            <p:ph type="body" sz="half" idx="2" hasCustomPrompt="1"/>
          </p:nvPr>
        </p:nvSpPr>
        <p:spPr>
          <a:xfrm>
            <a:off x="727852" y="4983479"/>
            <a:ext cx="3988527" cy="885527"/>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Subheading</a:t>
            </a:r>
          </a:p>
        </p:txBody>
      </p:sp>
      <p:sp>
        <p:nvSpPr>
          <p:cNvPr id="5" name="Slide Number Placeholder 5">
            <a:extLst>
              <a:ext uri="{FF2B5EF4-FFF2-40B4-BE49-F238E27FC236}">
                <a16:creationId xmlns:a16="http://schemas.microsoft.com/office/drawing/2014/main" id="{5931710B-1A60-7E02-87B2-006F126DA35F}"/>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6" name="Text Placeholder 3">
            <a:extLst>
              <a:ext uri="{FF2B5EF4-FFF2-40B4-BE49-F238E27FC236}">
                <a16:creationId xmlns:a16="http://schemas.microsoft.com/office/drawing/2014/main" id="{53F930F4-CB47-9ECD-CD6E-518625F05361}"/>
              </a:ext>
            </a:extLst>
          </p:cNvPr>
          <p:cNvSpPr>
            <a:spLocks noGrp="1"/>
          </p:cNvSpPr>
          <p:nvPr>
            <p:ph type="body" sz="half" idx="10" hasCustomPrompt="1"/>
          </p:nvPr>
        </p:nvSpPr>
        <p:spPr>
          <a:xfrm>
            <a:off x="5082139" y="3739415"/>
            <a:ext cx="6271660" cy="212959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Body copy</a:t>
            </a:r>
          </a:p>
        </p:txBody>
      </p:sp>
    </p:spTree>
    <p:extLst>
      <p:ext uri="{BB962C8B-B14F-4D97-AF65-F5344CB8AC3E}">
        <p14:creationId xmlns:p14="http://schemas.microsoft.com/office/powerpoint/2010/main" val="281240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D00BC-E7E6-2B89-B38D-0D8A6200EDD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8D955C0-94D3-1E71-5771-7B8A075E52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BCF4577-6100-BFC9-EE15-AC4BB754BE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1A68BCC-2682-A0A7-F8C3-F26AE5A2CA34}"/>
              </a:ext>
            </a:extLst>
          </p:cNvPr>
          <p:cNvSpPr>
            <a:spLocks noGrp="1"/>
          </p:cNvSpPr>
          <p:nvPr>
            <p:ph type="dt" sz="half" idx="10"/>
          </p:nvPr>
        </p:nvSpPr>
        <p:spPr/>
        <p:txBody>
          <a:bodyPr/>
          <a:lstStyle/>
          <a:p>
            <a:fld id="{BD604C62-74ED-4AB8-9BD4-EE564D359AC1}" type="datetimeFigureOut">
              <a:rPr lang="en-GB" smtClean="0"/>
              <a:t>06/08/2026</a:t>
            </a:fld>
            <a:endParaRPr lang="en-GB"/>
          </a:p>
        </p:txBody>
      </p:sp>
      <p:sp>
        <p:nvSpPr>
          <p:cNvPr id="6" name="Footer Placeholder 5">
            <a:extLst>
              <a:ext uri="{FF2B5EF4-FFF2-40B4-BE49-F238E27FC236}">
                <a16:creationId xmlns:a16="http://schemas.microsoft.com/office/drawing/2014/main" id="{22B59C52-5E77-8E83-E1C6-FCC385FF4DF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E44C969-ED54-F8E4-CBCC-524535E5A443}"/>
              </a:ext>
            </a:extLst>
          </p:cNvPr>
          <p:cNvSpPr>
            <a:spLocks noGrp="1"/>
          </p:cNvSpPr>
          <p:nvPr>
            <p:ph type="sldNum" sz="quarter" idx="12"/>
          </p:nvPr>
        </p:nvSpPr>
        <p:spPr/>
        <p:txBody>
          <a:bodyPr/>
          <a:lstStyle/>
          <a:p>
            <a:fld id="{28F1F1A1-3D37-4A51-BF59-41756FA45CEE}" type="slidenum">
              <a:rPr lang="en-GB" smtClean="0"/>
              <a:t>‹#›</a:t>
            </a:fld>
            <a:endParaRPr lang="en-GB"/>
          </a:p>
        </p:txBody>
      </p:sp>
    </p:spTree>
    <p:extLst>
      <p:ext uri="{BB962C8B-B14F-4D97-AF65-F5344CB8AC3E}">
        <p14:creationId xmlns:p14="http://schemas.microsoft.com/office/powerpoint/2010/main" val="19500276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Presentation - Text over image">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FE81E805-9367-4E61-038F-D42C046F72B9}"/>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2" name="Title 1">
            <a:extLst>
              <a:ext uri="{FF2B5EF4-FFF2-40B4-BE49-F238E27FC236}">
                <a16:creationId xmlns:a16="http://schemas.microsoft.com/office/drawing/2014/main" id="{C6C51173-E05A-636B-0D08-29A2CF504FF1}"/>
              </a:ext>
            </a:extLst>
          </p:cNvPr>
          <p:cNvSpPr>
            <a:spLocks noGrp="1"/>
          </p:cNvSpPr>
          <p:nvPr>
            <p:ph type="title" hasCustomPrompt="1"/>
          </p:nvPr>
        </p:nvSpPr>
        <p:spPr>
          <a:xfrm>
            <a:off x="479386" y="527170"/>
            <a:ext cx="5111186" cy="5829180"/>
          </a:xfrm>
          <a:solidFill>
            <a:schemeClr val="bg1">
              <a:alpha val="60000"/>
            </a:schemeClr>
          </a:solidFill>
        </p:spPr>
        <p:txBody>
          <a:bodyPr lIns="180000" tIns="180000" rIns="180000" bIns="180000" anchor="t"/>
          <a:lstStyle/>
          <a:p>
            <a:r>
              <a:rPr lang="en-GB"/>
              <a:t>Click to add title</a:t>
            </a:r>
            <a:endParaRPr lang="en-US"/>
          </a:p>
        </p:txBody>
      </p:sp>
      <p:sp>
        <p:nvSpPr>
          <p:cNvPr id="3" name="Slide Number Placeholder 2">
            <a:extLst>
              <a:ext uri="{FF2B5EF4-FFF2-40B4-BE49-F238E27FC236}">
                <a16:creationId xmlns:a16="http://schemas.microsoft.com/office/drawing/2014/main" id="{F24FFDA0-1FB8-13E6-C504-42DB195F6DBD}"/>
              </a:ext>
            </a:extLst>
          </p:cNvPr>
          <p:cNvSpPr>
            <a:spLocks noGrp="1"/>
          </p:cNvSpPr>
          <p:nvPr>
            <p:ph type="sldNum" sz="quarter" idx="10"/>
          </p:nvPr>
        </p:nvSpPr>
        <p:spPr/>
        <p:txBody>
          <a:bodyPr/>
          <a:lstStyle/>
          <a:p>
            <a:r>
              <a:rPr lang="en-US"/>
              <a:t>Brand PowerPoint Template | </a:t>
            </a:r>
            <a:fld id="{BB52F340-704D-2E45-8689-48336A1F9803}" type="slidenum">
              <a:rPr lang="en-US" smtClean="0"/>
              <a:pPr/>
              <a:t>‹#›</a:t>
            </a:fld>
            <a:endParaRPr lang="en-US"/>
          </a:p>
        </p:txBody>
      </p:sp>
      <p:sp>
        <p:nvSpPr>
          <p:cNvPr id="6" name="Text Placeholder 5">
            <a:extLst>
              <a:ext uri="{FF2B5EF4-FFF2-40B4-BE49-F238E27FC236}">
                <a16:creationId xmlns:a16="http://schemas.microsoft.com/office/drawing/2014/main" id="{5B01BF38-F75A-4DB1-F8AF-77A0F37DFFDC}"/>
              </a:ext>
            </a:extLst>
          </p:cNvPr>
          <p:cNvSpPr>
            <a:spLocks noGrp="1"/>
          </p:cNvSpPr>
          <p:nvPr>
            <p:ph type="body" sz="quarter" idx="13" hasCustomPrompt="1"/>
          </p:nvPr>
        </p:nvSpPr>
        <p:spPr>
          <a:xfrm>
            <a:off x="739997" y="1493134"/>
            <a:ext cx="4491759" cy="4514127"/>
          </a:xfrm>
        </p:spPr>
        <p:txBody>
          <a:bodyPr>
            <a:normAutofit/>
          </a:bodyPr>
          <a:lstStyle>
            <a:lvl1pPr marL="0" indent="0">
              <a:buNone/>
              <a:defRPr sz="2000">
                <a:solidFill>
                  <a:schemeClr val="tx1"/>
                </a:solidFill>
              </a:defRPr>
            </a:lvl1pPr>
            <a:lvl2pPr marL="457200" indent="0">
              <a:buNone/>
              <a:defRPr sz="1400">
                <a:solidFill>
                  <a:schemeClr val="tx1"/>
                </a:solidFill>
              </a:defRPr>
            </a:lvl2pPr>
            <a:lvl3pPr marL="914400" indent="0">
              <a:buNone/>
              <a:defRPr sz="1400">
                <a:solidFill>
                  <a:schemeClr val="tx1"/>
                </a:solidFill>
              </a:defRPr>
            </a:lvl3pPr>
            <a:lvl4pPr marL="1371600" indent="0">
              <a:buNone/>
              <a:defRPr sz="1400">
                <a:solidFill>
                  <a:schemeClr val="tx1"/>
                </a:solidFill>
              </a:defRPr>
            </a:lvl4pPr>
            <a:lvl5pPr marL="1828800" indent="0">
              <a:buNone/>
              <a:defRPr sz="1400">
                <a:solidFill>
                  <a:schemeClr val="tx1"/>
                </a:solidFill>
              </a:defRPr>
            </a:lvl5pPr>
          </a:lstStyle>
          <a:p>
            <a:pPr lvl="0"/>
            <a:r>
              <a:rPr lang="en-GB"/>
              <a:t>Click to add body copy.</a:t>
            </a:r>
            <a:endParaRPr lang="en-US"/>
          </a:p>
        </p:txBody>
      </p:sp>
    </p:spTree>
    <p:extLst>
      <p:ext uri="{BB962C8B-B14F-4D97-AF65-F5344CB8AC3E}">
        <p14:creationId xmlns:p14="http://schemas.microsoft.com/office/powerpoint/2010/main" val="24879533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C82FC84-E6A0-4B18-21B3-F2C30D137DF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Slide Number Placeholder 5">
            <a:extLst>
              <a:ext uri="{FF2B5EF4-FFF2-40B4-BE49-F238E27FC236}">
                <a16:creationId xmlns:a16="http://schemas.microsoft.com/office/drawing/2014/main" id="{E2AEC272-8C97-8F36-4B0D-C0FC2D97CEF5}"/>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120542154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EFA24-D686-1A8C-881F-7D0FB97717E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0C01642-F706-8428-F87D-90F73874575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D155412-821E-74A6-E893-26A9D219241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Slide Number Placeholder 5">
            <a:extLst>
              <a:ext uri="{FF2B5EF4-FFF2-40B4-BE49-F238E27FC236}">
                <a16:creationId xmlns:a16="http://schemas.microsoft.com/office/drawing/2014/main" id="{45343176-C7AF-D095-8757-684C7FF8C6C8}"/>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5052267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Longform tex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14169-D0D1-CB2A-F44E-6AB8589210A6}"/>
              </a:ext>
            </a:extLst>
          </p:cNvPr>
          <p:cNvSpPr>
            <a:spLocks noGrp="1"/>
          </p:cNvSpPr>
          <p:nvPr>
            <p:ph type="title"/>
          </p:nvPr>
        </p:nvSpPr>
        <p:spPr>
          <a:xfrm>
            <a:off x="839788" y="565847"/>
            <a:ext cx="10515600" cy="82391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BFB044C-CFE8-96B3-2C68-D30E03EFD34C}"/>
              </a:ext>
            </a:extLst>
          </p:cNvPr>
          <p:cNvSpPr>
            <a:spLocks noGrp="1"/>
          </p:cNvSpPr>
          <p:nvPr>
            <p:ph type="body" idx="1"/>
          </p:nvPr>
        </p:nvSpPr>
        <p:spPr>
          <a:xfrm>
            <a:off x="838199" y="1535461"/>
            <a:ext cx="10515600" cy="404851"/>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521CE6F-DFBB-69DD-2DE5-206E0DC5F19D}"/>
              </a:ext>
            </a:extLst>
          </p:cNvPr>
          <p:cNvSpPr>
            <a:spLocks noGrp="1"/>
          </p:cNvSpPr>
          <p:nvPr>
            <p:ph sz="half" idx="2" hasCustomPrompt="1"/>
          </p:nvPr>
        </p:nvSpPr>
        <p:spPr>
          <a:xfrm>
            <a:off x="865189" y="2139949"/>
            <a:ext cx="10488610" cy="3993221"/>
          </a:xfrm>
        </p:spPr>
        <p:txBody>
          <a:bodyPr numCol="2" spcCol="720000">
            <a:normAutofit/>
          </a:bodyPr>
          <a:lstStyle>
            <a:lvl1pPr marL="0" indent="0">
              <a:buNone/>
              <a:defRPr sz="1600"/>
            </a:lvl1pPr>
          </a:lstStyle>
          <a:p>
            <a:pPr lvl="0"/>
            <a:r>
              <a:rPr lang="en-GB"/>
              <a:t>Click to edit text</a:t>
            </a:r>
            <a:endParaRPr lang="en-US"/>
          </a:p>
        </p:txBody>
      </p:sp>
      <p:sp>
        <p:nvSpPr>
          <p:cNvPr id="7" name="Slide Number Placeholder 5">
            <a:extLst>
              <a:ext uri="{FF2B5EF4-FFF2-40B4-BE49-F238E27FC236}">
                <a16:creationId xmlns:a16="http://schemas.microsoft.com/office/drawing/2014/main" id="{3A2066DE-452E-3998-D1B1-CD0D444DFE28}"/>
              </a:ext>
            </a:extLst>
          </p:cNvPr>
          <p:cNvSpPr>
            <a:spLocks noGrp="1"/>
          </p:cNvSpPr>
          <p:nvPr>
            <p:ph type="sldNum" sz="quarter" idx="10"/>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6408076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Longform - 3 collu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14169-D0D1-CB2A-F44E-6AB8589210A6}"/>
              </a:ext>
            </a:extLst>
          </p:cNvPr>
          <p:cNvSpPr>
            <a:spLocks noGrp="1"/>
          </p:cNvSpPr>
          <p:nvPr>
            <p:ph type="title"/>
          </p:nvPr>
        </p:nvSpPr>
        <p:spPr>
          <a:xfrm>
            <a:off x="839788" y="565847"/>
            <a:ext cx="10515600" cy="82391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BFB044C-CFE8-96B3-2C68-D30E03EFD34C}"/>
              </a:ext>
            </a:extLst>
          </p:cNvPr>
          <p:cNvSpPr>
            <a:spLocks noGrp="1"/>
          </p:cNvSpPr>
          <p:nvPr>
            <p:ph type="body" idx="1"/>
          </p:nvPr>
        </p:nvSpPr>
        <p:spPr>
          <a:xfrm>
            <a:off x="838199" y="1535461"/>
            <a:ext cx="10515600" cy="404851"/>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521CE6F-DFBB-69DD-2DE5-206E0DC5F19D}"/>
              </a:ext>
            </a:extLst>
          </p:cNvPr>
          <p:cNvSpPr>
            <a:spLocks noGrp="1"/>
          </p:cNvSpPr>
          <p:nvPr>
            <p:ph sz="half" idx="2" hasCustomPrompt="1"/>
          </p:nvPr>
        </p:nvSpPr>
        <p:spPr>
          <a:xfrm>
            <a:off x="865189" y="2139949"/>
            <a:ext cx="10488610" cy="3993221"/>
          </a:xfrm>
        </p:spPr>
        <p:txBody>
          <a:bodyPr numCol="3" spcCol="360000">
            <a:normAutofit/>
          </a:bodyPr>
          <a:lstStyle>
            <a:lvl1pPr marL="0" indent="0">
              <a:buNone/>
              <a:defRPr sz="1600"/>
            </a:lvl1pPr>
          </a:lstStyle>
          <a:p>
            <a:pPr lvl="0"/>
            <a:r>
              <a:rPr lang="en-GB"/>
              <a:t>Click to edit text</a:t>
            </a:r>
            <a:endParaRPr lang="en-US"/>
          </a:p>
        </p:txBody>
      </p:sp>
      <p:sp>
        <p:nvSpPr>
          <p:cNvPr id="7" name="Slide Number Placeholder 5">
            <a:extLst>
              <a:ext uri="{FF2B5EF4-FFF2-40B4-BE49-F238E27FC236}">
                <a16:creationId xmlns:a16="http://schemas.microsoft.com/office/drawing/2014/main" id="{3A2066DE-452E-3998-D1B1-CD0D444DFE28}"/>
              </a:ext>
            </a:extLst>
          </p:cNvPr>
          <p:cNvSpPr>
            <a:spLocks noGrp="1"/>
          </p:cNvSpPr>
          <p:nvPr>
            <p:ph type="sldNum" sz="quarter" idx="10"/>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9663044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EE040-ECA1-BBF5-732F-B91F911603B0}"/>
              </a:ext>
            </a:extLst>
          </p:cNvPr>
          <p:cNvSpPr>
            <a:spLocks noGrp="1"/>
          </p:cNvSpPr>
          <p:nvPr>
            <p:ph type="title"/>
          </p:nvPr>
        </p:nvSpPr>
        <p:spPr/>
        <p:txBody>
          <a:body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0D81D9D7-0D08-F9C9-1AA5-BEA10105B763}"/>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9136909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D5403491-5D32-BBBF-5D4E-127344E31122}"/>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70387959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Long-form tex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FC844-5DEB-B9C6-4E63-96277369372D}"/>
              </a:ext>
            </a:extLst>
          </p:cNvPr>
          <p:cNvSpPr>
            <a:spLocks noGrp="1"/>
          </p:cNvSpPr>
          <p:nvPr>
            <p:ph type="title"/>
          </p:nvPr>
        </p:nvSpPr>
        <p:spPr>
          <a:xfrm>
            <a:off x="839788" y="856648"/>
            <a:ext cx="7765197" cy="567891"/>
          </a:xfrm>
        </p:spPr>
        <p:txBody>
          <a:bodyPr anchor="t"/>
          <a:lstStyle>
            <a:lvl1pPr>
              <a:defRPr sz="3200"/>
            </a:lvl1pPr>
          </a:lstStyle>
          <a:p>
            <a:r>
              <a:rPr lang="en-GB"/>
              <a:t>Click to edit Master title style</a:t>
            </a:r>
            <a:endParaRPr lang="en-US"/>
          </a:p>
        </p:txBody>
      </p:sp>
      <p:sp>
        <p:nvSpPr>
          <p:cNvPr id="4" name="Text Placeholder 3">
            <a:extLst>
              <a:ext uri="{FF2B5EF4-FFF2-40B4-BE49-F238E27FC236}">
                <a16:creationId xmlns:a16="http://schemas.microsoft.com/office/drawing/2014/main" id="{936EB32A-E327-B63D-C64F-C8DC72A77335}"/>
              </a:ext>
            </a:extLst>
          </p:cNvPr>
          <p:cNvSpPr>
            <a:spLocks noGrp="1"/>
          </p:cNvSpPr>
          <p:nvPr>
            <p:ph type="body" sz="half" idx="2"/>
          </p:nvPr>
        </p:nvSpPr>
        <p:spPr>
          <a:xfrm>
            <a:off x="839789" y="1788160"/>
            <a:ext cx="2990532" cy="4080828"/>
          </a:xfrm>
        </p:spPr>
        <p:txBody>
          <a:bodyPr>
            <a:normAutofit/>
          </a:bodyPr>
          <a:lstStyle>
            <a:lvl1pPr marL="0" indent="0">
              <a:buNone/>
              <a:defRPr sz="20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Slide Number Placeholder 5">
            <a:extLst>
              <a:ext uri="{FF2B5EF4-FFF2-40B4-BE49-F238E27FC236}">
                <a16:creationId xmlns:a16="http://schemas.microsoft.com/office/drawing/2014/main" id="{63A3DE38-684C-32AE-8035-F6C5E2156BC2}"/>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7" name="Text Placeholder 6">
            <a:extLst>
              <a:ext uri="{FF2B5EF4-FFF2-40B4-BE49-F238E27FC236}">
                <a16:creationId xmlns:a16="http://schemas.microsoft.com/office/drawing/2014/main" id="{BED6CB4B-75DF-0C21-E466-112B5D7E8430}"/>
              </a:ext>
            </a:extLst>
          </p:cNvPr>
          <p:cNvSpPr>
            <a:spLocks noGrp="1"/>
          </p:cNvSpPr>
          <p:nvPr>
            <p:ph type="body" sz="quarter" idx="10"/>
          </p:nvPr>
        </p:nvSpPr>
        <p:spPr>
          <a:xfrm>
            <a:off x="4022725" y="1788159"/>
            <a:ext cx="7331075" cy="4080828"/>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Tree>
    <p:extLst>
      <p:ext uri="{BB962C8B-B14F-4D97-AF65-F5344CB8AC3E}">
        <p14:creationId xmlns:p14="http://schemas.microsoft.com/office/powerpoint/2010/main" val="3399678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Longform-text over image">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FE81E805-9367-4E61-038F-D42C046F72B9}"/>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2" name="Title 1">
            <a:extLst>
              <a:ext uri="{FF2B5EF4-FFF2-40B4-BE49-F238E27FC236}">
                <a16:creationId xmlns:a16="http://schemas.microsoft.com/office/drawing/2014/main" id="{C6C51173-E05A-636B-0D08-29A2CF504FF1}"/>
              </a:ext>
            </a:extLst>
          </p:cNvPr>
          <p:cNvSpPr>
            <a:spLocks noGrp="1"/>
          </p:cNvSpPr>
          <p:nvPr>
            <p:ph type="title" hasCustomPrompt="1"/>
          </p:nvPr>
        </p:nvSpPr>
        <p:spPr>
          <a:xfrm>
            <a:off x="479386" y="527170"/>
            <a:ext cx="5111186" cy="5829180"/>
          </a:xfrm>
          <a:solidFill>
            <a:schemeClr val="bg1">
              <a:alpha val="60000"/>
            </a:schemeClr>
          </a:solidFill>
        </p:spPr>
        <p:txBody>
          <a:bodyPr lIns="180000" tIns="180000" rIns="180000" bIns="180000" anchor="t"/>
          <a:lstStyle/>
          <a:p>
            <a:r>
              <a:rPr lang="en-GB"/>
              <a:t>Click to add title</a:t>
            </a:r>
            <a:endParaRPr lang="en-US"/>
          </a:p>
        </p:txBody>
      </p:sp>
      <p:sp>
        <p:nvSpPr>
          <p:cNvPr id="3" name="Slide Number Placeholder 2">
            <a:extLst>
              <a:ext uri="{FF2B5EF4-FFF2-40B4-BE49-F238E27FC236}">
                <a16:creationId xmlns:a16="http://schemas.microsoft.com/office/drawing/2014/main" id="{F24FFDA0-1FB8-13E6-C504-42DB195F6DBD}"/>
              </a:ext>
            </a:extLst>
          </p:cNvPr>
          <p:cNvSpPr>
            <a:spLocks noGrp="1"/>
          </p:cNvSpPr>
          <p:nvPr>
            <p:ph type="sldNum" sz="quarter" idx="10"/>
          </p:nvPr>
        </p:nvSpPr>
        <p:spPr/>
        <p:txBody>
          <a:bodyPr/>
          <a:lstStyle/>
          <a:p>
            <a:r>
              <a:rPr lang="en-US"/>
              <a:t>Brand PowerPoint Template | </a:t>
            </a:r>
            <a:fld id="{BB52F340-704D-2E45-8689-48336A1F9803}" type="slidenum">
              <a:rPr lang="en-US" smtClean="0"/>
              <a:pPr/>
              <a:t>‹#›</a:t>
            </a:fld>
            <a:endParaRPr lang="en-US"/>
          </a:p>
        </p:txBody>
      </p:sp>
      <p:sp>
        <p:nvSpPr>
          <p:cNvPr id="6" name="Text Placeholder 5">
            <a:extLst>
              <a:ext uri="{FF2B5EF4-FFF2-40B4-BE49-F238E27FC236}">
                <a16:creationId xmlns:a16="http://schemas.microsoft.com/office/drawing/2014/main" id="{5B01BF38-F75A-4DB1-F8AF-77A0F37DFFDC}"/>
              </a:ext>
            </a:extLst>
          </p:cNvPr>
          <p:cNvSpPr>
            <a:spLocks noGrp="1"/>
          </p:cNvSpPr>
          <p:nvPr>
            <p:ph type="body" sz="quarter" idx="13" hasCustomPrompt="1"/>
          </p:nvPr>
        </p:nvSpPr>
        <p:spPr>
          <a:xfrm>
            <a:off x="739997" y="1493134"/>
            <a:ext cx="4491759" cy="4514127"/>
          </a:xfrm>
        </p:spPr>
        <p:txBody>
          <a:bodyPr>
            <a:normAutofit/>
          </a:bodyPr>
          <a:lstStyle>
            <a:lvl1pPr marL="0" indent="0">
              <a:buNone/>
              <a:defRPr sz="1400">
                <a:solidFill>
                  <a:schemeClr val="tx1"/>
                </a:solidFill>
              </a:defRPr>
            </a:lvl1pPr>
            <a:lvl2pPr marL="457200" indent="0">
              <a:buNone/>
              <a:defRPr sz="1400">
                <a:solidFill>
                  <a:schemeClr val="tx1"/>
                </a:solidFill>
              </a:defRPr>
            </a:lvl2pPr>
            <a:lvl3pPr marL="914400" indent="0">
              <a:buNone/>
              <a:defRPr sz="1400">
                <a:solidFill>
                  <a:schemeClr val="tx1"/>
                </a:solidFill>
              </a:defRPr>
            </a:lvl3pPr>
            <a:lvl4pPr marL="1371600" indent="0">
              <a:buNone/>
              <a:defRPr sz="1400">
                <a:solidFill>
                  <a:schemeClr val="tx1"/>
                </a:solidFill>
              </a:defRPr>
            </a:lvl4pPr>
            <a:lvl5pPr marL="1828800" indent="0">
              <a:buNone/>
              <a:defRPr sz="1400">
                <a:solidFill>
                  <a:schemeClr val="tx1"/>
                </a:solidFill>
              </a:defRPr>
            </a:lvl5pPr>
          </a:lstStyle>
          <a:p>
            <a:pPr lvl="0"/>
            <a:r>
              <a:rPr lang="en-GB"/>
              <a:t>Click to add body copy.</a:t>
            </a:r>
            <a:endParaRPr lang="en-US"/>
          </a:p>
        </p:txBody>
      </p:sp>
    </p:spTree>
    <p:extLst>
      <p:ext uri="{BB962C8B-B14F-4D97-AF65-F5344CB8AC3E}">
        <p14:creationId xmlns:p14="http://schemas.microsoft.com/office/powerpoint/2010/main" val="18381215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Long-form - sections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787097" y="502416"/>
            <a:ext cx="10515600" cy="480395"/>
          </a:xfrm>
        </p:spPr>
        <p:txBody>
          <a:bodyPr lIns="0">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787097" y="1263548"/>
            <a:ext cx="3233726" cy="276694"/>
          </a:xfrm>
        </p:spPr>
        <p:txBody>
          <a:bodyPr lIns="0" tIns="0" rIns="0" bIns="0">
            <a:normAutofit/>
          </a:bodyPr>
          <a:lstStyle>
            <a:lvl1pPr marL="0" indent="0">
              <a:buNone/>
              <a:defRPr sz="1600" b="1"/>
            </a:lvl1pPr>
          </a:lstStyle>
          <a:p>
            <a:pPr lvl="0"/>
            <a:r>
              <a:rPr lang="en-US"/>
              <a:t>Heading</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787097" y="1820979"/>
            <a:ext cx="3233731" cy="4128408"/>
          </a:xfrm>
        </p:spPr>
        <p:txBody>
          <a:bodyPr lIns="0" tIns="0" rIns="0" bIns="0">
            <a:normAutofit/>
          </a:bodyPr>
          <a:lstStyle>
            <a:lvl1pPr marL="0" indent="0">
              <a:buNone/>
              <a:defRPr sz="1400"/>
            </a:lvl1pPr>
          </a:lstStyle>
          <a:p>
            <a:pPr lvl="0"/>
            <a:r>
              <a:rPr lang="en-US"/>
              <a:t>Body text</a:t>
            </a:r>
          </a:p>
        </p:txBody>
      </p:sp>
      <p:grpSp>
        <p:nvGrpSpPr>
          <p:cNvPr id="22" name="Group 21">
            <a:extLst>
              <a:ext uri="{FF2B5EF4-FFF2-40B4-BE49-F238E27FC236}">
                <a16:creationId xmlns:a16="http://schemas.microsoft.com/office/drawing/2014/main" id="{5F26160F-8751-9C35-593C-FC11D0B1682A}"/>
              </a:ext>
            </a:extLst>
          </p:cNvPr>
          <p:cNvGrpSpPr/>
          <p:nvPr userDrawn="1"/>
        </p:nvGrpSpPr>
        <p:grpSpPr>
          <a:xfrm>
            <a:off x="4204539" y="1263547"/>
            <a:ext cx="3782923" cy="4685839"/>
            <a:chOff x="4207854" y="1263547"/>
            <a:chExt cx="3782923" cy="4331897"/>
          </a:xfrm>
        </p:grpSpPr>
        <p:cxnSp>
          <p:nvCxnSpPr>
            <p:cNvPr id="9" name="Straight Connector 8">
              <a:extLst>
                <a:ext uri="{FF2B5EF4-FFF2-40B4-BE49-F238E27FC236}">
                  <a16:creationId xmlns:a16="http://schemas.microsoft.com/office/drawing/2014/main" id="{5EE1A494-0504-E80E-8CFE-EA641A8EDBE5}"/>
                </a:ext>
              </a:extLst>
            </p:cNvPr>
            <p:cNvCxnSpPr>
              <a:cxnSpLocks/>
            </p:cNvCxnSpPr>
            <p:nvPr userDrawn="1"/>
          </p:nvCxnSpPr>
          <p:spPr>
            <a:xfrm flipV="1">
              <a:off x="4207854" y="1263547"/>
              <a:ext cx="0" cy="4331897"/>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13768284-87EF-7D46-01EE-DEF79A3B6070}"/>
                </a:ext>
              </a:extLst>
            </p:cNvPr>
            <p:cNvCxnSpPr>
              <a:cxnSpLocks/>
            </p:cNvCxnSpPr>
            <p:nvPr userDrawn="1"/>
          </p:nvCxnSpPr>
          <p:spPr>
            <a:xfrm flipV="1">
              <a:off x="7990777" y="1263547"/>
              <a:ext cx="0" cy="4331897"/>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grpSp>
      <p:cxnSp>
        <p:nvCxnSpPr>
          <p:cNvPr id="17" name="Straight Connector 16">
            <a:extLst>
              <a:ext uri="{FF2B5EF4-FFF2-40B4-BE49-F238E27FC236}">
                <a16:creationId xmlns:a16="http://schemas.microsoft.com/office/drawing/2014/main" id="{528E2644-30F3-C868-93E9-7ED2F9D6E094}"/>
              </a:ext>
            </a:extLst>
          </p:cNvPr>
          <p:cNvCxnSpPr>
            <a:cxnSpLocks/>
          </p:cNvCxnSpPr>
          <p:nvPr userDrawn="1"/>
        </p:nvCxnSpPr>
        <p:spPr>
          <a:xfrm>
            <a:off x="787095" y="1651932"/>
            <a:ext cx="10566697"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23" name="Text Placeholder 13">
            <a:extLst>
              <a:ext uri="{FF2B5EF4-FFF2-40B4-BE49-F238E27FC236}">
                <a16:creationId xmlns:a16="http://schemas.microsoft.com/office/drawing/2014/main" id="{4F3D37B3-9CAD-F613-4993-C369208B5411}"/>
              </a:ext>
            </a:extLst>
          </p:cNvPr>
          <p:cNvSpPr>
            <a:spLocks noGrp="1"/>
          </p:cNvSpPr>
          <p:nvPr>
            <p:ph type="body" sz="quarter" idx="19" hasCustomPrompt="1"/>
          </p:nvPr>
        </p:nvSpPr>
        <p:spPr>
          <a:xfrm>
            <a:off x="4479135" y="1263548"/>
            <a:ext cx="3233726" cy="276694"/>
          </a:xfrm>
        </p:spPr>
        <p:txBody>
          <a:bodyPr lIns="0" tIns="0" rIns="0" bIns="0">
            <a:normAutofit/>
          </a:bodyPr>
          <a:lstStyle>
            <a:lvl1pPr marL="0" indent="0">
              <a:buNone/>
              <a:defRPr sz="1600" b="1"/>
            </a:lvl1pPr>
          </a:lstStyle>
          <a:p>
            <a:pPr lvl="0"/>
            <a:r>
              <a:rPr lang="en-US"/>
              <a:t>Heading</a:t>
            </a:r>
          </a:p>
        </p:txBody>
      </p:sp>
      <p:sp>
        <p:nvSpPr>
          <p:cNvPr id="24" name="Text Placeholder 13">
            <a:extLst>
              <a:ext uri="{FF2B5EF4-FFF2-40B4-BE49-F238E27FC236}">
                <a16:creationId xmlns:a16="http://schemas.microsoft.com/office/drawing/2014/main" id="{0E09E410-9D94-D264-9FAB-EDD487DEBDBF}"/>
              </a:ext>
            </a:extLst>
          </p:cNvPr>
          <p:cNvSpPr>
            <a:spLocks noGrp="1"/>
          </p:cNvSpPr>
          <p:nvPr>
            <p:ph type="body" sz="quarter" idx="20" hasCustomPrompt="1"/>
          </p:nvPr>
        </p:nvSpPr>
        <p:spPr>
          <a:xfrm>
            <a:off x="4479135" y="1820979"/>
            <a:ext cx="3233731" cy="4128408"/>
          </a:xfrm>
        </p:spPr>
        <p:txBody>
          <a:bodyPr lIns="0" tIns="0" rIns="0" bIns="0">
            <a:normAutofit/>
          </a:bodyPr>
          <a:lstStyle>
            <a:lvl1pPr marL="0" indent="0">
              <a:buNone/>
              <a:defRPr sz="1400"/>
            </a:lvl1pPr>
          </a:lstStyle>
          <a:p>
            <a:pPr lvl="0"/>
            <a:r>
              <a:rPr lang="en-US"/>
              <a:t>Body text</a:t>
            </a:r>
          </a:p>
        </p:txBody>
      </p:sp>
      <p:sp>
        <p:nvSpPr>
          <p:cNvPr id="25" name="Text Placeholder 13">
            <a:extLst>
              <a:ext uri="{FF2B5EF4-FFF2-40B4-BE49-F238E27FC236}">
                <a16:creationId xmlns:a16="http://schemas.microsoft.com/office/drawing/2014/main" id="{975C4CA9-CB2D-E75E-CF7D-2218D0C5997E}"/>
              </a:ext>
            </a:extLst>
          </p:cNvPr>
          <p:cNvSpPr>
            <a:spLocks noGrp="1"/>
          </p:cNvSpPr>
          <p:nvPr>
            <p:ph type="body" sz="quarter" idx="21" hasCustomPrompt="1"/>
          </p:nvPr>
        </p:nvSpPr>
        <p:spPr>
          <a:xfrm>
            <a:off x="8171168" y="1251427"/>
            <a:ext cx="3233726" cy="276694"/>
          </a:xfrm>
        </p:spPr>
        <p:txBody>
          <a:bodyPr lIns="0" tIns="0" rIns="0" bIns="0">
            <a:normAutofit/>
          </a:bodyPr>
          <a:lstStyle>
            <a:lvl1pPr marL="0" indent="0">
              <a:buNone/>
              <a:defRPr sz="1600" b="1"/>
            </a:lvl1pPr>
          </a:lstStyle>
          <a:p>
            <a:pPr lvl="0"/>
            <a:r>
              <a:rPr lang="en-US"/>
              <a:t>Heading</a:t>
            </a:r>
          </a:p>
        </p:txBody>
      </p:sp>
      <p:sp>
        <p:nvSpPr>
          <p:cNvPr id="26" name="Text Placeholder 13">
            <a:extLst>
              <a:ext uri="{FF2B5EF4-FFF2-40B4-BE49-F238E27FC236}">
                <a16:creationId xmlns:a16="http://schemas.microsoft.com/office/drawing/2014/main" id="{03F58117-04D5-81AE-470E-33012D73CFAD}"/>
              </a:ext>
            </a:extLst>
          </p:cNvPr>
          <p:cNvSpPr>
            <a:spLocks noGrp="1"/>
          </p:cNvSpPr>
          <p:nvPr>
            <p:ph type="body" sz="quarter" idx="22" hasCustomPrompt="1"/>
          </p:nvPr>
        </p:nvSpPr>
        <p:spPr>
          <a:xfrm>
            <a:off x="8171168" y="1808858"/>
            <a:ext cx="3233731" cy="4128408"/>
          </a:xfrm>
        </p:spPr>
        <p:txBody>
          <a:bodyPr lIns="0" tIns="0" rIns="0" bIns="0">
            <a:normAutofit/>
          </a:bodyPr>
          <a:lstStyle>
            <a:lvl1pPr marL="0" indent="0">
              <a:buNone/>
              <a:defRPr sz="1400"/>
            </a:lvl1pPr>
          </a:lstStyle>
          <a:p>
            <a:pPr lvl="0"/>
            <a:r>
              <a:rPr lang="en-US"/>
              <a:t>Body text</a:t>
            </a:r>
          </a:p>
        </p:txBody>
      </p:sp>
    </p:spTree>
    <p:extLst>
      <p:ext uri="{BB962C8B-B14F-4D97-AF65-F5344CB8AC3E}">
        <p14:creationId xmlns:p14="http://schemas.microsoft.com/office/powerpoint/2010/main" val="662206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6013C-1701-EB00-7B31-44392E6014C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17C5375-8716-0D99-1A15-4F2B9065A6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8A9CF86-6881-C3EC-76BE-016FEEE27D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1FE7788-6E61-6D73-83DF-90743FE1F0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6F399DC-43CC-7EAF-3C48-87BD87BB250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22A93DE-EFBC-B3EA-BAEE-EF14B8C431D1}"/>
              </a:ext>
            </a:extLst>
          </p:cNvPr>
          <p:cNvSpPr>
            <a:spLocks noGrp="1"/>
          </p:cNvSpPr>
          <p:nvPr>
            <p:ph type="dt" sz="half" idx="10"/>
          </p:nvPr>
        </p:nvSpPr>
        <p:spPr/>
        <p:txBody>
          <a:bodyPr/>
          <a:lstStyle/>
          <a:p>
            <a:fld id="{BD604C62-74ED-4AB8-9BD4-EE564D359AC1}" type="datetimeFigureOut">
              <a:rPr lang="en-GB" smtClean="0"/>
              <a:t>06/08/2026</a:t>
            </a:fld>
            <a:endParaRPr lang="en-GB"/>
          </a:p>
        </p:txBody>
      </p:sp>
      <p:sp>
        <p:nvSpPr>
          <p:cNvPr id="8" name="Footer Placeholder 7">
            <a:extLst>
              <a:ext uri="{FF2B5EF4-FFF2-40B4-BE49-F238E27FC236}">
                <a16:creationId xmlns:a16="http://schemas.microsoft.com/office/drawing/2014/main" id="{5CD290A6-0F50-7EDD-71CA-5B20C40777C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0B6277D-9124-5269-5AE2-AF89254D8D58}"/>
              </a:ext>
            </a:extLst>
          </p:cNvPr>
          <p:cNvSpPr>
            <a:spLocks noGrp="1"/>
          </p:cNvSpPr>
          <p:nvPr>
            <p:ph type="sldNum" sz="quarter" idx="12"/>
          </p:nvPr>
        </p:nvSpPr>
        <p:spPr/>
        <p:txBody>
          <a:bodyPr/>
          <a:lstStyle/>
          <a:p>
            <a:fld id="{28F1F1A1-3D37-4A51-BF59-41756FA45CEE}" type="slidenum">
              <a:rPr lang="en-GB" smtClean="0"/>
              <a:t>‹#›</a:t>
            </a:fld>
            <a:endParaRPr lang="en-GB"/>
          </a:p>
        </p:txBody>
      </p:sp>
    </p:spTree>
    <p:extLst>
      <p:ext uri="{BB962C8B-B14F-4D97-AF65-F5344CB8AC3E}">
        <p14:creationId xmlns:p14="http://schemas.microsoft.com/office/powerpoint/2010/main" val="427736160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Long-form - icon +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787097" y="502416"/>
            <a:ext cx="10515600" cy="480395"/>
          </a:xfrm>
        </p:spPr>
        <p:txBody>
          <a:bodyPr lIns="0">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787097" y="3381715"/>
            <a:ext cx="1828747" cy="2776987"/>
          </a:xfrm>
        </p:spPr>
        <p:txBody>
          <a:bodyPr lIns="0" tIns="0" rIns="0" bIns="0">
            <a:normAutofit/>
          </a:bodyPr>
          <a:lstStyle>
            <a:lvl1pPr marL="0" indent="0">
              <a:buNone/>
              <a:defRPr sz="1400" b="0"/>
            </a:lvl1pPr>
          </a:lstStyle>
          <a:p>
            <a:pPr lvl="0"/>
            <a:r>
              <a:rPr lang="en-US"/>
              <a:t>Body copy</a:t>
            </a:r>
          </a:p>
        </p:txBody>
      </p:sp>
      <p:grpSp>
        <p:nvGrpSpPr>
          <p:cNvPr id="30" name="Group 29">
            <a:extLst>
              <a:ext uri="{FF2B5EF4-FFF2-40B4-BE49-F238E27FC236}">
                <a16:creationId xmlns:a16="http://schemas.microsoft.com/office/drawing/2014/main" id="{B2242646-E282-0552-1018-5201F0DF8238}"/>
              </a:ext>
            </a:extLst>
          </p:cNvPr>
          <p:cNvGrpSpPr/>
          <p:nvPr userDrawn="1"/>
        </p:nvGrpSpPr>
        <p:grpSpPr>
          <a:xfrm>
            <a:off x="2825188" y="3381715"/>
            <a:ext cx="6541625" cy="2776987"/>
            <a:chOff x="2838726" y="3509037"/>
            <a:chExt cx="6541625" cy="2832904"/>
          </a:xfrm>
        </p:grpSpPr>
        <p:cxnSp>
          <p:nvCxnSpPr>
            <p:cNvPr id="16" name="Straight Connector 15">
              <a:extLst>
                <a:ext uri="{FF2B5EF4-FFF2-40B4-BE49-F238E27FC236}">
                  <a16:creationId xmlns:a16="http://schemas.microsoft.com/office/drawing/2014/main" id="{B84E31AD-B1ED-C77D-C246-09592DD51E32}"/>
                </a:ext>
              </a:extLst>
            </p:cNvPr>
            <p:cNvCxnSpPr>
              <a:cxnSpLocks/>
            </p:cNvCxnSpPr>
            <p:nvPr userDrawn="1"/>
          </p:nvCxnSpPr>
          <p:spPr>
            <a:xfrm flipV="1">
              <a:off x="2838726" y="3509037"/>
              <a:ext cx="0" cy="2832904"/>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3F348F4E-B56C-A79C-B89E-92FC8A354D4E}"/>
                </a:ext>
              </a:extLst>
            </p:cNvPr>
            <p:cNvCxnSpPr>
              <a:cxnSpLocks/>
            </p:cNvCxnSpPr>
            <p:nvPr userDrawn="1"/>
          </p:nvCxnSpPr>
          <p:spPr>
            <a:xfrm flipV="1">
              <a:off x="5019268" y="3509037"/>
              <a:ext cx="0" cy="2832904"/>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1B567EB4-293E-3434-E04C-A828EA64D450}"/>
                </a:ext>
              </a:extLst>
            </p:cNvPr>
            <p:cNvCxnSpPr>
              <a:cxnSpLocks/>
            </p:cNvCxnSpPr>
            <p:nvPr userDrawn="1"/>
          </p:nvCxnSpPr>
          <p:spPr>
            <a:xfrm flipV="1">
              <a:off x="7199810" y="3509037"/>
              <a:ext cx="0" cy="2832904"/>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38029578-D40B-6036-E9D7-4BEF861BCBAA}"/>
                </a:ext>
              </a:extLst>
            </p:cNvPr>
            <p:cNvCxnSpPr>
              <a:cxnSpLocks/>
            </p:cNvCxnSpPr>
            <p:nvPr userDrawn="1"/>
          </p:nvCxnSpPr>
          <p:spPr>
            <a:xfrm flipV="1">
              <a:off x="9380351" y="3509037"/>
              <a:ext cx="0" cy="2832904"/>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grpSp>
      <p:sp>
        <p:nvSpPr>
          <p:cNvPr id="32" name="Text Placeholder 13">
            <a:extLst>
              <a:ext uri="{FF2B5EF4-FFF2-40B4-BE49-F238E27FC236}">
                <a16:creationId xmlns:a16="http://schemas.microsoft.com/office/drawing/2014/main" id="{0E287102-47D5-43A6-DA40-416252F162D9}"/>
              </a:ext>
            </a:extLst>
          </p:cNvPr>
          <p:cNvSpPr>
            <a:spLocks noGrp="1"/>
          </p:cNvSpPr>
          <p:nvPr>
            <p:ph type="body" sz="quarter" idx="20" hasCustomPrompt="1"/>
          </p:nvPr>
        </p:nvSpPr>
        <p:spPr>
          <a:xfrm>
            <a:off x="3001085" y="3381715"/>
            <a:ext cx="1828747" cy="2776987"/>
          </a:xfrm>
        </p:spPr>
        <p:txBody>
          <a:bodyPr lIns="0" tIns="0" rIns="0" bIns="0">
            <a:normAutofit/>
          </a:bodyPr>
          <a:lstStyle>
            <a:lvl1pPr marL="0" indent="0">
              <a:buNone/>
              <a:defRPr sz="1400" b="0"/>
            </a:lvl1pPr>
          </a:lstStyle>
          <a:p>
            <a:pPr lvl="0"/>
            <a:r>
              <a:rPr lang="en-US"/>
              <a:t>Body copy</a:t>
            </a:r>
          </a:p>
        </p:txBody>
      </p:sp>
      <p:sp>
        <p:nvSpPr>
          <p:cNvPr id="33" name="Text Placeholder 13">
            <a:extLst>
              <a:ext uri="{FF2B5EF4-FFF2-40B4-BE49-F238E27FC236}">
                <a16:creationId xmlns:a16="http://schemas.microsoft.com/office/drawing/2014/main" id="{4D641DBC-069B-89DA-BA3F-A4E29AD903E8}"/>
              </a:ext>
            </a:extLst>
          </p:cNvPr>
          <p:cNvSpPr>
            <a:spLocks noGrp="1"/>
          </p:cNvSpPr>
          <p:nvPr>
            <p:ph type="body" sz="quarter" idx="21" hasCustomPrompt="1"/>
          </p:nvPr>
        </p:nvSpPr>
        <p:spPr>
          <a:xfrm>
            <a:off x="5130497" y="3381715"/>
            <a:ext cx="1828747" cy="2776987"/>
          </a:xfrm>
        </p:spPr>
        <p:txBody>
          <a:bodyPr lIns="0" tIns="0" rIns="0" bIns="0">
            <a:normAutofit/>
          </a:bodyPr>
          <a:lstStyle>
            <a:lvl1pPr marL="0" indent="0">
              <a:buNone/>
              <a:defRPr sz="1400" b="0"/>
            </a:lvl1pPr>
          </a:lstStyle>
          <a:p>
            <a:pPr lvl="0"/>
            <a:r>
              <a:rPr lang="en-US"/>
              <a:t>Body copy</a:t>
            </a:r>
          </a:p>
        </p:txBody>
      </p:sp>
      <p:sp>
        <p:nvSpPr>
          <p:cNvPr id="34" name="Text Placeholder 13">
            <a:extLst>
              <a:ext uri="{FF2B5EF4-FFF2-40B4-BE49-F238E27FC236}">
                <a16:creationId xmlns:a16="http://schemas.microsoft.com/office/drawing/2014/main" id="{3C2F1138-54EC-2561-BB9B-0CD080960867}"/>
              </a:ext>
            </a:extLst>
          </p:cNvPr>
          <p:cNvSpPr>
            <a:spLocks noGrp="1"/>
          </p:cNvSpPr>
          <p:nvPr>
            <p:ph type="body" sz="quarter" idx="22" hasCustomPrompt="1"/>
          </p:nvPr>
        </p:nvSpPr>
        <p:spPr>
          <a:xfrm>
            <a:off x="7362168" y="3381715"/>
            <a:ext cx="1828747" cy="2776987"/>
          </a:xfrm>
        </p:spPr>
        <p:txBody>
          <a:bodyPr lIns="0" tIns="0" rIns="0" bIns="0">
            <a:normAutofit/>
          </a:bodyPr>
          <a:lstStyle>
            <a:lvl1pPr marL="0" indent="0">
              <a:buNone/>
              <a:defRPr sz="1400" b="0"/>
            </a:lvl1pPr>
          </a:lstStyle>
          <a:p>
            <a:pPr lvl="0"/>
            <a:r>
              <a:rPr lang="en-US"/>
              <a:t>Body copy</a:t>
            </a:r>
          </a:p>
        </p:txBody>
      </p:sp>
      <p:sp>
        <p:nvSpPr>
          <p:cNvPr id="35" name="Text Placeholder 13">
            <a:extLst>
              <a:ext uri="{FF2B5EF4-FFF2-40B4-BE49-F238E27FC236}">
                <a16:creationId xmlns:a16="http://schemas.microsoft.com/office/drawing/2014/main" id="{A54AC335-E9A0-6805-71F9-FBBC87C68EB7}"/>
              </a:ext>
            </a:extLst>
          </p:cNvPr>
          <p:cNvSpPr>
            <a:spLocks noGrp="1"/>
          </p:cNvSpPr>
          <p:nvPr>
            <p:ph type="body" sz="quarter" idx="23" hasCustomPrompt="1"/>
          </p:nvPr>
        </p:nvSpPr>
        <p:spPr>
          <a:xfrm>
            <a:off x="9542708" y="3381715"/>
            <a:ext cx="1828747" cy="2776987"/>
          </a:xfrm>
        </p:spPr>
        <p:txBody>
          <a:bodyPr lIns="0" tIns="0" rIns="0" bIns="0">
            <a:normAutofit/>
          </a:bodyPr>
          <a:lstStyle>
            <a:lvl1pPr marL="0" indent="0">
              <a:buNone/>
              <a:defRPr sz="1400" b="0"/>
            </a:lvl1pPr>
          </a:lstStyle>
          <a:p>
            <a:pPr lvl="0"/>
            <a:r>
              <a:rPr lang="en-US"/>
              <a:t>Body copy</a:t>
            </a:r>
          </a:p>
        </p:txBody>
      </p:sp>
      <p:sp>
        <p:nvSpPr>
          <p:cNvPr id="4" name="Oval 3">
            <a:extLst>
              <a:ext uri="{FF2B5EF4-FFF2-40B4-BE49-F238E27FC236}">
                <a16:creationId xmlns:a16="http://schemas.microsoft.com/office/drawing/2014/main" id="{1D9C402B-3032-E591-E5F7-D401124BF9A1}"/>
              </a:ext>
            </a:extLst>
          </p:cNvPr>
          <p:cNvSpPr/>
          <p:nvPr userDrawn="1"/>
        </p:nvSpPr>
        <p:spPr>
          <a:xfrm>
            <a:off x="787097" y="1267889"/>
            <a:ext cx="1828747" cy="182874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4">
            <a:extLst>
              <a:ext uri="{FF2B5EF4-FFF2-40B4-BE49-F238E27FC236}">
                <a16:creationId xmlns:a16="http://schemas.microsoft.com/office/drawing/2014/main" id="{7931B064-92D5-21F7-E6C8-8CCA217A0393}"/>
              </a:ext>
            </a:extLst>
          </p:cNvPr>
          <p:cNvSpPr>
            <a:spLocks noGrp="1"/>
          </p:cNvSpPr>
          <p:nvPr>
            <p:ph type="pic" sz="quarter" idx="15" hasCustomPrompt="1"/>
          </p:nvPr>
        </p:nvSpPr>
        <p:spPr>
          <a:xfrm>
            <a:off x="972140"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7" name="Oval 6">
            <a:extLst>
              <a:ext uri="{FF2B5EF4-FFF2-40B4-BE49-F238E27FC236}">
                <a16:creationId xmlns:a16="http://schemas.microsoft.com/office/drawing/2014/main" id="{7FAB3306-97F8-3E80-5A0F-5FA948CDA839}"/>
              </a:ext>
            </a:extLst>
          </p:cNvPr>
          <p:cNvSpPr/>
          <p:nvPr userDrawn="1"/>
        </p:nvSpPr>
        <p:spPr>
          <a:xfrm>
            <a:off x="3001531" y="1267889"/>
            <a:ext cx="1828747" cy="182874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4">
            <a:extLst>
              <a:ext uri="{FF2B5EF4-FFF2-40B4-BE49-F238E27FC236}">
                <a16:creationId xmlns:a16="http://schemas.microsoft.com/office/drawing/2014/main" id="{9E28EED1-7808-BF71-630B-71C16BCEB8CD}"/>
              </a:ext>
            </a:extLst>
          </p:cNvPr>
          <p:cNvSpPr>
            <a:spLocks noGrp="1"/>
          </p:cNvSpPr>
          <p:nvPr>
            <p:ph type="pic" sz="quarter" idx="24" hasCustomPrompt="1"/>
          </p:nvPr>
        </p:nvSpPr>
        <p:spPr>
          <a:xfrm>
            <a:off x="3194135"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9" name="Oval 8">
            <a:extLst>
              <a:ext uri="{FF2B5EF4-FFF2-40B4-BE49-F238E27FC236}">
                <a16:creationId xmlns:a16="http://schemas.microsoft.com/office/drawing/2014/main" id="{29A2592D-F521-F216-3ADA-3DA85A44A1C3}"/>
              </a:ext>
            </a:extLst>
          </p:cNvPr>
          <p:cNvSpPr/>
          <p:nvPr userDrawn="1"/>
        </p:nvSpPr>
        <p:spPr>
          <a:xfrm>
            <a:off x="5130497" y="1267889"/>
            <a:ext cx="1828747" cy="182874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4">
            <a:extLst>
              <a:ext uri="{FF2B5EF4-FFF2-40B4-BE49-F238E27FC236}">
                <a16:creationId xmlns:a16="http://schemas.microsoft.com/office/drawing/2014/main" id="{8A1215F8-BFA6-6FC2-CB35-70AE978346F1}"/>
              </a:ext>
            </a:extLst>
          </p:cNvPr>
          <p:cNvSpPr>
            <a:spLocks noGrp="1"/>
          </p:cNvSpPr>
          <p:nvPr>
            <p:ph type="pic" sz="quarter" idx="25" hasCustomPrompt="1"/>
          </p:nvPr>
        </p:nvSpPr>
        <p:spPr>
          <a:xfrm>
            <a:off x="5323101"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15" name="Oval 14">
            <a:extLst>
              <a:ext uri="{FF2B5EF4-FFF2-40B4-BE49-F238E27FC236}">
                <a16:creationId xmlns:a16="http://schemas.microsoft.com/office/drawing/2014/main" id="{30C7F748-C9FF-0480-A706-039BFEE1D7E7}"/>
              </a:ext>
            </a:extLst>
          </p:cNvPr>
          <p:cNvSpPr/>
          <p:nvPr userDrawn="1"/>
        </p:nvSpPr>
        <p:spPr>
          <a:xfrm>
            <a:off x="7362168" y="1267889"/>
            <a:ext cx="1828747" cy="182874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icture Placeholder 4">
            <a:extLst>
              <a:ext uri="{FF2B5EF4-FFF2-40B4-BE49-F238E27FC236}">
                <a16:creationId xmlns:a16="http://schemas.microsoft.com/office/drawing/2014/main" id="{1B426451-9C02-DA1C-2A0C-191F4C1D8E89}"/>
              </a:ext>
            </a:extLst>
          </p:cNvPr>
          <p:cNvSpPr>
            <a:spLocks noGrp="1"/>
          </p:cNvSpPr>
          <p:nvPr>
            <p:ph type="pic" sz="quarter" idx="26" hasCustomPrompt="1"/>
          </p:nvPr>
        </p:nvSpPr>
        <p:spPr>
          <a:xfrm>
            <a:off x="7554772"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19" name="Oval 18">
            <a:extLst>
              <a:ext uri="{FF2B5EF4-FFF2-40B4-BE49-F238E27FC236}">
                <a16:creationId xmlns:a16="http://schemas.microsoft.com/office/drawing/2014/main" id="{E237114B-23C7-6E25-2B35-231692198D35}"/>
              </a:ext>
            </a:extLst>
          </p:cNvPr>
          <p:cNvSpPr/>
          <p:nvPr userDrawn="1"/>
        </p:nvSpPr>
        <p:spPr>
          <a:xfrm>
            <a:off x="9545372" y="1267889"/>
            <a:ext cx="1828747" cy="182874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icture Placeholder 4">
            <a:extLst>
              <a:ext uri="{FF2B5EF4-FFF2-40B4-BE49-F238E27FC236}">
                <a16:creationId xmlns:a16="http://schemas.microsoft.com/office/drawing/2014/main" id="{3928C477-1DC8-6961-15C0-FCBBB6DD4119}"/>
              </a:ext>
            </a:extLst>
          </p:cNvPr>
          <p:cNvSpPr>
            <a:spLocks noGrp="1"/>
          </p:cNvSpPr>
          <p:nvPr>
            <p:ph type="pic" sz="quarter" idx="27" hasCustomPrompt="1"/>
          </p:nvPr>
        </p:nvSpPr>
        <p:spPr>
          <a:xfrm>
            <a:off x="9737976" y="1452932"/>
            <a:ext cx="1443539" cy="1443539"/>
          </a:xfrm>
          <a:prstGeom prst="ellipse">
            <a:avLst/>
          </a:prstGeom>
          <a:noFill/>
        </p:spPr>
        <p:txBody>
          <a:bodyPr>
            <a:normAutofit/>
          </a:bodyPr>
          <a:lstStyle>
            <a:lvl1pPr marL="0" indent="0" algn="ctr">
              <a:buNone/>
              <a:defRPr sz="2000"/>
            </a:lvl1pPr>
          </a:lstStyle>
          <a:p>
            <a:r>
              <a:rPr lang="en-US"/>
              <a:t>Click to add icon</a:t>
            </a:r>
          </a:p>
        </p:txBody>
      </p:sp>
    </p:spTree>
    <p:extLst>
      <p:ext uri="{BB962C8B-B14F-4D97-AF65-F5344CB8AC3E}">
        <p14:creationId xmlns:p14="http://schemas.microsoft.com/office/powerpoint/2010/main" val="3130375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Boxing - longfor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6144326" y="2217217"/>
            <a:ext cx="2556410" cy="3463391"/>
          </a:xfrm>
          <a:prstGeom prst="rect">
            <a:avLst/>
          </a:prstGeom>
          <a:solidFill>
            <a:schemeClr val="accent1">
              <a:lumMod val="40000"/>
              <a:lumOff val="6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B553DFC-D024-A6CC-E479-0A1EAFF44547}"/>
              </a:ext>
            </a:extLst>
          </p:cNvPr>
          <p:cNvSpPr/>
          <p:nvPr userDrawn="1"/>
        </p:nvSpPr>
        <p:spPr>
          <a:xfrm>
            <a:off x="8797389" y="2217217"/>
            <a:ext cx="2556410" cy="3463391"/>
          </a:xfrm>
          <a:prstGeom prst="rect">
            <a:avLst/>
          </a:prstGeom>
          <a:solidFill>
            <a:schemeClr val="accent1">
              <a:lumMod val="20000"/>
              <a:lumOff val="80000"/>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1600"/>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1600"/>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1600"/>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16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3241995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Boxing 3 - longfor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3369658"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4411172" y="2217215"/>
            <a:ext cx="3369657"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7984144" y="2217215"/>
            <a:ext cx="3369657" cy="3463391"/>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8171170" y="2395538"/>
            <a:ext cx="3025467" cy="3122612"/>
          </a:xfrm>
        </p:spPr>
        <p:txBody>
          <a:bodyPr lIns="0" tIns="0" rIns="0" bIns="0">
            <a:normAutofit/>
          </a:bodyPr>
          <a:lstStyle>
            <a:lvl1pPr marL="0" indent="0">
              <a:buNone/>
              <a:defRPr sz="16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336965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411172" y="1839918"/>
            <a:ext cx="3369656"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7984141" y="1839918"/>
            <a:ext cx="3369655"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4583266" y="2418761"/>
            <a:ext cx="3025467" cy="3122612"/>
          </a:xfrm>
        </p:spPr>
        <p:txBody>
          <a:bodyPr lIns="0" tIns="0" rIns="0" bIns="0">
            <a:normAutofit/>
          </a:bodyPr>
          <a:lstStyle>
            <a:lvl1pPr marL="0" indent="0">
              <a:buNone/>
              <a:defRPr sz="1600"/>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3025467" cy="3122612"/>
          </a:xfrm>
        </p:spPr>
        <p:txBody>
          <a:bodyPr lIns="0" tIns="0" rIns="0" bIns="0">
            <a:normAutofit/>
          </a:bodyPr>
          <a:lstStyle>
            <a:lvl1pPr marL="0" indent="0">
              <a:buNone/>
              <a:defRPr sz="1600"/>
            </a:lvl1pPr>
          </a:lstStyle>
          <a:p>
            <a:pPr lvl="0"/>
            <a:r>
              <a:rPr lang="en-US"/>
              <a:t>Body text</a:t>
            </a:r>
          </a:p>
        </p:txBody>
      </p:sp>
    </p:spTree>
    <p:extLst>
      <p:ext uri="{BB962C8B-B14F-4D97-AF65-F5344CB8AC3E}">
        <p14:creationId xmlns:p14="http://schemas.microsoft.com/office/powerpoint/2010/main" val="404711325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Boxing 2 - longfor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5157998"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6195801" y="2217214"/>
            <a:ext cx="5157998"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515799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6195801" y="1838199"/>
            <a:ext cx="5157998"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6355422" y="2395538"/>
            <a:ext cx="4826283" cy="3122612"/>
          </a:xfrm>
        </p:spPr>
        <p:txBody>
          <a:bodyPr lIns="0" tIns="0" rIns="0" bIns="0">
            <a:normAutofit/>
          </a:bodyPr>
          <a:lstStyle>
            <a:lvl1pPr marL="0" indent="0">
              <a:buNone/>
              <a:defRPr sz="1600"/>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4815970" cy="3122612"/>
          </a:xfrm>
        </p:spPr>
        <p:txBody>
          <a:bodyPr lIns="0" tIns="0" rIns="0" bIns="0">
            <a:normAutofit/>
          </a:bodyPr>
          <a:lstStyle>
            <a:lvl1pPr marL="0" indent="0">
              <a:buNone/>
              <a:defRPr sz="1600"/>
            </a:lvl1pPr>
          </a:lstStyle>
          <a:p>
            <a:pPr lvl="0"/>
            <a:r>
              <a:rPr lang="en-US"/>
              <a:t>Body text</a:t>
            </a:r>
          </a:p>
        </p:txBody>
      </p:sp>
    </p:spTree>
    <p:extLst>
      <p:ext uri="{BB962C8B-B14F-4D97-AF65-F5344CB8AC3E}">
        <p14:creationId xmlns:p14="http://schemas.microsoft.com/office/powerpoint/2010/main" val="37255972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F78A6C3-54BF-49EE-FA93-C7BB060A5D71}"/>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18" name="Title 1">
            <a:extLst>
              <a:ext uri="{FF2B5EF4-FFF2-40B4-BE49-F238E27FC236}">
                <a16:creationId xmlns:a16="http://schemas.microsoft.com/office/drawing/2014/main" id="{22038AA0-AAA4-472E-9553-6E94938A20B2}"/>
              </a:ext>
            </a:extLst>
          </p:cNvPr>
          <p:cNvSpPr>
            <a:spLocks noGrp="1"/>
          </p:cNvSpPr>
          <p:nvPr>
            <p:ph type="title" hasCustomPrompt="1"/>
          </p:nvPr>
        </p:nvSpPr>
        <p:spPr>
          <a:xfrm>
            <a:off x="647364" y="4885101"/>
            <a:ext cx="8697358" cy="1325563"/>
          </a:xfrm>
        </p:spPr>
        <p:txBody>
          <a:bodyPr>
            <a:noAutofit/>
          </a:bodyPr>
          <a:lstStyle>
            <a:lvl1pPr>
              <a:defRPr sz="4800"/>
            </a:lvl1pPr>
          </a:lstStyle>
          <a:p>
            <a:r>
              <a:rPr lang="en-US"/>
              <a:t>Thank you</a:t>
            </a:r>
          </a:p>
        </p:txBody>
      </p:sp>
    </p:spTree>
    <p:extLst>
      <p:ext uri="{BB962C8B-B14F-4D97-AF65-F5344CB8AC3E}">
        <p14:creationId xmlns:p14="http://schemas.microsoft.com/office/powerpoint/2010/main" val="2615921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E5574-8D73-1300-433E-1AD050A16D4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2EE1502-2AD6-229D-BB03-1F963419568A}"/>
              </a:ext>
            </a:extLst>
          </p:cNvPr>
          <p:cNvSpPr>
            <a:spLocks noGrp="1"/>
          </p:cNvSpPr>
          <p:nvPr>
            <p:ph type="dt" sz="half" idx="10"/>
          </p:nvPr>
        </p:nvSpPr>
        <p:spPr/>
        <p:txBody>
          <a:bodyPr/>
          <a:lstStyle/>
          <a:p>
            <a:fld id="{BD604C62-74ED-4AB8-9BD4-EE564D359AC1}" type="datetimeFigureOut">
              <a:rPr lang="en-GB" smtClean="0"/>
              <a:t>06/08/2026</a:t>
            </a:fld>
            <a:endParaRPr lang="en-GB"/>
          </a:p>
        </p:txBody>
      </p:sp>
      <p:sp>
        <p:nvSpPr>
          <p:cNvPr id="4" name="Footer Placeholder 3">
            <a:extLst>
              <a:ext uri="{FF2B5EF4-FFF2-40B4-BE49-F238E27FC236}">
                <a16:creationId xmlns:a16="http://schemas.microsoft.com/office/drawing/2014/main" id="{60FFF456-2638-163E-A59D-9256273AAC8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39C0061-0067-FB83-2AFA-2B0102A2249A}"/>
              </a:ext>
            </a:extLst>
          </p:cNvPr>
          <p:cNvSpPr>
            <a:spLocks noGrp="1"/>
          </p:cNvSpPr>
          <p:nvPr>
            <p:ph type="sldNum" sz="quarter" idx="12"/>
          </p:nvPr>
        </p:nvSpPr>
        <p:spPr/>
        <p:txBody>
          <a:bodyPr/>
          <a:lstStyle/>
          <a:p>
            <a:fld id="{28F1F1A1-3D37-4A51-BF59-41756FA45CEE}" type="slidenum">
              <a:rPr lang="en-GB" smtClean="0"/>
              <a:t>‹#›</a:t>
            </a:fld>
            <a:endParaRPr lang="en-GB"/>
          </a:p>
        </p:txBody>
      </p:sp>
    </p:spTree>
    <p:extLst>
      <p:ext uri="{BB962C8B-B14F-4D97-AF65-F5344CB8AC3E}">
        <p14:creationId xmlns:p14="http://schemas.microsoft.com/office/powerpoint/2010/main" val="1251314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A76A4A-BC4F-E931-F27E-99E5AB0CA2F6}"/>
              </a:ext>
            </a:extLst>
          </p:cNvPr>
          <p:cNvSpPr>
            <a:spLocks noGrp="1"/>
          </p:cNvSpPr>
          <p:nvPr>
            <p:ph type="dt" sz="half" idx="10"/>
          </p:nvPr>
        </p:nvSpPr>
        <p:spPr/>
        <p:txBody>
          <a:bodyPr/>
          <a:lstStyle/>
          <a:p>
            <a:fld id="{BD604C62-74ED-4AB8-9BD4-EE564D359AC1}" type="datetimeFigureOut">
              <a:rPr lang="en-GB" smtClean="0"/>
              <a:t>06/08/2026</a:t>
            </a:fld>
            <a:endParaRPr lang="en-GB"/>
          </a:p>
        </p:txBody>
      </p:sp>
      <p:sp>
        <p:nvSpPr>
          <p:cNvPr id="3" name="Footer Placeholder 2">
            <a:extLst>
              <a:ext uri="{FF2B5EF4-FFF2-40B4-BE49-F238E27FC236}">
                <a16:creationId xmlns:a16="http://schemas.microsoft.com/office/drawing/2014/main" id="{F1E2D3EA-58B8-6386-7038-6E47E1EB490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7BD8FAA-CC51-58FE-521F-DED0B9A24517}"/>
              </a:ext>
            </a:extLst>
          </p:cNvPr>
          <p:cNvSpPr>
            <a:spLocks noGrp="1"/>
          </p:cNvSpPr>
          <p:nvPr>
            <p:ph type="sldNum" sz="quarter" idx="12"/>
          </p:nvPr>
        </p:nvSpPr>
        <p:spPr/>
        <p:txBody>
          <a:bodyPr/>
          <a:lstStyle/>
          <a:p>
            <a:fld id="{28F1F1A1-3D37-4A51-BF59-41756FA45CEE}" type="slidenum">
              <a:rPr lang="en-GB" smtClean="0"/>
              <a:t>‹#›</a:t>
            </a:fld>
            <a:endParaRPr lang="en-GB"/>
          </a:p>
        </p:txBody>
      </p:sp>
    </p:spTree>
    <p:extLst>
      <p:ext uri="{BB962C8B-B14F-4D97-AF65-F5344CB8AC3E}">
        <p14:creationId xmlns:p14="http://schemas.microsoft.com/office/powerpoint/2010/main" val="3105458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932DD-C681-FDA5-21DB-A6F28D1896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8B3CF95-84E2-47D3-7EE6-430F739049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5EFD9A3-8993-65D0-31DD-A863CC85A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390436-9D1D-BA71-B6C1-A5EFBAB4137C}"/>
              </a:ext>
            </a:extLst>
          </p:cNvPr>
          <p:cNvSpPr>
            <a:spLocks noGrp="1"/>
          </p:cNvSpPr>
          <p:nvPr>
            <p:ph type="dt" sz="half" idx="10"/>
          </p:nvPr>
        </p:nvSpPr>
        <p:spPr/>
        <p:txBody>
          <a:bodyPr/>
          <a:lstStyle/>
          <a:p>
            <a:fld id="{BD604C62-74ED-4AB8-9BD4-EE564D359AC1}" type="datetimeFigureOut">
              <a:rPr lang="en-GB" smtClean="0"/>
              <a:t>06/08/2026</a:t>
            </a:fld>
            <a:endParaRPr lang="en-GB"/>
          </a:p>
        </p:txBody>
      </p:sp>
      <p:sp>
        <p:nvSpPr>
          <p:cNvPr id="6" name="Footer Placeholder 5">
            <a:extLst>
              <a:ext uri="{FF2B5EF4-FFF2-40B4-BE49-F238E27FC236}">
                <a16:creationId xmlns:a16="http://schemas.microsoft.com/office/drawing/2014/main" id="{3C8B4D91-2D36-21BC-93D9-AE08A04BA10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9C34E07-1BF8-5AA9-054F-7CFAD9A3C65D}"/>
              </a:ext>
            </a:extLst>
          </p:cNvPr>
          <p:cNvSpPr>
            <a:spLocks noGrp="1"/>
          </p:cNvSpPr>
          <p:nvPr>
            <p:ph type="sldNum" sz="quarter" idx="12"/>
          </p:nvPr>
        </p:nvSpPr>
        <p:spPr/>
        <p:txBody>
          <a:bodyPr/>
          <a:lstStyle/>
          <a:p>
            <a:fld id="{28F1F1A1-3D37-4A51-BF59-41756FA45CEE}" type="slidenum">
              <a:rPr lang="en-GB" smtClean="0"/>
              <a:t>‹#›</a:t>
            </a:fld>
            <a:endParaRPr lang="en-GB"/>
          </a:p>
        </p:txBody>
      </p:sp>
    </p:spTree>
    <p:extLst>
      <p:ext uri="{BB962C8B-B14F-4D97-AF65-F5344CB8AC3E}">
        <p14:creationId xmlns:p14="http://schemas.microsoft.com/office/powerpoint/2010/main" val="519165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B9B62-721C-957F-034B-E74AD63080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6862B8B-4516-C271-1AB1-2028C10EFE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7696737-1525-CEC0-6232-A3B8589958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CB557E-3ACA-4444-B2DA-6AFBCD68FACB}"/>
              </a:ext>
            </a:extLst>
          </p:cNvPr>
          <p:cNvSpPr>
            <a:spLocks noGrp="1"/>
          </p:cNvSpPr>
          <p:nvPr>
            <p:ph type="dt" sz="half" idx="10"/>
          </p:nvPr>
        </p:nvSpPr>
        <p:spPr/>
        <p:txBody>
          <a:bodyPr/>
          <a:lstStyle/>
          <a:p>
            <a:fld id="{BD604C62-74ED-4AB8-9BD4-EE564D359AC1}" type="datetimeFigureOut">
              <a:rPr lang="en-GB" smtClean="0"/>
              <a:t>06/08/2026</a:t>
            </a:fld>
            <a:endParaRPr lang="en-GB"/>
          </a:p>
        </p:txBody>
      </p:sp>
      <p:sp>
        <p:nvSpPr>
          <p:cNvPr id="6" name="Footer Placeholder 5">
            <a:extLst>
              <a:ext uri="{FF2B5EF4-FFF2-40B4-BE49-F238E27FC236}">
                <a16:creationId xmlns:a16="http://schemas.microsoft.com/office/drawing/2014/main" id="{9F1ADB17-FDD7-70EA-D85D-5A8945C278C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F731221-9687-1A53-0DD4-AC46B467C8F3}"/>
              </a:ext>
            </a:extLst>
          </p:cNvPr>
          <p:cNvSpPr>
            <a:spLocks noGrp="1"/>
          </p:cNvSpPr>
          <p:nvPr>
            <p:ph type="sldNum" sz="quarter" idx="12"/>
          </p:nvPr>
        </p:nvSpPr>
        <p:spPr/>
        <p:txBody>
          <a:bodyPr/>
          <a:lstStyle/>
          <a:p>
            <a:fld id="{28F1F1A1-3D37-4A51-BF59-41756FA45CEE}" type="slidenum">
              <a:rPr lang="en-GB" smtClean="0"/>
              <a:t>‹#›</a:t>
            </a:fld>
            <a:endParaRPr lang="en-GB"/>
          </a:p>
        </p:txBody>
      </p:sp>
    </p:spTree>
    <p:extLst>
      <p:ext uri="{BB962C8B-B14F-4D97-AF65-F5344CB8AC3E}">
        <p14:creationId xmlns:p14="http://schemas.microsoft.com/office/powerpoint/2010/main" val="3281765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image" Target="../media/image1.png"/><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20" Type="http://schemas.openxmlformats.org/officeDocument/2006/relationships/slideLayout" Target="../slideLayouts/slideLayout31.xml"/><Relationship Id="rId41"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CAB81D-9E16-BD21-E32B-1C38DE024E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57171A9-0D21-6B3D-B693-1D37F404DB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554A9C-4405-60EF-5FB4-7B3C548EC9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D604C62-74ED-4AB8-9BD4-EE564D359AC1}" type="datetimeFigureOut">
              <a:rPr lang="en-GB" smtClean="0"/>
              <a:t>06/08/2026</a:t>
            </a:fld>
            <a:endParaRPr lang="en-GB"/>
          </a:p>
        </p:txBody>
      </p:sp>
      <p:sp>
        <p:nvSpPr>
          <p:cNvPr id="5" name="Footer Placeholder 4">
            <a:extLst>
              <a:ext uri="{FF2B5EF4-FFF2-40B4-BE49-F238E27FC236}">
                <a16:creationId xmlns:a16="http://schemas.microsoft.com/office/drawing/2014/main" id="{4062ABFD-0B21-FC0F-79F2-0D0437E473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1C837DC-52BC-B743-A02E-E2372FAE14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8F1F1A1-3D37-4A51-BF59-41756FA45CEE}" type="slidenum">
              <a:rPr lang="en-GB" smtClean="0"/>
              <a:t>‹#›</a:t>
            </a:fld>
            <a:endParaRPr lang="en-GB"/>
          </a:p>
        </p:txBody>
      </p:sp>
    </p:spTree>
    <p:extLst>
      <p:ext uri="{BB962C8B-B14F-4D97-AF65-F5344CB8AC3E}">
        <p14:creationId xmlns:p14="http://schemas.microsoft.com/office/powerpoint/2010/main" val="34719736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lumMod val="95000"/>
            <a:alpha val="7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66C313-26DE-E53D-F09D-5162E840C0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D1DBCC2-2802-B7EC-E16A-C8042EC1C4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7C4A6036-6A2E-2311-79CE-B083A49EEDA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pic>
        <p:nvPicPr>
          <p:cNvPr id="7" name="Graphic 6">
            <a:extLst>
              <a:ext uri="{FF2B5EF4-FFF2-40B4-BE49-F238E27FC236}">
                <a16:creationId xmlns:a16="http://schemas.microsoft.com/office/drawing/2014/main" id="{981F9E9E-1DD7-7A4A-B048-69A945908CCA}"/>
              </a:ext>
            </a:extLst>
          </p:cNvPr>
          <p:cNvPicPr>
            <a:picLocks noChangeAspect="1"/>
          </p:cNvPicPr>
          <p:nvPr userDrawn="1"/>
        </p:nvPicPr>
        <p:blipFill>
          <a:blip r:embed="rId45" cstate="screen">
            <a:extLst>
              <a:ext uri="{28A0092B-C50C-407E-A947-70E740481C1C}">
                <a14:useLocalDpi xmlns:a14="http://schemas.microsoft.com/office/drawing/2010/main"/>
              </a:ext>
            </a:extLst>
          </a:blip>
          <a:srcRect/>
          <a:stretch/>
        </p:blipFill>
        <p:spPr>
          <a:xfrm>
            <a:off x="9958206" y="2217"/>
            <a:ext cx="1412845" cy="1164876"/>
          </a:xfrm>
          <a:prstGeom prst="rect">
            <a:avLst/>
          </a:prstGeom>
        </p:spPr>
      </p:pic>
    </p:spTree>
    <p:extLst>
      <p:ext uri="{BB962C8B-B14F-4D97-AF65-F5344CB8AC3E}">
        <p14:creationId xmlns:p14="http://schemas.microsoft.com/office/powerpoint/2010/main" val="410712990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Lst>
  <p:hf hdr="0" dt="0"/>
  <p:txStyles>
    <p:titleStyle>
      <a:lvl1pPr algn="l" defTabSz="9144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customXml" Target="../ink/ink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19.xml"/><Relationship Id="rId1" Type="http://schemas.openxmlformats.org/officeDocument/2006/relationships/video" Target="https://www.youtube.com/embed/0uDFK4_dTGo?feature=oembed"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970C5-D09C-A22D-2C6E-BA00EEE71921}"/>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603DEF1D-8428-024C-0C27-1F02E47B9F26}"/>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3972440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stretch>
            <a:fillRect t="-9000" b="-9000"/>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C04321A-63C5-5FFF-C402-93B5B779BBBD}"/>
              </a:ext>
            </a:extLst>
          </p:cNvPr>
          <p:cNvSpPr>
            <a:spLocks noGrp="1"/>
          </p:cNvSpPr>
          <p:nvPr>
            <p:ph type="title"/>
          </p:nvPr>
        </p:nvSpPr>
        <p:spPr>
          <a:xfrm>
            <a:off x="117760" y="6154732"/>
            <a:ext cx="1614010" cy="677863"/>
          </a:xfrm>
        </p:spPr>
        <p:txBody>
          <a:bodyPr/>
          <a:lstStyle/>
          <a:p>
            <a:r>
              <a:rPr lang="en-US" sz="2400" dirty="0">
                <a:solidFill>
                  <a:schemeClr val="tx1"/>
                </a:solidFill>
              </a:rPr>
              <a:t>2026/27</a:t>
            </a:r>
          </a:p>
        </p:txBody>
      </p:sp>
      <p:pic>
        <p:nvPicPr>
          <p:cNvPr id="9" name="Graphic 8" descr="A blue sign with white text&#10;&#10;AI-generated content may be incorrect.">
            <a:extLst>
              <a:ext uri="{FF2B5EF4-FFF2-40B4-BE49-F238E27FC236}">
                <a16:creationId xmlns:a16="http://schemas.microsoft.com/office/drawing/2014/main" id="{661F1D21-8455-10E4-7803-52458728F274}"/>
              </a:ext>
              <a:ext uri="{C183D7F6-B498-43B3-948B-1728B52AA6E4}">
                <adec:decorative xmlns:adec="http://schemas.microsoft.com/office/drawing/2017/decorative" val="0"/>
              </a:ext>
            </a:extLst>
          </p:cNvPr>
          <p:cNvPicPr>
            <a:picLocks noChangeAspect="1"/>
          </p:cNvPicPr>
          <p:nvPr/>
        </p:nvPicPr>
        <p:blipFill>
          <a:blip r:embed="rId4"/>
          <a:srcRect/>
          <a:stretch/>
        </p:blipFill>
        <p:spPr>
          <a:xfrm>
            <a:off x="-3147" y="4806208"/>
            <a:ext cx="6032470" cy="1350400"/>
          </a:xfrm>
          <a:prstGeom prst="rect">
            <a:avLst/>
          </a:prstGeom>
        </p:spPr>
      </p:pic>
      <p:sp>
        <p:nvSpPr>
          <p:cNvPr id="4" name="Text Placeholder 14">
            <a:extLst>
              <a:ext uri="{FF2B5EF4-FFF2-40B4-BE49-F238E27FC236}">
                <a16:creationId xmlns:a16="http://schemas.microsoft.com/office/drawing/2014/main" id="{38A68B54-AD84-9608-738B-9C0F41A240BE}"/>
              </a:ext>
            </a:extLst>
          </p:cNvPr>
          <p:cNvSpPr txBox="1">
            <a:spLocks/>
          </p:cNvSpPr>
          <p:nvPr/>
        </p:nvSpPr>
        <p:spPr>
          <a:xfrm>
            <a:off x="9721303" y="5842894"/>
            <a:ext cx="2468247" cy="991792"/>
          </a:xfrm>
          <a:prstGeom prst="rect">
            <a:avLst/>
          </a:prstGeom>
          <a:solidFill>
            <a:schemeClr val="bg1">
              <a:alpha val="60000"/>
            </a:schemeClr>
          </a:solidFill>
        </p:spPr>
        <p:txBody>
          <a:bodyPr vert="horz" wrap="square" lIns="72000" tIns="72000" rIns="72000" bIns="72000" rtlCol="0" anchor="b">
            <a:spAutoFit/>
          </a:bodyPr>
          <a:lstStyle>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100" b="0" i="0" u="none" strike="noStrike" kern="1200" cap="none" spc="0" normalizeH="0" baseline="0" noProof="0" dirty="0">
                <a:ln>
                  <a:noFill/>
                </a:ln>
                <a:solidFill>
                  <a:srgbClr val="FFFFFF"/>
                </a:solidFill>
                <a:effectLst/>
                <a:uLnTx/>
                <a:uFillTx/>
                <a:latin typeface="Arial"/>
                <a:ea typeface="+mn-ea"/>
                <a:cs typeface="Arial"/>
              </a:rPr>
              <a:t>Siteriya, 9, raises her hand to answer a question in class. Her school in Malawi is part of a UNICEF project to address barriers to education. </a:t>
            </a:r>
            <a:endParaRPr kumimoji="0" lang="en-US" sz="1100" b="0" i="0" u="none" strike="noStrike" kern="1200" cap="none" spc="0" normalizeH="0" baseline="0" noProof="0">
              <a:ln>
                <a:noFill/>
              </a:ln>
              <a:solidFill>
                <a:srgbClr val="FFFFFF"/>
              </a:solidFill>
              <a:effectLst/>
              <a:uLnTx/>
              <a:uFillTx/>
              <a:latin typeface="Arial"/>
              <a:ea typeface="+mn-ea"/>
              <a:cs typeface="Arial"/>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100" b="0" i="0" u="none" strike="noStrike" kern="1200" cap="none" spc="0" normalizeH="0" baseline="0" noProof="0" dirty="0">
                <a:ln>
                  <a:noFill/>
                </a:ln>
                <a:solidFill>
                  <a:srgbClr val="FFFFFF"/>
                </a:solidFill>
                <a:effectLst/>
                <a:uLnTx/>
                <a:uFillTx/>
                <a:latin typeface="Arial"/>
                <a:ea typeface="+mn-ea"/>
                <a:cs typeface="Arial"/>
              </a:rPr>
              <a:t>© UNICEF/Malawi</a:t>
            </a:r>
            <a:endParaRPr kumimoji="0" lang="en-GB" sz="1100" b="0" i="0" u="none" strike="noStrike" kern="1200" cap="none" spc="0" normalizeH="0" baseline="0" noProof="0">
              <a:ln>
                <a:noFill/>
              </a:ln>
              <a:solidFill>
                <a:srgbClr val="FFFFFF"/>
              </a:solidFill>
              <a:effectLst/>
              <a:uLnTx/>
              <a:uFillTx/>
              <a:latin typeface="Arial"/>
              <a:ea typeface="+mn-ea"/>
              <a:cs typeface="Arial"/>
            </a:endParaRPr>
          </a:p>
        </p:txBody>
      </p:sp>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09D42D9C-41AD-DC91-52D1-7FE9A27FDEE3}"/>
                  </a:ext>
                </a:extLst>
              </p14:cNvPr>
              <p14:cNvContentPartPr/>
              <p14:nvPr/>
            </p14:nvContentPartPr>
            <p14:xfrm>
              <a:off x="10716833" y="6540739"/>
              <a:ext cx="11458" cy="11458"/>
            </p14:xfrm>
          </p:contentPart>
        </mc:Choice>
        <mc:Fallback xmlns="">
          <p:pic>
            <p:nvPicPr>
              <p:cNvPr id="3" name="Ink 2">
                <a:extLst>
                  <a:ext uri="{FF2B5EF4-FFF2-40B4-BE49-F238E27FC236}">
                    <a16:creationId xmlns:a16="http://schemas.microsoft.com/office/drawing/2014/main" id="{09D42D9C-41AD-DC91-52D1-7FE9A27FDEE3}"/>
                  </a:ext>
                </a:extLst>
              </p:cNvPr>
              <p:cNvPicPr/>
              <p:nvPr/>
            </p:nvPicPr>
            <p:blipFill>
              <a:blip r:embed="rId7"/>
              <a:stretch>
                <a:fillRect/>
              </a:stretch>
            </p:blipFill>
            <p:spPr>
              <a:xfrm>
                <a:off x="10155391" y="5979297"/>
                <a:ext cx="1145800" cy="1145800"/>
              </a:xfrm>
              <a:prstGeom prst="rect">
                <a:avLst/>
              </a:prstGeom>
            </p:spPr>
          </p:pic>
        </mc:Fallback>
      </mc:AlternateContent>
      <p:pic>
        <p:nvPicPr>
          <p:cNvPr id="7" name="Picture 6" descr="A blue sign with white text&#10;&#10;AI-generated content may be incorrect.">
            <a:extLst>
              <a:ext uri="{FF2B5EF4-FFF2-40B4-BE49-F238E27FC236}">
                <a16:creationId xmlns:a16="http://schemas.microsoft.com/office/drawing/2014/main" id="{B2DE4600-66E8-255D-E7A5-17A1393473B3}"/>
              </a:ext>
            </a:extLst>
          </p:cNvPr>
          <p:cNvPicPr>
            <a:picLocks noChangeAspect="1"/>
          </p:cNvPicPr>
          <p:nvPr/>
        </p:nvPicPr>
        <p:blipFill>
          <a:blip r:embed="rId8"/>
          <a:stretch>
            <a:fillRect/>
          </a:stretch>
        </p:blipFill>
        <p:spPr>
          <a:xfrm>
            <a:off x="9876064" y="2721"/>
            <a:ext cx="1714500" cy="1714500"/>
          </a:xfrm>
          <a:prstGeom prst="rect">
            <a:avLst/>
          </a:prstGeom>
        </p:spPr>
      </p:pic>
    </p:spTree>
    <p:extLst>
      <p:ext uri="{BB962C8B-B14F-4D97-AF65-F5344CB8AC3E}">
        <p14:creationId xmlns:p14="http://schemas.microsoft.com/office/powerpoint/2010/main" val="1462448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hild standing in front of a white tent&#10;&#10;AI-generated content may be incorrect.">
            <a:extLst>
              <a:ext uri="{FF2B5EF4-FFF2-40B4-BE49-F238E27FC236}">
                <a16:creationId xmlns:a16="http://schemas.microsoft.com/office/drawing/2014/main" id="{786E0982-F754-3394-E4C4-75E8AE25DF5F}"/>
              </a:ext>
            </a:extLst>
          </p:cNvPr>
          <p:cNvPicPr>
            <a:picLocks noGrp="1" noChangeAspect="1"/>
          </p:cNvPicPr>
          <p:nvPr/>
        </p:nvPicPr>
        <p:blipFill>
          <a:blip r:embed="rId2"/>
          <a:srcRect l="38857" t="106" r="1833" b="-106"/>
          <a:stretch>
            <a:fillRect/>
          </a:stretch>
        </p:blipFill>
        <p:spPr>
          <a:xfrm>
            <a:off x="6094625" y="1"/>
            <a:ext cx="6093782" cy="6865202"/>
          </a:xfrm>
          <a:prstGeom prst="rect">
            <a:avLst/>
          </a:prstGeom>
        </p:spPr>
      </p:pic>
      <p:sp>
        <p:nvSpPr>
          <p:cNvPr id="17" name="Title 1">
            <a:extLst>
              <a:ext uri="{FF2B5EF4-FFF2-40B4-BE49-F238E27FC236}">
                <a16:creationId xmlns:a16="http://schemas.microsoft.com/office/drawing/2014/main" id="{40DDFA12-98E7-D82B-14CD-80393BE6B696}"/>
              </a:ext>
            </a:extLst>
          </p:cNvPr>
          <p:cNvSpPr>
            <a:spLocks noGrp="1"/>
          </p:cNvSpPr>
          <p:nvPr/>
        </p:nvSpPr>
        <p:spPr>
          <a:xfrm>
            <a:off x="306388" y="457200"/>
            <a:ext cx="5035322" cy="1600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00AEEF"/>
              </a:solidFill>
              <a:effectLst/>
              <a:uLnTx/>
              <a:uFillTx/>
              <a:latin typeface="Arial Black" panose="020B0A04020102020204"/>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00AEEF"/>
                </a:solidFill>
                <a:effectLst/>
                <a:uLnTx/>
                <a:uFillTx/>
                <a:latin typeface="Arial Black" panose="020B0A04020102020204"/>
                <a:ea typeface="+mj-ea"/>
                <a:cs typeface="+mj-cs"/>
              </a:rPr>
              <a:t>What is </a:t>
            </a:r>
            <a:r>
              <a:rPr kumimoji="0" lang="en-US" sz="3200" b="0" i="0" u="none" strike="noStrike" kern="1200" cap="none" spc="0" normalizeH="0" baseline="0" noProof="0" dirty="0" err="1">
                <a:ln>
                  <a:noFill/>
                </a:ln>
                <a:solidFill>
                  <a:srgbClr val="00AEEF"/>
                </a:solidFill>
                <a:effectLst/>
                <a:uLnTx/>
                <a:uFillTx/>
                <a:latin typeface="Arial Black" panose="020B0A04020102020204"/>
                <a:ea typeface="+mj-ea"/>
                <a:cs typeface="+mj-cs"/>
              </a:rPr>
              <a:t>OutRight</a:t>
            </a:r>
            <a:r>
              <a:rPr kumimoji="0" lang="en-US" sz="3200" b="0" i="0" u="none" strike="noStrike" kern="1200" cap="none" spc="0" normalizeH="0" baseline="0" noProof="0" dirty="0">
                <a:ln>
                  <a:noFill/>
                </a:ln>
                <a:solidFill>
                  <a:srgbClr val="00AEEF"/>
                </a:solidFill>
                <a:effectLst/>
                <a:uLnTx/>
                <a:uFillTx/>
                <a:latin typeface="Arial Black" panose="020B0A04020102020204"/>
                <a:ea typeface="+mj-ea"/>
                <a:cs typeface="+mj-cs"/>
              </a:rPr>
              <a:t>?</a:t>
            </a:r>
          </a:p>
        </p:txBody>
      </p:sp>
      <p:sp>
        <p:nvSpPr>
          <p:cNvPr id="19" name="Text Placeholder 3">
            <a:extLst>
              <a:ext uri="{FF2B5EF4-FFF2-40B4-BE49-F238E27FC236}">
                <a16:creationId xmlns:a16="http://schemas.microsoft.com/office/drawing/2014/main" id="{A8A430BF-30C8-C449-CD2E-E06014E3A57E}"/>
              </a:ext>
            </a:extLst>
          </p:cNvPr>
          <p:cNvSpPr>
            <a:spLocks noGrp="1"/>
          </p:cNvSpPr>
          <p:nvPr/>
        </p:nvSpPr>
        <p:spPr>
          <a:xfrm>
            <a:off x="306387" y="1900841"/>
            <a:ext cx="5225231" cy="349785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bg1"/>
              </a:buClr>
              <a:buFont typeface="Arial" panose="020B0604020202020204" pitchFamily="34" charset="0"/>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chemeClr val="bg1"/>
              </a:buClr>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chemeClr val="bg1"/>
              </a:buClr>
              <a:buFont typeface="Arial" panose="020B0604020202020204" pitchFamily="34" charset="0"/>
              <a:buNone/>
              <a:defRPr sz="12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chemeClr val="bg1"/>
              </a:buClr>
              <a:buFont typeface="Arial" panose="020B0604020202020204" pitchFamily="34" charset="0"/>
              <a:buNone/>
              <a:defRPr sz="1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chemeClr val="bg1"/>
              </a:buClr>
              <a:buFont typeface="Arial" panose="020B0604020202020204" pitchFamily="34" charset="0"/>
              <a:buNone/>
              <a:defRPr sz="1000" kern="1200">
                <a:solidFill>
                  <a:schemeClr val="bg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panose="020B0604020202020204" pitchFamily="34" charset="0"/>
              <a:buNone/>
              <a:tabLst/>
              <a:defRPr/>
            </a:pPr>
            <a:r>
              <a:rPr kumimoji="0" lang="en-US" sz="2600" b="0" i="0" u="none" strike="noStrike" kern="1200" cap="none" spc="0" normalizeH="0" baseline="0" noProof="0" dirty="0" err="1">
                <a:ln>
                  <a:noFill/>
                </a:ln>
                <a:solidFill>
                  <a:srgbClr val="000000"/>
                </a:solidFill>
                <a:effectLst/>
                <a:uLnTx/>
                <a:uFillTx/>
                <a:latin typeface="Arial" panose="020B0604020202020204"/>
                <a:ea typeface="+mn-lt"/>
                <a:cs typeface="Arial" panose="020B0604020202020204"/>
              </a:rPr>
              <a:t>OutRight</a:t>
            </a:r>
            <a: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 is a youth campaign run </a:t>
            </a:r>
            <a:b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br>
            <a: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by UNICEF UK that helps children and young people learn about, </a:t>
            </a:r>
            <a:b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br>
            <a: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and speak out about children’s </a:t>
            </a:r>
            <a:b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br>
            <a: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rights, across the world. </a:t>
            </a:r>
            <a:endParaRPr kumimoji="0" lang="en-US" sz="20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a:endParaRPr>
          </a:p>
          <a:p>
            <a:pPr marL="0" marR="0" lvl="0" indent="0" algn="l" defTabSz="914400" rtl="0" eaLnBrk="1" fontAlgn="auto" latinLnBrk="0" hangingPunct="1">
              <a:lnSpc>
                <a:spcPct val="100000"/>
              </a:lnSpc>
              <a:spcBef>
                <a:spcPts val="1000"/>
              </a:spcBef>
              <a:spcAft>
                <a:spcPts val="0"/>
              </a:spcAft>
              <a:buClr>
                <a:srgbClr val="000000"/>
              </a:buClr>
              <a:buSzTx/>
              <a:buFont typeface="Arial" panose="020B0604020202020204" pitchFamily="34" charset="0"/>
              <a:buNone/>
              <a:tabLst/>
              <a:defRPr/>
            </a:pPr>
            <a: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There are hundreds of children </a:t>
            </a:r>
            <a:b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br>
            <a: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across the UK who are taking part</a:t>
            </a:r>
            <a:b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br>
            <a: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in this campaign, just like you! </a:t>
            </a:r>
          </a:p>
          <a:p>
            <a:pPr marL="0" marR="0" lvl="0" indent="0" algn="l" defTabSz="914400" rtl="0" eaLnBrk="1" fontAlgn="auto" latinLnBrk="0" hangingPunct="1">
              <a:lnSpc>
                <a:spcPct val="100000"/>
              </a:lnSpc>
              <a:spcBef>
                <a:spcPts val="200"/>
              </a:spcBef>
              <a:spcAft>
                <a:spcPts val="200"/>
              </a:spcAft>
              <a:buClr>
                <a:srgbClr val="000000"/>
              </a:buClr>
              <a:buSzTx/>
              <a:buFont typeface="Arial" panose="020B0604020202020204" pitchFamily="34" charset="0"/>
              <a:buNone/>
              <a:tabLst/>
              <a:defRPr/>
            </a:pPr>
            <a:endParaRPr kumimoji="0" lang="en-US" sz="2600" b="0" i="0" u="none" strike="noStrike" kern="1200" cap="none" spc="0" normalizeH="0" baseline="0" noProof="0" dirty="0">
              <a:ln>
                <a:noFill/>
              </a:ln>
              <a:solidFill>
                <a:srgbClr val="000000"/>
              </a:solidFill>
              <a:effectLst/>
              <a:uLnTx/>
              <a:uFillTx/>
              <a:latin typeface="Arial" panose="020B0604020202020204"/>
              <a:ea typeface="+mn-ea"/>
              <a:cs typeface="Arial"/>
            </a:endParaRPr>
          </a:p>
        </p:txBody>
      </p:sp>
      <p:sp>
        <p:nvSpPr>
          <p:cNvPr id="21" name="Text Placeholder 14">
            <a:extLst>
              <a:ext uri="{FF2B5EF4-FFF2-40B4-BE49-F238E27FC236}">
                <a16:creationId xmlns:a16="http://schemas.microsoft.com/office/drawing/2014/main" id="{E391E1A9-65B8-A1FF-501A-04A1FA4FE0B9}"/>
              </a:ext>
            </a:extLst>
          </p:cNvPr>
          <p:cNvSpPr txBox="1">
            <a:spLocks/>
          </p:cNvSpPr>
          <p:nvPr/>
        </p:nvSpPr>
        <p:spPr>
          <a:xfrm>
            <a:off x="8023516" y="6207511"/>
            <a:ext cx="4165140" cy="653238"/>
          </a:xfrm>
          <a:prstGeom prst="rect">
            <a:avLst/>
          </a:prstGeom>
          <a:solidFill>
            <a:schemeClr val="bg1">
              <a:alpha val="60000"/>
            </a:schemeClr>
          </a:solidFill>
        </p:spPr>
        <p:txBody>
          <a:bodyPr vert="horz" wrap="square" lIns="72000" tIns="72000" rIns="72000" bIns="72000" rtlCol="0" anchor="b">
            <a:spAutoFit/>
          </a:bodyPr>
          <a:lstStyle>
            <a:defPPr>
              <a:defRPr lang="en-US"/>
            </a:defPPr>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100" b="0" i="0" u="none" strike="noStrike" kern="1200" cap="none" spc="0" normalizeH="0" baseline="0" noProof="0" dirty="0">
                <a:ln>
                  <a:noFill/>
                </a:ln>
                <a:solidFill>
                  <a:srgbClr val="FFFFFF"/>
                </a:solidFill>
                <a:effectLst/>
                <a:uLnTx/>
                <a:uFillTx/>
                <a:latin typeface="Arial"/>
                <a:ea typeface="+mn-ea"/>
                <a:cs typeface="Arial"/>
              </a:rPr>
              <a:t>I like being able to take classes here, because I really missed studying," says 13-year-old Taha, outside a temporary learning space in a camp in Kassala state, Sudan.</a:t>
            </a:r>
            <a:r>
              <a:rPr kumimoji="0" lang="en-GB" sz="1100" b="1" i="0" u="none" strike="noStrike" kern="1200" cap="none" spc="0" normalizeH="0" baseline="0" noProof="0" dirty="0">
                <a:ln>
                  <a:noFill/>
                </a:ln>
                <a:solidFill>
                  <a:srgbClr val="FFFFFF"/>
                </a:solidFill>
                <a:effectLst/>
                <a:uLnTx/>
                <a:uFillTx/>
                <a:latin typeface="Arial"/>
                <a:ea typeface="+mn-ea"/>
                <a:cs typeface="Arial"/>
              </a:rPr>
              <a:t> </a:t>
            </a:r>
            <a:r>
              <a:rPr kumimoji="0" lang="en-GB" sz="1100" b="0" i="0" u="none" strike="noStrike" kern="1200" cap="none" spc="0" normalizeH="0" baseline="0" noProof="0" dirty="0">
                <a:ln>
                  <a:noFill/>
                </a:ln>
                <a:solidFill>
                  <a:srgbClr val="FFFFFF"/>
                </a:solidFill>
                <a:effectLst/>
                <a:uLnTx/>
                <a:uFillTx/>
                <a:latin typeface="Arial"/>
                <a:ea typeface="+mn-ea"/>
                <a:cs typeface="Arial"/>
              </a:rPr>
              <a:t>© UNICEF/Nakibuuka</a:t>
            </a:r>
            <a:endParaRPr kumimoji="0" lang="en-US" sz="11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4142744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BEF9D-B7B8-C90E-098B-90919F4D43F1}"/>
            </a:ext>
          </a:extLst>
        </p:cNvPr>
        <p:cNvGrpSpPr/>
        <p:nvPr/>
      </p:nvGrpSpPr>
      <p:grpSpPr>
        <a:xfrm>
          <a:off x="0" y="0"/>
          <a:ext cx="0" cy="0"/>
          <a:chOff x="0" y="0"/>
          <a:chExt cx="0" cy="0"/>
        </a:xfrm>
      </p:grpSpPr>
      <p:sp>
        <p:nvSpPr>
          <p:cNvPr id="17" name="Title 1">
            <a:extLst>
              <a:ext uri="{FF2B5EF4-FFF2-40B4-BE49-F238E27FC236}">
                <a16:creationId xmlns:a16="http://schemas.microsoft.com/office/drawing/2014/main" id="{50BF5F4B-9039-AE66-76DE-EB54CFB35063}"/>
              </a:ext>
            </a:extLst>
          </p:cNvPr>
          <p:cNvSpPr>
            <a:spLocks noGrp="1"/>
          </p:cNvSpPr>
          <p:nvPr/>
        </p:nvSpPr>
        <p:spPr>
          <a:xfrm>
            <a:off x="306388" y="457200"/>
            <a:ext cx="5528807" cy="1600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00AEEF"/>
              </a:solidFill>
              <a:effectLst/>
              <a:uLnTx/>
              <a:uFillTx/>
              <a:latin typeface="Arial Black" panose="020B0A04020102020204"/>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00AEEF"/>
                </a:solidFill>
                <a:effectLst/>
                <a:uLnTx/>
                <a:uFillTx/>
                <a:latin typeface="Arial Black" panose="020B0A04020102020204"/>
                <a:ea typeface="+mj-ea"/>
                <a:cs typeface="+mj-cs"/>
              </a:rPr>
              <a:t>Make your voice heard</a:t>
            </a:r>
          </a:p>
        </p:txBody>
      </p:sp>
      <p:sp>
        <p:nvSpPr>
          <p:cNvPr id="19" name="Text Placeholder 3">
            <a:extLst>
              <a:ext uri="{FF2B5EF4-FFF2-40B4-BE49-F238E27FC236}">
                <a16:creationId xmlns:a16="http://schemas.microsoft.com/office/drawing/2014/main" id="{E9BA5968-7474-A302-FB89-C453D65E77E2}"/>
              </a:ext>
            </a:extLst>
          </p:cNvPr>
          <p:cNvSpPr>
            <a:spLocks noGrp="1"/>
          </p:cNvSpPr>
          <p:nvPr/>
        </p:nvSpPr>
        <p:spPr>
          <a:xfrm>
            <a:off x="306387" y="1900841"/>
            <a:ext cx="6832688" cy="433877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bg1"/>
              </a:buClr>
              <a:buFont typeface="Arial" panose="020B0604020202020204" pitchFamily="34" charset="0"/>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chemeClr val="bg1"/>
              </a:buClr>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chemeClr val="bg1"/>
              </a:buClr>
              <a:buFont typeface="Arial" panose="020B0604020202020204" pitchFamily="34" charset="0"/>
              <a:buNone/>
              <a:defRPr sz="12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chemeClr val="bg1"/>
              </a:buClr>
              <a:buFont typeface="Arial" panose="020B0604020202020204" pitchFamily="34" charset="0"/>
              <a:buNone/>
              <a:defRPr sz="1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chemeClr val="bg1"/>
              </a:buClr>
              <a:buFont typeface="Arial" panose="020B0604020202020204" pitchFamily="34" charset="0"/>
              <a:buNone/>
              <a:defRPr sz="1000" kern="1200">
                <a:solidFill>
                  <a:schemeClr val="bg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
              </a:spcBef>
              <a:spcAft>
                <a:spcPts val="0"/>
              </a:spcAft>
              <a:buClr>
                <a:srgbClr val="000000"/>
              </a:buClr>
              <a:buSzTx/>
              <a:buFont typeface="Arial" panose="020B0604020202020204" pitchFamily="34" charset="0"/>
              <a:buNone/>
              <a:tabLst/>
              <a:defRPr/>
            </a:pPr>
            <a: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This year, we’re going to be thinking about </a:t>
            </a:r>
            <a:b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br>
            <a: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Learning Spaces, and exploring how different</a:t>
            </a:r>
            <a:b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br>
            <a: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barriers can prevent children around the </a:t>
            </a:r>
            <a:b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br>
            <a: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world from accessing their rights. </a:t>
            </a:r>
            <a:endPar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100"/>
              </a:spcBef>
              <a:spcAft>
                <a:spcPts val="0"/>
              </a:spcAft>
              <a:buClr>
                <a:srgbClr val="000000"/>
              </a:buClr>
              <a:buSzTx/>
              <a:buFont typeface="Arial" panose="020B0604020202020204" pitchFamily="34" charset="0"/>
              <a:buNone/>
              <a:tabLst/>
              <a:defRPr/>
            </a:pPr>
            <a:endPar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endParaRPr>
          </a:p>
          <a:p>
            <a:pPr marL="0" marR="0" lvl="0" indent="0" algn="l" defTabSz="914400" rtl="0" eaLnBrk="1" fontAlgn="auto" latinLnBrk="0" hangingPunct="1">
              <a:lnSpc>
                <a:spcPct val="100000"/>
              </a:lnSpc>
              <a:spcBef>
                <a:spcPts val="100"/>
              </a:spcBef>
              <a:spcAft>
                <a:spcPts val="0"/>
              </a:spcAft>
              <a:buClr>
                <a:srgbClr val="000000"/>
              </a:buClr>
              <a:buSzTx/>
              <a:buFont typeface="Arial" panose="020B0604020202020204" pitchFamily="34" charset="0"/>
              <a:buNone/>
              <a:tabLst/>
              <a:defRPr/>
            </a:pPr>
            <a: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We’ll have the support of our </a:t>
            </a:r>
            <a:b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br>
            <a: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campaign champion, </a:t>
            </a:r>
            <a:r>
              <a:rPr kumimoji="0" lang="en-US" sz="2600" b="0" i="0" u="none" strike="noStrike" kern="1200" cap="none" spc="0" normalizeH="0" baseline="0" noProof="0" err="1">
                <a:ln>
                  <a:noFill/>
                </a:ln>
                <a:solidFill>
                  <a:srgbClr val="000000"/>
                </a:solidFill>
                <a:effectLst/>
                <a:uLnTx/>
                <a:uFillTx/>
                <a:latin typeface="Arial" panose="020B0604020202020204"/>
                <a:ea typeface="+mn-lt"/>
                <a:cs typeface="Arial" panose="020B0604020202020204"/>
              </a:rPr>
              <a:t>Paddington</a:t>
            </a:r>
            <a:r>
              <a:rPr kumimoji="0" lang="en-US" sz="2600" b="0" i="0" u="none" strike="noStrike" kern="1200" cap="none" spc="0" normalizeH="0" baseline="30000" noProof="0" err="1">
                <a:ln>
                  <a:noFill/>
                </a:ln>
                <a:solidFill>
                  <a:srgbClr val="000000"/>
                </a:solidFill>
                <a:effectLst/>
                <a:uLnTx/>
                <a:uFillTx/>
                <a:latin typeface="Arial" panose="020B0604020202020204"/>
                <a:ea typeface="+mn-lt"/>
                <a:cs typeface="Arial" panose="020B0604020202020204"/>
              </a:rPr>
              <a:t>TM</a:t>
            </a:r>
            <a: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 </a:t>
            </a:r>
            <a:b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br>
            <a:r>
              <a:rPr kumimoji="0" lang="en-US" sz="2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along the way. </a:t>
            </a:r>
          </a:p>
          <a:p>
            <a:pPr marL="0" marR="0" lvl="0" indent="0" algn="l" defTabSz="914400" rtl="0" eaLnBrk="1" fontAlgn="auto" latinLnBrk="0" hangingPunct="1">
              <a:lnSpc>
                <a:spcPct val="100000"/>
              </a:lnSpc>
              <a:spcBef>
                <a:spcPts val="100"/>
              </a:spcBef>
              <a:spcAft>
                <a:spcPts val="0"/>
              </a:spcAft>
              <a:buClr>
                <a:srgbClr val="000000"/>
              </a:buClr>
              <a:buSzTx/>
              <a:buFont typeface="Arial" panose="020B0604020202020204" pitchFamily="34" charset="0"/>
              <a:buNone/>
              <a:tabLst/>
              <a:defRPr/>
            </a:pPr>
            <a:endParaRPr kumimoji="0" lang="en-US" sz="2600" b="0" i="0" u="none" strike="noStrike" kern="1200" cap="none" spc="0" normalizeH="0" baseline="0" noProof="0" dirty="0">
              <a:ln>
                <a:noFill/>
              </a:ln>
              <a:solidFill>
                <a:srgbClr val="000000"/>
              </a:solidFill>
              <a:effectLst/>
              <a:uLnTx/>
              <a:uFillTx/>
              <a:latin typeface="Arial" panose="020B0604020202020204"/>
              <a:ea typeface="+mn-ea"/>
              <a:cs typeface="Arial"/>
            </a:endParaRPr>
          </a:p>
        </p:txBody>
      </p:sp>
      <p:pic>
        <p:nvPicPr>
          <p:cNvPr id="2" name="Picture 1" descr="A bear wearing a blue coat&#10;&#10;AI-generated content may be incorrect.">
            <a:extLst>
              <a:ext uri="{FF2B5EF4-FFF2-40B4-BE49-F238E27FC236}">
                <a16:creationId xmlns:a16="http://schemas.microsoft.com/office/drawing/2014/main" id="{D15F293E-384A-174D-C5D3-43CCECC802C2}"/>
              </a:ext>
            </a:extLst>
          </p:cNvPr>
          <p:cNvPicPr>
            <a:picLocks noChangeAspect="1"/>
          </p:cNvPicPr>
          <p:nvPr/>
        </p:nvPicPr>
        <p:blipFill>
          <a:blip r:embed="rId2"/>
          <a:srcRect r="-185" b="38413"/>
          <a:stretch>
            <a:fillRect/>
          </a:stretch>
        </p:blipFill>
        <p:spPr>
          <a:xfrm>
            <a:off x="5792411" y="0"/>
            <a:ext cx="6398389" cy="6858006"/>
          </a:xfrm>
          <a:prstGeom prst="rect">
            <a:avLst/>
          </a:prstGeom>
        </p:spPr>
      </p:pic>
      <p:sp>
        <p:nvSpPr>
          <p:cNvPr id="3" name="TextBox 2">
            <a:extLst>
              <a:ext uri="{FF2B5EF4-FFF2-40B4-BE49-F238E27FC236}">
                <a16:creationId xmlns:a16="http://schemas.microsoft.com/office/drawing/2014/main" id="{872C534D-93B6-3E85-81AF-2FC54BB231D2}"/>
              </a:ext>
            </a:extLst>
          </p:cNvPr>
          <p:cNvSpPr txBox="1"/>
          <p:nvPr/>
        </p:nvSpPr>
        <p:spPr>
          <a:xfrm rot="16200000">
            <a:off x="11248571" y="678543"/>
            <a:ext cx="1618343"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anose="020B0604020202020204"/>
                <a:ea typeface="+mn-ea"/>
                <a:cs typeface="+mn-cs"/>
              </a:rPr>
              <a:t>© </a:t>
            </a:r>
            <a:r>
              <a:rPr kumimoji="0" lang="en-US" sz="1100" b="0" i="0" u="none" strike="noStrike" kern="1200" cap="none" spc="0" normalizeH="0" baseline="0" noProof="0" dirty="0" err="1">
                <a:ln>
                  <a:noFill/>
                </a:ln>
                <a:solidFill>
                  <a:srgbClr val="000000"/>
                </a:solidFill>
                <a:effectLst/>
                <a:uLnTx/>
                <a:uFillTx/>
                <a:latin typeface="Arial" panose="020B0604020202020204"/>
                <a:ea typeface="+mn-ea"/>
                <a:cs typeface="+mn-cs"/>
              </a:rPr>
              <a:t>P&amp;Co</a:t>
            </a:r>
            <a:r>
              <a:rPr kumimoji="0" lang="en-US" sz="1100" b="0" i="0" u="none" strike="noStrike" kern="1200" cap="none" spc="0" normalizeH="0" baseline="0" noProof="0" dirty="0">
                <a:ln>
                  <a:noFill/>
                </a:ln>
                <a:solidFill>
                  <a:srgbClr val="000000"/>
                </a:solidFill>
                <a:effectLst/>
                <a:uLnTx/>
                <a:uFillTx/>
                <a:latin typeface="Arial" panose="020B0604020202020204"/>
                <a:ea typeface="+mn-ea"/>
                <a:cs typeface="+mn-cs"/>
              </a:rPr>
              <a:t>. Ltd./SC 2026</a:t>
            </a:r>
            <a:endParaRPr kumimoji="0" lang="en-US" sz="1100" b="0" i="0" u="none" strike="noStrike" kern="1200" cap="none" spc="0" normalizeH="0" baseline="0" noProof="0">
              <a:ln>
                <a:noFill/>
              </a:ln>
              <a:solidFill>
                <a:srgbClr val="000000"/>
              </a:solidFill>
              <a:effectLst/>
              <a:uLnTx/>
              <a:uFillTx/>
              <a:latin typeface="Arial" panose="020B0604020202020204"/>
              <a:ea typeface="+mn-ea"/>
              <a:cs typeface="Arial"/>
            </a:endParaRPr>
          </a:p>
        </p:txBody>
      </p:sp>
    </p:spTree>
    <p:extLst>
      <p:ext uri="{BB962C8B-B14F-4D97-AF65-F5344CB8AC3E}">
        <p14:creationId xmlns:p14="http://schemas.microsoft.com/office/powerpoint/2010/main" val="2976444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08286-8E69-9A86-FA90-AFF25DF2D50F}"/>
            </a:ext>
          </a:extLst>
        </p:cNvPr>
        <p:cNvGrpSpPr/>
        <p:nvPr/>
      </p:nvGrpSpPr>
      <p:grpSpPr>
        <a:xfrm>
          <a:off x="0" y="0"/>
          <a:ext cx="0" cy="0"/>
          <a:chOff x="0" y="0"/>
          <a:chExt cx="0" cy="0"/>
        </a:xfrm>
      </p:grpSpPr>
      <p:pic>
        <p:nvPicPr>
          <p:cNvPr id="15" name="Picture 14" descr="A child holding small objects in her hands&#10;&#10;AI-generated content may be incorrect.">
            <a:extLst>
              <a:ext uri="{FF2B5EF4-FFF2-40B4-BE49-F238E27FC236}">
                <a16:creationId xmlns:a16="http://schemas.microsoft.com/office/drawing/2014/main" id="{73D95ACB-8C9F-B213-A916-0B43B976AAC4}"/>
              </a:ext>
            </a:extLst>
          </p:cNvPr>
          <p:cNvPicPr>
            <a:picLocks noGrp="1" noChangeAspect="1"/>
          </p:cNvPicPr>
          <p:nvPr/>
        </p:nvPicPr>
        <p:blipFill>
          <a:blip r:embed="rId2"/>
          <a:srcRect l="37350" t="634" r="8598" b="782"/>
          <a:stretch>
            <a:fillRect/>
          </a:stretch>
        </p:blipFill>
        <p:spPr>
          <a:xfrm>
            <a:off x="6522795" y="1"/>
            <a:ext cx="5667703" cy="6862277"/>
          </a:xfrm>
          <a:prstGeom prst="rect">
            <a:avLst/>
          </a:prstGeom>
        </p:spPr>
      </p:pic>
      <p:sp>
        <p:nvSpPr>
          <p:cNvPr id="17" name="Title 1">
            <a:extLst>
              <a:ext uri="{FF2B5EF4-FFF2-40B4-BE49-F238E27FC236}">
                <a16:creationId xmlns:a16="http://schemas.microsoft.com/office/drawing/2014/main" id="{43723052-258B-C726-EF99-0F87F144D1A4}"/>
              </a:ext>
            </a:extLst>
          </p:cNvPr>
          <p:cNvSpPr>
            <a:spLocks noGrp="1"/>
          </p:cNvSpPr>
          <p:nvPr/>
        </p:nvSpPr>
        <p:spPr>
          <a:xfrm>
            <a:off x="306388" y="457200"/>
            <a:ext cx="5035322" cy="1600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00AEEF"/>
              </a:solidFill>
              <a:effectLst/>
              <a:uLnTx/>
              <a:uFillTx/>
              <a:latin typeface="Arial Black" panose="020B0A04020102020204"/>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00AEEF"/>
                </a:solidFill>
                <a:effectLst/>
                <a:uLnTx/>
                <a:uFillTx/>
                <a:latin typeface="Arial Black" panose="020B0A04020102020204"/>
                <a:ea typeface="+mj-ea"/>
                <a:cs typeface="+mj-cs"/>
              </a:rPr>
              <a:t>What will you learn?</a:t>
            </a:r>
          </a:p>
        </p:txBody>
      </p:sp>
      <p:sp>
        <p:nvSpPr>
          <p:cNvPr id="19" name="Text Placeholder 3">
            <a:extLst>
              <a:ext uri="{FF2B5EF4-FFF2-40B4-BE49-F238E27FC236}">
                <a16:creationId xmlns:a16="http://schemas.microsoft.com/office/drawing/2014/main" id="{82FFC12A-FA03-5A27-257C-7D2259D682CF}"/>
              </a:ext>
            </a:extLst>
          </p:cNvPr>
          <p:cNvSpPr>
            <a:spLocks noGrp="1"/>
          </p:cNvSpPr>
          <p:nvPr/>
        </p:nvSpPr>
        <p:spPr>
          <a:xfrm>
            <a:off x="306387" y="1900841"/>
            <a:ext cx="5671545" cy="4928875"/>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bg1"/>
              </a:buClr>
              <a:buFont typeface="Arial" panose="020B0604020202020204" pitchFamily="34" charset="0"/>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chemeClr val="bg1"/>
              </a:buClr>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chemeClr val="bg1"/>
              </a:buClr>
              <a:buFont typeface="Arial" panose="020B0604020202020204" pitchFamily="34" charset="0"/>
              <a:buNone/>
              <a:defRPr sz="12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chemeClr val="bg1"/>
              </a:buClr>
              <a:buFont typeface="Arial" panose="020B0604020202020204" pitchFamily="34" charset="0"/>
              <a:buNone/>
              <a:defRPr sz="1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chemeClr val="bg1"/>
              </a:buClr>
              <a:buFont typeface="Arial" panose="020B0604020202020204" pitchFamily="34" charset="0"/>
              <a:buNone/>
              <a:defRPr sz="1000" kern="1200">
                <a:solidFill>
                  <a:schemeClr val="bg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Children like you have an important role to play in campaigning to make change. </a:t>
            </a:r>
            <a:endParaRPr kumimoji="0" lang="en-US" sz="2000" b="0"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1000"/>
              </a:spcBef>
              <a:spcAft>
                <a:spcPts val="0"/>
              </a:spcAft>
              <a:buClr>
                <a:srgbClr val="000000"/>
              </a:buClr>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Your voices matter and can make a difference – but we all need information and support to be able to speak out!</a:t>
            </a:r>
            <a:endParaRPr kumimoji="0" lang="en-US" sz="2400" b="0" i="0" u="none" strike="noStrike" kern="1200" cap="none" spc="0" normalizeH="0" baseline="0" noProof="0" dirty="0">
              <a:ln>
                <a:noFill/>
              </a:ln>
              <a:solidFill>
                <a:srgbClr val="000000"/>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1000"/>
              </a:spcBef>
              <a:spcAft>
                <a:spcPts val="0"/>
              </a:spcAft>
              <a:buClr>
                <a:srgbClr val="000000"/>
              </a:buClr>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You’ll journey through five </a:t>
            </a:r>
            <a:r>
              <a:rPr kumimoji="0" lang="en-US" sz="2400" b="0" i="0" u="none" strike="noStrike" kern="1200" cap="none" spc="0" normalizeH="0" baseline="0" noProof="0" dirty="0" err="1">
                <a:ln>
                  <a:noFill/>
                </a:ln>
                <a:solidFill>
                  <a:srgbClr val="000000"/>
                </a:solidFill>
                <a:effectLst/>
                <a:uLnTx/>
                <a:uFillTx/>
                <a:latin typeface="Arial" panose="020B0604020202020204"/>
                <a:ea typeface="+mn-lt"/>
                <a:cs typeface="Arial" panose="020B0604020202020204"/>
              </a:rPr>
              <a:t>OutRight</a:t>
            </a:r>
            <a:r>
              <a:rPr kumimoji="0" lang="en-US" sz="24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 learning activities and then finish with our brand-new campaign action – it’s quick and easy to do but, we hope, will have an exciting collective impact!</a:t>
            </a:r>
          </a:p>
          <a:p>
            <a:pPr marL="0" marR="0" lvl="0" indent="0" algn="l" defTabSz="914400" rtl="0" eaLnBrk="1" fontAlgn="auto" latinLnBrk="0" hangingPunct="1">
              <a:lnSpc>
                <a:spcPct val="100000"/>
              </a:lnSpc>
              <a:spcBef>
                <a:spcPts val="1000"/>
              </a:spcBef>
              <a:spcAft>
                <a:spcPts val="0"/>
              </a:spcAft>
              <a:buClr>
                <a:srgbClr val="000000"/>
              </a:buClr>
              <a:buSzTx/>
              <a:buFont typeface="Arial" panose="020B0604020202020204" pitchFamily="34" charset="0"/>
              <a:buNone/>
              <a:tabLst/>
              <a:defRPr/>
            </a:pPr>
            <a:endParaRPr kumimoji="0" lang="en-US" sz="2400" b="0" i="0" u="none" strike="noStrike" kern="1200" cap="none" spc="0" normalizeH="0" baseline="0" noProof="0" dirty="0">
              <a:ln>
                <a:noFill/>
              </a:ln>
              <a:solidFill>
                <a:srgbClr val="000000"/>
              </a:solidFill>
              <a:effectLst/>
              <a:uLnTx/>
              <a:uFillTx/>
              <a:latin typeface="Arial" panose="020B0604020202020204"/>
              <a:ea typeface="+mn-ea"/>
              <a:cs typeface="Arial"/>
            </a:endParaRPr>
          </a:p>
        </p:txBody>
      </p:sp>
      <p:sp>
        <p:nvSpPr>
          <p:cNvPr id="21" name="Text Placeholder 14">
            <a:extLst>
              <a:ext uri="{FF2B5EF4-FFF2-40B4-BE49-F238E27FC236}">
                <a16:creationId xmlns:a16="http://schemas.microsoft.com/office/drawing/2014/main" id="{5FD24349-B257-0A3D-02E0-F87DE1EB3388}"/>
              </a:ext>
            </a:extLst>
          </p:cNvPr>
          <p:cNvSpPr txBox="1">
            <a:spLocks/>
          </p:cNvSpPr>
          <p:nvPr/>
        </p:nvSpPr>
        <p:spPr>
          <a:xfrm>
            <a:off x="7379957" y="6044524"/>
            <a:ext cx="4814515" cy="822515"/>
          </a:xfrm>
          <a:prstGeom prst="rect">
            <a:avLst/>
          </a:prstGeom>
          <a:solidFill>
            <a:schemeClr val="bg1">
              <a:alpha val="60000"/>
            </a:schemeClr>
          </a:solidFill>
        </p:spPr>
        <p:txBody>
          <a:bodyPr vert="horz" wrap="square" lIns="72000" tIns="72000" rIns="72000" bIns="72000" rtlCol="0" anchor="b">
            <a:spAutoFit/>
          </a:bodyPr>
          <a:lstStyle>
            <a:defPPr>
              <a:defRPr lang="en-US"/>
            </a:defPPr>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100" b="0" i="0" u="none" strike="noStrike" kern="1200" cap="none" spc="0" normalizeH="0" baseline="0" noProof="0" dirty="0">
                <a:ln>
                  <a:noFill/>
                </a:ln>
                <a:solidFill>
                  <a:srgbClr val="FFFFFF"/>
                </a:solidFill>
                <a:effectLst/>
                <a:uLnTx/>
                <a:uFillTx/>
                <a:latin typeface="Arial"/>
                <a:ea typeface="+mn-ea"/>
                <a:cs typeface="Arial"/>
              </a:rPr>
              <a:t>Melanie looks after the plants in the garden at her school, which is part of a UNICEF project to help children in vulnerable areas of the Ecuadorian Amazon learn to care for the planet and get better access to safe water, hygiene facilities and renewable energy sources. © UNICEF/Arcos</a:t>
            </a:r>
            <a:endParaRPr kumimoji="0" lang="en-US" sz="1100" b="0" i="0" u="none" strike="noStrike" kern="1200" cap="none" spc="0" normalizeH="0" baseline="0" noProof="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785933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B1F71-D135-1C0F-6264-6082D690B0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43C83DB-1CF1-12A8-8C5E-CBC1B7146552}"/>
              </a:ext>
            </a:extLst>
          </p:cNvPr>
          <p:cNvSpPr/>
          <p:nvPr/>
        </p:nvSpPr>
        <p:spPr>
          <a:xfrm>
            <a:off x="1451429" y="2376714"/>
            <a:ext cx="8773885" cy="41728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7" name="Title 1">
            <a:extLst>
              <a:ext uri="{FF2B5EF4-FFF2-40B4-BE49-F238E27FC236}">
                <a16:creationId xmlns:a16="http://schemas.microsoft.com/office/drawing/2014/main" id="{17778BA2-7D28-AAF5-9D56-820488F301D2}"/>
              </a:ext>
            </a:extLst>
          </p:cNvPr>
          <p:cNvSpPr>
            <a:spLocks noGrp="1"/>
          </p:cNvSpPr>
          <p:nvPr/>
        </p:nvSpPr>
        <p:spPr>
          <a:xfrm>
            <a:off x="306388" y="457200"/>
            <a:ext cx="5528807" cy="1600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00AEEF"/>
              </a:solidFill>
              <a:effectLst/>
              <a:uLnTx/>
              <a:uFillTx/>
              <a:latin typeface="Arial Black" panose="020B0A04020102020204"/>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00AEEF"/>
                </a:solidFill>
                <a:effectLst/>
                <a:uLnTx/>
                <a:uFillTx/>
                <a:latin typeface="Arial Black" panose="020B0A04020102020204"/>
                <a:ea typeface="+mj-ea"/>
                <a:cs typeface="+mj-cs"/>
              </a:rPr>
              <a:t>A</a:t>
            </a:r>
            <a:r>
              <a:rPr kumimoji="0" lang="en-US" sz="3200" b="1" i="0" u="none" strike="noStrike" kern="1200" cap="none" spc="0" normalizeH="0" baseline="0" noProof="0" dirty="0">
                <a:ln>
                  <a:noFill/>
                </a:ln>
                <a:solidFill>
                  <a:srgbClr val="00AEEF"/>
                </a:solidFill>
                <a:effectLst/>
                <a:uLnTx/>
                <a:uFillTx/>
                <a:latin typeface="Arial Black" panose="020B0A04020102020204"/>
                <a:ea typeface="+mj-lt"/>
                <a:cs typeface="+mj-lt"/>
              </a:rPr>
              <a:t> message from Cel</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00AEEF"/>
              </a:solidFill>
              <a:effectLst/>
              <a:uLnTx/>
              <a:uFillTx/>
              <a:latin typeface="Arial Black" panose="020B0A04020102020204"/>
              <a:ea typeface="+mj-ea"/>
              <a:cs typeface="+mj-cs"/>
            </a:endParaRPr>
          </a:p>
        </p:txBody>
      </p:sp>
      <p:sp>
        <p:nvSpPr>
          <p:cNvPr id="19" name="Text Placeholder 3">
            <a:extLst>
              <a:ext uri="{FF2B5EF4-FFF2-40B4-BE49-F238E27FC236}">
                <a16:creationId xmlns:a16="http://schemas.microsoft.com/office/drawing/2014/main" id="{27A80C2E-916D-A988-DB08-E68A8D97DA73}"/>
              </a:ext>
            </a:extLst>
          </p:cNvPr>
          <p:cNvSpPr>
            <a:spLocks noGrp="1"/>
          </p:cNvSpPr>
          <p:nvPr/>
        </p:nvSpPr>
        <p:spPr>
          <a:xfrm>
            <a:off x="306387" y="1465413"/>
            <a:ext cx="5780404" cy="739235"/>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bg1"/>
              </a:buClr>
              <a:buFont typeface="Arial" panose="020B0604020202020204" pitchFamily="34" charset="0"/>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chemeClr val="bg1"/>
              </a:buClr>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chemeClr val="bg1"/>
              </a:buClr>
              <a:buFont typeface="Arial" panose="020B0604020202020204" pitchFamily="34" charset="0"/>
              <a:buNone/>
              <a:defRPr sz="12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chemeClr val="bg1"/>
              </a:buClr>
              <a:buFont typeface="Arial" panose="020B0604020202020204" pitchFamily="34" charset="0"/>
              <a:buNone/>
              <a:defRPr sz="1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chemeClr val="bg1"/>
              </a:buClr>
              <a:buFont typeface="Arial" panose="020B0604020202020204" pitchFamily="34" charset="0"/>
              <a:buNone/>
              <a:defRPr sz="1000" kern="1200">
                <a:solidFill>
                  <a:schemeClr val="bg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0000"/>
              </a:buClr>
              <a:buSzTx/>
              <a:buFont typeface="Arial" panose="020B0604020202020204" pitchFamily="34" charset="0"/>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Actor and UNICEF UK supporter Cel Spellman has this message for you about taking part in the </a:t>
            </a:r>
            <a:r>
              <a:rPr kumimoji="0" lang="en-US" sz="1600" b="0" i="0" u="none" strike="noStrike" kern="1200" cap="none" spc="0" normalizeH="0" baseline="0" noProof="0" dirty="0" err="1">
                <a:ln>
                  <a:noFill/>
                </a:ln>
                <a:solidFill>
                  <a:srgbClr val="000000"/>
                </a:solidFill>
                <a:effectLst/>
                <a:uLnTx/>
                <a:uFillTx/>
                <a:latin typeface="Arial" panose="020B0604020202020204"/>
                <a:ea typeface="+mn-lt"/>
                <a:cs typeface="Arial" panose="020B0604020202020204"/>
              </a:rPr>
              <a:t>OutRight</a:t>
            </a:r>
            <a:r>
              <a:rPr kumimoji="0" lang="en-US" sz="16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 campaign. </a:t>
            </a:r>
          </a:p>
        </p:txBody>
      </p:sp>
      <p:pic>
        <p:nvPicPr>
          <p:cNvPr id="4" name="Online Media 3" title="Welcome to OutRight 2026/2027">
            <a:hlinkClick r:id="" action="ppaction://media"/>
            <a:extLst>
              <a:ext uri="{FF2B5EF4-FFF2-40B4-BE49-F238E27FC236}">
                <a16:creationId xmlns:a16="http://schemas.microsoft.com/office/drawing/2014/main" id="{3117204D-9934-4057-9FEF-B683AEF67474}"/>
              </a:ext>
            </a:extLst>
          </p:cNvPr>
          <p:cNvPicPr>
            <a:picLocks noRot="1" noChangeAspect="1"/>
          </p:cNvPicPr>
          <p:nvPr>
            <a:videoFile r:link="rId1"/>
          </p:nvPr>
        </p:nvPicPr>
        <p:blipFill>
          <a:blip r:embed="rId3"/>
          <a:stretch>
            <a:fillRect/>
          </a:stretch>
        </p:blipFill>
        <p:spPr>
          <a:xfrm>
            <a:off x="2826512" y="2725928"/>
            <a:ext cx="5780404" cy="3265928"/>
          </a:xfrm>
          <a:prstGeom prst="rect">
            <a:avLst/>
          </a:prstGeom>
        </p:spPr>
      </p:pic>
    </p:spTree>
    <p:extLst>
      <p:ext uri="{BB962C8B-B14F-4D97-AF65-F5344CB8AC3E}">
        <p14:creationId xmlns:p14="http://schemas.microsoft.com/office/powerpoint/2010/main" val="2627145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BF1FC-E03D-C320-E0EE-7AC1D2BC53FC}"/>
            </a:ext>
          </a:extLst>
        </p:cNvPr>
        <p:cNvGrpSpPr/>
        <p:nvPr/>
      </p:nvGrpSpPr>
      <p:grpSpPr>
        <a:xfrm>
          <a:off x="0" y="0"/>
          <a:ext cx="0" cy="0"/>
          <a:chOff x="0" y="0"/>
          <a:chExt cx="0" cy="0"/>
        </a:xfrm>
      </p:grpSpPr>
      <p:pic>
        <p:nvPicPr>
          <p:cNvPr id="2" name="Picture 1" descr="A bear wearing a blue coat and holding a suitcase&#10;&#10;AI-generated content may be incorrect.">
            <a:extLst>
              <a:ext uri="{FF2B5EF4-FFF2-40B4-BE49-F238E27FC236}">
                <a16:creationId xmlns:a16="http://schemas.microsoft.com/office/drawing/2014/main" id="{C955DE1C-9DBF-6D9D-887A-1C3684EFA5A0}"/>
              </a:ext>
            </a:extLst>
          </p:cNvPr>
          <p:cNvPicPr>
            <a:picLocks noChangeAspect="1"/>
          </p:cNvPicPr>
          <p:nvPr/>
        </p:nvPicPr>
        <p:blipFill>
          <a:blip r:embed="rId2"/>
          <a:srcRect l="1021" t="-3221" r="-10443" b="47387"/>
          <a:stretch>
            <a:fillRect/>
          </a:stretch>
        </p:blipFill>
        <p:spPr>
          <a:xfrm>
            <a:off x="3978126" y="-326571"/>
            <a:ext cx="8503422" cy="7187160"/>
          </a:xfrm>
          <a:prstGeom prst="rect">
            <a:avLst/>
          </a:prstGeom>
        </p:spPr>
      </p:pic>
      <p:sp>
        <p:nvSpPr>
          <p:cNvPr id="17" name="Title 1">
            <a:extLst>
              <a:ext uri="{FF2B5EF4-FFF2-40B4-BE49-F238E27FC236}">
                <a16:creationId xmlns:a16="http://schemas.microsoft.com/office/drawing/2014/main" id="{6DE5B1A5-326D-401C-907D-B5FEEE2AA4E4}"/>
              </a:ext>
            </a:extLst>
          </p:cNvPr>
          <p:cNvSpPr>
            <a:spLocks noGrp="1"/>
          </p:cNvSpPr>
          <p:nvPr/>
        </p:nvSpPr>
        <p:spPr>
          <a:xfrm>
            <a:off x="306388" y="457200"/>
            <a:ext cx="5528807" cy="1600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br>
              <a:rPr kumimoji="0" lang="en-US" sz="3200" b="0" i="0" u="none" strike="noStrike" kern="1200" cap="none" spc="0" normalizeH="0" baseline="0" noProof="0" dirty="0">
                <a:ln>
                  <a:noFill/>
                </a:ln>
                <a:solidFill>
                  <a:srgbClr val="00AEEF"/>
                </a:solidFill>
                <a:effectLst/>
                <a:uLnTx/>
                <a:uFillTx/>
                <a:latin typeface="Arial Black" panose="020B0A04020102020204"/>
                <a:ea typeface="+mj-ea"/>
                <a:cs typeface="+mj-cs"/>
              </a:rPr>
            </a:br>
            <a:r>
              <a:rPr kumimoji="0" lang="en-US" sz="3200" b="0" i="0" u="none" strike="noStrike" kern="1200" cap="none" spc="0" normalizeH="0" baseline="0" noProof="0" dirty="0">
                <a:ln>
                  <a:noFill/>
                </a:ln>
                <a:solidFill>
                  <a:srgbClr val="00AEEF"/>
                </a:solidFill>
                <a:effectLst/>
                <a:uLnTx/>
                <a:uFillTx/>
                <a:latin typeface="Arial Black" panose="020B0A04020102020204"/>
                <a:ea typeface="+mj-ea"/>
                <a:cs typeface="+mj-cs"/>
              </a:rPr>
              <a:t>Thank you!</a:t>
            </a:r>
          </a:p>
        </p:txBody>
      </p:sp>
      <p:sp>
        <p:nvSpPr>
          <p:cNvPr id="19" name="Text Placeholder 3">
            <a:extLst>
              <a:ext uri="{FF2B5EF4-FFF2-40B4-BE49-F238E27FC236}">
                <a16:creationId xmlns:a16="http://schemas.microsoft.com/office/drawing/2014/main" id="{6A994D02-B8BC-26EB-6450-86CFDAA09DFF}"/>
              </a:ext>
            </a:extLst>
          </p:cNvPr>
          <p:cNvSpPr>
            <a:spLocks noGrp="1"/>
          </p:cNvSpPr>
          <p:nvPr/>
        </p:nvSpPr>
        <p:spPr>
          <a:xfrm>
            <a:off x="306387" y="1900841"/>
            <a:ext cx="6832688" cy="433877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bg1"/>
              </a:buClr>
              <a:buFont typeface="Arial" panose="020B0604020202020204" pitchFamily="34" charset="0"/>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chemeClr val="bg1"/>
              </a:buClr>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chemeClr val="bg1"/>
              </a:buClr>
              <a:buFont typeface="Arial" panose="020B0604020202020204" pitchFamily="34" charset="0"/>
              <a:buNone/>
              <a:defRPr sz="12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chemeClr val="bg1"/>
              </a:buClr>
              <a:buFont typeface="Arial" panose="020B0604020202020204" pitchFamily="34" charset="0"/>
              <a:buNone/>
              <a:defRPr sz="1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chemeClr val="bg1"/>
              </a:buClr>
              <a:buFont typeface="Arial" panose="020B0604020202020204" pitchFamily="34" charset="0"/>
              <a:buNone/>
              <a:defRPr sz="1000" kern="1200">
                <a:solidFill>
                  <a:schemeClr val="bg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
              </a:spcBef>
              <a:spcAft>
                <a:spcPts val="0"/>
              </a:spcAft>
              <a:buClr>
                <a:srgbClr val="000000"/>
              </a:buClr>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Thank you for taking part in </a:t>
            </a:r>
            <a:r>
              <a:rPr kumimoji="0" lang="en-US" sz="2800" b="0" i="0" u="none" strike="noStrike" kern="1200" cap="none" spc="0" normalizeH="0" baseline="0" noProof="0" dirty="0" err="1">
                <a:ln>
                  <a:noFill/>
                </a:ln>
                <a:solidFill>
                  <a:srgbClr val="000000"/>
                </a:solidFill>
                <a:effectLst/>
                <a:uLnTx/>
                <a:uFillTx/>
                <a:latin typeface="Arial" panose="020B0604020202020204"/>
                <a:ea typeface="+mn-lt"/>
                <a:cs typeface="Arial" panose="020B0604020202020204"/>
              </a:rPr>
              <a:t>OutRight</a:t>
            </a:r>
            <a:r>
              <a:rPr kumimoji="0" lang="en-US" sz="28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 </a:t>
            </a:r>
            <a:endParaRPr kumimoji="0" lang="en-US" sz="2000" b="0" i="0" u="none" strike="noStrike" kern="1200" cap="none" spc="0" normalizeH="0" baseline="0" noProof="0">
              <a:ln>
                <a:noFill/>
              </a:ln>
              <a:solidFill>
                <a:srgbClr val="000000"/>
              </a:solidFill>
              <a:effectLst/>
              <a:uLnTx/>
              <a:uFillTx/>
              <a:latin typeface="Arial" panose="020B0604020202020204"/>
              <a:ea typeface="+mn-lt"/>
              <a:cs typeface="Arial" panose="020B0604020202020204"/>
            </a:endParaRPr>
          </a:p>
          <a:p>
            <a:pPr marL="0" marR="0" lvl="0" indent="0" algn="l" defTabSz="914400" rtl="0" eaLnBrk="1" fontAlgn="auto" latinLnBrk="0" hangingPunct="1">
              <a:lnSpc>
                <a:spcPct val="100000"/>
              </a:lnSpc>
              <a:spcBef>
                <a:spcPts val="100"/>
              </a:spcBef>
              <a:spcAft>
                <a:spcPts val="0"/>
              </a:spcAft>
              <a:buClr>
                <a:srgbClr val="000000"/>
              </a:buClr>
              <a:buSzTx/>
              <a:buFont typeface="Arial" panose="020B0604020202020204" pitchFamily="34" charset="0"/>
              <a:buNone/>
              <a:tabLst/>
              <a:defRPr/>
            </a:pPr>
            <a:endParaRPr kumimoji="0" lang="en-US" sz="28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endParaRPr>
          </a:p>
          <a:p>
            <a:pPr marL="0" marR="0" lvl="0" indent="0" algn="l" defTabSz="914400" rtl="0" eaLnBrk="1" fontAlgn="auto" latinLnBrk="0" hangingPunct="1">
              <a:lnSpc>
                <a:spcPct val="100000"/>
              </a:lnSpc>
              <a:spcBef>
                <a:spcPts val="100"/>
              </a:spcBef>
              <a:spcAft>
                <a:spcPts val="0"/>
              </a:spcAft>
              <a:buClr>
                <a:srgbClr val="000000"/>
              </a:buClr>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We’re so excited to have you on </a:t>
            </a:r>
            <a:br>
              <a:rPr kumimoji="0" lang="en-US" sz="28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br>
            <a:r>
              <a:rPr kumimoji="0" lang="en-US" sz="28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this journey, and everyone at </a:t>
            </a:r>
            <a:br>
              <a:rPr kumimoji="0" lang="en-US" sz="28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br>
            <a:r>
              <a:rPr kumimoji="0" lang="en-US" sz="28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UNICEF UK is excited to see </a:t>
            </a:r>
            <a:br>
              <a:rPr kumimoji="0" lang="en-US" sz="28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br>
            <a:r>
              <a:rPr kumimoji="0" lang="en-US" sz="28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what you learn</a:t>
            </a:r>
            <a:endParaRPr kumimoji="0" lang="en-US" sz="2000" b="0" i="0" u="none" strike="noStrike" kern="1200" cap="none" spc="0" normalizeH="0" baseline="0" noProof="0">
              <a:ln>
                <a:noFill/>
              </a:ln>
              <a:solidFill>
                <a:srgbClr val="000000"/>
              </a:solidFill>
              <a:effectLst/>
              <a:uLnTx/>
              <a:uFillTx/>
              <a:latin typeface="Arial" panose="020B0604020202020204"/>
              <a:ea typeface="+mn-lt"/>
              <a:cs typeface="Arial" panose="020B0604020202020204"/>
            </a:endParaRPr>
          </a:p>
          <a:p>
            <a:pPr marL="0" marR="0" lvl="0" indent="0" algn="l" defTabSz="914400" rtl="0" eaLnBrk="1" fontAlgn="auto" latinLnBrk="0" hangingPunct="1">
              <a:lnSpc>
                <a:spcPct val="100000"/>
              </a:lnSpc>
              <a:spcBef>
                <a:spcPts val="100"/>
              </a:spcBef>
              <a:spcAft>
                <a:spcPts val="0"/>
              </a:spcAft>
              <a:buClr>
                <a:srgbClr val="000000"/>
              </a:buClr>
              <a:buSzTx/>
              <a:buFont typeface="Arial" panose="020B0604020202020204" pitchFamily="34" charset="0"/>
              <a:buNone/>
              <a:tabLst/>
              <a:defRPr/>
            </a:pPr>
            <a:endParaRPr kumimoji="0" lang="en-US" sz="2800" b="0" i="0" u="none" strike="noStrike" kern="1200" cap="none" spc="0" normalizeH="0" baseline="0" noProof="0" dirty="0">
              <a:ln>
                <a:noFill/>
              </a:ln>
              <a:solidFill>
                <a:srgbClr val="000000"/>
              </a:solidFill>
              <a:effectLst/>
              <a:uLnTx/>
              <a:uFillTx/>
              <a:latin typeface="Arial" panose="020B0604020202020204"/>
              <a:ea typeface="+mn-ea"/>
              <a:cs typeface="Arial"/>
            </a:endParaRPr>
          </a:p>
        </p:txBody>
      </p:sp>
      <p:sp>
        <p:nvSpPr>
          <p:cNvPr id="4" name="TextBox 3">
            <a:extLst>
              <a:ext uri="{FF2B5EF4-FFF2-40B4-BE49-F238E27FC236}">
                <a16:creationId xmlns:a16="http://schemas.microsoft.com/office/drawing/2014/main" id="{147EA0A5-FA7C-6BA3-8B07-7B51FDCC951D}"/>
              </a:ext>
            </a:extLst>
          </p:cNvPr>
          <p:cNvSpPr txBox="1"/>
          <p:nvPr/>
        </p:nvSpPr>
        <p:spPr>
          <a:xfrm rot="16200000">
            <a:off x="11248571" y="678543"/>
            <a:ext cx="1618343"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anose="020B0604020202020204"/>
                <a:ea typeface="+mn-ea"/>
                <a:cs typeface="+mn-cs"/>
              </a:rPr>
              <a:t>© </a:t>
            </a:r>
            <a:r>
              <a:rPr kumimoji="0" lang="en-US" sz="1100" b="0" i="0" u="none" strike="noStrike" kern="1200" cap="none" spc="0" normalizeH="0" baseline="0" noProof="0" dirty="0" err="1">
                <a:ln>
                  <a:noFill/>
                </a:ln>
                <a:solidFill>
                  <a:srgbClr val="000000"/>
                </a:solidFill>
                <a:effectLst/>
                <a:uLnTx/>
                <a:uFillTx/>
                <a:latin typeface="Arial" panose="020B0604020202020204"/>
                <a:ea typeface="+mn-ea"/>
                <a:cs typeface="+mn-cs"/>
              </a:rPr>
              <a:t>P&amp;Co</a:t>
            </a:r>
            <a:r>
              <a:rPr kumimoji="0" lang="en-US" sz="1100" b="0" i="0" u="none" strike="noStrike" kern="1200" cap="none" spc="0" normalizeH="0" baseline="0" noProof="0" dirty="0">
                <a:ln>
                  <a:noFill/>
                </a:ln>
                <a:solidFill>
                  <a:srgbClr val="000000"/>
                </a:solidFill>
                <a:effectLst/>
                <a:uLnTx/>
                <a:uFillTx/>
                <a:latin typeface="Arial" panose="020B0604020202020204"/>
                <a:ea typeface="+mn-ea"/>
                <a:cs typeface="+mn-cs"/>
              </a:rPr>
              <a:t>. Ltd./SC 2026</a:t>
            </a:r>
            <a:endParaRPr kumimoji="0" lang="en-US" sz="1100" b="0" i="0" u="none" strike="noStrike" kern="1200" cap="none" spc="0" normalizeH="0" baseline="0" noProof="0">
              <a:ln>
                <a:noFill/>
              </a:ln>
              <a:solidFill>
                <a:srgbClr val="000000"/>
              </a:solidFill>
              <a:effectLst/>
              <a:uLnTx/>
              <a:uFillTx/>
              <a:latin typeface="Arial" panose="020B0604020202020204"/>
              <a:ea typeface="+mn-ea"/>
              <a:cs typeface="Arial"/>
            </a:endParaRPr>
          </a:p>
        </p:txBody>
      </p:sp>
    </p:spTree>
    <p:extLst>
      <p:ext uri="{BB962C8B-B14F-4D97-AF65-F5344CB8AC3E}">
        <p14:creationId xmlns:p14="http://schemas.microsoft.com/office/powerpoint/2010/main" val="33068184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UNICEF UK Brand">
      <a:dk1>
        <a:srgbClr val="000000"/>
      </a:dk1>
      <a:lt1>
        <a:srgbClr val="FFFFFF"/>
      </a:lt1>
      <a:dk2>
        <a:srgbClr val="000000"/>
      </a:dk2>
      <a:lt2>
        <a:srgbClr val="FFFFFF"/>
      </a:lt2>
      <a:accent1>
        <a:srgbClr val="00AEEF"/>
      </a:accent1>
      <a:accent2>
        <a:srgbClr val="FF6937"/>
      </a:accent2>
      <a:accent3>
        <a:srgbClr val="DDF3F1"/>
      </a:accent3>
      <a:accent4>
        <a:srgbClr val="003B5E"/>
      </a:accent4>
      <a:accent5>
        <a:srgbClr val="D8D1CA"/>
      </a:accent5>
      <a:accent6>
        <a:srgbClr val="777779"/>
      </a:accent6>
      <a:hlink>
        <a:srgbClr val="FF6937"/>
      </a:hlink>
      <a:folHlink>
        <a:srgbClr val="003B5E"/>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wrap="square" rtlCol="0" anchor="ctr">
        <a:noAutofit/>
      </a:bodyPr>
      <a:lstStyle>
        <a:defPPr algn="ctr">
          <a:defRPr dirty="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392</Words>
  <Application>Microsoft Office PowerPoint</Application>
  <PresentationFormat>Widescreen</PresentationFormat>
  <Paragraphs>29</Paragraphs>
  <Slides>7</Slides>
  <Notes>1</Notes>
  <HiddenSlides>0</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7</vt:i4>
      </vt:variant>
    </vt:vector>
  </HeadingPairs>
  <TitlesOfParts>
    <vt:vector size="15" baseType="lpstr">
      <vt:lpstr>Aleo</vt:lpstr>
      <vt:lpstr>Aptos</vt:lpstr>
      <vt:lpstr>Aptos Display</vt:lpstr>
      <vt:lpstr>Arial</vt:lpstr>
      <vt:lpstr>Arial Black</vt:lpstr>
      <vt:lpstr>Montserrat</vt:lpstr>
      <vt:lpstr>Office Theme</vt:lpstr>
      <vt:lpstr>1_Office Theme</vt:lpstr>
      <vt:lpstr>PowerPoint Presentation</vt:lpstr>
      <vt:lpstr>2026/27</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Issy Booth</dc:creator>
  <cp:lastModifiedBy>Issy Booth</cp:lastModifiedBy>
  <cp:revision>1</cp:revision>
  <dcterms:created xsi:type="dcterms:W3CDTF">2026-08-06T10:36:42Z</dcterms:created>
  <dcterms:modified xsi:type="dcterms:W3CDTF">2026-08-06T10:38:20Z</dcterms:modified>
</cp:coreProperties>
</file>