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1" r:id="rId2"/>
    <p:sldId id="421" r:id="rId3"/>
    <p:sldId id="423" r:id="rId4"/>
    <p:sldId id="424" r:id="rId5"/>
    <p:sldId id="425" r:id="rId6"/>
    <p:sldId id="422" r:id="rId7"/>
    <p:sldId id="42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7-03T11:35:37.1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14391 7573 6810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7-03T11:35:37.1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15275 9448 5653 0 0,'3'-5'3341'0'0,"4"-4"-4369"0"0,-1 0 1028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7-03T11:35:37.1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15530 9037 3854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E5C3F-04AF-4319-BE9D-838C3CC2CD36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2D3E2-C9F2-4FDD-8994-A3FB3966FA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200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>
              <a:solidFill>
                <a:srgbClr val="474747"/>
              </a:solidFill>
              <a:highlight>
                <a:srgbClr val="FFFFFF"/>
              </a:highlight>
              <a:latin typeface="Montserra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819B14-7EBD-AB43-AA13-2973AA7342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00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848360"/>
            <a:ext cx="4604860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19446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73452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560536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975050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619804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x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603523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059155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568073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x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11819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5306" y="2416712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4872" y="2417844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8135" y="2443705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4609" y="1897793"/>
            <a:ext cx="2256889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4872" y="1897793"/>
            <a:ext cx="2257423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8832" y="1897793"/>
            <a:ext cx="2269979" cy="3651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/>
          <p:nvPr userDrawn="1"/>
        </p:nvCxnSpPr>
        <p:spPr>
          <a:xfrm flipV="1">
            <a:off x="3336437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3CD652-B39E-0812-0C71-A428C3514055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855564" y="1849939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060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s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8100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883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F54397-4FD4-60AA-2723-27D999CE128D}"/>
              </a:ext>
            </a:extLst>
          </p:cNvPr>
          <p:cNvCxnSpPr>
            <a:cxnSpLocks/>
          </p:cNvCxnSpPr>
          <p:nvPr userDrawn="1"/>
        </p:nvCxnSpPr>
        <p:spPr>
          <a:xfrm flipV="1">
            <a:off x="4271059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982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7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62CC2A3-7A55-AFB0-5450-2DED39F5DBA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64455" y="2472832"/>
            <a:ext cx="309625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4E1A021-5946-DBAC-A79F-528C57139B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64455" y="1927145"/>
            <a:ext cx="309551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215016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Full blee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5270674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967833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35487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4130263"/>
            <a:ext cx="7915136" cy="909006"/>
          </a:xfrm>
          <a:solidFill>
            <a:schemeClr val="accent1"/>
          </a:solidFill>
        </p:spPr>
        <p:txBody>
          <a:bodyPr wrap="none" lIns="180000" tIns="251999" rIns="180000" bIns="180000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451544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3AC951-8856-C746-DA8C-4DBCB06E16E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94906"/>
            <a:ext cx="0" cy="37005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74B49A2A-386F-52C0-92B3-47C8BD60F5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1744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8B8220A-ABC9-3765-042A-E873A3AC1D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046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6F51E86-9EF5-6D40-D033-2FF0F7B549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39225" y="2472832"/>
            <a:ext cx="4814574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EE0DFF3-700B-CF3F-6547-C9D3E2F850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8527" y="1927145"/>
            <a:ext cx="4813431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020372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/>
          <a:p>
            <a:r>
              <a:rPr lang="en-US"/>
              <a:t>Insert icon</a:t>
            </a:r>
          </a:p>
        </p:txBody>
      </p:sp>
    </p:spTree>
    <p:extLst>
      <p:ext uri="{BB962C8B-B14F-4D97-AF65-F5344CB8AC3E}">
        <p14:creationId xmlns:p14="http://schemas.microsoft.com/office/powerpoint/2010/main" val="4208788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9855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879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BE0ED48-F9C6-F4F5-E109-A52165BDF3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6214" y="2369705"/>
            <a:ext cx="2424113" cy="2424113"/>
          </a:xfrm>
        </p:spPr>
        <p:txBody>
          <a:bodyPr anchor="ctr" anchorCtr="0"/>
          <a:lstStyle/>
          <a:p>
            <a:r>
              <a:rPr lang="en-US"/>
              <a:t>Insert icon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9A3AA54-CC7C-B8C9-78A6-B0AB8F83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6436" y="2720434"/>
            <a:ext cx="7557363" cy="1722654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82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slide - image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A7F7435-7E59-F166-C69F-8C9A3F6E8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60810003-8CD4-92FE-DB9F-3D5A52CC005F}"/>
              </a:ext>
            </a:extLst>
          </p:cNvPr>
          <p:cNvSpPr/>
          <p:nvPr userDrawn="1"/>
        </p:nvSpPr>
        <p:spPr>
          <a:xfrm>
            <a:off x="0" y="1758"/>
            <a:ext cx="3380510" cy="6856242"/>
          </a:xfrm>
          <a:custGeom>
            <a:avLst/>
            <a:gdLst>
              <a:gd name="connsiteX0" fmla="*/ 0 w 3380510"/>
              <a:gd name="connsiteY0" fmla="*/ 0 h 6856242"/>
              <a:gd name="connsiteX1" fmla="*/ 141107 w 3380510"/>
              <a:gd name="connsiteY1" fmla="*/ 3583 h 6856242"/>
              <a:gd name="connsiteX2" fmla="*/ 3380510 w 3380510"/>
              <a:gd name="connsiteY2" fmla="*/ 3428121 h 6856242"/>
              <a:gd name="connsiteX3" fmla="*/ 141107 w 3380510"/>
              <a:gd name="connsiteY3" fmla="*/ 6852659 h 6856242"/>
              <a:gd name="connsiteX4" fmla="*/ 0 w 3380510"/>
              <a:gd name="connsiteY4" fmla="*/ 6856242 h 6856242"/>
              <a:gd name="connsiteX5" fmla="*/ 0 w 3380510"/>
              <a:gd name="connsiteY5" fmla="*/ 0 h 685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0510" h="6856242">
                <a:moveTo>
                  <a:pt x="0" y="0"/>
                </a:moveTo>
                <a:lnTo>
                  <a:pt x="141107" y="3583"/>
                </a:lnTo>
                <a:cubicBezTo>
                  <a:pt x="1945567" y="95422"/>
                  <a:pt x="3380510" y="1593518"/>
                  <a:pt x="3380510" y="3428121"/>
                </a:cubicBezTo>
                <a:cubicBezTo>
                  <a:pt x="3380510" y="5262724"/>
                  <a:pt x="1945567" y="6760820"/>
                  <a:pt x="141107" y="6852659"/>
                </a:cubicBezTo>
                <a:lnTo>
                  <a:pt x="0" y="685624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25A726B-CDE4-D05F-F95B-2B0343E28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947D8D-C898-4D85-6108-4289374B5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309" y="3069118"/>
            <a:ext cx="2417550" cy="1473386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D90A4F6-A001-8B02-6D2D-D386C180B688}"/>
              </a:ext>
            </a:extLst>
          </p:cNvPr>
          <p:cNvSpPr txBox="1">
            <a:spLocks/>
          </p:cNvSpPr>
          <p:nvPr userDrawn="1"/>
        </p:nvSpPr>
        <p:spPr>
          <a:xfrm>
            <a:off x="404309" y="2259409"/>
            <a:ext cx="2417550" cy="8097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latin typeface="+mn-lt"/>
              </a:rPr>
              <a:t>Section 1</a:t>
            </a:r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2159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7331" y="2074986"/>
            <a:ext cx="10515600" cy="179363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800">
                <a:solidFill>
                  <a:schemeClr val="accent1"/>
                </a:solidFill>
                <a:latin typeface="Aleo" pitchFamily="2" charset="77"/>
              </a:defRPr>
            </a:lvl1pPr>
          </a:lstStyle>
          <a:p>
            <a:pPr lvl="0"/>
            <a:r>
              <a:rPr lang="en-GB"/>
              <a:t>“Please use this slide for a quote that fits with the presentation storyline. Or for a statement that you want to highlight and emphasise.”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CED48A-3EB0-5809-6471-1EBC4998DD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7575" y="4079875"/>
            <a:ext cx="4727575" cy="3074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- Name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0907B6-AF25-77D5-4AB7-27F72ECC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67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0907B6-AF25-77D5-4AB7-27F72ECC0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3651" y="1943212"/>
            <a:ext cx="10350148" cy="27561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Please use this slide for a statement you want to highlight and emphasise.</a:t>
            </a:r>
          </a:p>
        </p:txBody>
      </p:sp>
    </p:spTree>
    <p:extLst>
      <p:ext uri="{BB962C8B-B14F-4D97-AF65-F5344CB8AC3E}">
        <p14:creationId xmlns:p14="http://schemas.microsoft.com/office/powerpoint/2010/main" val="18494504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08B1-EAF3-9E73-0DF7-64C6DAC2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80D070-264B-C0E9-31F1-42858F41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33CF6-DA5C-2344-D5FF-AF16A0325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7" y="2322871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31710B-1A60-7E02-87B2-006F126DA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412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+ Text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E08B1-EAF3-9E73-0DF7-64C6DAC28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852" y="3739415"/>
            <a:ext cx="3988527" cy="95771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80D070-264B-C0E9-31F1-42858F4172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33CF6-DA5C-2344-D5FF-AF16A0325B3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27852" y="4983479"/>
            <a:ext cx="3988527" cy="88552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Subheading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31710B-1A60-7E02-87B2-006F126DA3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3F930F4-CB47-9ECD-CD6E-518625F05361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5082139" y="3739415"/>
            <a:ext cx="6271660" cy="2129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5640181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81E805-9367-4E61-038F-D42C046F72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C51173-E05A-636B-0D08-29A2CF504F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386" y="527170"/>
            <a:ext cx="5111186" cy="5829180"/>
          </a:xfrm>
          <a:solidFill>
            <a:schemeClr val="bg1">
              <a:alpha val="60000"/>
            </a:schemeClr>
          </a:solidFill>
        </p:spPr>
        <p:txBody>
          <a:bodyPr lIns="180000" tIns="180000" rIns="180000" bIns="180000"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4FFDA0-1FB8-13E6-C504-42DB195F6D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01BF38-F75A-4DB1-F8AF-77A0F37DFF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997" y="1493134"/>
            <a:ext cx="4491759" cy="451412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body copy.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5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lai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08E81A22-B641-2199-3B60-554E687F9D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1969" y="2317538"/>
            <a:ext cx="4604860" cy="4657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Your subheadings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705923-0230-7180-6CF7-0E8BB8CD24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969" y="5526704"/>
            <a:ext cx="4604860" cy="32999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270AB7C1-C30F-1E72-7D07-187BF608D82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969" y="5963523"/>
            <a:ext cx="4604860" cy="33430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Section/Team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969" y="848360"/>
            <a:ext cx="4604860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407204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2FC84-E6A0-4B18-21B3-F2C30D13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AEC272-8C97-8F36-4B0D-C0FC2D97CE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887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FA24-D686-1A8C-881F-7D0FB977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01642-F706-8428-F87D-90F738745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55412-821E-74A6-E893-26A9D2192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5343176-C7AF-D095-8757-684C7FF8C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714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form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169-D0D1-CB2A-F44E-6AB858921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5847"/>
            <a:ext cx="10515600" cy="8239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B044C-CFE8-96B3-2C68-D30E03E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535461"/>
            <a:ext cx="10515600" cy="404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1CE6F-DFBB-69DD-2DE5-206E0DC5F1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65189" y="2139949"/>
            <a:ext cx="10488610" cy="3993221"/>
          </a:xfrm>
        </p:spPr>
        <p:txBody>
          <a:bodyPr numCol="2" spcCol="72000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text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2066DE-452E-3998-D1B1-CD0D444DF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844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form - 3 coll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169-D0D1-CB2A-F44E-6AB858921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65847"/>
            <a:ext cx="10515600" cy="82391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B044C-CFE8-96B3-2C68-D30E03EFD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535461"/>
            <a:ext cx="10515600" cy="40485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21CE6F-DFBB-69DD-2DE5-206E0DC5F1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65189" y="2139949"/>
            <a:ext cx="10488610" cy="3993221"/>
          </a:xfrm>
        </p:spPr>
        <p:txBody>
          <a:bodyPr numCol="3" spcCol="36000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GB"/>
              <a:t>Click to edit text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2066DE-452E-3998-D1B1-CD0D444DFE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968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EE040-ECA1-BBF5-732F-B91F91160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D81D9D7-0D08-F9C9-1AA5-BEA10105B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337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03491-5D32-BBBF-5D4E-127344E311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628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FC844-5DEB-B9C6-4E63-962773693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56648"/>
            <a:ext cx="7765197" cy="567891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EB32A-E327-B63D-C64F-C8DC72A77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1788160"/>
            <a:ext cx="2990532" cy="4080828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3A3DE38-684C-32AE-8035-F6C5E2156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ED6CB4B-75DF-0C21-E466-112B5D7E8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22725" y="1788159"/>
            <a:ext cx="7331075" cy="408082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93981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form-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81E805-9367-4E61-038F-D42C046F72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C51173-E05A-636B-0D08-29A2CF504F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386" y="527170"/>
            <a:ext cx="5111186" cy="5829180"/>
          </a:xfrm>
          <a:solidFill>
            <a:schemeClr val="bg1">
              <a:alpha val="60000"/>
            </a:schemeClr>
          </a:solidFill>
        </p:spPr>
        <p:txBody>
          <a:bodyPr lIns="180000" tIns="180000" rIns="180000" bIns="180000" anchor="t"/>
          <a:lstStyle/>
          <a:p>
            <a:r>
              <a:rPr lang="en-GB"/>
              <a:t>Click to add title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4FFDA0-1FB8-13E6-C504-42DB195F6D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01BF38-F75A-4DB1-F8AF-77A0F37DFF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997" y="1493134"/>
            <a:ext cx="4491759" cy="451412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add body copy.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877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- sectio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7097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26160F-8751-9C35-593C-FC11D0B1682A}"/>
              </a:ext>
            </a:extLst>
          </p:cNvPr>
          <p:cNvGrpSpPr/>
          <p:nvPr userDrawn="1"/>
        </p:nvGrpSpPr>
        <p:grpSpPr>
          <a:xfrm>
            <a:off x="4204539" y="1263547"/>
            <a:ext cx="3782923" cy="4685839"/>
            <a:chOff x="4207854" y="1263547"/>
            <a:chExt cx="3782923" cy="433189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EE1A494-0504-E80E-8CFE-EA641A8EDBE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4207854" y="1263547"/>
              <a:ext cx="0" cy="433189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3768284-87EF-7D46-01EE-DEF79A3B60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990777" y="1263547"/>
              <a:ext cx="0" cy="4331897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8E2644-30F3-C868-93E9-7ED2F9D6E094}"/>
              </a:ext>
            </a:extLst>
          </p:cNvPr>
          <p:cNvCxnSpPr>
            <a:cxnSpLocks/>
          </p:cNvCxnSpPr>
          <p:nvPr userDrawn="1"/>
        </p:nvCxnSpPr>
        <p:spPr>
          <a:xfrm>
            <a:off x="787095" y="1651932"/>
            <a:ext cx="1056669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4F3D37B3-9CAD-F613-4993-C369208B54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79135" y="1263548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0E09E410-9D94-D264-9FAB-EDD487DEB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9135" y="1820979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975C4CA9-CB2D-E75E-CF7D-2218D0C599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1168" y="1251427"/>
            <a:ext cx="3233726" cy="27669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03F58117-04D5-81AE-470E-33012D73CF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71168" y="1808858"/>
            <a:ext cx="3233731" cy="41284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7023445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-form - icon +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7" y="502416"/>
            <a:ext cx="10515600" cy="480395"/>
          </a:xfrm>
        </p:spPr>
        <p:txBody>
          <a:bodyPr lIns="0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0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242646-E282-0552-1018-5201F0DF8238}"/>
              </a:ext>
            </a:extLst>
          </p:cNvPr>
          <p:cNvGrpSpPr/>
          <p:nvPr userDrawn="1"/>
        </p:nvGrpSpPr>
        <p:grpSpPr>
          <a:xfrm>
            <a:off x="2825188" y="3381715"/>
            <a:ext cx="6541625" cy="2776987"/>
            <a:chOff x="2838726" y="3509037"/>
            <a:chExt cx="6541625" cy="2832904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84E31AD-B1ED-C77D-C246-09592DD51E32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2838726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F348F4E-B56C-A79C-B89E-92FC8A354D4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5019268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B567EB4-293E-3434-E04C-A828EA64D45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7199810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8029578-D40B-6036-E9D7-4BEF861BCBA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9380351" y="3509037"/>
              <a:ext cx="0" cy="2832904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0E287102-47D5-43A6-DA40-416252F162D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01085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4D641DBC-069B-89DA-BA3F-A4E29AD903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30497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3C2F1138-54EC-2561-BB9B-0CD0809608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6216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A54AC335-E9A0-6805-71F9-FBBC87C68E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42708" y="3381715"/>
            <a:ext cx="1828747" cy="2776987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400" b="0"/>
            </a:lvl1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9C402B-3032-E591-E5F7-D401124BF9A1}"/>
              </a:ext>
            </a:extLst>
          </p:cNvPr>
          <p:cNvSpPr/>
          <p:nvPr userDrawn="1"/>
        </p:nvSpPr>
        <p:spPr>
          <a:xfrm>
            <a:off x="787097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931B064-92D5-21F7-E6C8-8CCA217A03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2140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AB3306-97F8-3E80-5A0F-5FA948CDA839}"/>
              </a:ext>
            </a:extLst>
          </p:cNvPr>
          <p:cNvSpPr/>
          <p:nvPr userDrawn="1"/>
        </p:nvSpPr>
        <p:spPr>
          <a:xfrm>
            <a:off x="3001531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E28EED1-7808-BF71-630B-71C16BCEB8C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194135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9A2592D-F521-F216-3ADA-3DA85A44A1C3}"/>
              </a:ext>
            </a:extLst>
          </p:cNvPr>
          <p:cNvSpPr/>
          <p:nvPr userDrawn="1"/>
        </p:nvSpPr>
        <p:spPr>
          <a:xfrm>
            <a:off x="5130497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8A1215F8-BFA6-6FC2-CB35-70AE978346F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323101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C7F748-C9FF-0480-A706-039BFEE1D7E7}"/>
              </a:ext>
            </a:extLst>
          </p:cNvPr>
          <p:cNvSpPr/>
          <p:nvPr userDrawn="1"/>
        </p:nvSpPr>
        <p:spPr>
          <a:xfrm>
            <a:off x="7362168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1B426451-9C02-DA1C-2A0C-191F4C1D8E8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554772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237114B-23C7-6E25-2B35-231692198D35}"/>
              </a:ext>
            </a:extLst>
          </p:cNvPr>
          <p:cNvSpPr/>
          <p:nvPr userDrawn="1"/>
        </p:nvSpPr>
        <p:spPr>
          <a:xfrm>
            <a:off x="9545372" y="1267889"/>
            <a:ext cx="1828747" cy="18287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928C477-1DC8-6961-15C0-FCBBB6DD411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7976" y="1452932"/>
            <a:ext cx="1443539" cy="1443539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to add icon</a:t>
            </a:r>
          </a:p>
        </p:txBody>
      </p:sp>
    </p:spTree>
    <p:extLst>
      <p:ext uri="{BB962C8B-B14F-4D97-AF65-F5344CB8AC3E}">
        <p14:creationId xmlns:p14="http://schemas.microsoft.com/office/powerpoint/2010/main" val="3125565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EF92A-83EB-B09A-17FE-C44A8B478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EC3338-1980-95D9-AC35-BAE3C94749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F830FF1-18C3-7CEB-C2D0-01F77F201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155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40349338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3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336965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4411172" y="2217215"/>
            <a:ext cx="3369657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7984144" y="2217215"/>
            <a:ext cx="3369657" cy="34633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1170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336965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1172" y="1839918"/>
            <a:ext cx="3369656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84141" y="1839918"/>
            <a:ext cx="3369655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3266" y="2418761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3025467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6634737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2 - longfo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5"/>
            <a:ext cx="5157998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6195801" y="2217214"/>
            <a:ext cx="5157998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801" y="1838199"/>
            <a:ext cx="5157998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EAEB91-4017-7C34-69E0-A8EA45069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5422" y="2395538"/>
            <a:ext cx="4826283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29DEDAD4-5A0E-53B9-AD47-45F7DF63AC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295" y="2395538"/>
            <a:ext cx="4815970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22260543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F78A6C3-54BF-49EE-FA93-C7BB060A5D7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2038AA0-AAA4-472E-9553-6E94938A20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64" y="4885101"/>
            <a:ext cx="8697358" cy="1325563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0929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8512-6D14-7F6F-EF1B-ADC738CBD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41E1F-921D-11CC-8E4E-4A4B299A4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2A8C2A-B683-390C-CF80-A64A9FA9D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527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0FCD047-FB84-EE19-CC72-277005428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1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et 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1000AC-4E30-F7B5-3EDA-F112065191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84608"/>
            <a:ext cx="10515600" cy="3651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C1C693-D28F-6CF9-1EC5-FDC4E325A0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8201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3295E225-34C4-309D-F548-AA60C02D24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1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0" name="Picture Placeholder 9">
            <a:extLst>
              <a:ext uri="{FF2B5EF4-FFF2-40B4-BE49-F238E27FC236}">
                <a16:creationId xmlns:a16="http://schemas.microsoft.com/office/drawing/2014/main" id="{FD60FBB4-9B1E-4197-892F-1889EB0813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8201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EB57878C-C1E0-7B68-B626-2AB3C3BF4E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201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2" name="Picture Placeholder 9">
            <a:extLst>
              <a:ext uri="{FF2B5EF4-FFF2-40B4-BE49-F238E27FC236}">
                <a16:creationId xmlns:a16="http://schemas.microsoft.com/office/drawing/2014/main" id="{AC0F9E7A-E19A-F2D9-D570-48D05E74D02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87907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20C46FAF-E794-5428-3A5E-362CBD71AA5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87907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4" name="Picture Placeholder 9">
            <a:extLst>
              <a:ext uri="{FF2B5EF4-FFF2-40B4-BE49-F238E27FC236}">
                <a16:creationId xmlns:a16="http://schemas.microsoft.com/office/drawing/2014/main" id="{E0E4B6CC-F1B6-499F-EB5F-5A460EA406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87907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962A8F01-EBA3-240E-FB7A-B7A1904C92C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87907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6" name="Picture Placeholder 9">
            <a:extLst>
              <a:ext uri="{FF2B5EF4-FFF2-40B4-BE49-F238E27FC236}">
                <a16:creationId xmlns:a16="http://schemas.microsoft.com/office/drawing/2014/main" id="{D857D899-FBA8-A12E-C106-B49D1526889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37612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0EB8FF3C-69A5-3282-B4E3-54305B2417D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337612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48" name="Picture Placeholder 9">
            <a:extLst>
              <a:ext uri="{FF2B5EF4-FFF2-40B4-BE49-F238E27FC236}">
                <a16:creationId xmlns:a16="http://schemas.microsoft.com/office/drawing/2014/main" id="{B51A2235-034E-D55D-E027-FF82E82C638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37612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49" name="Text Placeholder 6">
            <a:extLst>
              <a:ext uri="{FF2B5EF4-FFF2-40B4-BE49-F238E27FC236}">
                <a16:creationId xmlns:a16="http://schemas.microsoft.com/office/drawing/2014/main" id="{1694BF64-8753-C152-6D4B-578364F1E3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37612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0" name="Picture Placeholder 9">
            <a:extLst>
              <a:ext uri="{FF2B5EF4-FFF2-40B4-BE49-F238E27FC236}">
                <a16:creationId xmlns:a16="http://schemas.microsoft.com/office/drawing/2014/main" id="{B0029823-460A-9E20-2236-833D2347D2F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009705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8424E0A0-A2FC-AB8A-F0EF-E694C6E68EC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0970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2" name="Picture Placeholder 9">
            <a:extLst>
              <a:ext uri="{FF2B5EF4-FFF2-40B4-BE49-F238E27FC236}">
                <a16:creationId xmlns:a16="http://schemas.microsoft.com/office/drawing/2014/main" id="{C8A9DFDD-D3E6-D789-50B2-2E68864FE48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009705" y="4424110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3" name="Text Placeholder 6">
            <a:extLst>
              <a:ext uri="{FF2B5EF4-FFF2-40B4-BE49-F238E27FC236}">
                <a16:creationId xmlns:a16="http://schemas.microsoft.com/office/drawing/2014/main" id="{412EC730-B5A2-277F-084B-5EB2AD34C16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09705" y="6028262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4" name="Picture Placeholder 9">
            <a:extLst>
              <a:ext uri="{FF2B5EF4-FFF2-40B4-BE49-F238E27FC236}">
                <a16:creationId xmlns:a16="http://schemas.microsoft.com/office/drawing/2014/main" id="{A78CE7D8-4E09-73AE-6E71-FDA9535D837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677715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816D0682-6DFB-D7E4-0A84-B584CE8340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77715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012ACF81-1724-0E5C-8E71-512D89418BF1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345724" y="2155805"/>
            <a:ext cx="1443923" cy="1443922"/>
          </a:xfrm>
          <a:solidFill>
            <a:schemeClr val="tx2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en-US"/>
              <a:t>Click icon to insert picture </a:t>
            </a:r>
          </a:p>
        </p:txBody>
      </p:sp>
      <p:sp>
        <p:nvSpPr>
          <p:cNvPr id="59" name="Text Placeholder 6">
            <a:extLst>
              <a:ext uri="{FF2B5EF4-FFF2-40B4-BE49-F238E27FC236}">
                <a16:creationId xmlns:a16="http://schemas.microsoft.com/office/drawing/2014/main" id="{9A2861CA-1AB0-5C20-AAB9-E17AFF57162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345724" y="3759957"/>
            <a:ext cx="1443924" cy="50392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GB"/>
              <a:t>Name and role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2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3B7811-8FE4-BB03-E05E-C6942C672B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595295"/>
            <a:ext cx="10515600" cy="446865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GB"/>
              <a:t>Subheading</a:t>
            </a:r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D040501-9649-1819-ACF7-6209167EC2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296160"/>
            <a:ext cx="10515600" cy="36283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/>
              <a:t>Body copy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82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xing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93AF7-AE53-4CA6-FEBD-6AB620E9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779"/>
            <a:ext cx="10515600" cy="75709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EC4617F-FC75-4FD8-C056-CB1BF8CF5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EE0422-76E4-BEC9-3B43-C7AC6DA7CC34}"/>
              </a:ext>
            </a:extLst>
          </p:cNvPr>
          <p:cNvSpPr/>
          <p:nvPr userDrawn="1"/>
        </p:nvSpPr>
        <p:spPr>
          <a:xfrm>
            <a:off x="838200" y="2217217"/>
            <a:ext cx="2556410" cy="3463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8F7519-9391-A17D-93FF-F6F8DBCA0135}"/>
              </a:ext>
            </a:extLst>
          </p:cNvPr>
          <p:cNvSpPr/>
          <p:nvPr userDrawn="1"/>
        </p:nvSpPr>
        <p:spPr>
          <a:xfrm>
            <a:off x="3491263" y="2217217"/>
            <a:ext cx="2556410" cy="34633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05D51-963F-BCEB-8C07-55403D8328C9}"/>
              </a:ext>
            </a:extLst>
          </p:cNvPr>
          <p:cNvSpPr/>
          <p:nvPr userDrawn="1"/>
        </p:nvSpPr>
        <p:spPr>
          <a:xfrm>
            <a:off x="6144326" y="2217217"/>
            <a:ext cx="2556410" cy="3463391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553DFC-D024-A6CC-E479-0A1EAFF44547}"/>
              </a:ext>
            </a:extLst>
          </p:cNvPr>
          <p:cNvSpPr/>
          <p:nvPr userDrawn="1"/>
        </p:nvSpPr>
        <p:spPr>
          <a:xfrm>
            <a:off x="8797389" y="2217217"/>
            <a:ext cx="2556410" cy="3463391"/>
          </a:xfrm>
          <a:prstGeom prst="rect">
            <a:avLst/>
          </a:prstGeom>
          <a:solidFill>
            <a:schemeClr val="accent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9C8DB0B-547B-4A5C-3A12-5725A82881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5363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B66DAE-6C2D-ECEE-FD0C-3CDE4286EA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0755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A124DB0E-F11B-B936-A48D-D6C9716682B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3818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A65C67AA-D42D-1E0A-2A1F-E6B36456F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39212" y="2395538"/>
            <a:ext cx="2257425" cy="3122612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Body text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428F4473-1894-C27A-E1C0-E8B719333F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E19A075-D80B-AB66-4CE1-BE2BE8571F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1263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10FE5915-D2F3-6F8C-3DB7-7F8EF6C865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326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BECEDE30-E79A-4DEF-92BC-AA97B4F4DB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97389" y="1839918"/>
            <a:ext cx="2556410" cy="27669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Heading</a:t>
            </a:r>
          </a:p>
        </p:txBody>
      </p:sp>
    </p:spTree>
    <p:extLst>
      <p:ext uri="{BB962C8B-B14F-4D97-AF65-F5344CB8AC3E}">
        <p14:creationId xmlns:p14="http://schemas.microsoft.com/office/powerpoint/2010/main" val="119566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5000"/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66C313-26DE-E53D-F09D-5162E840C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DBCC2-2802-B7EC-E16A-C8042EC1C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A6036-6A2E-2311-79CE-B083A49EE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31668" y="6356350"/>
            <a:ext cx="46221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Brand PowerPoint Template | </a:t>
            </a:r>
            <a:fld id="{BB52F340-704D-2E45-8689-48336A1F980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81F9E9E-1DD7-7A4A-B048-69A945908CCA}"/>
              </a:ext>
            </a:extLst>
          </p:cNvPr>
          <p:cNvPicPr>
            <a:picLocks noChangeAspect="1"/>
          </p:cNvPicPr>
          <p:nvPr userDrawn="1"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58206" y="2217"/>
            <a:ext cx="1412845" cy="116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128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0uDFK4_dTGo?feature=oemb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C04321A-63C5-5FFF-C402-93B5B779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60" y="6154732"/>
            <a:ext cx="1614010" cy="677863"/>
          </a:xfrm>
        </p:spPr>
        <p:txBody>
          <a:bodyPr/>
          <a:lstStyle/>
          <a:p>
            <a:r>
              <a:rPr lang="en-US" sz="2400">
                <a:solidFill>
                  <a:schemeClr val="tx1"/>
                </a:solidFill>
              </a:rPr>
              <a:t>2026/27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D6748038-6FE8-0D0B-6A37-FB00171E8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08560" y="5677177"/>
            <a:ext cx="2086740" cy="116106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vert="horz" wrap="square" lIns="72000" tIns="72000" rIns="72000" bIns="72000" rtlCol="0" anchor="b">
            <a:sp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1pPr>
            <a:lvl2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2pPr>
            <a:lvl3pPr marL="363538" indent="-1778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System Font"/>
              <a:buChar char="–"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3pPr>
            <a:lvl4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1" i="0" kern="1200" cap="none" baseline="0">
                <a:solidFill>
                  <a:schemeClr val="accent1"/>
                </a:solidFill>
                <a:latin typeface="Univers LT Pro 45 Light" panose="020B0403020202020204" pitchFamily="34" charset="77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Ale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Divine, 9, attends a government primary school in Akwa Ibom State. She was among the girls in her class who received the HPV vaccine.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UNICEF/David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9" name="Graphic 8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661F1D21-8455-10E4-7803-52458728F27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-3147" y="4806208"/>
            <a:ext cx="6032470" cy="1350400"/>
          </a:xfrm>
          <a:prstGeom prst="rect">
            <a:avLst/>
          </a:prstGeom>
        </p:spPr>
      </p:pic>
      <p:pic>
        <p:nvPicPr>
          <p:cNvPr id="3" name="Picture 2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1B657143-422D-6ED3-448D-61A900909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2101" y="2720"/>
            <a:ext cx="172402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4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wo girls walking on a sidewalk with backpacks holding an umbrella&#10;&#10;AI-generated content may be incorrect.">
            <a:extLst>
              <a:ext uri="{FF2B5EF4-FFF2-40B4-BE49-F238E27FC236}">
                <a16:creationId xmlns:a16="http://schemas.microsoft.com/office/drawing/2014/main" id="{786E0982-F754-3394-E4C4-75E8AE25DF5F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16245" t="211" r="24543" b="-317"/>
          <a:stretch>
            <a:fillRect/>
          </a:stretch>
        </p:blipFill>
        <p:spPr>
          <a:xfrm>
            <a:off x="6076483" y="1"/>
            <a:ext cx="6109676" cy="68966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0DDFA12-98E7-D82B-14CD-80393BE6B696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035322" cy="160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What is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OutRight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?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8A430BF-30C8-C449-CD2E-E06014E3A57E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5428430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OutRight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is a youth campaign run by UNICEF UK that helps children and young people learn about, and speak out about children’s rights around the world. 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There are hundreds of young people all over the UK who are taking part in this campaign, 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</a:b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just like you.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E391E1A9-65B8-A1FF-501A-04A1FA4FE0B9}"/>
              </a:ext>
            </a:extLst>
          </p:cNvPr>
          <p:cNvSpPr txBox="1">
            <a:spLocks/>
          </p:cNvSpPr>
          <p:nvPr/>
        </p:nvSpPr>
        <p:spPr>
          <a:xfrm>
            <a:off x="10273139" y="5191849"/>
            <a:ext cx="1921333" cy="166890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wrap="square" lIns="72000" tIns="72000" rIns="72000" bIns="72000" rtlCol="0" anchor="b">
            <a:spAutoFit/>
          </a:bodyPr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1pPr>
            <a:lvl2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2pPr>
            <a:lvl3pPr marL="363538" indent="-1778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System Font"/>
              <a:buChar char="–"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3pPr>
            <a:lvl4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1" i="0" kern="1200" cap="none" baseline="0">
                <a:solidFill>
                  <a:schemeClr val="accent1"/>
                </a:solidFill>
                <a:latin typeface="Univers LT Pro 45 Light" panose="020B0403020202020204" pitchFamily="34" charset="77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Ale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Resha (left) walks home with her classmate in the Philippines. She receives Learning Kits provided by UNICEF as part of the back-to-school emergency response after Tropical Storm Kristine. ©UNICEF/Piojo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22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64370-A944-E09A-12E9-C94CE1BAA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EFAB3A6-B7D6-9930-2FDD-F0C0A415EDD4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6232750" cy="160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accent1"/>
              </a:solidFill>
              <a:ea typeface="+mj-lt"/>
              <a:cs typeface="+mj-lt"/>
            </a:endParaRPr>
          </a:p>
          <a:p>
            <a:r>
              <a:rPr lang="en-US" b="1" dirty="0">
                <a:solidFill>
                  <a:schemeClr val="accent1"/>
                </a:solidFill>
                <a:ea typeface="+mj-lt"/>
                <a:cs typeface="+mj-lt"/>
              </a:rPr>
              <a:t>Make your voice heard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A69624B-C5C8-172D-645B-0592A1319139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6952429" cy="36067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700" dirty="0">
                <a:ea typeface="+mn-lt"/>
                <a:cs typeface="+mn-lt"/>
              </a:rPr>
              <a:t>This year, we’re going to be thinking about learning spaces, and exploring how different barriers can prevent children around the world from accessing their rights. </a:t>
            </a:r>
            <a:endParaRPr lang="en-US" sz="270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700" dirty="0">
                <a:ea typeface="+mn-lt"/>
                <a:cs typeface="+mn-lt"/>
              </a:rPr>
              <a:t>We’re going to be looking at the barriers that children face to accessing learning spaces globally, and considering how these could be removed.</a:t>
            </a:r>
            <a:endParaRPr lang="en-US" sz="270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endParaRPr lang="en-US" sz="2700" dirty="0">
              <a:cs typeface="Arial"/>
            </a:endParaRPr>
          </a:p>
        </p:txBody>
      </p:sp>
      <p:pic>
        <p:nvPicPr>
          <p:cNvPr id="3" name="Picture 2" descr="A blue building with a book on top&#10;&#10;AI-generated content may be incorrect.">
            <a:extLst>
              <a:ext uri="{FF2B5EF4-FFF2-40B4-BE49-F238E27FC236}">
                <a16:creationId xmlns:a16="http://schemas.microsoft.com/office/drawing/2014/main" id="{5E4025C1-5B04-DD3A-534B-AC963F450B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54" r="50519" b="-2698"/>
          <a:stretch>
            <a:fillRect/>
          </a:stretch>
        </p:blipFill>
        <p:spPr>
          <a:xfrm>
            <a:off x="7719364" y="483176"/>
            <a:ext cx="4474404" cy="637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367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3CA47-6326-8692-0F6A-7E65C2B4A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wo girls holding hands in a field of grass&#10;&#10;AI-generated content may be incorrect.">
            <a:extLst>
              <a:ext uri="{FF2B5EF4-FFF2-40B4-BE49-F238E27FC236}">
                <a16:creationId xmlns:a16="http://schemas.microsoft.com/office/drawing/2014/main" id="{BD904715-B517-702D-4EFE-BF056AACDFE5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20412" r="20412"/>
          <a:stretch>
            <a:fillRect/>
          </a:stretch>
        </p:blipFill>
        <p:spPr>
          <a:xfrm>
            <a:off x="6094625" y="1"/>
            <a:ext cx="6093782" cy="686520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18717C4-FA29-C55A-8E01-745380C1D93E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659436" cy="1266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accent1"/>
              </a:solidFill>
              <a:ea typeface="+mj-lt"/>
              <a:cs typeface="+mj-lt"/>
            </a:endParaRPr>
          </a:p>
          <a:p>
            <a:r>
              <a:rPr lang="en-US" b="1" dirty="0">
                <a:solidFill>
                  <a:schemeClr val="accent1"/>
                </a:solidFill>
                <a:ea typeface="+mj-lt"/>
                <a:cs typeface="+mj-lt"/>
              </a:rPr>
              <a:t>Taking part in </a:t>
            </a:r>
            <a:r>
              <a:rPr lang="en-US" b="1" dirty="0" err="1">
                <a:solidFill>
                  <a:schemeClr val="accent1"/>
                </a:solidFill>
                <a:ea typeface="+mj-lt"/>
                <a:cs typeface="+mj-lt"/>
              </a:rPr>
              <a:t>OutRight</a:t>
            </a:r>
            <a:endParaRPr lang="en-US" dirty="0" err="1">
              <a:solidFill>
                <a:schemeClr val="accent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C50949D-AEB2-FEB5-27B8-ED9AA9E530AA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5544544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700" dirty="0">
                <a:ea typeface="+mn-lt"/>
                <a:cs typeface="+mn-lt"/>
              </a:rPr>
              <a:t>Your voices matter and can make a difference – but we all need information to be able to speak out.</a:t>
            </a:r>
            <a:endParaRPr lang="en-US" sz="270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r>
              <a:rPr lang="en-US" sz="2700" dirty="0">
                <a:ea typeface="+mn-lt"/>
                <a:cs typeface="+mn-lt"/>
              </a:rPr>
              <a:t>You’ll journey through five </a:t>
            </a:r>
            <a:r>
              <a:rPr lang="en-US" sz="2700" dirty="0" err="1">
                <a:ea typeface="+mn-lt"/>
                <a:cs typeface="+mn-lt"/>
              </a:rPr>
              <a:t>OutRight</a:t>
            </a:r>
            <a:r>
              <a:rPr lang="en-US" sz="2700" dirty="0">
                <a:ea typeface="+mn-lt"/>
                <a:cs typeface="+mn-lt"/>
              </a:rPr>
              <a:t> learning activities and then finish with our brand-new campaign action – it’s quick and easy to do but, we hope, will have an exciting collective impact!</a:t>
            </a:r>
            <a:endParaRPr lang="en-US" sz="2700"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</a:pPr>
            <a:endParaRPr lang="en-US" sz="2700" dirty="0">
              <a:cs typeface="Arial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586CC51-6400-4AF7-C24A-1C64D2F5BA08}"/>
              </a:ext>
            </a:extLst>
          </p:cNvPr>
          <p:cNvSpPr txBox="1">
            <a:spLocks/>
          </p:cNvSpPr>
          <p:nvPr/>
        </p:nvSpPr>
        <p:spPr>
          <a:xfrm>
            <a:off x="8120186" y="6209931"/>
            <a:ext cx="4074286" cy="65928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wrap="square" lIns="72000" tIns="72000" rIns="72000" bIns="72000" rtlCol="0" anchor="b">
            <a:spAutoFit/>
          </a:bodyPr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1pPr>
            <a:lvl2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2pPr>
            <a:lvl3pPr marL="363538" indent="-1778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System Font"/>
              <a:buChar char="–"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3pPr>
            <a:lvl4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1" i="0" kern="1200" cap="none" baseline="0">
                <a:solidFill>
                  <a:schemeClr val="accent1"/>
                </a:solidFill>
                <a:latin typeface="Univers LT Pro 45 Light" panose="020B0403020202020204" pitchFamily="34" charset="77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Ale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Neetu, 11 (left), and Rita, 14, are carrying water buckets from a UNICEF provided water tank for the cracked fields due to a lack of rainfall in Nepal.</a:t>
            </a:r>
            <a:r>
              <a:rPr lang="en-GB" sz="1100" b="1" dirty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GB" sz="1100" dirty="0">
                <a:solidFill>
                  <a:schemeClr val="tx1"/>
                </a:solidFill>
                <a:latin typeface="Arial"/>
                <a:cs typeface="Arial"/>
              </a:rPr>
              <a:t>© UNICEF/Ngakhusi</a:t>
            </a:r>
            <a:endParaRPr lang="en-US" sz="110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96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8B05A-D7E0-4CB1-53A0-52D80A3E2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199E869-FA3D-E9E0-5C37-76CBD546E72D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659436" cy="1266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lt"/>
              <a:cs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lt"/>
                <a:cs typeface="+mj-lt"/>
              </a:rPr>
              <a:t>What will you learn?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43C05B4-325F-9AD8-FF54-8F1DAC328C5B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11199011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This year, children and young people taking part in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OutRight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will 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</a:b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develop their knowledge of: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A variety of children’s rights and the importance of the UNCRC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The importance of safe learning spaces for children in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realising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</a:t>
            </a:r>
            <a:b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</a:b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their rights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Barriers that children might face to accessing safe learning spaces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How to use your voices to help protect these spaces.</a:t>
            </a:r>
            <a:endParaRPr kumimoji="0" 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149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43C83DB-1CF1-12A8-8C5E-CBC1B7146552}"/>
              </a:ext>
            </a:extLst>
          </p:cNvPr>
          <p:cNvSpPr/>
          <p:nvPr/>
        </p:nvSpPr>
        <p:spPr>
          <a:xfrm>
            <a:off x="1449476" y="2057400"/>
            <a:ext cx="8773885" cy="41728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778BA2-7D28-AAF5-9D56-820488F301D2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528807" cy="1600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lt"/>
                <a:cs typeface="+mj-lt"/>
              </a:rPr>
              <a:t> message from Cel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7A80C2E-916D-A988-DB08-E68A8D97DA73}"/>
              </a:ext>
            </a:extLst>
          </p:cNvPr>
          <p:cNvSpPr>
            <a:spLocks noGrp="1"/>
          </p:cNvSpPr>
          <p:nvPr/>
        </p:nvSpPr>
        <p:spPr>
          <a:xfrm>
            <a:off x="306387" y="1465413"/>
            <a:ext cx="5780404" cy="7392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Actor and UNICEF UK supporter Cel Spellman has this message for you about taking part in the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OutRight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 campaign. 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87F4FB4-2FE9-7DDA-8DDA-93A661C40482}"/>
              </a:ext>
            </a:extLst>
          </p:cNvPr>
          <p:cNvSpPr>
            <a:spLocks noGrp="1"/>
          </p:cNvSpPr>
          <p:nvPr/>
        </p:nvSpPr>
        <p:spPr>
          <a:xfrm>
            <a:off x="4442957" y="4092498"/>
            <a:ext cx="5780404" cy="7392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Online Media 1" title="Welcome to OutRight 2026/2027">
            <a:hlinkClick r:id="" action="ppaction://media"/>
            <a:extLst>
              <a:ext uri="{FF2B5EF4-FFF2-40B4-BE49-F238E27FC236}">
                <a16:creationId xmlns:a16="http://schemas.microsoft.com/office/drawing/2014/main" id="{F1C4A419-DB49-744B-0075-245A922C63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91104" y="2385859"/>
            <a:ext cx="5962283" cy="336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1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85B68-8382-7716-57BC-D42784950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hildren raising their hands in a classroom&#10;&#10;AI-generated content may be incorrect.">
            <a:extLst>
              <a:ext uri="{FF2B5EF4-FFF2-40B4-BE49-F238E27FC236}">
                <a16:creationId xmlns:a16="http://schemas.microsoft.com/office/drawing/2014/main" id="{6B63424A-CAD6-ABD0-D16A-CF6DF4CBA362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l="20412" r="20412"/>
          <a:stretch>
            <a:fillRect/>
          </a:stretch>
        </p:blipFill>
        <p:spPr>
          <a:xfrm>
            <a:off x="6094625" y="1"/>
            <a:ext cx="6093782" cy="686520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F115D64-72B8-518F-10F8-995A112E3101}"/>
              </a:ext>
            </a:extLst>
          </p:cNvPr>
          <p:cNvSpPr>
            <a:spLocks noGrp="1"/>
          </p:cNvSpPr>
          <p:nvPr/>
        </p:nvSpPr>
        <p:spPr>
          <a:xfrm>
            <a:off x="306388" y="457200"/>
            <a:ext cx="5659436" cy="12663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lt"/>
              <a:cs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Black" panose="020B0A04020102020204"/>
                <a:ea typeface="+mj-lt"/>
                <a:cs typeface="+mj-lt"/>
              </a:rPr>
              <a:t>Thank you!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3618BBA-EC7B-BA2A-1817-FA951C91502F}"/>
              </a:ext>
            </a:extLst>
          </p:cNvPr>
          <p:cNvSpPr>
            <a:spLocks noGrp="1"/>
          </p:cNvSpPr>
          <p:nvPr/>
        </p:nvSpPr>
        <p:spPr>
          <a:xfrm>
            <a:off x="306387" y="1900841"/>
            <a:ext cx="4593859" cy="43033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1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/>
              </a:buClr>
              <a:buFont typeface="Arial" panose="020B0604020202020204" pitchFamily="34" charset="0"/>
              <a:buNone/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Thank you for taking part in </a:t>
            </a: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OutRight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! We’re so excited to have you on this journey, and everyone at UNICEF UK is excited to see what you learn and do.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1045DC7-D4A6-D96C-7285-B876120067D1}"/>
                  </a:ext>
                </a:extLst>
              </p14:cNvPr>
              <p14:cNvContentPartPr/>
              <p14:nvPr/>
            </p14:nvContentPartPr>
            <p14:xfrm>
              <a:off x="7277167" y="1441992"/>
              <a:ext cx="14242" cy="14242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1045DC7-D4A6-D96C-7285-B876120067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5067" y="729892"/>
                <a:ext cx="1424200" cy="14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DB7145D-F791-223D-2E9C-409A8F68BB8D}"/>
                  </a:ext>
                </a:extLst>
              </p14:cNvPr>
              <p14:cNvContentPartPr/>
              <p14:nvPr/>
            </p14:nvContentPartPr>
            <p14:xfrm>
              <a:off x="7752527" y="2438734"/>
              <a:ext cx="14242" cy="14242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DB7145D-F791-223D-2E9C-409A8F68BB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13757" y="2409063"/>
                <a:ext cx="92573" cy="729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3CF4116-17AE-C06C-3875-2AF41EAC1483}"/>
                  </a:ext>
                </a:extLst>
              </p14:cNvPr>
              <p14:cNvContentPartPr/>
              <p14:nvPr/>
            </p14:nvContentPartPr>
            <p14:xfrm>
              <a:off x="7890283" y="2229584"/>
              <a:ext cx="14242" cy="14242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3CF4116-17AE-C06C-3875-2AF41EAC14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78183" y="1531726"/>
                <a:ext cx="1424200" cy="14242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38A68B54-AD84-9608-738B-9C0F41A240BE}"/>
              </a:ext>
            </a:extLst>
          </p:cNvPr>
          <p:cNvSpPr txBox="1">
            <a:spLocks/>
          </p:cNvSpPr>
          <p:nvPr/>
        </p:nvSpPr>
        <p:spPr>
          <a:xfrm>
            <a:off x="10093577" y="5693947"/>
            <a:ext cx="2090157" cy="116688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wrap="square" lIns="72000" tIns="72000" rIns="72000" bIns="72000" rtlCol="0" anchor="b">
            <a:spAutoFit/>
          </a:bodyPr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1pPr>
            <a:lvl2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2pPr>
            <a:lvl3pPr marL="363538" indent="-17780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System Font"/>
              <a:buChar char="–"/>
              <a:tabLst/>
              <a:defRPr sz="1000" b="0" i="0" kern="1200">
                <a:solidFill>
                  <a:schemeClr val="bg1"/>
                </a:solidFill>
                <a:latin typeface="Univers LT Pro 55" panose="020B0603020202020204" pitchFamily="34" charset="77"/>
                <a:ea typeface="+mn-ea"/>
                <a:cs typeface="+mn-cs"/>
              </a:defRPr>
            </a:lvl3pPr>
            <a:lvl4pPr marL="9525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1" i="0" kern="1200" cap="none" baseline="0">
                <a:solidFill>
                  <a:schemeClr val="accent1"/>
                </a:solidFill>
                <a:latin typeface="Univers LT Pro 45 Light" panose="020B0403020202020204" pitchFamily="34" charset="77"/>
                <a:ea typeface="+mn-ea"/>
                <a:cs typeface="+mn-cs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00" b="0" i="0" kern="1200">
                <a:solidFill>
                  <a:schemeClr val="bg1"/>
                </a:solidFill>
                <a:latin typeface="Ale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Siteriya, 9, raises her hand to answer a question in class. Her school in Malawi is part of a UNICEF project to address barriers to education. 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UNICEF/Malawi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016575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UNICEF UK Brand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EEF"/>
      </a:accent1>
      <a:accent2>
        <a:srgbClr val="FF6937"/>
      </a:accent2>
      <a:accent3>
        <a:srgbClr val="DDF3F1"/>
      </a:accent3>
      <a:accent4>
        <a:srgbClr val="003B5E"/>
      </a:accent4>
      <a:accent5>
        <a:srgbClr val="D8D1CA"/>
      </a:accent5>
      <a:accent6>
        <a:srgbClr val="777779"/>
      </a:accent6>
      <a:hlink>
        <a:srgbClr val="FF6937"/>
      </a:hlink>
      <a:folHlink>
        <a:srgbClr val="003B5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442</Words>
  <Application>Microsoft Office PowerPoint</Application>
  <PresentationFormat>Widescreen</PresentationFormat>
  <Paragraphs>32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Aleo</vt:lpstr>
      <vt:lpstr>Aptos</vt:lpstr>
      <vt:lpstr>Arial</vt:lpstr>
      <vt:lpstr>Arial Black</vt:lpstr>
      <vt:lpstr>Montserrat</vt:lpstr>
      <vt:lpstr>1_Office Theme</vt:lpstr>
      <vt:lpstr>2026/27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Issy Booth</dc:creator>
  <cp:lastModifiedBy>Issy Booth</cp:lastModifiedBy>
  <cp:revision>1</cp:revision>
  <dcterms:created xsi:type="dcterms:W3CDTF">2026-08-06T10:51:32Z</dcterms:created>
  <dcterms:modified xsi:type="dcterms:W3CDTF">2026-08-06T10:53:49Z</dcterms:modified>
</cp:coreProperties>
</file>