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ink/ink2.xml" ContentType="application/inkml+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ink/ink3.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ink/ink4.xml" ContentType="application/inkml+xml"/>
  <Override PartName="/ppt/ink/ink5.xml" ContentType="application/inkml+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ink/ink6.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ink/ink7.xml" ContentType="application/inkml+xml"/>
  <Override PartName="/ppt/ink/ink8.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notesSlides/notesSlide36.xml" ContentType="application/vnd.openxmlformats-officedocument.presentationml.notesSlide+xml"/>
  <Override PartName="/ppt/ink/ink12.xml" ContentType="application/inkml+xml"/>
  <Override PartName="/ppt/ink/ink13.xml" ContentType="application/inkml+xml"/>
  <Override PartName="/ppt/notesSlides/notesSlide37.xml" ContentType="application/vnd.openxmlformats-officedocument.presentationml.notesSlide+xml"/>
  <Override PartName="/ppt/ink/ink14.xml" ContentType="application/inkml+xml"/>
  <Override PartName="/ppt/ink/ink15.xml" ContentType="application/inkml+xml"/>
  <Override PartName="/ppt/notesSlides/notesSlide38.xml" ContentType="application/vnd.openxmlformats-officedocument.presentationml.notesSlide+xml"/>
  <Override PartName="/ppt/ink/ink16.xml" ContentType="application/inkml+xml"/>
  <Override PartName="/ppt/notesSlides/notesSlide39.xml" ContentType="application/vnd.openxmlformats-officedocument.presentationml.notesSlide+xml"/>
  <Override PartName="/ppt/ink/ink17.xml" ContentType="application/inkml+xml"/>
  <Override PartName="/ppt/ink/ink18.xml" ContentType="application/inkml+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19.xml" ContentType="application/inkml+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ink/ink20.xml" ContentType="application/inkml+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59" r:id="rId5"/>
    <p:sldMasterId id="2147483670" r:id="rId6"/>
  </p:sldMasterIdLst>
  <p:notesMasterIdLst>
    <p:notesMasterId r:id="rId64"/>
  </p:notesMasterIdLst>
  <p:handoutMasterIdLst>
    <p:handoutMasterId r:id="rId65"/>
  </p:handoutMasterIdLst>
  <p:sldIdLst>
    <p:sldId id="333" r:id="rId7"/>
    <p:sldId id="421" r:id="rId8"/>
    <p:sldId id="355" r:id="rId9"/>
    <p:sldId id="270" r:id="rId10"/>
    <p:sldId id="422" r:id="rId11"/>
    <p:sldId id="423" r:id="rId12"/>
    <p:sldId id="424" r:id="rId13"/>
    <p:sldId id="363" r:id="rId14"/>
    <p:sldId id="364" r:id="rId15"/>
    <p:sldId id="365" r:id="rId16"/>
    <p:sldId id="366" r:id="rId17"/>
    <p:sldId id="440" r:id="rId18"/>
    <p:sldId id="367" r:id="rId19"/>
    <p:sldId id="298" r:id="rId20"/>
    <p:sldId id="372" r:id="rId21"/>
    <p:sldId id="370" r:id="rId22"/>
    <p:sldId id="371" r:id="rId23"/>
    <p:sldId id="433" r:id="rId24"/>
    <p:sldId id="373" r:id="rId25"/>
    <p:sldId id="306" r:id="rId26"/>
    <p:sldId id="374" r:id="rId27"/>
    <p:sldId id="439" r:id="rId28"/>
    <p:sldId id="376" r:id="rId29"/>
    <p:sldId id="378" r:id="rId30"/>
    <p:sldId id="379" r:id="rId31"/>
    <p:sldId id="281" r:id="rId32"/>
    <p:sldId id="383" r:id="rId33"/>
    <p:sldId id="384" r:id="rId34"/>
    <p:sldId id="385" r:id="rId35"/>
    <p:sldId id="426" r:id="rId36"/>
    <p:sldId id="390" r:id="rId37"/>
    <p:sldId id="391" r:id="rId38"/>
    <p:sldId id="392" r:id="rId39"/>
    <p:sldId id="393" r:id="rId40"/>
    <p:sldId id="395" r:id="rId41"/>
    <p:sldId id="396" r:id="rId42"/>
    <p:sldId id="397" r:id="rId43"/>
    <p:sldId id="398" r:id="rId44"/>
    <p:sldId id="399" r:id="rId45"/>
    <p:sldId id="400" r:id="rId46"/>
    <p:sldId id="427" r:id="rId47"/>
    <p:sldId id="404" r:id="rId48"/>
    <p:sldId id="405" r:id="rId49"/>
    <p:sldId id="276" r:id="rId50"/>
    <p:sldId id="407" r:id="rId51"/>
    <p:sldId id="408" r:id="rId52"/>
    <p:sldId id="409" r:id="rId53"/>
    <p:sldId id="406" r:id="rId54"/>
    <p:sldId id="411" r:id="rId55"/>
    <p:sldId id="410" r:id="rId56"/>
    <p:sldId id="412" r:id="rId57"/>
    <p:sldId id="413" r:id="rId58"/>
    <p:sldId id="419" r:id="rId59"/>
    <p:sldId id="428" r:id="rId60"/>
    <p:sldId id="431" r:id="rId61"/>
    <p:sldId id="432" r:id="rId62"/>
    <p:sldId id="420"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utRight 2026" id="{713DEE82-1175-B244-B608-84A2EC90D8DE}">
          <p14:sldIdLst>
            <p14:sldId id="333"/>
            <p14:sldId id="421"/>
            <p14:sldId id="355"/>
            <p14:sldId id="270"/>
            <p14:sldId id="422"/>
            <p14:sldId id="423"/>
            <p14:sldId id="424"/>
            <p14:sldId id="363"/>
            <p14:sldId id="364"/>
            <p14:sldId id="365"/>
            <p14:sldId id="366"/>
            <p14:sldId id="440"/>
            <p14:sldId id="367"/>
            <p14:sldId id="298"/>
            <p14:sldId id="372"/>
            <p14:sldId id="370"/>
            <p14:sldId id="371"/>
            <p14:sldId id="433"/>
            <p14:sldId id="373"/>
            <p14:sldId id="306"/>
            <p14:sldId id="374"/>
            <p14:sldId id="439"/>
            <p14:sldId id="376"/>
            <p14:sldId id="378"/>
            <p14:sldId id="379"/>
            <p14:sldId id="281"/>
            <p14:sldId id="383"/>
            <p14:sldId id="384"/>
            <p14:sldId id="385"/>
            <p14:sldId id="426"/>
            <p14:sldId id="390"/>
            <p14:sldId id="391"/>
            <p14:sldId id="392"/>
            <p14:sldId id="393"/>
            <p14:sldId id="395"/>
            <p14:sldId id="396"/>
            <p14:sldId id="397"/>
            <p14:sldId id="398"/>
            <p14:sldId id="399"/>
            <p14:sldId id="400"/>
            <p14:sldId id="427"/>
            <p14:sldId id="404"/>
            <p14:sldId id="405"/>
            <p14:sldId id="276"/>
            <p14:sldId id="407"/>
            <p14:sldId id="408"/>
            <p14:sldId id="409"/>
            <p14:sldId id="406"/>
            <p14:sldId id="411"/>
            <p14:sldId id="410"/>
            <p14:sldId id="412"/>
            <p14:sldId id="413"/>
            <p14:sldId id="419"/>
            <p14:sldId id="428"/>
            <p14:sldId id="431"/>
            <p14:sldId id="432"/>
            <p14:sldId id="42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49D3E52-6A40-94CC-EA14-6D5889FE1AA4}" name="Marta Sala Font" initials="MF" userId="S::martas@unicef.org.uk::8a071a7b-42f0-4557-94ab-fdb263b16a2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9DAE"/>
    <a:srgbClr val="BFEBFB"/>
    <a:srgbClr val="FF8841"/>
    <a:srgbClr val="BFCED9"/>
    <a:srgbClr val="80D6F7"/>
    <a:srgbClr val="FFAF80"/>
    <a:srgbClr val="FFD9C1"/>
    <a:srgbClr val="41C4F5"/>
    <a:srgbClr val="BBBBBC"/>
    <a:srgbClr val="003B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864CE6-3423-41F1-90DB-CD5F5B7C9F7F}" v="22" dt="2026-07-14T15:58:12.792"/>
    <p1510:client id="{BCA314B1-1D48-4531-A620-79819079ED9C}" v="348" dt="2026-07-14T15:41:23.3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56"/>
    <p:restoredTop sz="94694"/>
  </p:normalViewPr>
  <p:slideViewPr>
    <p:cSldViewPr snapToGrid="0">
      <p:cViewPr varScale="1">
        <p:scale>
          <a:sx n="105" d="100"/>
          <a:sy n="105" d="100"/>
        </p:scale>
        <p:origin x="900"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theme" Target="theme/theme1.xml"/><Relationship Id="rId7" Type="http://schemas.openxmlformats.org/officeDocument/2006/relationships/slide" Target="slides/slide1.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5.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viewProps" Target="viewProp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5FF56D-12DE-AF00-CF51-15FF302C7F1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DACC2A4-8D67-0200-3596-629A8B9920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57AEAA7-2B97-2E47-B043-2655E9F0EA5F}" type="datetimeFigureOut">
              <a:rPr lang="en-US" smtClean="0"/>
              <a:t>8/6/2026</a:t>
            </a:fld>
            <a:endParaRPr lang="en-US"/>
          </a:p>
        </p:txBody>
      </p:sp>
      <p:sp>
        <p:nvSpPr>
          <p:cNvPr id="4" name="Footer Placeholder 3">
            <a:extLst>
              <a:ext uri="{FF2B5EF4-FFF2-40B4-BE49-F238E27FC236}">
                <a16:creationId xmlns:a16="http://schemas.microsoft.com/office/drawing/2014/main" id="{F2263650-EADD-8423-1A44-DC648EA6FD3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E0BE516-E078-2268-CE21-C71C3A582EC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14565F2-EA8D-0040-B3A0-C621223A60E0}" type="slidenum">
              <a:rPr lang="en-US" smtClean="0"/>
              <a:t>‹#›</a:t>
            </a:fld>
            <a:endParaRPr lang="en-US"/>
          </a:p>
        </p:txBody>
      </p:sp>
    </p:spTree>
    <p:extLst>
      <p:ext uri="{BB962C8B-B14F-4D97-AF65-F5344CB8AC3E}">
        <p14:creationId xmlns:p14="http://schemas.microsoft.com/office/powerpoint/2010/main" val="625105060"/>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2:32:52.218"/>
    </inkml:context>
    <inkml:brush xml:id="br0">
      <inkml:brushProperty name="width" value="0.1" units="cm"/>
      <inkml:brushProperty name="height" value="0.1" units="cm"/>
    </inkml:brush>
  </inkml:definitions>
  <inkml:trace contextRef="#ctx0" brushRef="#br0">17620 8084 8480 0 0,'0'0'0'0'0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4:27:12.872"/>
    </inkml:context>
    <inkml:brush xml:id="br0">
      <inkml:brushProperty name="width" value="0.1" units="cm"/>
      <inkml:brushProperty name="height" value="0.1" units="cm"/>
    </inkml:brush>
  </inkml:definitions>
  <inkml:trace contextRef="#ctx0" brushRef="#br0">3509 15771 5011 0 0,'-2'-2'-5011'0'0,"-1"-1"5011"0"0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0T14:02:41.485"/>
    </inkml:context>
    <inkml:brush xml:id="br0">
      <inkml:brushProperty name="width" value="0.1" units="cm"/>
      <inkml:brushProperty name="height" value="0.1" units="cm"/>
    </inkml:brush>
  </inkml:definitions>
  <inkml:trace contextRef="#ctx0" brushRef="#br0">4810 15158 3726 0 0,'0'0'0'0'0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3:43:59.468"/>
    </inkml:context>
    <inkml:brush xml:id="br0">
      <inkml:brushProperty name="width" value="0.1" units="cm"/>
      <inkml:brushProperty name="height" value="0.1" units="cm"/>
    </inkml:brush>
  </inkml:definitions>
  <inkml:trace contextRef="#ctx0" brushRef="#br0">3509 15771 5011 0 0,'-2'-2'-5011'0'0,"-1"-1"5011"0"0</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0T14:02:41.500"/>
    </inkml:context>
    <inkml:brush xml:id="br0">
      <inkml:brushProperty name="width" value="0.1" units="cm"/>
      <inkml:brushProperty name="height" value="0.1" units="cm"/>
    </inkml:brush>
  </inkml:definitions>
  <inkml:trace contextRef="#ctx0" brushRef="#br0">2194 9538 5011 0 0,'0'0'0'0'0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0T15:43:19.860"/>
    </inkml:context>
    <inkml:brush xml:id="br0">
      <inkml:brushProperty name="width" value="0.1" units="cm"/>
      <inkml:brushProperty name="height" value="0.1" units="cm"/>
    </inkml:brush>
  </inkml:definitions>
  <inkml:trace contextRef="#ctx0" brushRef="#br0">2645 20689 8352 0 0,'0'0'0'0'0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5T09:09:49.110"/>
    </inkml:context>
    <inkml:brush xml:id="br0">
      <inkml:brushProperty name="width" value="0.1" units="cm"/>
      <inkml:brushProperty name="height" value="0.1" units="cm"/>
    </inkml:brush>
  </inkml:definitions>
  <inkml:trace contextRef="#ctx0" brushRef="#br0">2067 10211 7966 0 0,'0'0'0'0'0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0T15:43:19.860"/>
    </inkml:context>
    <inkml:brush xml:id="br0">
      <inkml:brushProperty name="width" value="0.1" units="cm"/>
      <inkml:brushProperty name="height" value="0.1" units="cm"/>
    </inkml:brush>
  </inkml:definitions>
  <inkml:trace contextRef="#ctx0" brushRef="#br0">2645 20689 8352 0 0,'0'0'0'0'0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4:49:30.522"/>
    </inkml:context>
    <inkml:brush xml:id="br0">
      <inkml:brushProperty name="width" value="0.1" units="cm"/>
      <inkml:brushProperty name="height" value="0.1" units="cm"/>
    </inkml:brush>
  </inkml:definitions>
  <inkml:trace contextRef="#ctx0" brushRef="#br0">16047 7013 6167 0 0,'5'-2'0'0'0,"2"0"0"0"0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7-14T15:49:25.821"/>
    </inkml:context>
    <inkml:brush xml:id="br0">
      <inkml:brushProperty name="width" value="0.1" units="cm"/>
      <inkml:brushProperty name="height" value="0.1" units="cm"/>
    </inkml:brush>
  </inkml:definitions>
  <inkml:trace contextRef="#ctx0" brushRef="#br0">2838 4313 5396 0 0,'0'0'0'0'0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2T12:32:52.218"/>
    </inkml:context>
    <inkml:brush xml:id="br0">
      <inkml:brushProperty name="width" value="0.1" units="cm"/>
      <inkml:brushProperty name="height" value="0.1" units="cm"/>
    </inkml:brush>
  </inkml:definitions>
  <inkml:trace contextRef="#ctx0" brushRef="#br0">17620 8084 8480 0 0,'0'0'0'0'0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10T15:43:21.017"/>
    </inkml:context>
    <inkml:brush xml:id="br0">
      <inkml:brushProperty name="width" value="0.1" units="cm"/>
      <inkml:brushProperty name="height" value="0.1" units="cm"/>
    </inkml:brush>
  </inkml:definitions>
  <inkml:trace contextRef="#ctx0" brushRef="#br0">21814 16619 3083 0 0,'0'0'0'0'0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6-06-03T11:07:34.698"/>
    </inkml:context>
    <inkml:brush xml:id="br0">
      <inkml:brushProperty name="width" value="0.1" units="cm"/>
      <inkml:brushProperty name="height" value="0.1" units="cm"/>
    </inkml:brush>
  </inkml:definitions>
  <inkml:trace contextRef="#ctx0" brushRef="#br0">3756 9518 5653 0 0,'0'0'0'0'0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E8356F-AADD-CC41-BDDD-DEDFC9068416}"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19B14-7EBD-AB43-AA13-2973AA734271}" type="slidenum">
              <a:rPr lang="en-US" smtClean="0"/>
              <a:t>‹#›</a:t>
            </a:fld>
            <a:endParaRPr lang="en-US"/>
          </a:p>
        </p:txBody>
      </p:sp>
    </p:spTree>
    <p:extLst>
      <p:ext uri="{BB962C8B-B14F-4D97-AF65-F5344CB8AC3E}">
        <p14:creationId xmlns:p14="http://schemas.microsoft.com/office/powerpoint/2010/main" val="4262113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youtube.com/watch?v=PfcEmSFVmZ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youtube.com/watch?v=FeXP7SxCKK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unicef.org.uk/rights-respecting-schools/resources/teaching-resources/outright/outright-archive/"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unicef.org.uk/donate/sudan-appeal/?gad_source=1&amp;gad_campaignid=20028312605&amp;gbraid=0AAAAAD6VRshOv5iRc40qNP13kI57XEu7u&amp;gclid=CjwKCAiA55rJBhByEiwAFkY1QOraI_6PafGC9PKXco_8jju3Vg4Tvgb1jQg5SNdH52xGYKfRTX2gCRoCyRkQAvD_BwE" TargetMode="External"/><Relationship Id="rId2" Type="http://schemas.openxmlformats.org/officeDocument/2006/relationships/slide" Target="../slides/slide25.xml"/><Relationship Id="rId1" Type="http://schemas.openxmlformats.org/officeDocument/2006/relationships/notesMaster" Target="../notesMasters/notesMaster1.xml"/><Relationship Id="rId5" Type="http://schemas.openxmlformats.org/officeDocument/2006/relationships/hyperlink" Target="https://www.unicef.org.uk/rights-respecting-schools/resources/teaching-resources/guidance-assemblies-lessons/discussing-war-and-conflict-in-class/" TargetMode="External"/><Relationship Id="rId4" Type="http://schemas.openxmlformats.org/officeDocument/2006/relationships/hyperlink" Target="https://eur03.safelinks.protection.outlook.com/?url=https://www.unicef.org.uk/rights-respecting-schools/resources/teaching-resources/guidance-assemblies-lessons/discussing-war-and-conflict-in-class/&amp;data=05%257C02%257CMariamD@unicef.org.uk%257Cbc00f3e17369489c82b508de4c835287%257C2e8b3e917b2d435dacdaa68ba2653e5a%257C0%257C0%257C639032324068264920%257CUnknown%257CTWFpbGZsb3d8eyJFbXB0eU1hcGkiOnRydWUsIlYiOiIwLjAuMDAwMCIsIlAiOiJXaW4zMiIsIkFOIjoiTWFpbCIsIldUIjoyfQ==%257C0%257C%257C%257C&amp;sdata=ycaX6JsupqFin494lA4KsCHDm5MVOr+0C2Q1skznw+s=&amp;reserved=0"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youtube.com/watch?v=1_PX8qkOX3k"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whttps/www.youtube.com/watch?v=fEcP4xm4iZk"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youtu.be/egLxZRIry50"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1</a:t>
            </a:fld>
            <a:endParaRPr lang="en-US"/>
          </a:p>
        </p:txBody>
      </p:sp>
    </p:spTree>
    <p:extLst>
      <p:ext uri="{BB962C8B-B14F-4D97-AF65-F5344CB8AC3E}">
        <p14:creationId xmlns:p14="http://schemas.microsoft.com/office/powerpoint/2010/main" val="17733073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97EA9-6630-AEF0-4BF2-C8B37587F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4AF21-EC84-A2C2-4258-97E0670272D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D1383DB-D40D-AF1D-E2E6-C48F95A0A29B}"/>
              </a:ext>
            </a:extLst>
          </p:cNvPr>
          <p:cNvSpPr>
            <a:spLocks noGrp="1"/>
          </p:cNvSpPr>
          <p:nvPr>
            <p:ph type="body" idx="1"/>
          </p:nvPr>
        </p:nvSpPr>
        <p:spPr/>
        <p:txBody>
          <a:bodyPr/>
          <a:lstStyle/>
          <a:p>
            <a:pPr>
              <a:defRPr/>
            </a:pPr>
            <a:r>
              <a:rPr lang="en-GB" dirty="0">
                <a:solidFill>
                  <a:srgbClr val="000000"/>
                </a:solidFill>
                <a:highlight>
                  <a:srgbClr val="FFFFFF"/>
                </a:highlight>
              </a:rPr>
              <a:t>Watch the UNICEF Kharkiv Underground Learning case study on YouTube together as a group:</a:t>
            </a:r>
            <a:br>
              <a:rPr lang="en-GB" dirty="0">
                <a:highlight>
                  <a:srgbClr val="FFFFFF"/>
                </a:highlight>
                <a:cs typeface="+mn-lt"/>
              </a:rPr>
            </a:br>
            <a:r>
              <a:rPr lang="en-GB" dirty="0">
                <a:solidFill>
                  <a:srgbClr val="000000"/>
                </a:solidFill>
                <a:highlight>
                  <a:srgbClr val="FFFFFF"/>
                </a:highlight>
                <a:hlinkClick r:id="rId3"/>
              </a:rPr>
              <a:t>https://www.youtube.com/watch?v=PfcEmSFVmZE</a:t>
            </a:r>
            <a:endParaRPr lang="en-US" dirty="0">
              <a:solidFill>
                <a:srgbClr val="444444"/>
              </a:solidFill>
              <a:highlight>
                <a:srgbClr val="FFFFFF"/>
              </a:highlight>
            </a:endParaRPr>
          </a:p>
          <a:p>
            <a:pPr>
              <a:defRPr/>
            </a:pPr>
            <a:br>
              <a:rPr lang="en-US" dirty="0">
                <a:highlight>
                  <a:srgbClr val="FFFFFF"/>
                </a:highlight>
                <a:cs typeface="+mn-lt"/>
              </a:rPr>
            </a:br>
            <a:r>
              <a:rPr lang="en-GB" dirty="0">
                <a:solidFill>
                  <a:srgbClr val="474747"/>
                </a:solidFill>
                <a:highlight>
                  <a:srgbClr val="FFFFFF"/>
                </a:highlight>
              </a:rPr>
              <a:t>As you watch, can you spot and count some of the rights that you see children enjoying in this space? </a:t>
            </a:r>
            <a:endParaRPr lang="en-US" dirty="0"/>
          </a:p>
          <a:p>
            <a:pPr>
              <a:defRPr/>
            </a:pPr>
            <a:endParaRPr lang="en-GB" dirty="0">
              <a:solidFill>
                <a:srgbClr val="474747"/>
              </a:solidFill>
              <a:highlight>
                <a:srgbClr val="FFFFFF"/>
              </a:highlight>
            </a:endParaRPr>
          </a:p>
          <a:p>
            <a:pPr>
              <a:defRPr/>
            </a:pPr>
            <a:r>
              <a:rPr lang="en-GB" dirty="0">
                <a:solidFill>
                  <a:srgbClr val="474747"/>
                </a:solidFill>
                <a:highlight>
                  <a:srgbClr val="FFFFFF"/>
                </a:highlight>
              </a:rPr>
              <a:t>After watching:</a:t>
            </a:r>
            <a:endParaRPr lang="en-GB" dirty="0"/>
          </a:p>
          <a:p>
            <a:pPr>
              <a:defRPr/>
            </a:pPr>
            <a:r>
              <a:rPr lang="en-GB" dirty="0">
                <a:solidFill>
                  <a:srgbClr val="474747"/>
                </a:solidFill>
                <a:highlight>
                  <a:srgbClr val="FFFFFF"/>
                </a:highlight>
              </a:rPr>
              <a:t>Which rights did you see children enjoying?</a:t>
            </a:r>
            <a:endParaRPr lang="en-GB" dirty="0"/>
          </a:p>
          <a:p>
            <a:pPr>
              <a:defRPr/>
            </a:pPr>
            <a:r>
              <a:rPr lang="en-GB" dirty="0">
                <a:solidFill>
                  <a:srgbClr val="474747"/>
                </a:solidFill>
                <a:highlight>
                  <a:srgbClr val="FFFFFF"/>
                </a:highlight>
              </a:rPr>
              <a:t>What are some things you saw that help to make this a safe learning space for children?</a:t>
            </a:r>
            <a:endParaRPr lang="en-GB" dirty="0"/>
          </a:p>
          <a:p>
            <a:pPr>
              <a:defRPr/>
            </a:pPr>
            <a:endParaRPr lang="en-GB" dirty="0">
              <a:solidFill>
                <a:srgbClr val="474747"/>
              </a:solidFill>
              <a:highlight>
                <a:srgbClr val="FFFFFF"/>
              </a:highlight>
            </a:endParaRPr>
          </a:p>
        </p:txBody>
      </p:sp>
      <p:sp>
        <p:nvSpPr>
          <p:cNvPr id="4" name="Slide Number Placeholder 3">
            <a:extLst>
              <a:ext uri="{FF2B5EF4-FFF2-40B4-BE49-F238E27FC236}">
                <a16:creationId xmlns:a16="http://schemas.microsoft.com/office/drawing/2014/main" id="{1441F59D-5DBE-9058-93BC-D7BF6EDACC6C}"/>
              </a:ext>
            </a:extLst>
          </p:cNvPr>
          <p:cNvSpPr>
            <a:spLocks noGrp="1"/>
          </p:cNvSpPr>
          <p:nvPr>
            <p:ph type="sldNum" sz="quarter" idx="5"/>
          </p:nvPr>
        </p:nvSpPr>
        <p:spPr/>
        <p:txBody>
          <a:bodyPr/>
          <a:lstStyle/>
          <a:p>
            <a:fld id="{C3819B14-7EBD-AB43-AA13-2973AA734271}" type="slidenum">
              <a:rPr lang="en-US" smtClean="0"/>
              <a:t>10</a:t>
            </a:fld>
            <a:endParaRPr lang="en-US"/>
          </a:p>
        </p:txBody>
      </p:sp>
    </p:spTree>
    <p:extLst>
      <p:ext uri="{BB962C8B-B14F-4D97-AF65-F5344CB8AC3E}">
        <p14:creationId xmlns:p14="http://schemas.microsoft.com/office/powerpoint/2010/main" val="11639550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CEE8C7-1E58-52AF-9D43-C0751F64D0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12E73C-5B9F-2673-D5D9-E73BBC4E979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396000B-CB32-56F6-D2FE-E012F46FD4CF}"/>
              </a:ext>
            </a:extLst>
          </p:cNvPr>
          <p:cNvSpPr>
            <a:spLocks noGrp="1"/>
          </p:cNvSpPr>
          <p:nvPr>
            <p:ph type="body" idx="1"/>
          </p:nvPr>
        </p:nvSpPr>
        <p:spPr/>
        <p:txBody>
          <a:bodyPr/>
          <a:lstStyle/>
          <a:p>
            <a:pPr>
              <a:defRPr/>
            </a:pPr>
            <a:r>
              <a:rPr lang="en-GB" dirty="0">
                <a:solidFill>
                  <a:srgbClr val="000000"/>
                </a:solidFill>
                <a:highlight>
                  <a:srgbClr val="FFFFFF"/>
                </a:highlight>
              </a:rPr>
              <a:t>If you'd like to show the movement of a ripple flowing outwards you can use this video: </a:t>
            </a:r>
            <a:r>
              <a:rPr lang="en-GB" dirty="0">
                <a:solidFill>
                  <a:srgbClr val="474747"/>
                </a:solidFill>
                <a:highlight>
                  <a:srgbClr val="FFFFFF"/>
                </a:highlight>
                <a:hlinkClick r:id="rId3"/>
              </a:rPr>
              <a:t>https://www.youtube.com/watch?v=FeXP7SxCKKE</a:t>
            </a:r>
            <a:endParaRPr lang="en-US"/>
          </a:p>
        </p:txBody>
      </p:sp>
      <p:sp>
        <p:nvSpPr>
          <p:cNvPr id="4" name="Slide Number Placeholder 3">
            <a:extLst>
              <a:ext uri="{FF2B5EF4-FFF2-40B4-BE49-F238E27FC236}">
                <a16:creationId xmlns:a16="http://schemas.microsoft.com/office/drawing/2014/main" id="{353D81AE-F4BD-484F-A38F-A1A3027AFE61}"/>
              </a:ext>
            </a:extLst>
          </p:cNvPr>
          <p:cNvSpPr>
            <a:spLocks noGrp="1"/>
          </p:cNvSpPr>
          <p:nvPr>
            <p:ph type="sldNum" sz="quarter" idx="5"/>
          </p:nvPr>
        </p:nvSpPr>
        <p:spPr/>
        <p:txBody>
          <a:bodyPr/>
          <a:lstStyle/>
          <a:p>
            <a:fld id="{C3819B14-7EBD-AB43-AA13-2973AA734271}" type="slidenum">
              <a:rPr lang="en-US" smtClean="0"/>
              <a:t>11</a:t>
            </a:fld>
            <a:endParaRPr lang="en-US"/>
          </a:p>
        </p:txBody>
      </p:sp>
    </p:spTree>
    <p:extLst>
      <p:ext uri="{BB962C8B-B14F-4D97-AF65-F5344CB8AC3E}">
        <p14:creationId xmlns:p14="http://schemas.microsoft.com/office/powerpoint/2010/main" val="487832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6E9A8-559A-E224-384B-D0C65752F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83874-28B3-DD05-CCD6-5F1982D252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00EB97-8F9A-B611-7945-0140D8A9D2FA}"/>
              </a:ext>
            </a:extLst>
          </p:cNvPr>
          <p:cNvSpPr>
            <a:spLocks noGrp="1"/>
          </p:cNvSpPr>
          <p:nvPr>
            <p:ph type="body" idx="1"/>
          </p:nvPr>
        </p:nvSpPr>
        <p:spPr/>
        <p:txBody>
          <a:bodyPr/>
          <a:lstStyle/>
          <a:p>
            <a:pPr>
              <a:defRPr/>
            </a:pPr>
            <a:r>
              <a:rPr lang="en-GB"/>
              <a:t>Video: </a:t>
            </a:r>
            <a:r>
              <a:rPr lang="en-GB" dirty="0"/>
              <a:t>https://www.youtube.com/watch?v=nvb6tvZOYIo</a:t>
            </a:r>
          </a:p>
        </p:txBody>
      </p:sp>
      <p:sp>
        <p:nvSpPr>
          <p:cNvPr id="4" name="Slide Number Placeholder 3">
            <a:extLst>
              <a:ext uri="{FF2B5EF4-FFF2-40B4-BE49-F238E27FC236}">
                <a16:creationId xmlns:a16="http://schemas.microsoft.com/office/drawing/2014/main" id="{7D8CD95D-9E33-C042-CB2C-5C1989AF4078}"/>
              </a:ext>
            </a:extLst>
          </p:cNvPr>
          <p:cNvSpPr>
            <a:spLocks noGrp="1"/>
          </p:cNvSpPr>
          <p:nvPr>
            <p:ph type="sldNum" sz="quarter" idx="5"/>
          </p:nvPr>
        </p:nvSpPr>
        <p:spPr/>
        <p:txBody>
          <a:bodyPr/>
          <a:lstStyle/>
          <a:p>
            <a:fld id="{C3819B14-7EBD-AB43-AA13-2973AA734271}" type="slidenum">
              <a:rPr lang="en-US" smtClean="0"/>
              <a:t>12</a:t>
            </a:fld>
            <a:endParaRPr lang="en-US"/>
          </a:p>
        </p:txBody>
      </p:sp>
    </p:spTree>
    <p:extLst>
      <p:ext uri="{BB962C8B-B14F-4D97-AF65-F5344CB8AC3E}">
        <p14:creationId xmlns:p14="http://schemas.microsoft.com/office/powerpoint/2010/main" val="29370867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9717B-F7D3-E960-6AA0-341037615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2B06D-957D-98B1-D30E-A55039BBDD3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8079694-703F-4454-1F00-66D2C85DE6E7}"/>
              </a:ext>
            </a:extLst>
          </p:cNvPr>
          <p:cNvSpPr>
            <a:spLocks noGrp="1"/>
          </p:cNvSpPr>
          <p:nvPr>
            <p:ph type="body" idx="1"/>
          </p:nvPr>
        </p:nvSpPr>
        <p:spPr/>
        <p:txBody>
          <a:bodyPr/>
          <a:lstStyle/>
          <a:p>
            <a:pPr>
              <a:defRPr/>
            </a:pPr>
            <a:r>
              <a:rPr lang="en-GB" b="1" dirty="0">
                <a:solidFill>
                  <a:srgbClr val="474747"/>
                </a:solidFill>
                <a:highlight>
                  <a:srgbClr val="FFFFFF"/>
                </a:highlight>
              </a:rPr>
              <a:t>Ask: </a:t>
            </a:r>
            <a:r>
              <a:rPr lang="en-GB" dirty="0">
                <a:solidFill>
                  <a:srgbClr val="474747"/>
                </a:solidFill>
                <a:highlight>
                  <a:srgbClr val="FFFFFF"/>
                </a:highlight>
              </a:rPr>
              <a:t>What makes the learning space you’ve designed safe?</a:t>
            </a:r>
            <a:endParaRPr lang="en-US" dirty="0">
              <a:solidFill>
                <a:srgbClr val="444444"/>
              </a:solidFill>
              <a:highlight>
                <a:srgbClr val="FFFFFF"/>
              </a:highlight>
            </a:endParaRPr>
          </a:p>
          <a:p>
            <a:pPr>
              <a:defRPr/>
            </a:pPr>
            <a:r>
              <a:rPr lang="en-GB" b="1" dirty="0">
                <a:solidFill>
                  <a:srgbClr val="474747"/>
                </a:solidFill>
                <a:highlight>
                  <a:srgbClr val="FFFFFF"/>
                </a:highlight>
              </a:rPr>
              <a:t>Ask: </a:t>
            </a:r>
            <a:r>
              <a:rPr lang="en-GB" dirty="0">
                <a:solidFill>
                  <a:srgbClr val="474747"/>
                </a:solidFill>
                <a:highlight>
                  <a:srgbClr val="FFFFFF"/>
                </a:highlight>
              </a:rPr>
              <a:t>In what ways is your learning space is designed so that children can enjoy their rights?</a:t>
            </a:r>
            <a:endParaRPr lang="en-GB" dirty="0">
              <a:solidFill>
                <a:srgbClr val="444444"/>
              </a:solidFill>
              <a:highlight>
                <a:srgbClr val="FFFFFF"/>
              </a:highlight>
            </a:endParaRPr>
          </a:p>
          <a:p>
            <a:pPr>
              <a:defRPr/>
            </a:pPr>
            <a:endParaRPr lang="en-GB" dirty="0">
              <a:solidFill>
                <a:srgbClr val="444444"/>
              </a:solidFill>
              <a:highlight>
                <a:srgbClr val="FFFFFF"/>
              </a:highlight>
            </a:endParaRPr>
          </a:p>
          <a:p>
            <a:pPr>
              <a:defRPr/>
            </a:pPr>
            <a:endParaRPr lang="en-GB" dirty="0">
              <a:highlight>
                <a:srgbClr val="FFFFFF"/>
              </a:highlight>
            </a:endParaRPr>
          </a:p>
        </p:txBody>
      </p:sp>
      <p:sp>
        <p:nvSpPr>
          <p:cNvPr id="4" name="Slide Number Placeholder 3">
            <a:extLst>
              <a:ext uri="{FF2B5EF4-FFF2-40B4-BE49-F238E27FC236}">
                <a16:creationId xmlns:a16="http://schemas.microsoft.com/office/drawing/2014/main" id="{0BE4E6D0-B981-621C-B486-0A0376E9D524}"/>
              </a:ext>
            </a:extLst>
          </p:cNvPr>
          <p:cNvSpPr>
            <a:spLocks noGrp="1"/>
          </p:cNvSpPr>
          <p:nvPr>
            <p:ph type="sldNum" sz="quarter" idx="5"/>
          </p:nvPr>
        </p:nvSpPr>
        <p:spPr/>
        <p:txBody>
          <a:bodyPr/>
          <a:lstStyle/>
          <a:p>
            <a:fld id="{C3819B14-7EBD-AB43-AA13-2973AA734271}" type="slidenum">
              <a:rPr lang="en-US" smtClean="0"/>
              <a:t>13</a:t>
            </a:fld>
            <a:endParaRPr lang="en-US"/>
          </a:p>
        </p:txBody>
      </p:sp>
    </p:spTree>
    <p:extLst>
      <p:ext uri="{BB962C8B-B14F-4D97-AF65-F5344CB8AC3E}">
        <p14:creationId xmlns:p14="http://schemas.microsoft.com/office/powerpoint/2010/main" val="42416808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Begin adding Barrier cards to the Barriers Wall today.</a:t>
            </a:r>
            <a:r>
              <a:rPr lang="en-GB" dirty="0"/>
              <a:t> From the School Swap discussion and the Ripple of Rights mapping, invite children to name barriers that could prevent a learning space from being safe?  Some ideas might include: broken buildings, no building at all, no clean water, too far to walk, no teachers, no toilets. Each idea becomes a card on the Barriers Wall. </a:t>
            </a:r>
            <a:endParaRPr lang="en-US" dirty="0">
              <a:solidFill>
                <a:srgbClr val="444444"/>
              </a:solidFill>
            </a:endParaRPr>
          </a:p>
          <a:p>
            <a:endParaRPr lang="en-GB" dirty="0">
              <a:solidFill>
                <a:srgbClr val="444444"/>
              </a:solidFill>
            </a:endParaRP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14</a:t>
            </a:fld>
            <a:endParaRPr lang="en-US"/>
          </a:p>
        </p:txBody>
      </p:sp>
    </p:spTree>
    <p:extLst>
      <p:ext uri="{BB962C8B-B14F-4D97-AF65-F5344CB8AC3E}">
        <p14:creationId xmlns:p14="http://schemas.microsoft.com/office/powerpoint/2010/main" val="21399754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 recap of the </a:t>
            </a:r>
            <a:r>
              <a:rPr lang="en-US" b="1" dirty="0" err="1"/>
              <a:t>scenrios</a:t>
            </a:r>
            <a:r>
              <a:rPr lang="en-US" b="1" dirty="0"/>
              <a:t> in your facilitator guidance:</a:t>
            </a:r>
          </a:p>
          <a:p>
            <a:endParaRPr lang="en-US" b="1" dirty="0"/>
          </a:p>
          <a:p>
            <a:r>
              <a:rPr lang="en-US" dirty="0"/>
              <a:t>Floods: heavy rain caused a river in a small town to flood. The road to the school is underwater, and the school building itself has mud and water in the classrooms. Classes have been cancelled until the school can be repaired, but no one knows how long that will take. </a:t>
            </a:r>
          </a:p>
          <a:p>
            <a:br>
              <a:rPr lang="en-US" dirty="0"/>
            </a:br>
            <a:endParaRPr lang="en-US" dirty="0"/>
          </a:p>
          <a:p>
            <a:r>
              <a:rPr lang="en-US" dirty="0"/>
              <a:t>Sheltered learning: in one city, thousands of people have been forced to leave their homes due to conflict. They find safety in another city and are given shelter in schools. The children who used to study those spaces, and the displaced children who have just arrived, all now need an alternative learning space to use until the schools are no longer needed as a shelter for families to live in. </a:t>
            </a:r>
          </a:p>
          <a:p>
            <a:br>
              <a:rPr lang="en-US" dirty="0"/>
            </a:br>
            <a:endParaRPr lang="en-US" dirty="0"/>
          </a:p>
          <a:p>
            <a:r>
              <a:rPr lang="en-US" dirty="0"/>
              <a:t>Language barrier: due to conflict and not being safe, a family has been forced to flee to a new country. There is a school nearby for their children to attend, but all of the lessons are taught in a language that the children do not speak.  </a:t>
            </a:r>
          </a:p>
          <a:p>
            <a:br>
              <a:rPr lang="en-US" dirty="0"/>
            </a:br>
            <a:endParaRPr lang="en-US" dirty="0"/>
          </a:p>
          <a:p>
            <a:r>
              <a:rPr lang="en-US" dirty="0"/>
              <a:t>Physical barrier: a child uses a wheelchair but is unable to access their nearest school because it has no ramp, and no accessible toilet – plus the desks aren’t adjustable. The teachers and students are welcoming, but the building isn’t.  </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15</a:t>
            </a:fld>
            <a:endParaRPr lang="en-US"/>
          </a:p>
        </p:txBody>
      </p:sp>
    </p:spTree>
    <p:extLst>
      <p:ext uri="{BB962C8B-B14F-4D97-AF65-F5344CB8AC3E}">
        <p14:creationId xmlns:p14="http://schemas.microsoft.com/office/powerpoint/2010/main" val="30521302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A111A5-96C9-1E1A-6BD2-506EAD06A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D4D10-86BC-6606-3840-D229F017964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BAAB5BE-62B9-AF29-3EB2-928EEFC4C6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B4BBA3F7-2793-2026-540A-AB130F116DB0}"/>
              </a:ext>
            </a:extLst>
          </p:cNvPr>
          <p:cNvSpPr>
            <a:spLocks noGrp="1"/>
          </p:cNvSpPr>
          <p:nvPr>
            <p:ph type="sldNum" sz="quarter" idx="5"/>
          </p:nvPr>
        </p:nvSpPr>
        <p:spPr/>
        <p:txBody>
          <a:bodyPr/>
          <a:lstStyle/>
          <a:p>
            <a:fld id="{C3819B14-7EBD-AB43-AA13-2973AA734271}" type="slidenum">
              <a:rPr lang="en-US" smtClean="0"/>
              <a:t>16</a:t>
            </a:fld>
            <a:endParaRPr lang="en-US"/>
          </a:p>
        </p:txBody>
      </p:sp>
    </p:spTree>
    <p:extLst>
      <p:ext uri="{BB962C8B-B14F-4D97-AF65-F5344CB8AC3E}">
        <p14:creationId xmlns:p14="http://schemas.microsoft.com/office/powerpoint/2010/main" val="40722372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87ABB-09C2-ED23-831A-CD734ED784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E20A5-FA04-28CA-1B1D-AE7C62B05F4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B72D5C6-A294-0FA5-AC44-5ACB1C20CA2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CE8E05-05E0-5686-634D-1B2777B6ACCB}"/>
              </a:ext>
            </a:extLst>
          </p:cNvPr>
          <p:cNvSpPr>
            <a:spLocks noGrp="1"/>
          </p:cNvSpPr>
          <p:nvPr>
            <p:ph type="sldNum" sz="quarter" idx="5"/>
          </p:nvPr>
        </p:nvSpPr>
        <p:spPr/>
        <p:txBody>
          <a:bodyPr/>
          <a:lstStyle/>
          <a:p>
            <a:fld id="{C3819B14-7EBD-AB43-AA13-2973AA734271}" type="slidenum">
              <a:rPr lang="en-US" smtClean="0"/>
              <a:t>17</a:t>
            </a:fld>
            <a:endParaRPr lang="en-US"/>
          </a:p>
        </p:txBody>
      </p:sp>
    </p:spTree>
    <p:extLst>
      <p:ext uri="{BB962C8B-B14F-4D97-AF65-F5344CB8AC3E}">
        <p14:creationId xmlns:p14="http://schemas.microsoft.com/office/powerpoint/2010/main" val="42918640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C0270-8E4A-1D00-B226-47754D6CF8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A24D6C-93D1-ECB7-6148-EFBD7E62AD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901DD9-86E5-6A32-A79A-8E2C9F0C0EF2}"/>
              </a:ext>
            </a:extLst>
          </p:cNvPr>
          <p:cNvSpPr>
            <a:spLocks noGrp="1"/>
          </p:cNvSpPr>
          <p:nvPr>
            <p:ph type="body" idx="1"/>
          </p:nvPr>
        </p:nvSpPr>
        <p:spPr/>
        <p:txBody>
          <a:bodyPr/>
          <a:lstStyle/>
          <a:p>
            <a:r>
              <a:rPr lang="en-US" b="1" dirty="0"/>
              <a:t>Discuss</a:t>
            </a:r>
            <a:r>
              <a:rPr lang="en-US" dirty="0"/>
              <a:t> a broad range of emergencies and how they might prevent children being able to access learning spaces. Children in the UK may remember personal experience of climate disruption (flooding, heatwaves) or of limited access to learning during the pandemic.</a:t>
            </a:r>
            <a:endParaRPr lang="en-US" dirty="0">
              <a:solidFill>
                <a:srgbClr val="444444"/>
              </a:solidFill>
            </a:endParaRPr>
          </a:p>
          <a:p>
            <a:endParaRPr lang="en-US" b="1" dirty="0"/>
          </a:p>
          <a:p>
            <a:r>
              <a:rPr lang="en-US" b="1" dirty="0"/>
              <a:t>Climate emergencies: </a:t>
            </a:r>
            <a:r>
              <a:rPr lang="en-US" dirty="0"/>
              <a:t>flooding, extreme heat, wildfires, drought. Sometimes, if there's a heatwave, schools get too hot to learn in – has this ever happened to you? Or has snow stopped you going to school? Floods can destroy school buildings or make them unreachable or unusable. (To delve deeper into climate, take a look back at our </a:t>
            </a:r>
            <a:r>
              <a:rPr lang="en-US" dirty="0">
                <a:solidFill>
                  <a:srgbClr val="444444"/>
                </a:solidFill>
                <a:hlinkClick r:id="rId3"/>
              </a:rPr>
              <a:t>OutRight 2023/24 resources here</a:t>
            </a:r>
            <a:r>
              <a:rPr lang="en-US" dirty="0"/>
              <a:t> – the Activity Guidance can give you an overview, and Activity 6 looks at education amid climate change.)</a:t>
            </a:r>
            <a:endParaRPr lang="en-US" dirty="0">
              <a:solidFill>
                <a:srgbClr val="444444"/>
              </a:solidFill>
            </a:endParaRPr>
          </a:p>
          <a:p>
            <a:endParaRPr lang="en-US" b="1" dirty="0"/>
          </a:p>
          <a:p>
            <a:r>
              <a:rPr lang="en-US" b="1" dirty="0"/>
              <a:t>Natural disasters: </a:t>
            </a:r>
            <a:r>
              <a:rPr lang="en-US" dirty="0"/>
              <a:t>earthquakes and landslides can collapse schools and cut off road access. These also can often be linked to climate (in other words they're not completely 'natural', because human activity can make them more likely to happen!).</a:t>
            </a:r>
            <a:endParaRPr lang="en-US">
              <a:solidFill>
                <a:srgbClr val="444444"/>
              </a:solidFill>
            </a:endParaRPr>
          </a:p>
          <a:p>
            <a:endParaRPr lang="en-US" b="1" dirty="0"/>
          </a:p>
          <a:p>
            <a:r>
              <a:rPr lang="en-US" b="1" dirty="0"/>
              <a:t>Disease outbreaks: </a:t>
            </a:r>
            <a:r>
              <a:rPr lang="en-US" dirty="0"/>
              <a:t>a pandemic can close schools for months or even years.</a:t>
            </a:r>
            <a:endParaRPr lang="en-US">
              <a:solidFill>
                <a:srgbClr val="444444"/>
              </a:solidFill>
            </a:endParaRPr>
          </a:p>
          <a:p>
            <a:endParaRPr lang="en-US" b="1" dirty="0"/>
          </a:p>
          <a:p>
            <a:r>
              <a:rPr lang="en-US" b="1" dirty="0"/>
              <a:t>Conflict and war: </a:t>
            </a:r>
            <a:r>
              <a:rPr lang="en-US" dirty="0"/>
              <a:t>armed conflict is one of the most devastating barriers to children's education worldwide. Right now, millions of children can't reach their learning spaces because of conflict. </a:t>
            </a:r>
            <a:endParaRPr lang="en-US">
              <a:solidFill>
                <a:srgbClr val="444444"/>
              </a:solidFill>
            </a:endParaRPr>
          </a:p>
          <a:p>
            <a:r>
              <a:rPr lang="en-US" dirty="0"/>
              <a:t>Create a barrier card for each type of emergency.</a:t>
            </a:r>
            <a:endParaRPr lang="en-US" dirty="0">
              <a:solidFill>
                <a:srgbClr val="444444"/>
              </a:solidFill>
            </a:endParaRPr>
          </a:p>
          <a:p>
            <a:endParaRPr lang="en-US" b="1" dirty="0"/>
          </a:p>
          <a:p>
            <a:r>
              <a:rPr lang="en-US" b="1" dirty="0"/>
              <a:t>Ask: </a:t>
            </a:r>
            <a:r>
              <a:rPr lang="en-US" dirty="0"/>
              <a:t>Think back to your ripple of rights diagram from Activity 2. If a learning space disappears because of an emergency – what happens to all those connected rights? Which rights would be hardest to enjoy?</a:t>
            </a:r>
            <a:endParaRPr lang="en-US" dirty="0">
              <a:solidFill>
                <a:srgbClr val="444444"/>
              </a:solidFill>
            </a:endParaRPr>
          </a:p>
        </p:txBody>
      </p:sp>
      <p:sp>
        <p:nvSpPr>
          <p:cNvPr id="4" name="Slide Number Placeholder 3">
            <a:extLst>
              <a:ext uri="{FF2B5EF4-FFF2-40B4-BE49-F238E27FC236}">
                <a16:creationId xmlns:a16="http://schemas.microsoft.com/office/drawing/2014/main" id="{289A8202-F64E-991A-6823-F7D076D6157F}"/>
              </a:ext>
            </a:extLst>
          </p:cNvPr>
          <p:cNvSpPr>
            <a:spLocks noGrp="1"/>
          </p:cNvSpPr>
          <p:nvPr>
            <p:ph type="sldNum" sz="quarter" idx="5"/>
          </p:nvPr>
        </p:nvSpPr>
        <p:spPr/>
        <p:txBody>
          <a:bodyPr/>
          <a:lstStyle/>
          <a:p>
            <a:fld id="{C3819B14-7EBD-AB43-AA13-2973AA734271}" type="slidenum">
              <a:rPr lang="en-US" smtClean="0"/>
              <a:t>18</a:t>
            </a:fld>
            <a:endParaRPr lang="en-US"/>
          </a:p>
        </p:txBody>
      </p:sp>
    </p:spTree>
    <p:extLst>
      <p:ext uri="{BB962C8B-B14F-4D97-AF65-F5344CB8AC3E}">
        <p14:creationId xmlns:p14="http://schemas.microsoft.com/office/powerpoint/2010/main" val="23969278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2BE00-E16B-1CB6-4FE4-5FC28C06C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489923-EE21-81D5-AB89-9C27B6579F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EF83B77-FE74-D7BF-401E-2A84F8A24279}"/>
              </a:ext>
            </a:extLst>
          </p:cNvPr>
          <p:cNvSpPr>
            <a:spLocks noGrp="1"/>
          </p:cNvSpPr>
          <p:nvPr>
            <p:ph type="body" idx="1"/>
          </p:nvPr>
        </p:nvSpPr>
        <p:spPr/>
        <p:txBody>
          <a:bodyPr/>
          <a:lstStyle/>
          <a:p>
            <a:pPr>
              <a:defRPr/>
            </a:pPr>
            <a:endParaRPr lang="en-GB" dirty="0">
              <a:solidFill>
                <a:srgbClr val="474747"/>
              </a:solidFill>
              <a:highlight>
                <a:srgbClr val="FFFFFF"/>
              </a:highlight>
              <a:latin typeface="Aptos"/>
            </a:endParaRPr>
          </a:p>
        </p:txBody>
      </p:sp>
      <p:sp>
        <p:nvSpPr>
          <p:cNvPr id="4" name="Slide Number Placeholder 3">
            <a:extLst>
              <a:ext uri="{FF2B5EF4-FFF2-40B4-BE49-F238E27FC236}">
                <a16:creationId xmlns:a16="http://schemas.microsoft.com/office/drawing/2014/main" id="{1356FFBE-136A-AA0A-33D7-01812FDA8B71}"/>
              </a:ext>
            </a:extLst>
          </p:cNvPr>
          <p:cNvSpPr>
            <a:spLocks noGrp="1"/>
          </p:cNvSpPr>
          <p:nvPr>
            <p:ph type="sldNum" sz="quarter" idx="5"/>
          </p:nvPr>
        </p:nvSpPr>
        <p:spPr/>
        <p:txBody>
          <a:bodyPr/>
          <a:lstStyle/>
          <a:p>
            <a:fld id="{C3819B14-7EBD-AB43-AA13-2973AA734271}" type="slidenum">
              <a:rPr lang="en-US" smtClean="0"/>
              <a:t>19</a:t>
            </a:fld>
            <a:endParaRPr lang="en-US"/>
          </a:p>
        </p:txBody>
      </p:sp>
    </p:spTree>
    <p:extLst>
      <p:ext uri="{BB962C8B-B14F-4D97-AF65-F5344CB8AC3E}">
        <p14:creationId xmlns:p14="http://schemas.microsoft.com/office/powerpoint/2010/main" val="1060553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833D5E-E502-03A1-7AAF-0B532F8E9F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BF6D5C-074A-34E5-13DE-C6DA203A94C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6F21D9B-5F5A-6EE9-B17D-65826B64775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B8EEB10C-9369-C6AE-7F40-754D7322635B}"/>
              </a:ext>
            </a:extLst>
          </p:cNvPr>
          <p:cNvSpPr>
            <a:spLocks noGrp="1"/>
          </p:cNvSpPr>
          <p:nvPr>
            <p:ph type="sldNum" sz="quarter" idx="5"/>
          </p:nvPr>
        </p:nvSpPr>
        <p:spPr/>
        <p:txBody>
          <a:bodyPr/>
          <a:lstStyle/>
          <a:p>
            <a:fld id="{C3819B14-7EBD-AB43-AA13-2973AA734271}" type="slidenum">
              <a:rPr lang="en-US" smtClean="0"/>
              <a:t>2</a:t>
            </a:fld>
            <a:endParaRPr lang="en-US"/>
          </a:p>
        </p:txBody>
      </p:sp>
    </p:spTree>
    <p:extLst>
      <p:ext uri="{BB962C8B-B14F-4D97-AF65-F5344CB8AC3E}">
        <p14:creationId xmlns:p14="http://schemas.microsoft.com/office/powerpoint/2010/main" val="33737368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dirty="0"/>
              <a:t>In these spaces, children are usually able to continue their reading, writing, maths and language studies. Children can attend while they're living in a camp like this, with the hope that they'll be able to return to their own school without any learning gap once they're able to.</a:t>
            </a:r>
            <a:endParaRPr lang="en-US" dirty="0"/>
          </a:p>
          <a:p>
            <a:endParaRPr lang="en-GB" dirty="0"/>
          </a:p>
        </p:txBody>
      </p:sp>
      <p:sp>
        <p:nvSpPr>
          <p:cNvPr id="4" name="Slide Number Placeholder 3"/>
          <p:cNvSpPr>
            <a:spLocks noGrp="1"/>
          </p:cNvSpPr>
          <p:nvPr>
            <p:ph type="sldNum" sz="quarter" idx="5"/>
          </p:nvPr>
        </p:nvSpPr>
        <p:spPr/>
        <p:txBody>
          <a:bodyPr/>
          <a:lstStyle/>
          <a:p>
            <a:fld id="{C3819B14-7EBD-AB43-AA13-2973AA734271}" type="slidenum">
              <a:rPr lang="en-US" smtClean="0"/>
              <a:t>20</a:t>
            </a:fld>
            <a:endParaRPr lang="en-US"/>
          </a:p>
        </p:txBody>
      </p:sp>
    </p:spTree>
    <p:extLst>
      <p:ext uri="{BB962C8B-B14F-4D97-AF65-F5344CB8AC3E}">
        <p14:creationId xmlns:p14="http://schemas.microsoft.com/office/powerpoint/2010/main" val="8647336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B37AA-8057-99A1-E659-34F0D4CBF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0449A5-A653-9319-C54A-B93BFB870E0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8DE7F23-E00F-5F4E-4BEC-C3091256EF81}"/>
              </a:ext>
            </a:extLst>
          </p:cNvPr>
          <p:cNvSpPr>
            <a:spLocks noGrp="1"/>
          </p:cNvSpPr>
          <p:nvPr>
            <p:ph type="body" idx="1"/>
          </p:nvPr>
        </p:nvSpPr>
        <p:spPr/>
        <p:txBody>
          <a:bodyPr/>
          <a:lstStyle/>
          <a:p>
            <a:pPr>
              <a:defRPr/>
            </a:pPr>
            <a:r>
              <a:rPr lang="en-GB" dirty="0"/>
              <a:t>In </a:t>
            </a:r>
            <a:r>
              <a:rPr lang="en-GB" dirty="0" err="1"/>
              <a:t>Gedaref</a:t>
            </a:r>
            <a:r>
              <a:rPr lang="en-GB" dirty="0"/>
              <a:t> State, </a:t>
            </a:r>
            <a:r>
              <a:rPr lang="en-GB" dirty="0">
                <a:effectLst/>
              </a:rPr>
              <a:t>UNICEF</a:t>
            </a:r>
            <a:r>
              <a:rPr lang="en-GB" dirty="0"/>
              <a:t> has established </a:t>
            </a:r>
            <a:r>
              <a:rPr lang="en-GB" dirty="0" err="1"/>
              <a:t>makannas</a:t>
            </a:r>
            <a:r>
              <a:rPr lang="en-GB" dirty="0"/>
              <a:t> – safe spaces where children affected by conflict can get a range of support, including education, child protection, psychosocial support (that's expert emotional support), and water, sanitation and hygiene services like hand-washing stations and toilets. </a:t>
            </a:r>
            <a:endParaRPr lang="en-US" dirty="0"/>
          </a:p>
          <a:p>
            <a:endParaRPr lang="en-GB" dirty="0"/>
          </a:p>
        </p:txBody>
      </p:sp>
      <p:sp>
        <p:nvSpPr>
          <p:cNvPr id="4" name="Slide Number Placeholder 3">
            <a:extLst>
              <a:ext uri="{FF2B5EF4-FFF2-40B4-BE49-F238E27FC236}">
                <a16:creationId xmlns:a16="http://schemas.microsoft.com/office/drawing/2014/main" id="{8876ABF7-11DD-34A0-1EFE-5DE078E287A7}"/>
              </a:ext>
            </a:extLst>
          </p:cNvPr>
          <p:cNvSpPr>
            <a:spLocks noGrp="1"/>
          </p:cNvSpPr>
          <p:nvPr>
            <p:ph type="sldNum" sz="quarter" idx="5"/>
          </p:nvPr>
        </p:nvSpPr>
        <p:spPr/>
        <p:txBody>
          <a:bodyPr/>
          <a:lstStyle/>
          <a:p>
            <a:fld id="{C3819B14-7EBD-AB43-AA13-2973AA734271}" type="slidenum">
              <a:rPr lang="en-US" smtClean="0"/>
              <a:t>21</a:t>
            </a:fld>
            <a:endParaRPr lang="en-US"/>
          </a:p>
        </p:txBody>
      </p:sp>
    </p:spTree>
    <p:extLst>
      <p:ext uri="{BB962C8B-B14F-4D97-AF65-F5344CB8AC3E}">
        <p14:creationId xmlns:p14="http://schemas.microsoft.com/office/powerpoint/2010/main" val="39411473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war started in Ukraine in 2022, eight-year-old Liana's family fled to Czechia to stay safe. Liana kept learning through online lessons, but they were difficult and lonely. </a:t>
            </a:r>
            <a:endParaRPr lang="en-US" dirty="0">
              <a:solidFill>
                <a:srgbClr val="444444"/>
              </a:solidFill>
            </a:endParaRPr>
          </a:p>
          <a:p>
            <a:endParaRPr lang="en-GB" dirty="0">
              <a:solidFill>
                <a:srgbClr val="444444"/>
              </a:solidFill>
            </a:endParaRPr>
          </a:p>
          <a:p>
            <a:r>
              <a:rPr lang="en-GB" dirty="0"/>
              <a:t>After a year, the family made the difficult decision to return home to </a:t>
            </a:r>
            <a:r>
              <a:rPr lang="en-GB" dirty="0" err="1"/>
              <a:t>Apostolove</a:t>
            </a:r>
            <a:r>
              <a:rPr lang="en-GB" dirty="0"/>
              <a:t>, a town near Kryvyi Rih, where one school had survived the shelling. While in-person classes restarted in September 2024, Liana had gaps in her learning to fill since she’d been out of school for half a year. </a:t>
            </a:r>
            <a:endParaRPr lang="en-US" dirty="0">
              <a:solidFill>
                <a:srgbClr val="444444"/>
              </a:solidFill>
            </a:endParaRPr>
          </a:p>
          <a:p>
            <a:endParaRPr lang="en-GB" dirty="0">
              <a:solidFill>
                <a:srgbClr val="444444"/>
              </a:solidFill>
            </a:endParaRPr>
          </a:p>
          <a:p>
            <a:r>
              <a:rPr lang="en-GB" dirty="0"/>
              <a:t>Liana’s mum enrolled her in a UNICEF digital learning centre, specially equipped with trained tutors, interactive lessons and other children. </a:t>
            </a:r>
            <a:endParaRPr lang="en-US" dirty="0">
              <a:solidFill>
                <a:srgbClr val="444444"/>
              </a:solidFill>
            </a:endParaRPr>
          </a:p>
          <a:p>
            <a:endParaRPr lang="en-GB" dirty="0">
              <a:solidFill>
                <a:srgbClr val="444444"/>
              </a:solidFill>
            </a:endParaRPr>
          </a:p>
          <a:p>
            <a:r>
              <a:rPr lang="en-GB" dirty="0"/>
              <a:t>After taking part in digital catch-up classes, Liana is getting back on track. Her teacher says she's bright, cheerful and works hard. Her mum says she does her homework on her own. And Liana? She's glad to be back in a room with people who can see her in real life..</a:t>
            </a:r>
            <a:endParaRPr lang="en-US" dirty="0">
              <a:solidFill>
                <a:srgbClr val="444444"/>
              </a:solidFill>
            </a:endParaRPr>
          </a:p>
          <a:p>
            <a:endParaRPr lang="en-GB" dirty="0">
              <a:solidFill>
                <a:srgbClr val="444444"/>
              </a:solidFill>
            </a:endParaRPr>
          </a:p>
          <a:p>
            <a:r>
              <a:rPr lang="en-GB" dirty="0"/>
              <a:t>Digital catch-up classes help children who have experienced disruption in their education from conflict or other emergency get back on track and catch up on the learning they missed. UNICEF digital learning centres, like this one in Ukraine are specially equipped with trained tutors and interactive lessons. Plus, children also enjoy getting to learn with other children – something that they often miss out on when they’re family has been displaced.</a:t>
            </a:r>
            <a:endParaRPr lang="en-US" dirty="0">
              <a:solidFill>
                <a:srgbClr val="444444"/>
              </a:solidFill>
            </a:endParaRPr>
          </a:p>
          <a:p>
            <a:endParaRPr lang="en-GB" dirty="0">
              <a:solidFill>
                <a:srgbClr val="444444"/>
              </a:solidFill>
            </a:endParaRPr>
          </a:p>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22</a:t>
            </a:fld>
            <a:endParaRPr lang="en-US"/>
          </a:p>
        </p:txBody>
      </p:sp>
    </p:spTree>
    <p:extLst>
      <p:ext uri="{BB962C8B-B14F-4D97-AF65-F5344CB8AC3E}">
        <p14:creationId xmlns:p14="http://schemas.microsoft.com/office/powerpoint/2010/main" val="32710508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B6E9A8-559A-E224-384B-D0C65752F7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083874-28B3-DD05-CCD6-5F1982D252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200EB97-8F9A-B611-7945-0140D8A9D2FA}"/>
              </a:ext>
            </a:extLst>
          </p:cNvPr>
          <p:cNvSpPr>
            <a:spLocks noGrp="1"/>
          </p:cNvSpPr>
          <p:nvPr>
            <p:ph type="body" idx="1"/>
          </p:nvPr>
        </p:nvSpPr>
        <p:spPr/>
        <p:txBody>
          <a:bodyPr/>
          <a:lstStyle/>
          <a:p>
            <a:pPr>
              <a:defRPr/>
            </a:pPr>
            <a:r>
              <a:rPr lang="en-GB" dirty="0"/>
              <a:t>Video: youtube.com/watch?si=UnsZSE2jmTHF6kDp&amp;v=iWv5-iuQ7Pc&amp;feature=youtu.be</a:t>
            </a:r>
            <a:br>
              <a:rPr lang="en-GB" dirty="0">
                <a:cs typeface="+mn-lt"/>
              </a:rPr>
            </a:br>
            <a:br>
              <a:rPr lang="en-GB" dirty="0">
                <a:cs typeface="+mn-lt"/>
              </a:rPr>
            </a:br>
            <a:r>
              <a:rPr lang="en-GB" dirty="0"/>
              <a:t>A school-in-a-box is a portable learning kit that includes materials to help 40 children in an emergency, so they can access their right to learn. The kits include books, pencils, chalk, rulers and a guide for a teacher. A school-in-a-box can be set up in a tent, a community building, or under a tree. </a:t>
            </a:r>
            <a:endParaRPr lang="en-US" dirty="0"/>
          </a:p>
          <a:p>
            <a:pPr>
              <a:defRPr/>
            </a:pPr>
            <a:endParaRPr lang="en-GB" dirty="0"/>
          </a:p>
          <a:p>
            <a:pPr>
              <a:defRPr/>
            </a:pPr>
            <a:r>
              <a:rPr lang="en-GB" dirty="0"/>
              <a:t>For more on the school in a box visit https://www.unicef.org/supply/unicefs-school-box#:~:text=Inclusive%20classroom,%2C%20language%2C%20geography%20and%20more</a:t>
            </a:r>
          </a:p>
        </p:txBody>
      </p:sp>
      <p:sp>
        <p:nvSpPr>
          <p:cNvPr id="4" name="Slide Number Placeholder 3">
            <a:extLst>
              <a:ext uri="{FF2B5EF4-FFF2-40B4-BE49-F238E27FC236}">
                <a16:creationId xmlns:a16="http://schemas.microsoft.com/office/drawing/2014/main" id="{7D8CD95D-9E33-C042-CB2C-5C1989AF4078}"/>
              </a:ext>
            </a:extLst>
          </p:cNvPr>
          <p:cNvSpPr>
            <a:spLocks noGrp="1"/>
          </p:cNvSpPr>
          <p:nvPr>
            <p:ph type="sldNum" sz="quarter" idx="5"/>
          </p:nvPr>
        </p:nvSpPr>
        <p:spPr/>
        <p:txBody>
          <a:bodyPr/>
          <a:lstStyle/>
          <a:p>
            <a:fld id="{C3819B14-7EBD-AB43-AA13-2973AA734271}" type="slidenum">
              <a:rPr lang="en-US" smtClean="0"/>
              <a:t>23</a:t>
            </a:fld>
            <a:endParaRPr lang="en-US"/>
          </a:p>
        </p:txBody>
      </p:sp>
    </p:spTree>
    <p:extLst>
      <p:ext uri="{BB962C8B-B14F-4D97-AF65-F5344CB8AC3E}">
        <p14:creationId xmlns:p14="http://schemas.microsoft.com/office/powerpoint/2010/main" val="2937086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B14D4-5B2B-A8AF-7F7B-B3F8966119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0D602-2793-049E-4690-0E477A5A7A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FE616C9-5DD6-9F21-13E9-2A09CFE6A33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11BB1C9-B307-A468-8C8D-8AA8343D20B6}"/>
              </a:ext>
            </a:extLst>
          </p:cNvPr>
          <p:cNvSpPr>
            <a:spLocks noGrp="1"/>
          </p:cNvSpPr>
          <p:nvPr>
            <p:ph type="sldNum" sz="quarter" idx="5"/>
          </p:nvPr>
        </p:nvSpPr>
        <p:spPr/>
        <p:txBody>
          <a:bodyPr/>
          <a:lstStyle/>
          <a:p>
            <a:fld id="{C3819B14-7EBD-AB43-AA13-2973AA734271}" type="slidenum">
              <a:rPr lang="en-US" smtClean="0"/>
              <a:t>24</a:t>
            </a:fld>
            <a:endParaRPr lang="en-US"/>
          </a:p>
        </p:txBody>
      </p:sp>
    </p:spTree>
    <p:extLst>
      <p:ext uri="{BB962C8B-B14F-4D97-AF65-F5344CB8AC3E}">
        <p14:creationId xmlns:p14="http://schemas.microsoft.com/office/powerpoint/2010/main" val="120219050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very simple description of the Sudan conflict for children who are in their early stages of learning. For greater context and a more information about sharing the Sudan conflict with children, visit the ‘Rights Around the World’ Sudan activity and teacher notes:</a:t>
            </a:r>
          </a:p>
          <a:p>
            <a:endParaRPr lang="en-US"/>
          </a:p>
          <a:p>
            <a:r>
              <a:rPr lang="en-US" dirty="0"/>
              <a:t>Source: </a:t>
            </a:r>
            <a:br>
              <a:rPr lang="en-US" dirty="0">
                <a:cs typeface="+mn-lt"/>
              </a:rPr>
            </a:br>
            <a:r>
              <a:rPr lang="en-US" dirty="0">
                <a:hlinkClick r:id="rId3"/>
              </a:rPr>
              <a:t>https://www.unicef.org.uk/donate/sudan-appeal/?gad_source=1&amp;gad_campaignid=20028312605&amp;gbraid=0AAAAAD6VRshOv5iRc40qNP13kI57XEu7u&amp;gclid=CjwKCAiA55rJBhByEiwAFkY1QOraI_6PafGC9PKXco_8jju3Vg4Tvgb1jQg5SNdH52xGYKfRTX2gCRoCyRkQAvD_BwE</a:t>
            </a:r>
            <a:endParaRPr lang="en-US" dirty="0"/>
          </a:p>
          <a:p>
            <a:endParaRPr lang="en-US"/>
          </a:p>
          <a:p>
            <a:r>
              <a:rPr lang="en-US" dirty="0"/>
              <a:t>Please note that this pack speaks of the impact of war and conflict on children. As ever, we know that you will want to make choices about how you address these important issues in a way that's appropriate for your children and young people. </a:t>
            </a:r>
            <a:r>
              <a:rPr lang="en-US" dirty="0">
                <a:hlinkClick r:id="rId4"/>
              </a:rPr>
              <a:t>You might find this additional guidance helpful</a:t>
            </a:r>
            <a:r>
              <a:rPr lang="en-US" dirty="0"/>
              <a:t>: </a:t>
            </a:r>
            <a:r>
              <a:rPr lang="en-US" dirty="0">
                <a:hlinkClick r:id="rId5"/>
              </a:rPr>
              <a:t>https://www.unicef.org.uk/rights-respecting-schools/resources/teaching-resources/guidance-assemblies-lessons/discussing-war-and-conflict-in-class/</a:t>
            </a:r>
            <a:endParaRPr lang="en-US" dirty="0"/>
          </a:p>
          <a:p>
            <a:endParaRPr lang="en-US" dirty="0">
              <a:cs typeface="+mn-lt"/>
            </a:endParaRPr>
          </a:p>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25</a:t>
            </a:fld>
            <a:endParaRPr lang="en-US"/>
          </a:p>
        </p:txBody>
      </p:sp>
    </p:spTree>
    <p:extLst>
      <p:ext uri="{BB962C8B-B14F-4D97-AF65-F5344CB8AC3E}">
        <p14:creationId xmlns:p14="http://schemas.microsoft.com/office/powerpoint/2010/main" val="1009164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26</a:t>
            </a:fld>
            <a:endParaRPr lang="en-US"/>
          </a:p>
        </p:txBody>
      </p:sp>
    </p:spTree>
    <p:extLst>
      <p:ext uri="{BB962C8B-B14F-4D97-AF65-F5344CB8AC3E}">
        <p14:creationId xmlns:p14="http://schemas.microsoft.com/office/powerpoint/2010/main" val="14218493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Watch the video: </a:t>
            </a:r>
            <a:r>
              <a:rPr lang="en-US" dirty="0">
                <a:hlinkClick r:id="rId3"/>
              </a:rPr>
              <a:t>https://www.youtube.com/watch?v=1_PX8qkOX3k</a:t>
            </a:r>
            <a:endParaRPr lang="en-US" dirty="0"/>
          </a:p>
          <a:p>
            <a:endParaRPr lang="en-US" dirty="0"/>
          </a:p>
          <a:p>
            <a:pPr rtl="0" fontAlgn="base"/>
            <a:r>
              <a:rPr lang="en-US" sz="1200" b="1" i="0" u="none" strike="noStrike" kern="1200" dirty="0">
                <a:solidFill>
                  <a:schemeClr val="tx1"/>
                </a:solidFill>
                <a:effectLst/>
                <a:latin typeface="+mn-lt"/>
                <a:ea typeface="+mn-ea"/>
                <a:cs typeface="+mn-cs"/>
              </a:rPr>
              <a:t>Discussion prompts: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What change that supported Mustafa to go to school?</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 What rights is Mustafa able to enjoy at school now?</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27</a:t>
            </a:fld>
            <a:endParaRPr lang="en-US"/>
          </a:p>
        </p:txBody>
      </p:sp>
    </p:spTree>
    <p:extLst>
      <p:ext uri="{BB962C8B-B14F-4D97-AF65-F5344CB8AC3E}">
        <p14:creationId xmlns:p14="http://schemas.microsoft.com/office/powerpoint/2010/main" val="34497788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mn-lt"/>
                <a:ea typeface="+mn-ea"/>
                <a:cs typeface="+mn-cs"/>
              </a:rPr>
              <a:t>Discussion prompts: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What support did Rabha get that helped her attend school?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Think about the first time you learned something new – how did that feel? </a:t>
            </a:r>
            <a:r>
              <a:rPr lang="en-US" sz="1200" b="0" i="0" kern="1200" dirty="0">
                <a:solidFill>
                  <a:schemeClr val="tx1"/>
                </a:solidFill>
                <a:effectLst/>
                <a:latin typeface="+mn-lt"/>
                <a:ea typeface="+mn-ea"/>
                <a:cs typeface="+mn-cs"/>
              </a:rPr>
              <a:t>​</a:t>
            </a:r>
          </a:p>
          <a:p>
            <a:endParaRPr lang="en-US" b="1" dirty="0"/>
          </a:p>
        </p:txBody>
      </p:sp>
      <p:sp>
        <p:nvSpPr>
          <p:cNvPr id="4" name="Slide Number Placeholder 3"/>
          <p:cNvSpPr>
            <a:spLocks noGrp="1"/>
          </p:cNvSpPr>
          <p:nvPr>
            <p:ph type="sldNum" sz="quarter" idx="5"/>
          </p:nvPr>
        </p:nvSpPr>
        <p:spPr/>
        <p:txBody>
          <a:bodyPr/>
          <a:lstStyle/>
          <a:p>
            <a:fld id="{C3819B14-7EBD-AB43-AA13-2973AA734271}" type="slidenum">
              <a:rPr lang="en-US" smtClean="0"/>
              <a:t>28</a:t>
            </a:fld>
            <a:endParaRPr lang="en-US"/>
          </a:p>
        </p:txBody>
      </p:sp>
    </p:spTree>
    <p:extLst>
      <p:ext uri="{BB962C8B-B14F-4D97-AF65-F5344CB8AC3E}">
        <p14:creationId xmlns:p14="http://schemas.microsoft.com/office/powerpoint/2010/main" val="18681504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prompts:</a:t>
            </a:r>
            <a:endParaRPr lang="en-US" dirty="0"/>
          </a:p>
          <a:p>
            <a:pPr marL="171450" indent="-171450">
              <a:buFont typeface="Arial"/>
              <a:buChar char="•"/>
            </a:pPr>
            <a:r>
              <a:rPr lang="en-US" dirty="0"/>
              <a:t>Aya had to leave her home and start again somewhere new, but she kept going to school and is committed to learning. </a:t>
            </a:r>
          </a:p>
          <a:p>
            <a:pPr marL="171450" indent="-171450">
              <a:buFont typeface="Arial"/>
              <a:buChar char="•"/>
            </a:pPr>
            <a:r>
              <a:rPr lang="en-US" dirty="0"/>
              <a:t>Have you ever had to keep going with something even when it felt really hard? What made you carry on? How do you think Aya felt walking into the classroom of the new safe learning space for the first time after missing school for more than a year and a half?</a:t>
            </a:r>
          </a:p>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29</a:t>
            </a:fld>
            <a:endParaRPr lang="en-US"/>
          </a:p>
        </p:txBody>
      </p:sp>
    </p:spTree>
    <p:extLst>
      <p:ext uri="{BB962C8B-B14F-4D97-AF65-F5344CB8AC3E}">
        <p14:creationId xmlns:p14="http://schemas.microsoft.com/office/powerpoint/2010/main" val="3809206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35728-9246-790C-5954-279BB1737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EE9F0-9939-F8A5-C6DE-8753450477B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24AC8DF-B831-A405-73DA-E464EDCB3FF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10D5B76D-240E-883C-9952-69141E4D9D3D}"/>
              </a:ext>
            </a:extLst>
          </p:cNvPr>
          <p:cNvSpPr>
            <a:spLocks noGrp="1"/>
          </p:cNvSpPr>
          <p:nvPr>
            <p:ph type="sldNum" sz="quarter" idx="5"/>
          </p:nvPr>
        </p:nvSpPr>
        <p:spPr/>
        <p:txBody>
          <a:bodyPr/>
          <a:lstStyle/>
          <a:p>
            <a:fld id="{C3819B14-7EBD-AB43-AA13-2973AA734271}" type="slidenum">
              <a:rPr lang="en-US" smtClean="0"/>
              <a:t>3</a:t>
            </a:fld>
            <a:endParaRPr lang="en-US"/>
          </a:p>
        </p:txBody>
      </p:sp>
    </p:spTree>
    <p:extLst>
      <p:ext uri="{BB962C8B-B14F-4D97-AF65-F5344CB8AC3E}">
        <p14:creationId xmlns:p14="http://schemas.microsoft.com/office/powerpoint/2010/main" val="1004403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99DF66-69A4-C7E7-BDB6-D00DAF337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8BE9E-5AC2-2001-1A36-9CAB2E4EBC8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A345314-C855-A7DD-C957-D350113D55D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B98ADDE5-E061-AC1D-4BAF-A32580202E15}"/>
              </a:ext>
            </a:extLst>
          </p:cNvPr>
          <p:cNvSpPr>
            <a:spLocks noGrp="1"/>
          </p:cNvSpPr>
          <p:nvPr>
            <p:ph type="sldNum" sz="quarter" idx="5"/>
          </p:nvPr>
        </p:nvSpPr>
        <p:spPr/>
        <p:txBody>
          <a:bodyPr/>
          <a:lstStyle/>
          <a:p>
            <a:fld id="{C3819B14-7EBD-AB43-AA13-2973AA734271}" type="slidenum">
              <a:rPr lang="en-US" smtClean="0"/>
              <a:t>30</a:t>
            </a:fld>
            <a:endParaRPr lang="en-US"/>
          </a:p>
        </p:txBody>
      </p:sp>
    </p:spTree>
    <p:extLst>
      <p:ext uri="{BB962C8B-B14F-4D97-AF65-F5344CB8AC3E}">
        <p14:creationId xmlns:p14="http://schemas.microsoft.com/office/powerpoint/2010/main" val="7268143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187FD-428E-047A-E641-CBB5899CDB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A1921-091E-CB49-3E78-3091682A34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6741A1-E673-F81A-613C-5BC1EFAEE683}"/>
              </a:ext>
            </a:extLst>
          </p:cNvPr>
          <p:cNvSpPr>
            <a:spLocks noGrp="1"/>
          </p:cNvSpPr>
          <p:nvPr>
            <p:ph type="body" idx="1"/>
          </p:nvPr>
        </p:nvSpPr>
        <p:spPr/>
        <p:txBody>
          <a:bodyPr/>
          <a:lstStyle/>
          <a:p>
            <a:pPr>
              <a:defRPr/>
            </a:pPr>
            <a:r>
              <a:rPr lang="en-GB" dirty="0">
                <a:solidFill>
                  <a:srgbClr val="000000"/>
                </a:solidFill>
                <a:highlight>
                  <a:srgbClr val="FFFFFF"/>
                </a:highlight>
              </a:rPr>
              <a:t>Watch this video for a step by step guide to make an origami crane:</a:t>
            </a:r>
            <a:endParaRPr lang="en-US" dirty="0">
              <a:highlight>
                <a:srgbClr val="FFFFFF"/>
              </a:highlight>
            </a:endParaRPr>
          </a:p>
          <a:p>
            <a:pPr>
              <a:defRPr/>
            </a:pPr>
            <a:endParaRPr lang="en-GB" dirty="0">
              <a:highlight>
                <a:srgbClr val="FFFFFF"/>
              </a:highlight>
              <a:cs typeface="+mn-lt"/>
            </a:endParaRPr>
          </a:p>
          <a:p>
            <a:pPr>
              <a:defRPr/>
            </a:pPr>
            <a:r>
              <a:rPr lang="en-GB" dirty="0">
                <a:highlight>
                  <a:srgbClr val="FFFFFF"/>
                </a:highlight>
                <a:hlinkClick r:id="rId3"/>
              </a:rPr>
              <a:t>https://www.youtube.com/watch?v=fEcP4xm4iZk</a:t>
            </a:r>
            <a:endParaRPr lang="en-GB"/>
          </a:p>
        </p:txBody>
      </p:sp>
      <p:sp>
        <p:nvSpPr>
          <p:cNvPr id="4" name="Slide Number Placeholder 3">
            <a:extLst>
              <a:ext uri="{FF2B5EF4-FFF2-40B4-BE49-F238E27FC236}">
                <a16:creationId xmlns:a16="http://schemas.microsoft.com/office/drawing/2014/main" id="{EB180527-EFF4-D4AF-9E48-7079F4C9C006}"/>
              </a:ext>
            </a:extLst>
          </p:cNvPr>
          <p:cNvSpPr>
            <a:spLocks noGrp="1"/>
          </p:cNvSpPr>
          <p:nvPr>
            <p:ph type="sldNum" sz="quarter" idx="5"/>
          </p:nvPr>
        </p:nvSpPr>
        <p:spPr/>
        <p:txBody>
          <a:bodyPr/>
          <a:lstStyle/>
          <a:p>
            <a:fld id="{C3819B14-7EBD-AB43-AA13-2973AA734271}" type="slidenum">
              <a:rPr lang="en-US" smtClean="0"/>
              <a:t>31</a:t>
            </a:fld>
            <a:endParaRPr lang="en-US"/>
          </a:p>
        </p:txBody>
      </p:sp>
    </p:spTree>
    <p:extLst>
      <p:ext uri="{BB962C8B-B14F-4D97-AF65-F5344CB8AC3E}">
        <p14:creationId xmlns:p14="http://schemas.microsoft.com/office/powerpoint/2010/main" val="34970333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D1323-254D-4C62-3565-B26BC8422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630056-89E8-6AA9-C601-C23CC71BEC9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190DDC3-7333-711F-9BC2-A41180C3F2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16D4AD-D58A-BC94-B60D-813FF5383A67}"/>
              </a:ext>
            </a:extLst>
          </p:cNvPr>
          <p:cNvSpPr>
            <a:spLocks noGrp="1"/>
          </p:cNvSpPr>
          <p:nvPr>
            <p:ph type="sldNum" sz="quarter" idx="5"/>
          </p:nvPr>
        </p:nvSpPr>
        <p:spPr/>
        <p:txBody>
          <a:bodyPr/>
          <a:lstStyle/>
          <a:p>
            <a:fld id="{C3819B14-7EBD-AB43-AA13-2973AA734271}" type="slidenum">
              <a:rPr lang="en-US" smtClean="0"/>
              <a:t>32</a:t>
            </a:fld>
            <a:endParaRPr lang="en-US"/>
          </a:p>
        </p:txBody>
      </p:sp>
    </p:spTree>
    <p:extLst>
      <p:ext uri="{BB962C8B-B14F-4D97-AF65-F5344CB8AC3E}">
        <p14:creationId xmlns:p14="http://schemas.microsoft.com/office/powerpoint/2010/main" val="17733055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Create rights cards for these two articles and add them to your rights wall</a:t>
            </a:r>
            <a:endParaRPr lang="en-US" dirty="0"/>
          </a:p>
          <a:p>
            <a:endParaRPr lang="en-US" b="1" dirty="0"/>
          </a:p>
          <a:p>
            <a:r>
              <a:rPr lang="en-US" b="1" dirty="0"/>
              <a:t>Ask: </a:t>
            </a:r>
            <a:r>
              <a:rPr lang="en-US" dirty="0"/>
              <a:t>If rights belong to every child without exception – can you think of any reasons why some children might be absent from learning spaces?</a:t>
            </a:r>
            <a:endParaRPr lang="en-US"/>
          </a:p>
          <a:p>
            <a:endParaRPr lang="en-US" dirty="0"/>
          </a:p>
          <a:p>
            <a:r>
              <a:rPr lang="en-US" dirty="0"/>
              <a:t>Invite children to call out ideas. Write them on cards and begin placing them on your barriers wall. </a:t>
            </a:r>
          </a:p>
          <a:p>
            <a:r>
              <a:rPr lang="en-US" dirty="0"/>
              <a:t>If needed, prompt the conversation using the list in your activity guidance to consider why children may not go to a learning space, then consider beyond the UK.</a:t>
            </a:r>
          </a:p>
          <a:p>
            <a:endParaRPr lang="en-US" b="1" dirty="0"/>
          </a:p>
          <a:p>
            <a:r>
              <a:rPr lang="en-US" b="1" dirty="0"/>
              <a:t>Ask: </a:t>
            </a:r>
            <a:r>
              <a:rPr lang="en-US" dirty="0"/>
              <a:t>In some parts of the world, girls are less likely to be in school than boys. Why might that be?</a:t>
            </a:r>
            <a:endParaRPr lang="en-US"/>
          </a:p>
          <a:p>
            <a:endParaRPr lang="en-US" b="1" dirty="0"/>
          </a:p>
          <a:p>
            <a:r>
              <a:rPr lang="en-US" b="1" dirty="0"/>
              <a:t>Note:</a:t>
            </a:r>
            <a:r>
              <a:rPr lang="en-US" dirty="0"/>
              <a:t> As you guide the discussion, take care that it doesn't lead to blame of families or communities. The barriers that keep children out of school are often complex and linked with poverty and broken systems (whether those systems are administrative, like education systems, or more to do with societal and cultural norms, these go beyond individual choice or 'fault'). This understanding of changing systems to address barriers can later be tied to campaigning.  </a:t>
            </a:r>
            <a:endParaRPr lang="en-US"/>
          </a:p>
          <a:p>
            <a:r>
              <a:rPr lang="en-US" dirty="0"/>
              <a:t>33) </a:t>
            </a:r>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33</a:t>
            </a:fld>
            <a:endParaRPr lang="en-US"/>
          </a:p>
        </p:txBody>
      </p:sp>
    </p:spTree>
    <p:extLst>
      <p:ext uri="{BB962C8B-B14F-4D97-AF65-F5344CB8AC3E}">
        <p14:creationId xmlns:p14="http://schemas.microsoft.com/office/powerpoint/2010/main" val="31302902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meet some children from around the world who are unstoppable! Let’s look at how they’ve faced the barriers that were keeping them away from accessing learning spaces and, with support, how they are now enjoying their rights.</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34</a:t>
            </a:fld>
            <a:endParaRPr lang="en-US"/>
          </a:p>
        </p:txBody>
      </p:sp>
    </p:spTree>
    <p:extLst>
      <p:ext uri="{BB962C8B-B14F-4D97-AF65-F5344CB8AC3E}">
        <p14:creationId xmlns:p14="http://schemas.microsoft.com/office/powerpoint/2010/main" val="24841985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prompts:</a:t>
            </a:r>
          </a:p>
          <a:p>
            <a:pPr marL="171450" indent="-171450">
              <a:buFont typeface="Arial"/>
              <a:buChar char="•"/>
            </a:pPr>
            <a:r>
              <a:rPr lang="en-US" dirty="0"/>
              <a:t>Every child has the right to education, but Tawhida and Tania didn't start school until they were 12. What were the barriers that stopped them, and who do you think is responsible for removing those barriers?</a:t>
            </a:r>
          </a:p>
          <a:p>
            <a:pPr marL="171450" indent="-171450">
              <a:buFont typeface="Arial"/>
              <a:buChar char="•"/>
            </a:pPr>
            <a:r>
              <a:rPr lang="en-US" dirty="0"/>
              <a:t>Do you think "equal" education means every child gets the same thing, or every child gets what they need to catch up?</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35</a:t>
            </a:fld>
            <a:endParaRPr lang="en-US"/>
          </a:p>
        </p:txBody>
      </p:sp>
    </p:spTree>
    <p:extLst>
      <p:ext uri="{BB962C8B-B14F-4D97-AF65-F5344CB8AC3E}">
        <p14:creationId xmlns:p14="http://schemas.microsoft.com/office/powerpoint/2010/main" val="18895484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prompts: </a:t>
            </a:r>
            <a:endParaRPr lang="en-US" dirty="0"/>
          </a:p>
          <a:p>
            <a:pPr marL="171450" indent="-171450">
              <a:buFont typeface="Arial"/>
              <a:buChar char="•"/>
            </a:pPr>
            <a:r>
              <a:rPr lang="en-US" dirty="0"/>
              <a:t>What were the barriers that had stopped Farzana from going to school? (Map these on your barrier wall if they aren’t already there)</a:t>
            </a:r>
          </a:p>
          <a:p>
            <a:pPr marL="171450" indent="-171450">
              <a:buFont typeface="Arial"/>
              <a:buChar char="•"/>
            </a:pPr>
            <a:r>
              <a:rPr lang="en-US" dirty="0"/>
              <a:t>What rights is she able to enjoy now?</a:t>
            </a:r>
          </a:p>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36</a:t>
            </a:fld>
            <a:endParaRPr lang="en-US"/>
          </a:p>
        </p:txBody>
      </p:sp>
    </p:spTree>
    <p:extLst>
      <p:ext uri="{BB962C8B-B14F-4D97-AF65-F5344CB8AC3E}">
        <p14:creationId xmlns:p14="http://schemas.microsoft.com/office/powerpoint/2010/main" val="19896046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prompts:</a:t>
            </a:r>
            <a:endParaRPr lang="en-US" dirty="0"/>
          </a:p>
          <a:p>
            <a:pPr marL="171450" indent="-171450">
              <a:buFont typeface="Arial"/>
              <a:buChar char="•"/>
            </a:pPr>
            <a:r>
              <a:rPr lang="en-US" dirty="0"/>
              <a:t>Imagine going to school and your teacher spoke a language you didn't understand very well. How do you think that would feel? How might it affect your learning? </a:t>
            </a:r>
          </a:p>
          <a:p>
            <a:pPr marL="171450" indent="-171450">
              <a:buFont typeface="Arial"/>
              <a:buChar char="•"/>
            </a:pPr>
            <a:r>
              <a:rPr lang="en-US" dirty="0"/>
              <a:t>UNICEF says that learning in your first language is a right. Why do you think language might be an important right?</a:t>
            </a:r>
          </a:p>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37</a:t>
            </a:fld>
            <a:endParaRPr lang="en-US"/>
          </a:p>
        </p:txBody>
      </p:sp>
    </p:spTree>
    <p:extLst>
      <p:ext uri="{BB962C8B-B14F-4D97-AF65-F5344CB8AC3E}">
        <p14:creationId xmlns:p14="http://schemas.microsoft.com/office/powerpoint/2010/main" val="8390737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Video: </a:t>
            </a:r>
            <a:r>
              <a:rPr lang="en-US" dirty="0">
                <a:hlinkClick r:id="rId3"/>
              </a:rPr>
              <a:t>https://youtu.be/egLxZRIry50</a:t>
            </a:r>
            <a:endParaRPr lang="en-US" b="1" dirty="0"/>
          </a:p>
          <a:p>
            <a:endParaRPr lang="en-US" dirty="0"/>
          </a:p>
          <a:p>
            <a:r>
              <a:rPr lang="en-US" b="1" dirty="0"/>
              <a:t>Discussion Prompts:</a:t>
            </a:r>
            <a:endParaRPr lang="en-US" dirty="0"/>
          </a:p>
          <a:p>
            <a:pPr marL="171450" indent="-171450">
              <a:buFont typeface="Arial"/>
              <a:buChar char="•"/>
            </a:pPr>
            <a:r>
              <a:rPr lang="en-US" dirty="0"/>
              <a:t>Every child has the right to education, but Julieta found school really hard at first. Do you think the </a:t>
            </a:r>
            <a:r>
              <a:rPr lang="en-US" i="1" dirty="0"/>
              <a:t>right</a:t>
            </a:r>
            <a:r>
              <a:rPr lang="en-US" dirty="0"/>
              <a:t> to go to school is enough, or does the way we learn matter too? </a:t>
            </a:r>
          </a:p>
          <a:p>
            <a:pPr marL="171450" indent="-171450">
              <a:buFont typeface="Arial"/>
              <a:buChar char="•"/>
            </a:pPr>
            <a:r>
              <a:rPr lang="en-US" dirty="0"/>
              <a:t>How does Julieta’s school make the  learning safe space to meet the needs of children with different abilities?</a:t>
            </a:r>
          </a:p>
          <a:p>
            <a:pPr marL="171450" indent="-171450">
              <a:buFont typeface="Arial"/>
              <a:buChar char="•"/>
            </a:pPr>
            <a:r>
              <a:rPr lang="en-US" dirty="0"/>
              <a:t>What barriers has Julieta faced? How has she overcome them?</a:t>
            </a:r>
          </a:p>
          <a:p>
            <a:endParaRPr lang="en-US" b="1" dirty="0"/>
          </a:p>
        </p:txBody>
      </p:sp>
      <p:sp>
        <p:nvSpPr>
          <p:cNvPr id="4" name="Slide Number Placeholder 3"/>
          <p:cNvSpPr>
            <a:spLocks noGrp="1"/>
          </p:cNvSpPr>
          <p:nvPr>
            <p:ph type="sldNum" sz="quarter" idx="5"/>
          </p:nvPr>
        </p:nvSpPr>
        <p:spPr/>
        <p:txBody>
          <a:bodyPr/>
          <a:lstStyle/>
          <a:p>
            <a:fld id="{C3819B14-7EBD-AB43-AA13-2973AA734271}" type="slidenum">
              <a:rPr lang="en-US" smtClean="0"/>
              <a:t>38</a:t>
            </a:fld>
            <a:endParaRPr lang="en-US"/>
          </a:p>
        </p:txBody>
      </p:sp>
    </p:spTree>
    <p:extLst>
      <p:ext uri="{BB962C8B-B14F-4D97-AF65-F5344CB8AC3E}">
        <p14:creationId xmlns:p14="http://schemas.microsoft.com/office/powerpoint/2010/main" val="12858251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Discussion prompts:</a:t>
            </a:r>
          </a:p>
          <a:p>
            <a:pPr marL="171450" indent="-171450">
              <a:buFont typeface="Arial"/>
              <a:buChar char="•"/>
            </a:pPr>
            <a:r>
              <a:rPr lang="en-US" dirty="0"/>
              <a:t>Can you think of a time when something felt really difficult or unfair? </a:t>
            </a:r>
          </a:p>
          <a:p>
            <a:pPr marL="171450" indent="-171450">
              <a:buFont typeface="Arial"/>
              <a:buChar char="•"/>
            </a:pPr>
            <a:r>
              <a:rPr lang="en-US" dirty="0"/>
              <a:t>What helped you keep going? What would you say to encourage someone else who was facing a hard time?</a:t>
            </a:r>
          </a:p>
          <a:p>
            <a:endParaRPr lang="en-US" b="1" dirty="0"/>
          </a:p>
        </p:txBody>
      </p:sp>
      <p:sp>
        <p:nvSpPr>
          <p:cNvPr id="4" name="Slide Number Placeholder 3"/>
          <p:cNvSpPr>
            <a:spLocks noGrp="1"/>
          </p:cNvSpPr>
          <p:nvPr>
            <p:ph type="sldNum" sz="quarter" idx="5"/>
          </p:nvPr>
        </p:nvSpPr>
        <p:spPr/>
        <p:txBody>
          <a:bodyPr/>
          <a:lstStyle/>
          <a:p>
            <a:fld id="{C3819B14-7EBD-AB43-AA13-2973AA734271}" type="slidenum">
              <a:rPr lang="en-US" smtClean="0"/>
              <a:t>39</a:t>
            </a:fld>
            <a:endParaRPr lang="en-US"/>
          </a:p>
        </p:txBody>
      </p:sp>
    </p:spTree>
    <p:extLst>
      <p:ext uri="{BB962C8B-B14F-4D97-AF65-F5344CB8AC3E}">
        <p14:creationId xmlns:p14="http://schemas.microsoft.com/office/powerpoint/2010/main" val="473520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a:defRPr/>
            </a:pPr>
            <a:r>
              <a:rPr lang="en-GB" dirty="0">
                <a:solidFill>
                  <a:srgbClr val="474747"/>
                </a:solidFill>
                <a:highlight>
                  <a:srgbClr val="FFFFFF"/>
                </a:highlight>
              </a:rPr>
              <a:t>5)</a:t>
            </a:r>
            <a:r>
              <a:rPr lang="en-GB" b="1" dirty="0">
                <a:solidFill>
                  <a:srgbClr val="474747"/>
                </a:solidFill>
                <a:highlight>
                  <a:srgbClr val="FFFFFF"/>
                </a:highlight>
              </a:rPr>
              <a:t>  Places to think about:</a:t>
            </a:r>
            <a:endParaRPr lang="en-US"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Schools</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Library</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Home and family</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A caregiver's house</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A place of worship</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A market, shop or café</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A sports ground, park or garden</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Community centre</a:t>
            </a:r>
            <a:endParaRPr lang="en-GB" dirty="0">
              <a:solidFill>
                <a:srgbClr val="444444"/>
              </a:solidFill>
              <a:highlight>
                <a:srgbClr val="FFFFFF"/>
              </a:highlight>
            </a:endParaRPr>
          </a:p>
          <a:p>
            <a:pPr marL="171450" indent="-171450">
              <a:buFont typeface="Arial,Sans-Serif"/>
              <a:buChar char="•"/>
              <a:defRPr/>
            </a:pPr>
            <a:r>
              <a:rPr lang="en-GB" dirty="0">
                <a:solidFill>
                  <a:srgbClr val="474747"/>
                </a:solidFill>
                <a:highlight>
                  <a:srgbClr val="FFFFFF"/>
                </a:highlight>
              </a:rPr>
              <a:t>Online (everywhere)</a:t>
            </a:r>
            <a:endParaRPr lang="en-GB" dirty="0">
              <a:solidFill>
                <a:srgbClr val="444444"/>
              </a:solidFill>
              <a:highlight>
                <a:srgbClr val="FFFFFF"/>
              </a:highlight>
            </a:endParaRPr>
          </a:p>
          <a:p>
            <a:pPr>
              <a:defRPr/>
            </a:pPr>
            <a:endParaRPr lang="en-GB" dirty="0">
              <a:solidFill>
                <a:srgbClr val="444444"/>
              </a:solidFill>
              <a:highlight>
                <a:srgbClr val="FFFFFF"/>
              </a:highlight>
            </a:endParaRPr>
          </a:p>
          <a:p>
            <a:pPr>
              <a:defRPr/>
            </a:pPr>
            <a:endParaRPr lang="en-GB" dirty="0">
              <a:solidFill>
                <a:srgbClr val="444444"/>
              </a:solidFill>
              <a:highlight>
                <a:srgbClr val="FFFFFF"/>
              </a:highlight>
            </a:endParaRPr>
          </a:p>
          <a:p>
            <a:pPr>
              <a:defRPr/>
            </a:pPr>
            <a:endParaRPr lang="en-GB" b="1" dirty="0">
              <a:solidFill>
                <a:srgbClr val="474747"/>
              </a:solidFill>
              <a:highlight>
                <a:srgbClr val="FFFFFF"/>
              </a:highlight>
              <a:latin typeface="Aptos"/>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a:t>
            </a:fld>
            <a:endParaRPr lang="en-US"/>
          </a:p>
        </p:txBody>
      </p:sp>
    </p:spTree>
    <p:extLst>
      <p:ext uri="{BB962C8B-B14F-4D97-AF65-F5344CB8AC3E}">
        <p14:creationId xmlns:p14="http://schemas.microsoft.com/office/powerpoint/2010/main" val="37463179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the ‘Education for Everyone’ barriers and bridges:</a:t>
            </a:r>
          </a:p>
          <a:p>
            <a:endParaRPr lang="en-US" dirty="0"/>
          </a:p>
          <a:p>
            <a:r>
              <a:rPr lang="en-US" dirty="0"/>
              <a:t>For each story shared, invite children to:</a:t>
            </a:r>
          </a:p>
          <a:p>
            <a:endParaRPr lang="en-US" b="1" dirty="0"/>
          </a:p>
          <a:p>
            <a:r>
              <a:rPr lang="en-US" b="1" dirty="0"/>
              <a:t>Name</a:t>
            </a:r>
            <a:r>
              <a:rPr lang="en-US" dirty="0"/>
              <a:t> the barrier that has been overcome. Create a barrier card and add it to your barriers wall</a:t>
            </a:r>
            <a:endParaRPr lang="en-US"/>
          </a:p>
          <a:p>
            <a:endParaRPr lang="en-US" b="1" dirty="0"/>
          </a:p>
          <a:p>
            <a:r>
              <a:rPr lang="en-US" b="1" dirty="0"/>
              <a:t>Map the bridges:</a:t>
            </a:r>
            <a:endParaRPr lang="en-US" dirty="0"/>
          </a:p>
          <a:p>
            <a:r>
              <a:rPr lang="en-US" dirty="0"/>
              <a:t>Identify what changed: Was it a law? A school? A community attitude? Agency of the child? A resource like clean water or a school toilet?</a:t>
            </a:r>
          </a:p>
          <a:p>
            <a:endParaRPr lang="en-US" b="1" dirty="0"/>
          </a:p>
          <a:p>
            <a:r>
              <a:rPr lang="en-US" b="1" dirty="0"/>
              <a:t>Name who helped to make the change</a:t>
            </a:r>
            <a:r>
              <a:rPr lang="en-US" dirty="0"/>
              <a:t>: </a:t>
            </a:r>
            <a:endParaRPr lang="en-US"/>
          </a:p>
          <a:p>
            <a:r>
              <a:rPr lang="en-US" dirty="0"/>
              <a:t>Government? An international </a:t>
            </a:r>
            <a:r>
              <a:rPr lang="en-US" dirty="0" err="1"/>
              <a:t>organisation</a:t>
            </a:r>
            <a:r>
              <a:rPr lang="en-US" dirty="0"/>
              <a:t>? A caregiver? The community?</a:t>
            </a:r>
          </a:p>
          <a:p>
            <a:endParaRPr lang="en-US" dirty="0">
              <a:cs typeface="+mn-lt"/>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40</a:t>
            </a:fld>
            <a:endParaRPr lang="en-US"/>
          </a:p>
        </p:txBody>
      </p:sp>
    </p:spTree>
    <p:extLst>
      <p:ext uri="{BB962C8B-B14F-4D97-AF65-F5344CB8AC3E}">
        <p14:creationId xmlns:p14="http://schemas.microsoft.com/office/powerpoint/2010/main" val="183356051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94EEFA-D71B-5AA2-A85F-346121B24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D73CF-64B8-96AC-4642-E3FD2D0B689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0B16CA-F33B-AD8E-AB65-71C8B134BF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04725F56-945A-6D3A-2B16-5F0F262938AB}"/>
              </a:ext>
            </a:extLst>
          </p:cNvPr>
          <p:cNvSpPr>
            <a:spLocks noGrp="1"/>
          </p:cNvSpPr>
          <p:nvPr>
            <p:ph type="sldNum" sz="quarter" idx="5"/>
          </p:nvPr>
        </p:nvSpPr>
        <p:spPr/>
        <p:txBody>
          <a:bodyPr/>
          <a:lstStyle/>
          <a:p>
            <a:fld id="{C3819B14-7EBD-AB43-AA13-2973AA734271}" type="slidenum">
              <a:rPr lang="en-US" smtClean="0"/>
              <a:t>41</a:t>
            </a:fld>
            <a:endParaRPr lang="en-US"/>
          </a:p>
        </p:txBody>
      </p:sp>
    </p:spTree>
    <p:extLst>
      <p:ext uri="{BB962C8B-B14F-4D97-AF65-F5344CB8AC3E}">
        <p14:creationId xmlns:p14="http://schemas.microsoft.com/office/powerpoint/2010/main" val="27826260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92B772-DEEC-F16B-C4A2-532A97F9E1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11375-F8A2-6940-23D8-B3F50C667B3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4B97B6-C5AE-48BD-41B4-1D56385ED24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D4B3E9F-C686-418C-F4A0-FC7D153EE275}"/>
              </a:ext>
            </a:extLst>
          </p:cNvPr>
          <p:cNvSpPr>
            <a:spLocks noGrp="1"/>
          </p:cNvSpPr>
          <p:nvPr>
            <p:ph type="sldNum" sz="quarter" idx="5"/>
          </p:nvPr>
        </p:nvSpPr>
        <p:spPr/>
        <p:txBody>
          <a:bodyPr/>
          <a:lstStyle/>
          <a:p>
            <a:fld id="{C3819B14-7EBD-AB43-AA13-2973AA734271}" type="slidenum">
              <a:rPr lang="en-US" smtClean="0"/>
              <a:t>42</a:t>
            </a:fld>
            <a:endParaRPr lang="en-US"/>
          </a:p>
        </p:txBody>
      </p:sp>
    </p:spTree>
    <p:extLst>
      <p:ext uri="{BB962C8B-B14F-4D97-AF65-F5344CB8AC3E}">
        <p14:creationId xmlns:p14="http://schemas.microsoft.com/office/powerpoint/2010/main" val="18497502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Advocate (verb)</a:t>
            </a:r>
            <a:r>
              <a:rPr lang="en-US" dirty="0"/>
              <a:t>: to speak up to protect rights.</a:t>
            </a:r>
          </a:p>
          <a:p>
            <a:br>
              <a:rPr lang="en-US" dirty="0"/>
            </a:br>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44</a:t>
            </a:fld>
            <a:endParaRPr lang="en-US"/>
          </a:p>
        </p:txBody>
      </p:sp>
    </p:spTree>
    <p:extLst>
      <p:ext uri="{BB962C8B-B14F-4D97-AF65-F5344CB8AC3E}">
        <p14:creationId xmlns:p14="http://schemas.microsoft.com/office/powerpoint/2010/main" val="961446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GET ATTENTION:</a:t>
            </a:r>
            <a:r>
              <a:rPr lang="en-US" dirty="0"/>
              <a:t> Draw attention to the issue. What barrier needs to change? Who needs to know about it?  [Signpost to old OutRight for how to create a message that gets attention]</a:t>
            </a:r>
          </a:p>
          <a:p>
            <a:endParaRPr lang="en-US" b="1" dirty="0"/>
          </a:p>
          <a:p>
            <a:r>
              <a:rPr lang="en-US" b="1" dirty="0"/>
              <a:t>ASK:</a:t>
            </a:r>
            <a:r>
              <a:rPr lang="en-US" dirty="0"/>
              <a:t> Think about who you need to ask. Which duty bearer has the power to make a difference? What exactly are you asking them to do?  Tip: Revisit the bridges from the Activity 3 and 4 unstoppable children stories, when you identified who helped to make the change.</a:t>
            </a:r>
            <a:endParaRPr lang="en-US"/>
          </a:p>
          <a:p>
            <a:endParaRPr lang="en-US" b="1" dirty="0"/>
          </a:p>
          <a:p>
            <a:r>
              <a:rPr lang="en-US" b="1" dirty="0"/>
              <a:t>ACT:</a:t>
            </a:r>
            <a:r>
              <a:rPr lang="en-US" dirty="0"/>
              <a:t> Take the action. What will you do to get your message heard – a letter, a poster, a speech, a march, an exhibition? </a:t>
            </a:r>
            <a:endParaRPr lang="en-US"/>
          </a:p>
          <a:p>
            <a:endParaRPr lang="en-US" b="1" dirty="0"/>
          </a:p>
          <a:p>
            <a:r>
              <a:rPr lang="en-US" b="1" dirty="0"/>
              <a:t>Share:</a:t>
            </a:r>
            <a:r>
              <a:rPr lang="en-US" dirty="0"/>
              <a:t> Paddington often leaves a trail of marmalade footprints wherever he travels! Just like Paddington leaves his mark, we do the same when we act as changemakers. We leave a trail from the issue we care about, step by step, all the way to the people who can build bridges and make a difference so that all children can enjoy their rights.</a:t>
            </a:r>
            <a:endParaRPr lang="en-US"/>
          </a:p>
          <a:p>
            <a:endParaRPr lang="en-US" dirty="0">
              <a:latin typeface="Aptos"/>
              <a:ea typeface="Calibri"/>
              <a:cs typeface="Calibri"/>
            </a:endParaRPr>
          </a:p>
        </p:txBody>
      </p:sp>
      <p:sp>
        <p:nvSpPr>
          <p:cNvPr id="4" name="Slide Number Placeholder 3"/>
          <p:cNvSpPr>
            <a:spLocks noGrp="1"/>
          </p:cNvSpPr>
          <p:nvPr>
            <p:ph type="sldNum" sz="quarter" idx="5"/>
          </p:nvPr>
        </p:nvSpPr>
        <p:spPr/>
        <p:txBody>
          <a:bodyPr/>
          <a:lstStyle/>
          <a:p>
            <a:fld id="{C3819B14-7EBD-AB43-AA13-2973AA734271}" type="slidenum">
              <a:rPr lang="en-US" smtClean="0"/>
              <a:t>46</a:t>
            </a:fld>
            <a:endParaRPr lang="en-US"/>
          </a:p>
        </p:txBody>
      </p:sp>
    </p:spTree>
    <p:extLst>
      <p:ext uri="{BB962C8B-B14F-4D97-AF65-F5344CB8AC3E}">
        <p14:creationId xmlns:p14="http://schemas.microsoft.com/office/powerpoint/2010/main" val="8148231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General Election was called in 2019, Youth Advisory Board members from UNICEF UK delivered letters to Political Party Leaders in Westminster, calling on them to listen to children and young people’s voices on World Children’s Day.  </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48</a:t>
            </a:fld>
            <a:endParaRPr lang="en-US"/>
          </a:p>
        </p:txBody>
      </p:sp>
    </p:spTree>
    <p:extLst>
      <p:ext uri="{BB962C8B-B14F-4D97-AF65-F5344CB8AC3E}">
        <p14:creationId xmlns:p14="http://schemas.microsoft.com/office/powerpoint/2010/main" val="22314849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part of UNICEF UK’s ongoing efforts to advocate for children’s rights in the UK, Youth Advisory Board members met with Children’s Minister David Johnston MP, to discuss their concerns for children in 2024.  </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49</a:t>
            </a:fld>
            <a:endParaRPr lang="en-US"/>
          </a:p>
        </p:txBody>
      </p:sp>
    </p:spTree>
    <p:extLst>
      <p:ext uri="{BB962C8B-B14F-4D97-AF65-F5344CB8AC3E}">
        <p14:creationId xmlns:p14="http://schemas.microsoft.com/office/powerpoint/2010/main" val="244039034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Youth Advisory Board members from UNICEF UK travelled to the United Nations in Geneva in 2023 during the UNCRC Periodic Review Process, to share their views, alongside other young people, about how children’s rights were being protected and promoted in the UK. </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50</a:t>
            </a:fld>
            <a:endParaRPr lang="en-US"/>
          </a:p>
        </p:txBody>
      </p:sp>
    </p:spTree>
    <p:extLst>
      <p:ext uri="{BB962C8B-B14F-4D97-AF65-F5344CB8AC3E}">
        <p14:creationId xmlns:p14="http://schemas.microsoft.com/office/powerpoint/2010/main" val="7159853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Chingford Primary School invited Sir Ian Duncan Smith MP to their school. They created a booklet about their experience of being a Rights Respecting School and highlighted their campaign about local traffic. Sir Ian Duncan Smith attended and spoke with the children and offered his support for their campaign. </a:t>
            </a:r>
          </a:p>
          <a:p>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51</a:t>
            </a:fld>
            <a:endParaRPr lang="en-US"/>
          </a:p>
        </p:txBody>
      </p:sp>
    </p:spTree>
    <p:extLst>
      <p:ext uri="{BB962C8B-B14F-4D97-AF65-F5344CB8AC3E}">
        <p14:creationId xmlns:p14="http://schemas.microsoft.com/office/powerpoint/2010/main" val="14095759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3D7CF9-BCFC-2464-1BFA-4D93D195C2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3EC799-CD5D-22DF-CD4A-CD96E35BBC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6C28718-A50D-D441-CD27-C6E285EC60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BCB8F659-12FE-3326-5B2E-5E2664EA7F35}"/>
              </a:ext>
            </a:extLst>
          </p:cNvPr>
          <p:cNvSpPr>
            <a:spLocks noGrp="1"/>
          </p:cNvSpPr>
          <p:nvPr>
            <p:ph type="sldNum" sz="quarter" idx="5"/>
          </p:nvPr>
        </p:nvSpPr>
        <p:spPr/>
        <p:txBody>
          <a:bodyPr/>
          <a:lstStyle/>
          <a:p>
            <a:fld id="{C3819B14-7EBD-AB43-AA13-2973AA734271}" type="slidenum">
              <a:rPr lang="en-US" smtClean="0"/>
              <a:t>53</a:t>
            </a:fld>
            <a:endParaRPr lang="en-US"/>
          </a:p>
        </p:txBody>
      </p:sp>
    </p:spTree>
    <p:extLst>
      <p:ext uri="{BB962C8B-B14F-4D97-AF65-F5344CB8AC3E}">
        <p14:creationId xmlns:p14="http://schemas.microsoft.com/office/powerpoint/2010/main" val="2552437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47121-9A4C-B716-9F97-FD073289EF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A598C-223E-2112-499D-0427628F1D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98216FF-AC3C-76B9-9482-F9413CA8FF39}"/>
              </a:ext>
            </a:extLst>
          </p:cNvPr>
          <p:cNvSpPr>
            <a:spLocks noGrp="1"/>
          </p:cNvSpPr>
          <p:nvPr>
            <p:ph type="body" idx="1"/>
          </p:nvPr>
        </p:nvSpPr>
        <p:spPr/>
        <p:txBody>
          <a:bodyPr/>
          <a:lstStyle/>
          <a:p>
            <a:pPr>
              <a:defRPr/>
            </a:pPr>
            <a:endParaRPr lang="en-GB" b="1" dirty="0">
              <a:solidFill>
                <a:srgbClr val="474747"/>
              </a:solidFill>
              <a:highlight>
                <a:srgbClr val="FFFFFF"/>
              </a:highlight>
            </a:endParaRPr>
          </a:p>
        </p:txBody>
      </p:sp>
      <p:sp>
        <p:nvSpPr>
          <p:cNvPr id="4" name="Slide Number Placeholder 3">
            <a:extLst>
              <a:ext uri="{FF2B5EF4-FFF2-40B4-BE49-F238E27FC236}">
                <a16:creationId xmlns:a16="http://schemas.microsoft.com/office/drawing/2014/main" id="{0D1EB932-C399-E5E6-DF73-7E01F765E062}"/>
              </a:ext>
            </a:extLst>
          </p:cNvPr>
          <p:cNvSpPr>
            <a:spLocks noGrp="1"/>
          </p:cNvSpPr>
          <p:nvPr>
            <p:ph type="sldNum" sz="quarter" idx="5"/>
          </p:nvPr>
        </p:nvSpPr>
        <p:spPr/>
        <p:txBody>
          <a:bodyPr/>
          <a:lstStyle/>
          <a:p>
            <a:fld id="{C3819B14-7EBD-AB43-AA13-2973AA734271}" type="slidenum">
              <a:rPr lang="en-US" smtClean="0"/>
              <a:t>5</a:t>
            </a:fld>
            <a:endParaRPr lang="en-US"/>
          </a:p>
        </p:txBody>
      </p:sp>
    </p:spTree>
    <p:extLst>
      <p:ext uri="{BB962C8B-B14F-4D97-AF65-F5344CB8AC3E}">
        <p14:creationId xmlns:p14="http://schemas.microsoft.com/office/powerpoint/2010/main" val="18089612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C414D-2519-1E85-A0AE-11A05E8844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C6901A-1393-427C-3E17-010E0D0D13E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367335-C8FB-7C32-BDA8-C72EA28DBCC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F505111B-B39A-723E-B33E-5A4BCF55F4A8}"/>
              </a:ext>
            </a:extLst>
          </p:cNvPr>
          <p:cNvSpPr>
            <a:spLocks noGrp="1"/>
          </p:cNvSpPr>
          <p:nvPr>
            <p:ph type="sldNum" sz="quarter" idx="5"/>
          </p:nvPr>
        </p:nvSpPr>
        <p:spPr/>
        <p:txBody>
          <a:bodyPr/>
          <a:lstStyle/>
          <a:p>
            <a:fld id="{C3819B14-7EBD-AB43-AA13-2973AA734271}" type="slidenum">
              <a:rPr lang="en-US" smtClean="0"/>
              <a:t>54</a:t>
            </a:fld>
            <a:endParaRPr lang="en-US"/>
          </a:p>
        </p:txBody>
      </p:sp>
    </p:spTree>
    <p:extLst>
      <p:ext uri="{BB962C8B-B14F-4D97-AF65-F5344CB8AC3E}">
        <p14:creationId xmlns:p14="http://schemas.microsoft.com/office/powerpoint/2010/main" val="31921216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886F8A-AE9C-0E99-74D5-D6277691F2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E09E6-7745-50DC-B819-633A816CDEE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0173B63-1F8A-5D1C-527C-096C5E3FE633}"/>
              </a:ext>
            </a:extLst>
          </p:cNvPr>
          <p:cNvSpPr>
            <a:spLocks noGrp="1"/>
          </p:cNvSpPr>
          <p:nvPr>
            <p:ph type="body" idx="1"/>
          </p:nvPr>
        </p:nvSpPr>
        <p:spPr/>
        <p:txBody>
          <a:bodyPr/>
          <a:lstStyle/>
          <a:p>
            <a:pPr>
              <a:defRPr/>
            </a:pPr>
            <a:endParaRPr lang="en-GB" dirty="0">
              <a:solidFill>
                <a:srgbClr val="474747"/>
              </a:solidFill>
              <a:highlight>
                <a:srgbClr val="FFFFFF"/>
              </a:highlight>
              <a:latin typeface="Aptos"/>
            </a:endParaRPr>
          </a:p>
        </p:txBody>
      </p:sp>
      <p:sp>
        <p:nvSpPr>
          <p:cNvPr id="4" name="Slide Number Placeholder 3">
            <a:extLst>
              <a:ext uri="{FF2B5EF4-FFF2-40B4-BE49-F238E27FC236}">
                <a16:creationId xmlns:a16="http://schemas.microsoft.com/office/drawing/2014/main" id="{493CD649-0670-4837-00F8-DBD938D9933A}"/>
              </a:ext>
            </a:extLst>
          </p:cNvPr>
          <p:cNvSpPr>
            <a:spLocks noGrp="1"/>
          </p:cNvSpPr>
          <p:nvPr>
            <p:ph type="sldNum" sz="quarter" idx="5"/>
          </p:nvPr>
        </p:nvSpPr>
        <p:spPr/>
        <p:txBody>
          <a:bodyPr/>
          <a:lstStyle/>
          <a:p>
            <a:fld id="{C3819B14-7EBD-AB43-AA13-2973AA734271}" type="slidenum">
              <a:rPr lang="en-US" smtClean="0"/>
              <a:t>56</a:t>
            </a:fld>
            <a:endParaRPr lang="en-US"/>
          </a:p>
        </p:txBody>
      </p:sp>
    </p:spTree>
    <p:extLst>
      <p:ext uri="{BB962C8B-B14F-4D97-AF65-F5344CB8AC3E}">
        <p14:creationId xmlns:p14="http://schemas.microsoft.com/office/powerpoint/2010/main" val="254810813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group to talk about what they'll do to share their display.</a:t>
            </a:r>
          </a:p>
          <a:p>
            <a:br>
              <a:rPr lang="en-US" dirty="0"/>
            </a:br>
            <a:endParaRPr lang="en-US" dirty="0"/>
          </a:p>
        </p:txBody>
      </p:sp>
      <p:sp>
        <p:nvSpPr>
          <p:cNvPr id="4" name="Slide Number Placeholder 3"/>
          <p:cNvSpPr>
            <a:spLocks noGrp="1"/>
          </p:cNvSpPr>
          <p:nvPr>
            <p:ph type="sldNum" sz="quarter" idx="5"/>
          </p:nvPr>
        </p:nvSpPr>
        <p:spPr/>
        <p:txBody>
          <a:bodyPr/>
          <a:lstStyle/>
          <a:p>
            <a:fld id="{C3819B14-7EBD-AB43-AA13-2973AA734271}" type="slidenum">
              <a:rPr lang="en-US" smtClean="0"/>
              <a:t>57</a:t>
            </a:fld>
            <a:endParaRPr lang="en-US"/>
          </a:p>
        </p:txBody>
      </p:sp>
    </p:spTree>
    <p:extLst>
      <p:ext uri="{BB962C8B-B14F-4D97-AF65-F5344CB8AC3E}">
        <p14:creationId xmlns:p14="http://schemas.microsoft.com/office/powerpoint/2010/main" val="4021052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FB433-F0EB-5786-43B0-030A843AE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15BC6-C650-83F1-9681-6B0B0679B1A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B5F0EFF-2496-2F5D-166A-8C6BF6DC81E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0F2069D2-F754-8F10-B8E3-CD9084DC60D0}"/>
              </a:ext>
            </a:extLst>
          </p:cNvPr>
          <p:cNvSpPr>
            <a:spLocks noGrp="1"/>
          </p:cNvSpPr>
          <p:nvPr>
            <p:ph type="sldNum" sz="quarter" idx="5"/>
          </p:nvPr>
        </p:nvSpPr>
        <p:spPr/>
        <p:txBody>
          <a:bodyPr/>
          <a:lstStyle/>
          <a:p>
            <a:fld id="{C3819B14-7EBD-AB43-AA13-2973AA734271}" type="slidenum">
              <a:rPr lang="en-US" smtClean="0"/>
              <a:t>6</a:t>
            </a:fld>
            <a:endParaRPr lang="en-US"/>
          </a:p>
        </p:txBody>
      </p:sp>
    </p:spTree>
    <p:extLst>
      <p:ext uri="{BB962C8B-B14F-4D97-AF65-F5344CB8AC3E}">
        <p14:creationId xmlns:p14="http://schemas.microsoft.com/office/powerpoint/2010/main" val="41353447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FAEC6-F9C4-F1B1-6970-FFE1794CB9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9FAF03-3C16-237D-B301-0D1992D9A8F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11CBDAD-6921-BBF9-280F-F943EFF12C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74747"/>
              </a:solidFill>
              <a:highlight>
                <a:srgbClr val="FFFFFF"/>
              </a:highlight>
              <a:latin typeface="Montserrat"/>
            </a:endParaRPr>
          </a:p>
        </p:txBody>
      </p:sp>
      <p:sp>
        <p:nvSpPr>
          <p:cNvPr id="4" name="Slide Number Placeholder 3">
            <a:extLst>
              <a:ext uri="{FF2B5EF4-FFF2-40B4-BE49-F238E27FC236}">
                <a16:creationId xmlns:a16="http://schemas.microsoft.com/office/drawing/2014/main" id="{B5798A87-0FE8-1D2D-F1D5-815BE0B734E0}"/>
              </a:ext>
            </a:extLst>
          </p:cNvPr>
          <p:cNvSpPr>
            <a:spLocks noGrp="1"/>
          </p:cNvSpPr>
          <p:nvPr>
            <p:ph type="sldNum" sz="quarter" idx="5"/>
          </p:nvPr>
        </p:nvSpPr>
        <p:spPr/>
        <p:txBody>
          <a:bodyPr/>
          <a:lstStyle/>
          <a:p>
            <a:fld id="{C3819B14-7EBD-AB43-AA13-2973AA734271}" type="slidenum">
              <a:rPr lang="en-US" smtClean="0"/>
              <a:t>7</a:t>
            </a:fld>
            <a:endParaRPr lang="en-US"/>
          </a:p>
        </p:txBody>
      </p:sp>
    </p:spTree>
    <p:extLst>
      <p:ext uri="{BB962C8B-B14F-4D97-AF65-F5344CB8AC3E}">
        <p14:creationId xmlns:p14="http://schemas.microsoft.com/office/powerpoint/2010/main" val="18962293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F254E-30F0-92F9-4AD3-7F63719F61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67F3C9-9C48-AAD7-3BE7-90FBBCF401C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1B8FE23-D477-B588-289B-8DD4B143BE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1C2D73-DB9C-5565-D722-26E17F0BB473}"/>
              </a:ext>
            </a:extLst>
          </p:cNvPr>
          <p:cNvSpPr>
            <a:spLocks noGrp="1"/>
          </p:cNvSpPr>
          <p:nvPr>
            <p:ph type="sldNum" sz="quarter" idx="5"/>
          </p:nvPr>
        </p:nvSpPr>
        <p:spPr/>
        <p:txBody>
          <a:bodyPr/>
          <a:lstStyle/>
          <a:p>
            <a:fld id="{C3819B14-7EBD-AB43-AA13-2973AA734271}" type="slidenum">
              <a:rPr lang="en-US" smtClean="0"/>
              <a:t>8</a:t>
            </a:fld>
            <a:endParaRPr lang="en-US"/>
          </a:p>
        </p:txBody>
      </p:sp>
    </p:spTree>
    <p:extLst>
      <p:ext uri="{BB962C8B-B14F-4D97-AF65-F5344CB8AC3E}">
        <p14:creationId xmlns:p14="http://schemas.microsoft.com/office/powerpoint/2010/main" val="3894442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7D7233-6A56-6210-03E5-6DD926E020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2DFA5-AFB5-411E-8512-D8FDFADB1FA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E1AE526-C204-CDB1-6FB1-720CADD216FD}"/>
              </a:ext>
            </a:extLst>
          </p:cNvPr>
          <p:cNvSpPr>
            <a:spLocks noGrp="1"/>
          </p:cNvSpPr>
          <p:nvPr>
            <p:ph type="body" idx="1"/>
          </p:nvPr>
        </p:nvSpPr>
        <p:spPr/>
        <p:txBody>
          <a:bodyPr/>
          <a:lstStyle/>
          <a:p>
            <a:pPr>
              <a:defRPr/>
            </a:pPr>
            <a:endParaRPr lang="en-GB" dirty="0">
              <a:solidFill>
                <a:srgbClr val="474747"/>
              </a:solidFill>
              <a:highlight>
                <a:srgbClr val="FFFFFF"/>
              </a:highlight>
              <a:latin typeface="Aptos"/>
            </a:endParaRPr>
          </a:p>
        </p:txBody>
      </p:sp>
      <p:sp>
        <p:nvSpPr>
          <p:cNvPr id="4" name="Slide Number Placeholder 3">
            <a:extLst>
              <a:ext uri="{FF2B5EF4-FFF2-40B4-BE49-F238E27FC236}">
                <a16:creationId xmlns:a16="http://schemas.microsoft.com/office/drawing/2014/main" id="{A0484389-63A1-E7E7-9953-7C6EB4423A20}"/>
              </a:ext>
            </a:extLst>
          </p:cNvPr>
          <p:cNvSpPr>
            <a:spLocks noGrp="1"/>
          </p:cNvSpPr>
          <p:nvPr>
            <p:ph type="sldNum" sz="quarter" idx="5"/>
          </p:nvPr>
        </p:nvSpPr>
        <p:spPr/>
        <p:txBody>
          <a:bodyPr/>
          <a:lstStyle/>
          <a:p>
            <a:fld id="{C3819B14-7EBD-AB43-AA13-2973AA734271}" type="slidenum">
              <a:rPr lang="en-US" smtClean="0"/>
              <a:t>9</a:t>
            </a:fld>
            <a:endParaRPr lang="en-US"/>
          </a:p>
        </p:txBody>
      </p:sp>
    </p:spTree>
    <p:extLst>
      <p:ext uri="{BB962C8B-B14F-4D97-AF65-F5344CB8AC3E}">
        <p14:creationId xmlns:p14="http://schemas.microsoft.com/office/powerpoint/2010/main" val="328479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2137988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6162373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lgn="ctr">
              <a:buNone/>
              <a:defRPr sz="2200" i="1"/>
            </a:lvl1pPr>
          </a:lstStyle>
          <a:p>
            <a:r>
              <a:rPr lang="en-US" dirty="0"/>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146590786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82FC84-E6A0-4B18-21B3-F2C30D137D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31EFB5E2-3C14-68AF-3CB7-D4196A37B07A}"/>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21370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9FFB7740-302E-4E03-63BA-ABC754DF963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60593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5F3E893-8CC6-B568-BE07-C8F8B25761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5AD9C9C-B0E8-2E0F-2B9D-7B17F780A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9F092D1A-3C9A-110C-6788-4B8987C12844}"/>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415358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45F8DE07-C264-1F13-8F22-539471573E1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34210599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814C099-409B-D3E3-330E-3B7CD143771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1831473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Image-horizontal +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itle 1">
            <a:extLst>
              <a:ext uri="{FF2B5EF4-FFF2-40B4-BE49-F238E27FC236}">
                <a16:creationId xmlns:a16="http://schemas.microsoft.com/office/drawing/2014/main" id="{E9B78D49-94AB-2C9C-0DFE-EE455DCC4198}"/>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5020FEC5-01A9-5696-8300-A8948990CEE4}"/>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9" name="Text Placeholder 3">
            <a:extLst>
              <a:ext uri="{FF2B5EF4-FFF2-40B4-BE49-F238E27FC236}">
                <a16:creationId xmlns:a16="http://schemas.microsoft.com/office/drawing/2014/main" id="{96178D53-FDB6-BCCB-73AE-D47A5320A3F8}"/>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58896894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objTx" preserve="1">
  <p:cSld name="Text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8E8552F-7221-0985-C54F-0944E2266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7" name="Slide Number Placeholder 6">
            <a:extLst>
              <a:ext uri="{FF2B5EF4-FFF2-40B4-BE49-F238E27FC236}">
                <a16:creationId xmlns:a16="http://schemas.microsoft.com/office/drawing/2014/main" id="{B88362D9-67B0-7233-5DC8-DF3EE7645ABF}"/>
              </a:ext>
            </a:extLst>
          </p:cNvPr>
          <p:cNvSpPr>
            <a:spLocks noGrp="1"/>
          </p:cNvSpPr>
          <p:nvPr>
            <p:ph type="sldNum" sz="quarter" idx="12"/>
          </p:nvPr>
        </p:nvSpPr>
        <p:spPr>
          <a:xfrm>
            <a:off x="10946920" y="6356350"/>
            <a:ext cx="406879" cy="365125"/>
          </a:xfrm>
          <a:prstGeom prst="rect">
            <a:avLst/>
          </a:prstGeom>
        </p:spPr>
        <p:txBody>
          <a:bodyPr/>
          <a:lstStyle/>
          <a:p>
            <a:fld id="{BB52F340-704D-2E45-8689-48336A1F9803}" type="slidenum">
              <a:rPr lang="en-US" smtClean="0"/>
              <a:t>‹#›</a:t>
            </a:fld>
            <a:endParaRPr lang="en-US"/>
          </a:p>
        </p:txBody>
      </p:sp>
      <p:sp>
        <p:nvSpPr>
          <p:cNvPr id="5" name="Slide Number Placeholder 5">
            <a:extLst>
              <a:ext uri="{FF2B5EF4-FFF2-40B4-BE49-F238E27FC236}">
                <a16:creationId xmlns:a16="http://schemas.microsoft.com/office/drawing/2014/main" id="{EE0738F9-26C0-1BE5-9D51-E8270421744D}"/>
              </a:ext>
            </a:extLst>
          </p:cNvPr>
          <p:cNvSpPr txBox="1">
            <a:spLocks/>
          </p:cNvSpPr>
          <p:nvPr userDrawn="1"/>
        </p:nvSpPr>
        <p:spPr>
          <a:xfrm>
            <a:off x="6731668" y="6356350"/>
            <a:ext cx="4622131"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5142960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Text + imag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013A36BB-CB3D-F369-A399-845C608D77C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8" name="Picture Placeholder 2">
            <a:extLst>
              <a:ext uri="{FF2B5EF4-FFF2-40B4-BE49-F238E27FC236}">
                <a16:creationId xmlns:a16="http://schemas.microsoft.com/office/drawing/2014/main" id="{FEE3479A-E583-BCF1-450F-671E4FA2DC9D}"/>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Text Placeholder 3">
            <a:extLst>
              <a:ext uri="{FF2B5EF4-FFF2-40B4-BE49-F238E27FC236}">
                <a16:creationId xmlns:a16="http://schemas.microsoft.com/office/drawing/2014/main" id="{2AFBD718-6C62-56F2-BBE4-8F22A286C5B4}"/>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2" name="Slide Number Placeholder 5">
            <a:extLst>
              <a:ext uri="{FF2B5EF4-FFF2-40B4-BE49-F238E27FC236}">
                <a16:creationId xmlns:a16="http://schemas.microsoft.com/office/drawing/2014/main" id="{F1D65A2E-5357-5EB0-1923-B5F8EDA51B81}"/>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393687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59"/>
            <a:ext cx="7331075" cy="4080827"/>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968826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97457538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Long-form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969030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42E2D5-EB32-C6F9-A396-7105CDBEFDAD}"/>
              </a:ext>
            </a:extLst>
          </p:cNvPr>
          <p:cNvSpPr/>
          <p:nvPr userDrawn="1"/>
        </p:nvSpPr>
        <p:spPr>
          <a:xfrm>
            <a:off x="8797389"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00B307-40CE-F189-3C56-FBA021AF7235}"/>
              </a:ext>
            </a:extLst>
          </p:cNvPr>
          <p:cNvSpPr/>
          <p:nvPr userDrawn="1"/>
        </p:nvSpPr>
        <p:spPr>
          <a:xfrm>
            <a:off x="6144326"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26150040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531"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72481E3D-751E-0B2E-365A-CBD27F5DC4FC}"/>
              </a:ext>
            </a:extLst>
          </p:cNvPr>
          <p:cNvSpPr/>
          <p:nvPr userDrawn="1"/>
        </p:nvSpPr>
        <p:spPr>
          <a:xfrm>
            <a:off x="7870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4">
            <a:extLst>
              <a:ext uri="{FF2B5EF4-FFF2-40B4-BE49-F238E27FC236}">
                <a16:creationId xmlns:a16="http://schemas.microsoft.com/office/drawing/2014/main" id="{FBEE18D6-1D84-8BC5-1E64-1CB41F8587C1}"/>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6" name="Oval 5">
            <a:extLst>
              <a:ext uri="{FF2B5EF4-FFF2-40B4-BE49-F238E27FC236}">
                <a16:creationId xmlns:a16="http://schemas.microsoft.com/office/drawing/2014/main" id="{1269A237-2A6F-620A-955C-1FE18B7E6A73}"/>
              </a:ext>
            </a:extLst>
          </p:cNvPr>
          <p:cNvSpPr/>
          <p:nvPr userDrawn="1"/>
        </p:nvSpPr>
        <p:spPr>
          <a:xfrm>
            <a:off x="3001531"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4">
            <a:extLst>
              <a:ext uri="{FF2B5EF4-FFF2-40B4-BE49-F238E27FC236}">
                <a16:creationId xmlns:a16="http://schemas.microsoft.com/office/drawing/2014/main" id="{FE2FE9B5-8FCF-64DF-FABA-313C76EB0F36}"/>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8" name="Oval 7">
            <a:extLst>
              <a:ext uri="{FF2B5EF4-FFF2-40B4-BE49-F238E27FC236}">
                <a16:creationId xmlns:a16="http://schemas.microsoft.com/office/drawing/2014/main" id="{EF44DF45-9AD9-A19B-AEB3-DF4197941B9D}"/>
              </a:ext>
            </a:extLst>
          </p:cNvPr>
          <p:cNvSpPr/>
          <p:nvPr userDrawn="1"/>
        </p:nvSpPr>
        <p:spPr>
          <a:xfrm>
            <a:off x="51304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icture Placeholder 4">
            <a:extLst>
              <a:ext uri="{FF2B5EF4-FFF2-40B4-BE49-F238E27FC236}">
                <a16:creationId xmlns:a16="http://schemas.microsoft.com/office/drawing/2014/main" id="{275B8DEF-7266-0E71-AF1B-861B5CBB7B51}"/>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0" name="Oval 9">
            <a:extLst>
              <a:ext uri="{FF2B5EF4-FFF2-40B4-BE49-F238E27FC236}">
                <a16:creationId xmlns:a16="http://schemas.microsoft.com/office/drawing/2014/main" id="{88047952-810D-BCA1-26B2-A5F5EE44541F}"/>
              </a:ext>
            </a:extLst>
          </p:cNvPr>
          <p:cNvSpPr/>
          <p:nvPr userDrawn="1"/>
        </p:nvSpPr>
        <p:spPr>
          <a:xfrm>
            <a:off x="7362168"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Picture Placeholder 4">
            <a:extLst>
              <a:ext uri="{FF2B5EF4-FFF2-40B4-BE49-F238E27FC236}">
                <a16:creationId xmlns:a16="http://schemas.microsoft.com/office/drawing/2014/main" id="{0B092F7F-9437-24DF-1E29-CD0799478C81}"/>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7" name="Oval 16">
            <a:extLst>
              <a:ext uri="{FF2B5EF4-FFF2-40B4-BE49-F238E27FC236}">
                <a16:creationId xmlns:a16="http://schemas.microsoft.com/office/drawing/2014/main" id="{D09176D0-DF79-3503-36D4-9FC38554555C}"/>
              </a:ext>
            </a:extLst>
          </p:cNvPr>
          <p:cNvSpPr/>
          <p:nvPr userDrawn="1"/>
        </p:nvSpPr>
        <p:spPr>
          <a:xfrm>
            <a:off x="9545372"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icture Placeholder 4">
            <a:extLst>
              <a:ext uri="{FF2B5EF4-FFF2-40B4-BE49-F238E27FC236}">
                <a16:creationId xmlns:a16="http://schemas.microsoft.com/office/drawing/2014/main" id="{13CC26EA-5829-6659-FB3D-EE9C0FDC1A99}"/>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7696450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userDrawn="1">
  <p:cSld name="Picture + Text -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6" name="Text Placeholder 3">
            <a:extLst>
              <a:ext uri="{FF2B5EF4-FFF2-40B4-BE49-F238E27FC236}">
                <a16:creationId xmlns:a16="http://schemas.microsoft.com/office/drawing/2014/main" id="{53F930F4-CB47-9ECD-CD6E-518625F05361}"/>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40926072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4657274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2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16616099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2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3848315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5154086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28701836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Boxing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lvl1pPr>
          </a:lstStyle>
          <a:p>
            <a:pPr lvl="0"/>
            <a:r>
              <a:rPr lang="en-US"/>
              <a:t>Body text</a:t>
            </a:r>
          </a:p>
        </p:txBody>
      </p:sp>
    </p:spTree>
    <p:extLst>
      <p:ext uri="{BB962C8B-B14F-4D97-AF65-F5344CB8AC3E}">
        <p14:creationId xmlns:p14="http://schemas.microsoft.com/office/powerpoint/2010/main" val="30662242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p:nvPr userDrawn="1"/>
        </p:nvCxnSpPr>
        <p:spPr>
          <a:xfrm flipV="1">
            <a:off x="3336437"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3CD652-B39E-0812-0C71-A428C3514055}"/>
              </a:ext>
            </a:extLst>
          </p:cNvPr>
          <p:cNvCxnSpPr>
            <a:cxnSpLocks/>
          </p:cNvCxnSpPr>
          <p:nvPr userDrawn="1"/>
        </p:nvCxnSpPr>
        <p:spPr>
          <a:xfrm flipV="1">
            <a:off x="6096000"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855564"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961608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40629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accent1"/>
          </a:solidFill>
        </p:spPr>
        <p:txBody>
          <a:bodyPr wrap="none" lIns="180000" tIns="251999" rIns="180000" bIns="180000">
            <a:noAutofit/>
          </a:bodyPr>
          <a:lstStyle>
            <a:lvl1pPr>
              <a:defRPr sz="4800">
                <a:solidFill>
                  <a:schemeClr val="tx1"/>
                </a:solidFill>
              </a:defRPr>
            </a:lvl1pPr>
          </a:lstStyle>
          <a:p>
            <a:r>
              <a:rPr lang="en-US"/>
              <a:t>Presentation title here</a:t>
            </a:r>
          </a:p>
        </p:txBody>
      </p:sp>
    </p:spTree>
    <p:extLst>
      <p:ext uri="{BB962C8B-B14F-4D97-AF65-F5344CB8AC3E}">
        <p14:creationId xmlns:p14="http://schemas.microsoft.com/office/powerpoint/2010/main" val="1696581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Section-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7433894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Tree>
    <p:extLst>
      <p:ext uri="{BB962C8B-B14F-4D97-AF65-F5344CB8AC3E}">
        <p14:creationId xmlns:p14="http://schemas.microsoft.com/office/powerpoint/2010/main" val="40191619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37255684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5" name="Title 1">
            <a:extLst>
              <a:ext uri="{FF2B5EF4-FFF2-40B4-BE49-F238E27FC236}">
                <a16:creationId xmlns:a16="http://schemas.microsoft.com/office/drawing/2014/main" id="{49A3AA54-CC7C-B8C9-78A6-B0AB8F83FCB5}"/>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8813751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25007991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solidFill>
                  <a:schemeClr val="accent1"/>
                </a:solidFill>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315260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accent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20434084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picTx" preserve="1">
  <p:cSld name="Picture +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393219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Picture + Text -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E08B1-EAF3-9E73-0DF7-64C6DAC283A6}"/>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F33CF6-DA5C-2344-D5FF-AF16A0325B3E}"/>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6" name="Text Placeholder 3">
            <a:extLst>
              <a:ext uri="{FF2B5EF4-FFF2-40B4-BE49-F238E27FC236}">
                <a16:creationId xmlns:a16="http://schemas.microsoft.com/office/drawing/2014/main" id="{53F930F4-CB47-9ECD-CD6E-518625F05361}"/>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082666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Presentation - 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20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925456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14466275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C82FC84-E6A0-4B18-21B3-F2C30D137DF5}"/>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E2AEC272-8C97-8F36-4B0D-C0FC2D97CEF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676448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45343176-C7AF-D095-8757-684C7FF8C6C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6051209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2" spcCol="72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8175677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ongform - 3 collu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565847"/>
            <a:ext cx="10515600" cy="82391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8199" y="1535461"/>
            <a:ext cx="10515600" cy="404851"/>
          </a:xfrm>
        </p:spPr>
        <p:txBody>
          <a:bodyPr anchor="t" anchorCtr="0">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hasCustomPrompt="1"/>
          </p:nvPr>
        </p:nvSpPr>
        <p:spPr>
          <a:xfrm>
            <a:off x="865189" y="2139949"/>
            <a:ext cx="10488610" cy="3993221"/>
          </a:xfrm>
        </p:spPr>
        <p:txBody>
          <a:bodyPr numCol="3" spcCol="360000">
            <a:normAutofit/>
          </a:bodyPr>
          <a:lstStyle>
            <a:lvl1pPr marL="0" indent="0">
              <a:buNone/>
              <a:defRPr sz="1600"/>
            </a:lvl1pPr>
          </a:lstStyle>
          <a:p>
            <a:pPr lvl="0"/>
            <a:r>
              <a:rPr lang="en-GB"/>
              <a:t>Click to edit text</a:t>
            </a:r>
            <a:endParaRPr lang="en-US"/>
          </a:p>
        </p:txBody>
      </p:sp>
      <p:sp>
        <p:nvSpPr>
          <p:cNvPr id="7" name="Slide Number Placeholder 5">
            <a:extLst>
              <a:ext uri="{FF2B5EF4-FFF2-40B4-BE49-F238E27FC236}">
                <a16:creationId xmlns:a16="http://schemas.microsoft.com/office/drawing/2014/main" id="{3A2066DE-452E-3998-D1B1-CD0D444DFE28}"/>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599801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0D81D9D7-0D08-F9C9-1AA5-BEA10105B76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242165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D5403491-5D32-BBBF-5D4E-127344E3112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31378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59"/>
            <a:ext cx="7331075" cy="4080828"/>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207760665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Longform-text over image">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FE81E805-9367-4E61-038F-D42C046F72B9}"/>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2" name="Title 1">
            <a:extLst>
              <a:ext uri="{FF2B5EF4-FFF2-40B4-BE49-F238E27FC236}">
                <a16:creationId xmlns:a16="http://schemas.microsoft.com/office/drawing/2014/main" id="{C6C51173-E05A-636B-0D08-29A2CF504FF1}"/>
              </a:ext>
            </a:extLst>
          </p:cNvPr>
          <p:cNvSpPr>
            <a:spLocks noGrp="1"/>
          </p:cNvSpPr>
          <p:nvPr>
            <p:ph type="title" hasCustomPrompt="1"/>
          </p:nvPr>
        </p:nvSpPr>
        <p:spPr>
          <a:xfrm>
            <a:off x="479386" y="527170"/>
            <a:ext cx="5111186" cy="5829180"/>
          </a:xfrm>
          <a:solidFill>
            <a:schemeClr val="bg1">
              <a:alpha val="60000"/>
            </a:schemeClr>
          </a:solidFill>
        </p:spPr>
        <p:txBody>
          <a:bodyPr lIns="180000" tIns="180000" rIns="180000" bIns="180000" anchor="t"/>
          <a:lstStyle/>
          <a:p>
            <a:r>
              <a:rPr lang="en-GB"/>
              <a:t>Click to add title</a:t>
            </a:r>
            <a:endParaRPr lang="en-US"/>
          </a:p>
        </p:txBody>
      </p:sp>
      <p:sp>
        <p:nvSpPr>
          <p:cNvPr id="3" name="Slide Number Placeholder 2">
            <a:extLst>
              <a:ext uri="{FF2B5EF4-FFF2-40B4-BE49-F238E27FC236}">
                <a16:creationId xmlns:a16="http://schemas.microsoft.com/office/drawing/2014/main" id="{F24FFDA0-1FB8-13E6-C504-42DB195F6DBD}"/>
              </a:ext>
            </a:extLst>
          </p:cNvPr>
          <p:cNvSpPr>
            <a:spLocks noGrp="1"/>
          </p:cNvSpPr>
          <p:nvPr>
            <p:ph type="sldNum" sz="quarter" idx="10"/>
          </p:nvPr>
        </p:nvSpPr>
        <p:spPr/>
        <p:txBody>
          <a:bodyPr/>
          <a:lstStyle/>
          <a:p>
            <a:r>
              <a:rPr lang="en-US"/>
              <a:t>Brand PowerPoint Template | </a:t>
            </a:r>
            <a:fld id="{BB52F340-704D-2E45-8689-48336A1F9803}" type="slidenum">
              <a:rPr lang="en-US" smtClean="0"/>
              <a:pPr/>
              <a:t>‹#›</a:t>
            </a:fld>
            <a:endParaRPr lang="en-US"/>
          </a:p>
        </p:txBody>
      </p:sp>
      <p:sp>
        <p:nvSpPr>
          <p:cNvPr id="6" name="Text Placeholder 5">
            <a:extLst>
              <a:ext uri="{FF2B5EF4-FFF2-40B4-BE49-F238E27FC236}">
                <a16:creationId xmlns:a16="http://schemas.microsoft.com/office/drawing/2014/main" id="{5B01BF38-F75A-4DB1-F8AF-77A0F37DFFDC}"/>
              </a:ext>
            </a:extLst>
          </p:cNvPr>
          <p:cNvSpPr>
            <a:spLocks noGrp="1"/>
          </p:cNvSpPr>
          <p:nvPr>
            <p:ph type="body" sz="quarter" idx="13" hasCustomPrompt="1"/>
          </p:nvPr>
        </p:nvSpPr>
        <p:spPr>
          <a:xfrm>
            <a:off x="739997" y="1493134"/>
            <a:ext cx="4491759" cy="4514127"/>
          </a:xfrm>
        </p:spPr>
        <p:txBody>
          <a:bodyPr>
            <a:normAutofit/>
          </a:bodyPr>
          <a:lstStyle>
            <a:lvl1pPr marL="0" indent="0">
              <a:buNone/>
              <a:defRPr sz="1400">
                <a:solidFill>
                  <a:schemeClr val="tx1"/>
                </a:solidFill>
              </a:defRPr>
            </a:lvl1pPr>
            <a:lvl2pPr marL="457200" indent="0">
              <a:buNone/>
              <a:defRPr sz="1400">
                <a:solidFill>
                  <a:schemeClr val="tx1"/>
                </a:solidFill>
              </a:defRPr>
            </a:lvl2pPr>
            <a:lvl3pPr marL="914400" indent="0">
              <a:buNone/>
              <a:defRPr sz="1400">
                <a:solidFill>
                  <a:schemeClr val="tx1"/>
                </a:solidFill>
              </a:defRPr>
            </a:lvl3pPr>
            <a:lvl4pPr marL="1371600" indent="0">
              <a:buNone/>
              <a:defRPr sz="1400">
                <a:solidFill>
                  <a:schemeClr val="tx1"/>
                </a:solidFill>
              </a:defRPr>
            </a:lvl4pPr>
            <a:lvl5pPr marL="1828800" indent="0">
              <a:buNone/>
              <a:defRPr sz="1400">
                <a:solidFill>
                  <a:schemeClr val="tx1"/>
                </a:solidFill>
              </a:defRPr>
            </a:lvl5pPr>
          </a:lstStyle>
          <a:p>
            <a:pPr lvl="0"/>
            <a:r>
              <a:rPr lang="en-GB"/>
              <a:t>Click to add body copy.</a:t>
            </a:r>
            <a:endParaRPr lang="en-US"/>
          </a:p>
        </p:txBody>
      </p:sp>
    </p:spTree>
    <p:extLst>
      <p:ext uri="{BB962C8B-B14F-4D97-AF65-F5344CB8AC3E}">
        <p14:creationId xmlns:p14="http://schemas.microsoft.com/office/powerpoint/2010/main" val="2205967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Long-form - section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18602548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085"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1D9C402B-3032-E591-E5F7-D401124BF9A1}"/>
              </a:ext>
            </a:extLst>
          </p:cNvPr>
          <p:cNvSpPr/>
          <p:nvPr userDrawn="1"/>
        </p:nvSpPr>
        <p:spPr>
          <a:xfrm>
            <a:off x="7870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7931B064-92D5-21F7-E6C8-8CCA217A0393}"/>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7" name="Oval 6">
            <a:extLst>
              <a:ext uri="{FF2B5EF4-FFF2-40B4-BE49-F238E27FC236}">
                <a16:creationId xmlns:a16="http://schemas.microsoft.com/office/drawing/2014/main" id="{7FAB3306-97F8-3E80-5A0F-5FA948CDA839}"/>
              </a:ext>
            </a:extLst>
          </p:cNvPr>
          <p:cNvSpPr/>
          <p:nvPr userDrawn="1"/>
        </p:nvSpPr>
        <p:spPr>
          <a:xfrm>
            <a:off x="3001531"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4">
            <a:extLst>
              <a:ext uri="{FF2B5EF4-FFF2-40B4-BE49-F238E27FC236}">
                <a16:creationId xmlns:a16="http://schemas.microsoft.com/office/drawing/2014/main" id="{9E28EED1-7808-BF71-630B-71C16BCEB8CD}"/>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9" name="Oval 8">
            <a:extLst>
              <a:ext uri="{FF2B5EF4-FFF2-40B4-BE49-F238E27FC236}">
                <a16:creationId xmlns:a16="http://schemas.microsoft.com/office/drawing/2014/main" id="{29A2592D-F521-F216-3ADA-3DA85A44A1C3}"/>
              </a:ext>
            </a:extLst>
          </p:cNvPr>
          <p:cNvSpPr/>
          <p:nvPr userDrawn="1"/>
        </p:nvSpPr>
        <p:spPr>
          <a:xfrm>
            <a:off x="5130497"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4">
            <a:extLst>
              <a:ext uri="{FF2B5EF4-FFF2-40B4-BE49-F238E27FC236}">
                <a16:creationId xmlns:a16="http://schemas.microsoft.com/office/drawing/2014/main" id="{8A1215F8-BFA6-6FC2-CB35-70AE978346F1}"/>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5" name="Oval 14">
            <a:extLst>
              <a:ext uri="{FF2B5EF4-FFF2-40B4-BE49-F238E27FC236}">
                <a16:creationId xmlns:a16="http://schemas.microsoft.com/office/drawing/2014/main" id="{30C7F748-C9FF-0480-A706-039BFEE1D7E7}"/>
              </a:ext>
            </a:extLst>
          </p:cNvPr>
          <p:cNvSpPr/>
          <p:nvPr userDrawn="1"/>
        </p:nvSpPr>
        <p:spPr>
          <a:xfrm>
            <a:off x="7362168"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4">
            <a:extLst>
              <a:ext uri="{FF2B5EF4-FFF2-40B4-BE49-F238E27FC236}">
                <a16:creationId xmlns:a16="http://schemas.microsoft.com/office/drawing/2014/main" id="{1B426451-9C02-DA1C-2A0C-191F4C1D8E89}"/>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9" name="Oval 18">
            <a:extLst>
              <a:ext uri="{FF2B5EF4-FFF2-40B4-BE49-F238E27FC236}">
                <a16:creationId xmlns:a16="http://schemas.microsoft.com/office/drawing/2014/main" id="{E237114B-23C7-6E25-2B35-231692198D35}"/>
              </a:ext>
            </a:extLst>
          </p:cNvPr>
          <p:cNvSpPr/>
          <p:nvPr userDrawn="1"/>
        </p:nvSpPr>
        <p:spPr>
          <a:xfrm>
            <a:off x="9545372" y="1267889"/>
            <a:ext cx="1828747" cy="1828747"/>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3928C477-1DC8-6961-15C0-FCBBB6DD4119}"/>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208614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3F830FF1-18C3-7CEB-C2D0-01F77F201FB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129853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7112226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Boxing 3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16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41300984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Boxing 2 - longfor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1600"/>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1600"/>
            </a:lvl1pPr>
          </a:lstStyle>
          <a:p>
            <a:pPr lvl="0"/>
            <a:r>
              <a:rPr lang="en-US"/>
              <a:t>Body text</a:t>
            </a:r>
          </a:p>
        </p:txBody>
      </p:sp>
    </p:spTree>
    <p:extLst>
      <p:ext uri="{BB962C8B-B14F-4D97-AF65-F5344CB8AC3E}">
        <p14:creationId xmlns:p14="http://schemas.microsoft.com/office/powerpoint/2010/main" val="7874730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47364" y="4885101"/>
            <a:ext cx="8697358" cy="1325563"/>
          </a:xfrm>
        </p:spPr>
        <p:txBody>
          <a:bodyPr>
            <a:noAutofit/>
          </a:bodyPr>
          <a:lstStyle>
            <a:lvl1pPr>
              <a:defRPr sz="4800"/>
            </a:lvl1pPr>
          </a:lstStyle>
          <a:p>
            <a:r>
              <a:rPr lang="en-US"/>
              <a:t>Thank you</a:t>
            </a:r>
          </a:p>
        </p:txBody>
      </p:sp>
    </p:spTree>
    <p:extLst>
      <p:ext uri="{BB962C8B-B14F-4D97-AF65-F5344CB8AC3E}">
        <p14:creationId xmlns:p14="http://schemas.microsoft.com/office/powerpoint/2010/main" val="98782334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ver-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1" name="Title Placeholder 1">
            <a:extLst>
              <a:ext uri="{FF2B5EF4-FFF2-40B4-BE49-F238E27FC236}">
                <a16:creationId xmlns:a16="http://schemas.microsoft.com/office/drawing/2014/main" id="{085DAF79-8947-04A1-A161-2F3735672067}"/>
              </a:ext>
            </a:extLst>
          </p:cNvPr>
          <p:cNvSpPr txBox="1">
            <a:spLocks/>
          </p:cNvSpPr>
          <p:nvPr userDrawn="1"/>
        </p:nvSpPr>
        <p:spPr>
          <a:xfrm>
            <a:off x="691969" y="858724"/>
            <a:ext cx="4604860" cy="12830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a:t>Presentation title here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Tree>
    <p:extLst>
      <p:ext uri="{BB962C8B-B14F-4D97-AF65-F5344CB8AC3E}">
        <p14:creationId xmlns:p14="http://schemas.microsoft.com/office/powerpoint/2010/main" val="35757582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208099277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accent1"/>
          </a:solidFill>
        </p:spPr>
        <p:txBody>
          <a:bodyPr wrap="none" lIns="180000" tIns="251999" rIns="180000" bIns="180000">
            <a:noAutofit/>
          </a:bodyPr>
          <a:lstStyle>
            <a:lvl1pPr>
              <a:defRPr sz="4800">
                <a:solidFill>
                  <a:schemeClr val="tx1"/>
                </a:solidFill>
              </a:defRPr>
            </a:lvl1pPr>
          </a:lstStyle>
          <a:p>
            <a:r>
              <a:rPr lang="en-US"/>
              <a:t>Presentation title here</a:t>
            </a:r>
          </a:p>
        </p:txBody>
      </p:sp>
    </p:spTree>
    <p:extLst>
      <p:ext uri="{BB962C8B-B14F-4D97-AF65-F5344CB8AC3E}">
        <p14:creationId xmlns:p14="http://schemas.microsoft.com/office/powerpoint/2010/main" val="26460952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99F07874-8D4F-AEDF-C3E5-C478F89ED404}"/>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2655247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Slide Number Placeholder 5">
            <a:extLst>
              <a:ext uri="{FF2B5EF4-FFF2-40B4-BE49-F238E27FC236}">
                <a16:creationId xmlns:a16="http://schemas.microsoft.com/office/drawing/2014/main" id="{31715A1C-3940-6F8B-0039-5DF1CAABA06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8043999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accent6"/>
          </a:solidFill>
        </p:spPr>
        <p:txBody>
          <a:bodyPr>
            <a:normAutofit/>
          </a:bodyPr>
          <a:lstStyle>
            <a:lvl1pPr marL="0" indent="0">
              <a:buNone/>
              <a:defRPr sz="2000">
                <a:solidFill>
                  <a:schemeClr val="bg2"/>
                </a:solidFill>
              </a:defRPr>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3164027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bg2"/>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7" name="Slide Number Placeholder 5">
            <a:extLst>
              <a:ext uri="{FF2B5EF4-FFF2-40B4-BE49-F238E27FC236}">
                <a16:creationId xmlns:a16="http://schemas.microsoft.com/office/drawing/2014/main" id="{332A8C2A-B683-390C-CF80-A64A9FA9D4A6}"/>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5464681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Picture + Tex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2B16585-A08C-FB14-19C1-E70C10866E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13" name="Picture Placeholder 2">
            <a:extLst>
              <a:ext uri="{FF2B5EF4-FFF2-40B4-BE49-F238E27FC236}">
                <a16:creationId xmlns:a16="http://schemas.microsoft.com/office/drawing/2014/main" id="{40C6DD67-285D-650B-BC70-3435542B987D}"/>
              </a:ext>
            </a:extLst>
          </p:cNvPr>
          <p:cNvSpPr>
            <a:spLocks noGrp="1"/>
          </p:cNvSpPr>
          <p:nvPr>
            <p:ph type="pic" idx="1"/>
          </p:nvPr>
        </p:nvSpPr>
        <p:spPr>
          <a:xfrm>
            <a:off x="5183188" y="0"/>
            <a:ext cx="7008812" cy="685799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Text Placeholder 3">
            <a:extLst>
              <a:ext uri="{FF2B5EF4-FFF2-40B4-BE49-F238E27FC236}">
                <a16:creationId xmlns:a16="http://schemas.microsoft.com/office/drawing/2014/main" id="{9F8449FF-8D87-6A3D-DCFF-A12F67578166}"/>
              </a:ext>
            </a:extLst>
          </p:cNvPr>
          <p:cNvSpPr>
            <a:spLocks noGrp="1"/>
          </p:cNvSpPr>
          <p:nvPr>
            <p:ph type="body" sz="half" idx="2"/>
          </p:nvPr>
        </p:nvSpPr>
        <p:spPr>
          <a:xfrm>
            <a:off x="839787" y="2322871"/>
            <a:ext cx="3932237" cy="3811588"/>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17" name="Slide Number Placeholder 5">
            <a:extLst>
              <a:ext uri="{FF2B5EF4-FFF2-40B4-BE49-F238E27FC236}">
                <a16:creationId xmlns:a16="http://schemas.microsoft.com/office/drawing/2014/main" id="{5F2D2780-B08D-56FB-EF53-E8D9C45F638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4958651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B8F0D851-AF0B-4380-07AC-753A81D5D25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7613710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721497"/>
            <a:ext cx="10515600" cy="554759"/>
          </a:xfrm>
        </p:spPr>
        <p:txBody>
          <a:bodyPr/>
          <a:lstStyle>
            <a:lvl1pPr marL="0" indent="0">
              <a:buNone/>
              <a:defRPr/>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556881"/>
            <a:ext cx="10515600" cy="3367666"/>
          </a:xfrm>
        </p:spPr>
        <p:txBody>
          <a:bodyPr>
            <a:normAutofit/>
          </a:bodyPr>
          <a:lstStyle>
            <a:lvl1pPr marL="0" indent="0">
              <a:buNone/>
              <a:defRPr sz="2000"/>
            </a:lvl1pPr>
          </a:lstStyle>
          <a:p>
            <a:pPr lvl="0"/>
            <a:r>
              <a:rPr lang="en-GB"/>
              <a:t>Body copy</a:t>
            </a:r>
            <a:endParaRPr lang="en-US"/>
          </a:p>
        </p:txBody>
      </p:sp>
      <p:sp>
        <p:nvSpPr>
          <p:cNvPr id="9" name="Slide Number Placeholder 5">
            <a:extLst>
              <a:ext uri="{FF2B5EF4-FFF2-40B4-BE49-F238E27FC236}">
                <a16:creationId xmlns:a16="http://schemas.microsoft.com/office/drawing/2014/main" id="{63F6EEC6-0E2E-3106-BCF1-DBED5FEBB99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87867303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50677372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Tree>
    <p:extLst>
      <p:ext uri="{BB962C8B-B14F-4D97-AF65-F5344CB8AC3E}">
        <p14:creationId xmlns:p14="http://schemas.microsoft.com/office/powerpoint/2010/main" val="86119882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2"/>
                </a:solidFill>
              </a:defRPr>
            </a:lvl1pPr>
          </a:lstStyle>
          <a:p>
            <a:pPr lvl="0"/>
            <a:r>
              <a:rPr lang="en-US"/>
              <a:t>Body text</a:t>
            </a:r>
          </a:p>
        </p:txBody>
      </p:sp>
    </p:spTree>
    <p:extLst>
      <p:ext uri="{BB962C8B-B14F-4D97-AF65-F5344CB8AC3E}">
        <p14:creationId xmlns:p14="http://schemas.microsoft.com/office/powerpoint/2010/main" val="214169375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34853676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chemeClr val="tx1"/>
                </a:solidFill>
              </a:defRPr>
            </a:lvl1pPr>
          </a:lstStyle>
          <a:p>
            <a:pPr lvl="0"/>
            <a:r>
              <a:rPr lang="en-US"/>
              <a:t>Body text</a:t>
            </a:r>
          </a:p>
        </p:txBody>
      </p:sp>
    </p:spTree>
    <p:extLst>
      <p:ext uri="{BB962C8B-B14F-4D97-AF65-F5344CB8AC3E}">
        <p14:creationId xmlns:p14="http://schemas.microsoft.com/office/powerpoint/2010/main" val="15219061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1_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tx1"/>
                </a:solidFill>
              </a:defRPr>
            </a:lvl1pPr>
          </a:lstStyle>
          <a:p>
            <a:pPr lvl="0"/>
            <a:r>
              <a:rPr lang="en-US"/>
              <a:t>Body text</a:t>
            </a:r>
          </a:p>
        </p:txBody>
      </p:sp>
    </p:spTree>
    <p:extLst>
      <p:ext uri="{BB962C8B-B14F-4D97-AF65-F5344CB8AC3E}">
        <p14:creationId xmlns:p14="http://schemas.microsoft.com/office/powerpoint/2010/main" val="22416808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p:nvPr userDrawn="1"/>
        </p:nvCxnSpPr>
        <p:spPr>
          <a:xfrm flipV="1">
            <a:off x="3336437"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3CD652-B39E-0812-0C71-A428C3514055}"/>
              </a:ext>
            </a:extLst>
          </p:cNvPr>
          <p:cNvCxnSpPr>
            <a:cxnSpLocks/>
          </p:cNvCxnSpPr>
          <p:nvPr userDrawn="1"/>
        </p:nvCxnSpPr>
        <p:spPr>
          <a:xfrm flipV="1">
            <a:off x="6096000"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855564" y="1849939"/>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01471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F0FCD047-FB84-EE19-CC72-2770054289D5}"/>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5117066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28918373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Sections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tx1"/>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9378411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3" name="Title 1">
            <a:extLst>
              <a:ext uri="{FF2B5EF4-FFF2-40B4-BE49-F238E27FC236}">
                <a16:creationId xmlns:a16="http://schemas.microsoft.com/office/drawing/2014/main" id="{1B6C662E-BAA9-B086-C17C-E0693CFAD95B}"/>
              </a:ext>
            </a:extLst>
          </p:cNvPr>
          <p:cNvSpPr>
            <a:spLocks noGrp="1"/>
          </p:cNvSpPr>
          <p:nvPr>
            <p:ph type="title"/>
          </p:nvPr>
        </p:nvSpPr>
        <p:spPr>
          <a:xfrm>
            <a:off x="3796436" y="2720434"/>
            <a:ext cx="7557363" cy="1722654"/>
          </a:xfrm>
        </p:spPr>
        <p:txBody>
          <a:bodyPr>
            <a:noAutofit/>
          </a:bodyPr>
          <a:lstStyle>
            <a:lvl1pPr>
              <a:defRPr sz="60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52845236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p>
            <a:r>
              <a:rPr lang="en-US"/>
              <a:t>Insert icon</a:t>
            </a:r>
          </a:p>
        </p:txBody>
      </p:sp>
      <p:sp>
        <p:nvSpPr>
          <p:cNvPr id="3" name="Title 1">
            <a:extLst>
              <a:ext uri="{FF2B5EF4-FFF2-40B4-BE49-F238E27FC236}">
                <a16:creationId xmlns:a16="http://schemas.microsoft.com/office/drawing/2014/main" id="{1B0C09E3-4326-8B6B-4FDA-2D87991AB3A7}"/>
              </a:ext>
            </a:extLst>
          </p:cNvPr>
          <p:cNvSpPr>
            <a:spLocks noGrp="1"/>
          </p:cNvSpPr>
          <p:nvPr>
            <p:ph type="title"/>
          </p:nvPr>
        </p:nvSpPr>
        <p:spPr>
          <a:xfrm>
            <a:off x="3796436" y="2720434"/>
            <a:ext cx="7557363" cy="1722654"/>
          </a:xfrm>
        </p:spPr>
        <p:txBody>
          <a:bodyPr>
            <a:noAutofit/>
          </a:bodyPr>
          <a:lstStyle>
            <a:lvl1pPr>
              <a:defRPr sz="6000">
                <a:solidFill>
                  <a:schemeClr val="tx1"/>
                </a:solidFill>
              </a:defRPr>
            </a:lvl1pPr>
          </a:lstStyle>
          <a:p>
            <a:r>
              <a:rPr lang="en-GB"/>
              <a:t>Click to edit Master title style</a:t>
            </a:r>
            <a:endParaRPr lang="en-US"/>
          </a:p>
        </p:txBody>
      </p:sp>
    </p:spTree>
    <p:extLst>
      <p:ext uri="{BB962C8B-B14F-4D97-AF65-F5344CB8AC3E}">
        <p14:creationId xmlns:p14="http://schemas.microsoft.com/office/powerpoint/2010/main" val="40281580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40572261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Divider slide - image - no logo">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55492352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solidFill>
                  <a:schemeClr val="accent1"/>
                </a:solidFill>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2" name="Slide Number Placeholder 5">
            <a:extLst>
              <a:ext uri="{FF2B5EF4-FFF2-40B4-BE49-F238E27FC236}">
                <a16:creationId xmlns:a16="http://schemas.microsoft.com/office/drawing/2014/main" id="{11BAFD6F-B40A-179F-5397-271B0A9B85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5057698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accent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378405187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DEFA24-D686-1A8C-881F-7D0FB97717E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0C01642-F706-8428-F87D-90F73874575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FD155412-821E-74A6-E893-26A9D219241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Slide Number Placeholder 5">
            <a:extLst>
              <a:ext uri="{FF2B5EF4-FFF2-40B4-BE49-F238E27FC236}">
                <a16:creationId xmlns:a16="http://schemas.microsoft.com/office/drawing/2014/main" id="{E5C93D61-E0F7-B4AC-B613-04781C31E8D4}"/>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45750728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14169-D0D1-CB2A-F44E-6AB8589210A6}"/>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BFB044C-CFE8-96B3-2C68-D30E03EFD3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2521CE6F-DFBB-69DD-2DE5-206E0DC5F19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95F3E893-8CC6-B568-BE07-C8F8B25761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5AD9C9C-B0E8-2E0F-2B9D-7B17F780ADA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Slide Number Placeholder 5">
            <a:extLst>
              <a:ext uri="{FF2B5EF4-FFF2-40B4-BE49-F238E27FC236}">
                <a16:creationId xmlns:a16="http://schemas.microsoft.com/office/drawing/2014/main" id="{8166AE24-8371-1746-1E3A-B724B0940686}"/>
              </a:ext>
            </a:extLst>
          </p:cNvPr>
          <p:cNvSpPr>
            <a:spLocks noGrp="1"/>
          </p:cNvSpPr>
          <p:nvPr>
            <p:ph type="sldNum" sz="quarter" idx="10"/>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628413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tx2">
              <a:lumMod val="95000"/>
            </a:schemeClr>
          </a:solidFill>
        </p:spPr>
        <p:txBody>
          <a:bodyPr>
            <a:normAutofit/>
          </a:bodyPr>
          <a:lstStyle>
            <a:lvl1pPr marL="0" indent="0">
              <a:buNone/>
              <a:defRPr sz="2000"/>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183090679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DEE040-ECA1-BBF5-732F-B91F911603B0}"/>
              </a:ext>
            </a:extLst>
          </p:cNvPr>
          <p:cNvSpPr>
            <a:spLocks noGrp="1"/>
          </p:cNvSpPr>
          <p:nvPr>
            <p:ph type="title"/>
          </p:nvPr>
        </p:nvSpPr>
        <p:spPr/>
        <p:txBody>
          <a:body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CDC1CB06-02B1-0A1D-53E5-87844B6116CB}"/>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8532569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783C396-C0A4-BB14-3A18-EEF3B902C4DC}"/>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99094091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Tx" preserve="1">
  <p:cSld name="Text with log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28E8552F-7221-0985-C54F-0944E2266F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E44369F8-0BA6-2F5D-6C26-83E4D3666C11}"/>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97335043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Image-horiztontal + 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80D070-264B-C0E9-31F1-42858F417287}"/>
              </a:ext>
            </a:extLst>
          </p:cNvPr>
          <p:cNvSpPr>
            <a:spLocks noGrp="1"/>
          </p:cNvSpPr>
          <p:nvPr>
            <p:ph type="pic" idx="1"/>
          </p:nvPr>
        </p:nvSpPr>
        <p:spPr>
          <a:xfrm>
            <a:off x="0" y="1"/>
            <a:ext cx="12192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Slide Number Placeholder 5">
            <a:extLst>
              <a:ext uri="{FF2B5EF4-FFF2-40B4-BE49-F238E27FC236}">
                <a16:creationId xmlns:a16="http://schemas.microsoft.com/office/drawing/2014/main" id="{5931710B-1A60-7E02-87B2-006F126DA35F}"/>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itle 1">
            <a:extLst>
              <a:ext uri="{FF2B5EF4-FFF2-40B4-BE49-F238E27FC236}">
                <a16:creationId xmlns:a16="http://schemas.microsoft.com/office/drawing/2014/main" id="{9FF936B2-01A2-CF3D-9FB7-458A627DC1F0}"/>
              </a:ext>
            </a:extLst>
          </p:cNvPr>
          <p:cNvSpPr>
            <a:spLocks noGrp="1"/>
          </p:cNvSpPr>
          <p:nvPr>
            <p:ph type="title"/>
          </p:nvPr>
        </p:nvSpPr>
        <p:spPr>
          <a:xfrm>
            <a:off x="727852" y="3739415"/>
            <a:ext cx="3988527" cy="957713"/>
          </a:xfrm>
        </p:spPr>
        <p:txBody>
          <a:bodyPr anchor="t"/>
          <a:lstStyle>
            <a:lvl1pPr>
              <a:defRPr sz="3200"/>
            </a:lvl1pPr>
          </a:lstStyle>
          <a:p>
            <a:r>
              <a:rPr lang="en-GB"/>
              <a:t>Click to edit Master title style</a:t>
            </a:r>
            <a:endParaRPr lang="en-US"/>
          </a:p>
        </p:txBody>
      </p:sp>
      <p:sp>
        <p:nvSpPr>
          <p:cNvPr id="8" name="Text Placeholder 3">
            <a:extLst>
              <a:ext uri="{FF2B5EF4-FFF2-40B4-BE49-F238E27FC236}">
                <a16:creationId xmlns:a16="http://schemas.microsoft.com/office/drawing/2014/main" id="{50E37131-04FD-096B-9115-505A57F2B0DA}"/>
              </a:ext>
            </a:extLst>
          </p:cNvPr>
          <p:cNvSpPr>
            <a:spLocks noGrp="1"/>
          </p:cNvSpPr>
          <p:nvPr>
            <p:ph type="body" sz="half" idx="2" hasCustomPrompt="1"/>
          </p:nvPr>
        </p:nvSpPr>
        <p:spPr>
          <a:xfrm>
            <a:off x="727852" y="4983479"/>
            <a:ext cx="3988527" cy="885527"/>
          </a:xfrm>
        </p:spPr>
        <p:txBody>
          <a:bodyPr>
            <a:normAutofit/>
          </a:bodyPr>
          <a:lstStyle>
            <a:lvl1pPr marL="0" indent="0">
              <a:buNone/>
              <a:defRPr sz="2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Subheading</a:t>
            </a:r>
          </a:p>
        </p:txBody>
      </p:sp>
      <p:sp>
        <p:nvSpPr>
          <p:cNvPr id="9" name="Text Placeholder 3">
            <a:extLst>
              <a:ext uri="{FF2B5EF4-FFF2-40B4-BE49-F238E27FC236}">
                <a16:creationId xmlns:a16="http://schemas.microsoft.com/office/drawing/2014/main" id="{D577FC23-44C7-4AF8-B6BE-4AAF6E53AB99}"/>
              </a:ext>
            </a:extLst>
          </p:cNvPr>
          <p:cNvSpPr>
            <a:spLocks noGrp="1"/>
          </p:cNvSpPr>
          <p:nvPr>
            <p:ph type="body" sz="half" idx="10" hasCustomPrompt="1"/>
          </p:nvPr>
        </p:nvSpPr>
        <p:spPr>
          <a:xfrm>
            <a:off x="5082139" y="3739415"/>
            <a:ext cx="6271660" cy="2129591"/>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Body copy</a:t>
            </a:r>
          </a:p>
        </p:txBody>
      </p:sp>
    </p:spTree>
    <p:extLst>
      <p:ext uri="{BB962C8B-B14F-4D97-AF65-F5344CB8AC3E}">
        <p14:creationId xmlns:p14="http://schemas.microsoft.com/office/powerpoint/2010/main" val="129784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Long-form 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C844-5DEB-B9C6-4E63-96277369372D}"/>
              </a:ext>
            </a:extLst>
          </p:cNvPr>
          <p:cNvSpPr>
            <a:spLocks noGrp="1"/>
          </p:cNvSpPr>
          <p:nvPr>
            <p:ph type="title"/>
          </p:nvPr>
        </p:nvSpPr>
        <p:spPr>
          <a:xfrm>
            <a:off x="839788" y="856648"/>
            <a:ext cx="7765197" cy="567891"/>
          </a:xfrm>
        </p:spPr>
        <p:txBody>
          <a:bodyPr anchor="t"/>
          <a:lstStyle>
            <a:lvl1pPr>
              <a:defRPr sz="3200"/>
            </a:lvl1pPr>
          </a:lstStyle>
          <a:p>
            <a:r>
              <a:rPr lang="en-GB"/>
              <a:t>Click to edit Master title style</a:t>
            </a:r>
            <a:endParaRPr lang="en-US"/>
          </a:p>
        </p:txBody>
      </p:sp>
      <p:sp>
        <p:nvSpPr>
          <p:cNvPr id="4" name="Text Placeholder 3">
            <a:extLst>
              <a:ext uri="{FF2B5EF4-FFF2-40B4-BE49-F238E27FC236}">
                <a16:creationId xmlns:a16="http://schemas.microsoft.com/office/drawing/2014/main" id="{936EB32A-E327-B63D-C64F-C8DC72A77335}"/>
              </a:ext>
            </a:extLst>
          </p:cNvPr>
          <p:cNvSpPr>
            <a:spLocks noGrp="1"/>
          </p:cNvSpPr>
          <p:nvPr>
            <p:ph type="body" sz="half" idx="2"/>
          </p:nvPr>
        </p:nvSpPr>
        <p:spPr>
          <a:xfrm>
            <a:off x="839789" y="1788160"/>
            <a:ext cx="2990532" cy="4080828"/>
          </a:xfrm>
        </p:spPr>
        <p:txBody>
          <a:bodyPr>
            <a:normAutofit/>
          </a:bodyPr>
          <a:lstStyle>
            <a:lvl1pPr marL="0" indent="0">
              <a:buNone/>
              <a:defRPr sz="2000" b="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Slide Number Placeholder 5">
            <a:extLst>
              <a:ext uri="{FF2B5EF4-FFF2-40B4-BE49-F238E27FC236}">
                <a16:creationId xmlns:a16="http://schemas.microsoft.com/office/drawing/2014/main" id="{63A3DE38-684C-32AE-8035-F6C5E2156BC2}"/>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BED6CB4B-75DF-0C21-E466-112B5D7E8430}"/>
              </a:ext>
            </a:extLst>
          </p:cNvPr>
          <p:cNvSpPr>
            <a:spLocks noGrp="1"/>
          </p:cNvSpPr>
          <p:nvPr>
            <p:ph type="body" sz="quarter" idx="10"/>
          </p:nvPr>
        </p:nvSpPr>
        <p:spPr>
          <a:xfrm>
            <a:off x="4022725" y="1788160"/>
            <a:ext cx="7331075" cy="4080828"/>
          </a:xfrm>
        </p:spPr>
        <p:txBody>
          <a:bodyPr>
            <a:normAutofit/>
          </a:bodyPr>
          <a:lstStyle>
            <a:lvl1pPr marL="0" indent="0">
              <a:buNone/>
              <a:defRPr sz="1600"/>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Tree>
    <p:extLst>
      <p:ext uri="{BB962C8B-B14F-4D97-AF65-F5344CB8AC3E}">
        <p14:creationId xmlns:p14="http://schemas.microsoft.com/office/powerpoint/2010/main" val="175954706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ong-form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1263548"/>
            <a:ext cx="3233726" cy="276694"/>
          </a:xfrm>
        </p:spPr>
        <p:txBody>
          <a:bodyPr lIns="0" tIns="0" rIns="0" bIns="0">
            <a:normAutofit/>
          </a:bodyPr>
          <a:lstStyle>
            <a:lvl1pPr marL="0" indent="0">
              <a:buNone/>
              <a:defRPr sz="1600" b="1"/>
            </a:lvl1pPr>
          </a:lstStyle>
          <a:p>
            <a:pPr lvl="0"/>
            <a:r>
              <a:rPr lang="en-US"/>
              <a:t>Heading</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787097" y="1820979"/>
            <a:ext cx="3233731" cy="4128408"/>
          </a:xfrm>
        </p:spPr>
        <p:txBody>
          <a:bodyPr lIns="0" tIns="0" rIns="0" bIns="0">
            <a:normAutofit/>
          </a:bodyPr>
          <a:lstStyle>
            <a:lvl1pPr marL="0" indent="0">
              <a:buNone/>
              <a:defRPr sz="1400"/>
            </a:lvl1pPr>
          </a:lstStyle>
          <a:p>
            <a:pPr lvl="0"/>
            <a:r>
              <a:rPr lang="en-US"/>
              <a:t>Body text</a:t>
            </a:r>
          </a:p>
        </p:txBody>
      </p:sp>
      <p:grpSp>
        <p:nvGrpSpPr>
          <p:cNvPr id="22" name="Group 21">
            <a:extLst>
              <a:ext uri="{FF2B5EF4-FFF2-40B4-BE49-F238E27FC236}">
                <a16:creationId xmlns:a16="http://schemas.microsoft.com/office/drawing/2014/main" id="{5F26160F-8751-9C35-593C-FC11D0B1682A}"/>
              </a:ext>
            </a:extLst>
          </p:cNvPr>
          <p:cNvGrpSpPr/>
          <p:nvPr userDrawn="1"/>
        </p:nvGrpSpPr>
        <p:grpSpPr>
          <a:xfrm>
            <a:off x="4204539" y="1263547"/>
            <a:ext cx="3782923" cy="4685839"/>
            <a:chOff x="4207854" y="1263547"/>
            <a:chExt cx="3782923" cy="4331897"/>
          </a:xfrm>
        </p:grpSpPr>
        <p:cxnSp>
          <p:nvCxnSpPr>
            <p:cNvPr id="9" name="Straight Connector 8">
              <a:extLst>
                <a:ext uri="{FF2B5EF4-FFF2-40B4-BE49-F238E27FC236}">
                  <a16:creationId xmlns:a16="http://schemas.microsoft.com/office/drawing/2014/main" id="{5EE1A494-0504-E80E-8CFE-EA641A8EDBE5}"/>
                </a:ext>
              </a:extLst>
            </p:cNvPr>
            <p:cNvCxnSpPr>
              <a:cxnSpLocks/>
            </p:cNvCxnSpPr>
            <p:nvPr userDrawn="1"/>
          </p:nvCxnSpPr>
          <p:spPr>
            <a:xfrm flipV="1">
              <a:off x="4207854"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13768284-87EF-7D46-01EE-DEF79A3B6070}"/>
                </a:ext>
              </a:extLst>
            </p:cNvPr>
            <p:cNvCxnSpPr>
              <a:cxnSpLocks/>
            </p:cNvCxnSpPr>
            <p:nvPr userDrawn="1"/>
          </p:nvCxnSpPr>
          <p:spPr>
            <a:xfrm flipV="1">
              <a:off x="7990777" y="1263547"/>
              <a:ext cx="0" cy="4331897"/>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cxnSp>
        <p:nvCxnSpPr>
          <p:cNvPr id="17" name="Straight Connector 16">
            <a:extLst>
              <a:ext uri="{FF2B5EF4-FFF2-40B4-BE49-F238E27FC236}">
                <a16:creationId xmlns:a16="http://schemas.microsoft.com/office/drawing/2014/main" id="{528E2644-30F3-C868-93E9-7ED2F9D6E094}"/>
              </a:ext>
            </a:extLst>
          </p:cNvPr>
          <p:cNvCxnSpPr>
            <a:cxnSpLocks/>
          </p:cNvCxnSpPr>
          <p:nvPr userDrawn="1"/>
        </p:nvCxnSpPr>
        <p:spPr>
          <a:xfrm>
            <a:off x="787095" y="1651932"/>
            <a:ext cx="10566697"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
        <p:nvSpPr>
          <p:cNvPr id="23" name="Text Placeholder 13">
            <a:extLst>
              <a:ext uri="{FF2B5EF4-FFF2-40B4-BE49-F238E27FC236}">
                <a16:creationId xmlns:a16="http://schemas.microsoft.com/office/drawing/2014/main" id="{4F3D37B3-9CAD-F613-4993-C369208B5411}"/>
              </a:ext>
            </a:extLst>
          </p:cNvPr>
          <p:cNvSpPr>
            <a:spLocks noGrp="1"/>
          </p:cNvSpPr>
          <p:nvPr>
            <p:ph type="body" sz="quarter" idx="19" hasCustomPrompt="1"/>
          </p:nvPr>
        </p:nvSpPr>
        <p:spPr>
          <a:xfrm>
            <a:off x="4479135" y="1263548"/>
            <a:ext cx="3233726" cy="276694"/>
          </a:xfrm>
        </p:spPr>
        <p:txBody>
          <a:bodyPr lIns="0" tIns="0" rIns="0" bIns="0">
            <a:normAutofit/>
          </a:bodyPr>
          <a:lstStyle>
            <a:lvl1pPr marL="0" indent="0">
              <a:buNone/>
              <a:defRPr sz="1600" b="1"/>
            </a:lvl1pPr>
          </a:lstStyle>
          <a:p>
            <a:pPr lvl="0"/>
            <a:r>
              <a:rPr lang="en-US"/>
              <a:t>Heading</a:t>
            </a:r>
          </a:p>
        </p:txBody>
      </p:sp>
      <p:sp>
        <p:nvSpPr>
          <p:cNvPr id="24" name="Text Placeholder 13">
            <a:extLst>
              <a:ext uri="{FF2B5EF4-FFF2-40B4-BE49-F238E27FC236}">
                <a16:creationId xmlns:a16="http://schemas.microsoft.com/office/drawing/2014/main" id="{0E09E410-9D94-D264-9FAB-EDD487DEBDBF}"/>
              </a:ext>
            </a:extLst>
          </p:cNvPr>
          <p:cNvSpPr>
            <a:spLocks noGrp="1"/>
          </p:cNvSpPr>
          <p:nvPr>
            <p:ph type="body" sz="quarter" idx="20" hasCustomPrompt="1"/>
          </p:nvPr>
        </p:nvSpPr>
        <p:spPr>
          <a:xfrm>
            <a:off x="4479135" y="1820979"/>
            <a:ext cx="3233731" cy="4128408"/>
          </a:xfrm>
        </p:spPr>
        <p:txBody>
          <a:bodyPr lIns="0" tIns="0" rIns="0" bIns="0">
            <a:normAutofit/>
          </a:bodyPr>
          <a:lstStyle>
            <a:lvl1pPr marL="0" indent="0">
              <a:buNone/>
              <a:defRPr sz="1400"/>
            </a:lvl1pPr>
          </a:lstStyle>
          <a:p>
            <a:pPr lvl="0"/>
            <a:r>
              <a:rPr lang="en-US"/>
              <a:t>Body text</a:t>
            </a:r>
          </a:p>
        </p:txBody>
      </p:sp>
      <p:sp>
        <p:nvSpPr>
          <p:cNvPr id="25" name="Text Placeholder 13">
            <a:extLst>
              <a:ext uri="{FF2B5EF4-FFF2-40B4-BE49-F238E27FC236}">
                <a16:creationId xmlns:a16="http://schemas.microsoft.com/office/drawing/2014/main" id="{975C4CA9-CB2D-E75E-CF7D-2218D0C5997E}"/>
              </a:ext>
            </a:extLst>
          </p:cNvPr>
          <p:cNvSpPr>
            <a:spLocks noGrp="1"/>
          </p:cNvSpPr>
          <p:nvPr>
            <p:ph type="body" sz="quarter" idx="21" hasCustomPrompt="1"/>
          </p:nvPr>
        </p:nvSpPr>
        <p:spPr>
          <a:xfrm>
            <a:off x="8171168" y="1251427"/>
            <a:ext cx="3233726" cy="276694"/>
          </a:xfrm>
        </p:spPr>
        <p:txBody>
          <a:bodyPr lIns="0" tIns="0" rIns="0" bIns="0">
            <a:normAutofit/>
          </a:bodyPr>
          <a:lstStyle>
            <a:lvl1pPr marL="0" indent="0">
              <a:buNone/>
              <a:defRPr sz="1600" b="1"/>
            </a:lvl1pPr>
          </a:lstStyle>
          <a:p>
            <a:pPr lvl="0"/>
            <a:r>
              <a:rPr lang="en-US"/>
              <a:t>Heading</a:t>
            </a:r>
          </a:p>
        </p:txBody>
      </p:sp>
      <p:sp>
        <p:nvSpPr>
          <p:cNvPr id="26" name="Text Placeholder 13">
            <a:extLst>
              <a:ext uri="{FF2B5EF4-FFF2-40B4-BE49-F238E27FC236}">
                <a16:creationId xmlns:a16="http://schemas.microsoft.com/office/drawing/2014/main" id="{03F58117-04D5-81AE-470E-33012D73CFAD}"/>
              </a:ext>
            </a:extLst>
          </p:cNvPr>
          <p:cNvSpPr>
            <a:spLocks noGrp="1"/>
          </p:cNvSpPr>
          <p:nvPr>
            <p:ph type="body" sz="quarter" idx="22" hasCustomPrompt="1"/>
          </p:nvPr>
        </p:nvSpPr>
        <p:spPr>
          <a:xfrm>
            <a:off x="8171168" y="1808858"/>
            <a:ext cx="3233731" cy="4128408"/>
          </a:xfrm>
        </p:spPr>
        <p:txBody>
          <a:bodyPr lIns="0" tIns="0" rIns="0" bIns="0">
            <a:normAutofit/>
          </a:bodyPr>
          <a:lstStyle>
            <a:lvl1pPr marL="0" indent="0">
              <a:buNone/>
              <a:defRPr sz="1400"/>
            </a:lvl1pPr>
          </a:lstStyle>
          <a:p>
            <a:pPr lvl="0"/>
            <a:r>
              <a:rPr lang="en-US"/>
              <a:t>Body text</a:t>
            </a:r>
          </a:p>
        </p:txBody>
      </p:sp>
    </p:spTree>
    <p:extLst>
      <p:ext uri="{BB962C8B-B14F-4D97-AF65-F5344CB8AC3E}">
        <p14:creationId xmlns:p14="http://schemas.microsoft.com/office/powerpoint/2010/main" val="30227301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Boxing - longfor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342E2D5-EB32-C6F9-A396-7105CDBEFDAD}"/>
              </a:ext>
            </a:extLst>
          </p:cNvPr>
          <p:cNvSpPr/>
          <p:nvPr userDrawn="1"/>
        </p:nvSpPr>
        <p:spPr>
          <a:xfrm>
            <a:off x="8797389" y="2217217"/>
            <a:ext cx="2556410" cy="3463391"/>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00B307-40CE-F189-3C56-FBA021AF7235}"/>
              </a:ext>
            </a:extLst>
          </p:cNvPr>
          <p:cNvSpPr/>
          <p:nvPr userDrawn="1"/>
        </p:nvSpPr>
        <p:spPr>
          <a:xfrm>
            <a:off x="6144326" y="2217217"/>
            <a:ext cx="2556410" cy="3463391"/>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16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2227049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Long-form - icon + sec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787097" y="502416"/>
            <a:ext cx="10515600" cy="480395"/>
          </a:xfrm>
        </p:spPr>
        <p:txBody>
          <a:bodyPr lIns="0">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787097" y="3381715"/>
            <a:ext cx="1828747" cy="2776987"/>
          </a:xfrm>
        </p:spPr>
        <p:txBody>
          <a:bodyPr lIns="0" tIns="0" rIns="0" bIns="0">
            <a:normAutofit/>
          </a:bodyPr>
          <a:lstStyle>
            <a:lvl1pPr marL="0" indent="0">
              <a:buNone/>
              <a:defRPr sz="1400" b="0"/>
            </a:lvl1pPr>
          </a:lstStyle>
          <a:p>
            <a:pPr lvl="0"/>
            <a:r>
              <a:rPr lang="en-US"/>
              <a:t>Body copy</a:t>
            </a:r>
          </a:p>
        </p:txBody>
      </p:sp>
      <p:grpSp>
        <p:nvGrpSpPr>
          <p:cNvPr id="30" name="Group 29">
            <a:extLst>
              <a:ext uri="{FF2B5EF4-FFF2-40B4-BE49-F238E27FC236}">
                <a16:creationId xmlns:a16="http://schemas.microsoft.com/office/drawing/2014/main" id="{B2242646-E282-0552-1018-5201F0DF8238}"/>
              </a:ext>
            </a:extLst>
          </p:cNvPr>
          <p:cNvGrpSpPr/>
          <p:nvPr userDrawn="1"/>
        </p:nvGrpSpPr>
        <p:grpSpPr>
          <a:xfrm>
            <a:off x="2825188" y="3381715"/>
            <a:ext cx="6541625" cy="2776987"/>
            <a:chOff x="2838726" y="3509037"/>
            <a:chExt cx="6541625" cy="2832904"/>
          </a:xfrm>
        </p:grpSpPr>
        <p:cxnSp>
          <p:nvCxnSpPr>
            <p:cNvPr id="16" name="Straight Connector 15">
              <a:extLst>
                <a:ext uri="{FF2B5EF4-FFF2-40B4-BE49-F238E27FC236}">
                  <a16:creationId xmlns:a16="http://schemas.microsoft.com/office/drawing/2014/main" id="{B84E31AD-B1ED-C77D-C246-09592DD51E32}"/>
                </a:ext>
              </a:extLst>
            </p:cNvPr>
            <p:cNvCxnSpPr>
              <a:cxnSpLocks/>
            </p:cNvCxnSpPr>
            <p:nvPr userDrawn="1"/>
          </p:nvCxnSpPr>
          <p:spPr>
            <a:xfrm flipV="1">
              <a:off x="2838726"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3F348F4E-B56C-A79C-B89E-92FC8A354D4E}"/>
                </a:ext>
              </a:extLst>
            </p:cNvPr>
            <p:cNvCxnSpPr>
              <a:cxnSpLocks/>
            </p:cNvCxnSpPr>
            <p:nvPr userDrawn="1"/>
          </p:nvCxnSpPr>
          <p:spPr>
            <a:xfrm flipV="1">
              <a:off x="5019268"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1B567EB4-293E-3434-E04C-A828EA64D450}"/>
                </a:ext>
              </a:extLst>
            </p:cNvPr>
            <p:cNvCxnSpPr>
              <a:cxnSpLocks/>
            </p:cNvCxnSpPr>
            <p:nvPr userDrawn="1"/>
          </p:nvCxnSpPr>
          <p:spPr>
            <a:xfrm flipV="1">
              <a:off x="7199810"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8029578-D40B-6036-E9D7-4BEF861BCBAA}"/>
                </a:ext>
              </a:extLst>
            </p:cNvPr>
            <p:cNvCxnSpPr>
              <a:cxnSpLocks/>
            </p:cNvCxnSpPr>
            <p:nvPr userDrawn="1"/>
          </p:nvCxnSpPr>
          <p:spPr>
            <a:xfrm flipV="1">
              <a:off x="9380351" y="3509037"/>
              <a:ext cx="0" cy="2832904"/>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grpSp>
      <p:sp>
        <p:nvSpPr>
          <p:cNvPr id="32" name="Text Placeholder 13">
            <a:extLst>
              <a:ext uri="{FF2B5EF4-FFF2-40B4-BE49-F238E27FC236}">
                <a16:creationId xmlns:a16="http://schemas.microsoft.com/office/drawing/2014/main" id="{0E287102-47D5-43A6-DA40-416252F162D9}"/>
              </a:ext>
            </a:extLst>
          </p:cNvPr>
          <p:cNvSpPr>
            <a:spLocks noGrp="1"/>
          </p:cNvSpPr>
          <p:nvPr>
            <p:ph type="body" sz="quarter" idx="20" hasCustomPrompt="1"/>
          </p:nvPr>
        </p:nvSpPr>
        <p:spPr>
          <a:xfrm>
            <a:off x="3001085" y="3381715"/>
            <a:ext cx="1828747" cy="2776987"/>
          </a:xfrm>
        </p:spPr>
        <p:txBody>
          <a:bodyPr lIns="0" tIns="0" rIns="0" bIns="0">
            <a:normAutofit/>
          </a:bodyPr>
          <a:lstStyle>
            <a:lvl1pPr marL="0" indent="0">
              <a:buNone/>
              <a:defRPr sz="1400" b="0"/>
            </a:lvl1pPr>
          </a:lstStyle>
          <a:p>
            <a:pPr lvl="0"/>
            <a:r>
              <a:rPr lang="en-US"/>
              <a:t>Body copy</a:t>
            </a:r>
          </a:p>
        </p:txBody>
      </p:sp>
      <p:sp>
        <p:nvSpPr>
          <p:cNvPr id="33" name="Text Placeholder 13">
            <a:extLst>
              <a:ext uri="{FF2B5EF4-FFF2-40B4-BE49-F238E27FC236}">
                <a16:creationId xmlns:a16="http://schemas.microsoft.com/office/drawing/2014/main" id="{4D641DBC-069B-89DA-BA3F-A4E29AD903E8}"/>
              </a:ext>
            </a:extLst>
          </p:cNvPr>
          <p:cNvSpPr>
            <a:spLocks noGrp="1"/>
          </p:cNvSpPr>
          <p:nvPr>
            <p:ph type="body" sz="quarter" idx="21" hasCustomPrompt="1"/>
          </p:nvPr>
        </p:nvSpPr>
        <p:spPr>
          <a:xfrm>
            <a:off x="5130497" y="3381715"/>
            <a:ext cx="1828747" cy="2776987"/>
          </a:xfrm>
        </p:spPr>
        <p:txBody>
          <a:bodyPr lIns="0" tIns="0" rIns="0" bIns="0">
            <a:normAutofit/>
          </a:bodyPr>
          <a:lstStyle>
            <a:lvl1pPr marL="0" indent="0">
              <a:buNone/>
              <a:defRPr sz="1400" b="0"/>
            </a:lvl1pPr>
          </a:lstStyle>
          <a:p>
            <a:pPr lvl="0"/>
            <a:r>
              <a:rPr lang="en-US"/>
              <a:t>Body copy</a:t>
            </a:r>
          </a:p>
        </p:txBody>
      </p:sp>
      <p:sp>
        <p:nvSpPr>
          <p:cNvPr id="34" name="Text Placeholder 13">
            <a:extLst>
              <a:ext uri="{FF2B5EF4-FFF2-40B4-BE49-F238E27FC236}">
                <a16:creationId xmlns:a16="http://schemas.microsoft.com/office/drawing/2014/main" id="{3C2F1138-54EC-2561-BB9B-0CD080960867}"/>
              </a:ext>
            </a:extLst>
          </p:cNvPr>
          <p:cNvSpPr>
            <a:spLocks noGrp="1"/>
          </p:cNvSpPr>
          <p:nvPr>
            <p:ph type="body" sz="quarter" idx="22" hasCustomPrompt="1"/>
          </p:nvPr>
        </p:nvSpPr>
        <p:spPr>
          <a:xfrm>
            <a:off x="7362168" y="3381715"/>
            <a:ext cx="1828747" cy="2776987"/>
          </a:xfrm>
        </p:spPr>
        <p:txBody>
          <a:bodyPr lIns="0" tIns="0" rIns="0" bIns="0">
            <a:normAutofit/>
          </a:bodyPr>
          <a:lstStyle>
            <a:lvl1pPr marL="0" indent="0">
              <a:buNone/>
              <a:defRPr sz="1400" b="0"/>
            </a:lvl1pPr>
          </a:lstStyle>
          <a:p>
            <a:pPr lvl="0"/>
            <a:r>
              <a:rPr lang="en-US"/>
              <a:t>Body copy</a:t>
            </a:r>
          </a:p>
        </p:txBody>
      </p:sp>
      <p:sp>
        <p:nvSpPr>
          <p:cNvPr id="35" name="Text Placeholder 13">
            <a:extLst>
              <a:ext uri="{FF2B5EF4-FFF2-40B4-BE49-F238E27FC236}">
                <a16:creationId xmlns:a16="http://schemas.microsoft.com/office/drawing/2014/main" id="{A54AC335-E9A0-6805-71F9-FBBC87C68EB7}"/>
              </a:ext>
            </a:extLst>
          </p:cNvPr>
          <p:cNvSpPr>
            <a:spLocks noGrp="1"/>
          </p:cNvSpPr>
          <p:nvPr>
            <p:ph type="body" sz="quarter" idx="23" hasCustomPrompt="1"/>
          </p:nvPr>
        </p:nvSpPr>
        <p:spPr>
          <a:xfrm>
            <a:off x="9542708" y="3381715"/>
            <a:ext cx="1828747" cy="2776987"/>
          </a:xfrm>
        </p:spPr>
        <p:txBody>
          <a:bodyPr lIns="0" tIns="0" rIns="0" bIns="0">
            <a:normAutofit/>
          </a:bodyPr>
          <a:lstStyle>
            <a:lvl1pPr marL="0" indent="0">
              <a:buNone/>
              <a:defRPr sz="1400" b="0"/>
            </a:lvl1pPr>
          </a:lstStyle>
          <a:p>
            <a:pPr lvl="0"/>
            <a:r>
              <a:rPr lang="en-US"/>
              <a:t>Body copy</a:t>
            </a:r>
          </a:p>
        </p:txBody>
      </p:sp>
      <p:sp>
        <p:nvSpPr>
          <p:cNvPr id="4" name="Oval 3">
            <a:extLst>
              <a:ext uri="{FF2B5EF4-FFF2-40B4-BE49-F238E27FC236}">
                <a16:creationId xmlns:a16="http://schemas.microsoft.com/office/drawing/2014/main" id="{59E8CEC9-414A-E1BC-FC4A-F1ACB8645A0E}"/>
              </a:ext>
            </a:extLst>
          </p:cNvPr>
          <p:cNvSpPr/>
          <p:nvPr userDrawn="1"/>
        </p:nvSpPr>
        <p:spPr>
          <a:xfrm>
            <a:off x="7870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4">
            <a:extLst>
              <a:ext uri="{FF2B5EF4-FFF2-40B4-BE49-F238E27FC236}">
                <a16:creationId xmlns:a16="http://schemas.microsoft.com/office/drawing/2014/main" id="{5F51360D-3574-FB91-4963-9BCFB578F933}"/>
              </a:ext>
            </a:extLst>
          </p:cNvPr>
          <p:cNvSpPr>
            <a:spLocks noGrp="1"/>
          </p:cNvSpPr>
          <p:nvPr>
            <p:ph type="pic" sz="quarter" idx="15" hasCustomPrompt="1"/>
          </p:nvPr>
        </p:nvSpPr>
        <p:spPr>
          <a:xfrm>
            <a:off x="972140"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7" name="Oval 6">
            <a:extLst>
              <a:ext uri="{FF2B5EF4-FFF2-40B4-BE49-F238E27FC236}">
                <a16:creationId xmlns:a16="http://schemas.microsoft.com/office/drawing/2014/main" id="{155071C8-03A0-D24F-7DEC-240F2DDB1E61}"/>
              </a:ext>
            </a:extLst>
          </p:cNvPr>
          <p:cNvSpPr/>
          <p:nvPr userDrawn="1"/>
        </p:nvSpPr>
        <p:spPr>
          <a:xfrm>
            <a:off x="3001531"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4">
            <a:extLst>
              <a:ext uri="{FF2B5EF4-FFF2-40B4-BE49-F238E27FC236}">
                <a16:creationId xmlns:a16="http://schemas.microsoft.com/office/drawing/2014/main" id="{8D013C2A-7D7F-E11C-D520-996216E62618}"/>
              </a:ext>
            </a:extLst>
          </p:cNvPr>
          <p:cNvSpPr>
            <a:spLocks noGrp="1"/>
          </p:cNvSpPr>
          <p:nvPr>
            <p:ph type="pic" sz="quarter" idx="24" hasCustomPrompt="1"/>
          </p:nvPr>
        </p:nvSpPr>
        <p:spPr>
          <a:xfrm>
            <a:off x="3194135"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9" name="Oval 8">
            <a:extLst>
              <a:ext uri="{FF2B5EF4-FFF2-40B4-BE49-F238E27FC236}">
                <a16:creationId xmlns:a16="http://schemas.microsoft.com/office/drawing/2014/main" id="{96BDB8EA-71E5-46C7-AEFA-4A1F68B321A5}"/>
              </a:ext>
            </a:extLst>
          </p:cNvPr>
          <p:cNvSpPr/>
          <p:nvPr userDrawn="1"/>
        </p:nvSpPr>
        <p:spPr>
          <a:xfrm>
            <a:off x="5130497"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Picture Placeholder 4">
            <a:extLst>
              <a:ext uri="{FF2B5EF4-FFF2-40B4-BE49-F238E27FC236}">
                <a16:creationId xmlns:a16="http://schemas.microsoft.com/office/drawing/2014/main" id="{E95D6755-7C29-D579-8706-7F2ABB0E92AF}"/>
              </a:ext>
            </a:extLst>
          </p:cNvPr>
          <p:cNvSpPr>
            <a:spLocks noGrp="1"/>
          </p:cNvSpPr>
          <p:nvPr>
            <p:ph type="pic" sz="quarter" idx="25" hasCustomPrompt="1"/>
          </p:nvPr>
        </p:nvSpPr>
        <p:spPr>
          <a:xfrm>
            <a:off x="5323101"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5" name="Oval 14">
            <a:extLst>
              <a:ext uri="{FF2B5EF4-FFF2-40B4-BE49-F238E27FC236}">
                <a16:creationId xmlns:a16="http://schemas.microsoft.com/office/drawing/2014/main" id="{52B85156-3AE8-183E-63C9-760CC62B8D31}"/>
              </a:ext>
            </a:extLst>
          </p:cNvPr>
          <p:cNvSpPr/>
          <p:nvPr userDrawn="1"/>
        </p:nvSpPr>
        <p:spPr>
          <a:xfrm>
            <a:off x="7362168"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icture Placeholder 4">
            <a:extLst>
              <a:ext uri="{FF2B5EF4-FFF2-40B4-BE49-F238E27FC236}">
                <a16:creationId xmlns:a16="http://schemas.microsoft.com/office/drawing/2014/main" id="{EA7FAD94-FF14-F002-E7FE-5F2B784BD2F5}"/>
              </a:ext>
            </a:extLst>
          </p:cNvPr>
          <p:cNvSpPr>
            <a:spLocks noGrp="1"/>
          </p:cNvSpPr>
          <p:nvPr>
            <p:ph type="pic" sz="quarter" idx="26" hasCustomPrompt="1"/>
          </p:nvPr>
        </p:nvSpPr>
        <p:spPr>
          <a:xfrm>
            <a:off x="7554772" y="1452932"/>
            <a:ext cx="1443539" cy="1443539"/>
          </a:xfrm>
          <a:prstGeom prst="ellipse">
            <a:avLst/>
          </a:prstGeom>
          <a:noFill/>
        </p:spPr>
        <p:txBody>
          <a:bodyPr>
            <a:normAutofit/>
          </a:bodyPr>
          <a:lstStyle>
            <a:lvl1pPr marL="0" indent="0" algn="ctr">
              <a:buNone/>
              <a:defRPr sz="2000"/>
            </a:lvl1pPr>
          </a:lstStyle>
          <a:p>
            <a:r>
              <a:rPr lang="en-US"/>
              <a:t>Click to add icon</a:t>
            </a:r>
          </a:p>
        </p:txBody>
      </p:sp>
      <p:sp>
        <p:nvSpPr>
          <p:cNvPr id="19" name="Oval 18">
            <a:extLst>
              <a:ext uri="{FF2B5EF4-FFF2-40B4-BE49-F238E27FC236}">
                <a16:creationId xmlns:a16="http://schemas.microsoft.com/office/drawing/2014/main" id="{344D1D1D-DB55-6E3C-C8A3-9EFD1EE10787}"/>
              </a:ext>
            </a:extLst>
          </p:cNvPr>
          <p:cNvSpPr/>
          <p:nvPr userDrawn="1"/>
        </p:nvSpPr>
        <p:spPr>
          <a:xfrm>
            <a:off x="9545372" y="1267889"/>
            <a:ext cx="1828747" cy="1828747"/>
          </a:xfrm>
          <a:prstGeom prst="ellips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Picture Placeholder 4">
            <a:extLst>
              <a:ext uri="{FF2B5EF4-FFF2-40B4-BE49-F238E27FC236}">
                <a16:creationId xmlns:a16="http://schemas.microsoft.com/office/drawing/2014/main" id="{385CE756-31E1-2D08-6D43-68737A665B18}"/>
              </a:ext>
            </a:extLst>
          </p:cNvPr>
          <p:cNvSpPr>
            <a:spLocks noGrp="1"/>
          </p:cNvSpPr>
          <p:nvPr>
            <p:ph type="pic" sz="quarter" idx="27" hasCustomPrompt="1"/>
          </p:nvPr>
        </p:nvSpPr>
        <p:spPr>
          <a:xfrm>
            <a:off x="9737976" y="1452932"/>
            <a:ext cx="1443539" cy="1443539"/>
          </a:xfrm>
          <a:prstGeom prst="ellipse">
            <a:avLst/>
          </a:prstGeom>
          <a:noFill/>
        </p:spPr>
        <p:txBody>
          <a:bodyPr>
            <a:normAutofit/>
          </a:bodyPr>
          <a:lstStyle>
            <a:lvl1pPr marL="0" indent="0" algn="ctr">
              <a:buNone/>
              <a:defRPr sz="2000"/>
            </a:lvl1pPr>
          </a:lstStyle>
          <a:p>
            <a:r>
              <a:rPr lang="en-US"/>
              <a:t>Click to add icon</a:t>
            </a:r>
          </a:p>
        </p:txBody>
      </p:sp>
    </p:spTree>
    <p:extLst>
      <p:ext uri="{BB962C8B-B14F-4D97-AF65-F5344CB8AC3E}">
        <p14:creationId xmlns:p14="http://schemas.microsoft.com/office/powerpoint/2010/main" val="368517138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ver - Full bleed imag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1" name="Title Placeholder 1">
            <a:extLst>
              <a:ext uri="{FF2B5EF4-FFF2-40B4-BE49-F238E27FC236}">
                <a16:creationId xmlns:a16="http://schemas.microsoft.com/office/drawing/2014/main" id="{085DAF79-8947-04A1-A161-2F3735672067}"/>
              </a:ext>
            </a:extLst>
          </p:cNvPr>
          <p:cNvSpPr txBox="1">
            <a:spLocks/>
          </p:cNvSpPr>
          <p:nvPr userDrawn="1"/>
        </p:nvSpPr>
        <p:spPr>
          <a:xfrm>
            <a:off x="691969" y="858724"/>
            <a:ext cx="4604860" cy="128304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800" kern="1200">
                <a:solidFill>
                  <a:schemeClr val="accent1"/>
                </a:solidFill>
                <a:latin typeface="+mj-lt"/>
                <a:ea typeface="+mj-ea"/>
                <a:cs typeface="+mj-cs"/>
              </a:defRPr>
            </a:lvl1pPr>
          </a:lstStyle>
          <a:p>
            <a:r>
              <a:rPr lang="en-US">
                <a:solidFill>
                  <a:schemeClr val="tx1"/>
                </a:solidFill>
              </a:rPr>
              <a:t>Presentation title here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Tree>
    <p:extLst>
      <p:ext uri="{BB962C8B-B14F-4D97-AF65-F5344CB8AC3E}">
        <p14:creationId xmlns:p14="http://schemas.microsoft.com/office/powerpoint/2010/main" val="23463100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ver - plain background">
    <p:spTree>
      <p:nvGrpSpPr>
        <p:cNvPr id="1" name=""/>
        <p:cNvGrpSpPr/>
        <p:nvPr/>
      </p:nvGrpSpPr>
      <p:grpSpPr>
        <a:xfrm>
          <a:off x="0" y="0"/>
          <a:ext cx="0" cy="0"/>
          <a:chOff x="0" y="0"/>
          <a:chExt cx="0" cy="0"/>
        </a:xfrm>
      </p:grpSpPr>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2317538"/>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526704"/>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691969"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848360"/>
            <a:ext cx="4604860" cy="1325563"/>
          </a:xfrm>
        </p:spPr>
        <p:txBody>
          <a:bodyPr>
            <a:noAutofit/>
          </a:bodyPr>
          <a:lstStyle>
            <a:lvl1pPr>
              <a:defRPr sz="4800"/>
            </a:lvl1pPr>
          </a:lstStyle>
          <a:p>
            <a:r>
              <a:rPr lang="en-US"/>
              <a:t>Presentation title here</a:t>
            </a:r>
          </a:p>
        </p:txBody>
      </p:sp>
    </p:spTree>
    <p:extLst>
      <p:ext uri="{BB962C8B-B14F-4D97-AF65-F5344CB8AC3E}">
        <p14:creationId xmlns:p14="http://schemas.microsoft.com/office/powerpoint/2010/main" val="768558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595295"/>
            <a:ext cx="10515600" cy="446865"/>
          </a:xfrm>
        </p:spPr>
        <p:txBody>
          <a:bodyPr>
            <a:normAutofit/>
          </a:bodyPr>
          <a:lstStyle>
            <a:lvl1pPr marL="0" indent="0">
              <a:buNone/>
              <a:defRPr sz="2000" b="1"/>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296160"/>
            <a:ext cx="10515600" cy="3628387"/>
          </a:xfrm>
        </p:spPr>
        <p:txBody>
          <a:bodyPr>
            <a:normAutofit/>
          </a:bodyPr>
          <a:lstStyle>
            <a:lvl1pPr marL="0" indent="0">
              <a:buNone/>
              <a:defRPr sz="2000"/>
            </a:lvl1pPr>
          </a:lstStyle>
          <a:p>
            <a:pPr lvl="0"/>
            <a:r>
              <a:rPr lang="en-GB"/>
              <a:t>Body copy</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9313219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EF92A-83EB-B09A-17FE-C44A8B478C0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50EC3338-1980-95D9-AC35-BAE3C947495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Slide Number Placeholder 5">
            <a:extLst>
              <a:ext uri="{FF2B5EF4-FFF2-40B4-BE49-F238E27FC236}">
                <a16:creationId xmlns:a16="http://schemas.microsoft.com/office/drawing/2014/main" id="{5A482B93-EB9B-1FE5-6484-C7851A1F05B8}"/>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6163205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Cover - Full bleed image 2">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1F78A6C3-54BF-49EE-FA93-C7BB060A5D71}"/>
              </a:ext>
            </a:extLst>
          </p:cNvPr>
          <p:cNvSpPr>
            <a:spLocks noGrp="1"/>
          </p:cNvSpPr>
          <p:nvPr>
            <p:ph type="pic" sz="quarter" idx="12"/>
          </p:nvPr>
        </p:nvSpPr>
        <p:spPr>
          <a:xfrm>
            <a:off x="0" y="0"/>
            <a:ext cx="12192000" cy="6858000"/>
          </a:xfrm>
        </p:spPr>
        <p:txBody>
          <a:bodyPr>
            <a:normAutofit/>
          </a:bodyPr>
          <a:lstStyle>
            <a:lvl1pPr marL="0" indent="0">
              <a:buNone/>
              <a:defRPr sz="2200" i="1"/>
            </a:lvl1pPr>
          </a:lstStyle>
          <a:p>
            <a:r>
              <a:rPr lang="en-US"/>
              <a:t>Click icon to add picture</a:t>
            </a:r>
          </a:p>
        </p:txBody>
      </p:sp>
      <p:sp>
        <p:nvSpPr>
          <p:cNvPr id="12" name="Text Placeholder 12">
            <a:extLst>
              <a:ext uri="{FF2B5EF4-FFF2-40B4-BE49-F238E27FC236}">
                <a16:creationId xmlns:a16="http://schemas.microsoft.com/office/drawing/2014/main" id="{08E81A22-B641-2199-3B60-554E687F9D2B}"/>
              </a:ext>
            </a:extLst>
          </p:cNvPr>
          <p:cNvSpPr>
            <a:spLocks noGrp="1"/>
          </p:cNvSpPr>
          <p:nvPr>
            <p:ph type="body" sz="quarter" idx="13" hasCustomPrompt="1"/>
          </p:nvPr>
        </p:nvSpPr>
        <p:spPr>
          <a:xfrm>
            <a:off x="691969" y="5270674"/>
            <a:ext cx="4604860" cy="465754"/>
          </a:xfrm>
        </p:spPr>
        <p:txBody>
          <a:bodyPr/>
          <a:lstStyle>
            <a:lvl1pPr marL="0" indent="0">
              <a:buNone/>
              <a:defRPr/>
            </a:lvl1pPr>
          </a:lstStyle>
          <a:p>
            <a:pPr lvl="0"/>
            <a:r>
              <a:rPr lang="en-US"/>
              <a:t>Your subheadings here</a:t>
            </a:r>
          </a:p>
        </p:txBody>
      </p:sp>
      <p:sp>
        <p:nvSpPr>
          <p:cNvPr id="13" name="Text Placeholder 12">
            <a:extLst>
              <a:ext uri="{FF2B5EF4-FFF2-40B4-BE49-F238E27FC236}">
                <a16:creationId xmlns:a16="http://schemas.microsoft.com/office/drawing/2014/main" id="{53705923-0230-7180-6CF7-0E8BB8CD24A9}"/>
              </a:ext>
            </a:extLst>
          </p:cNvPr>
          <p:cNvSpPr>
            <a:spLocks noGrp="1"/>
          </p:cNvSpPr>
          <p:nvPr>
            <p:ph type="body" sz="quarter" idx="14" hasCustomPrompt="1"/>
          </p:nvPr>
        </p:nvSpPr>
        <p:spPr>
          <a:xfrm>
            <a:off x="691969" y="5967833"/>
            <a:ext cx="4604860" cy="329995"/>
          </a:xfrm>
        </p:spPr>
        <p:txBody>
          <a:bodyPr>
            <a:normAutofit/>
          </a:bodyPr>
          <a:lstStyle>
            <a:lvl1pPr marL="0" indent="0">
              <a:buNone/>
              <a:defRPr sz="2000"/>
            </a:lvl1pPr>
          </a:lstStyle>
          <a:p>
            <a:pPr lvl="0"/>
            <a:r>
              <a:rPr lang="en-US"/>
              <a:t>Date</a:t>
            </a:r>
          </a:p>
        </p:txBody>
      </p:sp>
      <p:sp>
        <p:nvSpPr>
          <p:cNvPr id="14" name="Text Placeholder 12">
            <a:extLst>
              <a:ext uri="{FF2B5EF4-FFF2-40B4-BE49-F238E27FC236}">
                <a16:creationId xmlns:a16="http://schemas.microsoft.com/office/drawing/2014/main" id="{270AB7C1-C30F-1E72-7D07-187BF608D82C}"/>
              </a:ext>
            </a:extLst>
          </p:cNvPr>
          <p:cNvSpPr>
            <a:spLocks noGrp="1"/>
          </p:cNvSpPr>
          <p:nvPr>
            <p:ph type="body" sz="quarter" idx="15" hasCustomPrompt="1"/>
          </p:nvPr>
        </p:nvSpPr>
        <p:spPr>
          <a:xfrm>
            <a:off x="5435487" y="5963523"/>
            <a:ext cx="4604860" cy="334305"/>
          </a:xfrm>
        </p:spPr>
        <p:txBody>
          <a:bodyPr>
            <a:normAutofit/>
          </a:bodyPr>
          <a:lstStyle>
            <a:lvl1pPr marL="0" indent="0">
              <a:buNone/>
              <a:defRPr sz="2000"/>
            </a:lvl1pPr>
          </a:lstStyle>
          <a:p>
            <a:pPr lvl="0"/>
            <a:r>
              <a:rPr lang="en-US"/>
              <a:t>Section/Team</a:t>
            </a:r>
          </a:p>
        </p:txBody>
      </p:sp>
      <p:sp>
        <p:nvSpPr>
          <p:cNvPr id="18" name="Title 1">
            <a:extLst>
              <a:ext uri="{FF2B5EF4-FFF2-40B4-BE49-F238E27FC236}">
                <a16:creationId xmlns:a16="http://schemas.microsoft.com/office/drawing/2014/main" id="{22038AA0-AAA4-472E-9553-6E94938A20B2}"/>
              </a:ext>
            </a:extLst>
          </p:cNvPr>
          <p:cNvSpPr>
            <a:spLocks noGrp="1"/>
          </p:cNvSpPr>
          <p:nvPr>
            <p:ph type="title" hasCustomPrompt="1"/>
          </p:nvPr>
        </p:nvSpPr>
        <p:spPr>
          <a:xfrm>
            <a:off x="691969" y="4130263"/>
            <a:ext cx="7915136" cy="909006"/>
          </a:xfrm>
          <a:solidFill>
            <a:schemeClr val="tx1"/>
          </a:solidFill>
        </p:spPr>
        <p:txBody>
          <a:bodyPr wrap="none" lIns="180000" tIns="251999" rIns="180000" bIns="180000">
            <a:noAutofit/>
          </a:bodyPr>
          <a:lstStyle>
            <a:lvl1pPr>
              <a:defRPr sz="4800">
                <a:solidFill>
                  <a:schemeClr val="accent1"/>
                </a:solidFill>
              </a:defRPr>
            </a:lvl1pPr>
          </a:lstStyle>
          <a:p>
            <a:r>
              <a:rPr lang="en-US"/>
              <a:t>Presentation title here</a:t>
            </a:r>
          </a:p>
        </p:txBody>
      </p:sp>
    </p:spTree>
    <p:extLst>
      <p:ext uri="{BB962C8B-B14F-4D97-AF65-F5344CB8AC3E}">
        <p14:creationId xmlns:p14="http://schemas.microsoft.com/office/powerpoint/2010/main" val="229054019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Title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8512-6D14-7F6F-EF1B-ADC738CBDC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EED41E1F-921D-11CC-8E4E-4A4B299A48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Slide Number Placeholder 5">
            <a:extLst>
              <a:ext uri="{FF2B5EF4-FFF2-40B4-BE49-F238E27FC236}">
                <a16:creationId xmlns:a16="http://schemas.microsoft.com/office/drawing/2014/main" id="{373931A3-2417-8909-BE48-300B3BBD9913}"/>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06972934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Meet the 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7" name="Text Placeholder 6">
            <a:extLst>
              <a:ext uri="{FF2B5EF4-FFF2-40B4-BE49-F238E27FC236}">
                <a16:creationId xmlns:a16="http://schemas.microsoft.com/office/drawing/2014/main" id="{411000AC-4E30-F7B5-3EDA-F112065191FF}"/>
              </a:ext>
            </a:extLst>
          </p:cNvPr>
          <p:cNvSpPr>
            <a:spLocks noGrp="1"/>
          </p:cNvSpPr>
          <p:nvPr>
            <p:ph type="body" sz="quarter" idx="14" hasCustomPrompt="1"/>
          </p:nvPr>
        </p:nvSpPr>
        <p:spPr>
          <a:xfrm>
            <a:off x="838200" y="1584608"/>
            <a:ext cx="10515600" cy="365125"/>
          </a:xfrm>
        </p:spPr>
        <p:txBody>
          <a:bodyPr>
            <a:normAutofit/>
          </a:bodyPr>
          <a:lstStyle>
            <a:lvl1pPr marL="0" indent="0">
              <a:buNone/>
              <a:defRPr sz="2000"/>
            </a:lvl1pPr>
          </a:lstStyle>
          <a:p>
            <a:pPr lvl="0"/>
            <a:r>
              <a:rPr lang="en-GB"/>
              <a:t>Body copy</a:t>
            </a:r>
            <a:endParaRPr lang="en-US"/>
          </a:p>
        </p:txBody>
      </p:sp>
      <p:sp>
        <p:nvSpPr>
          <p:cNvPr id="10" name="Picture Placeholder 9">
            <a:extLst>
              <a:ext uri="{FF2B5EF4-FFF2-40B4-BE49-F238E27FC236}">
                <a16:creationId xmlns:a16="http://schemas.microsoft.com/office/drawing/2014/main" id="{70C1C693-D28F-6CF9-1EC5-FDC4E325A0B7}"/>
              </a:ext>
            </a:extLst>
          </p:cNvPr>
          <p:cNvSpPr>
            <a:spLocks noGrp="1"/>
          </p:cNvSpPr>
          <p:nvPr>
            <p:ph type="pic" sz="quarter" idx="15" hasCustomPrompt="1"/>
          </p:nvPr>
        </p:nvSpPr>
        <p:spPr>
          <a:xfrm>
            <a:off x="838201"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12" name="Text Placeholder 6">
            <a:extLst>
              <a:ext uri="{FF2B5EF4-FFF2-40B4-BE49-F238E27FC236}">
                <a16:creationId xmlns:a16="http://schemas.microsoft.com/office/drawing/2014/main" id="{3295E225-34C4-309D-F548-AA60C02D24F2}"/>
              </a:ext>
            </a:extLst>
          </p:cNvPr>
          <p:cNvSpPr>
            <a:spLocks noGrp="1"/>
          </p:cNvSpPr>
          <p:nvPr>
            <p:ph type="body" sz="quarter" idx="16" hasCustomPrompt="1"/>
          </p:nvPr>
        </p:nvSpPr>
        <p:spPr>
          <a:xfrm>
            <a:off x="838201" y="3759957"/>
            <a:ext cx="1443924" cy="503921"/>
          </a:xfrm>
        </p:spPr>
        <p:txBody>
          <a:bodyPr>
            <a:normAutofit/>
          </a:bodyPr>
          <a:lstStyle>
            <a:lvl1pPr marL="0" indent="0">
              <a:buNone/>
              <a:defRPr sz="1400"/>
            </a:lvl1pPr>
          </a:lstStyle>
          <a:p>
            <a:pPr lvl="0"/>
            <a:r>
              <a:rPr lang="en-GB"/>
              <a:t>Name and role</a:t>
            </a:r>
            <a:endParaRPr lang="en-US"/>
          </a:p>
        </p:txBody>
      </p:sp>
      <p:sp>
        <p:nvSpPr>
          <p:cNvPr id="40" name="Picture Placeholder 9">
            <a:extLst>
              <a:ext uri="{FF2B5EF4-FFF2-40B4-BE49-F238E27FC236}">
                <a16:creationId xmlns:a16="http://schemas.microsoft.com/office/drawing/2014/main" id="{FD60FBB4-9B1E-4197-892F-1889EB081303}"/>
              </a:ext>
            </a:extLst>
          </p:cNvPr>
          <p:cNvSpPr>
            <a:spLocks noGrp="1"/>
          </p:cNvSpPr>
          <p:nvPr>
            <p:ph type="pic" sz="quarter" idx="17" hasCustomPrompt="1"/>
          </p:nvPr>
        </p:nvSpPr>
        <p:spPr>
          <a:xfrm>
            <a:off x="838201"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1" name="Text Placeholder 6">
            <a:extLst>
              <a:ext uri="{FF2B5EF4-FFF2-40B4-BE49-F238E27FC236}">
                <a16:creationId xmlns:a16="http://schemas.microsoft.com/office/drawing/2014/main" id="{EB57878C-C1E0-7B68-B626-2AB3C3BF4EB6}"/>
              </a:ext>
            </a:extLst>
          </p:cNvPr>
          <p:cNvSpPr>
            <a:spLocks noGrp="1"/>
          </p:cNvSpPr>
          <p:nvPr>
            <p:ph type="body" sz="quarter" idx="18" hasCustomPrompt="1"/>
          </p:nvPr>
        </p:nvSpPr>
        <p:spPr>
          <a:xfrm>
            <a:off x="838201" y="6028262"/>
            <a:ext cx="1443924" cy="503921"/>
          </a:xfrm>
        </p:spPr>
        <p:txBody>
          <a:bodyPr>
            <a:normAutofit/>
          </a:bodyPr>
          <a:lstStyle>
            <a:lvl1pPr marL="0" indent="0">
              <a:buNone/>
              <a:defRPr sz="1400"/>
            </a:lvl1pPr>
          </a:lstStyle>
          <a:p>
            <a:pPr lvl="0"/>
            <a:r>
              <a:rPr lang="en-GB"/>
              <a:t>Name and role</a:t>
            </a:r>
            <a:endParaRPr lang="en-US"/>
          </a:p>
        </p:txBody>
      </p:sp>
      <p:sp>
        <p:nvSpPr>
          <p:cNvPr id="42" name="Picture Placeholder 9">
            <a:extLst>
              <a:ext uri="{FF2B5EF4-FFF2-40B4-BE49-F238E27FC236}">
                <a16:creationId xmlns:a16="http://schemas.microsoft.com/office/drawing/2014/main" id="{AC0F9E7A-E19A-F2D9-D570-48D05E74D022}"/>
              </a:ext>
            </a:extLst>
          </p:cNvPr>
          <p:cNvSpPr>
            <a:spLocks noGrp="1"/>
          </p:cNvSpPr>
          <p:nvPr>
            <p:ph type="pic" sz="quarter" idx="19" hasCustomPrompt="1"/>
          </p:nvPr>
        </p:nvSpPr>
        <p:spPr>
          <a:xfrm>
            <a:off x="2587907"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3" name="Text Placeholder 6">
            <a:extLst>
              <a:ext uri="{FF2B5EF4-FFF2-40B4-BE49-F238E27FC236}">
                <a16:creationId xmlns:a16="http://schemas.microsoft.com/office/drawing/2014/main" id="{20C46FAF-E794-5428-3A5E-362CBD71AA5B}"/>
              </a:ext>
            </a:extLst>
          </p:cNvPr>
          <p:cNvSpPr>
            <a:spLocks noGrp="1"/>
          </p:cNvSpPr>
          <p:nvPr>
            <p:ph type="body" sz="quarter" idx="20" hasCustomPrompt="1"/>
          </p:nvPr>
        </p:nvSpPr>
        <p:spPr>
          <a:xfrm>
            <a:off x="2587907" y="3759957"/>
            <a:ext cx="1443924" cy="503921"/>
          </a:xfrm>
        </p:spPr>
        <p:txBody>
          <a:bodyPr>
            <a:normAutofit/>
          </a:bodyPr>
          <a:lstStyle>
            <a:lvl1pPr marL="0" indent="0">
              <a:buNone/>
              <a:defRPr sz="1400"/>
            </a:lvl1pPr>
          </a:lstStyle>
          <a:p>
            <a:pPr lvl="0"/>
            <a:r>
              <a:rPr lang="en-GB"/>
              <a:t>Name and role</a:t>
            </a:r>
            <a:endParaRPr lang="en-US"/>
          </a:p>
        </p:txBody>
      </p:sp>
      <p:sp>
        <p:nvSpPr>
          <p:cNvPr id="44" name="Picture Placeholder 9">
            <a:extLst>
              <a:ext uri="{FF2B5EF4-FFF2-40B4-BE49-F238E27FC236}">
                <a16:creationId xmlns:a16="http://schemas.microsoft.com/office/drawing/2014/main" id="{E0E4B6CC-F1B6-499F-EB5F-5A460EA40669}"/>
              </a:ext>
            </a:extLst>
          </p:cNvPr>
          <p:cNvSpPr>
            <a:spLocks noGrp="1"/>
          </p:cNvSpPr>
          <p:nvPr>
            <p:ph type="pic" sz="quarter" idx="21" hasCustomPrompt="1"/>
          </p:nvPr>
        </p:nvSpPr>
        <p:spPr>
          <a:xfrm>
            <a:off x="2587907"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5" name="Text Placeholder 6">
            <a:extLst>
              <a:ext uri="{FF2B5EF4-FFF2-40B4-BE49-F238E27FC236}">
                <a16:creationId xmlns:a16="http://schemas.microsoft.com/office/drawing/2014/main" id="{962A8F01-EBA3-240E-FB7A-B7A1904C92C4}"/>
              </a:ext>
            </a:extLst>
          </p:cNvPr>
          <p:cNvSpPr>
            <a:spLocks noGrp="1"/>
          </p:cNvSpPr>
          <p:nvPr>
            <p:ph type="body" sz="quarter" idx="22" hasCustomPrompt="1"/>
          </p:nvPr>
        </p:nvSpPr>
        <p:spPr>
          <a:xfrm>
            <a:off x="2587907" y="6028262"/>
            <a:ext cx="1443924" cy="503921"/>
          </a:xfrm>
        </p:spPr>
        <p:txBody>
          <a:bodyPr>
            <a:normAutofit/>
          </a:bodyPr>
          <a:lstStyle>
            <a:lvl1pPr marL="0" indent="0">
              <a:buNone/>
              <a:defRPr sz="1400"/>
            </a:lvl1pPr>
          </a:lstStyle>
          <a:p>
            <a:pPr lvl="0"/>
            <a:r>
              <a:rPr lang="en-GB"/>
              <a:t>Name and role</a:t>
            </a:r>
            <a:endParaRPr lang="en-US"/>
          </a:p>
        </p:txBody>
      </p:sp>
      <p:sp>
        <p:nvSpPr>
          <p:cNvPr id="46" name="Picture Placeholder 9">
            <a:extLst>
              <a:ext uri="{FF2B5EF4-FFF2-40B4-BE49-F238E27FC236}">
                <a16:creationId xmlns:a16="http://schemas.microsoft.com/office/drawing/2014/main" id="{D857D899-FBA8-A12E-C106-B49D15268897}"/>
              </a:ext>
            </a:extLst>
          </p:cNvPr>
          <p:cNvSpPr>
            <a:spLocks noGrp="1"/>
          </p:cNvSpPr>
          <p:nvPr>
            <p:ph type="pic" sz="quarter" idx="23" hasCustomPrompt="1"/>
          </p:nvPr>
        </p:nvSpPr>
        <p:spPr>
          <a:xfrm>
            <a:off x="4337612"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7" name="Text Placeholder 6">
            <a:extLst>
              <a:ext uri="{FF2B5EF4-FFF2-40B4-BE49-F238E27FC236}">
                <a16:creationId xmlns:a16="http://schemas.microsoft.com/office/drawing/2014/main" id="{0EB8FF3C-69A5-3282-B4E3-54305B2417D2}"/>
              </a:ext>
            </a:extLst>
          </p:cNvPr>
          <p:cNvSpPr>
            <a:spLocks noGrp="1"/>
          </p:cNvSpPr>
          <p:nvPr>
            <p:ph type="body" sz="quarter" idx="24" hasCustomPrompt="1"/>
          </p:nvPr>
        </p:nvSpPr>
        <p:spPr>
          <a:xfrm>
            <a:off x="4337612" y="3759957"/>
            <a:ext cx="1443924" cy="503921"/>
          </a:xfrm>
        </p:spPr>
        <p:txBody>
          <a:bodyPr>
            <a:normAutofit/>
          </a:bodyPr>
          <a:lstStyle>
            <a:lvl1pPr marL="0" indent="0">
              <a:buNone/>
              <a:defRPr sz="1400"/>
            </a:lvl1pPr>
          </a:lstStyle>
          <a:p>
            <a:pPr lvl="0"/>
            <a:r>
              <a:rPr lang="en-GB"/>
              <a:t>Name and role</a:t>
            </a:r>
            <a:endParaRPr lang="en-US"/>
          </a:p>
        </p:txBody>
      </p:sp>
      <p:sp>
        <p:nvSpPr>
          <p:cNvPr id="48" name="Picture Placeholder 9">
            <a:extLst>
              <a:ext uri="{FF2B5EF4-FFF2-40B4-BE49-F238E27FC236}">
                <a16:creationId xmlns:a16="http://schemas.microsoft.com/office/drawing/2014/main" id="{B51A2235-034E-D55D-E027-FF82E82C638C}"/>
              </a:ext>
            </a:extLst>
          </p:cNvPr>
          <p:cNvSpPr>
            <a:spLocks noGrp="1"/>
          </p:cNvSpPr>
          <p:nvPr>
            <p:ph type="pic" sz="quarter" idx="25" hasCustomPrompt="1"/>
          </p:nvPr>
        </p:nvSpPr>
        <p:spPr>
          <a:xfrm>
            <a:off x="4337612"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49" name="Text Placeholder 6">
            <a:extLst>
              <a:ext uri="{FF2B5EF4-FFF2-40B4-BE49-F238E27FC236}">
                <a16:creationId xmlns:a16="http://schemas.microsoft.com/office/drawing/2014/main" id="{1694BF64-8753-C152-6D4B-578364F1E385}"/>
              </a:ext>
            </a:extLst>
          </p:cNvPr>
          <p:cNvSpPr>
            <a:spLocks noGrp="1"/>
          </p:cNvSpPr>
          <p:nvPr>
            <p:ph type="body" sz="quarter" idx="26" hasCustomPrompt="1"/>
          </p:nvPr>
        </p:nvSpPr>
        <p:spPr>
          <a:xfrm>
            <a:off x="4337612" y="6028262"/>
            <a:ext cx="1443924" cy="503921"/>
          </a:xfrm>
        </p:spPr>
        <p:txBody>
          <a:bodyPr>
            <a:normAutofit/>
          </a:bodyPr>
          <a:lstStyle>
            <a:lvl1pPr marL="0" indent="0">
              <a:buNone/>
              <a:defRPr sz="1400"/>
            </a:lvl1pPr>
          </a:lstStyle>
          <a:p>
            <a:pPr lvl="0"/>
            <a:r>
              <a:rPr lang="en-GB"/>
              <a:t>Name and role</a:t>
            </a:r>
            <a:endParaRPr lang="en-US"/>
          </a:p>
        </p:txBody>
      </p:sp>
      <p:sp>
        <p:nvSpPr>
          <p:cNvPr id="50" name="Picture Placeholder 9">
            <a:extLst>
              <a:ext uri="{FF2B5EF4-FFF2-40B4-BE49-F238E27FC236}">
                <a16:creationId xmlns:a16="http://schemas.microsoft.com/office/drawing/2014/main" id="{B0029823-460A-9E20-2236-833D2347D2FE}"/>
              </a:ext>
            </a:extLst>
          </p:cNvPr>
          <p:cNvSpPr>
            <a:spLocks noGrp="1"/>
          </p:cNvSpPr>
          <p:nvPr>
            <p:ph type="pic" sz="quarter" idx="27" hasCustomPrompt="1"/>
          </p:nvPr>
        </p:nvSpPr>
        <p:spPr>
          <a:xfrm>
            <a:off x="6009705"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1" name="Text Placeholder 6">
            <a:extLst>
              <a:ext uri="{FF2B5EF4-FFF2-40B4-BE49-F238E27FC236}">
                <a16:creationId xmlns:a16="http://schemas.microsoft.com/office/drawing/2014/main" id="{8424E0A0-A2FC-AB8A-F0EF-E694C6E68EC4}"/>
              </a:ext>
            </a:extLst>
          </p:cNvPr>
          <p:cNvSpPr>
            <a:spLocks noGrp="1"/>
          </p:cNvSpPr>
          <p:nvPr>
            <p:ph type="body" sz="quarter" idx="28" hasCustomPrompt="1"/>
          </p:nvPr>
        </p:nvSpPr>
        <p:spPr>
          <a:xfrm>
            <a:off x="6009705" y="3759957"/>
            <a:ext cx="1443924" cy="503921"/>
          </a:xfrm>
        </p:spPr>
        <p:txBody>
          <a:bodyPr>
            <a:normAutofit/>
          </a:bodyPr>
          <a:lstStyle>
            <a:lvl1pPr marL="0" indent="0">
              <a:buNone/>
              <a:defRPr sz="1400"/>
            </a:lvl1pPr>
          </a:lstStyle>
          <a:p>
            <a:pPr lvl="0"/>
            <a:r>
              <a:rPr lang="en-GB"/>
              <a:t>Name and role</a:t>
            </a:r>
            <a:endParaRPr lang="en-US"/>
          </a:p>
        </p:txBody>
      </p:sp>
      <p:sp>
        <p:nvSpPr>
          <p:cNvPr id="52" name="Picture Placeholder 9">
            <a:extLst>
              <a:ext uri="{FF2B5EF4-FFF2-40B4-BE49-F238E27FC236}">
                <a16:creationId xmlns:a16="http://schemas.microsoft.com/office/drawing/2014/main" id="{C8A9DFDD-D3E6-D789-50B2-2E68864FE485}"/>
              </a:ext>
            </a:extLst>
          </p:cNvPr>
          <p:cNvSpPr>
            <a:spLocks noGrp="1"/>
          </p:cNvSpPr>
          <p:nvPr>
            <p:ph type="pic" sz="quarter" idx="29" hasCustomPrompt="1"/>
          </p:nvPr>
        </p:nvSpPr>
        <p:spPr>
          <a:xfrm>
            <a:off x="6009705" y="4424110"/>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3" name="Text Placeholder 6">
            <a:extLst>
              <a:ext uri="{FF2B5EF4-FFF2-40B4-BE49-F238E27FC236}">
                <a16:creationId xmlns:a16="http://schemas.microsoft.com/office/drawing/2014/main" id="{412EC730-B5A2-277F-084B-5EB2AD34C16C}"/>
              </a:ext>
            </a:extLst>
          </p:cNvPr>
          <p:cNvSpPr>
            <a:spLocks noGrp="1"/>
          </p:cNvSpPr>
          <p:nvPr>
            <p:ph type="body" sz="quarter" idx="30" hasCustomPrompt="1"/>
          </p:nvPr>
        </p:nvSpPr>
        <p:spPr>
          <a:xfrm>
            <a:off x="6009705" y="6028262"/>
            <a:ext cx="1443924" cy="503921"/>
          </a:xfrm>
        </p:spPr>
        <p:txBody>
          <a:bodyPr>
            <a:normAutofit/>
          </a:bodyPr>
          <a:lstStyle>
            <a:lvl1pPr marL="0" indent="0">
              <a:buNone/>
              <a:defRPr sz="1400"/>
            </a:lvl1pPr>
          </a:lstStyle>
          <a:p>
            <a:pPr lvl="0"/>
            <a:r>
              <a:rPr lang="en-GB"/>
              <a:t>Name and role</a:t>
            </a:r>
            <a:endParaRPr lang="en-US"/>
          </a:p>
        </p:txBody>
      </p:sp>
      <p:sp>
        <p:nvSpPr>
          <p:cNvPr id="54" name="Picture Placeholder 9">
            <a:extLst>
              <a:ext uri="{FF2B5EF4-FFF2-40B4-BE49-F238E27FC236}">
                <a16:creationId xmlns:a16="http://schemas.microsoft.com/office/drawing/2014/main" id="{A78CE7D8-4E09-73AE-6E71-FDA9535D8377}"/>
              </a:ext>
            </a:extLst>
          </p:cNvPr>
          <p:cNvSpPr>
            <a:spLocks noGrp="1"/>
          </p:cNvSpPr>
          <p:nvPr>
            <p:ph type="pic" sz="quarter" idx="31" hasCustomPrompt="1"/>
          </p:nvPr>
        </p:nvSpPr>
        <p:spPr>
          <a:xfrm>
            <a:off x="7677715"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5" name="Text Placeholder 6">
            <a:extLst>
              <a:ext uri="{FF2B5EF4-FFF2-40B4-BE49-F238E27FC236}">
                <a16:creationId xmlns:a16="http://schemas.microsoft.com/office/drawing/2014/main" id="{816D0682-6DFB-D7E4-0A84-B584CE834002}"/>
              </a:ext>
            </a:extLst>
          </p:cNvPr>
          <p:cNvSpPr>
            <a:spLocks noGrp="1"/>
          </p:cNvSpPr>
          <p:nvPr>
            <p:ph type="body" sz="quarter" idx="32" hasCustomPrompt="1"/>
          </p:nvPr>
        </p:nvSpPr>
        <p:spPr>
          <a:xfrm>
            <a:off x="7677715" y="3759957"/>
            <a:ext cx="1443924" cy="503921"/>
          </a:xfrm>
        </p:spPr>
        <p:txBody>
          <a:bodyPr>
            <a:normAutofit/>
          </a:bodyPr>
          <a:lstStyle>
            <a:lvl1pPr marL="0" indent="0">
              <a:buNone/>
              <a:defRPr sz="1400"/>
            </a:lvl1pPr>
          </a:lstStyle>
          <a:p>
            <a:pPr lvl="0"/>
            <a:r>
              <a:rPr lang="en-GB"/>
              <a:t>Name and role</a:t>
            </a:r>
            <a:endParaRPr lang="en-US"/>
          </a:p>
        </p:txBody>
      </p:sp>
      <p:sp>
        <p:nvSpPr>
          <p:cNvPr id="58" name="Picture Placeholder 9">
            <a:extLst>
              <a:ext uri="{FF2B5EF4-FFF2-40B4-BE49-F238E27FC236}">
                <a16:creationId xmlns:a16="http://schemas.microsoft.com/office/drawing/2014/main" id="{012ACF81-1724-0E5C-8E71-512D89418BF1}"/>
              </a:ext>
            </a:extLst>
          </p:cNvPr>
          <p:cNvSpPr>
            <a:spLocks noGrp="1"/>
          </p:cNvSpPr>
          <p:nvPr>
            <p:ph type="pic" sz="quarter" idx="33" hasCustomPrompt="1"/>
          </p:nvPr>
        </p:nvSpPr>
        <p:spPr>
          <a:xfrm>
            <a:off x="9345724" y="2155805"/>
            <a:ext cx="1443923" cy="1443922"/>
          </a:xfrm>
          <a:solidFill>
            <a:schemeClr val="accent5"/>
          </a:solidFill>
        </p:spPr>
        <p:txBody>
          <a:bodyPr>
            <a:normAutofit/>
          </a:bodyPr>
          <a:lstStyle>
            <a:lvl1pPr marL="0" indent="0">
              <a:buNone/>
              <a:defRPr sz="2000">
                <a:solidFill>
                  <a:schemeClr val="bg2"/>
                </a:solidFill>
              </a:defRPr>
            </a:lvl1pPr>
          </a:lstStyle>
          <a:p>
            <a:r>
              <a:rPr lang="en-US"/>
              <a:t>Click icon to insert picture </a:t>
            </a:r>
          </a:p>
        </p:txBody>
      </p:sp>
      <p:sp>
        <p:nvSpPr>
          <p:cNvPr id="59" name="Text Placeholder 6">
            <a:extLst>
              <a:ext uri="{FF2B5EF4-FFF2-40B4-BE49-F238E27FC236}">
                <a16:creationId xmlns:a16="http://schemas.microsoft.com/office/drawing/2014/main" id="{9A2861CA-1AB0-5C20-AAB9-E17AFF571628}"/>
              </a:ext>
            </a:extLst>
          </p:cNvPr>
          <p:cNvSpPr>
            <a:spLocks noGrp="1"/>
          </p:cNvSpPr>
          <p:nvPr>
            <p:ph type="body" sz="quarter" idx="34" hasCustomPrompt="1"/>
          </p:nvPr>
        </p:nvSpPr>
        <p:spPr>
          <a:xfrm>
            <a:off x="9345724" y="3759957"/>
            <a:ext cx="1443924" cy="503921"/>
          </a:xfrm>
        </p:spPr>
        <p:txBody>
          <a:bodyPr>
            <a:normAutofit/>
          </a:bodyPr>
          <a:lstStyle>
            <a:lvl1pPr marL="0" indent="0">
              <a:buNone/>
              <a:defRPr sz="1400"/>
            </a:lvl1pPr>
          </a:lstStyle>
          <a:p>
            <a:pPr lvl="0"/>
            <a:r>
              <a:rPr lang="en-GB"/>
              <a:t>Name and role</a:t>
            </a:r>
            <a:endParaRPr lang="en-US"/>
          </a:p>
        </p:txBody>
      </p:sp>
    </p:spTree>
    <p:extLst>
      <p:ext uri="{BB962C8B-B14F-4D97-AF65-F5344CB8AC3E}">
        <p14:creationId xmlns:p14="http://schemas.microsoft.com/office/powerpoint/2010/main" val="181990560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 logo">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2DC93477-7C31-7E09-0C4F-16151C1DBA09}"/>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311828213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ext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7" name="Text Placeholder 6">
            <a:extLst>
              <a:ext uri="{FF2B5EF4-FFF2-40B4-BE49-F238E27FC236}">
                <a16:creationId xmlns:a16="http://schemas.microsoft.com/office/drawing/2014/main" id="{333B7811-8FE4-BB03-E05E-C6942C672BA9}"/>
              </a:ext>
            </a:extLst>
          </p:cNvPr>
          <p:cNvSpPr>
            <a:spLocks noGrp="1"/>
          </p:cNvSpPr>
          <p:nvPr>
            <p:ph type="body" sz="quarter" idx="13" hasCustomPrompt="1"/>
          </p:nvPr>
        </p:nvSpPr>
        <p:spPr>
          <a:xfrm>
            <a:off x="838200" y="1721497"/>
            <a:ext cx="10515600" cy="554759"/>
          </a:xfrm>
        </p:spPr>
        <p:txBody>
          <a:bodyPr/>
          <a:lstStyle>
            <a:lvl1pPr marL="0" indent="0">
              <a:buNone/>
              <a:defRPr/>
            </a:lvl1pPr>
          </a:lstStyle>
          <a:p>
            <a:pPr lvl="0"/>
            <a:r>
              <a:rPr lang="en-GB"/>
              <a:t>Subheading</a:t>
            </a:r>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838200" y="2556881"/>
            <a:ext cx="10515600" cy="3367666"/>
          </a:xfrm>
        </p:spPr>
        <p:txBody>
          <a:bodyPr>
            <a:normAutofit/>
          </a:bodyPr>
          <a:lstStyle>
            <a:lvl1pPr marL="0" indent="0">
              <a:buNone/>
              <a:defRPr sz="2000"/>
            </a:lvl1pPr>
          </a:lstStyle>
          <a:p>
            <a:pPr lvl="0"/>
            <a:r>
              <a:rPr lang="en-GB"/>
              <a:t>Body copy</a:t>
            </a:r>
            <a:endParaRPr lang="en-US"/>
          </a:p>
        </p:txBody>
      </p:sp>
      <p:sp>
        <p:nvSpPr>
          <p:cNvPr id="3" name="Slide Number Placeholder 5">
            <a:extLst>
              <a:ext uri="{FF2B5EF4-FFF2-40B4-BE49-F238E27FC236}">
                <a16:creationId xmlns:a16="http://schemas.microsoft.com/office/drawing/2014/main" id="{D6623F67-F1B3-E4B7-E6BB-3AF648FEA8D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23824588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Quote">
    <p:spTree>
      <p:nvGrpSpPr>
        <p:cNvPr id="1" name=""/>
        <p:cNvGrpSpPr/>
        <p:nvPr/>
      </p:nvGrpSpPr>
      <p:grpSpPr>
        <a:xfrm>
          <a:off x="0" y="0"/>
          <a:ext cx="0" cy="0"/>
          <a:chOff x="0" y="0"/>
          <a:chExt cx="0" cy="0"/>
        </a:xfrm>
      </p:grpSpPr>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917331" y="2074986"/>
            <a:ext cx="10515600" cy="1793630"/>
          </a:xfrm>
        </p:spPr>
        <p:txBody>
          <a:bodyPr>
            <a:normAutofit/>
          </a:bodyPr>
          <a:lstStyle>
            <a:lvl1pPr marL="0" indent="0">
              <a:lnSpc>
                <a:spcPct val="100000"/>
              </a:lnSpc>
              <a:buNone/>
              <a:defRPr sz="3800">
                <a:latin typeface="Aleo" pitchFamily="2" charset="77"/>
              </a:defRPr>
            </a:lvl1pPr>
          </a:lstStyle>
          <a:p>
            <a:pPr lvl="0"/>
            <a:r>
              <a:rPr lang="en-GB"/>
              <a:t>“Please use this slide for a quote that fits with the presentation storyline. Or for a statement that you want to highlight and emphasise.”</a:t>
            </a:r>
          </a:p>
        </p:txBody>
      </p:sp>
      <p:sp>
        <p:nvSpPr>
          <p:cNvPr id="4" name="Text Placeholder 3">
            <a:extLst>
              <a:ext uri="{FF2B5EF4-FFF2-40B4-BE49-F238E27FC236}">
                <a16:creationId xmlns:a16="http://schemas.microsoft.com/office/drawing/2014/main" id="{BFCED48A-3EB0-5809-6471-1EBC4998DD76}"/>
              </a:ext>
            </a:extLst>
          </p:cNvPr>
          <p:cNvSpPr>
            <a:spLocks noGrp="1"/>
          </p:cNvSpPr>
          <p:nvPr>
            <p:ph type="body" sz="quarter" idx="15" hasCustomPrompt="1"/>
          </p:nvPr>
        </p:nvSpPr>
        <p:spPr>
          <a:xfrm>
            <a:off x="917575" y="4079875"/>
            <a:ext cx="4727575" cy="307487"/>
          </a:xfrm>
        </p:spPr>
        <p:txBody>
          <a:bodyPr>
            <a:normAutofit/>
          </a:bodyPr>
          <a:lstStyle>
            <a:lvl1pPr marL="0" indent="0">
              <a:buNone/>
              <a:defRPr sz="2000"/>
            </a:lvl1pPr>
          </a:lstStyle>
          <a:p>
            <a:pPr lvl="0"/>
            <a:r>
              <a:rPr lang="en-GB"/>
              <a:t>- Name</a:t>
            </a:r>
            <a:endParaRPr lang="en-US"/>
          </a:p>
        </p:txBody>
      </p:sp>
      <p:sp>
        <p:nvSpPr>
          <p:cNvPr id="2" name="Slide Number Placeholder 5">
            <a:extLst>
              <a:ext uri="{FF2B5EF4-FFF2-40B4-BE49-F238E27FC236}">
                <a16:creationId xmlns:a16="http://schemas.microsoft.com/office/drawing/2014/main" id="{B4EB430C-E4A2-2981-3D67-1CF0669B352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149181270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Statement">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620907B6-AF25-77D5-4AB7-27F72ECC0167}"/>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8" name="Text Placeholder 6">
            <a:extLst>
              <a:ext uri="{FF2B5EF4-FFF2-40B4-BE49-F238E27FC236}">
                <a16:creationId xmlns:a16="http://schemas.microsoft.com/office/drawing/2014/main" id="{9D040501-9649-1819-ACF7-6209167EC2BF}"/>
              </a:ext>
            </a:extLst>
          </p:cNvPr>
          <p:cNvSpPr>
            <a:spLocks noGrp="1"/>
          </p:cNvSpPr>
          <p:nvPr>
            <p:ph type="body" sz="quarter" idx="14" hasCustomPrompt="1"/>
          </p:nvPr>
        </p:nvSpPr>
        <p:spPr>
          <a:xfrm>
            <a:off x="1003651" y="1943212"/>
            <a:ext cx="10350148" cy="2756110"/>
          </a:xfrm>
        </p:spPr>
        <p:txBody>
          <a:bodyPr>
            <a:noAutofit/>
          </a:bodyPr>
          <a:lstStyle>
            <a:lvl1pPr marL="0" indent="0">
              <a:lnSpc>
                <a:spcPct val="100000"/>
              </a:lnSpc>
              <a:buNone/>
              <a:defRPr sz="5400">
                <a:solidFill>
                  <a:schemeClr val="tx1"/>
                </a:solidFill>
                <a:latin typeface="+mj-lt"/>
              </a:defRPr>
            </a:lvl1pPr>
          </a:lstStyle>
          <a:p>
            <a:pPr lvl="0"/>
            <a:r>
              <a:rPr lang="en-GB"/>
              <a:t>Please use this slide for a statement you want to highlight and emphasise.</a:t>
            </a:r>
          </a:p>
        </p:txBody>
      </p:sp>
    </p:spTree>
    <p:extLst>
      <p:ext uri="{BB962C8B-B14F-4D97-AF65-F5344CB8AC3E}">
        <p14:creationId xmlns:p14="http://schemas.microsoft.com/office/powerpoint/2010/main" val="3076288055"/>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1138420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ysClr val="windowText" lastClr="000000"/>
                </a:solidFill>
              </a:defRPr>
            </a:lvl1pPr>
          </a:lstStyle>
          <a:p>
            <a:pPr lvl="0"/>
            <a:r>
              <a:rPr lang="en-US"/>
              <a:t>Body text</a:t>
            </a:r>
          </a:p>
        </p:txBody>
      </p:sp>
    </p:spTree>
    <p:extLst>
      <p:ext uri="{BB962C8B-B14F-4D97-AF65-F5344CB8AC3E}">
        <p14:creationId xmlns:p14="http://schemas.microsoft.com/office/powerpoint/2010/main" val="2230569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solidFill>
            <a:schemeClr val="accent1">
              <a:lumMod val="40000"/>
              <a:lumOff val="60000"/>
              <a:alpha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solidFill>
            <a:schemeClr val="accent1">
              <a:lumMod val="20000"/>
              <a:lumOff val="80000"/>
              <a:alpha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70490014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2"/>
                </a:solidFill>
              </a:defRPr>
            </a:lvl1pPr>
          </a:lstStyle>
          <a:p>
            <a:pPr lvl="0"/>
            <a:r>
              <a:rPr lang="en-US"/>
              <a:t>Body text</a:t>
            </a:r>
          </a:p>
        </p:txBody>
      </p:sp>
    </p:spTree>
    <p:extLst>
      <p:ext uri="{BB962C8B-B14F-4D97-AF65-F5344CB8AC3E}">
        <p14:creationId xmlns:p14="http://schemas.microsoft.com/office/powerpoint/2010/main" val="159601099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Boxing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3491263"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6144326"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553DFC-D024-A6CC-E479-0A1EAFF44547}"/>
              </a:ext>
            </a:extLst>
          </p:cNvPr>
          <p:cNvSpPr/>
          <p:nvPr userDrawn="1"/>
        </p:nvSpPr>
        <p:spPr>
          <a:xfrm>
            <a:off x="8797389" y="2217217"/>
            <a:ext cx="2556410"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69C8DB0B-547B-4A5C-3A12-5725A828810E}"/>
              </a:ext>
            </a:extLst>
          </p:cNvPr>
          <p:cNvSpPr>
            <a:spLocks noGrp="1"/>
          </p:cNvSpPr>
          <p:nvPr>
            <p:ph type="body" sz="quarter" idx="10" hasCustomPrompt="1"/>
          </p:nvPr>
        </p:nvSpPr>
        <p:spPr>
          <a:xfrm>
            <a:off x="995363"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3640755"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6293818"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7" name="Text Placeholder 13">
            <a:extLst>
              <a:ext uri="{FF2B5EF4-FFF2-40B4-BE49-F238E27FC236}">
                <a16:creationId xmlns:a16="http://schemas.microsoft.com/office/drawing/2014/main" id="{A65C67AA-D42D-1E0A-2A1F-E6B36456FEB9}"/>
              </a:ext>
            </a:extLst>
          </p:cNvPr>
          <p:cNvSpPr>
            <a:spLocks noGrp="1"/>
          </p:cNvSpPr>
          <p:nvPr>
            <p:ph type="body" sz="quarter" idx="13" hasCustomPrompt="1"/>
          </p:nvPr>
        </p:nvSpPr>
        <p:spPr>
          <a:xfrm>
            <a:off x="8939212" y="2395538"/>
            <a:ext cx="2257425"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2556410"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3491263" y="1839918"/>
            <a:ext cx="2556410"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6144326" y="1839918"/>
            <a:ext cx="2556410" cy="276695"/>
          </a:xfrm>
        </p:spPr>
        <p:txBody>
          <a:bodyPr lIns="0" tIns="0" rIns="0" bIns="0">
            <a:normAutofit/>
          </a:bodyPr>
          <a:lstStyle>
            <a:lvl1pPr marL="0" indent="0">
              <a:buNone/>
              <a:defRPr sz="2000" b="1"/>
            </a:lvl1pPr>
          </a:lstStyle>
          <a:p>
            <a:pPr lvl="0"/>
            <a:r>
              <a:rPr lang="en-US"/>
              <a:t>Heading</a:t>
            </a:r>
          </a:p>
        </p:txBody>
      </p:sp>
      <p:sp>
        <p:nvSpPr>
          <p:cNvPr id="21" name="Text Placeholder 13">
            <a:extLst>
              <a:ext uri="{FF2B5EF4-FFF2-40B4-BE49-F238E27FC236}">
                <a16:creationId xmlns:a16="http://schemas.microsoft.com/office/drawing/2014/main" id="{BECEDE30-E79A-4DEF-92BC-AA97B4F4DB69}"/>
              </a:ext>
            </a:extLst>
          </p:cNvPr>
          <p:cNvSpPr>
            <a:spLocks noGrp="1"/>
          </p:cNvSpPr>
          <p:nvPr>
            <p:ph type="body" sz="quarter" idx="17" hasCustomPrompt="1"/>
          </p:nvPr>
        </p:nvSpPr>
        <p:spPr>
          <a:xfrm>
            <a:off x="8797389" y="1839918"/>
            <a:ext cx="2556410"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128669340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1_Boxing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3369658"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4411172" y="2217215"/>
            <a:ext cx="3369657"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7E05D51-963F-BCEB-8C07-55403D8328C9}"/>
              </a:ext>
            </a:extLst>
          </p:cNvPr>
          <p:cNvSpPr/>
          <p:nvPr userDrawn="1"/>
        </p:nvSpPr>
        <p:spPr>
          <a:xfrm>
            <a:off x="7984144" y="2217215"/>
            <a:ext cx="3369657" cy="3463391"/>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3">
            <a:extLst>
              <a:ext uri="{FF2B5EF4-FFF2-40B4-BE49-F238E27FC236}">
                <a16:creationId xmlns:a16="http://schemas.microsoft.com/office/drawing/2014/main" id="{A124DB0E-F11B-B936-A48D-D6C9716682BF}"/>
              </a:ext>
            </a:extLst>
          </p:cNvPr>
          <p:cNvSpPr>
            <a:spLocks noGrp="1"/>
          </p:cNvSpPr>
          <p:nvPr>
            <p:ph type="body" sz="quarter" idx="12" hasCustomPrompt="1"/>
          </p:nvPr>
        </p:nvSpPr>
        <p:spPr>
          <a:xfrm>
            <a:off x="8171170" y="2395538"/>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336965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411172" y="1839918"/>
            <a:ext cx="3369656" cy="276695"/>
          </a:xfrm>
        </p:spPr>
        <p:txBody>
          <a:bodyPr lIns="0" tIns="0" rIns="0" bIns="0">
            <a:normAutofit/>
          </a:bodyPr>
          <a:lstStyle>
            <a:lvl1pPr marL="0" indent="0">
              <a:buNone/>
              <a:defRPr sz="2000" b="1"/>
            </a:lvl1pPr>
          </a:lstStyle>
          <a:p>
            <a:pPr lvl="0"/>
            <a:r>
              <a:rPr lang="en-US"/>
              <a:t>Heading</a:t>
            </a:r>
          </a:p>
        </p:txBody>
      </p:sp>
      <p:sp>
        <p:nvSpPr>
          <p:cNvPr id="20" name="Text Placeholder 13">
            <a:extLst>
              <a:ext uri="{FF2B5EF4-FFF2-40B4-BE49-F238E27FC236}">
                <a16:creationId xmlns:a16="http://schemas.microsoft.com/office/drawing/2014/main" id="{10FE5915-D2F3-6F8C-3DB7-7F8EF6C86545}"/>
              </a:ext>
            </a:extLst>
          </p:cNvPr>
          <p:cNvSpPr>
            <a:spLocks noGrp="1"/>
          </p:cNvSpPr>
          <p:nvPr>
            <p:ph type="body" sz="quarter" idx="16" hasCustomPrompt="1"/>
          </p:nvPr>
        </p:nvSpPr>
        <p:spPr>
          <a:xfrm>
            <a:off x="7984141" y="1839918"/>
            <a:ext cx="3369655"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4583266" y="2418761"/>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3025467" cy="3122612"/>
          </a:xfrm>
        </p:spPr>
        <p:txBody>
          <a:bodyPr lIns="0" tIns="0" rIns="0" bIns="0">
            <a:normAutofit/>
          </a:bodyPr>
          <a:lstStyle>
            <a:lvl1pPr marL="0" indent="0">
              <a:buNone/>
              <a:defRPr sz="2000">
                <a:solidFill>
                  <a:schemeClr val="bg1"/>
                </a:solidFill>
              </a:defRPr>
            </a:lvl1pPr>
          </a:lstStyle>
          <a:p>
            <a:pPr lvl="0"/>
            <a:r>
              <a:rPr lang="en-US"/>
              <a:t>Body text</a:t>
            </a:r>
          </a:p>
        </p:txBody>
      </p:sp>
    </p:spTree>
    <p:extLst>
      <p:ext uri="{BB962C8B-B14F-4D97-AF65-F5344CB8AC3E}">
        <p14:creationId xmlns:p14="http://schemas.microsoft.com/office/powerpoint/2010/main" val="5112532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1_Boxing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sp>
        <p:nvSpPr>
          <p:cNvPr id="4" name="Rectangle 3">
            <a:extLst>
              <a:ext uri="{FF2B5EF4-FFF2-40B4-BE49-F238E27FC236}">
                <a16:creationId xmlns:a16="http://schemas.microsoft.com/office/drawing/2014/main" id="{4DEE0422-76E4-BEC9-3B43-C7AC6DA7CC34}"/>
              </a:ext>
            </a:extLst>
          </p:cNvPr>
          <p:cNvSpPr/>
          <p:nvPr userDrawn="1"/>
        </p:nvSpPr>
        <p:spPr>
          <a:xfrm>
            <a:off x="838200" y="2217215"/>
            <a:ext cx="5157998" cy="346339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28F7519-9391-A17D-93FF-F6F8DBCA0135}"/>
              </a:ext>
            </a:extLst>
          </p:cNvPr>
          <p:cNvSpPr/>
          <p:nvPr userDrawn="1"/>
        </p:nvSpPr>
        <p:spPr>
          <a:xfrm>
            <a:off x="6195801" y="2217214"/>
            <a:ext cx="5157998" cy="346339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13">
            <a:extLst>
              <a:ext uri="{FF2B5EF4-FFF2-40B4-BE49-F238E27FC236}">
                <a16:creationId xmlns:a16="http://schemas.microsoft.com/office/drawing/2014/main" id="{428F4473-1894-C27A-E1C0-E8B719333F02}"/>
              </a:ext>
            </a:extLst>
          </p:cNvPr>
          <p:cNvSpPr>
            <a:spLocks noGrp="1"/>
          </p:cNvSpPr>
          <p:nvPr>
            <p:ph type="body" sz="quarter" idx="14" hasCustomPrompt="1"/>
          </p:nvPr>
        </p:nvSpPr>
        <p:spPr>
          <a:xfrm>
            <a:off x="838200" y="1839918"/>
            <a:ext cx="5157998" cy="276695"/>
          </a:xfrm>
        </p:spPr>
        <p:txBody>
          <a:bodyPr lIns="0" tIns="0" rIns="0" bIns="0">
            <a:normAutofit/>
          </a:bodyPr>
          <a:lstStyle>
            <a:lvl1pPr marL="0" indent="0">
              <a:buNone/>
              <a:defRPr sz="2000" b="1"/>
            </a:lvl1pPr>
          </a:lstStyle>
          <a:p>
            <a:pPr lvl="0"/>
            <a:r>
              <a:rPr lang="en-US"/>
              <a:t>Heading</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6195801" y="1838199"/>
            <a:ext cx="5157998" cy="276695"/>
          </a:xfrm>
        </p:spPr>
        <p:txBody>
          <a:bodyPr lIns="0" tIns="0" rIns="0" bIns="0">
            <a:normAutofit/>
          </a:bodyPr>
          <a:lstStyle>
            <a:lvl1pPr marL="0" indent="0">
              <a:buNone/>
              <a:defRPr sz="2000" b="1"/>
            </a:lvl1pPr>
          </a:lstStyle>
          <a:p>
            <a:pPr lvl="0"/>
            <a:r>
              <a:rPr lang="en-US"/>
              <a:t>Heading</a:t>
            </a:r>
          </a:p>
        </p:txBody>
      </p:sp>
      <p:sp>
        <p:nvSpPr>
          <p:cNvPr id="7" name="Text Placeholder 13">
            <a:extLst>
              <a:ext uri="{FF2B5EF4-FFF2-40B4-BE49-F238E27FC236}">
                <a16:creationId xmlns:a16="http://schemas.microsoft.com/office/drawing/2014/main" id="{AFEAEB91-4017-7C34-69E0-A8EA450694DB}"/>
              </a:ext>
            </a:extLst>
          </p:cNvPr>
          <p:cNvSpPr>
            <a:spLocks noGrp="1"/>
          </p:cNvSpPr>
          <p:nvPr>
            <p:ph type="body" sz="quarter" idx="17" hasCustomPrompt="1"/>
          </p:nvPr>
        </p:nvSpPr>
        <p:spPr>
          <a:xfrm>
            <a:off x="6355422" y="2395538"/>
            <a:ext cx="4826283" cy="3122612"/>
          </a:xfrm>
        </p:spPr>
        <p:txBody>
          <a:bodyPr lIns="0" tIns="0" rIns="0" bIns="0">
            <a:normAutofit/>
          </a:bodyPr>
          <a:lstStyle>
            <a:lvl1pPr marL="0" indent="0">
              <a:buNone/>
              <a:defRPr sz="2000">
                <a:solidFill>
                  <a:schemeClr val="bg1"/>
                </a:solidFill>
              </a:defRPr>
            </a:lvl1pPr>
          </a:lstStyle>
          <a:p>
            <a:pPr lvl="0"/>
            <a:r>
              <a:rPr lang="en-US"/>
              <a:t>Body text</a:t>
            </a:r>
          </a:p>
        </p:txBody>
      </p:sp>
      <p:sp>
        <p:nvSpPr>
          <p:cNvPr id="8" name="Text Placeholder 13">
            <a:extLst>
              <a:ext uri="{FF2B5EF4-FFF2-40B4-BE49-F238E27FC236}">
                <a16:creationId xmlns:a16="http://schemas.microsoft.com/office/drawing/2014/main" id="{29DEDAD4-5A0E-53B9-AD47-45F7DF63AC40}"/>
              </a:ext>
            </a:extLst>
          </p:cNvPr>
          <p:cNvSpPr>
            <a:spLocks noGrp="1"/>
          </p:cNvSpPr>
          <p:nvPr>
            <p:ph type="body" sz="quarter" idx="18" hasCustomPrompt="1"/>
          </p:nvPr>
        </p:nvSpPr>
        <p:spPr>
          <a:xfrm>
            <a:off x="1010295" y="2395538"/>
            <a:ext cx="4815970" cy="3122612"/>
          </a:xfrm>
        </p:spPr>
        <p:txBody>
          <a:bodyPr lIns="0" tIns="0" rIns="0" bIns="0">
            <a:normAutofit/>
          </a:bodyPr>
          <a:lstStyle>
            <a:lvl1pPr marL="0" indent="0">
              <a:buNone/>
              <a:defRPr sz="2000">
                <a:solidFill>
                  <a:schemeClr val="bg1"/>
                </a:solidFill>
              </a:defRPr>
            </a:lvl1pPr>
          </a:lstStyle>
          <a:p>
            <a:pPr lvl="0"/>
            <a:r>
              <a:rPr lang="en-US"/>
              <a:t>Body text</a:t>
            </a:r>
          </a:p>
        </p:txBody>
      </p:sp>
    </p:spTree>
    <p:extLst>
      <p:ext uri="{BB962C8B-B14F-4D97-AF65-F5344CB8AC3E}">
        <p14:creationId xmlns:p14="http://schemas.microsoft.com/office/powerpoint/2010/main" val="14176276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Sections -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2" name="Text Placeholder 13">
            <a:extLst>
              <a:ext uri="{FF2B5EF4-FFF2-40B4-BE49-F238E27FC236}">
                <a16:creationId xmlns:a16="http://schemas.microsoft.com/office/drawing/2014/main" id="{2396E243-7520-A411-4680-71F72612D408}"/>
              </a:ext>
            </a:extLst>
          </p:cNvPr>
          <p:cNvSpPr>
            <a:spLocks noGrp="1"/>
          </p:cNvSpPr>
          <p:nvPr>
            <p:ph type="body" sz="quarter" idx="10" hasCustomPrompt="1"/>
          </p:nvPr>
        </p:nvSpPr>
        <p:spPr>
          <a:xfrm>
            <a:off x="838200" y="2395538"/>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3" name="Text Placeholder 13">
            <a:extLst>
              <a:ext uri="{FF2B5EF4-FFF2-40B4-BE49-F238E27FC236}">
                <a16:creationId xmlns:a16="http://schemas.microsoft.com/office/drawing/2014/main" id="{46FFDD38-1EF0-51C6-8A81-B5CD56F78B4A}"/>
              </a:ext>
            </a:extLst>
          </p:cNvPr>
          <p:cNvSpPr>
            <a:spLocks noGrp="1"/>
          </p:cNvSpPr>
          <p:nvPr>
            <p:ph type="body" sz="quarter" idx="11" hasCustomPrompt="1"/>
          </p:nvPr>
        </p:nvSpPr>
        <p:spPr>
          <a:xfrm>
            <a:off x="3575306" y="2416712"/>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2" name="Text Placeholder 13">
            <a:extLst>
              <a:ext uri="{FF2B5EF4-FFF2-40B4-BE49-F238E27FC236}">
                <a16:creationId xmlns:a16="http://schemas.microsoft.com/office/drawing/2014/main" id="{8A56C20A-42E7-6211-9ECF-636B504D0A39}"/>
              </a:ext>
            </a:extLst>
          </p:cNvPr>
          <p:cNvSpPr>
            <a:spLocks noGrp="1"/>
          </p:cNvSpPr>
          <p:nvPr>
            <p:ph type="body" sz="quarter" idx="12" hasCustomPrompt="1"/>
          </p:nvPr>
        </p:nvSpPr>
        <p:spPr>
          <a:xfrm>
            <a:off x="6334872" y="2417844"/>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3" name="Text Placeholder 13">
            <a:extLst>
              <a:ext uri="{FF2B5EF4-FFF2-40B4-BE49-F238E27FC236}">
                <a16:creationId xmlns:a16="http://schemas.microsoft.com/office/drawing/2014/main" id="{B843E673-5F14-35BD-0232-D3819B979E9A}"/>
              </a:ext>
            </a:extLst>
          </p:cNvPr>
          <p:cNvSpPr>
            <a:spLocks noGrp="1"/>
          </p:cNvSpPr>
          <p:nvPr>
            <p:ph type="body" sz="quarter" idx="13" hasCustomPrompt="1"/>
          </p:nvPr>
        </p:nvSpPr>
        <p:spPr>
          <a:xfrm>
            <a:off x="9118135" y="2443705"/>
            <a:ext cx="2257425"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24" name="Text Placeholder 13">
            <a:extLst>
              <a:ext uri="{FF2B5EF4-FFF2-40B4-BE49-F238E27FC236}">
                <a16:creationId xmlns:a16="http://schemas.microsoft.com/office/drawing/2014/main" id="{BA4617CC-D838-61BF-33D5-EE9824416127}"/>
              </a:ext>
            </a:extLst>
          </p:cNvPr>
          <p:cNvSpPr>
            <a:spLocks noGrp="1"/>
          </p:cNvSpPr>
          <p:nvPr>
            <p:ph type="body" sz="quarter" idx="14" hasCustomPrompt="1"/>
          </p:nvPr>
        </p:nvSpPr>
        <p:spPr>
          <a:xfrm>
            <a:off x="838200" y="1897793"/>
            <a:ext cx="2257423" cy="276695"/>
          </a:xfrm>
        </p:spPr>
        <p:txBody>
          <a:bodyPr lIns="0" tIns="0" rIns="0" bIns="0">
            <a:normAutofit/>
          </a:bodyPr>
          <a:lstStyle>
            <a:lvl1pPr marL="0" indent="0">
              <a:buNone/>
              <a:defRPr sz="2000" b="1"/>
            </a:lvl1pPr>
          </a:lstStyle>
          <a:p>
            <a:pPr lvl="0"/>
            <a:r>
              <a:rPr lang="en-US"/>
              <a:t>Heading</a:t>
            </a:r>
          </a:p>
        </p:txBody>
      </p:sp>
      <p:sp>
        <p:nvSpPr>
          <p:cNvPr id="25" name="Text Placeholder 13">
            <a:extLst>
              <a:ext uri="{FF2B5EF4-FFF2-40B4-BE49-F238E27FC236}">
                <a16:creationId xmlns:a16="http://schemas.microsoft.com/office/drawing/2014/main" id="{7831690B-9A3E-DC9B-ECC0-65D0C9C50EF1}"/>
              </a:ext>
            </a:extLst>
          </p:cNvPr>
          <p:cNvSpPr>
            <a:spLocks noGrp="1"/>
          </p:cNvSpPr>
          <p:nvPr>
            <p:ph type="body" sz="quarter" idx="15" hasCustomPrompt="1"/>
          </p:nvPr>
        </p:nvSpPr>
        <p:spPr>
          <a:xfrm>
            <a:off x="3574609" y="1897793"/>
            <a:ext cx="2256889" cy="276695"/>
          </a:xfrm>
        </p:spPr>
        <p:txBody>
          <a:bodyPr lIns="0" tIns="0" rIns="0" bIns="0">
            <a:normAutofit/>
          </a:bodyPr>
          <a:lstStyle>
            <a:lvl1pPr marL="0" indent="0">
              <a:buNone/>
              <a:defRPr sz="2000" b="1"/>
            </a:lvl1pPr>
          </a:lstStyle>
          <a:p>
            <a:pPr lvl="0"/>
            <a:r>
              <a:rPr lang="en-US"/>
              <a:t>Heading</a:t>
            </a:r>
          </a:p>
        </p:txBody>
      </p:sp>
      <p:sp>
        <p:nvSpPr>
          <p:cNvPr id="26" name="Text Placeholder 13">
            <a:extLst>
              <a:ext uri="{FF2B5EF4-FFF2-40B4-BE49-F238E27FC236}">
                <a16:creationId xmlns:a16="http://schemas.microsoft.com/office/drawing/2014/main" id="{02B2DC80-9DF0-40E8-D0B0-51961AAAE9B3}"/>
              </a:ext>
            </a:extLst>
          </p:cNvPr>
          <p:cNvSpPr>
            <a:spLocks noGrp="1"/>
          </p:cNvSpPr>
          <p:nvPr>
            <p:ph type="body" sz="quarter" idx="16" hasCustomPrompt="1"/>
          </p:nvPr>
        </p:nvSpPr>
        <p:spPr>
          <a:xfrm>
            <a:off x="6334872" y="1897793"/>
            <a:ext cx="2257423" cy="276695"/>
          </a:xfrm>
        </p:spPr>
        <p:txBody>
          <a:bodyPr lIns="0" tIns="0" rIns="0" bIns="0">
            <a:normAutofit/>
          </a:bodyPr>
          <a:lstStyle>
            <a:lvl1pPr marL="0" indent="0">
              <a:buNone/>
              <a:defRPr sz="2000" b="1"/>
            </a:lvl1pPr>
          </a:lstStyle>
          <a:p>
            <a:pPr lvl="0"/>
            <a:r>
              <a:rPr lang="en-US"/>
              <a:t>Heading</a:t>
            </a:r>
          </a:p>
        </p:txBody>
      </p:sp>
      <p:sp>
        <p:nvSpPr>
          <p:cNvPr id="27" name="Text Placeholder 13">
            <a:extLst>
              <a:ext uri="{FF2B5EF4-FFF2-40B4-BE49-F238E27FC236}">
                <a16:creationId xmlns:a16="http://schemas.microsoft.com/office/drawing/2014/main" id="{42FB37C8-8F95-7F32-8DB9-7B24A0884D8C}"/>
              </a:ext>
            </a:extLst>
          </p:cNvPr>
          <p:cNvSpPr>
            <a:spLocks noGrp="1"/>
          </p:cNvSpPr>
          <p:nvPr>
            <p:ph type="body" sz="quarter" idx="17" hasCustomPrompt="1"/>
          </p:nvPr>
        </p:nvSpPr>
        <p:spPr>
          <a:xfrm>
            <a:off x="9118832" y="1897793"/>
            <a:ext cx="2269979" cy="365125"/>
          </a:xfrm>
        </p:spPr>
        <p:txBody>
          <a:bodyPr lIns="0" tIns="0" rIns="0" bIns="0">
            <a:normAutofit/>
          </a:bodyPr>
          <a:lstStyle>
            <a:lvl1pPr marL="0" indent="0">
              <a:buNone/>
              <a:defRPr sz="2000" b="1"/>
            </a:lvl1pPr>
          </a:lstStyle>
          <a:p>
            <a:pPr lvl="0"/>
            <a:r>
              <a:rPr lang="en-US"/>
              <a:t>Heading</a:t>
            </a:r>
          </a:p>
        </p:txBody>
      </p:sp>
      <p:cxnSp>
        <p:nvCxnSpPr>
          <p:cNvPr id="28" name="Straight Connector 27">
            <a:extLst>
              <a:ext uri="{FF2B5EF4-FFF2-40B4-BE49-F238E27FC236}">
                <a16:creationId xmlns:a16="http://schemas.microsoft.com/office/drawing/2014/main" id="{32091C88-3C9C-0477-577D-EB9F1B5E78A1}"/>
              </a:ext>
            </a:extLst>
          </p:cNvPr>
          <p:cNvCxnSpPr/>
          <p:nvPr userDrawn="1"/>
        </p:nvCxnSpPr>
        <p:spPr>
          <a:xfrm flipV="1">
            <a:off x="3336437"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01BB777B-2481-F3F7-6982-E6BC67967A7F}"/>
              </a:ext>
            </a:extLst>
          </p:cNvPr>
          <p:cNvCxnSpPr>
            <a:cxnSpLocks/>
          </p:cNvCxnSpPr>
          <p:nvPr userDrawn="1"/>
        </p:nvCxnSpPr>
        <p:spPr>
          <a:xfrm flipV="1">
            <a:off x="6096000"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A2187EA2-E738-8038-06AD-BE8FE939B846}"/>
              </a:ext>
            </a:extLst>
          </p:cNvPr>
          <p:cNvCxnSpPr>
            <a:cxnSpLocks/>
          </p:cNvCxnSpPr>
          <p:nvPr userDrawn="1"/>
        </p:nvCxnSpPr>
        <p:spPr>
          <a:xfrm flipV="1">
            <a:off x="8855564" y="1849939"/>
            <a:ext cx="0" cy="3700538"/>
          </a:xfrm>
          <a:prstGeom prst="line">
            <a:avLst/>
          </a:prstGeom>
          <a:ln>
            <a:solidFill>
              <a:schemeClr val="bg2"/>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8336698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Sections -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15" name="Text Placeholder 13">
            <a:extLst>
              <a:ext uri="{FF2B5EF4-FFF2-40B4-BE49-F238E27FC236}">
                <a16:creationId xmlns:a16="http://schemas.microsoft.com/office/drawing/2014/main" id="{5CB66DAE-6C2D-ECEE-FD0C-3CDE4286EAC3}"/>
              </a:ext>
            </a:extLst>
          </p:cNvPr>
          <p:cNvSpPr>
            <a:spLocks noGrp="1"/>
          </p:cNvSpPr>
          <p:nvPr>
            <p:ph type="body" sz="quarter" idx="11" hasCustomPrompt="1"/>
          </p:nvPr>
        </p:nvSpPr>
        <p:spPr>
          <a:xfrm>
            <a:off x="4628100"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9" name="Text Placeholder 13">
            <a:extLst>
              <a:ext uri="{FF2B5EF4-FFF2-40B4-BE49-F238E27FC236}">
                <a16:creationId xmlns:a16="http://schemas.microsoft.com/office/drawing/2014/main" id="{4E19A075-D80B-AB66-4CE1-BE2BE8571F9F}"/>
              </a:ext>
            </a:extLst>
          </p:cNvPr>
          <p:cNvSpPr>
            <a:spLocks noGrp="1"/>
          </p:cNvSpPr>
          <p:nvPr>
            <p:ph type="body" sz="quarter" idx="15" hasCustomPrompt="1"/>
          </p:nvPr>
        </p:nvSpPr>
        <p:spPr>
          <a:xfrm>
            <a:off x="4628835" y="1927145"/>
            <a:ext cx="3095518" cy="276695"/>
          </a:xfrm>
        </p:spPr>
        <p:txBody>
          <a:bodyPr lIns="0" tIns="0" rIns="0" bIns="0">
            <a:normAutofit/>
          </a:bodyPr>
          <a:lstStyle>
            <a:lvl1pPr marL="0" indent="0">
              <a:buNone/>
              <a:defRPr sz="2000" b="1"/>
            </a:lvl1pPr>
          </a:lstStyle>
          <a:p>
            <a:pPr lvl="0"/>
            <a:r>
              <a:rPr lang="en-US"/>
              <a:t>Heading</a:t>
            </a:r>
          </a:p>
        </p:txBody>
      </p:sp>
      <p:cxnSp>
        <p:nvCxnSpPr>
          <p:cNvPr id="8" name="Straight Connector 7">
            <a:extLst>
              <a:ext uri="{FF2B5EF4-FFF2-40B4-BE49-F238E27FC236}">
                <a16:creationId xmlns:a16="http://schemas.microsoft.com/office/drawing/2014/main" id="{F8F54397-4FD4-60AA-2723-27D999CE128D}"/>
              </a:ext>
            </a:extLst>
          </p:cNvPr>
          <p:cNvCxnSpPr>
            <a:cxnSpLocks/>
          </p:cNvCxnSpPr>
          <p:nvPr userDrawn="1"/>
        </p:nvCxnSpPr>
        <p:spPr>
          <a:xfrm flipV="1">
            <a:off x="4271059"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8053982"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7" y="1927145"/>
            <a:ext cx="3095518" cy="276695"/>
          </a:xfrm>
        </p:spPr>
        <p:txBody>
          <a:bodyPr lIns="0" tIns="0" rIns="0" bIns="0">
            <a:normAutofit/>
          </a:bodyPr>
          <a:lstStyle>
            <a:lvl1pPr marL="0" indent="0">
              <a:buNone/>
              <a:defRPr sz="2000" b="1"/>
            </a:lvl1pPr>
          </a:lstStyle>
          <a:p>
            <a:pPr lvl="0"/>
            <a:r>
              <a:rPr lang="en-US"/>
              <a:t>Heading</a:t>
            </a:r>
          </a:p>
        </p:txBody>
      </p:sp>
      <p:sp>
        <p:nvSpPr>
          <p:cNvPr id="6" name="Text Placeholder 13">
            <a:extLst>
              <a:ext uri="{FF2B5EF4-FFF2-40B4-BE49-F238E27FC236}">
                <a16:creationId xmlns:a16="http://schemas.microsoft.com/office/drawing/2014/main" id="{D62CC2A3-7A55-AFB0-5450-2DED39F5DBA3}"/>
              </a:ext>
            </a:extLst>
          </p:cNvPr>
          <p:cNvSpPr>
            <a:spLocks noGrp="1"/>
          </p:cNvSpPr>
          <p:nvPr>
            <p:ph type="body" sz="quarter" idx="20" hasCustomPrompt="1"/>
          </p:nvPr>
        </p:nvSpPr>
        <p:spPr>
          <a:xfrm>
            <a:off x="8364455" y="2472832"/>
            <a:ext cx="3096253"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7" name="Text Placeholder 13">
            <a:extLst>
              <a:ext uri="{FF2B5EF4-FFF2-40B4-BE49-F238E27FC236}">
                <a16:creationId xmlns:a16="http://schemas.microsoft.com/office/drawing/2014/main" id="{94E1A021-5946-DBAC-A79F-528C57139B55}"/>
              </a:ext>
            </a:extLst>
          </p:cNvPr>
          <p:cNvSpPr>
            <a:spLocks noGrp="1"/>
          </p:cNvSpPr>
          <p:nvPr>
            <p:ph type="body" sz="quarter" idx="21" hasCustomPrompt="1"/>
          </p:nvPr>
        </p:nvSpPr>
        <p:spPr>
          <a:xfrm>
            <a:off x="8364455" y="1927145"/>
            <a:ext cx="3095518"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398199117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Sections -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93AF7-AE53-4CA6-FEBD-6AB620E9D34E}"/>
              </a:ext>
            </a:extLst>
          </p:cNvPr>
          <p:cNvSpPr>
            <a:spLocks noGrp="1"/>
          </p:cNvSpPr>
          <p:nvPr>
            <p:ph type="title"/>
          </p:nvPr>
        </p:nvSpPr>
        <p:spPr>
          <a:xfrm>
            <a:off x="838200" y="683779"/>
            <a:ext cx="10515600" cy="757093"/>
          </a:xfrm>
        </p:spPr>
        <p:txBody>
          <a:bodyPr>
            <a:normAutofit/>
          </a:bodyPr>
          <a:lstStyle>
            <a:lvl1pPr>
              <a:defRPr sz="3200"/>
            </a:lvl1pPr>
          </a:lstStyle>
          <a:p>
            <a:r>
              <a:rPr lang="en-GB"/>
              <a:t>Click to edit Master title style</a:t>
            </a:r>
            <a:endParaRPr lang="en-US"/>
          </a:p>
        </p:txBody>
      </p:sp>
      <p:sp>
        <p:nvSpPr>
          <p:cNvPr id="3" name="Slide Number Placeholder 5">
            <a:extLst>
              <a:ext uri="{FF2B5EF4-FFF2-40B4-BE49-F238E27FC236}">
                <a16:creationId xmlns:a16="http://schemas.microsoft.com/office/drawing/2014/main" id="{5EC4617F-FC75-4FD8-C056-CB1BF8CF5C3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cxnSp>
        <p:nvCxnSpPr>
          <p:cNvPr id="11" name="Straight Connector 10">
            <a:extLst>
              <a:ext uri="{FF2B5EF4-FFF2-40B4-BE49-F238E27FC236}">
                <a16:creationId xmlns:a16="http://schemas.microsoft.com/office/drawing/2014/main" id="{A53AC951-8856-C746-DA8C-4DBCB06E16E2}"/>
              </a:ext>
            </a:extLst>
          </p:cNvPr>
          <p:cNvCxnSpPr>
            <a:cxnSpLocks/>
          </p:cNvCxnSpPr>
          <p:nvPr userDrawn="1"/>
        </p:nvCxnSpPr>
        <p:spPr>
          <a:xfrm flipV="1">
            <a:off x="6096000" y="1894906"/>
            <a:ext cx="0" cy="3700538"/>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13">
            <a:extLst>
              <a:ext uri="{FF2B5EF4-FFF2-40B4-BE49-F238E27FC236}">
                <a16:creationId xmlns:a16="http://schemas.microsoft.com/office/drawing/2014/main" id="{74B49A2A-386F-52C0-92B3-47C8BD60F5F3}"/>
              </a:ext>
            </a:extLst>
          </p:cNvPr>
          <p:cNvSpPr>
            <a:spLocks noGrp="1"/>
          </p:cNvSpPr>
          <p:nvPr>
            <p:ph type="body" sz="quarter" idx="18" hasCustomPrompt="1"/>
          </p:nvPr>
        </p:nvSpPr>
        <p:spPr>
          <a:xfrm>
            <a:off x="891744"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5" name="Text Placeholder 13">
            <a:extLst>
              <a:ext uri="{FF2B5EF4-FFF2-40B4-BE49-F238E27FC236}">
                <a16:creationId xmlns:a16="http://schemas.microsoft.com/office/drawing/2014/main" id="{A8B8220A-ABC9-3765-042A-E873A3AC1D2B}"/>
              </a:ext>
            </a:extLst>
          </p:cNvPr>
          <p:cNvSpPr>
            <a:spLocks noGrp="1"/>
          </p:cNvSpPr>
          <p:nvPr>
            <p:ph type="body" sz="quarter" idx="19" hasCustomPrompt="1"/>
          </p:nvPr>
        </p:nvSpPr>
        <p:spPr>
          <a:xfrm>
            <a:off x="891046" y="1927145"/>
            <a:ext cx="4813431" cy="276695"/>
          </a:xfrm>
        </p:spPr>
        <p:txBody>
          <a:bodyPr lIns="0" tIns="0" rIns="0" bIns="0">
            <a:normAutofit/>
          </a:bodyPr>
          <a:lstStyle>
            <a:lvl1pPr marL="0" indent="0">
              <a:buNone/>
              <a:defRPr sz="2000" b="1"/>
            </a:lvl1pPr>
          </a:lstStyle>
          <a:p>
            <a:pPr lvl="0"/>
            <a:r>
              <a:rPr lang="en-US"/>
              <a:t>Heading</a:t>
            </a:r>
          </a:p>
        </p:txBody>
      </p:sp>
      <p:sp>
        <p:nvSpPr>
          <p:cNvPr id="9" name="Text Placeholder 13">
            <a:extLst>
              <a:ext uri="{FF2B5EF4-FFF2-40B4-BE49-F238E27FC236}">
                <a16:creationId xmlns:a16="http://schemas.microsoft.com/office/drawing/2014/main" id="{A6F51E86-9EF5-6D40-D033-2FF0F7B54914}"/>
              </a:ext>
            </a:extLst>
          </p:cNvPr>
          <p:cNvSpPr>
            <a:spLocks noGrp="1"/>
          </p:cNvSpPr>
          <p:nvPr>
            <p:ph type="body" sz="quarter" idx="20" hasCustomPrompt="1"/>
          </p:nvPr>
        </p:nvSpPr>
        <p:spPr>
          <a:xfrm>
            <a:off x="6539225" y="2472832"/>
            <a:ext cx="4814574" cy="3122612"/>
          </a:xfrm>
        </p:spPr>
        <p:txBody>
          <a:bodyPr lIns="0" tIns="0" rIns="0" bIns="0">
            <a:normAutofit/>
          </a:bodyPr>
          <a:lstStyle>
            <a:lvl1pPr marL="0" indent="0">
              <a:buNone/>
              <a:defRPr sz="2000">
                <a:solidFill>
                  <a:schemeClr val="bg2"/>
                </a:solidFill>
              </a:defRPr>
            </a:lvl1pPr>
          </a:lstStyle>
          <a:p>
            <a:pPr lvl="0"/>
            <a:r>
              <a:rPr lang="en-US"/>
              <a:t>Body text</a:t>
            </a:r>
          </a:p>
        </p:txBody>
      </p:sp>
      <p:sp>
        <p:nvSpPr>
          <p:cNvPr id="10" name="Text Placeholder 13">
            <a:extLst>
              <a:ext uri="{FF2B5EF4-FFF2-40B4-BE49-F238E27FC236}">
                <a16:creationId xmlns:a16="http://schemas.microsoft.com/office/drawing/2014/main" id="{FEE0DFF3-700B-CF3F-6547-C9D3E2F85086}"/>
              </a:ext>
            </a:extLst>
          </p:cNvPr>
          <p:cNvSpPr>
            <a:spLocks noGrp="1"/>
          </p:cNvSpPr>
          <p:nvPr>
            <p:ph type="body" sz="quarter" idx="21" hasCustomPrompt="1"/>
          </p:nvPr>
        </p:nvSpPr>
        <p:spPr>
          <a:xfrm>
            <a:off x="6538527" y="1927145"/>
            <a:ext cx="4813431" cy="276695"/>
          </a:xfrm>
        </p:spPr>
        <p:txBody>
          <a:bodyPr lIns="0" tIns="0" rIns="0" bIns="0">
            <a:normAutofit/>
          </a:bodyPr>
          <a:lstStyle>
            <a:lvl1pPr marL="0" indent="0">
              <a:buNone/>
              <a:defRPr sz="2000" b="1"/>
            </a:lvl1pPr>
          </a:lstStyle>
          <a:p>
            <a:pPr lvl="0"/>
            <a:r>
              <a:rPr lang="en-US"/>
              <a:t>Heading</a:t>
            </a:r>
          </a:p>
        </p:txBody>
      </p:sp>
    </p:spTree>
    <p:extLst>
      <p:ext uri="{BB962C8B-B14F-4D97-AF65-F5344CB8AC3E}">
        <p14:creationId xmlns:p14="http://schemas.microsoft.com/office/powerpoint/2010/main" val="22119687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Divider slide - logo">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lvl1pPr marL="0" indent="0">
              <a:buNone/>
              <a:defRPr/>
            </a:lvl1pPr>
          </a:lstStyle>
          <a:p>
            <a:r>
              <a:rPr lang="en-US"/>
              <a:t>Insert icon</a:t>
            </a:r>
          </a:p>
        </p:txBody>
      </p:sp>
      <p:sp>
        <p:nvSpPr>
          <p:cNvPr id="3" name="Title 1">
            <a:extLst>
              <a:ext uri="{FF2B5EF4-FFF2-40B4-BE49-F238E27FC236}">
                <a16:creationId xmlns:a16="http://schemas.microsoft.com/office/drawing/2014/main" id="{83CDBA59-00B6-FE87-DC88-7074E91CA61B}"/>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76964598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Divider slide - image">
    <p:spTree>
      <p:nvGrpSpPr>
        <p:cNvPr id="1" name=""/>
        <p:cNvGrpSpPr/>
        <p:nvPr/>
      </p:nvGrpSpPr>
      <p:grpSpPr>
        <a:xfrm>
          <a:off x="0" y="0"/>
          <a:ext cx="0" cy="0"/>
          <a:chOff x="0" y="0"/>
          <a:chExt cx="0" cy="0"/>
        </a:xfrm>
      </p:grpSpPr>
      <p:sp>
        <p:nvSpPr>
          <p:cNvPr id="5" name="Picture Placeholder 5">
            <a:extLst>
              <a:ext uri="{FF2B5EF4-FFF2-40B4-BE49-F238E27FC236}">
                <a16:creationId xmlns:a16="http://schemas.microsoft.com/office/drawing/2014/main" id="{EA7F7435-7E59-F166-C69F-8C9A3F6E8A47}"/>
              </a:ext>
            </a:extLst>
          </p:cNvPr>
          <p:cNvSpPr>
            <a:spLocks noGrp="1"/>
          </p:cNvSpPr>
          <p:nvPr>
            <p:ph type="pic" sz="quarter" idx="12"/>
          </p:nvPr>
        </p:nvSpPr>
        <p:spPr>
          <a:xfrm>
            <a:off x="0" y="0"/>
            <a:ext cx="12192000" cy="6858000"/>
          </a:xfrm>
        </p:spPr>
        <p:txBody>
          <a:bodyPr>
            <a:normAutofit/>
          </a:bodyPr>
          <a:lstStyle>
            <a:lvl1pPr marL="0" indent="0" algn="ctr">
              <a:buNone/>
              <a:defRPr sz="2200" i="1"/>
            </a:lvl1pPr>
          </a:lstStyle>
          <a:p>
            <a:r>
              <a:rPr lang="en-US" dirty="0"/>
              <a:t>Click icon to add picture</a:t>
            </a:r>
          </a:p>
        </p:txBody>
      </p:sp>
      <p:sp>
        <p:nvSpPr>
          <p:cNvPr id="30" name="Freeform 29">
            <a:extLst>
              <a:ext uri="{FF2B5EF4-FFF2-40B4-BE49-F238E27FC236}">
                <a16:creationId xmlns:a16="http://schemas.microsoft.com/office/drawing/2014/main" id="{60810003-8CD4-92FE-DB9F-3D5A52CC005F}"/>
              </a:ext>
            </a:extLst>
          </p:cNvPr>
          <p:cNvSpPr/>
          <p:nvPr userDrawn="1"/>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
        <p:nvSpPr>
          <p:cNvPr id="2" name="Title 1">
            <a:extLst>
              <a:ext uri="{FF2B5EF4-FFF2-40B4-BE49-F238E27FC236}">
                <a16:creationId xmlns:a16="http://schemas.microsoft.com/office/drawing/2014/main" id="{63947D8D-C898-4D85-6108-4289374B556C}"/>
              </a:ext>
            </a:extLst>
          </p:cNvPr>
          <p:cNvSpPr>
            <a:spLocks noGrp="1"/>
          </p:cNvSpPr>
          <p:nvPr>
            <p:ph type="title"/>
          </p:nvPr>
        </p:nvSpPr>
        <p:spPr>
          <a:xfrm>
            <a:off x="404309" y="3069118"/>
            <a:ext cx="2417550" cy="1473386"/>
          </a:xfrm>
        </p:spPr>
        <p:txBody>
          <a:bodyPr>
            <a:noAutofit/>
          </a:bodyPr>
          <a:lstStyle>
            <a:lvl1pPr>
              <a:defRPr sz="2800">
                <a:solidFill>
                  <a:schemeClr val="bg2"/>
                </a:solidFill>
              </a:defRPr>
            </a:lvl1pPr>
          </a:lstStyle>
          <a:p>
            <a:r>
              <a:rPr lang="en-GB"/>
              <a:t>Click to edit Master title style</a:t>
            </a:r>
            <a:endParaRPr lang="en-US"/>
          </a:p>
        </p:txBody>
      </p:sp>
      <p:sp>
        <p:nvSpPr>
          <p:cNvPr id="3" name="Title 1">
            <a:extLst>
              <a:ext uri="{FF2B5EF4-FFF2-40B4-BE49-F238E27FC236}">
                <a16:creationId xmlns:a16="http://schemas.microsoft.com/office/drawing/2014/main" id="{8D90A4F6-A001-8B02-6D2D-D386C180B688}"/>
              </a:ext>
            </a:extLst>
          </p:cNvPr>
          <p:cNvSpPr txBox="1">
            <a:spLocks/>
          </p:cNvSpPr>
          <p:nvPr userDrawn="1"/>
        </p:nvSpPr>
        <p:spPr>
          <a:xfrm>
            <a:off x="404309" y="2259409"/>
            <a:ext cx="2417550" cy="809709"/>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800" kern="1200">
                <a:solidFill>
                  <a:schemeClr val="bg2"/>
                </a:solidFill>
                <a:latin typeface="+mj-lt"/>
                <a:ea typeface="+mj-ea"/>
                <a:cs typeface="+mj-cs"/>
              </a:defRPr>
            </a:lvl1pPr>
          </a:lstStyle>
          <a:p>
            <a:r>
              <a:rPr lang="en-GB">
                <a:latin typeface="+mn-lt"/>
              </a:rPr>
              <a:t>Section 1</a:t>
            </a:r>
            <a:endParaRPr lang="en-US">
              <a:latin typeface="+mn-lt"/>
            </a:endParaRPr>
          </a:p>
        </p:txBody>
      </p:sp>
    </p:spTree>
    <p:extLst>
      <p:ext uri="{BB962C8B-B14F-4D97-AF65-F5344CB8AC3E}">
        <p14:creationId xmlns:p14="http://schemas.microsoft.com/office/powerpoint/2010/main" val="134481406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Divider slide ">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0810003-8CD4-92FE-DB9F-3D5A52CC005F}"/>
              </a:ext>
            </a:extLst>
          </p:cNvPr>
          <p:cNvSpPr/>
          <p:nvPr userDrawn="1"/>
        </p:nvSpPr>
        <p:spPr>
          <a:xfrm>
            <a:off x="0" y="879"/>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6" name="Slide Number Placeholder 5">
            <a:extLst>
              <a:ext uri="{FF2B5EF4-FFF2-40B4-BE49-F238E27FC236}">
                <a16:creationId xmlns:a16="http://schemas.microsoft.com/office/drawing/2014/main" id="{D25A726B-CDE4-D05F-F95B-2B0343E2841E}"/>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2"/>
                </a:solidFill>
              </a:defRPr>
            </a:lvl1pPr>
          </a:lstStyle>
          <a:p>
            <a:r>
              <a:rPr lang="en-US"/>
              <a:t>Brand PowerPoint Template | </a:t>
            </a:r>
            <a:fld id="{BB52F340-704D-2E45-8689-48336A1F9803}" type="slidenum">
              <a:rPr lang="en-US" smtClean="0"/>
              <a:pPr/>
              <a:t>‹#›</a:t>
            </a:fld>
            <a:endParaRPr lang="en-US"/>
          </a:p>
        </p:txBody>
      </p:sp>
      <p:sp>
        <p:nvSpPr>
          <p:cNvPr id="4" name="Picture Placeholder 3">
            <a:extLst>
              <a:ext uri="{FF2B5EF4-FFF2-40B4-BE49-F238E27FC236}">
                <a16:creationId xmlns:a16="http://schemas.microsoft.com/office/drawing/2014/main" id="{8BE0ED48-F9C6-F4F5-E109-A52165BDF399}"/>
              </a:ext>
            </a:extLst>
          </p:cNvPr>
          <p:cNvSpPr>
            <a:spLocks noGrp="1"/>
          </p:cNvSpPr>
          <p:nvPr>
            <p:ph type="pic" sz="quarter" idx="14" hasCustomPrompt="1"/>
          </p:nvPr>
        </p:nvSpPr>
        <p:spPr>
          <a:xfrm>
            <a:off x="416214" y="2369705"/>
            <a:ext cx="2424113" cy="2424113"/>
          </a:xfrm>
        </p:spPr>
        <p:txBody>
          <a:bodyPr anchor="ctr" anchorCtr="0"/>
          <a:lstStyle>
            <a:lvl1pPr marL="0" indent="0">
              <a:buNone/>
              <a:defRPr/>
            </a:lvl1pPr>
          </a:lstStyle>
          <a:p>
            <a:r>
              <a:rPr lang="en-US"/>
              <a:t>Insert icon</a:t>
            </a:r>
          </a:p>
        </p:txBody>
      </p:sp>
      <p:sp>
        <p:nvSpPr>
          <p:cNvPr id="3" name="Title 1">
            <a:extLst>
              <a:ext uri="{FF2B5EF4-FFF2-40B4-BE49-F238E27FC236}">
                <a16:creationId xmlns:a16="http://schemas.microsoft.com/office/drawing/2014/main" id="{CD6E8213-C0E8-2C27-C80A-C3B8A8314153}"/>
              </a:ext>
            </a:extLst>
          </p:cNvPr>
          <p:cNvSpPr>
            <a:spLocks noGrp="1"/>
          </p:cNvSpPr>
          <p:nvPr>
            <p:ph type="title"/>
          </p:nvPr>
        </p:nvSpPr>
        <p:spPr>
          <a:xfrm>
            <a:off x="3796436" y="2720434"/>
            <a:ext cx="7557363" cy="1722654"/>
          </a:xfrm>
        </p:spPr>
        <p:txBody>
          <a:bodyPr>
            <a:noAutofit/>
          </a:bodyPr>
          <a:lstStyle>
            <a:lvl1pPr>
              <a:defRPr sz="6000"/>
            </a:lvl1pPr>
          </a:lstStyle>
          <a:p>
            <a:r>
              <a:rPr lang="en-GB"/>
              <a:t>Click to edit Master title style</a:t>
            </a:r>
            <a:endParaRPr lang="en-US"/>
          </a:p>
        </p:txBody>
      </p:sp>
    </p:spTree>
    <p:extLst>
      <p:ext uri="{BB962C8B-B14F-4D97-AF65-F5344CB8AC3E}">
        <p14:creationId xmlns:p14="http://schemas.microsoft.com/office/powerpoint/2010/main" val="113464769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6.xml"/><Relationship Id="rId18" Type="http://schemas.openxmlformats.org/officeDocument/2006/relationships/slideLayout" Target="../slideLayouts/slideLayout61.xml"/><Relationship Id="rId26" Type="http://schemas.openxmlformats.org/officeDocument/2006/relationships/slideLayout" Target="../slideLayouts/slideLayout69.xml"/><Relationship Id="rId3" Type="http://schemas.openxmlformats.org/officeDocument/2006/relationships/slideLayout" Target="../slideLayouts/slideLayout46.xml"/><Relationship Id="rId21" Type="http://schemas.openxmlformats.org/officeDocument/2006/relationships/slideLayout" Target="../slideLayouts/slideLayout64.xml"/><Relationship Id="rId34" Type="http://schemas.openxmlformats.org/officeDocument/2006/relationships/slideLayout" Target="../slideLayouts/slideLayout77.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slideLayout" Target="../slideLayouts/slideLayout60.xml"/><Relationship Id="rId25" Type="http://schemas.openxmlformats.org/officeDocument/2006/relationships/slideLayout" Target="../slideLayouts/slideLayout68.xml"/><Relationship Id="rId33" Type="http://schemas.openxmlformats.org/officeDocument/2006/relationships/slideLayout" Target="../slideLayouts/slideLayout76.xml"/><Relationship Id="rId2" Type="http://schemas.openxmlformats.org/officeDocument/2006/relationships/slideLayout" Target="../slideLayouts/slideLayout45.xml"/><Relationship Id="rId16" Type="http://schemas.openxmlformats.org/officeDocument/2006/relationships/slideLayout" Target="../slideLayouts/slideLayout59.xml"/><Relationship Id="rId20" Type="http://schemas.openxmlformats.org/officeDocument/2006/relationships/slideLayout" Target="../slideLayouts/slideLayout63.xml"/><Relationship Id="rId29" Type="http://schemas.openxmlformats.org/officeDocument/2006/relationships/slideLayout" Target="../slideLayouts/slideLayout72.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24" Type="http://schemas.openxmlformats.org/officeDocument/2006/relationships/slideLayout" Target="../slideLayouts/slideLayout67.xml"/><Relationship Id="rId32" Type="http://schemas.openxmlformats.org/officeDocument/2006/relationships/slideLayout" Target="../slideLayouts/slideLayout75.xml"/><Relationship Id="rId5" Type="http://schemas.openxmlformats.org/officeDocument/2006/relationships/slideLayout" Target="../slideLayouts/slideLayout48.xml"/><Relationship Id="rId15" Type="http://schemas.openxmlformats.org/officeDocument/2006/relationships/slideLayout" Target="../slideLayouts/slideLayout58.xml"/><Relationship Id="rId23" Type="http://schemas.openxmlformats.org/officeDocument/2006/relationships/slideLayout" Target="../slideLayouts/slideLayout66.xml"/><Relationship Id="rId28" Type="http://schemas.openxmlformats.org/officeDocument/2006/relationships/slideLayout" Target="../slideLayouts/slideLayout71.xml"/><Relationship Id="rId36" Type="http://schemas.openxmlformats.org/officeDocument/2006/relationships/image" Target="../media/image1.png"/><Relationship Id="rId10" Type="http://schemas.openxmlformats.org/officeDocument/2006/relationships/slideLayout" Target="../slideLayouts/slideLayout53.xml"/><Relationship Id="rId19" Type="http://schemas.openxmlformats.org/officeDocument/2006/relationships/slideLayout" Target="../slideLayouts/slideLayout62.xml"/><Relationship Id="rId31" Type="http://schemas.openxmlformats.org/officeDocument/2006/relationships/slideLayout" Target="../slideLayouts/slideLayout74.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 Id="rId22" Type="http://schemas.openxmlformats.org/officeDocument/2006/relationships/slideLayout" Target="../slideLayouts/slideLayout65.xml"/><Relationship Id="rId27" Type="http://schemas.openxmlformats.org/officeDocument/2006/relationships/slideLayout" Target="../slideLayouts/slideLayout70.xml"/><Relationship Id="rId30" Type="http://schemas.openxmlformats.org/officeDocument/2006/relationships/slideLayout" Target="../slideLayouts/slideLayout73.xml"/><Relationship Id="rId35" Type="http://schemas.openxmlformats.org/officeDocument/2006/relationships/theme" Target="../theme/theme2.xml"/><Relationship Id="rId8"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90.xml"/><Relationship Id="rId18" Type="http://schemas.openxmlformats.org/officeDocument/2006/relationships/slideLayout" Target="../slideLayouts/slideLayout95.xml"/><Relationship Id="rId26" Type="http://schemas.openxmlformats.org/officeDocument/2006/relationships/slideLayout" Target="../slideLayouts/slideLayout103.xml"/><Relationship Id="rId21" Type="http://schemas.openxmlformats.org/officeDocument/2006/relationships/slideLayout" Target="../slideLayouts/slideLayout98.xml"/><Relationship Id="rId34" Type="http://schemas.openxmlformats.org/officeDocument/2006/relationships/slideLayout" Target="../slideLayouts/slideLayout111.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5" Type="http://schemas.openxmlformats.org/officeDocument/2006/relationships/slideLayout" Target="../slideLayouts/slideLayout102.xml"/><Relationship Id="rId33" Type="http://schemas.openxmlformats.org/officeDocument/2006/relationships/slideLayout" Target="../slideLayouts/slideLayout110.xml"/><Relationship Id="rId38" Type="http://schemas.openxmlformats.org/officeDocument/2006/relationships/image" Target="../media/image2.jpeg"/><Relationship Id="rId2" Type="http://schemas.openxmlformats.org/officeDocument/2006/relationships/slideLayout" Target="../slideLayouts/slideLayout79.xml"/><Relationship Id="rId16" Type="http://schemas.openxmlformats.org/officeDocument/2006/relationships/slideLayout" Target="../slideLayouts/slideLayout93.xml"/><Relationship Id="rId20" Type="http://schemas.openxmlformats.org/officeDocument/2006/relationships/slideLayout" Target="../slideLayouts/slideLayout97.xml"/><Relationship Id="rId29" Type="http://schemas.openxmlformats.org/officeDocument/2006/relationships/slideLayout" Target="../slideLayouts/slideLayout106.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24" Type="http://schemas.openxmlformats.org/officeDocument/2006/relationships/slideLayout" Target="../slideLayouts/slideLayout101.xml"/><Relationship Id="rId32" Type="http://schemas.openxmlformats.org/officeDocument/2006/relationships/slideLayout" Target="../slideLayouts/slideLayout109.xml"/><Relationship Id="rId37" Type="http://schemas.openxmlformats.org/officeDocument/2006/relationships/theme" Target="../theme/theme3.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23" Type="http://schemas.openxmlformats.org/officeDocument/2006/relationships/slideLayout" Target="../slideLayouts/slideLayout100.xml"/><Relationship Id="rId28" Type="http://schemas.openxmlformats.org/officeDocument/2006/relationships/slideLayout" Target="../slideLayouts/slideLayout105.xml"/><Relationship Id="rId36" Type="http://schemas.openxmlformats.org/officeDocument/2006/relationships/slideLayout" Target="../slideLayouts/slideLayout113.xml"/><Relationship Id="rId10" Type="http://schemas.openxmlformats.org/officeDocument/2006/relationships/slideLayout" Target="../slideLayouts/slideLayout87.xml"/><Relationship Id="rId19" Type="http://schemas.openxmlformats.org/officeDocument/2006/relationships/slideLayout" Target="../slideLayouts/slideLayout96.xml"/><Relationship Id="rId31" Type="http://schemas.openxmlformats.org/officeDocument/2006/relationships/slideLayout" Target="../slideLayouts/slideLayout108.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 Id="rId22" Type="http://schemas.openxmlformats.org/officeDocument/2006/relationships/slideLayout" Target="../slideLayouts/slideLayout99.xml"/><Relationship Id="rId27" Type="http://schemas.openxmlformats.org/officeDocument/2006/relationships/slideLayout" Target="../slideLayouts/slideLayout104.xml"/><Relationship Id="rId30" Type="http://schemas.openxmlformats.org/officeDocument/2006/relationships/slideLayout" Target="../slideLayouts/slideLayout107.xml"/><Relationship Id="rId35" Type="http://schemas.openxmlformats.org/officeDocument/2006/relationships/slideLayout" Target="../slideLayouts/slideLayout112.xml"/><Relationship Id="rId8" Type="http://schemas.openxmlformats.org/officeDocument/2006/relationships/slideLayout" Target="../slideLayouts/slideLayout85.xml"/><Relationship Id="rId3" Type="http://schemas.openxmlformats.org/officeDocument/2006/relationships/slideLayout" Target="../slideLayouts/slideLayout8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95000"/>
            <a:alpha val="7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Slide Number Placeholder 5">
            <a:extLst>
              <a:ext uri="{FF2B5EF4-FFF2-40B4-BE49-F238E27FC236}">
                <a16:creationId xmlns:a16="http://schemas.microsoft.com/office/drawing/2014/main" id="{7C4A6036-6A2E-2311-79CE-B083A49EEDA0}"/>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pic>
        <p:nvPicPr>
          <p:cNvPr id="7" name="Graphic 6">
            <a:extLst>
              <a:ext uri="{FF2B5EF4-FFF2-40B4-BE49-F238E27FC236}">
                <a16:creationId xmlns:a16="http://schemas.microsoft.com/office/drawing/2014/main" id="{981F9E9E-1DD7-7A4A-B048-69A945908CCA}"/>
              </a:ext>
            </a:extLst>
          </p:cNvPr>
          <p:cNvPicPr>
            <a:picLocks noChangeAspect="1"/>
          </p:cNvPicPr>
          <p:nvPr userDrawn="1"/>
        </p:nvPicPr>
        <p:blipFill>
          <a:blip r:embed="rId45" cstate="screen">
            <a:extLst>
              <a:ext uri="{28A0092B-C50C-407E-A947-70E740481C1C}">
                <a14:useLocalDpi xmlns:a14="http://schemas.microsoft.com/office/drawing/2010/main"/>
              </a:ext>
            </a:extLst>
          </a:blip>
          <a:srcRect/>
          <a:stretch/>
        </p:blipFill>
        <p:spPr>
          <a:xfrm>
            <a:off x="9958206" y="2217"/>
            <a:ext cx="1412845" cy="1164876"/>
          </a:xfrm>
          <a:prstGeom prst="rect">
            <a:avLst/>
          </a:prstGeom>
        </p:spPr>
      </p:pic>
    </p:spTree>
    <p:extLst>
      <p:ext uri="{BB962C8B-B14F-4D97-AF65-F5344CB8AC3E}">
        <p14:creationId xmlns:p14="http://schemas.microsoft.com/office/powerpoint/2010/main" val="2064907526"/>
      </p:ext>
    </p:extLst>
  </p:cSld>
  <p:clrMap bg1="dk1" tx1="lt1" bg2="dk2" tx2="lt2" accent1="accent1" accent2="accent2" accent3="accent3" accent4="accent4" accent5="accent5" accent6="accent6" hlink="hlink" folHlink="folHlink"/>
  <p:sldLayoutIdLst>
    <p:sldLayoutId id="2147483681" r:id="rId1"/>
    <p:sldLayoutId id="2147483688" r:id="rId2"/>
    <p:sldLayoutId id="2147483682" r:id="rId3"/>
    <p:sldLayoutId id="2147483649" r:id="rId4"/>
    <p:sldLayoutId id="2147483651" r:id="rId5"/>
    <p:sldLayoutId id="2147483655" r:id="rId6"/>
    <p:sldLayoutId id="2147483722" r:id="rId7"/>
    <p:sldLayoutId id="2147483690" r:id="rId8"/>
    <p:sldLayoutId id="2147483694" r:id="rId9"/>
    <p:sldLayoutId id="2147483697" r:id="rId10"/>
    <p:sldLayoutId id="2147483698" r:id="rId11"/>
    <p:sldLayoutId id="2147483743" r:id="rId12"/>
    <p:sldLayoutId id="2147483747" r:id="rId13"/>
    <p:sldLayoutId id="2147483748" r:id="rId14"/>
    <p:sldLayoutId id="2147483744" r:id="rId15"/>
    <p:sldLayoutId id="2147483745" r:id="rId16"/>
    <p:sldLayoutId id="2147483746" r:id="rId17"/>
    <p:sldLayoutId id="2147483716" r:id="rId18"/>
    <p:sldLayoutId id="2147483717" r:id="rId19"/>
    <p:sldLayoutId id="2147483718" r:id="rId20"/>
    <p:sldLayoutId id="2147483705" r:id="rId21"/>
    <p:sldLayoutId id="2147483741" r:id="rId22"/>
    <p:sldLayoutId id="2147483704" r:id="rId23"/>
    <p:sldLayoutId id="2147483760" r:id="rId24"/>
    <p:sldLayoutId id="2147483691" r:id="rId25"/>
    <p:sldLayoutId id="2147483719" r:id="rId26"/>
    <p:sldLayoutId id="2147483657" r:id="rId27"/>
    <p:sldLayoutId id="2147483725" r:id="rId28"/>
    <p:sldLayoutId id="2147483742" r:id="rId29"/>
    <p:sldLayoutId id="2147483650" r:id="rId30"/>
    <p:sldLayoutId id="2147483652" r:id="rId31"/>
    <p:sldLayoutId id="2147483653" r:id="rId32"/>
    <p:sldLayoutId id="2147483738" r:id="rId33"/>
    <p:sldLayoutId id="2147483654" r:id="rId34"/>
    <p:sldLayoutId id="2147483658" r:id="rId35"/>
    <p:sldLayoutId id="2147483656" r:id="rId36"/>
    <p:sldLayoutId id="2147483730" r:id="rId37"/>
    <p:sldLayoutId id="2147483731" r:id="rId38"/>
    <p:sldLayoutId id="2147483734" r:id="rId39"/>
    <p:sldLayoutId id="2147483755" r:id="rId40"/>
    <p:sldLayoutId id="2147483758" r:id="rId41"/>
    <p:sldLayoutId id="2147483759" r:id="rId42"/>
    <p:sldLayoutId id="2147483737" r:id="rId43"/>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Slide Number Placeholder 5">
            <a:extLst>
              <a:ext uri="{FF2B5EF4-FFF2-40B4-BE49-F238E27FC236}">
                <a16:creationId xmlns:a16="http://schemas.microsoft.com/office/drawing/2014/main" id="{E0793D9F-B85F-83DC-1970-439AE9D85426}"/>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tx1"/>
                </a:solidFill>
              </a:defRPr>
            </a:lvl1pPr>
          </a:lstStyle>
          <a:p>
            <a:r>
              <a:rPr lang="en-US"/>
              <a:t>Brand PowerPoint Template | </a:t>
            </a:r>
            <a:fld id="{BB52F340-704D-2E45-8689-48336A1F9803}" type="slidenum">
              <a:rPr lang="en-US" smtClean="0"/>
              <a:pPr/>
              <a:t>‹#›</a:t>
            </a:fld>
            <a:endParaRPr lang="en-US"/>
          </a:p>
        </p:txBody>
      </p:sp>
      <p:pic>
        <p:nvPicPr>
          <p:cNvPr id="6" name="Graphic 6">
            <a:extLst>
              <a:ext uri="{FF2B5EF4-FFF2-40B4-BE49-F238E27FC236}">
                <a16:creationId xmlns:a16="http://schemas.microsoft.com/office/drawing/2014/main" id="{0D914140-590C-8D58-43F7-6C8126D23B90}"/>
              </a:ext>
            </a:extLst>
          </p:cNvPr>
          <p:cNvPicPr>
            <a:picLocks noChangeAspect="1"/>
          </p:cNvPicPr>
          <p:nvPr userDrawn="1"/>
        </p:nvPicPr>
        <p:blipFill>
          <a:blip r:embed="rId36" cstate="screen">
            <a:extLst>
              <a:ext uri="{28A0092B-C50C-407E-A947-70E740481C1C}">
                <a14:useLocalDpi xmlns:a14="http://schemas.microsoft.com/office/drawing/2010/main"/>
              </a:ext>
            </a:extLst>
          </a:blip>
          <a:srcRect/>
          <a:stretch/>
        </p:blipFill>
        <p:spPr>
          <a:xfrm>
            <a:off x="9958206" y="2217"/>
            <a:ext cx="1412845" cy="1164876"/>
          </a:xfrm>
          <a:prstGeom prst="rect">
            <a:avLst/>
          </a:prstGeom>
        </p:spPr>
      </p:pic>
    </p:spTree>
    <p:extLst>
      <p:ext uri="{BB962C8B-B14F-4D97-AF65-F5344CB8AC3E}">
        <p14:creationId xmlns:p14="http://schemas.microsoft.com/office/powerpoint/2010/main" val="3934979831"/>
      </p:ext>
    </p:extLst>
  </p:cSld>
  <p:clrMap bg1="dk1" tx1="lt1" bg2="dk2" tx2="lt2" accent1="accent1" accent2="accent2" accent3="accent3" accent4="accent4" accent5="accent5" accent6="accent6" hlink="hlink" folHlink="folHlink"/>
  <p:sldLayoutIdLst>
    <p:sldLayoutId id="2147483684" r:id="rId1"/>
    <p:sldLayoutId id="2147483686" r:id="rId2"/>
    <p:sldLayoutId id="2147483739" r:id="rId3"/>
    <p:sldLayoutId id="2147483660" r:id="rId4"/>
    <p:sldLayoutId id="2147483661" r:id="rId5"/>
    <p:sldLayoutId id="2147483723" r:id="rId6"/>
    <p:sldLayoutId id="2147483669" r:id="rId7"/>
    <p:sldLayoutId id="2147483662" r:id="rId8"/>
    <p:sldLayoutId id="2147483663" r:id="rId9"/>
    <p:sldLayoutId id="2147483695" r:id="rId10"/>
    <p:sldLayoutId id="2147483699" r:id="rId11"/>
    <p:sldLayoutId id="2147483700" r:id="rId12"/>
    <p:sldLayoutId id="2147483749" r:id="rId13"/>
    <p:sldLayoutId id="2147483750" r:id="rId14"/>
    <p:sldLayoutId id="2147483751" r:id="rId15"/>
    <p:sldLayoutId id="2147483713" r:id="rId16"/>
    <p:sldLayoutId id="2147483714" r:id="rId17"/>
    <p:sldLayoutId id="2147483715" r:id="rId18"/>
    <p:sldLayoutId id="2147483706" r:id="rId19"/>
    <p:sldLayoutId id="2147483707" r:id="rId20"/>
    <p:sldLayoutId id="2147483761" r:id="rId21"/>
    <p:sldLayoutId id="2147483762" r:id="rId22"/>
    <p:sldLayoutId id="2147483692" r:id="rId23"/>
    <p:sldLayoutId id="2147483720" r:id="rId24"/>
    <p:sldLayoutId id="2147483664" r:id="rId25"/>
    <p:sldLayoutId id="2147483665" r:id="rId26"/>
    <p:sldLayoutId id="2147483666" r:id="rId27"/>
    <p:sldLayoutId id="2147483667" r:id="rId28"/>
    <p:sldLayoutId id="2147483668" r:id="rId29"/>
    <p:sldLayoutId id="2147483726" r:id="rId30"/>
    <p:sldLayoutId id="2147483728" r:id="rId31"/>
    <p:sldLayoutId id="2147483732" r:id="rId32"/>
    <p:sldLayoutId id="2147483756" r:id="rId33"/>
    <p:sldLayoutId id="2147483735" r:id="rId34"/>
  </p:sldLayoutIdLst>
  <p:hf hdr="0" dt="0"/>
  <p:txStyles>
    <p:titleStyle>
      <a:lvl1pPr algn="l" defTabSz="914400" rtl="0" eaLnBrk="1" latinLnBrk="0" hangingPunct="1">
        <a:lnSpc>
          <a:spcPct val="90000"/>
        </a:lnSpc>
        <a:spcBef>
          <a:spcPct val="0"/>
        </a:spcBef>
        <a:buNone/>
        <a:defRPr sz="40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E66C313-26DE-E53D-F09D-5162E840C0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D1DBCC2-2802-B7EC-E16A-C8042EC1C42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pic>
        <p:nvPicPr>
          <p:cNvPr id="9" name="Picture 8">
            <a:extLst>
              <a:ext uri="{FF2B5EF4-FFF2-40B4-BE49-F238E27FC236}">
                <a16:creationId xmlns:a16="http://schemas.microsoft.com/office/drawing/2014/main" id="{D5D28E2E-79C1-4F67-3F53-FD29E2435564}"/>
              </a:ext>
            </a:extLst>
          </p:cNvPr>
          <p:cNvPicPr>
            <a:picLocks noChangeAspect="1"/>
          </p:cNvPicPr>
          <p:nvPr userDrawn="1"/>
        </p:nvPicPr>
        <p:blipFill>
          <a:blip r:embed="rId38" cstate="screen">
            <a:extLst>
              <a:ext uri="{28A0092B-C50C-407E-A947-70E740481C1C}">
                <a14:useLocalDpi xmlns:a14="http://schemas.microsoft.com/office/drawing/2010/main"/>
              </a:ext>
            </a:extLst>
          </a:blip>
          <a:srcRect/>
          <a:stretch/>
        </p:blipFill>
        <p:spPr>
          <a:xfrm>
            <a:off x="10028236" y="0"/>
            <a:ext cx="1325563" cy="1092913"/>
          </a:xfrm>
          <a:prstGeom prst="rect">
            <a:avLst/>
          </a:prstGeom>
        </p:spPr>
      </p:pic>
      <p:sp>
        <p:nvSpPr>
          <p:cNvPr id="4" name="Slide Number Placeholder 5">
            <a:extLst>
              <a:ext uri="{FF2B5EF4-FFF2-40B4-BE49-F238E27FC236}">
                <a16:creationId xmlns:a16="http://schemas.microsoft.com/office/drawing/2014/main" id="{ABA33752-3217-A69D-BF40-6D8B3E9F0F1A}"/>
              </a:ext>
            </a:extLst>
          </p:cNvPr>
          <p:cNvSpPr>
            <a:spLocks noGrp="1"/>
          </p:cNvSpPr>
          <p:nvPr>
            <p:ph type="sldNum" sz="quarter" idx="4"/>
          </p:nvPr>
        </p:nvSpPr>
        <p:spPr>
          <a:xfrm>
            <a:off x="6731668" y="6356350"/>
            <a:ext cx="4622131" cy="365125"/>
          </a:xfrm>
          <a:prstGeom prst="rect">
            <a:avLst/>
          </a:prstGeom>
        </p:spPr>
        <p:txBody>
          <a:bodyPr vert="horz" lIns="91440" tIns="45720" rIns="91440" bIns="45720" rtlCol="0" anchor="ctr"/>
          <a:lstStyle>
            <a:lvl1pPr algn="r">
              <a:defRPr sz="1200">
                <a:solidFill>
                  <a:schemeClr val="bg1"/>
                </a:solidFill>
              </a:defRPr>
            </a:lvl1pPr>
          </a:lstStyle>
          <a:p>
            <a:r>
              <a:rPr lang="en-US"/>
              <a:t>Brand PowerPoint Template | </a:t>
            </a:r>
            <a:fld id="{BB52F340-704D-2E45-8689-48336A1F9803}" type="slidenum">
              <a:rPr lang="en-US" smtClean="0"/>
              <a:pPr/>
              <a:t>‹#›</a:t>
            </a:fld>
            <a:endParaRPr lang="en-US"/>
          </a:p>
        </p:txBody>
      </p:sp>
    </p:spTree>
    <p:extLst>
      <p:ext uri="{BB962C8B-B14F-4D97-AF65-F5344CB8AC3E}">
        <p14:creationId xmlns:p14="http://schemas.microsoft.com/office/powerpoint/2010/main" val="827236871"/>
      </p:ext>
    </p:extLst>
  </p:cSld>
  <p:clrMap bg1="dk1" tx1="lt1" bg2="dk2" tx2="lt2" accent1="accent1" accent2="accent2" accent3="accent3" accent4="accent4" accent5="accent5" accent6="accent6" hlink="hlink" folHlink="folHlink"/>
  <p:sldLayoutIdLst>
    <p:sldLayoutId id="2147483685" r:id="rId1"/>
    <p:sldLayoutId id="2147483687" r:id="rId2"/>
    <p:sldLayoutId id="2147483671" r:id="rId3"/>
    <p:sldLayoutId id="2147483740" r:id="rId4"/>
    <p:sldLayoutId id="2147483672" r:id="rId5"/>
    <p:sldLayoutId id="2147483724" r:id="rId6"/>
    <p:sldLayoutId id="2147483673" r:id="rId7"/>
    <p:sldLayoutId id="2147483689" r:id="rId8"/>
    <p:sldLayoutId id="2147483693" r:id="rId9"/>
    <p:sldLayoutId id="2147483721" r:id="rId10"/>
    <p:sldLayoutId id="2147483696" r:id="rId11"/>
    <p:sldLayoutId id="2147483701" r:id="rId12"/>
    <p:sldLayoutId id="2147483702" r:id="rId13"/>
    <p:sldLayoutId id="2147483752" r:id="rId14"/>
    <p:sldLayoutId id="2147483753" r:id="rId15"/>
    <p:sldLayoutId id="2147483754" r:id="rId16"/>
    <p:sldLayoutId id="2147483710" r:id="rId17"/>
    <p:sldLayoutId id="2147483711" r:id="rId18"/>
    <p:sldLayoutId id="2147483712" r:id="rId19"/>
    <p:sldLayoutId id="2147483708" r:id="rId20"/>
    <p:sldLayoutId id="2147483763" r:id="rId21"/>
    <p:sldLayoutId id="2147483709" r:id="rId22"/>
    <p:sldLayoutId id="2147483764" r:id="rId23"/>
    <p:sldLayoutId id="2147483674" r:id="rId24"/>
    <p:sldLayoutId id="2147483675" r:id="rId25"/>
    <p:sldLayoutId id="2147483676" r:id="rId26"/>
    <p:sldLayoutId id="2147483677" r:id="rId27"/>
    <p:sldLayoutId id="2147483678" r:id="rId28"/>
    <p:sldLayoutId id="2147483727" r:id="rId29"/>
    <p:sldLayoutId id="2147483679" r:id="rId30"/>
    <p:sldLayoutId id="2147483680" r:id="rId31"/>
    <p:sldLayoutId id="2147483729" r:id="rId32"/>
    <p:sldLayoutId id="2147483733" r:id="rId33"/>
    <p:sldLayoutId id="2147483757" r:id="rId34"/>
    <p:sldLayoutId id="2147483736" r:id="rId35"/>
    <p:sldLayoutId id="2147483765" r:id="rId36"/>
  </p:sldLayoutIdLst>
  <p:hf hdr="0" dt="0"/>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08.xml"/><Relationship Id="rId1" Type="http://schemas.openxmlformats.org/officeDocument/2006/relationships/video" Target="https://www.youtube.com/embed/PfcEmSFVmZE?feature=oembed" TargetMode="Externa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08.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4.jpeg"/><Relationship Id="rId2" Type="http://schemas.openxmlformats.org/officeDocument/2006/relationships/slideLayout" Target="../slideLayouts/slideLayout113.xml"/><Relationship Id="rId1" Type="http://schemas.openxmlformats.org/officeDocument/2006/relationships/video" Target="https://www.youtube.com/embed/nvb6tvZOYIo?feature=oembed" TargetMode="External"/><Relationship Id="rId6" Type="http://schemas.openxmlformats.org/officeDocument/2006/relationships/image" Target="../media/image51.png"/><Relationship Id="rId4" Type="http://schemas.openxmlformats.org/officeDocument/2006/relationships/customXml" Target="../ink/ink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108.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87.xml"/></Relationships>
</file>

<file path=ppt/slides/_rels/slide15.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15.xml"/><Relationship Id="rId1" Type="http://schemas.openxmlformats.org/officeDocument/2006/relationships/slideLayout" Target="../slideLayouts/slideLayout35.xml"/><Relationship Id="rId4" Type="http://schemas.openxmlformats.org/officeDocument/2006/relationships/image" Target="../media/image220.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108.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notesSlide" Target="../notesSlides/notesSlide18.xml"/><Relationship Id="rId1" Type="http://schemas.openxmlformats.org/officeDocument/2006/relationships/slideLayout" Target="../slideLayouts/slideLayout35.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0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8.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0.xml"/><Relationship Id="rId1" Type="http://schemas.openxmlformats.org/officeDocument/2006/relationships/slideLayout" Target="../slideLayouts/slideLayout28.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2.jpeg"/><Relationship Id="rId7" Type="http://schemas.openxmlformats.org/officeDocument/2006/relationships/customXml" Target="../ink/ink5.xml"/><Relationship Id="rId2" Type="http://schemas.openxmlformats.org/officeDocument/2006/relationships/notesSlide" Target="../notesSlides/notesSlide21.xml"/><Relationship Id="rId1" Type="http://schemas.openxmlformats.org/officeDocument/2006/relationships/slideLayout" Target="../slideLayouts/slideLayout28.xml"/><Relationship Id="rId6" Type="http://schemas.openxmlformats.org/officeDocument/2006/relationships/image" Target="../media/image250.png"/><Relationship Id="rId5" Type="http://schemas.openxmlformats.org/officeDocument/2006/relationships/customXml" Target="../ink/ink4.xml"/><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2.xml"/><Relationship Id="rId1" Type="http://schemas.openxmlformats.org/officeDocument/2006/relationships/slideLayout" Target="../slideLayouts/slideLayout28.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8.xml"/><Relationship Id="rId1" Type="http://schemas.openxmlformats.org/officeDocument/2006/relationships/video" Target="https://www.youtube.com/embed/iWv5-iuQ7Pc?feature=oembed" TargetMode="External"/><Relationship Id="rId6" Type="http://schemas.openxmlformats.org/officeDocument/2006/relationships/image" Target="../media/image26.jpeg"/><Relationship Id="rId5" Type="http://schemas.openxmlformats.org/officeDocument/2006/relationships/image" Target="../media/image28.png"/><Relationship Id="rId4" Type="http://schemas.openxmlformats.org/officeDocument/2006/relationships/customXml" Target="../ink/ink6.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08.xml"/><Relationship Id="rId4" Type="http://schemas.openxmlformats.org/officeDocument/2006/relationships/image" Target="../media/image29.png"/></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10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6.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08.xml"/><Relationship Id="rId1" Type="http://schemas.openxmlformats.org/officeDocument/2006/relationships/video" Target="https://www.youtube.com/embed/1_PX8qkOX3k?feature=oembed" TargetMode="Externa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66.xml"/></Relationships>
</file>

<file path=ppt/slides/_rels/slide29.xml.rels><?xml version="1.0" encoding="UTF-8" standalone="yes"?>
<Relationships xmlns="http://schemas.openxmlformats.org/package/2006/relationships"><Relationship Id="rId3" Type="http://schemas.openxmlformats.org/officeDocument/2006/relationships/customXml" Target="../ink/ink7.xml"/><Relationship Id="rId7" Type="http://schemas.openxmlformats.org/officeDocument/2006/relationships/image" Target="../media/image220.png"/><Relationship Id="rId2" Type="http://schemas.openxmlformats.org/officeDocument/2006/relationships/notesSlide" Target="../notesSlides/notesSlide29.xml"/><Relationship Id="rId1" Type="http://schemas.openxmlformats.org/officeDocument/2006/relationships/slideLayout" Target="../slideLayouts/slideLayout66.xml"/><Relationship Id="rId6" Type="http://schemas.openxmlformats.org/officeDocument/2006/relationships/customXml" Target="../ink/ink8.xml"/><Relationship Id="rId5" Type="http://schemas.openxmlformats.org/officeDocument/2006/relationships/image" Target="../media/image34.jpeg"/><Relationship Id="rId4" Type="http://schemas.openxmlformats.org/officeDocument/2006/relationships/image" Target="../media/image350.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08.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108.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1.xml"/><Relationship Id="rId1" Type="http://schemas.openxmlformats.org/officeDocument/2006/relationships/slideLayout" Target="../slideLayouts/slideLayout108.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3.xml"/><Relationship Id="rId1" Type="http://schemas.openxmlformats.org/officeDocument/2006/relationships/slideLayout" Target="../slideLayouts/slideLayout8.xml"/><Relationship Id="rId4" Type="http://schemas.openxmlformats.org/officeDocument/2006/relationships/image" Target="../media/image40.jpe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8" Type="http://schemas.openxmlformats.org/officeDocument/2006/relationships/customXml" Target="../ink/ink11.xml"/><Relationship Id="rId3" Type="http://schemas.openxmlformats.org/officeDocument/2006/relationships/customXml" Target="../ink/ink9.xml"/><Relationship Id="rId7"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66.xml"/><Relationship Id="rId6" Type="http://schemas.openxmlformats.org/officeDocument/2006/relationships/image" Target="../media/image44.png"/><Relationship Id="rId5" Type="http://schemas.openxmlformats.org/officeDocument/2006/relationships/customXml" Target="../ink/ink10.xml"/><Relationship Id="rId4" Type="http://schemas.openxmlformats.org/officeDocument/2006/relationships/image" Target="../media/image420.png"/><Relationship Id="rId9" Type="http://schemas.openxmlformats.org/officeDocument/2006/relationships/image" Target="../media/image421.png"/></Relationships>
</file>

<file path=ppt/slides/_rels/slide36.xml.rels><?xml version="1.0" encoding="UTF-8" standalone="yes"?>
<Relationships xmlns="http://schemas.openxmlformats.org/package/2006/relationships"><Relationship Id="rId3" Type="http://schemas.openxmlformats.org/officeDocument/2006/relationships/customXml" Target="../ink/ink12.xml"/><Relationship Id="rId7" Type="http://schemas.openxmlformats.org/officeDocument/2006/relationships/image" Target="../media/image43.jpeg"/><Relationship Id="rId2" Type="http://schemas.openxmlformats.org/officeDocument/2006/relationships/notesSlide" Target="../notesSlides/notesSlide36.xml"/><Relationship Id="rId1" Type="http://schemas.openxmlformats.org/officeDocument/2006/relationships/slideLayout" Target="../slideLayouts/slideLayout66.xml"/><Relationship Id="rId6" Type="http://schemas.openxmlformats.org/officeDocument/2006/relationships/image" Target="../media/image44.png"/><Relationship Id="rId5" Type="http://schemas.openxmlformats.org/officeDocument/2006/relationships/customXml" Target="../ink/ink13.xml"/><Relationship Id="rId4" Type="http://schemas.openxmlformats.org/officeDocument/2006/relationships/image" Target="../media/image420.png"/></Relationships>
</file>

<file path=ppt/slides/_rels/slide37.xml.rels><?xml version="1.0" encoding="UTF-8" standalone="yes"?>
<Relationships xmlns="http://schemas.openxmlformats.org/package/2006/relationships"><Relationship Id="rId3" Type="http://schemas.openxmlformats.org/officeDocument/2006/relationships/customXml" Target="../ink/ink14.xml"/><Relationship Id="rId7" Type="http://schemas.openxmlformats.org/officeDocument/2006/relationships/image" Target="../media/image44.jpeg"/><Relationship Id="rId2" Type="http://schemas.openxmlformats.org/officeDocument/2006/relationships/notesSlide" Target="../notesSlides/notesSlide37.xml"/><Relationship Id="rId1" Type="http://schemas.openxmlformats.org/officeDocument/2006/relationships/slideLayout" Target="../slideLayouts/slideLayout66.xml"/><Relationship Id="rId6" Type="http://schemas.openxmlformats.org/officeDocument/2006/relationships/image" Target="../media/image44.png"/><Relationship Id="rId5" Type="http://schemas.openxmlformats.org/officeDocument/2006/relationships/customXml" Target="../ink/ink15.xml"/><Relationship Id="rId4" Type="http://schemas.openxmlformats.org/officeDocument/2006/relationships/image" Target="../media/image420.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66.xml"/><Relationship Id="rId1" Type="http://schemas.openxmlformats.org/officeDocument/2006/relationships/video" Target="https://www.youtube.com/embed/egLxZRIry50?feature=oembed" TargetMode="External"/><Relationship Id="rId6" Type="http://schemas.openxmlformats.org/officeDocument/2006/relationships/image" Target="../media/image45.jpeg"/><Relationship Id="rId5" Type="http://schemas.openxmlformats.org/officeDocument/2006/relationships/image" Target="../media/image44.png"/><Relationship Id="rId4" Type="http://schemas.openxmlformats.org/officeDocument/2006/relationships/customXml" Target="../ink/ink16.xml"/></Relationships>
</file>

<file path=ppt/slides/_rels/slide39.xml.rels><?xml version="1.0" encoding="UTF-8" standalone="yes"?>
<Relationships xmlns="http://schemas.openxmlformats.org/package/2006/relationships"><Relationship Id="rId3" Type="http://schemas.openxmlformats.org/officeDocument/2006/relationships/customXml" Target="../ink/ink17.xml"/><Relationship Id="rId7"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66.xml"/><Relationship Id="rId6" Type="http://schemas.openxmlformats.org/officeDocument/2006/relationships/image" Target="../media/image44.png"/><Relationship Id="rId5" Type="http://schemas.openxmlformats.org/officeDocument/2006/relationships/customXml" Target="../ink/ink18.xml"/><Relationship Id="rId4" Type="http://schemas.openxmlformats.org/officeDocument/2006/relationships/image" Target="../media/image420.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08.xml"/></Relationships>
</file>

<file path=ppt/slides/_rels/slide4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0.xml"/><Relationship Id="rId1" Type="http://schemas.openxmlformats.org/officeDocument/2006/relationships/slideLayout" Target="../slideLayouts/slideLayout66.xml"/></Relationships>
</file>

<file path=ppt/slides/_rels/slide41.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108.xml"/></Relationships>
</file>

<file path=ppt/slides/_rels/slide4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4.xml"/><Relationship Id="rId1" Type="http://schemas.openxmlformats.org/officeDocument/2006/relationships/slideLayout" Target="../slideLayouts/slideLayout85.xml"/><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6.xml"/><Relationship Id="rId1" Type="http://schemas.openxmlformats.org/officeDocument/2006/relationships/slideLayout" Target="../slideLayouts/slideLayout8.xml"/><Relationship Id="rId5" Type="http://schemas.openxmlformats.org/officeDocument/2006/relationships/image" Target="../media/image421.png"/><Relationship Id="rId4" Type="http://schemas.openxmlformats.org/officeDocument/2006/relationships/customXml" Target="../ink/ink1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08.xml"/></Relationships>
</file>

<file path=ppt/slides/_rels/slide5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7.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notesSlide" Target="../notesSlides/notesSlide48.xml"/><Relationship Id="rId1" Type="http://schemas.openxmlformats.org/officeDocument/2006/relationships/slideLayout" Target="../slideLayouts/slideLayout8.xml"/><Relationship Id="rId5" Type="http://schemas.openxmlformats.org/officeDocument/2006/relationships/image" Target="../media/image58.jpeg"/><Relationship Id="rId4" Type="http://schemas.openxmlformats.org/officeDocument/2006/relationships/image" Target="../media/image580.png"/></Relationships>
</file>

<file path=ppt/slides/_rels/slide52.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108.xml"/></Relationships>
</file>

<file path=ppt/slides/_rels/slide5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0.xml"/><Relationship Id="rId1" Type="http://schemas.openxmlformats.org/officeDocument/2006/relationships/slideLayout" Target="../slideLayouts/slideLayout108.xml"/></Relationships>
</file>

<file path=ppt/slides/_rels/slide5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6.xml"/></Relationships>
</file>

<file path=ppt/slides/_rels/slide5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1.xml"/><Relationship Id="rId1" Type="http://schemas.openxmlformats.org/officeDocument/2006/relationships/slideLayout" Target="../slideLayouts/slideLayout108.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2.xml"/><Relationship Id="rId1" Type="http://schemas.openxmlformats.org/officeDocument/2006/relationships/slideLayout" Target="../slideLayouts/slideLayout108.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08.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08.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10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smiling at camera&#10;&#10;AI-generated content may be incorrect.">
            <a:extLst>
              <a:ext uri="{FF2B5EF4-FFF2-40B4-BE49-F238E27FC236}">
                <a16:creationId xmlns:a16="http://schemas.microsoft.com/office/drawing/2014/main" id="{0BDFF33B-6406-3A4E-9B02-3CB2390E385D}"/>
              </a:ext>
            </a:extLst>
          </p:cNvPr>
          <p:cNvPicPr>
            <a:picLocks noGrp="1" noChangeAspect="1"/>
          </p:cNvPicPr>
          <p:nvPr>
            <p:ph type="pic" sz="quarter" idx="12"/>
          </p:nvPr>
        </p:nvPicPr>
        <p:blipFill>
          <a:blip r:embed="rId3"/>
          <a:srcRect l="-30" t="6394" r="-89" b="8855"/>
          <a:stretch>
            <a:fillRect/>
          </a:stretch>
        </p:blipFill>
        <p:spPr>
          <a:xfrm>
            <a:off x="0" y="0"/>
            <a:ext cx="12199213" cy="6872259"/>
          </a:xfrm>
        </p:spPr>
      </p:pic>
      <p:sp>
        <p:nvSpPr>
          <p:cNvPr id="7" name="Freeform 6">
            <a:extLst>
              <a:ext uri="{FF2B5EF4-FFF2-40B4-BE49-F238E27FC236}">
                <a16:creationId xmlns:a16="http://schemas.microsoft.com/office/drawing/2014/main" id="{A566AFD7-D076-DA4A-372D-A3D4E17BB2A9}"/>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2ECF3D60-B739-64E4-4BBE-DE9132085359}"/>
              </a:ext>
            </a:extLst>
          </p:cNvPr>
          <p:cNvSpPr>
            <a:spLocks noGrp="1"/>
          </p:cNvSpPr>
          <p:nvPr>
            <p:ph type="title"/>
          </p:nvPr>
        </p:nvSpPr>
        <p:spPr>
          <a:xfrm>
            <a:off x="213809" y="2068"/>
            <a:ext cx="2922375" cy="6855011"/>
          </a:xfrm>
        </p:spPr>
        <p:txBody>
          <a:bodyPr/>
          <a:lstStyle/>
          <a:p>
            <a:pPr>
              <a:lnSpc>
                <a:spcPct val="100000"/>
              </a:lnSpc>
              <a:spcBef>
                <a:spcPts val="0"/>
              </a:spcBef>
              <a:spcAft>
                <a:spcPts val="100"/>
              </a:spcAft>
            </a:pPr>
            <a:r>
              <a:rPr lang="en-GB" sz="3200" dirty="0">
                <a:solidFill>
                  <a:srgbClr val="000000"/>
                </a:solidFill>
                <a:latin typeface="Arial"/>
                <a:cs typeface="Arial"/>
              </a:rPr>
              <a:t>Activity 1</a:t>
            </a:r>
            <a:r>
              <a:rPr lang="en-GB" sz="3200" dirty="0">
                <a:latin typeface="Arial"/>
                <a:cs typeface="Arial"/>
              </a:rPr>
              <a:t> </a:t>
            </a:r>
            <a:br>
              <a:rPr lang="en-GB" sz="3200" dirty="0">
                <a:latin typeface="Arial"/>
                <a:cs typeface="Arial"/>
              </a:rPr>
            </a:br>
            <a:r>
              <a:rPr lang="en-US" sz="3200" dirty="0"/>
              <a:t>Education everywhere</a:t>
            </a:r>
            <a:endParaRPr lang="en-US" sz="3200">
              <a:latin typeface="Arial"/>
              <a:cs typeface="Arial"/>
            </a:endParaRPr>
          </a:p>
        </p:txBody>
      </p:sp>
      <p:sp>
        <p:nvSpPr>
          <p:cNvPr id="2" name="Text Placeholder 14">
            <a:extLst>
              <a:ext uri="{FF2B5EF4-FFF2-40B4-BE49-F238E27FC236}">
                <a16:creationId xmlns:a16="http://schemas.microsoft.com/office/drawing/2014/main" id="{5501BD80-D35A-7983-80B6-4CFBB88ED21C}"/>
              </a:ext>
            </a:extLst>
          </p:cNvPr>
          <p:cNvSpPr txBox="1">
            <a:spLocks/>
          </p:cNvSpPr>
          <p:nvPr/>
        </p:nvSpPr>
        <p:spPr>
          <a:xfrm>
            <a:off x="10436837" y="6032655"/>
            <a:ext cx="1752713"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San Mayann, 6, receives a new school kit and bag provided by UNICEF.</a:t>
            </a:r>
            <a:endParaRPr lang="en-US" sz="1100" dirty="0">
              <a:solidFill>
                <a:schemeClr val="tx1"/>
              </a:solidFill>
              <a:latin typeface="Arial"/>
              <a:cs typeface="Arial"/>
            </a:endParaRPr>
          </a:p>
          <a:p>
            <a:pPr algn="r"/>
            <a:r>
              <a:rPr lang="en-GB" sz="1100" dirty="0">
                <a:solidFill>
                  <a:schemeClr val="tx1"/>
                </a:solidFill>
                <a:latin typeface="Arial"/>
                <a:cs typeface="Arial"/>
              </a:rPr>
              <a:t>© UNICEF/Htet</a:t>
            </a:r>
          </a:p>
        </p:txBody>
      </p:sp>
    </p:spTree>
    <p:extLst>
      <p:ext uri="{BB962C8B-B14F-4D97-AF65-F5344CB8AC3E}">
        <p14:creationId xmlns:p14="http://schemas.microsoft.com/office/powerpoint/2010/main" val="10231782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E99FC5-8B21-E9CC-2622-E6E7324D5FC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C3F8334E-59B3-6C6E-B6BE-5D147B224F6D}"/>
              </a:ext>
            </a:extLst>
          </p:cNvPr>
          <p:cNvSpPr txBox="1">
            <a:spLocks/>
          </p:cNvSpPr>
          <p:nvPr/>
        </p:nvSpPr>
        <p:spPr>
          <a:xfrm>
            <a:off x="325438" y="504825"/>
            <a:ext cx="6065837" cy="10063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2</a:t>
            </a:r>
            <a:br>
              <a:rPr lang="en-US" dirty="0">
                <a:latin typeface="Arial"/>
                <a:cs typeface="Arial"/>
              </a:rPr>
            </a:br>
            <a:r>
              <a:rPr lang="en-US" dirty="0">
                <a:latin typeface="Arial Black"/>
                <a:ea typeface="+mj-lt"/>
                <a:cs typeface="Arial"/>
              </a:rPr>
              <a:t>Spot the rights</a:t>
            </a:r>
            <a:endParaRPr lang="en-US" dirty="0">
              <a:solidFill>
                <a:srgbClr val="000000"/>
              </a:solidFill>
              <a:latin typeface="Arial Black"/>
              <a:ea typeface="+mj-lt"/>
              <a:cs typeface="+mj-lt"/>
            </a:endParaRPr>
          </a:p>
          <a:p>
            <a:endParaRPr lang="en-US" dirty="0"/>
          </a:p>
        </p:txBody>
      </p:sp>
      <p:sp>
        <p:nvSpPr>
          <p:cNvPr id="2" name="TextBox 1">
            <a:extLst>
              <a:ext uri="{FF2B5EF4-FFF2-40B4-BE49-F238E27FC236}">
                <a16:creationId xmlns:a16="http://schemas.microsoft.com/office/drawing/2014/main" id="{E18AF773-E614-531E-DEB2-D340482B10DA}"/>
              </a:ext>
            </a:extLst>
          </p:cNvPr>
          <p:cNvSpPr txBox="1"/>
          <p:nvPr/>
        </p:nvSpPr>
        <p:spPr>
          <a:xfrm>
            <a:off x="3048000" y="3429000"/>
            <a:ext cx="6096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https://www.youtube.com/watch?v=PfcEmSFVmZE</a:t>
            </a:r>
          </a:p>
          <a:p>
            <a:pPr algn="ctr"/>
            <a:endParaRPr lang="en-US"/>
          </a:p>
        </p:txBody>
      </p:sp>
      <p:pic>
        <p:nvPicPr>
          <p:cNvPr id="3" name="Online Media 2" title="Hand washing helps keep children healthy in subway schools">
            <a:hlinkClick r:id="" action="ppaction://noaction"/>
            <a:extLst>
              <a:ext uri="{FF2B5EF4-FFF2-40B4-BE49-F238E27FC236}">
                <a16:creationId xmlns:a16="http://schemas.microsoft.com/office/drawing/2014/main" id="{46F2F7DB-FBA5-7BB1-1406-29B760CB2FA1}"/>
              </a:ext>
            </a:extLst>
          </p:cNvPr>
          <p:cNvPicPr>
            <a:picLocks noRot="1" noChangeAspect="1"/>
          </p:cNvPicPr>
          <p:nvPr>
            <a:videoFile r:link="rId1"/>
          </p:nvPr>
        </p:nvPicPr>
        <p:blipFill>
          <a:blip r:embed="rId4"/>
          <a:stretch>
            <a:fillRect/>
          </a:stretch>
        </p:blipFill>
        <p:spPr>
          <a:xfrm>
            <a:off x="1651000" y="1581150"/>
            <a:ext cx="8958263" cy="5133975"/>
          </a:xfrm>
          <a:prstGeom prst="rect">
            <a:avLst/>
          </a:prstGeom>
        </p:spPr>
      </p:pic>
    </p:spTree>
    <p:extLst>
      <p:ext uri="{BB962C8B-B14F-4D97-AF65-F5344CB8AC3E}">
        <p14:creationId xmlns:p14="http://schemas.microsoft.com/office/powerpoint/2010/main" val="24198451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6E06B46-F230-2329-BEF7-5D1F5D69292F}"/>
            </a:ext>
          </a:extLst>
        </p:cNvPr>
        <p:cNvGrpSpPr/>
        <p:nvPr/>
      </p:nvGrpSpPr>
      <p:grpSpPr>
        <a:xfrm>
          <a:off x="0" y="0"/>
          <a:ext cx="0" cy="0"/>
          <a:chOff x="0" y="0"/>
          <a:chExt cx="0" cy="0"/>
        </a:xfrm>
      </p:grpSpPr>
      <p:pic>
        <p:nvPicPr>
          <p:cNvPr id="8" name="Picture Placeholder 7" descr="A blue building with a logo on it&#10;&#10;AI-generated content may be incorrect.">
            <a:extLst>
              <a:ext uri="{FF2B5EF4-FFF2-40B4-BE49-F238E27FC236}">
                <a16:creationId xmlns:a16="http://schemas.microsoft.com/office/drawing/2014/main" id="{48448CCC-DA36-0195-477E-CD385A3B2F03}"/>
              </a:ext>
            </a:extLst>
          </p:cNvPr>
          <p:cNvPicPr>
            <a:picLocks noGrp="1" noChangeAspect="1"/>
          </p:cNvPicPr>
          <p:nvPr>
            <p:ph type="pic" idx="1"/>
          </p:nvPr>
        </p:nvPicPr>
        <p:blipFill>
          <a:blip r:embed="rId3"/>
          <a:srcRect l="-1391" t="-134" r="-2739" b="2680"/>
          <a:stretch>
            <a:fillRect/>
          </a:stretch>
        </p:blipFill>
        <p:spPr>
          <a:xfrm>
            <a:off x="1788004" y="169243"/>
            <a:ext cx="10457403" cy="6436513"/>
          </a:xfrm>
        </p:spPr>
      </p:pic>
      <p:sp>
        <p:nvSpPr>
          <p:cNvPr id="18" name="Title 1">
            <a:extLst>
              <a:ext uri="{FF2B5EF4-FFF2-40B4-BE49-F238E27FC236}">
                <a16:creationId xmlns:a16="http://schemas.microsoft.com/office/drawing/2014/main" id="{46D67453-BDF0-0F73-303C-368C73B35AAB}"/>
              </a:ext>
            </a:extLst>
          </p:cNvPr>
          <p:cNvSpPr txBox="1">
            <a:spLocks/>
          </p:cNvSpPr>
          <p:nvPr/>
        </p:nvSpPr>
        <p:spPr>
          <a:xfrm>
            <a:off x="325438" y="504825"/>
            <a:ext cx="5650511"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chemeClr val="bg1"/>
                </a:solidFill>
                <a:latin typeface="Arial"/>
                <a:cs typeface="Arial"/>
              </a:rPr>
              <a:t>Part 3</a:t>
            </a:r>
            <a:endParaRPr lang="en-US" dirty="0">
              <a:solidFill>
                <a:schemeClr val="bg1"/>
              </a:solidFill>
              <a:latin typeface="Arial Black"/>
              <a:cs typeface="Arial"/>
            </a:endParaRPr>
          </a:p>
          <a:p>
            <a:r>
              <a:rPr lang="en-US" dirty="0">
                <a:solidFill>
                  <a:schemeClr val="bg1"/>
                </a:solidFill>
                <a:latin typeface="Arial Black"/>
                <a:ea typeface="+mj-lt"/>
                <a:cs typeface="Arial"/>
              </a:rPr>
              <a:t>A ripple of rights </a:t>
            </a:r>
          </a:p>
          <a:p>
            <a:br>
              <a:rPr lang="en-US" sz="2800" dirty="0">
                <a:solidFill>
                  <a:srgbClr val="FFFFFF"/>
                </a:solidFill>
                <a:latin typeface="Arial"/>
                <a:ea typeface="+mj-lt"/>
                <a:cs typeface="Arial"/>
              </a:rPr>
            </a:br>
            <a:r>
              <a:rPr lang="en-US" sz="2800" b="1" dirty="0">
                <a:solidFill>
                  <a:srgbClr val="00AEEF"/>
                </a:solidFill>
                <a:latin typeface="Arial"/>
                <a:ea typeface="+mj-lt"/>
                <a:cs typeface="Arial"/>
              </a:rPr>
              <a:t>What is </a:t>
            </a:r>
            <a:br>
              <a:rPr lang="en-US" sz="2800" b="1" dirty="0">
                <a:solidFill>
                  <a:srgbClr val="00AEEF"/>
                </a:solidFill>
                <a:latin typeface="Arial"/>
                <a:ea typeface="+mj-lt"/>
                <a:cs typeface="Arial"/>
              </a:rPr>
            </a:br>
            <a:r>
              <a:rPr lang="en-US" sz="2800" b="1" dirty="0">
                <a:solidFill>
                  <a:srgbClr val="00AEEF"/>
                </a:solidFill>
                <a:latin typeface="Arial"/>
                <a:ea typeface="+mj-lt"/>
                <a:cs typeface="Arial"/>
              </a:rPr>
              <a:t>a ripple?</a:t>
            </a:r>
            <a:endParaRPr lang="en-US" sz="2800" dirty="0">
              <a:solidFill>
                <a:srgbClr val="FFFFFF"/>
              </a:solidFill>
              <a:latin typeface="Arial"/>
              <a:ea typeface="+mj-lt"/>
              <a:cs typeface="Arial"/>
            </a:endParaRPr>
          </a:p>
          <a:p>
            <a:endParaRPr lang="en-US" dirty="0">
              <a:solidFill>
                <a:srgbClr val="FFFFFF"/>
              </a:solidFill>
              <a:latin typeface="Arial Black"/>
              <a:ea typeface="+mj-lt"/>
              <a:cs typeface="+mj-lt"/>
            </a:endParaRPr>
          </a:p>
          <a:p>
            <a:endParaRPr lang="en-US" dirty="0">
              <a:solidFill>
                <a:schemeClr val="bg1"/>
              </a:solidFill>
              <a:cs typeface="Arial"/>
            </a:endParaRPr>
          </a:p>
        </p:txBody>
      </p:sp>
    </p:spTree>
    <p:extLst>
      <p:ext uri="{BB962C8B-B14F-4D97-AF65-F5344CB8AC3E}">
        <p14:creationId xmlns:p14="http://schemas.microsoft.com/office/powerpoint/2010/main" val="124291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1D663-80CD-0041-BDA7-92C59F9BA5A9}"/>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B74A569A-C8A1-8EF8-A4FC-36BCFA4939DD}"/>
                  </a:ext>
                </a:extLst>
              </p14:cNvPr>
              <p14:cNvContentPartPr/>
              <p14:nvPr/>
            </p14:nvContentPartPr>
            <p14:xfrm>
              <a:off x="8891838" y="1685498"/>
              <a:ext cx="13981" cy="13981"/>
            </p14:xfrm>
          </p:contentPart>
        </mc:Choice>
        <mc:Fallback xmlns="">
          <p:pic>
            <p:nvPicPr>
              <p:cNvPr id="10" name="Ink 9">
                <a:extLst>
                  <a:ext uri="{FF2B5EF4-FFF2-40B4-BE49-F238E27FC236}">
                    <a16:creationId xmlns:a16="http://schemas.microsoft.com/office/drawing/2014/main" id="{B74A569A-C8A1-8EF8-A4FC-36BCFA4939DD}"/>
                  </a:ext>
                </a:extLst>
              </p:cNvPr>
              <p:cNvPicPr/>
              <p:nvPr/>
            </p:nvPicPr>
            <p:blipFill>
              <a:blip r:embed="rId6"/>
              <a:stretch>
                <a:fillRect/>
              </a:stretch>
            </p:blipFill>
            <p:spPr>
              <a:xfrm>
                <a:off x="8192788" y="986448"/>
                <a:ext cx="1398100" cy="1398100"/>
              </a:xfrm>
              <a:prstGeom prst="rect">
                <a:avLst/>
              </a:prstGeom>
            </p:spPr>
          </p:pic>
        </mc:Fallback>
      </mc:AlternateContent>
      <p:pic>
        <p:nvPicPr>
          <p:cNvPr id="6" name="Online Media 5" title="Paddington | Our Bear Floods the Bathroom | The Blessed Browns">
            <a:hlinkClick r:id="" action="ppaction://noaction"/>
            <a:extLst>
              <a:ext uri="{FF2B5EF4-FFF2-40B4-BE49-F238E27FC236}">
                <a16:creationId xmlns:a16="http://schemas.microsoft.com/office/drawing/2014/main" id="{231D3791-82C8-6043-C51C-0B17CBCB14BB}"/>
              </a:ext>
            </a:extLst>
          </p:cNvPr>
          <p:cNvPicPr>
            <a:picLocks noRot="1" noChangeAspect="1"/>
          </p:cNvPicPr>
          <p:nvPr>
            <a:videoFile r:link="rId1"/>
          </p:nvPr>
        </p:nvPicPr>
        <p:blipFill>
          <a:blip r:embed="rId7"/>
          <a:stretch>
            <a:fillRect/>
          </a:stretch>
        </p:blipFill>
        <p:spPr>
          <a:xfrm>
            <a:off x="1241425" y="685800"/>
            <a:ext cx="9710738" cy="5486400"/>
          </a:xfrm>
          <a:prstGeom prst="rect">
            <a:avLst/>
          </a:prstGeom>
        </p:spPr>
      </p:pic>
    </p:spTree>
    <p:extLst>
      <p:ext uri="{BB962C8B-B14F-4D97-AF65-F5344CB8AC3E}">
        <p14:creationId xmlns:p14="http://schemas.microsoft.com/office/powerpoint/2010/main" val="2774580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AD1B555-BB9C-931C-53AC-1274C99D5B7B}"/>
            </a:ext>
          </a:extLst>
        </p:cNvPr>
        <p:cNvGrpSpPr/>
        <p:nvPr/>
      </p:nvGrpSpPr>
      <p:grpSpPr>
        <a:xfrm>
          <a:off x="0" y="0"/>
          <a:ext cx="0" cy="0"/>
          <a:chOff x="0" y="0"/>
          <a:chExt cx="0" cy="0"/>
        </a:xfrm>
      </p:grpSpPr>
      <p:sp>
        <p:nvSpPr>
          <p:cNvPr id="16" name="Text Placeholder 5">
            <a:extLst>
              <a:ext uri="{FF2B5EF4-FFF2-40B4-BE49-F238E27FC236}">
                <a16:creationId xmlns:a16="http://schemas.microsoft.com/office/drawing/2014/main" id="{50E609ED-3138-0786-4EBF-81D5FD96181F}"/>
              </a:ext>
            </a:extLst>
          </p:cNvPr>
          <p:cNvSpPr txBox="1">
            <a:spLocks/>
          </p:cNvSpPr>
          <p:nvPr/>
        </p:nvSpPr>
        <p:spPr>
          <a:xfrm>
            <a:off x="321189" y="2487915"/>
            <a:ext cx="4073431" cy="38266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ea typeface="+mn-lt"/>
                <a:cs typeface="+mn-lt"/>
              </a:rPr>
              <a:t>If you were designing a learning space for a situation where children are facing barriers to access, what could it look like? </a:t>
            </a:r>
            <a:endParaRPr lang="en-US" sz="2000">
              <a:cs typeface="Arial" panose="020B0604020202020204"/>
            </a:endParaRPr>
          </a:p>
          <a:p>
            <a:pPr marL="0" indent="0">
              <a:buNone/>
            </a:pPr>
            <a:endParaRPr lang="en-US" sz="2000" dirty="0">
              <a:ea typeface="+mn-lt"/>
              <a:cs typeface="+mn-lt"/>
            </a:endParaRPr>
          </a:p>
          <a:p>
            <a:pPr marL="342900" indent="-342900">
              <a:lnSpc>
                <a:spcPct val="100000"/>
              </a:lnSpc>
              <a:spcBef>
                <a:spcPts val="100"/>
              </a:spcBef>
            </a:pPr>
            <a:r>
              <a:rPr lang="en-US" sz="2000" dirty="0">
                <a:ea typeface="+mn-lt"/>
                <a:cs typeface="+mn-lt"/>
              </a:rPr>
              <a:t>What might be missing? </a:t>
            </a:r>
            <a:endParaRPr lang="en-US" sz="2000">
              <a:cs typeface="Arial" panose="020B0604020202020204"/>
            </a:endParaRPr>
          </a:p>
          <a:p>
            <a:pPr marL="342900" indent="-342900">
              <a:lnSpc>
                <a:spcPct val="100000"/>
              </a:lnSpc>
              <a:spcBef>
                <a:spcPts val="100"/>
              </a:spcBef>
            </a:pPr>
            <a:r>
              <a:rPr lang="en-US" sz="2000" dirty="0">
                <a:ea typeface="+mn-lt"/>
                <a:cs typeface="+mn-lt"/>
              </a:rPr>
              <a:t>How would you make it as safe as possible? </a:t>
            </a:r>
            <a:endParaRPr lang="en-US" sz="2000">
              <a:cs typeface="Arial" panose="020B0604020202020204"/>
            </a:endParaRPr>
          </a:p>
          <a:p>
            <a:pPr marL="342900" indent="-342900">
              <a:lnSpc>
                <a:spcPct val="100000"/>
              </a:lnSpc>
              <a:spcBef>
                <a:spcPts val="100"/>
              </a:spcBef>
            </a:pPr>
            <a:r>
              <a:rPr lang="en-US" sz="2000" dirty="0">
                <a:ea typeface="+mn-lt"/>
                <a:cs typeface="+mn-lt"/>
              </a:rPr>
              <a:t>Who would be there? </a:t>
            </a:r>
            <a:endParaRPr lang="en-US" sz="2000">
              <a:ea typeface="+mn-lt"/>
              <a:cs typeface="+mn-lt"/>
            </a:endParaRPr>
          </a:p>
          <a:p>
            <a:pPr marL="342900" indent="-342900">
              <a:lnSpc>
                <a:spcPct val="100000"/>
              </a:lnSpc>
              <a:spcBef>
                <a:spcPts val="100"/>
              </a:spcBef>
            </a:pPr>
            <a:r>
              <a:rPr lang="en-US" sz="2000" dirty="0">
                <a:ea typeface="+mn-lt"/>
                <a:cs typeface="+mn-lt"/>
              </a:rPr>
              <a:t>What would children learn? </a:t>
            </a:r>
            <a:endParaRPr lang="en-US" sz="2000">
              <a:cs typeface="Arial" panose="020B0604020202020204"/>
            </a:endParaRPr>
          </a:p>
        </p:txBody>
      </p:sp>
      <p:sp>
        <p:nvSpPr>
          <p:cNvPr id="18" name="Title 1">
            <a:extLst>
              <a:ext uri="{FF2B5EF4-FFF2-40B4-BE49-F238E27FC236}">
                <a16:creationId xmlns:a16="http://schemas.microsoft.com/office/drawing/2014/main" id="{C1AA8F9B-F00C-23D5-F283-81567B1BB600}"/>
              </a:ext>
            </a:extLst>
          </p:cNvPr>
          <p:cNvSpPr txBox="1">
            <a:spLocks/>
          </p:cNvSpPr>
          <p:nvPr/>
        </p:nvSpPr>
        <p:spPr>
          <a:xfrm>
            <a:off x="325438" y="504825"/>
            <a:ext cx="4728743" cy="157428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4</a:t>
            </a:r>
            <a:br>
              <a:rPr lang="en-US" dirty="0">
                <a:latin typeface="Arial"/>
                <a:cs typeface="Arial"/>
              </a:rPr>
            </a:br>
            <a:r>
              <a:rPr lang="en-US" dirty="0">
                <a:latin typeface="Arial Black"/>
                <a:ea typeface="+mj-lt"/>
                <a:cs typeface="Arial"/>
              </a:rPr>
              <a:t>Designing to </a:t>
            </a:r>
            <a:br>
              <a:rPr lang="en-US" dirty="0">
                <a:latin typeface="Arial Black"/>
                <a:ea typeface="+mj-lt"/>
                <a:cs typeface="Arial"/>
              </a:rPr>
            </a:br>
            <a:r>
              <a:rPr lang="en-US" dirty="0">
                <a:solidFill>
                  <a:srgbClr val="00AEEF"/>
                </a:solidFill>
                <a:latin typeface="Arial Black"/>
                <a:ea typeface="+mj-lt"/>
                <a:cs typeface="Arial"/>
              </a:rPr>
              <a:t>overcome barriers</a:t>
            </a:r>
            <a:endParaRPr lang="en-US" dirty="0">
              <a:solidFill>
                <a:srgbClr val="000000"/>
              </a:solidFill>
              <a:latin typeface="Arial Black"/>
              <a:ea typeface="+mj-lt"/>
              <a:cs typeface="+mj-lt"/>
            </a:endParaRPr>
          </a:p>
          <a:p>
            <a:endParaRPr lang="en-US" dirty="0"/>
          </a:p>
        </p:txBody>
      </p:sp>
      <p:pic>
        <p:nvPicPr>
          <p:cNvPr id="4" name="Picture 3" descr="Two girls wearing headscarves standing in front of a building&#10;&#10;AI-generated content may be incorrect.">
            <a:extLst>
              <a:ext uri="{FF2B5EF4-FFF2-40B4-BE49-F238E27FC236}">
                <a16:creationId xmlns:a16="http://schemas.microsoft.com/office/drawing/2014/main" id="{1A6DE266-7636-2A17-51C1-55F25C94044D}"/>
              </a:ext>
            </a:extLst>
          </p:cNvPr>
          <p:cNvPicPr>
            <a:picLocks noGrp="1" noChangeAspect="1"/>
          </p:cNvPicPr>
          <p:nvPr/>
        </p:nvPicPr>
        <p:blipFill>
          <a:blip r:embed="rId3"/>
          <a:srcRect l="10569" r="20301" b="-105"/>
          <a:stretch>
            <a:fillRect/>
          </a:stretch>
        </p:blipFill>
        <p:spPr>
          <a:xfrm>
            <a:off x="5082648" y="1"/>
            <a:ext cx="7111351" cy="6865200"/>
          </a:xfrm>
          <a:prstGeom prst="rect">
            <a:avLst/>
          </a:prstGeom>
        </p:spPr>
      </p:pic>
      <p:sp>
        <p:nvSpPr>
          <p:cNvPr id="5" name="Text Placeholder 14">
            <a:extLst>
              <a:ext uri="{FF2B5EF4-FFF2-40B4-BE49-F238E27FC236}">
                <a16:creationId xmlns:a16="http://schemas.microsoft.com/office/drawing/2014/main" id="{CBDD9B5F-4FAE-14CE-527B-64B439EB37EF}"/>
              </a:ext>
            </a:extLst>
          </p:cNvPr>
          <p:cNvSpPr txBox="1">
            <a:spLocks/>
          </p:cNvSpPr>
          <p:nvPr/>
        </p:nvSpPr>
        <p:spPr>
          <a:xfrm>
            <a:off x="9322679" y="-3449"/>
            <a:ext cx="2866659"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Amena,11 (right), walks home from school with her best friend Halima in Afghanistan.</a:t>
            </a:r>
            <a:br>
              <a:rPr lang="en-GB" sz="1100" dirty="0">
                <a:latin typeface="Arial"/>
                <a:cs typeface="Arial"/>
              </a:rPr>
            </a:br>
            <a:r>
              <a:rPr lang="en-GB" sz="1100" dirty="0">
                <a:solidFill>
                  <a:schemeClr val="tx1"/>
                </a:solidFill>
                <a:latin typeface="Arial"/>
                <a:cs typeface="Arial"/>
              </a:rPr>
              <a:t>© UNICEF/Meerzad </a:t>
            </a:r>
            <a:endParaRPr lang="en-US" sz="1100">
              <a:solidFill>
                <a:schemeClr val="tx1"/>
              </a:solidFill>
              <a:latin typeface="Arial"/>
              <a:cs typeface="Arial"/>
            </a:endParaRPr>
          </a:p>
        </p:txBody>
      </p:sp>
    </p:spTree>
    <p:extLst>
      <p:ext uri="{BB962C8B-B14F-4D97-AF65-F5344CB8AC3E}">
        <p14:creationId xmlns:p14="http://schemas.microsoft.com/office/powerpoint/2010/main" val="36109537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C096914-8A76-6911-23F9-5C62C0407CB8}"/>
              </a:ext>
            </a:extLst>
          </p:cNvPr>
          <p:cNvSpPr/>
          <p:nvPr/>
        </p:nvSpPr>
        <p:spPr>
          <a:xfrm>
            <a:off x="2284141" y="4391755"/>
            <a:ext cx="4592861" cy="84784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928123D-7A0D-F65C-871B-F1E443B7FCB9}"/>
              </a:ext>
            </a:extLst>
          </p:cNvPr>
          <p:cNvSpPr>
            <a:spLocks noGrp="1"/>
          </p:cNvSpPr>
          <p:nvPr>
            <p:ph type="body" sz="quarter" idx="14"/>
          </p:nvPr>
        </p:nvSpPr>
        <p:spPr>
          <a:xfrm>
            <a:off x="389331" y="2593572"/>
            <a:ext cx="9814689" cy="2440327"/>
          </a:xfrm>
        </p:spPr>
        <p:txBody>
          <a:bodyPr vert="horz" lIns="91440" tIns="45720" rIns="91440" bIns="45720" rtlCol="0" anchor="t">
            <a:noAutofit/>
          </a:bodyPr>
          <a:lstStyle/>
          <a:p>
            <a:r>
              <a:rPr lang="en-US" dirty="0">
                <a:ea typeface="+mj-lt"/>
                <a:cs typeface="+mj-lt"/>
              </a:rPr>
              <a:t>What barriers might </a:t>
            </a:r>
            <a:br>
              <a:rPr lang="en-US" dirty="0">
                <a:ea typeface="+mj-lt"/>
                <a:cs typeface="+mj-lt"/>
              </a:rPr>
            </a:br>
            <a:r>
              <a:rPr lang="en-US" dirty="0">
                <a:ea typeface="+mj-lt"/>
                <a:cs typeface="+mj-lt"/>
              </a:rPr>
              <a:t>prevent a learning space </a:t>
            </a:r>
            <a:br>
              <a:rPr lang="en-US" dirty="0">
                <a:ea typeface="+mj-lt"/>
                <a:cs typeface="+mj-lt"/>
              </a:rPr>
            </a:br>
            <a:r>
              <a:rPr lang="en-US" dirty="0">
                <a:ea typeface="+mj-lt"/>
                <a:cs typeface="+mj-lt"/>
              </a:rPr>
              <a:t>from being safe?</a:t>
            </a:r>
            <a:endParaRPr lang="en-US" dirty="0"/>
          </a:p>
        </p:txBody>
      </p:sp>
      <p:pic>
        <p:nvPicPr>
          <p:cNvPr id="6" name="Picture 5" descr="A blue triangle with a white circle and a black line&#10;&#10;AI-generated content may be incorrect.">
            <a:extLst>
              <a:ext uri="{FF2B5EF4-FFF2-40B4-BE49-F238E27FC236}">
                <a16:creationId xmlns:a16="http://schemas.microsoft.com/office/drawing/2014/main" id="{BB293674-19B0-FCBE-4261-AA0106CE5B49}"/>
              </a:ext>
            </a:extLst>
          </p:cNvPr>
          <p:cNvPicPr>
            <a:picLocks noChangeAspect="1"/>
          </p:cNvPicPr>
          <p:nvPr/>
        </p:nvPicPr>
        <p:blipFill>
          <a:blip r:embed="rId3"/>
          <a:srcRect l="3522" r="3522"/>
          <a:stretch>
            <a:fillRect/>
          </a:stretch>
        </p:blipFill>
        <p:spPr>
          <a:xfrm>
            <a:off x="7808604" y="871100"/>
            <a:ext cx="3990301" cy="3038208"/>
          </a:xfrm>
          <a:prstGeom prst="rect">
            <a:avLst/>
          </a:prstGeom>
        </p:spPr>
      </p:pic>
    </p:spTree>
    <p:extLst>
      <p:ext uri="{BB962C8B-B14F-4D97-AF65-F5344CB8AC3E}">
        <p14:creationId xmlns:p14="http://schemas.microsoft.com/office/powerpoint/2010/main" val="31730603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Oval 9">
            <a:extLst>
              <a:ext uri="{FF2B5EF4-FFF2-40B4-BE49-F238E27FC236}">
                <a16:creationId xmlns:a16="http://schemas.microsoft.com/office/drawing/2014/main" id="{F544B0BD-37B2-A82C-23DB-9072AF361093}"/>
              </a:ext>
            </a:extLst>
          </p:cNvPr>
          <p:cNvSpPr/>
          <p:nvPr/>
        </p:nvSpPr>
        <p:spPr>
          <a:xfrm>
            <a:off x="3666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556CF886-0E30-E5F2-ED60-F7F7E65E9CDD}"/>
              </a:ext>
            </a:extLst>
          </p:cNvPr>
          <p:cNvSpPr/>
          <p:nvPr/>
        </p:nvSpPr>
        <p:spPr>
          <a:xfrm>
            <a:off x="3268612" y="160940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7604C798-F052-4EA2-6BC0-B4F52FBCF857}"/>
              </a:ext>
            </a:extLst>
          </p:cNvPr>
          <p:cNvSpPr/>
          <p:nvPr/>
        </p:nvSpPr>
        <p:spPr>
          <a:xfrm>
            <a:off x="61705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D9FAF402-287D-D3DC-8CA6-43BF52791469}"/>
              </a:ext>
            </a:extLst>
          </p:cNvPr>
          <p:cNvSpPr/>
          <p:nvPr/>
        </p:nvSpPr>
        <p:spPr>
          <a:xfrm>
            <a:off x="9072512" y="160940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9">
            <a:extLst>
              <a:ext uri="{FF2B5EF4-FFF2-40B4-BE49-F238E27FC236}">
                <a16:creationId xmlns:a16="http://schemas.microsoft.com/office/drawing/2014/main" id="{390FCE49-79B9-725E-D8E8-4C2AF5D1D2FC}"/>
              </a:ext>
            </a:extLst>
          </p:cNvPr>
          <p:cNvSpPr txBox="1"/>
          <p:nvPr/>
        </p:nvSpPr>
        <p:spPr>
          <a:xfrm>
            <a:off x="6538066" y="3342234"/>
            <a:ext cx="1885537" cy="954107"/>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solidFill>
                  <a:srgbClr val="000000"/>
                </a:solidFill>
              </a:rPr>
              <a:t>Language barrier</a:t>
            </a:r>
            <a:endParaRPr lang="en-US" sz="2800" dirty="0">
              <a:solidFill>
                <a:srgbClr val="000000"/>
              </a:solidFill>
              <a:cs typeface="Arial"/>
            </a:endParaRPr>
          </a:p>
        </p:txBody>
      </p:sp>
      <p:sp>
        <p:nvSpPr>
          <p:cNvPr id="18" name="TextBox 10">
            <a:extLst>
              <a:ext uri="{FF2B5EF4-FFF2-40B4-BE49-F238E27FC236}">
                <a16:creationId xmlns:a16="http://schemas.microsoft.com/office/drawing/2014/main" id="{C984B955-1B7F-DBF0-2C7E-E4B7A08CBF6C}"/>
              </a:ext>
            </a:extLst>
          </p:cNvPr>
          <p:cNvSpPr txBox="1"/>
          <p:nvPr/>
        </p:nvSpPr>
        <p:spPr>
          <a:xfrm>
            <a:off x="3654398" y="2523084"/>
            <a:ext cx="1935331" cy="95410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solidFill>
                  <a:srgbClr val="000000"/>
                </a:solidFill>
              </a:rPr>
              <a:t>Sheltered learning</a:t>
            </a:r>
            <a:endParaRPr lang="en-US" sz="2800" dirty="0">
              <a:solidFill>
                <a:srgbClr val="000000"/>
              </a:solidFill>
              <a:cs typeface="Arial"/>
            </a:endParaRPr>
          </a:p>
        </p:txBody>
      </p:sp>
      <p:sp>
        <p:nvSpPr>
          <p:cNvPr id="20" name="TextBox 11">
            <a:extLst>
              <a:ext uri="{FF2B5EF4-FFF2-40B4-BE49-F238E27FC236}">
                <a16:creationId xmlns:a16="http://schemas.microsoft.com/office/drawing/2014/main" id="{FE782353-19FA-F51C-4117-1274E8F31C3B}"/>
              </a:ext>
            </a:extLst>
          </p:cNvPr>
          <p:cNvSpPr txBox="1"/>
          <p:nvPr/>
        </p:nvSpPr>
        <p:spPr>
          <a:xfrm>
            <a:off x="9607168" y="2527847"/>
            <a:ext cx="1565268" cy="95410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dirty="0">
                <a:solidFill>
                  <a:srgbClr val="000000"/>
                </a:solidFill>
              </a:rPr>
              <a:t>Physical barrier</a:t>
            </a:r>
            <a:endParaRPr lang="en-US" sz="2800" dirty="0">
              <a:solidFill>
                <a:srgbClr val="000000"/>
              </a:solidFill>
              <a:cs typeface="Arial"/>
            </a:endParaRPr>
          </a:p>
        </p:txBody>
      </p:sp>
      <p:sp>
        <p:nvSpPr>
          <p:cNvPr id="24" name="TextBox 23">
            <a:extLst>
              <a:ext uri="{FF2B5EF4-FFF2-40B4-BE49-F238E27FC236}">
                <a16:creationId xmlns:a16="http://schemas.microsoft.com/office/drawing/2014/main" id="{3FF0BE87-F2AD-09CD-2F2A-5BE22FE0F319}"/>
              </a:ext>
            </a:extLst>
          </p:cNvPr>
          <p:cNvSpPr txBox="1"/>
          <p:nvPr/>
        </p:nvSpPr>
        <p:spPr>
          <a:xfrm>
            <a:off x="751902" y="3566072"/>
            <a:ext cx="1772581" cy="52322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a:r>
              <a:rPr lang="en-US" sz="2800" dirty="0">
                <a:solidFill>
                  <a:schemeClr val="bg1"/>
                </a:solidFill>
                <a:latin typeface="Arial"/>
              </a:rPr>
              <a:t>Floods</a:t>
            </a:r>
            <a:endParaRPr lang="en-US" sz="2800" dirty="0">
              <a:solidFill>
                <a:schemeClr val="bg1"/>
              </a:solidFill>
              <a:cs typeface="Arial"/>
            </a:endParaRP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E7785DC3-8147-248A-FDF3-4B692999F462}"/>
                  </a:ext>
                </a:extLst>
              </p14:cNvPr>
              <p14:cNvContentPartPr/>
              <p14:nvPr/>
            </p14:nvContentPartPr>
            <p14:xfrm>
              <a:off x="1072533" y="9531924"/>
              <a:ext cx="15551" cy="15551"/>
            </p14:xfrm>
          </p:contentPart>
        </mc:Choice>
        <mc:Fallback xmlns="">
          <p:pic>
            <p:nvPicPr>
              <p:cNvPr id="5" name="Ink 4">
                <a:extLst>
                  <a:ext uri="{FF2B5EF4-FFF2-40B4-BE49-F238E27FC236}">
                    <a16:creationId xmlns:a16="http://schemas.microsoft.com/office/drawing/2014/main" id="{E7785DC3-8147-248A-FDF3-4B692999F462}"/>
                  </a:ext>
                </a:extLst>
              </p:cNvPr>
              <p:cNvPicPr/>
              <p:nvPr/>
            </p:nvPicPr>
            <p:blipFill>
              <a:blip r:embed="rId4"/>
              <a:stretch>
                <a:fillRect/>
              </a:stretch>
            </p:blipFill>
            <p:spPr>
              <a:xfrm>
                <a:off x="294983" y="8769925"/>
                <a:ext cx="1555100" cy="1555100"/>
              </a:xfrm>
              <a:prstGeom prst="rect">
                <a:avLst/>
              </a:prstGeom>
            </p:spPr>
          </p:pic>
        </mc:Fallback>
      </mc:AlternateContent>
    </p:spTree>
    <p:extLst>
      <p:ext uri="{BB962C8B-B14F-4D97-AF65-F5344CB8AC3E}">
        <p14:creationId xmlns:p14="http://schemas.microsoft.com/office/powerpoint/2010/main" val="11397438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187143D-6228-6E2A-7A15-8DFA00938CE8}"/>
            </a:ext>
          </a:extLst>
        </p:cNvPr>
        <p:cNvGrpSpPr/>
        <p:nvPr/>
      </p:nvGrpSpPr>
      <p:grpSpPr>
        <a:xfrm>
          <a:off x="0" y="0"/>
          <a:ext cx="0" cy="0"/>
          <a:chOff x="0" y="0"/>
          <a:chExt cx="0" cy="0"/>
        </a:xfrm>
      </p:grpSpPr>
      <p:sp>
        <p:nvSpPr>
          <p:cNvPr id="9" name="Text Placeholder 14">
            <a:extLst>
              <a:ext uri="{FF2B5EF4-FFF2-40B4-BE49-F238E27FC236}">
                <a16:creationId xmlns:a16="http://schemas.microsoft.com/office/drawing/2014/main" id="{1699B70A-188B-7500-E282-179F1322F5A7}"/>
              </a:ext>
              <a:ext uri="{C183D7F6-B498-43B3-948B-1728B52AA6E4}">
                <adec:decorative xmlns:adec="http://schemas.microsoft.com/office/drawing/2017/decorative" val="1"/>
              </a:ext>
            </a:extLst>
          </p:cNvPr>
          <p:cNvSpPr txBox="1">
            <a:spLocks/>
          </p:cNvSpPr>
          <p:nvPr/>
        </p:nvSpPr>
        <p:spPr>
          <a:xfrm>
            <a:off x="9993110" y="6266051"/>
            <a:ext cx="2203502"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mn-lt"/>
              </a:rPr>
              <a:t>Need picture and caption</a:t>
            </a:r>
            <a:endParaRPr lang="en-US" dirty="0"/>
          </a:p>
        </p:txBody>
      </p:sp>
      <p:sp>
        <p:nvSpPr>
          <p:cNvPr id="14" name="Text Placeholder 4">
            <a:extLst>
              <a:ext uri="{FF2B5EF4-FFF2-40B4-BE49-F238E27FC236}">
                <a16:creationId xmlns:a16="http://schemas.microsoft.com/office/drawing/2014/main" id="{5847665F-C014-38FF-68BC-10A5E7D6DEC8}"/>
              </a:ext>
            </a:extLst>
          </p:cNvPr>
          <p:cNvSpPr txBox="1">
            <a:spLocks/>
          </p:cNvSpPr>
          <p:nvPr/>
        </p:nvSpPr>
        <p:spPr>
          <a:xfrm>
            <a:off x="323850" y="2252520"/>
            <a:ext cx="2751774" cy="324830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ea typeface="+mn-lt"/>
                <a:cs typeface="+mn-lt"/>
              </a:rPr>
              <a:t>What is one thing you think every learning space needs so it's a safe place for all children to enjoy their rights? </a:t>
            </a:r>
            <a:endParaRPr lang="en-US" sz="2400">
              <a:cs typeface="Arial"/>
            </a:endParaRPr>
          </a:p>
        </p:txBody>
      </p:sp>
      <p:sp>
        <p:nvSpPr>
          <p:cNvPr id="18" name="Title 1">
            <a:extLst>
              <a:ext uri="{FF2B5EF4-FFF2-40B4-BE49-F238E27FC236}">
                <a16:creationId xmlns:a16="http://schemas.microsoft.com/office/drawing/2014/main" id="{14DB70DE-6E32-D04B-A2EC-B87BA5716D04}"/>
              </a:ext>
            </a:extLst>
          </p:cNvPr>
          <p:cNvSpPr txBox="1">
            <a:spLocks/>
          </p:cNvSpPr>
          <p:nvPr/>
        </p:nvSpPr>
        <p:spPr>
          <a:xfrm>
            <a:off x="325438" y="485775"/>
            <a:ext cx="3179762" cy="1587406"/>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5 </a:t>
            </a:r>
            <a:br>
              <a:rPr lang="en-US" dirty="0">
                <a:latin typeface="Arial"/>
                <a:cs typeface="Arial"/>
              </a:rPr>
            </a:br>
            <a:r>
              <a:rPr lang="en-US" dirty="0">
                <a:latin typeface="Arial Black"/>
                <a:ea typeface="+mj-lt"/>
                <a:cs typeface="Arial"/>
              </a:rPr>
              <a:t>Pause, ponder</a:t>
            </a:r>
            <a:br>
              <a:rPr lang="en-US" dirty="0">
                <a:latin typeface="Arial Black"/>
                <a:ea typeface="+mj-lt"/>
                <a:cs typeface="Arial"/>
              </a:rPr>
            </a:br>
            <a:r>
              <a:rPr lang="en-US" dirty="0">
                <a:latin typeface="Arial Black"/>
                <a:ea typeface="+mj-lt"/>
                <a:cs typeface="Arial"/>
              </a:rPr>
              <a:t>and pop! </a:t>
            </a:r>
            <a:endParaRPr lang="en-US" dirty="0">
              <a:solidFill>
                <a:srgbClr val="000000"/>
              </a:solidFill>
              <a:latin typeface="Arial Black"/>
              <a:ea typeface="+mj-lt"/>
              <a:cs typeface="+mj-lt"/>
            </a:endParaRPr>
          </a:p>
          <a:p>
            <a:endParaRPr lang="en-US" dirty="0">
              <a:cs typeface="Arial"/>
            </a:endParaRPr>
          </a:p>
        </p:txBody>
      </p:sp>
      <p:pic>
        <p:nvPicPr>
          <p:cNvPr id="5" name="Picture Placeholder 4" descr="A group of students sitting at a table&#10;&#10;AI-generated content may be incorrect.">
            <a:extLst>
              <a:ext uri="{FF2B5EF4-FFF2-40B4-BE49-F238E27FC236}">
                <a16:creationId xmlns:a16="http://schemas.microsoft.com/office/drawing/2014/main" id="{219D8190-0E97-0DC2-E806-4EF04D7A7CB0}"/>
              </a:ext>
            </a:extLst>
          </p:cNvPr>
          <p:cNvPicPr>
            <a:picLocks noGrp="1" noChangeAspect="1"/>
          </p:cNvPicPr>
          <p:nvPr>
            <p:ph type="pic" idx="1"/>
          </p:nvPr>
        </p:nvPicPr>
        <p:blipFill>
          <a:blip r:embed="rId3"/>
          <a:srcRect l="9525" r="9525"/>
          <a:stretch>
            <a:fillRect/>
          </a:stretch>
        </p:blipFill>
        <p:spPr>
          <a:xfrm>
            <a:off x="3854931" y="0"/>
            <a:ext cx="8335825" cy="6865000"/>
          </a:xfrm>
          <a:prstGeom prst="rect">
            <a:avLst/>
          </a:prstGeom>
        </p:spPr>
      </p:pic>
      <p:sp>
        <p:nvSpPr>
          <p:cNvPr id="3" name="Text Placeholder 14">
            <a:extLst>
              <a:ext uri="{FF2B5EF4-FFF2-40B4-BE49-F238E27FC236}">
                <a16:creationId xmlns:a16="http://schemas.microsoft.com/office/drawing/2014/main" id="{B64A60E2-DCCC-D5FF-D1BE-5E8EC3099CD8}"/>
              </a:ext>
            </a:extLst>
          </p:cNvPr>
          <p:cNvSpPr txBox="1">
            <a:spLocks/>
          </p:cNvSpPr>
          <p:nvPr/>
        </p:nvSpPr>
        <p:spPr>
          <a:xfrm>
            <a:off x="8024514" y="6384659"/>
            <a:ext cx="4164824" cy="483960"/>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Tabassum, 14, is interested in STEM education in Mymensingh.</a:t>
            </a:r>
            <a:endParaRPr lang="en-US" sz="1100" dirty="0">
              <a:solidFill>
                <a:schemeClr val="tx1"/>
              </a:solidFill>
              <a:latin typeface="Arial"/>
              <a:cs typeface="Arial"/>
            </a:endParaRPr>
          </a:p>
          <a:p>
            <a:pPr algn="r"/>
            <a:r>
              <a:rPr lang="en-GB" sz="1100" dirty="0">
                <a:solidFill>
                  <a:schemeClr val="tx1"/>
                </a:solidFill>
                <a:latin typeface="Arial"/>
                <a:cs typeface="Arial"/>
              </a:rPr>
              <a:t>© UNICEF/Rasnat </a:t>
            </a:r>
            <a:endParaRPr lang="en-US" sz="1100">
              <a:solidFill>
                <a:schemeClr val="tx1"/>
              </a:solidFill>
              <a:latin typeface="Arial"/>
              <a:cs typeface="Arial"/>
            </a:endParaRPr>
          </a:p>
        </p:txBody>
      </p:sp>
    </p:spTree>
    <p:extLst>
      <p:ext uri="{BB962C8B-B14F-4D97-AF65-F5344CB8AC3E}">
        <p14:creationId xmlns:p14="http://schemas.microsoft.com/office/powerpoint/2010/main" val="3371965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FDAD1-292E-CC57-2F91-D98A24835BA5}"/>
            </a:ext>
          </a:extLst>
        </p:cNvPr>
        <p:cNvGrpSpPr/>
        <p:nvPr/>
      </p:nvGrpSpPr>
      <p:grpSpPr>
        <a:xfrm>
          <a:off x="0" y="0"/>
          <a:ext cx="0" cy="0"/>
          <a:chOff x="0" y="0"/>
          <a:chExt cx="0" cy="0"/>
        </a:xfrm>
      </p:grpSpPr>
      <p:pic>
        <p:nvPicPr>
          <p:cNvPr id="6" name="Picture Placeholder 5" descr="A child holding up a large colorful tent&#10;&#10;AI-generated content may be incorrect.">
            <a:extLst>
              <a:ext uri="{FF2B5EF4-FFF2-40B4-BE49-F238E27FC236}">
                <a16:creationId xmlns:a16="http://schemas.microsoft.com/office/drawing/2014/main" id="{ABF518A2-88F8-425B-D2B1-FE3ACC232816}"/>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4A2FE4F5-0C43-CD5C-EF48-F113C9C6730C}"/>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695E1B87-3534-8C21-BF38-1802CD7A3B72}"/>
              </a:ext>
            </a:extLst>
          </p:cNvPr>
          <p:cNvSpPr>
            <a:spLocks noGrp="1"/>
          </p:cNvSpPr>
          <p:nvPr>
            <p:ph type="title"/>
          </p:nvPr>
        </p:nvSpPr>
        <p:spPr>
          <a:xfrm>
            <a:off x="99509" y="2068"/>
            <a:ext cx="3274800" cy="6855011"/>
          </a:xfrm>
        </p:spPr>
        <p:txBody>
          <a:bodyPr/>
          <a:lstStyle/>
          <a:p>
            <a:pPr>
              <a:lnSpc>
                <a:spcPct val="100000"/>
              </a:lnSpc>
              <a:spcBef>
                <a:spcPts val="0"/>
              </a:spcBef>
              <a:spcAft>
                <a:spcPts val="100"/>
              </a:spcAft>
            </a:pPr>
            <a:r>
              <a:rPr lang="en-GB" sz="3200" dirty="0">
                <a:latin typeface="Arial"/>
                <a:cs typeface="Arial"/>
              </a:rPr>
              <a:t>Activity 3 </a:t>
            </a:r>
            <a:br>
              <a:rPr lang="en-GB" sz="3200" dirty="0">
                <a:latin typeface="Arial"/>
                <a:cs typeface="Arial"/>
              </a:rPr>
            </a:br>
            <a:r>
              <a:rPr lang="en-US" sz="3200" dirty="0"/>
              <a:t>Education in</a:t>
            </a:r>
            <a:br>
              <a:rPr lang="en-US" sz="3200" dirty="0"/>
            </a:br>
            <a:r>
              <a:rPr lang="en-US" sz="3200" dirty="0">
                <a:latin typeface="Arial Black"/>
                <a:cs typeface="Arial"/>
              </a:rPr>
              <a:t>emergencies</a:t>
            </a:r>
          </a:p>
        </p:txBody>
      </p:sp>
      <p:sp>
        <p:nvSpPr>
          <p:cNvPr id="3" name="Text Placeholder 14">
            <a:extLst>
              <a:ext uri="{FF2B5EF4-FFF2-40B4-BE49-F238E27FC236}">
                <a16:creationId xmlns:a16="http://schemas.microsoft.com/office/drawing/2014/main" id="{28720AB7-E9B6-2588-AEA2-41099DB57BDE}"/>
              </a:ext>
            </a:extLst>
          </p:cNvPr>
          <p:cNvSpPr txBox="1">
            <a:spLocks/>
          </p:cNvSpPr>
          <p:nvPr/>
        </p:nvSpPr>
        <p:spPr>
          <a:xfrm>
            <a:off x="10461085" y="-1350"/>
            <a:ext cx="1732016" cy="991792"/>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Ghuson, 10, says </a:t>
            </a:r>
            <a:br>
              <a:rPr lang="en-GB" sz="1100" dirty="0">
                <a:latin typeface="Arial"/>
                <a:cs typeface="Arial"/>
              </a:rPr>
            </a:br>
            <a:r>
              <a:rPr lang="en-GB" sz="1100" dirty="0">
                <a:solidFill>
                  <a:schemeClr val="tx1"/>
                </a:solidFill>
                <a:latin typeface="Arial"/>
                <a:cs typeface="Arial"/>
              </a:rPr>
              <a:t>"I draw, play and learn things I never knew" at a support session in Syria. © UNICEF</a:t>
            </a:r>
            <a:endParaRPr lang="en-US" sz="1100" dirty="0">
              <a:solidFill>
                <a:schemeClr val="tx1"/>
              </a:solidFill>
              <a:latin typeface="Arial"/>
              <a:cs typeface="Arial"/>
            </a:endParaRPr>
          </a:p>
        </p:txBody>
      </p:sp>
    </p:spTree>
    <p:extLst>
      <p:ext uri="{BB962C8B-B14F-4D97-AF65-F5344CB8AC3E}">
        <p14:creationId xmlns:p14="http://schemas.microsoft.com/office/powerpoint/2010/main" val="40648999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8C33FB96-6820-7812-9540-C65093937250}"/>
            </a:ext>
          </a:extLst>
        </p:cNvPr>
        <p:cNvGrpSpPr/>
        <p:nvPr/>
      </p:nvGrpSpPr>
      <p:grpSpPr>
        <a:xfrm>
          <a:off x="0" y="0"/>
          <a:ext cx="0" cy="0"/>
          <a:chOff x="0" y="0"/>
          <a:chExt cx="0" cy="0"/>
        </a:xfrm>
      </p:grpSpPr>
      <p:sp>
        <p:nvSpPr>
          <p:cNvPr id="10" name="Oval 9">
            <a:extLst>
              <a:ext uri="{FF2B5EF4-FFF2-40B4-BE49-F238E27FC236}">
                <a16:creationId xmlns:a16="http://schemas.microsoft.com/office/drawing/2014/main" id="{0F9D6E53-D141-AF05-F2EF-FA9CFCBE27D2}"/>
              </a:ext>
            </a:extLst>
          </p:cNvPr>
          <p:cNvSpPr/>
          <p:nvPr/>
        </p:nvSpPr>
        <p:spPr>
          <a:xfrm>
            <a:off x="3666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val 1">
            <a:extLst>
              <a:ext uri="{FF2B5EF4-FFF2-40B4-BE49-F238E27FC236}">
                <a16:creationId xmlns:a16="http://schemas.microsoft.com/office/drawing/2014/main" id="{AC7721AA-41A5-A78C-9714-7EB9E9408D5A}"/>
              </a:ext>
            </a:extLst>
          </p:cNvPr>
          <p:cNvSpPr/>
          <p:nvPr/>
        </p:nvSpPr>
        <p:spPr>
          <a:xfrm>
            <a:off x="326861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A166AB1F-E5CC-B41F-248C-ABB596C8F68E}"/>
              </a:ext>
            </a:extLst>
          </p:cNvPr>
          <p:cNvSpPr/>
          <p:nvPr/>
        </p:nvSpPr>
        <p:spPr>
          <a:xfrm>
            <a:off x="617056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5645B7E-F0E8-BD36-5003-21F51CC5C395}"/>
              </a:ext>
            </a:extLst>
          </p:cNvPr>
          <p:cNvSpPr/>
          <p:nvPr/>
        </p:nvSpPr>
        <p:spPr>
          <a:xfrm>
            <a:off x="9072512" y="2428552"/>
            <a:ext cx="2632563" cy="2665534"/>
          </a:xfrm>
          <a:prstGeom prst="ellipse">
            <a:avLst/>
          </a:prstGeom>
          <a:solidFill>
            <a:schemeClr val="accent3"/>
          </a:solidFill>
          <a:ln>
            <a:noFill/>
          </a:ln>
          <a:effectLst>
            <a:outerShdw dist="635000" dir="5400000">
              <a:srgbClr val="000000">
                <a:alpha val="10000"/>
              </a:srgb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a:extLst>
              <a:ext uri="{FF2B5EF4-FFF2-40B4-BE49-F238E27FC236}">
                <a16:creationId xmlns:a16="http://schemas.microsoft.com/office/drawing/2014/main" id="{BF0D63E6-197C-C8B5-0989-961FC875AE5D}"/>
              </a:ext>
            </a:extLst>
          </p:cNvPr>
          <p:cNvSpPr txBox="1">
            <a:spLocks/>
          </p:cNvSpPr>
          <p:nvPr/>
        </p:nvSpPr>
        <p:spPr>
          <a:xfrm>
            <a:off x="315913" y="457200"/>
            <a:ext cx="11066462"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4000" kern="1200">
                <a:solidFill>
                  <a:schemeClr val="tx1"/>
                </a:solidFill>
                <a:latin typeface="+mj-lt"/>
                <a:ea typeface="+mj-ea"/>
                <a:cs typeface="+mj-cs"/>
              </a:defRPr>
            </a:lvl1pPr>
          </a:lstStyle>
          <a:p>
            <a:r>
              <a:rPr lang="en-US" dirty="0">
                <a:latin typeface="Arial"/>
                <a:cs typeface="Arial"/>
              </a:rPr>
              <a:t>Part 1</a:t>
            </a:r>
            <a:br>
              <a:rPr lang="en-US" dirty="0">
                <a:latin typeface="Arial"/>
                <a:cs typeface="Arial"/>
              </a:rPr>
            </a:br>
            <a:r>
              <a:rPr lang="en-US" dirty="0">
                <a:latin typeface="Arial Black"/>
                <a:cs typeface="Arial"/>
              </a:rPr>
              <a:t>What</a:t>
            </a:r>
            <a:r>
              <a:rPr lang="en-US" dirty="0">
                <a:cs typeface="Arial"/>
              </a:rPr>
              <a:t> happens in an emergency?</a:t>
            </a:r>
            <a:endParaRPr lang="en-US" dirty="0"/>
          </a:p>
        </p:txBody>
      </p:sp>
      <p:sp>
        <p:nvSpPr>
          <p:cNvPr id="16" name="TextBox 9">
            <a:extLst>
              <a:ext uri="{FF2B5EF4-FFF2-40B4-BE49-F238E27FC236}">
                <a16:creationId xmlns:a16="http://schemas.microsoft.com/office/drawing/2014/main" id="{5A9F8D28-8235-7298-1813-48DF6576DE5B}"/>
              </a:ext>
            </a:extLst>
          </p:cNvPr>
          <p:cNvSpPr txBox="1"/>
          <p:nvPr/>
        </p:nvSpPr>
        <p:spPr>
          <a:xfrm>
            <a:off x="6842866" y="3403789"/>
            <a:ext cx="1533215" cy="707886"/>
          </a:xfrm>
          <a:prstGeom prst="rect">
            <a:avLst/>
          </a:prstGeom>
          <a:noFill/>
        </p:spPr>
        <p:txBody>
          <a:bodyPr wrap="square" lIns="91440" tIns="45720" rIns="91440" bIns="45720"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Disease</a:t>
            </a:r>
            <a:br>
              <a:rPr lang="en-US" sz="2000" dirty="0">
                <a:solidFill>
                  <a:srgbClr val="000000"/>
                </a:solidFill>
                <a:cs typeface="Arial"/>
              </a:rPr>
            </a:br>
            <a:r>
              <a:rPr lang="en-US" sz="2000" dirty="0">
                <a:solidFill>
                  <a:srgbClr val="000000"/>
                </a:solidFill>
                <a:cs typeface="Arial"/>
              </a:rPr>
              <a:t>outbreak</a:t>
            </a:r>
          </a:p>
        </p:txBody>
      </p:sp>
      <p:sp>
        <p:nvSpPr>
          <p:cNvPr id="18" name="TextBox 10">
            <a:extLst>
              <a:ext uri="{FF2B5EF4-FFF2-40B4-BE49-F238E27FC236}">
                <a16:creationId xmlns:a16="http://schemas.microsoft.com/office/drawing/2014/main" id="{059EDAF4-CD80-895B-25F2-B602A1FC8691}"/>
              </a:ext>
            </a:extLst>
          </p:cNvPr>
          <p:cNvSpPr txBox="1"/>
          <p:nvPr/>
        </p:nvSpPr>
        <p:spPr>
          <a:xfrm>
            <a:off x="3968825" y="3403789"/>
            <a:ext cx="1296235"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Natural </a:t>
            </a:r>
            <a:br>
              <a:rPr lang="en-US" sz="2000" dirty="0">
                <a:solidFill>
                  <a:srgbClr val="000000"/>
                </a:solidFill>
              </a:rPr>
            </a:br>
            <a:r>
              <a:rPr lang="en-US" sz="2000" dirty="0">
                <a:solidFill>
                  <a:srgbClr val="000000"/>
                </a:solidFill>
              </a:rPr>
              <a:t>disasters</a:t>
            </a:r>
            <a:endParaRPr lang="en-US" dirty="0"/>
          </a:p>
        </p:txBody>
      </p:sp>
      <p:sp>
        <p:nvSpPr>
          <p:cNvPr id="20" name="TextBox 11">
            <a:extLst>
              <a:ext uri="{FF2B5EF4-FFF2-40B4-BE49-F238E27FC236}">
                <a16:creationId xmlns:a16="http://schemas.microsoft.com/office/drawing/2014/main" id="{95E17341-38FD-9919-3229-0D17E47FA61A}"/>
              </a:ext>
            </a:extLst>
          </p:cNvPr>
          <p:cNvSpPr txBox="1"/>
          <p:nvPr/>
        </p:nvSpPr>
        <p:spPr>
          <a:xfrm>
            <a:off x="9835768" y="3408552"/>
            <a:ext cx="1565268" cy="707886"/>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000" dirty="0">
                <a:solidFill>
                  <a:srgbClr val="000000"/>
                </a:solidFill>
              </a:rPr>
              <a:t>Conflict </a:t>
            </a:r>
            <a:br>
              <a:rPr lang="en-US" sz="2000" dirty="0">
                <a:solidFill>
                  <a:srgbClr val="000000"/>
                </a:solidFill>
              </a:rPr>
            </a:br>
            <a:r>
              <a:rPr lang="en-US" sz="2000" dirty="0">
                <a:solidFill>
                  <a:srgbClr val="000000"/>
                </a:solidFill>
              </a:rPr>
              <a:t>and war</a:t>
            </a:r>
            <a:endParaRPr lang="en-US" dirty="0"/>
          </a:p>
        </p:txBody>
      </p:sp>
      <p:sp>
        <p:nvSpPr>
          <p:cNvPr id="24" name="TextBox 23">
            <a:extLst>
              <a:ext uri="{FF2B5EF4-FFF2-40B4-BE49-F238E27FC236}">
                <a16:creationId xmlns:a16="http://schemas.microsoft.com/office/drawing/2014/main" id="{3981A417-5E8E-491F-5DD2-63C1F4B1DFCB}"/>
              </a:ext>
            </a:extLst>
          </p:cNvPr>
          <p:cNvSpPr txBox="1"/>
          <p:nvPr/>
        </p:nvSpPr>
        <p:spPr>
          <a:xfrm>
            <a:off x="751902" y="3408552"/>
            <a:ext cx="1772581" cy="70788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2000" dirty="0">
                <a:solidFill>
                  <a:schemeClr val="bg1"/>
                </a:solidFill>
                <a:latin typeface="Arial"/>
              </a:rPr>
              <a:t>Climate</a:t>
            </a:r>
            <a:br>
              <a:rPr lang="en-US" sz="2000" dirty="0">
                <a:solidFill>
                  <a:schemeClr val="bg1"/>
                </a:solidFill>
                <a:latin typeface="Arial"/>
              </a:rPr>
            </a:br>
            <a:r>
              <a:rPr lang="en-US" sz="2000" dirty="0">
                <a:solidFill>
                  <a:schemeClr val="bg1"/>
                </a:solidFill>
                <a:cs typeface="Arial"/>
              </a:rPr>
              <a:t>emergencies</a:t>
            </a:r>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1CF49648-136C-CA71-AD6F-2888A9FFAEF8}"/>
                  </a:ext>
                </a:extLst>
              </p14:cNvPr>
              <p14:cNvContentPartPr/>
              <p14:nvPr/>
            </p14:nvContentPartPr>
            <p14:xfrm>
              <a:off x="1072533" y="9531924"/>
              <a:ext cx="15551" cy="15551"/>
            </p14:xfrm>
          </p:contentPart>
        </mc:Choice>
        <mc:Fallback xmlns="">
          <p:pic>
            <p:nvPicPr>
              <p:cNvPr id="5" name="Ink 4">
                <a:extLst>
                  <a:ext uri="{FF2B5EF4-FFF2-40B4-BE49-F238E27FC236}">
                    <a16:creationId xmlns:a16="http://schemas.microsoft.com/office/drawing/2014/main" id="{1CF49648-136C-CA71-AD6F-2888A9FFAEF8}"/>
                  </a:ext>
                </a:extLst>
              </p:cNvPr>
              <p:cNvPicPr/>
              <p:nvPr/>
            </p:nvPicPr>
            <p:blipFill>
              <a:blip r:embed="rId4"/>
              <a:stretch>
                <a:fillRect/>
              </a:stretch>
            </p:blipFill>
            <p:spPr>
              <a:xfrm>
                <a:off x="294983" y="8754374"/>
                <a:ext cx="1555100" cy="1555100"/>
              </a:xfrm>
              <a:prstGeom prst="rect">
                <a:avLst/>
              </a:prstGeom>
            </p:spPr>
          </p:pic>
        </mc:Fallback>
      </mc:AlternateContent>
    </p:spTree>
    <p:extLst>
      <p:ext uri="{BB962C8B-B14F-4D97-AF65-F5344CB8AC3E}">
        <p14:creationId xmlns:p14="http://schemas.microsoft.com/office/powerpoint/2010/main" val="14752740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4ABC4F-9005-2B46-7C4B-49CA352A5050}"/>
            </a:ext>
          </a:extLst>
        </p:cNvPr>
        <p:cNvGrpSpPr/>
        <p:nvPr/>
      </p:nvGrpSpPr>
      <p:grpSpPr>
        <a:xfrm>
          <a:off x="0" y="0"/>
          <a:ext cx="0" cy="0"/>
          <a:chOff x="0" y="0"/>
          <a:chExt cx="0" cy="0"/>
        </a:xfrm>
      </p:grpSpPr>
      <p:pic>
        <p:nvPicPr>
          <p:cNvPr id="5" name="Picture Placeholder 4" descr="A blue tent with white text&#10;&#10;AI-generated content may be incorrect.">
            <a:extLst>
              <a:ext uri="{FF2B5EF4-FFF2-40B4-BE49-F238E27FC236}">
                <a16:creationId xmlns:a16="http://schemas.microsoft.com/office/drawing/2014/main" id="{A72F6D68-1AE3-0120-8A24-22AFA91971A9}"/>
              </a:ext>
            </a:extLst>
          </p:cNvPr>
          <p:cNvPicPr>
            <a:picLocks noGrp="1" noChangeAspect="1"/>
          </p:cNvPicPr>
          <p:nvPr>
            <p:ph type="pic" idx="1"/>
          </p:nvPr>
        </p:nvPicPr>
        <p:blipFill>
          <a:blip r:embed="rId3"/>
          <a:srcRect t="26304" r="-33" b="33740"/>
          <a:stretch>
            <a:fillRect/>
          </a:stretch>
        </p:blipFill>
        <p:spPr>
          <a:xfrm>
            <a:off x="1407006" y="2419350"/>
            <a:ext cx="9691159" cy="3995996"/>
          </a:xfrm>
          <a:prstGeom prst="rect">
            <a:avLst/>
          </a:prstGeom>
        </p:spPr>
      </p:pic>
      <p:sp>
        <p:nvSpPr>
          <p:cNvPr id="18" name="Title 1">
            <a:extLst>
              <a:ext uri="{FF2B5EF4-FFF2-40B4-BE49-F238E27FC236}">
                <a16:creationId xmlns:a16="http://schemas.microsoft.com/office/drawing/2014/main" id="{A0535BD3-6911-64CB-5CBE-629B40D146EC}"/>
              </a:ext>
            </a:extLst>
          </p:cNvPr>
          <p:cNvSpPr txBox="1">
            <a:spLocks/>
          </p:cNvSpPr>
          <p:nvPr/>
        </p:nvSpPr>
        <p:spPr>
          <a:xfrm>
            <a:off x="325438" y="485775"/>
            <a:ext cx="6704012"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2</a:t>
            </a:r>
            <a:br>
              <a:rPr lang="en-US" dirty="0">
                <a:latin typeface="Arial"/>
                <a:cs typeface="Arial"/>
              </a:rPr>
            </a:br>
            <a:r>
              <a:rPr lang="en-US" dirty="0">
                <a:latin typeface="Arial Black"/>
                <a:cs typeface="Arial"/>
              </a:rPr>
              <a:t>Safe learning spaces in emergencies</a:t>
            </a:r>
            <a:endParaRPr lang="en-US" dirty="0" err="1">
              <a:solidFill>
                <a:srgbClr val="00AEEF"/>
              </a:solidFill>
              <a:latin typeface="Arial Black"/>
              <a:ea typeface="+mj-lt"/>
              <a:cs typeface="Arial"/>
            </a:endParaRPr>
          </a:p>
          <a:p>
            <a:endParaRPr lang="en-US" dirty="0"/>
          </a:p>
        </p:txBody>
      </p:sp>
    </p:spTree>
    <p:extLst>
      <p:ext uri="{BB962C8B-B14F-4D97-AF65-F5344CB8AC3E}">
        <p14:creationId xmlns:p14="http://schemas.microsoft.com/office/powerpoint/2010/main" val="2992700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81FE445-4F6D-3BB7-96C7-D0F06C86D841}"/>
            </a:ext>
          </a:extLst>
        </p:cNvPr>
        <p:cNvGrpSpPr/>
        <p:nvPr/>
      </p:nvGrpSpPr>
      <p:grpSpPr>
        <a:xfrm>
          <a:off x="0" y="0"/>
          <a:ext cx="0" cy="0"/>
          <a:chOff x="0" y="0"/>
          <a:chExt cx="0" cy="0"/>
        </a:xfrm>
      </p:grpSpPr>
      <p:pic>
        <p:nvPicPr>
          <p:cNvPr id="12" name="Picture 11" descr="A child smiling at the camera&#10;&#10;AI-generated content may be incorrect.">
            <a:extLst>
              <a:ext uri="{FF2B5EF4-FFF2-40B4-BE49-F238E27FC236}">
                <a16:creationId xmlns:a16="http://schemas.microsoft.com/office/drawing/2014/main" id="{B8AA14E6-0A11-463A-56D0-FBCDEAF7DFF3}"/>
              </a:ext>
            </a:extLst>
          </p:cNvPr>
          <p:cNvPicPr>
            <a:picLocks noGrp="1" noChangeAspect="1"/>
          </p:cNvPicPr>
          <p:nvPr/>
        </p:nvPicPr>
        <p:blipFill>
          <a:blip r:embed="rId3"/>
          <a:srcRect l="20327" r="20327"/>
          <a:stretch>
            <a:fillRect/>
          </a:stretch>
        </p:blipFill>
        <p:spPr>
          <a:xfrm>
            <a:off x="6087368" y="1"/>
            <a:ext cx="6104844" cy="6857999"/>
          </a:xfrm>
          <a:prstGeom prst="rect">
            <a:avLst/>
          </a:prstGeom>
        </p:spPr>
      </p:pic>
      <p:sp>
        <p:nvSpPr>
          <p:cNvPr id="13" name="Title 1">
            <a:extLst>
              <a:ext uri="{FF2B5EF4-FFF2-40B4-BE49-F238E27FC236}">
                <a16:creationId xmlns:a16="http://schemas.microsoft.com/office/drawing/2014/main" id="{675E82CA-A75E-E673-0572-B1AA51BD8F21}"/>
              </a:ext>
            </a:extLst>
          </p:cNvPr>
          <p:cNvSpPr>
            <a:spLocks noGrp="1"/>
          </p:cNvSpPr>
          <p:nvPr/>
        </p:nvSpPr>
        <p:spPr>
          <a:xfrm>
            <a:off x="306388" y="457200"/>
            <a:ext cx="3932237" cy="1600200"/>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solidFill>
                  <a:schemeClr val="accent1"/>
                </a:solidFill>
                <a:latin typeface="Arial"/>
                <a:cs typeface="Arial"/>
              </a:rPr>
              <a:t>Part 1</a:t>
            </a:r>
            <a:br>
              <a:rPr lang="en-US" dirty="0">
                <a:solidFill>
                  <a:schemeClr val="accent1"/>
                </a:solidFill>
                <a:latin typeface="Arial"/>
                <a:cs typeface="Arial"/>
              </a:rPr>
            </a:br>
            <a:r>
              <a:rPr lang="en-US" dirty="0">
                <a:solidFill>
                  <a:schemeClr val="accent1"/>
                </a:solidFill>
              </a:rPr>
              <a:t>Key rights</a:t>
            </a:r>
          </a:p>
        </p:txBody>
      </p:sp>
      <p:sp>
        <p:nvSpPr>
          <p:cNvPr id="14" name="Text Placeholder 3">
            <a:extLst>
              <a:ext uri="{FF2B5EF4-FFF2-40B4-BE49-F238E27FC236}">
                <a16:creationId xmlns:a16="http://schemas.microsoft.com/office/drawing/2014/main" id="{94BF5911-1731-87E8-0359-1555321152D2}"/>
              </a:ext>
            </a:extLst>
          </p:cNvPr>
          <p:cNvSpPr>
            <a:spLocks noGrp="1"/>
          </p:cNvSpPr>
          <p:nvPr/>
        </p:nvSpPr>
        <p:spPr>
          <a:xfrm>
            <a:off x="306387" y="1900841"/>
            <a:ext cx="5584459" cy="385980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spcBef>
                <a:spcPts val="200"/>
              </a:spcBef>
              <a:spcAft>
                <a:spcPts val="200"/>
              </a:spcAft>
            </a:pPr>
            <a:r>
              <a:rPr lang="en-US" b="1" dirty="0"/>
              <a:t>Article 19</a:t>
            </a:r>
            <a:r>
              <a:rPr lang="en-US" dirty="0"/>
              <a:t> – protection from violence and harm</a:t>
            </a:r>
            <a:endParaRPr lang="en-US" dirty="0">
              <a:cs typeface="Arial"/>
            </a:endParaRPr>
          </a:p>
          <a:p>
            <a:pPr>
              <a:spcBef>
                <a:spcPts val="200"/>
              </a:spcBef>
              <a:spcAft>
                <a:spcPts val="200"/>
              </a:spcAft>
            </a:pPr>
            <a:endParaRPr lang="en-US" b="1" dirty="0"/>
          </a:p>
          <a:p>
            <a:pPr>
              <a:spcBef>
                <a:spcPts val="200"/>
              </a:spcBef>
              <a:spcAft>
                <a:spcPts val="200"/>
              </a:spcAft>
            </a:pPr>
            <a:r>
              <a:rPr lang="en-US" b="1" dirty="0"/>
              <a:t>Article 24</a:t>
            </a:r>
            <a:r>
              <a:rPr lang="en-US" dirty="0"/>
              <a:t> – the right to the best possible health</a:t>
            </a:r>
            <a:endParaRPr lang="en-US">
              <a:cs typeface="Arial"/>
            </a:endParaRPr>
          </a:p>
          <a:p>
            <a:pPr>
              <a:spcBef>
                <a:spcPts val="200"/>
              </a:spcBef>
              <a:spcAft>
                <a:spcPts val="200"/>
              </a:spcAft>
            </a:pPr>
            <a:br>
              <a:rPr lang="en-US" b="1" dirty="0"/>
            </a:br>
            <a:r>
              <a:rPr lang="en-US" b="1" dirty="0"/>
              <a:t>Article 28</a:t>
            </a:r>
            <a:r>
              <a:rPr lang="en-US" dirty="0"/>
              <a:t> – the right to education</a:t>
            </a:r>
            <a:endParaRPr lang="en-US" dirty="0">
              <a:cs typeface="Arial"/>
            </a:endParaRPr>
          </a:p>
          <a:p>
            <a:pPr>
              <a:spcBef>
                <a:spcPts val="200"/>
              </a:spcBef>
              <a:spcAft>
                <a:spcPts val="200"/>
              </a:spcAft>
            </a:pPr>
            <a:endParaRPr lang="en-US" b="1" dirty="0"/>
          </a:p>
          <a:p>
            <a:pPr>
              <a:spcBef>
                <a:spcPts val="200"/>
              </a:spcBef>
              <a:spcAft>
                <a:spcPts val="200"/>
              </a:spcAft>
            </a:pPr>
            <a:r>
              <a:rPr lang="en-US" b="1" dirty="0"/>
              <a:t>Article 29</a:t>
            </a:r>
            <a:r>
              <a:rPr lang="en-US" dirty="0"/>
              <a:t> – the goals of education: helping children develop their talents, respect for others and love of learning</a:t>
            </a:r>
            <a:endParaRPr lang="en-US" dirty="0">
              <a:cs typeface="Arial"/>
            </a:endParaRPr>
          </a:p>
          <a:p>
            <a:pPr>
              <a:spcBef>
                <a:spcPts val="200"/>
              </a:spcBef>
              <a:spcAft>
                <a:spcPts val="200"/>
              </a:spcAft>
            </a:pPr>
            <a:endParaRPr lang="en-US" b="1" dirty="0"/>
          </a:p>
          <a:p>
            <a:pPr>
              <a:spcBef>
                <a:spcPts val="200"/>
              </a:spcBef>
              <a:spcAft>
                <a:spcPts val="200"/>
              </a:spcAft>
            </a:pPr>
            <a:r>
              <a:rPr lang="en-US" b="1" dirty="0"/>
              <a:t>Article 31</a:t>
            </a:r>
            <a:r>
              <a:rPr lang="en-US" dirty="0"/>
              <a:t> – the right to rest, play and culture</a:t>
            </a:r>
            <a:endParaRPr lang="en-US">
              <a:cs typeface="Arial"/>
            </a:endParaRPr>
          </a:p>
          <a:p>
            <a:endParaRPr lang="en-US" dirty="0">
              <a:latin typeface="Arial"/>
              <a:cs typeface="Arial"/>
            </a:endParaRPr>
          </a:p>
          <a:p>
            <a:endParaRPr lang="en-US" dirty="0">
              <a:cs typeface="Arial"/>
            </a:endParaRPr>
          </a:p>
        </p:txBody>
      </p:sp>
      <p:sp>
        <p:nvSpPr>
          <p:cNvPr id="15" name="Text Placeholder 14">
            <a:extLst>
              <a:ext uri="{FF2B5EF4-FFF2-40B4-BE49-F238E27FC236}">
                <a16:creationId xmlns:a16="http://schemas.microsoft.com/office/drawing/2014/main" id="{6D5663DC-2E93-B6EE-EA31-7B3EDAD72D65}"/>
              </a:ext>
            </a:extLst>
          </p:cNvPr>
          <p:cNvSpPr txBox="1">
            <a:spLocks/>
          </p:cNvSpPr>
          <p:nvPr/>
        </p:nvSpPr>
        <p:spPr>
          <a:xfrm>
            <a:off x="9411958" y="6207511"/>
            <a:ext cx="2782514"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 Ceci, 4, takes part in an early childhood education session in Guatamela. </a:t>
            </a:r>
            <a:endParaRPr lang="en-US" sz="1100">
              <a:solidFill>
                <a:schemeClr val="tx1"/>
              </a:solidFill>
              <a:latin typeface="Arial"/>
              <a:cs typeface="Arial"/>
            </a:endParaRPr>
          </a:p>
          <a:p>
            <a:pPr algn="r"/>
            <a:r>
              <a:rPr lang="en-GB" sz="1100" dirty="0">
                <a:solidFill>
                  <a:schemeClr val="tx1"/>
                </a:solidFill>
                <a:latin typeface="Arial"/>
                <a:cs typeface="Arial"/>
              </a:rPr>
              <a:t>© UNICEF/Izquierdo</a:t>
            </a:r>
            <a:endParaRPr lang="en-US" sz="1100">
              <a:solidFill>
                <a:schemeClr val="tx1"/>
              </a:solidFill>
              <a:latin typeface="Arial"/>
              <a:cs typeface="Arial"/>
            </a:endParaRPr>
          </a:p>
        </p:txBody>
      </p:sp>
    </p:spTree>
    <p:extLst>
      <p:ext uri="{BB962C8B-B14F-4D97-AF65-F5344CB8AC3E}">
        <p14:creationId xmlns:p14="http://schemas.microsoft.com/office/powerpoint/2010/main" val="11735994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erson in a black scarf standing in front of a red wall&#10;&#10;AI-generated content may be incorrect.">
            <a:extLst>
              <a:ext uri="{FF2B5EF4-FFF2-40B4-BE49-F238E27FC236}">
                <a16:creationId xmlns:a16="http://schemas.microsoft.com/office/drawing/2014/main" id="{55F178C0-1DEB-A4A6-2F9E-2F1F2BFEBE5A}"/>
              </a:ext>
            </a:extLst>
          </p:cNvPr>
          <p:cNvPicPr>
            <a:picLocks noChangeAspect="1"/>
          </p:cNvPicPr>
          <p:nvPr/>
        </p:nvPicPr>
        <p:blipFill>
          <a:blip r:embed="rId3"/>
          <a:srcRect l="12559" t="27993" r="22689" b="1199"/>
          <a:stretch>
            <a:fillRect/>
          </a:stretch>
        </p:blipFill>
        <p:spPr>
          <a:xfrm>
            <a:off x="6826807" y="-11154"/>
            <a:ext cx="5366301" cy="3843498"/>
          </a:xfrm>
          <a:prstGeom prst="rect">
            <a:avLst/>
          </a:prstGeom>
        </p:spPr>
      </p:pic>
      <p:sp>
        <p:nvSpPr>
          <p:cNvPr id="2" name="Title 1">
            <a:extLst>
              <a:ext uri="{FF2B5EF4-FFF2-40B4-BE49-F238E27FC236}">
                <a16:creationId xmlns:a16="http://schemas.microsoft.com/office/drawing/2014/main" id="{F3A1C37C-3555-A64B-71DF-1CF83DC96F10}"/>
              </a:ext>
            </a:extLst>
          </p:cNvPr>
          <p:cNvSpPr>
            <a:spLocks noGrp="1"/>
          </p:cNvSpPr>
          <p:nvPr>
            <p:ph type="title"/>
          </p:nvPr>
        </p:nvSpPr>
        <p:spPr>
          <a:xfrm>
            <a:off x="727852" y="4270718"/>
            <a:ext cx="3652968" cy="1978373"/>
          </a:xfrm>
        </p:spPr>
        <p:txBody>
          <a:bodyPr>
            <a:normAutofit/>
          </a:bodyPr>
          <a:lstStyle/>
          <a:p>
            <a:r>
              <a:rPr lang="en-US" dirty="0">
                <a:solidFill>
                  <a:schemeClr val="bg1"/>
                </a:solidFill>
              </a:rPr>
              <a:t>Temporary</a:t>
            </a:r>
            <a:br>
              <a:rPr lang="en-US" dirty="0">
                <a:solidFill>
                  <a:schemeClr val="bg1"/>
                </a:solidFill>
              </a:rPr>
            </a:br>
            <a:r>
              <a:rPr lang="en-US" dirty="0">
                <a:solidFill>
                  <a:schemeClr val="bg1"/>
                </a:solidFill>
              </a:rPr>
              <a:t>learning </a:t>
            </a:r>
            <a:br>
              <a:rPr lang="en-US" dirty="0">
                <a:solidFill>
                  <a:schemeClr val="bg1"/>
                </a:solidFill>
              </a:rPr>
            </a:br>
            <a:r>
              <a:rPr lang="en-US" dirty="0">
                <a:solidFill>
                  <a:schemeClr val="bg1"/>
                </a:solidFill>
              </a:rPr>
              <a:t>spaces</a:t>
            </a:r>
          </a:p>
        </p:txBody>
      </p:sp>
      <p:sp>
        <p:nvSpPr>
          <p:cNvPr id="6" name="Text Placeholder 5">
            <a:extLst>
              <a:ext uri="{FF2B5EF4-FFF2-40B4-BE49-F238E27FC236}">
                <a16:creationId xmlns:a16="http://schemas.microsoft.com/office/drawing/2014/main" id="{4341F6D3-489D-2AA7-4C72-D8ADC5E3E2BD}"/>
              </a:ext>
            </a:extLst>
          </p:cNvPr>
          <p:cNvSpPr>
            <a:spLocks noGrp="1"/>
          </p:cNvSpPr>
          <p:nvPr>
            <p:ph type="body" sz="half" idx="10"/>
          </p:nvPr>
        </p:nvSpPr>
        <p:spPr>
          <a:xfrm>
            <a:off x="5082139" y="4270718"/>
            <a:ext cx="6585985" cy="2129591"/>
          </a:xfrm>
        </p:spPr>
        <p:txBody>
          <a:bodyPr vert="horz" lIns="91440" tIns="45720" rIns="91440" bIns="45720" rtlCol="0" anchor="t">
            <a:noAutofit/>
          </a:bodyPr>
          <a:lstStyle/>
          <a:p>
            <a:r>
              <a:rPr lang="en-US" sz="3200" dirty="0">
                <a:solidFill>
                  <a:schemeClr val="accent1"/>
                </a:solidFill>
                <a:latin typeface="Arial"/>
                <a:ea typeface="+mn-lt"/>
                <a:cs typeface="+mn-lt"/>
              </a:rPr>
              <a:t>Temporary learning spaces are places like schools that are set up wherever people are living when they've had to flee an emergency. </a:t>
            </a:r>
            <a:endParaRPr lang="en-US" sz="3200">
              <a:solidFill>
                <a:schemeClr val="accent1"/>
              </a:solidFill>
              <a:latin typeface="Arial"/>
              <a:cs typeface="Arial"/>
            </a:endParaRPr>
          </a:p>
        </p:txBody>
      </p:sp>
      <p:pic>
        <p:nvPicPr>
          <p:cNvPr id="13" name="Picture Placeholder 12" descr="Kahary IDP Camp">
            <a:extLst>
              <a:ext uri="{FF2B5EF4-FFF2-40B4-BE49-F238E27FC236}">
                <a16:creationId xmlns:a16="http://schemas.microsoft.com/office/drawing/2014/main" id="{36405921-496C-F5C8-9C6C-44A7B4D4BCCC}"/>
              </a:ext>
            </a:extLst>
          </p:cNvPr>
          <p:cNvPicPr>
            <a:picLocks noGrp="1" noChangeAspect="1"/>
          </p:cNvPicPr>
          <p:nvPr>
            <p:ph type="pic" idx="1"/>
          </p:nvPr>
        </p:nvPicPr>
        <p:blipFill>
          <a:blip r:embed="rId4"/>
          <a:srcRect t="24990" b="24990"/>
          <a:stretch/>
        </p:blipFill>
        <p:spPr>
          <a:xfrm>
            <a:off x="3818" y="-6990"/>
            <a:ext cx="6822400" cy="3841458"/>
          </a:xfrm>
          <a:prstGeom prst="rect">
            <a:avLst/>
          </a:prstGeom>
        </p:spPr>
      </p:pic>
      <p:sp>
        <p:nvSpPr>
          <p:cNvPr id="11" name="Text Placeholder 14">
            <a:extLst>
              <a:ext uri="{FF2B5EF4-FFF2-40B4-BE49-F238E27FC236}">
                <a16:creationId xmlns:a16="http://schemas.microsoft.com/office/drawing/2014/main" id="{7FD8BCE3-09C0-D962-E131-256B5A073E39}"/>
              </a:ext>
              <a:ext uri="{C183D7F6-B498-43B3-948B-1728B52AA6E4}">
                <adec:decorative xmlns:adec="http://schemas.microsoft.com/office/drawing/2017/decorative" val="1"/>
              </a:ext>
            </a:extLst>
          </p:cNvPr>
          <p:cNvSpPr txBox="1">
            <a:spLocks/>
          </p:cNvSpPr>
          <p:nvPr/>
        </p:nvSpPr>
        <p:spPr>
          <a:xfrm>
            <a:off x="2947" y="-5696"/>
            <a:ext cx="9028149" cy="491217"/>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rgbClr val="FFFFFF"/>
                </a:solidFill>
                <a:latin typeface="Arial"/>
                <a:cs typeface="Arial"/>
              </a:rPr>
              <a:t>A camp in Dollow, Somalia, for people who've had to flee their homes. The tents here are made up of plastic sheets and fabric lashed with cord. ©UNICEF/Somalia. Fatuma, 11, learns reading, writing, maths, Arabic and Somali in a temporary learning space here. ©UNICEF/Mumin</a:t>
            </a:r>
            <a:endParaRPr lang="en-GB" sz="1100">
              <a:latin typeface="Arial"/>
              <a:cs typeface="Arial"/>
            </a:endParaRPr>
          </a:p>
        </p:txBody>
      </p:sp>
    </p:spTree>
    <p:extLst>
      <p:ext uri="{BB962C8B-B14F-4D97-AF65-F5344CB8AC3E}">
        <p14:creationId xmlns:p14="http://schemas.microsoft.com/office/powerpoint/2010/main" val="25273690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87877-13F6-8124-E2BA-DA5AC5F0CBB6}"/>
            </a:ext>
          </a:extLst>
        </p:cNvPr>
        <p:cNvGrpSpPr/>
        <p:nvPr/>
      </p:nvGrpSpPr>
      <p:grpSpPr>
        <a:xfrm>
          <a:off x="0" y="0"/>
          <a:ext cx="0" cy="0"/>
          <a:chOff x="0" y="0"/>
          <a:chExt cx="0" cy="0"/>
        </a:xfrm>
      </p:grpSpPr>
      <p:pic>
        <p:nvPicPr>
          <p:cNvPr id="8" name="Picture 7" descr="Makanna,">
            <a:extLst>
              <a:ext uri="{FF2B5EF4-FFF2-40B4-BE49-F238E27FC236}">
                <a16:creationId xmlns:a16="http://schemas.microsoft.com/office/drawing/2014/main" id="{18DEFF98-53D6-C4C0-134E-E8E2FE1E6E04}"/>
              </a:ext>
            </a:extLst>
          </p:cNvPr>
          <p:cNvPicPr>
            <a:picLocks noChangeAspect="1"/>
          </p:cNvPicPr>
          <p:nvPr/>
        </p:nvPicPr>
        <p:blipFill>
          <a:blip r:embed="rId3"/>
          <a:srcRect t="68" b="9378"/>
          <a:stretch>
            <a:fillRect/>
          </a:stretch>
        </p:blipFill>
        <p:spPr>
          <a:xfrm>
            <a:off x="5876925" y="-1885"/>
            <a:ext cx="6315075" cy="3855526"/>
          </a:xfrm>
          <a:prstGeom prst="rect">
            <a:avLst/>
          </a:prstGeom>
        </p:spPr>
      </p:pic>
      <p:pic>
        <p:nvPicPr>
          <p:cNvPr id="7" name="Picture 6" descr="Makanna, UNICEF, Gedaref, counselling, psychosocial support, displaced children, displaced people, conflict, war, Sudan, education, learning, girls">
            <a:extLst>
              <a:ext uri="{FF2B5EF4-FFF2-40B4-BE49-F238E27FC236}">
                <a16:creationId xmlns:a16="http://schemas.microsoft.com/office/drawing/2014/main" id="{F918D239-9ED9-E204-B995-7D4C0E0D753C}"/>
              </a:ext>
            </a:extLst>
          </p:cNvPr>
          <p:cNvPicPr>
            <a:picLocks noChangeAspect="1"/>
          </p:cNvPicPr>
          <p:nvPr/>
        </p:nvPicPr>
        <p:blipFill>
          <a:blip r:embed="rId4"/>
          <a:stretch>
            <a:fillRect/>
          </a:stretch>
        </p:blipFill>
        <p:spPr>
          <a:xfrm>
            <a:off x="0" y="-1885"/>
            <a:ext cx="5876925" cy="3857625"/>
          </a:xfrm>
          <a:prstGeom prst="rect">
            <a:avLst/>
          </a:prstGeom>
        </p:spPr>
      </p:pic>
      <p:sp>
        <p:nvSpPr>
          <p:cNvPr id="2" name="Title 1">
            <a:extLst>
              <a:ext uri="{FF2B5EF4-FFF2-40B4-BE49-F238E27FC236}">
                <a16:creationId xmlns:a16="http://schemas.microsoft.com/office/drawing/2014/main" id="{40AFBA77-6FBD-5464-4F03-FB590627353C}"/>
              </a:ext>
            </a:extLst>
          </p:cNvPr>
          <p:cNvSpPr>
            <a:spLocks noGrp="1"/>
          </p:cNvSpPr>
          <p:nvPr>
            <p:ph type="title"/>
          </p:nvPr>
        </p:nvSpPr>
        <p:spPr>
          <a:xfrm>
            <a:off x="727852" y="4270718"/>
            <a:ext cx="3652968" cy="1978373"/>
          </a:xfrm>
        </p:spPr>
        <p:txBody>
          <a:bodyPr>
            <a:normAutofit/>
          </a:bodyPr>
          <a:lstStyle/>
          <a:p>
            <a:r>
              <a:rPr lang="en-US" dirty="0">
                <a:solidFill>
                  <a:schemeClr val="bg1"/>
                </a:solidFill>
              </a:rPr>
              <a:t>Child-friendly</a:t>
            </a:r>
            <a:br>
              <a:rPr lang="en-US" dirty="0">
                <a:solidFill>
                  <a:schemeClr val="bg1"/>
                </a:solidFill>
              </a:rPr>
            </a:br>
            <a:r>
              <a:rPr lang="en-US" dirty="0">
                <a:solidFill>
                  <a:schemeClr val="bg1"/>
                </a:solidFill>
              </a:rPr>
              <a:t>spaces </a:t>
            </a:r>
            <a:r>
              <a:rPr lang="en-US" dirty="0">
                <a:solidFill>
                  <a:schemeClr val="bg1"/>
                </a:solidFill>
                <a:latin typeface="Arial"/>
                <a:ea typeface="+mj-lt"/>
                <a:cs typeface="Arial"/>
              </a:rPr>
              <a:t>in Sudan, called makannas </a:t>
            </a:r>
            <a:endParaRPr lang="en-US">
              <a:solidFill>
                <a:schemeClr val="bg1"/>
              </a:solidFill>
              <a:latin typeface="Arial"/>
              <a:cs typeface="Arial"/>
            </a:endParaRPr>
          </a:p>
        </p:txBody>
      </p:sp>
      <p:sp>
        <p:nvSpPr>
          <p:cNvPr id="6" name="Text Placeholder 5">
            <a:extLst>
              <a:ext uri="{FF2B5EF4-FFF2-40B4-BE49-F238E27FC236}">
                <a16:creationId xmlns:a16="http://schemas.microsoft.com/office/drawing/2014/main" id="{5163AEC1-0CF9-4CDA-0DB5-A4A4E16DC42E}"/>
              </a:ext>
            </a:extLst>
          </p:cNvPr>
          <p:cNvSpPr>
            <a:spLocks noGrp="1"/>
          </p:cNvSpPr>
          <p:nvPr>
            <p:ph type="body" sz="half" idx="10"/>
          </p:nvPr>
        </p:nvSpPr>
        <p:spPr>
          <a:xfrm>
            <a:off x="5139289" y="4270718"/>
            <a:ext cx="6671710" cy="2129591"/>
          </a:xfrm>
        </p:spPr>
        <p:txBody>
          <a:bodyPr vert="horz" lIns="91440" tIns="45720" rIns="91440" bIns="45720" rtlCol="0" anchor="t">
            <a:normAutofit/>
          </a:bodyPr>
          <a:lstStyle/>
          <a:p>
            <a:r>
              <a:rPr lang="en-US" sz="2400" dirty="0">
                <a:solidFill>
                  <a:schemeClr val="accent1"/>
                </a:solidFill>
                <a:ea typeface="+mn-lt"/>
                <a:cs typeface="+mn-lt"/>
              </a:rPr>
              <a:t>In child-friendly spaces, children affected by </a:t>
            </a:r>
            <a:br>
              <a:rPr lang="en-US" sz="2400" dirty="0">
                <a:solidFill>
                  <a:schemeClr val="accent1"/>
                </a:solidFill>
                <a:ea typeface="+mn-lt"/>
                <a:cs typeface="+mn-lt"/>
              </a:rPr>
            </a:br>
            <a:r>
              <a:rPr lang="en-US" sz="2400" dirty="0">
                <a:solidFill>
                  <a:schemeClr val="accent1"/>
                </a:solidFill>
                <a:ea typeface="+mn-lt"/>
                <a:cs typeface="+mn-lt"/>
              </a:rPr>
              <a:t>emergencies can get different kinds of support </a:t>
            </a:r>
            <a:br>
              <a:rPr lang="en-US" sz="2400" dirty="0">
                <a:solidFill>
                  <a:schemeClr val="accent1"/>
                </a:solidFill>
                <a:ea typeface="+mn-lt"/>
                <a:cs typeface="+mn-lt"/>
              </a:rPr>
            </a:br>
            <a:r>
              <a:rPr lang="en-US" sz="2400" dirty="0">
                <a:solidFill>
                  <a:schemeClr val="accent1"/>
                </a:solidFill>
                <a:ea typeface="+mn-lt"/>
                <a:cs typeface="+mn-lt"/>
              </a:rPr>
              <a:t>they need including: a safe place to be and </a:t>
            </a:r>
            <a:br>
              <a:rPr lang="en-US" sz="2400" dirty="0">
                <a:solidFill>
                  <a:schemeClr val="accent1"/>
                </a:solidFill>
                <a:ea typeface="+mn-lt"/>
                <a:cs typeface="+mn-lt"/>
              </a:rPr>
            </a:br>
            <a:r>
              <a:rPr lang="en-US" sz="2400" dirty="0">
                <a:solidFill>
                  <a:schemeClr val="accent1"/>
                </a:solidFill>
                <a:ea typeface="+mn-lt"/>
                <a:cs typeface="+mn-lt"/>
              </a:rPr>
              <a:t>connect with other children, learning, mental </a:t>
            </a:r>
            <a:br>
              <a:rPr lang="en-US" sz="2400" dirty="0">
                <a:solidFill>
                  <a:schemeClr val="accent1"/>
                </a:solidFill>
                <a:ea typeface="+mn-lt"/>
                <a:cs typeface="+mn-lt"/>
              </a:rPr>
            </a:br>
            <a:r>
              <a:rPr lang="en-US" sz="2400" dirty="0">
                <a:solidFill>
                  <a:schemeClr val="accent1"/>
                </a:solidFill>
                <a:ea typeface="+mn-lt"/>
                <a:cs typeface="+mn-lt"/>
              </a:rPr>
              <a:t>health support, and facilities like water and </a:t>
            </a:r>
            <a:br>
              <a:rPr lang="en-US" sz="2400" dirty="0">
                <a:solidFill>
                  <a:schemeClr val="accent1"/>
                </a:solidFill>
                <a:ea typeface="+mn-lt"/>
                <a:cs typeface="+mn-lt"/>
              </a:rPr>
            </a:br>
            <a:r>
              <a:rPr lang="en-US" sz="2400" dirty="0">
                <a:solidFill>
                  <a:schemeClr val="accent1"/>
                </a:solidFill>
                <a:ea typeface="+mn-lt"/>
                <a:cs typeface="+mn-lt"/>
              </a:rPr>
              <a:t>sanitation to help keep them healthy. </a:t>
            </a:r>
          </a:p>
        </p:txBody>
      </p:sp>
      <mc:AlternateContent xmlns:mc="http://schemas.openxmlformats.org/markup-compatibility/2006" xmlns:p14="http://schemas.microsoft.com/office/powerpoint/2010/main">
        <mc:Choice Requires="p14">
          <p:contentPart p14:bwMode="auto" r:id="rId5">
            <p14:nvContentPartPr>
              <p14:cNvPr id="9" name="Ink 8">
                <a:extLst>
                  <a:ext uri="{FF2B5EF4-FFF2-40B4-BE49-F238E27FC236}">
                    <a16:creationId xmlns:a16="http://schemas.microsoft.com/office/drawing/2014/main" id="{98B9F2AD-D500-87BD-7DBC-DB36358B7843}"/>
                  </a:ext>
                </a:extLst>
              </p14:cNvPr>
              <p14:cNvContentPartPr/>
              <p14:nvPr/>
            </p14:nvContentPartPr>
            <p14:xfrm>
              <a:off x="8060640" y="1117344"/>
              <a:ext cx="13981" cy="13981"/>
            </p14:xfrm>
          </p:contentPart>
        </mc:Choice>
        <mc:Fallback xmlns="">
          <p:pic>
            <p:nvPicPr>
              <p:cNvPr id="9" name="Ink 8">
                <a:extLst>
                  <a:ext uri="{FF2B5EF4-FFF2-40B4-BE49-F238E27FC236}">
                    <a16:creationId xmlns:a16="http://schemas.microsoft.com/office/drawing/2014/main" id="{98B9F2AD-D500-87BD-7DBC-DB36358B7843}"/>
                  </a:ext>
                </a:extLst>
              </p:cNvPr>
              <p:cNvPicPr/>
              <p:nvPr/>
            </p:nvPicPr>
            <p:blipFill>
              <a:blip r:embed="rId6"/>
              <a:stretch>
                <a:fillRect/>
              </a:stretch>
            </p:blipFill>
            <p:spPr>
              <a:xfrm>
                <a:off x="8006867" y="977534"/>
                <a:ext cx="120452" cy="290805"/>
              </a:xfrm>
              <a:prstGeom prst="rect">
                <a:avLst/>
              </a:prstGeom>
            </p:spPr>
          </p:pic>
        </mc:Fallback>
      </mc:AlternateContent>
      <p:sp>
        <p:nvSpPr>
          <p:cNvPr id="4" name="Text Placeholder 14">
            <a:extLst>
              <a:ext uri="{FF2B5EF4-FFF2-40B4-BE49-F238E27FC236}">
                <a16:creationId xmlns:a16="http://schemas.microsoft.com/office/drawing/2014/main" id="{3622E816-925F-FC53-A2F9-B37FFE4554A1}"/>
              </a:ext>
              <a:ext uri="{C183D7F6-B498-43B3-948B-1728B52AA6E4}">
                <adec:decorative xmlns:adec="http://schemas.microsoft.com/office/drawing/2017/decorative" val="1"/>
              </a:ext>
            </a:extLst>
          </p:cNvPr>
          <p:cNvSpPr txBox="1">
            <a:spLocks/>
          </p:cNvSpPr>
          <p:nvPr/>
        </p:nvSpPr>
        <p:spPr>
          <a:xfrm>
            <a:off x="2947" y="-986"/>
            <a:ext cx="7475212"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Arial"/>
                <a:cs typeface="Arial"/>
              </a:rPr>
              <a:t>Marwa attends a </a:t>
            </a:r>
            <a:r>
              <a:rPr lang="en-GB" sz="1100" dirty="0">
                <a:solidFill>
                  <a:srgbClr val="FFFFFF"/>
                </a:solidFill>
                <a:latin typeface="Arial"/>
                <a:cs typeface="Arial"/>
              </a:rPr>
              <a:t>UNICEF-supported Makanna where they talk about their hopes, dreams and fears. ©UNICEF/Osman</a:t>
            </a:r>
            <a:endParaRPr lang="en-US" sz="1100" dirty="0">
              <a:latin typeface="Arial"/>
              <a:cs typeface="Arial"/>
            </a:endParaRPr>
          </a:p>
        </p:txBody>
      </p:sp>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AF114445-A796-303D-F5CF-9C81D0A10294}"/>
                  </a:ext>
                </a:extLst>
              </p14:cNvPr>
              <p14:cNvContentPartPr/>
              <p14:nvPr/>
            </p14:nvContentPartPr>
            <p14:xfrm>
              <a:off x="875563" y="139875"/>
              <a:ext cx="11633" cy="11633"/>
            </p14:xfrm>
          </p:contentPart>
        </mc:Choice>
        <mc:Fallback xmlns="">
          <p:pic>
            <p:nvPicPr>
              <p:cNvPr id="3" name="Ink 2">
                <a:extLst>
                  <a:ext uri="{FF2B5EF4-FFF2-40B4-BE49-F238E27FC236}">
                    <a16:creationId xmlns:a16="http://schemas.microsoft.com/office/drawing/2014/main" id="{AF114445-A796-303D-F5CF-9C81D0A10294}"/>
                  </a:ext>
                </a:extLst>
              </p:cNvPr>
              <p:cNvPicPr/>
              <p:nvPr/>
            </p:nvPicPr>
            <p:blipFill>
              <a:blip r:embed="rId8"/>
              <a:stretch>
                <a:fillRect/>
              </a:stretch>
            </p:blipFill>
            <p:spPr>
              <a:xfrm>
                <a:off x="305546" y="-441775"/>
                <a:ext cx="1163300" cy="1163300"/>
              </a:xfrm>
              <a:prstGeom prst="rect">
                <a:avLst/>
              </a:prstGeom>
            </p:spPr>
          </p:pic>
        </mc:Fallback>
      </mc:AlternateContent>
    </p:spTree>
    <p:extLst>
      <p:ext uri="{BB962C8B-B14F-4D97-AF65-F5344CB8AC3E}">
        <p14:creationId xmlns:p14="http://schemas.microsoft.com/office/powerpoint/2010/main" val="20710592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4CC85AD-CAD6-CCD9-BDC1-D9A13B83EDCF}"/>
              </a:ext>
            </a:extLst>
          </p:cNvPr>
          <p:cNvPicPr>
            <a:picLocks noChangeAspect="1"/>
          </p:cNvPicPr>
          <p:nvPr/>
        </p:nvPicPr>
        <p:blipFill>
          <a:blip r:embed="rId3"/>
          <a:srcRect l="323" t="37" r="-202" b="-37"/>
          <a:stretch>
            <a:fillRect/>
          </a:stretch>
        </p:blipFill>
        <p:spPr>
          <a:xfrm>
            <a:off x="-7257" y="-3323"/>
            <a:ext cx="5850800" cy="3867154"/>
          </a:xfrm>
          <a:prstGeom prst="rect">
            <a:avLst/>
          </a:prstGeom>
        </p:spPr>
      </p:pic>
      <p:pic>
        <p:nvPicPr>
          <p:cNvPr id="8" name="Picture 7" descr="A group of children sitting at a table&#10;&#10;AI-generated content may be incorrect.">
            <a:extLst>
              <a:ext uri="{FF2B5EF4-FFF2-40B4-BE49-F238E27FC236}">
                <a16:creationId xmlns:a16="http://schemas.microsoft.com/office/drawing/2014/main" id="{29A62827-7D44-B0D3-85B5-7F9115E42E16}"/>
              </a:ext>
            </a:extLst>
          </p:cNvPr>
          <p:cNvPicPr>
            <a:picLocks noChangeAspect="1"/>
          </p:cNvPicPr>
          <p:nvPr/>
        </p:nvPicPr>
        <p:blipFill>
          <a:blip r:embed="rId4"/>
          <a:srcRect l="-359" t="4155" r="-295" b="3895"/>
          <a:stretch>
            <a:fillRect/>
          </a:stretch>
        </p:blipFill>
        <p:spPr>
          <a:xfrm>
            <a:off x="5808999" y="-1885"/>
            <a:ext cx="6375568" cy="3871089"/>
          </a:xfrm>
          <a:prstGeom prst="rect">
            <a:avLst/>
          </a:prstGeom>
        </p:spPr>
      </p:pic>
      <p:sp>
        <p:nvSpPr>
          <p:cNvPr id="9" name="Title 1">
            <a:extLst>
              <a:ext uri="{FF2B5EF4-FFF2-40B4-BE49-F238E27FC236}">
                <a16:creationId xmlns:a16="http://schemas.microsoft.com/office/drawing/2014/main" id="{AF290269-E2EF-E6EF-0EC6-C5D1F276DD99}"/>
              </a:ext>
            </a:extLst>
          </p:cNvPr>
          <p:cNvSpPr>
            <a:spLocks noGrp="1"/>
          </p:cNvSpPr>
          <p:nvPr/>
        </p:nvSpPr>
        <p:spPr>
          <a:xfrm>
            <a:off x="727852" y="4270718"/>
            <a:ext cx="3900618" cy="197837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chemeClr val="bg1"/>
                </a:solidFill>
              </a:rPr>
              <a:t>Digital learning/</a:t>
            </a:r>
            <a:br>
              <a:rPr lang="en-US" dirty="0">
                <a:solidFill>
                  <a:schemeClr val="bg1"/>
                </a:solidFill>
              </a:rPr>
            </a:br>
            <a:r>
              <a:rPr lang="en-US" dirty="0">
                <a:solidFill>
                  <a:schemeClr val="bg1"/>
                </a:solidFill>
              </a:rPr>
              <a:t>catch up</a:t>
            </a:r>
            <a:br>
              <a:rPr lang="en-US" dirty="0">
                <a:solidFill>
                  <a:schemeClr val="bg1"/>
                </a:solidFill>
              </a:rPr>
            </a:br>
            <a:r>
              <a:rPr lang="en-US" dirty="0">
                <a:solidFill>
                  <a:schemeClr val="bg1"/>
                </a:solidFill>
              </a:rPr>
              <a:t>learning</a:t>
            </a:r>
          </a:p>
        </p:txBody>
      </p:sp>
      <p:sp>
        <p:nvSpPr>
          <p:cNvPr id="10" name="Text Placeholder 5">
            <a:extLst>
              <a:ext uri="{FF2B5EF4-FFF2-40B4-BE49-F238E27FC236}">
                <a16:creationId xmlns:a16="http://schemas.microsoft.com/office/drawing/2014/main" id="{C829F140-68D4-50A3-86C4-0CBA6D99AC6E}"/>
              </a:ext>
            </a:extLst>
          </p:cNvPr>
          <p:cNvSpPr>
            <a:spLocks noGrp="1"/>
          </p:cNvSpPr>
          <p:nvPr/>
        </p:nvSpPr>
        <p:spPr>
          <a:xfrm>
            <a:off x="5139289" y="4270718"/>
            <a:ext cx="6671710" cy="2129591"/>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accent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accent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accent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accent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en-US" sz="2400" dirty="0">
                <a:solidFill>
                  <a:schemeClr val="accent1"/>
                </a:solidFill>
                <a:ea typeface="+mn-lt"/>
                <a:cs typeface="+mn-lt"/>
              </a:rPr>
              <a:t>Catch-up lessons at a digital learning </a:t>
            </a:r>
            <a:r>
              <a:rPr lang="en-US" sz="2400" dirty="0" err="1">
                <a:solidFill>
                  <a:schemeClr val="accent1"/>
                </a:solidFill>
                <a:ea typeface="+mn-lt"/>
                <a:cs typeface="+mn-lt"/>
              </a:rPr>
              <a:t>centre</a:t>
            </a:r>
            <a:r>
              <a:rPr lang="en-US" sz="2400" dirty="0">
                <a:solidFill>
                  <a:schemeClr val="accent1"/>
                </a:solidFill>
                <a:ea typeface="+mn-lt"/>
                <a:cs typeface="+mn-lt"/>
              </a:rPr>
              <a:t> allow children and young people who’ve missed out on learning because of conflict and emergency get their education back on track. </a:t>
            </a:r>
            <a:endParaRPr lang="en-US" dirty="0">
              <a:solidFill>
                <a:schemeClr val="accent1"/>
              </a:solidFill>
              <a:ea typeface="+mn-lt"/>
              <a:cs typeface="+mn-lt"/>
            </a:endParaRPr>
          </a:p>
        </p:txBody>
      </p:sp>
      <p:sp>
        <p:nvSpPr>
          <p:cNvPr id="11" name="Text Placeholder 14">
            <a:extLst>
              <a:ext uri="{FF2B5EF4-FFF2-40B4-BE49-F238E27FC236}">
                <a16:creationId xmlns:a16="http://schemas.microsoft.com/office/drawing/2014/main" id="{C9DC5443-2E55-F77A-DC37-37FCBE8799B0}"/>
              </a:ext>
              <a:ext uri="{C183D7F6-B498-43B3-948B-1728B52AA6E4}">
                <adec:decorative xmlns:adec="http://schemas.microsoft.com/office/drawing/2017/decorative" val="1"/>
              </a:ext>
            </a:extLst>
          </p:cNvPr>
          <p:cNvSpPr txBox="1">
            <a:spLocks/>
          </p:cNvSpPr>
          <p:nvPr/>
        </p:nvSpPr>
        <p:spPr>
          <a:xfrm>
            <a:off x="-14503" y="-2774"/>
            <a:ext cx="6773883" cy="483960"/>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rgbClr val="FFFFFF"/>
                </a:solidFill>
                <a:latin typeface="Arial"/>
                <a:cs typeface="Arial"/>
              </a:rPr>
              <a:t>Liana, 8 (left in picture 2), attends a digital learning centre in </a:t>
            </a:r>
            <a:r>
              <a:rPr lang="en-GB" sz="1100" dirty="0" err="1">
                <a:solidFill>
                  <a:srgbClr val="FFFFFF"/>
                </a:solidFill>
                <a:latin typeface="Arial"/>
                <a:cs typeface="Arial"/>
              </a:rPr>
              <a:t>Apostolove</a:t>
            </a:r>
            <a:r>
              <a:rPr lang="en-GB" sz="1100" dirty="0">
                <a:solidFill>
                  <a:srgbClr val="FFFFFF"/>
                </a:solidFill>
                <a:latin typeface="Arial"/>
                <a:cs typeface="Arial"/>
              </a:rPr>
              <a:t> where she has catch up lessons due to her learning being </a:t>
            </a:r>
            <a:r>
              <a:rPr lang="en-GB" sz="1100" dirty="0" err="1">
                <a:solidFill>
                  <a:srgbClr val="FFFFFF"/>
                </a:solidFill>
                <a:latin typeface="Arial"/>
                <a:cs typeface="Arial"/>
              </a:rPr>
              <a:t>interupted</a:t>
            </a:r>
            <a:r>
              <a:rPr lang="en-GB" sz="1100" dirty="0">
                <a:solidFill>
                  <a:srgbClr val="FFFFFF"/>
                </a:solidFill>
                <a:latin typeface="Arial"/>
                <a:cs typeface="Arial"/>
              </a:rPr>
              <a:t> because of the ongoing war in Ukraine. ©UNICEF/</a:t>
            </a:r>
            <a:r>
              <a:rPr lang="en-GB" sz="1100" dirty="0" err="1">
                <a:solidFill>
                  <a:srgbClr val="FFFFFF"/>
                </a:solidFill>
                <a:latin typeface="Arial"/>
                <a:cs typeface="Arial"/>
              </a:rPr>
              <a:t>Yagelska</a:t>
            </a:r>
            <a:endParaRPr lang="en-US" sz="1100" dirty="0" err="1">
              <a:latin typeface="Arial"/>
              <a:cs typeface="Arial"/>
            </a:endParaRPr>
          </a:p>
        </p:txBody>
      </p:sp>
    </p:spTree>
    <p:extLst>
      <p:ext uri="{BB962C8B-B14F-4D97-AF65-F5344CB8AC3E}">
        <p14:creationId xmlns:p14="http://schemas.microsoft.com/office/powerpoint/2010/main" val="40181600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31D663-80CD-0041-BDA7-92C59F9BA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06C18E-6654-9A1D-FFAC-7BA4DBD34F82}"/>
              </a:ext>
            </a:extLst>
          </p:cNvPr>
          <p:cNvSpPr>
            <a:spLocks noGrp="1"/>
          </p:cNvSpPr>
          <p:nvPr>
            <p:ph type="title"/>
          </p:nvPr>
        </p:nvSpPr>
        <p:spPr>
          <a:xfrm>
            <a:off x="308752" y="403568"/>
            <a:ext cx="6530960" cy="702023"/>
          </a:xfrm>
        </p:spPr>
        <p:txBody>
          <a:bodyPr>
            <a:normAutofit/>
          </a:bodyPr>
          <a:lstStyle/>
          <a:p>
            <a:r>
              <a:rPr lang="en-US" dirty="0"/>
              <a:t>OPTIONAL: School-in-a-box</a:t>
            </a:r>
          </a:p>
        </p:txBody>
      </p:sp>
      <mc:AlternateContent xmlns:mc="http://schemas.openxmlformats.org/markup-compatibility/2006" xmlns:p14="http://schemas.microsoft.com/office/powerpoint/2010/main">
        <mc:Choice Requires="p14">
          <p:contentPart p14:bwMode="auto" r:id="rId4">
            <p14:nvContentPartPr>
              <p14:cNvPr id="10" name="Ink 9">
                <a:extLst>
                  <a:ext uri="{FF2B5EF4-FFF2-40B4-BE49-F238E27FC236}">
                    <a16:creationId xmlns:a16="http://schemas.microsoft.com/office/drawing/2014/main" id="{B74A569A-C8A1-8EF8-A4FC-36BCFA4939DD}"/>
                  </a:ext>
                </a:extLst>
              </p14:cNvPr>
              <p14:cNvContentPartPr/>
              <p14:nvPr/>
            </p14:nvContentPartPr>
            <p14:xfrm>
              <a:off x="8891838" y="1685498"/>
              <a:ext cx="13981" cy="13981"/>
            </p14:xfrm>
          </p:contentPart>
        </mc:Choice>
        <mc:Fallback xmlns="">
          <p:pic>
            <p:nvPicPr>
              <p:cNvPr id="10" name="Ink 9">
                <a:extLst>
                  <a:ext uri="{FF2B5EF4-FFF2-40B4-BE49-F238E27FC236}">
                    <a16:creationId xmlns:a16="http://schemas.microsoft.com/office/drawing/2014/main" id="{B74A569A-C8A1-8EF8-A4FC-36BCFA4939DD}"/>
                  </a:ext>
                </a:extLst>
              </p:cNvPr>
              <p:cNvPicPr/>
              <p:nvPr/>
            </p:nvPicPr>
            <p:blipFill>
              <a:blip r:embed="rId5"/>
              <a:stretch>
                <a:fillRect/>
              </a:stretch>
            </p:blipFill>
            <p:spPr>
              <a:xfrm>
                <a:off x="8192788" y="986448"/>
                <a:ext cx="1398100" cy="1398100"/>
              </a:xfrm>
              <a:prstGeom prst="rect">
                <a:avLst/>
              </a:prstGeom>
            </p:spPr>
          </p:pic>
        </mc:Fallback>
      </mc:AlternateContent>
      <p:pic>
        <p:nvPicPr>
          <p:cNvPr id="3" name="Online Media 2" title="Unboxing the School-in-a-Box Kit">
            <a:hlinkClick r:id="" action="ppaction://noaction"/>
            <a:extLst>
              <a:ext uri="{FF2B5EF4-FFF2-40B4-BE49-F238E27FC236}">
                <a16:creationId xmlns:a16="http://schemas.microsoft.com/office/drawing/2014/main" id="{9396F4F1-A6F7-4AD3-C504-925B386FCE0E}"/>
              </a:ext>
            </a:extLst>
          </p:cNvPr>
          <p:cNvPicPr>
            <a:picLocks noRot="1" noChangeAspect="1"/>
          </p:cNvPicPr>
          <p:nvPr>
            <a:videoFile r:link="rId1"/>
          </p:nvPr>
        </p:nvPicPr>
        <p:blipFill>
          <a:blip r:embed="rId6"/>
          <a:stretch>
            <a:fillRect/>
          </a:stretch>
        </p:blipFill>
        <p:spPr>
          <a:xfrm>
            <a:off x="1241425" y="1104900"/>
            <a:ext cx="9710738" cy="5486400"/>
          </a:xfrm>
          <a:prstGeom prst="rect">
            <a:avLst/>
          </a:prstGeom>
        </p:spPr>
      </p:pic>
    </p:spTree>
    <p:extLst>
      <p:ext uri="{BB962C8B-B14F-4D97-AF65-F5344CB8AC3E}">
        <p14:creationId xmlns:p14="http://schemas.microsoft.com/office/powerpoint/2010/main" val="5655484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74552EA-E3F6-3BE4-1FC7-14E2C6975B59}"/>
            </a:ext>
          </a:extLst>
        </p:cNvPr>
        <p:cNvGrpSpPr/>
        <p:nvPr/>
      </p:nvGrpSpPr>
      <p:grpSpPr>
        <a:xfrm>
          <a:off x="0" y="0"/>
          <a:ext cx="0" cy="0"/>
          <a:chOff x="0" y="0"/>
          <a:chExt cx="0" cy="0"/>
        </a:xfrm>
      </p:grpSpPr>
      <p:pic>
        <p:nvPicPr>
          <p:cNvPr id="5" name="Picture Placeholder 4" descr="A blue and white globe&#10;&#10;AI-generated content may be incorrect.">
            <a:extLst>
              <a:ext uri="{FF2B5EF4-FFF2-40B4-BE49-F238E27FC236}">
                <a16:creationId xmlns:a16="http://schemas.microsoft.com/office/drawing/2014/main" id="{59F3AE5B-A4D1-AF35-798D-5DDF73793FC9}"/>
              </a:ext>
            </a:extLst>
          </p:cNvPr>
          <p:cNvPicPr>
            <a:picLocks noGrp="1" noChangeAspect="1"/>
          </p:cNvPicPr>
          <p:nvPr>
            <p:ph type="pic" idx="1"/>
          </p:nvPr>
        </p:nvPicPr>
        <p:blipFill>
          <a:blip r:embed="rId3"/>
          <a:srcRect l="9875" t="9054" r="9875" b="7838"/>
          <a:stretch>
            <a:fillRect/>
          </a:stretch>
        </p:blipFill>
        <p:spPr>
          <a:xfrm>
            <a:off x="3626331" y="0"/>
            <a:ext cx="6241521" cy="6670451"/>
          </a:xfrm>
          <a:prstGeom prst="rect">
            <a:avLst/>
          </a:prstGeom>
        </p:spPr>
      </p:pic>
      <p:sp>
        <p:nvSpPr>
          <p:cNvPr id="18" name="Title 1">
            <a:extLst>
              <a:ext uri="{FF2B5EF4-FFF2-40B4-BE49-F238E27FC236}">
                <a16:creationId xmlns:a16="http://schemas.microsoft.com/office/drawing/2014/main" id="{98CCF310-A4C3-F6B6-3B1F-41B46353BF72}"/>
              </a:ext>
            </a:extLst>
          </p:cNvPr>
          <p:cNvSpPr txBox="1">
            <a:spLocks/>
          </p:cNvSpPr>
          <p:nvPr/>
        </p:nvSpPr>
        <p:spPr>
          <a:xfrm>
            <a:off x="325438" y="485775"/>
            <a:ext cx="7113587" cy="1492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3</a:t>
            </a:r>
            <a:br>
              <a:rPr lang="en-US" dirty="0">
                <a:latin typeface="Arial"/>
                <a:cs typeface="Arial"/>
              </a:rPr>
            </a:br>
            <a:r>
              <a:rPr lang="en-US" dirty="0">
                <a:latin typeface="Arial Black"/>
                <a:cs typeface="Arial"/>
              </a:rPr>
              <a:t>Unstoppable </a:t>
            </a:r>
            <a:br>
              <a:rPr lang="en-US" dirty="0">
                <a:latin typeface="Arial Black"/>
                <a:cs typeface="Arial"/>
              </a:rPr>
            </a:br>
            <a:r>
              <a:rPr lang="en-US" dirty="0">
                <a:latin typeface="Arial Black"/>
                <a:cs typeface="Arial"/>
              </a:rPr>
              <a:t>children</a:t>
            </a:r>
            <a:endParaRPr lang="en-US" dirty="0" err="1">
              <a:cs typeface="Arial"/>
            </a:endParaRPr>
          </a:p>
        </p:txBody>
      </p:sp>
      <p:sp>
        <p:nvSpPr>
          <p:cNvPr id="3" name="Text Placeholder 4">
            <a:extLst>
              <a:ext uri="{FF2B5EF4-FFF2-40B4-BE49-F238E27FC236}">
                <a16:creationId xmlns:a16="http://schemas.microsoft.com/office/drawing/2014/main" id="{B1110358-C96C-F503-E410-1E34CFC02DE7}"/>
              </a:ext>
            </a:extLst>
          </p:cNvPr>
          <p:cNvSpPr txBox="1">
            <a:spLocks/>
          </p:cNvSpPr>
          <p:nvPr/>
        </p:nvSpPr>
        <p:spPr>
          <a:xfrm>
            <a:off x="323850" y="2414445"/>
            <a:ext cx="3314700" cy="198991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ea typeface="+mn-lt"/>
                <a:cs typeface="+mn-lt"/>
              </a:rPr>
              <a:t>Conflict in Sudan</a:t>
            </a:r>
            <a:endParaRPr lang="en-US" b="1">
              <a:cs typeface="Arial"/>
            </a:endParaRPr>
          </a:p>
        </p:txBody>
      </p:sp>
      <p:pic>
        <p:nvPicPr>
          <p:cNvPr id="4" name="Picture 3">
            <a:extLst>
              <a:ext uri="{FF2B5EF4-FFF2-40B4-BE49-F238E27FC236}">
                <a16:creationId xmlns:a16="http://schemas.microsoft.com/office/drawing/2014/main" id="{E00C7BBD-0493-1859-B76D-A83868D984EB}"/>
              </a:ext>
            </a:extLst>
          </p:cNvPr>
          <p:cNvPicPr>
            <a:picLocks noChangeAspect="1"/>
          </p:cNvPicPr>
          <p:nvPr/>
        </p:nvPicPr>
        <p:blipFill>
          <a:blip r:embed="rId4"/>
          <a:stretch>
            <a:fillRect/>
          </a:stretch>
        </p:blipFill>
        <p:spPr>
          <a:xfrm rot="600000">
            <a:off x="3062023" y="2426477"/>
            <a:ext cx="3743325" cy="1000125"/>
          </a:xfrm>
          <a:prstGeom prst="rect">
            <a:avLst/>
          </a:prstGeom>
        </p:spPr>
      </p:pic>
    </p:spTree>
    <p:extLst>
      <p:ext uri="{BB962C8B-B14F-4D97-AF65-F5344CB8AC3E}">
        <p14:creationId xmlns:p14="http://schemas.microsoft.com/office/powerpoint/2010/main" val="3052298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CD2E8AB-8771-1776-D796-9EC2C9E76CC2}"/>
              </a:ext>
            </a:extLst>
          </p:cNvPr>
          <p:cNvSpPr txBox="1">
            <a:spLocks/>
          </p:cNvSpPr>
          <p:nvPr/>
        </p:nvSpPr>
        <p:spPr>
          <a:xfrm>
            <a:off x="325438" y="485775"/>
            <a:ext cx="7731424" cy="1080265"/>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dirty="0">
                <a:latin typeface="Arial"/>
                <a:cs typeface="Arial"/>
              </a:rPr>
            </a:br>
            <a:r>
              <a:rPr lang="en-US" dirty="0">
                <a:latin typeface="Arial Black"/>
                <a:cs typeface="Arial"/>
              </a:rPr>
              <a:t>What is happening in Sudan?</a:t>
            </a:r>
            <a:endParaRPr lang="en-US" dirty="0">
              <a:cs typeface="Arial"/>
            </a:endParaRPr>
          </a:p>
        </p:txBody>
      </p:sp>
      <p:sp>
        <p:nvSpPr>
          <p:cNvPr id="15" name="Text Placeholder 5">
            <a:extLst>
              <a:ext uri="{FF2B5EF4-FFF2-40B4-BE49-F238E27FC236}">
                <a16:creationId xmlns:a16="http://schemas.microsoft.com/office/drawing/2014/main" id="{7DB3E24E-004A-4CDA-9192-9D3DC5DC6749}"/>
              </a:ext>
            </a:extLst>
          </p:cNvPr>
          <p:cNvSpPr txBox="1">
            <a:spLocks/>
          </p:cNvSpPr>
          <p:nvPr/>
        </p:nvSpPr>
        <p:spPr>
          <a:xfrm>
            <a:off x="3048686" y="2433315"/>
            <a:ext cx="8311979" cy="296263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dirty="0">
                <a:ea typeface="+mn-lt"/>
                <a:cs typeface="+mn-lt"/>
              </a:rPr>
              <a:t>In Sudan, there are two main groups fighting each other for control</a:t>
            </a:r>
            <a:endParaRPr lang="en-US" sz="2000" dirty="0">
              <a:cs typeface="Arial" panose="020B0604020202020204"/>
            </a:endParaRPr>
          </a:p>
          <a:p>
            <a:pPr marL="0" indent="0">
              <a:lnSpc>
                <a:spcPct val="100000"/>
              </a:lnSpc>
              <a:spcBef>
                <a:spcPts val="0"/>
              </a:spcBef>
              <a:buNone/>
            </a:pPr>
            <a:r>
              <a:rPr lang="en-US" sz="2000" dirty="0">
                <a:ea typeface="+mn-lt"/>
                <a:cs typeface="+mn-lt"/>
              </a:rPr>
              <a:t>of the country. Most people in Sudan are not fighting but because</a:t>
            </a:r>
            <a:endParaRPr lang="en-US" sz="2000" dirty="0">
              <a:cs typeface="Arial" panose="020B0604020202020204"/>
            </a:endParaRPr>
          </a:p>
          <a:p>
            <a:pPr marL="0" indent="0">
              <a:lnSpc>
                <a:spcPct val="100000"/>
              </a:lnSpc>
              <a:spcBef>
                <a:spcPts val="0"/>
              </a:spcBef>
              <a:buNone/>
            </a:pPr>
            <a:r>
              <a:rPr lang="en-US" sz="2000" dirty="0">
                <a:ea typeface="+mn-lt"/>
                <a:cs typeface="+mn-lt"/>
              </a:rPr>
              <a:t>of the fighting, millions of people in Sudan are unsafe and have</a:t>
            </a:r>
            <a:endParaRPr lang="en-US" sz="2000" dirty="0">
              <a:cs typeface="Arial" panose="020B0604020202020204"/>
            </a:endParaRPr>
          </a:p>
          <a:p>
            <a:pPr marL="0" indent="0">
              <a:lnSpc>
                <a:spcPct val="100000"/>
              </a:lnSpc>
              <a:spcBef>
                <a:spcPts val="0"/>
              </a:spcBef>
              <a:buNone/>
            </a:pPr>
            <a:r>
              <a:rPr lang="en-US" sz="2000" dirty="0">
                <a:ea typeface="+mn-lt"/>
                <a:cs typeface="+mn-lt"/>
              </a:rPr>
              <a:t>had to leave their homes. </a:t>
            </a:r>
          </a:p>
          <a:p>
            <a:pPr marL="0" indent="0">
              <a:lnSpc>
                <a:spcPct val="100000"/>
              </a:lnSpc>
              <a:spcBef>
                <a:spcPts val="0"/>
              </a:spcBef>
              <a:buNone/>
            </a:pPr>
            <a:endParaRPr lang="en-US" sz="2000" dirty="0">
              <a:ea typeface="+mn-lt"/>
              <a:cs typeface="+mn-lt"/>
            </a:endParaRPr>
          </a:p>
          <a:p>
            <a:pPr marL="0" indent="0">
              <a:lnSpc>
                <a:spcPct val="100000"/>
              </a:lnSpc>
              <a:spcBef>
                <a:spcPts val="0"/>
              </a:spcBef>
              <a:buNone/>
            </a:pPr>
            <a:r>
              <a:rPr lang="en-US" sz="2000" dirty="0">
                <a:ea typeface="+mn-lt"/>
                <a:cs typeface="+mn-lt"/>
              </a:rPr>
              <a:t>Many do not have enough food or medicine, and many children </a:t>
            </a:r>
            <a:br>
              <a:rPr lang="en-US" sz="2000" dirty="0">
                <a:ea typeface="+mn-lt"/>
                <a:cs typeface="+mn-lt"/>
              </a:rPr>
            </a:br>
            <a:r>
              <a:rPr lang="en-US" sz="2000" dirty="0">
                <a:ea typeface="+mn-lt"/>
                <a:cs typeface="+mn-lt"/>
              </a:rPr>
              <a:t>cannot go to school. </a:t>
            </a:r>
          </a:p>
          <a:p>
            <a:pPr marL="0" indent="0">
              <a:lnSpc>
                <a:spcPct val="100000"/>
              </a:lnSpc>
              <a:spcBef>
                <a:spcPts val="0"/>
              </a:spcBef>
              <a:buNone/>
            </a:pPr>
            <a:endParaRPr lang="en-US" sz="2000" dirty="0">
              <a:cs typeface="Arial" panose="020B0604020202020204"/>
            </a:endParaRPr>
          </a:p>
          <a:p>
            <a:pPr marL="0" indent="0">
              <a:lnSpc>
                <a:spcPct val="100000"/>
              </a:lnSpc>
              <a:spcBef>
                <a:spcPts val="0"/>
              </a:spcBef>
              <a:buNone/>
            </a:pPr>
            <a:r>
              <a:rPr lang="en-US" sz="2000" b="1" dirty="0">
                <a:ea typeface="+mn-lt"/>
                <a:cs typeface="+mn-lt"/>
              </a:rPr>
              <a:t>15.3 million children in Sudan need help and protection. </a:t>
            </a:r>
            <a:endParaRPr lang="en-US" sz="2000" b="1" dirty="0">
              <a:cs typeface="Arial" panose="020B0604020202020204"/>
            </a:endParaRPr>
          </a:p>
        </p:txBody>
      </p:sp>
      <p:pic>
        <p:nvPicPr>
          <p:cNvPr id="2" name="Picture 1" descr="A blue outline of a state&#10;&#10;AI-generated content may be incorrect.">
            <a:extLst>
              <a:ext uri="{FF2B5EF4-FFF2-40B4-BE49-F238E27FC236}">
                <a16:creationId xmlns:a16="http://schemas.microsoft.com/office/drawing/2014/main" id="{EDF29CEE-B47D-B68D-40F9-E44E5D618481}"/>
              </a:ext>
            </a:extLst>
          </p:cNvPr>
          <p:cNvPicPr>
            <a:picLocks noChangeAspect="1"/>
          </p:cNvPicPr>
          <p:nvPr/>
        </p:nvPicPr>
        <p:blipFill>
          <a:blip r:embed="rId3"/>
          <a:stretch>
            <a:fillRect/>
          </a:stretch>
        </p:blipFill>
        <p:spPr>
          <a:xfrm>
            <a:off x="325187" y="2434724"/>
            <a:ext cx="2460013" cy="2567851"/>
          </a:xfrm>
          <a:prstGeom prst="rect">
            <a:avLst/>
          </a:prstGeom>
        </p:spPr>
      </p:pic>
      <p:sp>
        <p:nvSpPr>
          <p:cNvPr id="8" name="Text Placeholder 5">
            <a:extLst>
              <a:ext uri="{FF2B5EF4-FFF2-40B4-BE49-F238E27FC236}">
                <a16:creationId xmlns:a16="http://schemas.microsoft.com/office/drawing/2014/main" id="{E9728AA6-9841-A834-B4BC-008A6666D42B}"/>
              </a:ext>
            </a:extLst>
          </p:cNvPr>
          <p:cNvSpPr txBox="1">
            <a:spLocks/>
          </p:cNvSpPr>
          <p:nvPr/>
        </p:nvSpPr>
        <p:spPr>
          <a:xfrm>
            <a:off x="1074743" y="3485601"/>
            <a:ext cx="1054837" cy="408124"/>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Clr>
                <a:schemeClr val="bg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bg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bg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bg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1400" dirty="0">
                <a:solidFill>
                  <a:schemeClr val="tx1"/>
                </a:solidFill>
                <a:ea typeface="+mn-lt"/>
                <a:cs typeface="+mn-lt"/>
              </a:rPr>
              <a:t>S U D A N</a:t>
            </a:r>
            <a:endParaRPr lang="en-US" sz="1400">
              <a:solidFill>
                <a:schemeClr val="tx1"/>
              </a:solidFill>
              <a:cs typeface="Arial"/>
            </a:endParaRPr>
          </a:p>
        </p:txBody>
      </p:sp>
    </p:spTree>
    <p:extLst>
      <p:ext uri="{BB962C8B-B14F-4D97-AF65-F5344CB8AC3E}">
        <p14:creationId xmlns:p14="http://schemas.microsoft.com/office/powerpoint/2010/main" val="825847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0095584-8D59-7030-66C9-8FD41EA867BB}"/>
              </a:ext>
            </a:extLst>
          </p:cNvPr>
          <p:cNvSpPr>
            <a:spLocks noGrp="1"/>
          </p:cNvSpPr>
          <p:nvPr>
            <p:ph type="body" sz="quarter" idx="15"/>
          </p:nvPr>
        </p:nvSpPr>
        <p:spPr>
          <a:xfrm>
            <a:off x="917575" y="4079875"/>
            <a:ext cx="6814493" cy="678189"/>
          </a:xfrm>
        </p:spPr>
        <p:txBody>
          <a:bodyPr vert="horz" lIns="91440" tIns="45720" rIns="91440" bIns="45720" rtlCol="0" anchor="t">
            <a:normAutofit/>
          </a:bodyPr>
          <a:lstStyle/>
          <a:p>
            <a:r>
              <a:rPr lang="en-US" dirty="0">
                <a:ea typeface="+mn-lt"/>
                <a:cs typeface="+mn-lt"/>
              </a:rPr>
              <a:t>Unstoppable Mustafa, age 12 , Kassala, Sudan </a:t>
            </a:r>
            <a:endParaRPr lang="en-US" dirty="0">
              <a:cs typeface="Arial"/>
            </a:endParaRPr>
          </a:p>
        </p:txBody>
      </p:sp>
      <p:sp>
        <p:nvSpPr>
          <p:cNvPr id="6" name="Text Placeholder 5">
            <a:extLst>
              <a:ext uri="{FF2B5EF4-FFF2-40B4-BE49-F238E27FC236}">
                <a16:creationId xmlns:a16="http://schemas.microsoft.com/office/drawing/2014/main" id="{DCD1CF59-4961-0A69-17D3-860B0E5DAEB3}"/>
              </a:ext>
            </a:extLst>
          </p:cNvPr>
          <p:cNvSpPr>
            <a:spLocks noGrp="1"/>
          </p:cNvSpPr>
          <p:nvPr>
            <p:ph type="body" sz="quarter" idx="14"/>
          </p:nvPr>
        </p:nvSpPr>
        <p:spPr>
          <a:xfrm>
            <a:off x="917331" y="1739590"/>
            <a:ext cx="10515600" cy="2129026"/>
          </a:xfrm>
        </p:spPr>
        <p:txBody>
          <a:bodyPr vert="horz" lIns="91440" tIns="45720" rIns="91440" bIns="45720" rtlCol="0" anchor="t">
            <a:normAutofit fontScale="92500"/>
          </a:bodyPr>
          <a:lstStyle/>
          <a:p>
            <a:r>
              <a:rPr lang="en-GB" dirty="0">
                <a:latin typeface="Aleo"/>
              </a:rPr>
              <a:t>“I stayed home for three years, and couldn’t</a:t>
            </a:r>
            <a:endParaRPr lang="en-US" dirty="0"/>
          </a:p>
          <a:p>
            <a:r>
              <a:rPr lang="en-GB" dirty="0">
                <a:latin typeface="Aleo"/>
              </a:rPr>
              <a:t>learn a single letter… But when I took my exams</a:t>
            </a:r>
            <a:endParaRPr lang="en-GB" dirty="0"/>
          </a:p>
          <a:p>
            <a:r>
              <a:rPr lang="en-GB" dirty="0">
                <a:latin typeface="Aleo"/>
              </a:rPr>
              <a:t>and received my results, I was overjoyed.” </a:t>
            </a:r>
            <a:endParaRPr lang="en-US" dirty="0"/>
          </a:p>
        </p:txBody>
      </p:sp>
    </p:spTree>
    <p:extLst>
      <p:ext uri="{BB962C8B-B14F-4D97-AF65-F5344CB8AC3E}">
        <p14:creationId xmlns:p14="http://schemas.microsoft.com/office/powerpoint/2010/main" val="13659808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808682-166C-F873-1B54-2246C144D3B2}"/>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2E3CC351-51FB-65A4-333D-97577F0FF4DE}"/>
              </a:ext>
            </a:extLst>
          </p:cNvPr>
          <p:cNvSpPr>
            <a:spLocks noGrp="1"/>
          </p:cNvSpPr>
          <p:nvPr>
            <p:ph type="title"/>
          </p:nvPr>
        </p:nvSpPr>
        <p:spPr>
          <a:xfrm>
            <a:off x="308752" y="403568"/>
            <a:ext cx="10891968" cy="702023"/>
          </a:xfrm>
        </p:spPr>
        <p:txBody>
          <a:bodyPr>
            <a:normAutofit/>
          </a:bodyPr>
          <a:lstStyle/>
          <a:p>
            <a:r>
              <a:rPr lang="en-US" dirty="0">
                <a:ea typeface="+mj-lt"/>
                <a:cs typeface="+mj-lt"/>
              </a:rPr>
              <a:t>Mustafa</a:t>
            </a:r>
            <a:r>
              <a:rPr lang="en-US" dirty="0">
                <a:solidFill>
                  <a:srgbClr val="FFFFFF"/>
                </a:solidFill>
                <a:ea typeface="+mj-lt"/>
                <a:cs typeface="+mj-lt"/>
              </a:rPr>
              <a:t> returns to school</a:t>
            </a:r>
            <a:endParaRPr lang="en-US" dirty="0"/>
          </a:p>
        </p:txBody>
      </p:sp>
      <p:pic>
        <p:nvPicPr>
          <p:cNvPr id="4" name="Online Media 3" title="Mustafa Returns to School">
            <a:hlinkClick r:id="" action="ppaction://noaction"/>
            <a:extLst>
              <a:ext uri="{FF2B5EF4-FFF2-40B4-BE49-F238E27FC236}">
                <a16:creationId xmlns:a16="http://schemas.microsoft.com/office/drawing/2014/main" id="{042E1E62-7449-829D-4856-0B7F316C0954}"/>
              </a:ext>
            </a:extLst>
          </p:cNvPr>
          <p:cNvPicPr>
            <a:picLocks noRot="1" noChangeAspect="1"/>
          </p:cNvPicPr>
          <p:nvPr>
            <a:videoFile r:link="rId1"/>
          </p:nvPr>
        </p:nvPicPr>
        <p:blipFill>
          <a:blip r:embed="rId4"/>
          <a:stretch>
            <a:fillRect/>
          </a:stretch>
        </p:blipFill>
        <p:spPr>
          <a:xfrm>
            <a:off x="1241425" y="1162050"/>
            <a:ext cx="9710738" cy="5486400"/>
          </a:xfrm>
          <a:prstGeom prst="rect">
            <a:avLst/>
          </a:prstGeom>
        </p:spPr>
      </p:pic>
    </p:spTree>
    <p:extLst>
      <p:ext uri="{BB962C8B-B14F-4D97-AF65-F5344CB8AC3E}">
        <p14:creationId xmlns:p14="http://schemas.microsoft.com/office/powerpoint/2010/main" val="2330299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5AABB9-70CC-FE68-B195-965172F7699D}"/>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01ECFF3-6935-A597-2F94-B5DB08D9FABA}"/>
              </a:ext>
            </a:extLst>
          </p:cNvPr>
          <p:cNvSpPr>
            <a:spLocks noGrp="1"/>
          </p:cNvSpPr>
          <p:nvPr>
            <p:ph type="body" sz="quarter" idx="15"/>
          </p:nvPr>
        </p:nvSpPr>
        <p:spPr>
          <a:xfrm>
            <a:off x="368386" y="5068416"/>
            <a:ext cx="6086818" cy="1515702"/>
          </a:xfrm>
        </p:spPr>
        <p:txBody>
          <a:bodyPr vert="horz" lIns="91440" tIns="45720" rIns="91440" bIns="45720" rtlCol="0" anchor="t">
            <a:normAutofit/>
          </a:bodyPr>
          <a:lstStyle/>
          <a:p>
            <a:r>
              <a:rPr lang="en-US" dirty="0">
                <a:ea typeface="+mn-lt"/>
                <a:cs typeface="+mn-lt"/>
              </a:rPr>
              <a:t>Unstoppable Rabha, age 11, </a:t>
            </a:r>
            <a:r>
              <a:rPr lang="en-US" dirty="0" err="1">
                <a:ea typeface="+mn-lt"/>
                <a:cs typeface="+mn-lt"/>
              </a:rPr>
              <a:t>Gedaref</a:t>
            </a:r>
            <a:r>
              <a:rPr lang="en-US" dirty="0">
                <a:ea typeface="+mn-lt"/>
                <a:cs typeface="+mn-lt"/>
              </a:rPr>
              <a:t>, Sudan </a:t>
            </a:r>
          </a:p>
        </p:txBody>
      </p:sp>
      <p:sp>
        <p:nvSpPr>
          <p:cNvPr id="6" name="Text Placeholder 5">
            <a:extLst>
              <a:ext uri="{FF2B5EF4-FFF2-40B4-BE49-F238E27FC236}">
                <a16:creationId xmlns:a16="http://schemas.microsoft.com/office/drawing/2014/main" id="{9FDF9041-0E1D-E7C7-8449-B49457FC5133}"/>
              </a:ext>
            </a:extLst>
          </p:cNvPr>
          <p:cNvSpPr>
            <a:spLocks noGrp="1"/>
          </p:cNvSpPr>
          <p:nvPr>
            <p:ph type="body" sz="quarter" idx="14"/>
          </p:nvPr>
        </p:nvSpPr>
        <p:spPr>
          <a:xfrm>
            <a:off x="368142" y="1197267"/>
            <a:ext cx="5895546" cy="3522590"/>
          </a:xfrm>
        </p:spPr>
        <p:txBody>
          <a:bodyPr vert="horz" lIns="91440" tIns="45720" rIns="91440" bIns="45720" rtlCol="0" anchor="t">
            <a:normAutofit/>
          </a:bodyPr>
          <a:lstStyle/>
          <a:p>
            <a:r>
              <a:rPr lang="en-GB" sz="3600" dirty="0">
                <a:latin typeface="Aleo"/>
              </a:rPr>
              <a:t>“For me, education is very important. I want to learn. </a:t>
            </a:r>
            <a:endParaRPr lang="en-US" sz="3600"/>
          </a:p>
          <a:p>
            <a:r>
              <a:rPr lang="en-GB" sz="3600" dirty="0">
                <a:latin typeface="Aleo"/>
              </a:rPr>
              <a:t>Without education, you won’t be able to understand the world around you when you grow up.” </a:t>
            </a:r>
            <a:endParaRPr lang="en-US" sz="3600"/>
          </a:p>
        </p:txBody>
      </p:sp>
      <p:pic>
        <p:nvPicPr>
          <p:cNvPr id="7" name="Picture 6" descr="Sudan">
            <a:extLst>
              <a:ext uri="{FF2B5EF4-FFF2-40B4-BE49-F238E27FC236}">
                <a16:creationId xmlns:a16="http://schemas.microsoft.com/office/drawing/2014/main" id="{712440C2-5C49-EBAD-2C63-C8DB044A19BF}"/>
              </a:ext>
            </a:extLst>
          </p:cNvPr>
          <p:cNvPicPr>
            <a:picLocks noChangeAspect="1"/>
          </p:cNvPicPr>
          <p:nvPr/>
        </p:nvPicPr>
        <p:blipFill>
          <a:blip r:embed="rId3"/>
          <a:srcRect l="29886" r="20347"/>
          <a:stretch>
            <a:fillRect/>
          </a:stretch>
        </p:blipFill>
        <p:spPr>
          <a:xfrm>
            <a:off x="7068580" y="-1931"/>
            <a:ext cx="5120013" cy="6861861"/>
          </a:xfrm>
          <a:prstGeom prst="rect">
            <a:avLst/>
          </a:prstGeom>
        </p:spPr>
      </p:pic>
      <p:sp>
        <p:nvSpPr>
          <p:cNvPr id="2" name="TextBox 1">
            <a:extLst>
              <a:ext uri="{FF2B5EF4-FFF2-40B4-BE49-F238E27FC236}">
                <a16:creationId xmlns:a16="http://schemas.microsoft.com/office/drawing/2014/main" id="{F5BB0190-A3F6-A095-1873-501FBCC82739}"/>
              </a:ext>
            </a:extLst>
          </p:cNvPr>
          <p:cNvSpPr txBox="1"/>
          <p:nvPr/>
        </p:nvSpPr>
        <p:spPr>
          <a:xfrm>
            <a:off x="10847295" y="6424706"/>
            <a:ext cx="1344706"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©UNICEF/Elfatih</a:t>
            </a:r>
            <a:endParaRPr lang="en-US" sz="1100" dirty="0">
              <a:cs typeface="Arial"/>
            </a:endParaRPr>
          </a:p>
          <a:p>
            <a:pPr algn="ctr"/>
            <a:endParaRPr lang="en-US" sz="1100" dirty="0">
              <a:cs typeface="Arial"/>
            </a:endParaRPr>
          </a:p>
        </p:txBody>
      </p:sp>
    </p:spTree>
    <p:extLst>
      <p:ext uri="{BB962C8B-B14F-4D97-AF65-F5344CB8AC3E}">
        <p14:creationId xmlns:p14="http://schemas.microsoft.com/office/powerpoint/2010/main" val="449870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A6B12-2D45-2F56-FA6A-FCAEC7EC238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E062D0-8307-7F3F-2FFB-E47A0AFDAA17}"/>
              </a:ext>
            </a:extLst>
          </p:cNvPr>
          <p:cNvSpPr>
            <a:spLocks noGrp="1"/>
          </p:cNvSpPr>
          <p:nvPr>
            <p:ph type="body" sz="quarter" idx="15"/>
          </p:nvPr>
        </p:nvSpPr>
        <p:spPr>
          <a:xfrm>
            <a:off x="368386" y="5582766"/>
            <a:ext cx="5105743" cy="1391877"/>
          </a:xfrm>
        </p:spPr>
        <p:txBody>
          <a:bodyPr vert="horz" lIns="91440" tIns="45720" rIns="91440" bIns="45720" rtlCol="0" anchor="t">
            <a:normAutofit/>
          </a:bodyPr>
          <a:lstStyle/>
          <a:p>
            <a:r>
              <a:rPr lang="en-US" dirty="0">
                <a:ea typeface="+mn-lt"/>
                <a:cs typeface="+mn-lt"/>
              </a:rPr>
              <a:t>Unstoppable Aya, age 13, Kassala, Sudan</a:t>
            </a:r>
            <a:endParaRPr lang="en-US" dirty="0"/>
          </a:p>
        </p:txBody>
      </p:sp>
      <p:sp>
        <p:nvSpPr>
          <p:cNvPr id="6" name="Text Placeholder 5">
            <a:extLst>
              <a:ext uri="{FF2B5EF4-FFF2-40B4-BE49-F238E27FC236}">
                <a16:creationId xmlns:a16="http://schemas.microsoft.com/office/drawing/2014/main" id="{F40BEEAC-3111-1295-72CE-D310A48D7E24}"/>
              </a:ext>
            </a:extLst>
          </p:cNvPr>
          <p:cNvSpPr>
            <a:spLocks noGrp="1"/>
          </p:cNvSpPr>
          <p:nvPr>
            <p:ph type="body" sz="quarter" idx="14"/>
          </p:nvPr>
        </p:nvSpPr>
        <p:spPr>
          <a:xfrm>
            <a:off x="368142" y="2454567"/>
            <a:ext cx="4781121" cy="3008240"/>
          </a:xfrm>
        </p:spPr>
        <p:txBody>
          <a:bodyPr vert="horz" lIns="91440" tIns="45720" rIns="91440" bIns="45720" rtlCol="0" anchor="t">
            <a:normAutofit/>
          </a:bodyPr>
          <a:lstStyle/>
          <a:p>
            <a:r>
              <a:rPr lang="en-GB" sz="3600" dirty="0">
                <a:latin typeface="Aleo"/>
              </a:rPr>
              <a:t>“The children here are</a:t>
            </a:r>
            <a:br>
              <a:rPr lang="en-GB" sz="3600" dirty="0">
                <a:latin typeface="Aleo"/>
              </a:rPr>
            </a:br>
            <a:r>
              <a:rPr lang="en-GB" sz="3600" dirty="0">
                <a:latin typeface="Aleo"/>
              </a:rPr>
              <a:t>so kind. When I first </a:t>
            </a:r>
            <a:br>
              <a:rPr lang="en-GB" sz="3600" dirty="0">
                <a:latin typeface="Aleo"/>
              </a:rPr>
            </a:br>
            <a:r>
              <a:rPr lang="en-GB" sz="3600" dirty="0">
                <a:latin typeface="Aleo"/>
              </a:rPr>
              <a:t>arrived, the class was </a:t>
            </a:r>
            <a:br>
              <a:rPr lang="en-GB" sz="3600" dirty="0">
                <a:latin typeface="Aleo"/>
              </a:rPr>
            </a:br>
            <a:r>
              <a:rPr lang="en-GB" sz="3600" dirty="0">
                <a:latin typeface="Aleo"/>
              </a:rPr>
              <a:t>full, but they made </a:t>
            </a:r>
            <a:br>
              <a:rPr lang="en-GB" sz="3600" dirty="0">
                <a:latin typeface="Aleo"/>
              </a:rPr>
            </a:br>
            <a:r>
              <a:rPr lang="en-GB" sz="3600" dirty="0">
                <a:latin typeface="Aleo"/>
              </a:rPr>
              <a:t>space for me.” </a:t>
            </a:r>
            <a:endParaRPr lang="en-US" dirty="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170ACC52-1844-1A0D-2B8C-B4D8AB6C0745}"/>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170ACC52-1844-1A0D-2B8C-B4D8AB6C0745}"/>
                  </a:ext>
                </a:extLst>
              </p:cNvPr>
              <p:cNvPicPr/>
              <p:nvPr/>
            </p:nvPicPr>
            <p:blipFill>
              <a:blip r:embed="rId4"/>
              <a:stretch>
                <a:fillRect/>
              </a:stretch>
            </p:blipFill>
            <p:spPr>
              <a:xfrm>
                <a:off x="864365" y="1781307"/>
                <a:ext cx="1372900" cy="1372900"/>
              </a:xfrm>
              <a:prstGeom prst="rect">
                <a:avLst/>
              </a:prstGeom>
            </p:spPr>
          </p:pic>
        </mc:Fallback>
      </mc:AlternateContent>
      <p:sp>
        <p:nvSpPr>
          <p:cNvPr id="5" name="Text Placeholder 2">
            <a:extLst>
              <a:ext uri="{FF2B5EF4-FFF2-40B4-BE49-F238E27FC236}">
                <a16:creationId xmlns:a16="http://schemas.microsoft.com/office/drawing/2014/main" id="{EBB93F11-2C5D-AA31-A748-11805934735C}"/>
              </a:ext>
            </a:extLst>
          </p:cNvPr>
          <p:cNvSpPr txBox="1">
            <a:spLocks/>
          </p:cNvSpPr>
          <p:nvPr/>
        </p:nvSpPr>
        <p:spPr>
          <a:xfrm>
            <a:off x="368386" y="505941"/>
            <a:ext cx="4772368" cy="1210902"/>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ea typeface="+mn-lt"/>
                <a:cs typeface="+mn-lt"/>
              </a:rPr>
              <a:t>After leaving her home and missing school for more than one year, Aya has found a safe learning space to continue her studies and make new friends. </a:t>
            </a:r>
            <a:endParaRPr lang="en-US" dirty="0"/>
          </a:p>
        </p:txBody>
      </p:sp>
      <p:pic>
        <p:nvPicPr>
          <p:cNvPr id="8" name="Picture 7" descr="A child writing on a chalkboard&#10;&#10;AI-generated content may be incorrect.">
            <a:extLst>
              <a:ext uri="{FF2B5EF4-FFF2-40B4-BE49-F238E27FC236}">
                <a16:creationId xmlns:a16="http://schemas.microsoft.com/office/drawing/2014/main" id="{3D0B0EB6-E445-79C4-FDA4-3816DA2160E8}"/>
              </a:ext>
            </a:extLst>
          </p:cNvPr>
          <p:cNvPicPr>
            <a:picLocks noChangeAspect="1"/>
          </p:cNvPicPr>
          <p:nvPr/>
        </p:nvPicPr>
        <p:blipFill>
          <a:blip r:embed="rId5"/>
          <a:srcRect l="4004" t="278" r="35454" b="-285"/>
          <a:stretch>
            <a:fillRect/>
          </a:stretch>
        </p:blipFill>
        <p:spPr>
          <a:xfrm>
            <a:off x="5853113" y="-1054"/>
            <a:ext cx="6337675" cy="6868116"/>
          </a:xfrm>
          <a:prstGeom prst="rect">
            <a:avLst/>
          </a:prstGeom>
        </p:spPr>
      </p:pic>
      <p:sp>
        <p:nvSpPr>
          <p:cNvPr id="7" name="TextBox 6">
            <a:extLst>
              <a:ext uri="{FF2B5EF4-FFF2-40B4-BE49-F238E27FC236}">
                <a16:creationId xmlns:a16="http://schemas.microsoft.com/office/drawing/2014/main" id="{A6221239-35D0-D2C8-7E48-C7F569448B7A}"/>
              </a:ext>
            </a:extLst>
          </p:cNvPr>
          <p:cNvSpPr txBox="1"/>
          <p:nvPr/>
        </p:nvSpPr>
        <p:spPr>
          <a:xfrm>
            <a:off x="10593295" y="6424706"/>
            <a:ext cx="1598706"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t>©UNICEF/</a:t>
            </a:r>
            <a:r>
              <a:rPr lang="en-US" sz="1100" dirty="0">
                <a:ea typeface="+mn-lt"/>
                <a:cs typeface="+mn-lt"/>
              </a:rPr>
              <a:t>Nakibuuka</a:t>
            </a:r>
            <a:endParaRPr lang="en-US" sz="1100" dirty="0">
              <a:cs typeface="Arial"/>
            </a:endParaRPr>
          </a:p>
          <a:p>
            <a:pPr algn="ctr"/>
            <a:endParaRPr lang="en-US" sz="1100" dirty="0">
              <a:cs typeface="Arial"/>
            </a:endParaRPr>
          </a:p>
        </p:txBody>
      </p:sp>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90B0DDC9-CDFF-9DD8-A50A-C5C8B5B98780}"/>
                  </a:ext>
                </a:extLst>
              </p14:cNvPr>
              <p14:cNvContentPartPr/>
              <p14:nvPr/>
            </p14:nvContentPartPr>
            <p14:xfrm>
              <a:off x="11825648" y="6575751"/>
              <a:ext cx="14941" cy="14941"/>
            </p14:xfrm>
          </p:contentPart>
        </mc:Choice>
        <mc:Fallback xmlns="">
          <p:pic>
            <p:nvPicPr>
              <p:cNvPr id="9" name="Ink 8">
                <a:extLst>
                  <a:ext uri="{FF2B5EF4-FFF2-40B4-BE49-F238E27FC236}">
                    <a16:creationId xmlns:a16="http://schemas.microsoft.com/office/drawing/2014/main" id="{90B0DDC9-CDFF-9DD8-A50A-C5C8B5B98780}"/>
                  </a:ext>
                </a:extLst>
              </p:cNvPr>
              <p:cNvPicPr/>
              <p:nvPr/>
            </p:nvPicPr>
            <p:blipFill>
              <a:blip r:embed="rId7"/>
              <a:stretch>
                <a:fillRect/>
              </a:stretch>
            </p:blipFill>
            <p:spPr>
              <a:xfrm>
                <a:off x="11078598" y="5843642"/>
                <a:ext cx="1494100" cy="1494100"/>
              </a:xfrm>
              <a:prstGeom prst="rect">
                <a:avLst/>
              </a:prstGeom>
            </p:spPr>
          </p:pic>
        </mc:Fallback>
      </mc:AlternateContent>
    </p:spTree>
    <p:extLst>
      <p:ext uri="{BB962C8B-B14F-4D97-AF65-F5344CB8AC3E}">
        <p14:creationId xmlns:p14="http://schemas.microsoft.com/office/powerpoint/2010/main" val="42664396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CE8106-13A7-76B6-2799-ED5ED5C629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DACBFBB-45BF-14E3-DDBF-3590AF1A5C0D}"/>
              </a:ext>
            </a:extLst>
          </p:cNvPr>
          <p:cNvSpPr>
            <a:spLocks noGrp="1"/>
          </p:cNvSpPr>
          <p:nvPr>
            <p:ph type="title"/>
          </p:nvPr>
        </p:nvSpPr>
        <p:spPr>
          <a:xfrm>
            <a:off x="315913" y="457200"/>
            <a:ext cx="11066462" cy="1600200"/>
          </a:xfrm>
        </p:spPr>
        <p:txBody>
          <a:bodyPr vert="horz" lIns="91440" tIns="45720" rIns="91440" bIns="45720" rtlCol="0" anchor="t">
            <a:normAutofit/>
          </a:bodyPr>
          <a:lstStyle/>
          <a:p>
            <a:br>
              <a:rPr lang="en-US" dirty="0">
                <a:solidFill>
                  <a:schemeClr val="accent1"/>
                </a:solidFill>
                <a:latin typeface="Arial"/>
                <a:cs typeface="Arial"/>
              </a:rPr>
            </a:br>
            <a:r>
              <a:rPr lang="en-US" dirty="0">
                <a:solidFill>
                  <a:srgbClr val="FFFFFF"/>
                </a:solidFill>
                <a:latin typeface="Arial Black"/>
                <a:cs typeface="Arial"/>
              </a:rPr>
              <a:t>Key rights</a:t>
            </a:r>
            <a:r>
              <a:rPr lang="en-US" dirty="0">
                <a:solidFill>
                  <a:srgbClr val="FFFFFF"/>
                </a:solidFill>
              </a:rPr>
              <a:t> in action</a:t>
            </a:r>
          </a:p>
        </p:txBody>
      </p:sp>
      <p:sp>
        <p:nvSpPr>
          <p:cNvPr id="4" name="Text Placeholder 3">
            <a:extLst>
              <a:ext uri="{FF2B5EF4-FFF2-40B4-BE49-F238E27FC236}">
                <a16:creationId xmlns:a16="http://schemas.microsoft.com/office/drawing/2014/main" id="{117B1D96-6E93-7CE5-A11C-3EE8D49066EF}"/>
              </a:ext>
            </a:extLst>
          </p:cNvPr>
          <p:cNvSpPr>
            <a:spLocks noGrp="1"/>
          </p:cNvSpPr>
          <p:nvPr>
            <p:ph type="body" sz="half" idx="2"/>
          </p:nvPr>
        </p:nvSpPr>
        <p:spPr>
          <a:xfrm>
            <a:off x="313575" y="1870808"/>
            <a:ext cx="11548238" cy="1991596"/>
          </a:xfrm>
        </p:spPr>
        <p:txBody>
          <a:bodyPr vert="horz" lIns="91440" tIns="45720" rIns="91440" bIns="45720" rtlCol="0" anchor="t">
            <a:noAutofit/>
          </a:bodyPr>
          <a:lstStyle/>
          <a:p>
            <a:r>
              <a:rPr lang="en-US" sz="3200" b="1" dirty="0">
                <a:ea typeface="+mn-lt"/>
                <a:cs typeface="+mn-lt"/>
              </a:rPr>
              <a:t>Create:</a:t>
            </a:r>
            <a:r>
              <a:rPr lang="en-US" sz="3200" dirty="0">
                <a:ea typeface="+mn-lt"/>
                <a:cs typeface="+mn-lt"/>
              </a:rPr>
              <a:t> rights cards/icons/posters to map on your rights wall</a:t>
            </a:r>
          </a:p>
          <a:p>
            <a:r>
              <a:rPr lang="en-US" sz="3200" b="1" dirty="0">
                <a:ea typeface="+mn-lt"/>
                <a:cs typeface="+mn-lt"/>
              </a:rPr>
              <a:t>Write:</a:t>
            </a:r>
            <a:r>
              <a:rPr lang="en-US" sz="3200" dirty="0">
                <a:ea typeface="+mn-lt"/>
                <a:cs typeface="+mn-lt"/>
              </a:rPr>
              <a:t> the article number and words to describe the right</a:t>
            </a:r>
            <a:endParaRPr lang="en-US" sz="3200">
              <a:cs typeface="Arial"/>
            </a:endParaRPr>
          </a:p>
          <a:p>
            <a:r>
              <a:rPr lang="en-US" sz="3200" b="1" dirty="0">
                <a:ea typeface="+mn-lt"/>
                <a:cs typeface="+mn-lt"/>
              </a:rPr>
              <a:t>Draw: </a:t>
            </a:r>
            <a:r>
              <a:rPr lang="en-US" sz="3200" dirty="0">
                <a:ea typeface="+mn-lt"/>
                <a:cs typeface="+mn-lt"/>
              </a:rPr>
              <a:t>what it might look like when children enjoy this right</a:t>
            </a:r>
            <a:endParaRPr lang="en-US" sz="3200">
              <a:cs typeface="Arial"/>
            </a:endParaRPr>
          </a:p>
        </p:txBody>
      </p:sp>
      <p:pic>
        <p:nvPicPr>
          <p:cNvPr id="6" name="Picture 5" descr="A drawing of a notebook and pens&#10;&#10;AI-generated content may be incorrect.">
            <a:extLst>
              <a:ext uri="{FF2B5EF4-FFF2-40B4-BE49-F238E27FC236}">
                <a16:creationId xmlns:a16="http://schemas.microsoft.com/office/drawing/2014/main" id="{26BD3139-43D4-C292-A180-1C0587E2270B}"/>
              </a:ext>
            </a:extLst>
          </p:cNvPr>
          <p:cNvPicPr>
            <a:picLocks noChangeAspect="1"/>
          </p:cNvPicPr>
          <p:nvPr/>
        </p:nvPicPr>
        <p:blipFill>
          <a:blip r:embed="rId3"/>
          <a:stretch>
            <a:fillRect/>
          </a:stretch>
        </p:blipFill>
        <p:spPr>
          <a:xfrm>
            <a:off x="4211293" y="3214384"/>
            <a:ext cx="3771853" cy="3888652"/>
          </a:xfrm>
          <a:prstGeom prst="rect">
            <a:avLst/>
          </a:prstGeom>
        </p:spPr>
      </p:pic>
    </p:spTree>
    <p:extLst>
      <p:ext uri="{BB962C8B-B14F-4D97-AF65-F5344CB8AC3E}">
        <p14:creationId xmlns:p14="http://schemas.microsoft.com/office/powerpoint/2010/main" val="20819172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149F6A34-DCAC-273B-4797-63C279186440}"/>
            </a:ext>
          </a:extLst>
        </p:cNvPr>
        <p:cNvGrpSpPr/>
        <p:nvPr/>
      </p:nvGrpSpPr>
      <p:grpSpPr>
        <a:xfrm>
          <a:off x="0" y="0"/>
          <a:ext cx="0" cy="0"/>
          <a:chOff x="0" y="0"/>
          <a:chExt cx="0" cy="0"/>
        </a:xfrm>
      </p:grpSpPr>
      <p:pic>
        <p:nvPicPr>
          <p:cNvPr id="10" name="Picture 9" descr="A clipboard with a pen and paper&#10;&#10;AI-generated content may be incorrect.">
            <a:extLst>
              <a:ext uri="{FF2B5EF4-FFF2-40B4-BE49-F238E27FC236}">
                <a16:creationId xmlns:a16="http://schemas.microsoft.com/office/drawing/2014/main" id="{EECBF467-BF7D-1461-A034-8C65C67E1ADB}"/>
              </a:ext>
            </a:extLst>
          </p:cNvPr>
          <p:cNvPicPr>
            <a:picLocks noChangeAspect="1"/>
          </p:cNvPicPr>
          <p:nvPr/>
        </p:nvPicPr>
        <p:blipFill>
          <a:blip r:embed="rId3"/>
          <a:srcRect l="15551" t="7098" r="16415" b="36624"/>
          <a:stretch>
            <a:fillRect/>
          </a:stretch>
        </p:blipFill>
        <p:spPr>
          <a:xfrm>
            <a:off x="3805162" y="485775"/>
            <a:ext cx="7386774" cy="6375597"/>
          </a:xfrm>
          <a:prstGeom prst="rect">
            <a:avLst/>
          </a:prstGeom>
        </p:spPr>
      </p:pic>
      <p:sp>
        <p:nvSpPr>
          <p:cNvPr id="14" name="Text Placeholder 4">
            <a:extLst>
              <a:ext uri="{FF2B5EF4-FFF2-40B4-BE49-F238E27FC236}">
                <a16:creationId xmlns:a16="http://schemas.microsoft.com/office/drawing/2014/main" id="{2E2B63D1-EDBF-591C-81F2-F5E144A19686}"/>
              </a:ext>
            </a:extLst>
          </p:cNvPr>
          <p:cNvSpPr txBox="1">
            <a:spLocks/>
          </p:cNvSpPr>
          <p:nvPr/>
        </p:nvSpPr>
        <p:spPr>
          <a:xfrm>
            <a:off x="323850" y="2252520"/>
            <a:ext cx="3182968" cy="417904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ea typeface="+mn-lt"/>
                <a:cs typeface="+mn-lt"/>
              </a:rPr>
              <a:t>Imagine you could meet with one of the children we’ve met in this activity. What question would you want to ask them? </a:t>
            </a:r>
            <a:endParaRPr lang="en-US" dirty="0">
              <a:cs typeface="Arial" panose="020B0604020202020204"/>
            </a:endParaRPr>
          </a:p>
          <a:p>
            <a:pPr marL="0" indent="0">
              <a:buNone/>
            </a:pPr>
            <a:r>
              <a:rPr lang="en-US" sz="2000" dirty="0">
                <a:ea typeface="+mn-lt"/>
                <a:cs typeface="+mn-lt"/>
              </a:rPr>
              <a:t>Write one thing you’ve learned about where they live and how they're enjoying their rights even when their country is experiencing conflict. </a:t>
            </a:r>
            <a:endParaRPr lang="en-US" dirty="0">
              <a:cs typeface="Arial" panose="020B0604020202020204"/>
            </a:endParaRPr>
          </a:p>
          <a:p>
            <a:pPr marL="0" indent="0">
              <a:buNone/>
            </a:pPr>
            <a:endParaRPr lang="en-US">
              <a:cs typeface="Arial" panose="020B0604020202020204"/>
            </a:endParaRPr>
          </a:p>
          <a:p>
            <a:pPr marL="0" indent="0">
              <a:buNone/>
            </a:pPr>
            <a:endParaRPr lang="en-US">
              <a:cs typeface="Arial" panose="020B0604020202020204"/>
            </a:endParaRPr>
          </a:p>
        </p:txBody>
      </p:sp>
      <p:sp>
        <p:nvSpPr>
          <p:cNvPr id="18" name="Title 1">
            <a:extLst>
              <a:ext uri="{FF2B5EF4-FFF2-40B4-BE49-F238E27FC236}">
                <a16:creationId xmlns:a16="http://schemas.microsoft.com/office/drawing/2014/main" id="{D669A037-1EEC-F4F0-5E14-5F5A33DB2DD1}"/>
              </a:ext>
            </a:extLst>
          </p:cNvPr>
          <p:cNvSpPr txBox="1">
            <a:spLocks/>
          </p:cNvSpPr>
          <p:nvPr/>
        </p:nvSpPr>
        <p:spPr>
          <a:xfrm>
            <a:off x="325438" y="485775"/>
            <a:ext cx="3179762" cy="1587406"/>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4 </a:t>
            </a:r>
            <a:br>
              <a:rPr lang="en-US" dirty="0">
                <a:latin typeface="Arial"/>
                <a:cs typeface="Arial"/>
              </a:rPr>
            </a:br>
            <a:r>
              <a:rPr lang="en-US" dirty="0">
                <a:latin typeface="Arial Black"/>
                <a:ea typeface="+mj-lt"/>
                <a:cs typeface="Arial"/>
              </a:rPr>
              <a:t>Pause, ponder</a:t>
            </a:r>
            <a:br>
              <a:rPr lang="en-US" dirty="0">
                <a:latin typeface="Arial Black"/>
                <a:ea typeface="+mj-lt"/>
                <a:cs typeface="Arial"/>
              </a:rPr>
            </a:br>
            <a:r>
              <a:rPr lang="en-US" dirty="0">
                <a:latin typeface="Arial Black"/>
                <a:ea typeface="+mj-lt"/>
                <a:cs typeface="Arial"/>
              </a:rPr>
              <a:t>and pop! </a:t>
            </a:r>
            <a:endParaRPr lang="en-US" dirty="0">
              <a:solidFill>
                <a:srgbClr val="000000"/>
              </a:solidFill>
              <a:latin typeface="Arial Black"/>
              <a:ea typeface="+mj-lt"/>
              <a:cs typeface="+mj-lt"/>
            </a:endParaRPr>
          </a:p>
          <a:p>
            <a:endParaRPr lang="en-US" dirty="0">
              <a:cs typeface="Arial"/>
            </a:endParaRPr>
          </a:p>
        </p:txBody>
      </p:sp>
    </p:spTree>
    <p:extLst>
      <p:ext uri="{BB962C8B-B14F-4D97-AF65-F5344CB8AC3E}">
        <p14:creationId xmlns:p14="http://schemas.microsoft.com/office/powerpoint/2010/main" val="3284395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8A5F207-B101-6D06-290C-45F886A041A6}"/>
            </a:ext>
          </a:extLst>
        </p:cNvPr>
        <p:cNvGrpSpPr/>
        <p:nvPr/>
      </p:nvGrpSpPr>
      <p:grpSpPr>
        <a:xfrm>
          <a:off x="0" y="0"/>
          <a:ext cx="0" cy="0"/>
          <a:chOff x="0" y="0"/>
          <a:chExt cx="0" cy="0"/>
        </a:xfrm>
      </p:grpSpPr>
      <p:sp>
        <p:nvSpPr>
          <p:cNvPr id="16" name="Text Placeholder 5">
            <a:extLst>
              <a:ext uri="{FF2B5EF4-FFF2-40B4-BE49-F238E27FC236}">
                <a16:creationId xmlns:a16="http://schemas.microsoft.com/office/drawing/2014/main" id="{51288873-6747-A9D0-ED67-93BDD57755E1}"/>
              </a:ext>
            </a:extLst>
          </p:cNvPr>
          <p:cNvSpPr txBox="1">
            <a:spLocks/>
          </p:cNvSpPr>
          <p:nvPr/>
        </p:nvSpPr>
        <p:spPr>
          <a:xfrm>
            <a:off x="321189" y="1717625"/>
            <a:ext cx="3018311" cy="4281835"/>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US" sz="2000" dirty="0">
                <a:ea typeface="+mn-lt"/>
                <a:cs typeface="+mn-lt"/>
              </a:rPr>
              <a:t>Write a wish or </a:t>
            </a:r>
            <a:br>
              <a:rPr lang="en-US" sz="2000" dirty="0">
                <a:ea typeface="+mn-lt"/>
                <a:cs typeface="+mn-lt"/>
              </a:rPr>
            </a:br>
            <a:r>
              <a:rPr lang="en-US" sz="2000" dirty="0">
                <a:ea typeface="+mn-lt"/>
                <a:cs typeface="+mn-lt"/>
              </a:rPr>
              <a:t>fold a paper crane </a:t>
            </a:r>
            <a:br>
              <a:rPr lang="en-US" sz="2000" dirty="0">
                <a:ea typeface="+mn-lt"/>
                <a:cs typeface="+mn-lt"/>
              </a:rPr>
            </a:br>
            <a:r>
              <a:rPr lang="en-US" sz="2000" dirty="0">
                <a:ea typeface="+mn-lt"/>
                <a:cs typeface="+mn-lt"/>
              </a:rPr>
              <a:t>as a message of peace </a:t>
            </a:r>
            <a:br>
              <a:rPr lang="en-US" sz="2000" dirty="0">
                <a:ea typeface="+mn-lt"/>
                <a:cs typeface="+mn-lt"/>
              </a:rPr>
            </a:br>
            <a:r>
              <a:rPr lang="en-US" sz="2000" dirty="0">
                <a:ea typeface="+mn-lt"/>
                <a:cs typeface="+mn-lt"/>
              </a:rPr>
              <a:t>and hope for children </a:t>
            </a:r>
            <a:br>
              <a:rPr lang="en-US" sz="2000" dirty="0">
                <a:ea typeface="+mn-lt"/>
                <a:cs typeface="+mn-lt"/>
              </a:rPr>
            </a:br>
            <a:r>
              <a:rPr lang="en-US" sz="2000" dirty="0">
                <a:ea typeface="+mn-lt"/>
                <a:cs typeface="+mn-lt"/>
              </a:rPr>
              <a:t>experiencing conflict. </a:t>
            </a:r>
            <a:endParaRPr lang="en-US" dirty="0">
              <a:ea typeface="+mn-lt"/>
              <a:cs typeface="+mn-lt"/>
            </a:endParaRPr>
          </a:p>
          <a:p>
            <a:pPr marL="0" indent="0">
              <a:lnSpc>
                <a:spcPct val="100000"/>
              </a:lnSpc>
              <a:spcBef>
                <a:spcPts val="0"/>
              </a:spcBef>
              <a:buNone/>
            </a:pPr>
            <a:endParaRPr lang="en-US" sz="2000" dirty="0">
              <a:cs typeface="Arial"/>
            </a:endParaRPr>
          </a:p>
        </p:txBody>
      </p:sp>
      <p:sp>
        <p:nvSpPr>
          <p:cNvPr id="18" name="Title 1">
            <a:extLst>
              <a:ext uri="{FF2B5EF4-FFF2-40B4-BE49-F238E27FC236}">
                <a16:creationId xmlns:a16="http://schemas.microsoft.com/office/drawing/2014/main" id="{3FCB5128-7436-D624-48E8-FD75EB58DD59}"/>
              </a:ext>
            </a:extLst>
          </p:cNvPr>
          <p:cNvSpPr txBox="1">
            <a:spLocks/>
          </p:cNvSpPr>
          <p:nvPr/>
        </p:nvSpPr>
        <p:spPr>
          <a:xfrm>
            <a:off x="325438" y="504825"/>
            <a:ext cx="3017838" cy="121919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Black"/>
                <a:ea typeface="+mj-lt"/>
                <a:cs typeface="Arial"/>
              </a:rPr>
              <a:t>Wish</a:t>
            </a:r>
            <a:br>
              <a:rPr lang="en-US" dirty="0">
                <a:latin typeface="Arial Black"/>
                <a:ea typeface="+mj-lt"/>
                <a:cs typeface="Arial"/>
              </a:rPr>
            </a:br>
            <a:r>
              <a:rPr lang="en-US" dirty="0">
                <a:latin typeface="Arial Black"/>
                <a:ea typeface="+mj-lt"/>
                <a:cs typeface="Arial"/>
              </a:rPr>
              <a:t>box</a:t>
            </a:r>
            <a:endParaRPr lang="en-US" dirty="0">
              <a:solidFill>
                <a:srgbClr val="00AEEF"/>
              </a:solidFill>
              <a:latin typeface="Arial Black"/>
              <a:ea typeface="+mj-lt"/>
              <a:cs typeface="Arial"/>
            </a:endParaRPr>
          </a:p>
          <a:p>
            <a:endParaRPr lang="en-US" dirty="0"/>
          </a:p>
        </p:txBody>
      </p:sp>
      <p:pic>
        <p:nvPicPr>
          <p:cNvPr id="4" name="Picture 3" descr="A notebook and pen and ruler&#10;&#10;AI-generated content may be incorrect.">
            <a:extLst>
              <a:ext uri="{FF2B5EF4-FFF2-40B4-BE49-F238E27FC236}">
                <a16:creationId xmlns:a16="http://schemas.microsoft.com/office/drawing/2014/main" id="{CEC675E4-AF14-85C8-8835-CAEC2157A002}"/>
              </a:ext>
            </a:extLst>
          </p:cNvPr>
          <p:cNvPicPr>
            <a:picLocks noChangeAspect="1"/>
          </p:cNvPicPr>
          <p:nvPr/>
        </p:nvPicPr>
        <p:blipFill>
          <a:blip r:embed="rId3"/>
          <a:stretch>
            <a:fillRect/>
          </a:stretch>
        </p:blipFill>
        <p:spPr>
          <a:xfrm>
            <a:off x="323050" y="4972221"/>
            <a:ext cx="1771019" cy="1453377"/>
          </a:xfrm>
          <a:prstGeom prst="rect">
            <a:avLst/>
          </a:prstGeom>
        </p:spPr>
      </p:pic>
      <p:pic>
        <p:nvPicPr>
          <p:cNvPr id="3" name="Picture 2" descr="A blue origami bird on a black background&#10;&#10;AI-generated content may be incorrect.">
            <a:extLst>
              <a:ext uri="{FF2B5EF4-FFF2-40B4-BE49-F238E27FC236}">
                <a16:creationId xmlns:a16="http://schemas.microsoft.com/office/drawing/2014/main" id="{BD9D3F98-37A0-2118-CDFB-A7D5FB4D5634}"/>
              </a:ext>
            </a:extLst>
          </p:cNvPr>
          <p:cNvPicPr>
            <a:picLocks noChangeAspect="1"/>
          </p:cNvPicPr>
          <p:nvPr/>
        </p:nvPicPr>
        <p:blipFill>
          <a:blip r:embed="rId4"/>
          <a:stretch>
            <a:fillRect/>
          </a:stretch>
        </p:blipFill>
        <p:spPr>
          <a:xfrm>
            <a:off x="4677235" y="504825"/>
            <a:ext cx="7142831" cy="5295900"/>
          </a:xfrm>
          <a:prstGeom prst="rect">
            <a:avLst/>
          </a:prstGeom>
        </p:spPr>
      </p:pic>
    </p:spTree>
    <p:extLst>
      <p:ext uri="{BB962C8B-B14F-4D97-AF65-F5344CB8AC3E}">
        <p14:creationId xmlns:p14="http://schemas.microsoft.com/office/powerpoint/2010/main" val="28418908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CF20D-B869-1D7B-0C1A-F0B82157EEBE}"/>
            </a:ext>
          </a:extLst>
        </p:cNvPr>
        <p:cNvGrpSpPr/>
        <p:nvPr/>
      </p:nvGrpSpPr>
      <p:grpSpPr>
        <a:xfrm>
          <a:off x="0" y="0"/>
          <a:ext cx="0" cy="0"/>
          <a:chOff x="0" y="0"/>
          <a:chExt cx="0" cy="0"/>
        </a:xfrm>
      </p:grpSpPr>
      <p:pic>
        <p:nvPicPr>
          <p:cNvPr id="6" name="Picture Placeholder 5" descr="A child in a pink dress holding a book in a classroom&#10;&#10;AI-generated content may be incorrect.">
            <a:extLst>
              <a:ext uri="{FF2B5EF4-FFF2-40B4-BE49-F238E27FC236}">
                <a16:creationId xmlns:a16="http://schemas.microsoft.com/office/drawing/2014/main" id="{89274F90-3D56-EE8D-E919-3B4ED73A8071}"/>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23B8BD63-B771-A93A-752E-589C02535868}"/>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83B20D49-F77B-A4EF-55DF-82C9FF1D816B}"/>
              </a:ext>
            </a:extLst>
          </p:cNvPr>
          <p:cNvSpPr>
            <a:spLocks noGrp="1"/>
          </p:cNvSpPr>
          <p:nvPr>
            <p:ph type="title"/>
          </p:nvPr>
        </p:nvSpPr>
        <p:spPr>
          <a:xfrm>
            <a:off x="99509" y="2068"/>
            <a:ext cx="3274800" cy="6855011"/>
          </a:xfrm>
        </p:spPr>
        <p:txBody>
          <a:bodyPr/>
          <a:lstStyle/>
          <a:p>
            <a:pPr>
              <a:lnSpc>
                <a:spcPct val="100000"/>
              </a:lnSpc>
              <a:spcBef>
                <a:spcPts val="0"/>
              </a:spcBef>
              <a:spcAft>
                <a:spcPts val="100"/>
              </a:spcAft>
            </a:pPr>
            <a:r>
              <a:rPr lang="en-GB" sz="3200" dirty="0">
                <a:latin typeface="Arial"/>
                <a:cs typeface="Arial"/>
              </a:rPr>
              <a:t>Activity 4 </a:t>
            </a:r>
            <a:br>
              <a:rPr lang="en-GB" sz="3200" dirty="0">
                <a:latin typeface="Arial"/>
                <a:cs typeface="Arial"/>
              </a:rPr>
            </a:br>
            <a:r>
              <a:rPr lang="en-US" sz="3200" dirty="0"/>
              <a:t>Education </a:t>
            </a:r>
            <a:br>
              <a:rPr lang="en-US" sz="3200" dirty="0">
                <a:latin typeface="Arial Black"/>
                <a:cs typeface="Arial"/>
              </a:rPr>
            </a:br>
            <a:r>
              <a:rPr lang="en-US" sz="3200" dirty="0">
                <a:latin typeface="Arial Black"/>
                <a:cs typeface="Arial"/>
              </a:rPr>
              <a:t>for everyone</a:t>
            </a:r>
          </a:p>
        </p:txBody>
      </p:sp>
      <p:sp>
        <p:nvSpPr>
          <p:cNvPr id="10" name="Text Placeholder 14">
            <a:extLst>
              <a:ext uri="{FF2B5EF4-FFF2-40B4-BE49-F238E27FC236}">
                <a16:creationId xmlns:a16="http://schemas.microsoft.com/office/drawing/2014/main" id="{48098E13-C46B-76A4-CFC7-3688F348FFD4}"/>
              </a:ext>
            </a:extLst>
          </p:cNvPr>
          <p:cNvSpPr txBox="1">
            <a:spLocks/>
          </p:cNvSpPr>
          <p:nvPr/>
        </p:nvSpPr>
        <p:spPr>
          <a:xfrm>
            <a:off x="8819530" y="6201791"/>
            <a:ext cx="3370794" cy="653238"/>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Noor, 13, studies at the UNICEF learning centre at the </a:t>
            </a:r>
            <a:r>
              <a:rPr lang="en-GB" sz="1100" dirty="0" err="1">
                <a:solidFill>
                  <a:schemeClr val="tx1"/>
                </a:solidFill>
                <a:latin typeface="Arial"/>
                <a:cs typeface="Arial"/>
              </a:rPr>
              <a:t>Rohinga</a:t>
            </a:r>
            <a:r>
              <a:rPr lang="en-GB" sz="1100" dirty="0">
                <a:solidFill>
                  <a:schemeClr val="tx1"/>
                </a:solidFill>
                <a:latin typeface="Arial"/>
                <a:cs typeface="Arial"/>
              </a:rPr>
              <a:t> Refugee camps </a:t>
            </a:r>
            <a:r>
              <a:rPr lang="en-GB" sz="1100" dirty="0">
                <a:solidFill>
                  <a:schemeClr val="tx1"/>
                </a:solidFill>
                <a:latin typeface="Univers LT Pro 55"/>
                <a:cs typeface="Arial"/>
              </a:rPr>
              <a:t>in Bangladesh</a:t>
            </a:r>
            <a:r>
              <a:rPr lang="en-GB" sz="1100" dirty="0">
                <a:solidFill>
                  <a:schemeClr val="tx1"/>
                </a:solidFill>
                <a:latin typeface="Arial"/>
                <a:cs typeface="Arial"/>
              </a:rPr>
              <a:t>.</a:t>
            </a:r>
          </a:p>
          <a:p>
            <a:pPr algn="r"/>
            <a:r>
              <a:rPr lang="en-GB" sz="1100" dirty="0">
                <a:solidFill>
                  <a:schemeClr val="tx1"/>
                </a:solidFill>
                <a:latin typeface="Arial"/>
                <a:cs typeface="Arial"/>
              </a:rPr>
              <a:t>© UNICEF/Kruglinski</a:t>
            </a:r>
            <a:endParaRPr lang="en-GB" sz="1100">
              <a:solidFill>
                <a:schemeClr val="tx1"/>
              </a:solidFill>
              <a:latin typeface="Arial"/>
              <a:cs typeface="Arial"/>
            </a:endParaRPr>
          </a:p>
        </p:txBody>
      </p:sp>
    </p:spTree>
    <p:extLst>
      <p:ext uri="{BB962C8B-B14F-4D97-AF65-F5344CB8AC3E}">
        <p14:creationId xmlns:p14="http://schemas.microsoft.com/office/powerpoint/2010/main" val="10448003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E9970-864A-9B7D-9FF8-B60FE60F1978}"/>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DD1E14D1-BD9B-19CB-3BB9-30B0C5F078A8}"/>
              </a:ext>
            </a:extLst>
          </p:cNvPr>
          <p:cNvSpPr txBox="1">
            <a:spLocks/>
          </p:cNvSpPr>
          <p:nvPr/>
        </p:nvSpPr>
        <p:spPr>
          <a:xfrm>
            <a:off x="315913" y="457200"/>
            <a:ext cx="8932862" cy="9778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dirty="0">
                <a:solidFill>
                  <a:srgbClr val="00AEEF"/>
                </a:solidFill>
                <a:latin typeface="Arial"/>
              </a:rPr>
              <a:t>Part </a:t>
            </a:r>
            <a:r>
              <a:rPr lang="en-US" dirty="0">
                <a:solidFill>
                  <a:srgbClr val="00AEEF"/>
                </a:solidFill>
                <a:latin typeface="Arial"/>
              </a:rPr>
              <a:t>1</a:t>
            </a:r>
            <a:r>
              <a:rPr lang="en-US" sz="3200" dirty="0">
                <a:latin typeface="Arial"/>
                <a:ea typeface="Arial"/>
                <a:cs typeface="Arial"/>
              </a:rPr>
              <a:t>​</a:t>
            </a:r>
            <a:br>
              <a:rPr lang="en-US" sz="3200" dirty="0">
                <a:latin typeface="Arial"/>
                <a:ea typeface="Arial"/>
                <a:cs typeface="Arial"/>
              </a:rPr>
            </a:br>
            <a:r>
              <a:rPr lang="en-US" dirty="0">
                <a:solidFill>
                  <a:srgbClr val="00AEEF"/>
                </a:solidFill>
                <a:latin typeface="Arial Black"/>
              </a:rPr>
              <a:t>Who are rights</a:t>
            </a:r>
            <a:r>
              <a:rPr lang="en-US" dirty="0">
                <a:latin typeface="Arial Black"/>
              </a:rPr>
              <a:t> for?</a:t>
            </a:r>
            <a:r>
              <a:rPr lang="en-US" sz="3200" dirty="0">
                <a:latin typeface="Arial Black"/>
                <a:ea typeface="Arial Black"/>
                <a:cs typeface="Arial Black"/>
              </a:rPr>
              <a:t>​</a:t>
            </a:r>
            <a:endParaRPr lang="en-US" dirty="0"/>
          </a:p>
        </p:txBody>
      </p:sp>
      <p:sp>
        <p:nvSpPr>
          <p:cNvPr id="6" name="Text Placeholder 5">
            <a:extLst>
              <a:ext uri="{FF2B5EF4-FFF2-40B4-BE49-F238E27FC236}">
                <a16:creationId xmlns:a16="http://schemas.microsoft.com/office/drawing/2014/main" id="{F80FDE18-219A-16D1-135A-E94BF24E483B}"/>
              </a:ext>
            </a:extLst>
          </p:cNvPr>
          <p:cNvSpPr>
            <a:spLocks noGrp="1"/>
          </p:cNvSpPr>
          <p:nvPr>
            <p:ph type="body" sz="quarter" idx="14"/>
          </p:nvPr>
        </p:nvSpPr>
        <p:spPr>
          <a:xfrm>
            <a:off x="1701642" y="2035467"/>
            <a:ext cx="3095196" cy="3170165"/>
          </a:xfrm>
        </p:spPr>
        <p:txBody>
          <a:bodyPr vert="horz" lIns="91440" tIns="45720" rIns="91440" bIns="45720" rtlCol="0" anchor="t">
            <a:normAutofit/>
          </a:bodyPr>
          <a:lstStyle/>
          <a:p>
            <a:r>
              <a:rPr lang="en-GB" dirty="0">
                <a:latin typeface="Arial"/>
                <a:ea typeface="+mn-lt"/>
                <a:cs typeface="+mn-lt"/>
              </a:rPr>
              <a:t>Article 1:</a:t>
            </a:r>
            <a:r>
              <a:rPr lang="en-GB" sz="3200" dirty="0">
                <a:latin typeface="Aleo"/>
                <a:ea typeface="+mn-lt"/>
                <a:cs typeface="+mn-lt"/>
              </a:rPr>
              <a:t> </a:t>
            </a:r>
            <a:endParaRPr lang="en-US" sz="3200">
              <a:latin typeface="Aleo"/>
              <a:cs typeface="Arial" panose="020B0604020202020204"/>
            </a:endParaRPr>
          </a:p>
          <a:p>
            <a:r>
              <a:rPr lang="en-GB" sz="3200" dirty="0">
                <a:latin typeface="Aleo"/>
                <a:ea typeface="+mn-lt"/>
                <a:cs typeface="+mn-lt"/>
              </a:rPr>
              <a:t>The UNCRC </a:t>
            </a:r>
            <a:br>
              <a:rPr lang="en-GB" sz="3200" dirty="0">
                <a:latin typeface="Aleo"/>
                <a:ea typeface="+mn-lt"/>
                <a:cs typeface="+mn-lt"/>
              </a:rPr>
            </a:br>
            <a:r>
              <a:rPr lang="en-GB" sz="3200" dirty="0">
                <a:latin typeface="Aleo"/>
                <a:ea typeface="+mn-lt"/>
                <a:cs typeface="+mn-lt"/>
              </a:rPr>
              <a:t>applies to every child. Everyone under the age </a:t>
            </a:r>
            <a:br>
              <a:rPr lang="en-GB" sz="3200" dirty="0">
                <a:latin typeface="Aleo"/>
                <a:ea typeface="+mn-lt"/>
                <a:cs typeface="+mn-lt"/>
              </a:rPr>
            </a:br>
            <a:r>
              <a:rPr lang="en-GB" sz="3200" dirty="0">
                <a:latin typeface="Aleo"/>
                <a:ea typeface="+mn-lt"/>
                <a:cs typeface="+mn-lt"/>
              </a:rPr>
              <a:t>of 18. </a:t>
            </a:r>
            <a:endParaRPr lang="en-US" sz="3200" dirty="0">
              <a:latin typeface="Aleo"/>
              <a:ea typeface="+mn-lt"/>
              <a:cs typeface="+mn-lt"/>
            </a:endParaRPr>
          </a:p>
        </p:txBody>
      </p:sp>
      <p:pic>
        <p:nvPicPr>
          <p:cNvPr id="7" name="Picture 6" descr="A yellow sign with a person and a circle&#10;&#10;AI-generated content may be incorrect.">
            <a:extLst>
              <a:ext uri="{FF2B5EF4-FFF2-40B4-BE49-F238E27FC236}">
                <a16:creationId xmlns:a16="http://schemas.microsoft.com/office/drawing/2014/main" id="{1DB19904-4A72-3EBA-95A8-E26696DDA35C}"/>
              </a:ext>
            </a:extLst>
          </p:cNvPr>
          <p:cNvPicPr>
            <a:picLocks noChangeAspect="1"/>
          </p:cNvPicPr>
          <p:nvPr/>
        </p:nvPicPr>
        <p:blipFill>
          <a:blip r:embed="rId3"/>
          <a:stretch>
            <a:fillRect/>
          </a:stretch>
        </p:blipFill>
        <p:spPr>
          <a:xfrm>
            <a:off x="458178" y="2228850"/>
            <a:ext cx="1112469" cy="1485900"/>
          </a:xfrm>
          <a:prstGeom prst="rect">
            <a:avLst/>
          </a:prstGeom>
        </p:spPr>
      </p:pic>
      <p:pic>
        <p:nvPicPr>
          <p:cNvPr id="8" name="Picture 7" descr="A sign with two people on it&#10;&#10;AI-generated content may be incorrect.">
            <a:extLst>
              <a:ext uri="{FF2B5EF4-FFF2-40B4-BE49-F238E27FC236}">
                <a16:creationId xmlns:a16="http://schemas.microsoft.com/office/drawing/2014/main" id="{BC87553F-E5F5-E13A-45AF-E96E7C2CBE6A}"/>
              </a:ext>
            </a:extLst>
          </p:cNvPr>
          <p:cNvPicPr>
            <a:picLocks noChangeAspect="1"/>
          </p:cNvPicPr>
          <p:nvPr/>
        </p:nvPicPr>
        <p:blipFill>
          <a:blip r:embed="rId4"/>
          <a:stretch>
            <a:fillRect/>
          </a:stretch>
        </p:blipFill>
        <p:spPr>
          <a:xfrm>
            <a:off x="5317647" y="2231141"/>
            <a:ext cx="1109031" cy="1481317"/>
          </a:xfrm>
          <a:prstGeom prst="rect">
            <a:avLst/>
          </a:prstGeom>
        </p:spPr>
      </p:pic>
      <p:sp>
        <p:nvSpPr>
          <p:cNvPr id="11" name="Text Placeholder 5">
            <a:extLst>
              <a:ext uri="{FF2B5EF4-FFF2-40B4-BE49-F238E27FC236}">
                <a16:creationId xmlns:a16="http://schemas.microsoft.com/office/drawing/2014/main" id="{899DE42A-8BC6-D1FA-A443-7CCCCFF27305}"/>
              </a:ext>
            </a:extLst>
          </p:cNvPr>
          <p:cNvSpPr txBox="1">
            <a:spLocks/>
          </p:cNvSpPr>
          <p:nvPr/>
        </p:nvSpPr>
        <p:spPr>
          <a:xfrm>
            <a:off x="6549867" y="2035467"/>
            <a:ext cx="5133546" cy="401789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a:ea typeface="+mn-lt"/>
                <a:cs typeface="+mn-lt"/>
              </a:rPr>
              <a:t>Article 2:</a:t>
            </a:r>
            <a:r>
              <a:rPr lang="en-GB" sz="3200" dirty="0">
                <a:latin typeface="Aleo"/>
                <a:ea typeface="+mn-lt"/>
                <a:cs typeface="+mn-lt"/>
              </a:rPr>
              <a:t> </a:t>
            </a:r>
            <a:endParaRPr lang="en-US" sz="3200">
              <a:latin typeface="Aleo"/>
              <a:cs typeface="Arial" panose="020B0604020202020204"/>
            </a:endParaRPr>
          </a:p>
          <a:p>
            <a:r>
              <a:rPr lang="en-GB" sz="3200" dirty="0">
                <a:latin typeface="Aleo"/>
                <a:ea typeface="+mn-lt"/>
                <a:cs typeface="+mn-lt"/>
              </a:rPr>
              <a:t>Every child has rights </a:t>
            </a:r>
            <a:br>
              <a:rPr lang="en-GB" sz="3200" dirty="0">
                <a:latin typeface="Aleo"/>
                <a:ea typeface="+mn-lt"/>
                <a:cs typeface="+mn-lt"/>
              </a:rPr>
            </a:br>
            <a:r>
              <a:rPr lang="en-GB" sz="3200" dirty="0">
                <a:latin typeface="Aleo"/>
                <a:ea typeface="+mn-lt"/>
                <a:cs typeface="+mn-lt"/>
              </a:rPr>
              <a:t>without discrimination. </a:t>
            </a:r>
            <a:br>
              <a:rPr lang="en-GB" sz="3200" dirty="0">
                <a:latin typeface="Aleo"/>
                <a:ea typeface="+mn-lt"/>
                <a:cs typeface="+mn-lt"/>
              </a:rPr>
            </a:br>
            <a:r>
              <a:rPr lang="en-GB" sz="3200" dirty="0">
                <a:latin typeface="Aleo"/>
                <a:ea typeface="+mn-lt"/>
                <a:cs typeface="+mn-lt"/>
              </a:rPr>
              <a:t>That means regardless of </a:t>
            </a:r>
            <a:br>
              <a:rPr lang="en-GB" sz="3200" dirty="0">
                <a:latin typeface="Aleo"/>
                <a:ea typeface="+mn-lt"/>
                <a:cs typeface="+mn-lt"/>
              </a:rPr>
            </a:br>
            <a:r>
              <a:rPr lang="en-GB" sz="3200" dirty="0">
                <a:latin typeface="Aleo"/>
                <a:ea typeface="+mn-lt"/>
                <a:cs typeface="+mn-lt"/>
              </a:rPr>
              <a:t>their race, language, </a:t>
            </a:r>
            <a:br>
              <a:rPr lang="en-GB" sz="3200" dirty="0">
                <a:latin typeface="Aleo"/>
                <a:ea typeface="+mn-lt"/>
                <a:cs typeface="+mn-lt"/>
              </a:rPr>
            </a:br>
            <a:r>
              <a:rPr lang="en-GB" sz="3200" dirty="0">
                <a:latin typeface="Aleo"/>
                <a:ea typeface="+mn-lt"/>
                <a:cs typeface="+mn-lt"/>
              </a:rPr>
              <a:t>religion, gender, disability, </a:t>
            </a:r>
            <a:br>
              <a:rPr lang="en-GB" sz="3200" dirty="0">
                <a:latin typeface="Aleo"/>
                <a:ea typeface="+mn-lt"/>
                <a:cs typeface="+mn-lt"/>
              </a:rPr>
            </a:br>
            <a:r>
              <a:rPr lang="en-GB" sz="3200" dirty="0">
                <a:latin typeface="Aleo"/>
                <a:ea typeface="+mn-lt"/>
                <a:cs typeface="+mn-lt"/>
              </a:rPr>
              <a:t>wealth, where they live, </a:t>
            </a:r>
            <a:br>
              <a:rPr lang="en-GB" sz="3200" dirty="0">
                <a:latin typeface="Aleo"/>
                <a:ea typeface="+mn-lt"/>
                <a:cs typeface="+mn-lt"/>
              </a:rPr>
            </a:br>
            <a:r>
              <a:rPr lang="en-GB" sz="3200" dirty="0">
                <a:latin typeface="Aleo"/>
                <a:ea typeface="+mn-lt"/>
                <a:cs typeface="+mn-lt"/>
              </a:rPr>
              <a:t>or any other characteristic. </a:t>
            </a:r>
            <a:endParaRPr lang="en-US">
              <a:latin typeface="Aleo"/>
              <a:ea typeface="+mn-lt"/>
              <a:cs typeface="+mn-lt"/>
            </a:endParaRPr>
          </a:p>
        </p:txBody>
      </p:sp>
    </p:spTree>
    <p:extLst>
      <p:ext uri="{BB962C8B-B14F-4D97-AF65-F5344CB8AC3E}">
        <p14:creationId xmlns:p14="http://schemas.microsoft.com/office/powerpoint/2010/main" val="12812046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26462-34B1-0AC9-82D9-6DBC073DDF01}"/>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90DF32AD-091C-6450-647B-A4E2F1F314E3}"/>
              </a:ext>
            </a:extLst>
          </p:cNvPr>
          <p:cNvSpPr txBox="1">
            <a:spLocks/>
          </p:cNvSpPr>
          <p:nvPr/>
        </p:nvSpPr>
        <p:spPr>
          <a:xfrm>
            <a:off x="315913" y="457200"/>
            <a:ext cx="3760787" cy="35590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dirty="0">
                <a:solidFill>
                  <a:srgbClr val="00AEEF"/>
                </a:solidFill>
                <a:latin typeface="Arial"/>
              </a:rPr>
              <a:t>Part </a:t>
            </a:r>
            <a:r>
              <a:rPr lang="en-US" dirty="0">
                <a:solidFill>
                  <a:srgbClr val="00AEEF"/>
                </a:solidFill>
                <a:latin typeface="Arial"/>
              </a:rPr>
              <a:t>2</a:t>
            </a:r>
            <a:r>
              <a:rPr lang="en-US" sz="3200" dirty="0">
                <a:latin typeface="Arial"/>
                <a:ea typeface="Arial"/>
                <a:cs typeface="Arial"/>
              </a:rPr>
              <a:t>​</a:t>
            </a:r>
            <a:br>
              <a:rPr lang="en-US" sz="3200" dirty="0">
                <a:latin typeface="Arial"/>
                <a:ea typeface="Arial"/>
                <a:cs typeface="Arial"/>
              </a:rPr>
            </a:br>
            <a:r>
              <a:rPr lang="en-US" dirty="0">
                <a:solidFill>
                  <a:srgbClr val="00AEEF"/>
                </a:solidFill>
                <a:latin typeface="Arial Black"/>
              </a:rPr>
              <a:t>Unstoppable </a:t>
            </a:r>
            <a:br>
              <a:rPr lang="en-US" dirty="0">
                <a:solidFill>
                  <a:srgbClr val="00AEEF"/>
                </a:solidFill>
                <a:latin typeface="Arial Black"/>
              </a:rPr>
            </a:br>
            <a:r>
              <a:rPr lang="en-US" dirty="0">
                <a:solidFill>
                  <a:srgbClr val="00AEEF"/>
                </a:solidFill>
                <a:latin typeface="Arial Black"/>
              </a:rPr>
              <a:t>children</a:t>
            </a:r>
            <a:endParaRPr lang="en-US" dirty="0"/>
          </a:p>
        </p:txBody>
      </p:sp>
      <p:pic>
        <p:nvPicPr>
          <p:cNvPr id="4" name="Picture 3">
            <a:extLst>
              <a:ext uri="{FF2B5EF4-FFF2-40B4-BE49-F238E27FC236}">
                <a16:creationId xmlns:a16="http://schemas.microsoft.com/office/drawing/2014/main" id="{8BE8565C-7E42-9467-C613-7FEB8B18FA5A}"/>
              </a:ext>
            </a:extLst>
          </p:cNvPr>
          <p:cNvPicPr>
            <a:picLocks noChangeAspect="1"/>
          </p:cNvPicPr>
          <p:nvPr/>
        </p:nvPicPr>
        <p:blipFill>
          <a:blip r:embed="rId3"/>
          <a:stretch>
            <a:fillRect/>
          </a:stretch>
        </p:blipFill>
        <p:spPr>
          <a:xfrm>
            <a:off x="4306465" y="0"/>
            <a:ext cx="3579070" cy="6858000"/>
          </a:xfrm>
          <a:prstGeom prst="rect">
            <a:avLst/>
          </a:prstGeom>
        </p:spPr>
      </p:pic>
    </p:spTree>
    <p:extLst>
      <p:ext uri="{BB962C8B-B14F-4D97-AF65-F5344CB8AC3E}">
        <p14:creationId xmlns:p14="http://schemas.microsoft.com/office/powerpoint/2010/main" val="11187151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4753FC-6F22-E3D5-42AC-A0C235BF1B8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89FF289-B5C8-46C6-E2F5-581F590ADBD0}"/>
              </a:ext>
            </a:extLst>
          </p:cNvPr>
          <p:cNvSpPr>
            <a:spLocks noGrp="1"/>
          </p:cNvSpPr>
          <p:nvPr>
            <p:ph type="body" sz="quarter" idx="15"/>
          </p:nvPr>
        </p:nvSpPr>
        <p:spPr>
          <a:xfrm>
            <a:off x="368386" y="5363691"/>
            <a:ext cx="5105743" cy="1391877"/>
          </a:xfrm>
        </p:spPr>
        <p:txBody>
          <a:bodyPr vert="horz" lIns="91440" tIns="45720" rIns="91440" bIns="45720" rtlCol="0" anchor="t">
            <a:normAutofit/>
          </a:bodyPr>
          <a:lstStyle/>
          <a:p>
            <a:r>
              <a:rPr lang="en-US" dirty="0">
                <a:ea typeface="+mn-lt"/>
                <a:cs typeface="+mn-lt"/>
              </a:rPr>
              <a:t>Unstoppable Tawhida and Tania, </a:t>
            </a:r>
            <a:br>
              <a:rPr lang="en-US" dirty="0">
                <a:ea typeface="+mn-lt"/>
                <a:cs typeface="+mn-lt"/>
              </a:rPr>
            </a:br>
            <a:r>
              <a:rPr lang="en-US" dirty="0">
                <a:ea typeface="+mn-lt"/>
                <a:cs typeface="+mn-lt"/>
              </a:rPr>
              <a:t>both age 12, </a:t>
            </a:r>
            <a:r>
              <a:rPr lang="en-US" dirty="0" err="1">
                <a:ea typeface="+mn-lt"/>
                <a:cs typeface="+mn-lt"/>
              </a:rPr>
              <a:t>Shantiganj</a:t>
            </a:r>
            <a:r>
              <a:rPr lang="en-US" dirty="0">
                <a:ea typeface="+mn-lt"/>
                <a:cs typeface="+mn-lt"/>
              </a:rPr>
              <a:t> sub-district </a:t>
            </a:r>
            <a:br>
              <a:rPr lang="en-US" dirty="0">
                <a:ea typeface="+mn-lt"/>
                <a:cs typeface="+mn-lt"/>
              </a:rPr>
            </a:br>
            <a:r>
              <a:rPr lang="en-US" dirty="0">
                <a:ea typeface="+mn-lt"/>
                <a:cs typeface="+mn-lt"/>
              </a:rPr>
              <a:t>in Sylhet, Bangladesh </a:t>
            </a:r>
            <a:endParaRPr lang="en-US" dirty="0"/>
          </a:p>
        </p:txBody>
      </p:sp>
      <p:sp>
        <p:nvSpPr>
          <p:cNvPr id="6" name="Text Placeholder 5">
            <a:extLst>
              <a:ext uri="{FF2B5EF4-FFF2-40B4-BE49-F238E27FC236}">
                <a16:creationId xmlns:a16="http://schemas.microsoft.com/office/drawing/2014/main" id="{F539C0FE-755C-E361-9730-856097E7559B}"/>
              </a:ext>
            </a:extLst>
          </p:cNvPr>
          <p:cNvSpPr>
            <a:spLocks noGrp="1"/>
          </p:cNvSpPr>
          <p:nvPr>
            <p:ph type="body" sz="quarter" idx="14"/>
          </p:nvPr>
        </p:nvSpPr>
        <p:spPr>
          <a:xfrm>
            <a:off x="368142" y="530517"/>
            <a:ext cx="4619196" cy="4932290"/>
          </a:xfrm>
        </p:spPr>
        <p:txBody>
          <a:bodyPr vert="horz" lIns="91440" tIns="45720" rIns="91440" bIns="45720" rtlCol="0" anchor="t">
            <a:noAutofit/>
          </a:bodyPr>
          <a:lstStyle/>
          <a:p>
            <a:r>
              <a:rPr lang="en-GB" sz="3600" dirty="0">
                <a:latin typeface="Aleo"/>
              </a:rPr>
              <a:t>Tawhida and Tania are on their way to the learning centre. Tania aspires to become a teacher, while Tawhida dreams of a future </a:t>
            </a:r>
            <a:br>
              <a:rPr lang="en-GB" sz="3600" dirty="0">
                <a:latin typeface="Aleo"/>
              </a:rPr>
            </a:br>
            <a:r>
              <a:rPr lang="en-GB" sz="3600" dirty="0">
                <a:latin typeface="Aleo"/>
              </a:rPr>
              <a:t>as a doctor. </a:t>
            </a:r>
            <a:endParaRPr lang="en-US" sz="3600"/>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19F659D-BC10-5048-1A00-74796226756B}"/>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619F659D-BC10-5048-1A00-74796226756B}"/>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A4CB06BB-3B6A-1928-038C-E6E9B60FEE40}"/>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A4CB06BB-3B6A-1928-038C-E6E9B60FEE40}"/>
                  </a:ext>
                </a:extLst>
              </p:cNvPr>
              <p:cNvPicPr/>
              <p:nvPr/>
            </p:nvPicPr>
            <p:blipFill>
              <a:blip r:embed="rId6"/>
              <a:stretch>
                <a:fillRect/>
              </a:stretch>
            </p:blipFill>
            <p:spPr>
              <a:xfrm>
                <a:off x="1310045" y="5595633"/>
                <a:ext cx="207896" cy="240258"/>
              </a:xfrm>
              <a:prstGeom prst="rect">
                <a:avLst/>
              </a:prstGeom>
            </p:spPr>
          </p:pic>
        </mc:Fallback>
      </mc:AlternateContent>
      <p:pic>
        <p:nvPicPr>
          <p:cNvPr id="5" name="Picture 4" descr="A group of girls on a boat&#10;&#10;AI-generated content may be incorrect.">
            <a:extLst>
              <a:ext uri="{FF2B5EF4-FFF2-40B4-BE49-F238E27FC236}">
                <a16:creationId xmlns:a16="http://schemas.microsoft.com/office/drawing/2014/main" id="{495DC19D-EF25-0982-A9B5-A998E5A769D3}"/>
              </a:ext>
            </a:extLst>
          </p:cNvPr>
          <p:cNvPicPr>
            <a:picLocks noChangeAspect="1"/>
          </p:cNvPicPr>
          <p:nvPr/>
        </p:nvPicPr>
        <p:blipFill>
          <a:blip r:embed="rId7"/>
          <a:srcRect l="15473" r="13037" b="1369"/>
          <a:stretch>
            <a:fillRect/>
          </a:stretch>
        </p:blipFill>
        <p:spPr>
          <a:xfrm>
            <a:off x="5229225" y="0"/>
            <a:ext cx="6962785" cy="6859761"/>
          </a:xfrm>
          <a:prstGeom prst="rect">
            <a:avLst/>
          </a:prstGeom>
        </p:spPr>
      </p:pic>
      <mc:AlternateContent xmlns:mc="http://schemas.openxmlformats.org/markup-compatibility/2006" xmlns:p14="http://schemas.microsoft.com/office/powerpoint/2010/main">
        <mc:Choice Requires="p14">
          <p:contentPart p14:bwMode="auto" r:id="rId8">
            <p14:nvContentPartPr>
              <p14:cNvPr id="7" name="Ink 6">
                <a:extLst>
                  <a:ext uri="{FF2B5EF4-FFF2-40B4-BE49-F238E27FC236}">
                    <a16:creationId xmlns:a16="http://schemas.microsoft.com/office/drawing/2014/main" id="{3D6A1C50-6BCB-493F-CAB9-5A2462F25567}"/>
                  </a:ext>
                </a:extLst>
              </p14:cNvPr>
              <p14:cNvContentPartPr/>
              <p14:nvPr/>
            </p14:nvContentPartPr>
            <p14:xfrm>
              <a:off x="2223375" y="5750835"/>
              <a:ext cx="14941" cy="14941"/>
            </p14:xfrm>
          </p:contentPart>
        </mc:Choice>
        <mc:Fallback xmlns="">
          <p:pic>
            <p:nvPicPr>
              <p:cNvPr id="7" name="Ink 6">
                <a:extLst>
                  <a:ext uri="{FF2B5EF4-FFF2-40B4-BE49-F238E27FC236}">
                    <a16:creationId xmlns:a16="http://schemas.microsoft.com/office/drawing/2014/main" id="{3D6A1C50-6BCB-493F-CAB9-5A2462F25567}"/>
                  </a:ext>
                </a:extLst>
              </p:cNvPr>
              <p:cNvPicPr/>
              <p:nvPr/>
            </p:nvPicPr>
            <p:blipFill>
              <a:blip r:embed="rId9"/>
              <a:stretch>
                <a:fillRect/>
              </a:stretch>
            </p:blipFill>
            <p:spPr>
              <a:xfrm>
                <a:off x="1476325" y="5018726"/>
                <a:ext cx="1494100" cy="1494100"/>
              </a:xfrm>
              <a:prstGeom prst="rect">
                <a:avLst/>
              </a:prstGeom>
            </p:spPr>
          </p:pic>
        </mc:Fallback>
      </mc:AlternateContent>
      <p:sp>
        <p:nvSpPr>
          <p:cNvPr id="8" name="TextBox 7">
            <a:extLst>
              <a:ext uri="{FF2B5EF4-FFF2-40B4-BE49-F238E27FC236}">
                <a16:creationId xmlns:a16="http://schemas.microsoft.com/office/drawing/2014/main" id="{7A7E4F92-451A-D7BF-477A-AB7B8626E01F}"/>
              </a:ext>
            </a:extLst>
          </p:cNvPr>
          <p:cNvSpPr txBox="1"/>
          <p:nvPr/>
        </p:nvSpPr>
        <p:spPr>
          <a:xfrm>
            <a:off x="10936941" y="6566647"/>
            <a:ext cx="1255059"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latin typeface="Arial"/>
                <a:ea typeface="Arial"/>
                <a:cs typeface="Arial"/>
              </a:rPr>
              <a:t>©</a:t>
            </a:r>
            <a:r>
              <a:rPr lang="en-US" sz="1100" i="0" dirty="0">
                <a:latin typeface="Arial"/>
                <a:ea typeface="Arial"/>
                <a:cs typeface="Arial"/>
              </a:rPr>
              <a:t>UNICEF/</a:t>
            </a:r>
            <a:r>
              <a:rPr lang="en-US" sz="1100" i="0" dirty="0" err="1">
                <a:latin typeface="Arial"/>
                <a:ea typeface="Arial"/>
                <a:cs typeface="Arial"/>
              </a:rPr>
              <a:t>Himu</a:t>
            </a:r>
            <a:endParaRPr lang="en-US" sz="1100" dirty="0" err="1">
              <a:cs typeface="Arial"/>
            </a:endParaRPr>
          </a:p>
        </p:txBody>
      </p:sp>
    </p:spTree>
    <p:extLst>
      <p:ext uri="{BB962C8B-B14F-4D97-AF65-F5344CB8AC3E}">
        <p14:creationId xmlns:p14="http://schemas.microsoft.com/office/powerpoint/2010/main" val="15434088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39F41-47C6-85A7-DC89-E860CFC4B07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1808157-87C5-89B8-09A3-87A3FBAA8310}"/>
              </a:ext>
            </a:extLst>
          </p:cNvPr>
          <p:cNvSpPr>
            <a:spLocks noGrp="1"/>
          </p:cNvSpPr>
          <p:nvPr>
            <p:ph type="body" sz="quarter" idx="15"/>
          </p:nvPr>
        </p:nvSpPr>
        <p:spPr>
          <a:xfrm>
            <a:off x="368386" y="5363691"/>
            <a:ext cx="5105743" cy="1391877"/>
          </a:xfrm>
        </p:spPr>
        <p:txBody>
          <a:bodyPr vert="horz" lIns="91440" tIns="45720" rIns="91440" bIns="45720" rtlCol="0" anchor="t">
            <a:normAutofit/>
          </a:bodyPr>
          <a:lstStyle/>
          <a:p>
            <a:r>
              <a:rPr lang="en-US" dirty="0">
                <a:ea typeface="+mn-lt"/>
                <a:cs typeface="+mn-lt"/>
              </a:rPr>
              <a:t>Unstoppable Farzana, age 12, </a:t>
            </a:r>
            <a:br>
              <a:rPr lang="en-US" dirty="0">
                <a:ea typeface="+mn-lt"/>
                <a:cs typeface="+mn-lt"/>
              </a:rPr>
            </a:br>
            <a:r>
              <a:rPr lang="en-US" dirty="0">
                <a:ea typeface="+mn-lt"/>
                <a:cs typeface="+mn-lt"/>
              </a:rPr>
              <a:t>Pakistan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BCA42A89-40D1-6CDC-9837-21F7ADB73D47}"/>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BCA42A89-40D1-6CDC-9837-21F7ADB73D47}"/>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C6E33181-B9E3-0C63-290A-209A255EE94C}"/>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C6E33181-B9E3-0C63-290A-209A255EE94C}"/>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873567EF-3862-774F-4AD3-CE7A01840BF0}"/>
              </a:ext>
            </a:extLst>
          </p:cNvPr>
          <p:cNvSpPr>
            <a:spLocks noGrp="1"/>
          </p:cNvSpPr>
          <p:nvPr>
            <p:ph type="body" sz="quarter" idx="14"/>
          </p:nvPr>
        </p:nvSpPr>
        <p:spPr>
          <a:xfrm>
            <a:off x="368142" y="530517"/>
            <a:ext cx="4866846" cy="4932290"/>
          </a:xfrm>
        </p:spPr>
        <p:txBody>
          <a:bodyPr vert="horz" lIns="91440" tIns="45720" rIns="91440" bIns="45720" rtlCol="0" anchor="t">
            <a:noAutofit/>
          </a:bodyPr>
          <a:lstStyle/>
          <a:p>
            <a:r>
              <a:rPr lang="en-GB" sz="3200" dirty="0">
                <a:latin typeface="Aleo"/>
              </a:rPr>
              <a:t>“I’m happy,” Farzana says now that the new water pump is just five minutes from her home. </a:t>
            </a:r>
            <a:endParaRPr lang="en-GB" sz="3200"/>
          </a:p>
          <a:p>
            <a:r>
              <a:rPr lang="en-GB" sz="3200" dirty="0">
                <a:latin typeface="Aleo"/>
              </a:rPr>
              <a:t>“It saves time and now I can go to school and be with my friends. I like games, playing football and learning Sindhi.” </a:t>
            </a:r>
            <a:endParaRPr lang="en-US" sz="3200"/>
          </a:p>
        </p:txBody>
      </p:sp>
      <p:pic>
        <p:nvPicPr>
          <p:cNvPr id="7" name="Picture 6" descr="UNI535328">
            <a:extLst>
              <a:ext uri="{FF2B5EF4-FFF2-40B4-BE49-F238E27FC236}">
                <a16:creationId xmlns:a16="http://schemas.microsoft.com/office/drawing/2014/main" id="{FEC5A64F-14E0-EFE7-377F-21257483D09E}"/>
              </a:ext>
            </a:extLst>
          </p:cNvPr>
          <p:cNvPicPr>
            <a:picLocks noChangeAspect="1"/>
          </p:cNvPicPr>
          <p:nvPr/>
        </p:nvPicPr>
        <p:blipFill>
          <a:blip r:embed="rId7"/>
          <a:srcRect l="33352" t="5956" r="6485"/>
          <a:stretch>
            <a:fillRect/>
          </a:stretch>
        </p:blipFill>
        <p:spPr>
          <a:xfrm>
            <a:off x="5591636" y="-4762"/>
            <a:ext cx="6596803" cy="6867526"/>
          </a:xfrm>
          <a:prstGeom prst="rect">
            <a:avLst/>
          </a:prstGeom>
        </p:spPr>
      </p:pic>
      <p:sp>
        <p:nvSpPr>
          <p:cNvPr id="5" name="TextBox 4">
            <a:extLst>
              <a:ext uri="{FF2B5EF4-FFF2-40B4-BE49-F238E27FC236}">
                <a16:creationId xmlns:a16="http://schemas.microsoft.com/office/drawing/2014/main" id="{E63079EE-A96D-3ED8-DFEE-C08CB3CB2BB3}"/>
              </a:ext>
            </a:extLst>
          </p:cNvPr>
          <p:cNvSpPr txBox="1"/>
          <p:nvPr/>
        </p:nvSpPr>
        <p:spPr>
          <a:xfrm>
            <a:off x="9756587" y="6596530"/>
            <a:ext cx="2435414"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dirty="0"/>
              <a:t>©UNICEF/Pakistan/</a:t>
            </a:r>
            <a:r>
              <a:rPr lang="en-US" sz="1100" dirty="0" err="1"/>
              <a:t>Saiyna</a:t>
            </a:r>
            <a:r>
              <a:rPr lang="en-US" sz="1100" dirty="0"/>
              <a:t> Bashir</a:t>
            </a:r>
            <a:endParaRPr lang="en-US" sz="1100" dirty="0">
              <a:cs typeface="Arial"/>
            </a:endParaRPr>
          </a:p>
        </p:txBody>
      </p:sp>
    </p:spTree>
    <p:extLst>
      <p:ext uri="{BB962C8B-B14F-4D97-AF65-F5344CB8AC3E}">
        <p14:creationId xmlns:p14="http://schemas.microsoft.com/office/powerpoint/2010/main" val="31684113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D9EC2-7B3A-54F4-3B69-1639810AEC7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C801639-BA3F-9C6E-C7F8-B6C47CEB993D}"/>
              </a:ext>
            </a:extLst>
          </p:cNvPr>
          <p:cNvSpPr>
            <a:spLocks noGrp="1"/>
          </p:cNvSpPr>
          <p:nvPr>
            <p:ph type="body" sz="quarter" idx="15"/>
          </p:nvPr>
        </p:nvSpPr>
        <p:spPr>
          <a:xfrm>
            <a:off x="368386" y="4944591"/>
            <a:ext cx="4086568" cy="1363302"/>
          </a:xfrm>
        </p:spPr>
        <p:txBody>
          <a:bodyPr vert="horz" lIns="91440" tIns="45720" rIns="91440" bIns="45720" rtlCol="0" anchor="t">
            <a:normAutofit/>
          </a:bodyPr>
          <a:lstStyle/>
          <a:p>
            <a:r>
              <a:rPr lang="en-US" dirty="0">
                <a:ea typeface="+mn-lt"/>
                <a:cs typeface="+mn-lt"/>
              </a:rPr>
              <a:t>Unstoppable Cristel Ana, </a:t>
            </a:r>
            <a:br>
              <a:rPr lang="en-US" dirty="0">
                <a:ea typeface="+mn-lt"/>
                <a:cs typeface="+mn-lt"/>
              </a:rPr>
            </a:br>
            <a:r>
              <a:rPr lang="en-US" dirty="0">
                <a:ea typeface="+mn-lt"/>
                <a:cs typeface="+mn-lt"/>
              </a:rPr>
              <a:t>Libres, Guerrero, Mexico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105FE3E5-990C-17D0-9ABE-DACA378D6188}"/>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105FE3E5-990C-17D0-9ABE-DACA378D6188}"/>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963102B0-EEF7-26EF-669B-27E4A80BA989}"/>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963102B0-EEF7-26EF-669B-27E4A80BA989}"/>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A91815B3-134B-CD80-9615-331F1098CA25}"/>
              </a:ext>
            </a:extLst>
          </p:cNvPr>
          <p:cNvSpPr>
            <a:spLocks noGrp="1"/>
          </p:cNvSpPr>
          <p:nvPr>
            <p:ph type="body" sz="quarter" idx="14"/>
          </p:nvPr>
        </p:nvSpPr>
        <p:spPr>
          <a:xfrm>
            <a:off x="368142" y="530517"/>
            <a:ext cx="4304871" cy="4170290"/>
          </a:xfrm>
        </p:spPr>
        <p:txBody>
          <a:bodyPr vert="horz" lIns="91440" tIns="45720" rIns="91440" bIns="45720" rtlCol="0" anchor="t">
            <a:noAutofit/>
          </a:bodyPr>
          <a:lstStyle/>
          <a:p>
            <a:r>
              <a:rPr lang="en-GB" sz="4400" dirty="0">
                <a:latin typeface="Aleo"/>
              </a:rPr>
              <a:t>Learning in </a:t>
            </a:r>
            <a:br>
              <a:rPr lang="en-GB" sz="4400" dirty="0">
                <a:latin typeface="Aleo"/>
              </a:rPr>
            </a:br>
            <a:r>
              <a:rPr lang="en-GB" sz="4400" dirty="0">
                <a:latin typeface="Aleo"/>
              </a:rPr>
              <a:t>your own </a:t>
            </a:r>
            <a:br>
              <a:rPr lang="en-GB" sz="4400" dirty="0">
                <a:latin typeface="Aleo"/>
              </a:rPr>
            </a:br>
            <a:r>
              <a:rPr lang="en-GB" sz="4400" dirty="0">
                <a:latin typeface="Aleo"/>
              </a:rPr>
              <a:t>language is </a:t>
            </a:r>
            <a:br>
              <a:rPr lang="en-GB" sz="4400" dirty="0">
                <a:latin typeface="Aleo"/>
              </a:rPr>
            </a:br>
            <a:r>
              <a:rPr lang="en-GB" sz="4400" dirty="0">
                <a:latin typeface="Aleo"/>
              </a:rPr>
              <a:t>a right, and </a:t>
            </a:r>
            <a:br>
              <a:rPr lang="en-GB" sz="4400" dirty="0">
                <a:latin typeface="Aleo"/>
              </a:rPr>
            </a:br>
            <a:r>
              <a:rPr lang="en-GB" sz="4400" dirty="0">
                <a:latin typeface="Aleo"/>
              </a:rPr>
              <a:t>helps children </a:t>
            </a:r>
            <a:br>
              <a:rPr lang="en-GB" sz="4400" dirty="0">
                <a:latin typeface="Aleo"/>
              </a:rPr>
            </a:br>
            <a:r>
              <a:rPr lang="en-GB" sz="4400" dirty="0">
                <a:latin typeface="Aleo"/>
              </a:rPr>
              <a:t>learn better.</a:t>
            </a:r>
            <a:endParaRPr lang="en-US" sz="4400" dirty="0"/>
          </a:p>
        </p:txBody>
      </p:sp>
      <p:pic>
        <p:nvPicPr>
          <p:cNvPr id="9" name="Picture 8" descr="A child reading a book in a classroom&#10;&#10;AI-generated content may be incorrect.">
            <a:extLst>
              <a:ext uri="{FF2B5EF4-FFF2-40B4-BE49-F238E27FC236}">
                <a16:creationId xmlns:a16="http://schemas.microsoft.com/office/drawing/2014/main" id="{FB4352E6-0B02-62A8-4429-86E85519251A}"/>
              </a:ext>
            </a:extLst>
          </p:cNvPr>
          <p:cNvPicPr>
            <a:picLocks noChangeAspect="1"/>
          </p:cNvPicPr>
          <p:nvPr/>
        </p:nvPicPr>
        <p:blipFill>
          <a:blip r:embed="rId7"/>
          <a:srcRect l="20041" r="8723"/>
          <a:stretch>
            <a:fillRect/>
          </a:stretch>
        </p:blipFill>
        <p:spPr>
          <a:xfrm>
            <a:off x="4452938" y="-4762"/>
            <a:ext cx="7734308" cy="6858000"/>
          </a:xfrm>
          <a:prstGeom prst="rect">
            <a:avLst/>
          </a:prstGeom>
        </p:spPr>
      </p:pic>
      <p:sp>
        <p:nvSpPr>
          <p:cNvPr id="7" name="TextBox 6">
            <a:extLst>
              <a:ext uri="{FF2B5EF4-FFF2-40B4-BE49-F238E27FC236}">
                <a16:creationId xmlns:a16="http://schemas.microsoft.com/office/drawing/2014/main" id="{0D68B748-A709-D1FB-1426-83B5A0432301}"/>
              </a:ext>
            </a:extLst>
          </p:cNvPr>
          <p:cNvSpPr txBox="1"/>
          <p:nvPr/>
        </p:nvSpPr>
        <p:spPr>
          <a:xfrm>
            <a:off x="9747062" y="6596530"/>
            <a:ext cx="2435414"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dirty="0"/>
              <a:t>©UNICEF/</a:t>
            </a:r>
            <a:r>
              <a:rPr lang="en-US" sz="1100" dirty="0" err="1">
                <a:ea typeface="+mn-lt"/>
                <a:cs typeface="+mn-lt"/>
              </a:rPr>
              <a:t>ALIMARINc</a:t>
            </a:r>
            <a:endParaRPr lang="en-US" sz="1100" dirty="0" err="1">
              <a:cs typeface="Arial"/>
            </a:endParaRPr>
          </a:p>
        </p:txBody>
      </p:sp>
    </p:spTree>
    <p:extLst>
      <p:ext uri="{BB962C8B-B14F-4D97-AF65-F5344CB8AC3E}">
        <p14:creationId xmlns:p14="http://schemas.microsoft.com/office/powerpoint/2010/main" val="35579215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E07F4-B4DA-A8A7-306C-FCC4E6B46D94}"/>
            </a:ext>
          </a:extLst>
        </p:cNvPr>
        <p:cNvGrpSpPr/>
        <p:nvPr/>
      </p:nvGrpSpPr>
      <p:grpSpPr>
        <a:xfrm>
          <a:off x="0" y="0"/>
          <a:ext cx="0" cy="0"/>
          <a:chOff x="0" y="0"/>
          <a:chExt cx="0" cy="0"/>
        </a:xfrm>
      </p:grpSpPr>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20AB490E-64AD-E476-681A-E91AE571613B}"/>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20AB490E-64AD-E476-681A-E91AE571613B}"/>
                  </a:ext>
                </a:extLst>
              </p:cNvPr>
              <p:cNvPicPr/>
              <p:nvPr/>
            </p:nvPicPr>
            <p:blipFill>
              <a:blip r:embed="rId5"/>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6F2A49F5-1E6C-0710-2FA4-AA0DAF20CD9C}"/>
              </a:ext>
            </a:extLst>
          </p:cNvPr>
          <p:cNvSpPr>
            <a:spLocks noGrp="1"/>
          </p:cNvSpPr>
          <p:nvPr>
            <p:ph type="body" sz="quarter" idx="14"/>
          </p:nvPr>
        </p:nvSpPr>
        <p:spPr>
          <a:xfrm>
            <a:off x="339567" y="492417"/>
            <a:ext cx="2190321" cy="4122665"/>
          </a:xfrm>
        </p:spPr>
        <p:txBody>
          <a:bodyPr vert="horz" lIns="91440" tIns="45720" rIns="91440" bIns="45720" rtlCol="0" anchor="t">
            <a:noAutofit/>
          </a:bodyPr>
          <a:lstStyle/>
          <a:p>
            <a:r>
              <a:rPr lang="en-GB" sz="3600" dirty="0">
                <a:latin typeface="Aleo"/>
              </a:rPr>
              <a:t>“It’s great. This way,  I learn more.”</a:t>
            </a:r>
            <a:endParaRPr lang="en-US" sz="3600"/>
          </a:p>
          <a:p>
            <a:r>
              <a:rPr lang="en-US" sz="2000" dirty="0">
                <a:solidFill>
                  <a:srgbClr val="FFFFFF"/>
                </a:solidFill>
                <a:latin typeface="Arial"/>
                <a:cs typeface="Arial"/>
              </a:rPr>
              <a:t>Unstoppable Julieta, Year 5, Uruguay </a:t>
            </a:r>
            <a:endParaRPr lang="en-GB" sz="2000">
              <a:solidFill>
                <a:srgbClr val="000000"/>
              </a:solidFill>
              <a:latin typeface="Arial"/>
              <a:cs typeface="Arial"/>
            </a:endParaRPr>
          </a:p>
        </p:txBody>
      </p:sp>
      <p:sp>
        <p:nvSpPr>
          <p:cNvPr id="3" name="TextBox 2">
            <a:extLst>
              <a:ext uri="{FF2B5EF4-FFF2-40B4-BE49-F238E27FC236}">
                <a16:creationId xmlns:a16="http://schemas.microsoft.com/office/drawing/2014/main" id="{804AB496-A62B-D33C-7CD3-31A867D7010A}"/>
              </a:ext>
            </a:extLst>
          </p:cNvPr>
          <p:cNvSpPr txBox="1"/>
          <p:nvPr/>
        </p:nvSpPr>
        <p:spPr>
          <a:xfrm>
            <a:off x="9756587" y="6596530"/>
            <a:ext cx="2435414"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dirty="0"/>
              <a:t>©UNICEF/</a:t>
            </a:r>
            <a:r>
              <a:rPr lang="en-US" sz="1100" dirty="0">
                <a:ea typeface="+mn-lt"/>
                <a:cs typeface="+mn-lt"/>
              </a:rPr>
              <a:t>Uruguay</a:t>
            </a:r>
            <a:endParaRPr lang="en-US" sz="1100" dirty="0">
              <a:cs typeface="Arial"/>
            </a:endParaRPr>
          </a:p>
        </p:txBody>
      </p:sp>
      <p:pic>
        <p:nvPicPr>
          <p:cNvPr id="8" name="Online Media 7" title="Learning Together: Julieta’s Classroom Experience with ADT | Supported by UNICEF, ANEP and Ceibal">
            <a:hlinkClick r:id="" action="ppaction://noaction"/>
            <a:extLst>
              <a:ext uri="{FF2B5EF4-FFF2-40B4-BE49-F238E27FC236}">
                <a16:creationId xmlns:a16="http://schemas.microsoft.com/office/drawing/2014/main" id="{B5D6BDE3-BAB9-DF48-E0BE-76C7910C9E4D}"/>
              </a:ext>
            </a:extLst>
          </p:cNvPr>
          <p:cNvPicPr>
            <a:picLocks noRot="1" noChangeAspect="1"/>
          </p:cNvPicPr>
          <p:nvPr>
            <a:videoFile r:link="rId1"/>
          </p:nvPr>
        </p:nvPicPr>
        <p:blipFill>
          <a:blip r:embed="rId6"/>
          <a:stretch>
            <a:fillRect/>
          </a:stretch>
        </p:blipFill>
        <p:spPr>
          <a:xfrm>
            <a:off x="2908300" y="628650"/>
            <a:ext cx="9129713" cy="5153025"/>
          </a:xfrm>
          <a:prstGeom prst="rect">
            <a:avLst/>
          </a:prstGeom>
        </p:spPr>
      </p:pic>
    </p:spTree>
    <p:extLst>
      <p:ext uri="{BB962C8B-B14F-4D97-AF65-F5344CB8AC3E}">
        <p14:creationId xmlns:p14="http://schemas.microsoft.com/office/powerpoint/2010/main" val="22647150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DD017-A0B5-7CF5-4F34-7D25EB1E330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8DF158C7-DAD5-76E5-9E97-0BBA163E0480}"/>
              </a:ext>
            </a:extLst>
          </p:cNvPr>
          <p:cNvSpPr>
            <a:spLocks noGrp="1"/>
          </p:cNvSpPr>
          <p:nvPr>
            <p:ph type="body" sz="quarter" idx="15"/>
          </p:nvPr>
        </p:nvSpPr>
        <p:spPr>
          <a:xfrm>
            <a:off x="368386" y="5754216"/>
            <a:ext cx="5105743" cy="1001352"/>
          </a:xfrm>
        </p:spPr>
        <p:txBody>
          <a:bodyPr vert="horz" lIns="91440" tIns="45720" rIns="91440" bIns="45720" rtlCol="0" anchor="t">
            <a:normAutofit/>
          </a:bodyPr>
          <a:lstStyle/>
          <a:p>
            <a:r>
              <a:rPr lang="en-US" dirty="0">
                <a:ea typeface="+mn-lt"/>
                <a:cs typeface="+mn-lt"/>
              </a:rPr>
              <a:t>Unstoppable Ghazala, </a:t>
            </a:r>
            <a:br>
              <a:rPr lang="en-US" dirty="0">
                <a:ea typeface="+mn-lt"/>
                <a:cs typeface="+mn-lt"/>
              </a:rPr>
            </a:br>
            <a:r>
              <a:rPr lang="en-US" dirty="0">
                <a:ea typeface="+mn-lt"/>
                <a:cs typeface="+mn-lt"/>
              </a:rPr>
              <a:t>age 13, Jordan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3A2C47F8-E738-AD10-8987-386D5F70A848}"/>
                  </a:ext>
                </a:extLst>
              </p14:cNvPr>
              <p14:cNvContentPartPr/>
              <p14:nvPr/>
            </p14:nvContentPartPr>
            <p14:xfrm>
              <a:off x="1537086" y="2467757"/>
              <a:ext cx="13729" cy="13729"/>
            </p14:xfrm>
          </p:contentPart>
        </mc:Choice>
        <mc:Fallback xmlns="">
          <p:pic>
            <p:nvPicPr>
              <p:cNvPr id="2" name="Ink 1">
                <a:extLst>
                  <a:ext uri="{FF2B5EF4-FFF2-40B4-BE49-F238E27FC236}">
                    <a16:creationId xmlns:a16="http://schemas.microsoft.com/office/drawing/2014/main" id="{3A2C47F8-E738-AD10-8987-386D5F70A848}"/>
                  </a:ext>
                </a:extLst>
              </p:cNvPr>
              <p:cNvPicPr/>
              <p:nvPr/>
            </p:nvPicPr>
            <p:blipFill>
              <a:blip r:embed="rId4"/>
              <a:stretch>
                <a:fillRect/>
              </a:stretch>
            </p:blipFill>
            <p:spPr>
              <a:xfrm>
                <a:off x="850636" y="1781307"/>
                <a:ext cx="1372900" cy="13729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2548BEF9-5444-A4E2-61F3-0E6FCFA15935}"/>
                  </a:ext>
                </a:extLst>
              </p14:cNvPr>
              <p14:cNvContentPartPr/>
              <p14:nvPr/>
            </p14:nvContentPartPr>
            <p14:xfrm>
              <a:off x="1406148" y="5710041"/>
              <a:ext cx="13729" cy="13729"/>
            </p14:xfrm>
          </p:contentPart>
        </mc:Choice>
        <mc:Fallback xmlns="">
          <p:pic>
            <p:nvPicPr>
              <p:cNvPr id="4" name="Ink 3">
                <a:extLst>
                  <a:ext uri="{FF2B5EF4-FFF2-40B4-BE49-F238E27FC236}">
                    <a16:creationId xmlns:a16="http://schemas.microsoft.com/office/drawing/2014/main" id="{2548BEF9-5444-A4E2-61F3-0E6FCFA15935}"/>
                  </a:ext>
                </a:extLst>
              </p:cNvPr>
              <p:cNvPicPr/>
              <p:nvPr/>
            </p:nvPicPr>
            <p:blipFill>
              <a:blip r:embed="rId6"/>
              <a:stretch>
                <a:fillRect/>
              </a:stretch>
            </p:blipFill>
            <p:spPr>
              <a:xfrm>
                <a:off x="1291740" y="5595633"/>
                <a:ext cx="240258" cy="240258"/>
              </a:xfrm>
              <a:prstGeom prst="rect">
                <a:avLst/>
              </a:prstGeom>
            </p:spPr>
          </p:pic>
        </mc:Fallback>
      </mc:AlternateContent>
      <p:sp>
        <p:nvSpPr>
          <p:cNvPr id="6" name="Text Placeholder 5">
            <a:extLst>
              <a:ext uri="{FF2B5EF4-FFF2-40B4-BE49-F238E27FC236}">
                <a16:creationId xmlns:a16="http://schemas.microsoft.com/office/drawing/2014/main" id="{9ABF071C-9448-FE0B-CC23-C6687A63193E}"/>
              </a:ext>
            </a:extLst>
          </p:cNvPr>
          <p:cNvSpPr>
            <a:spLocks noGrp="1"/>
          </p:cNvSpPr>
          <p:nvPr>
            <p:ph type="body" sz="quarter" idx="14"/>
          </p:nvPr>
        </p:nvSpPr>
        <p:spPr>
          <a:xfrm>
            <a:off x="368142" y="530517"/>
            <a:ext cx="4743021" cy="5208515"/>
          </a:xfrm>
        </p:spPr>
        <p:txBody>
          <a:bodyPr vert="horz" lIns="91440" tIns="45720" rIns="91440" bIns="45720" rtlCol="0" anchor="t">
            <a:noAutofit/>
          </a:bodyPr>
          <a:lstStyle/>
          <a:p>
            <a:r>
              <a:rPr lang="en-GB" sz="2800" dirty="0">
                <a:latin typeface="Aleo"/>
              </a:rPr>
              <a:t>“My mum always </a:t>
            </a:r>
            <a:br>
              <a:rPr lang="en-GB" sz="2800" dirty="0">
                <a:latin typeface="Aleo"/>
              </a:rPr>
            </a:br>
            <a:r>
              <a:rPr lang="en-GB" sz="2800" dirty="0">
                <a:latin typeface="Aleo"/>
              </a:rPr>
              <a:t>wanted to finish her </a:t>
            </a:r>
            <a:br>
              <a:rPr lang="en-GB" sz="2800" dirty="0">
                <a:latin typeface="Aleo"/>
              </a:rPr>
            </a:br>
            <a:r>
              <a:rPr lang="en-GB" sz="2800" dirty="0">
                <a:latin typeface="Aleo"/>
              </a:rPr>
              <a:t>education before </a:t>
            </a:r>
            <a:br>
              <a:rPr lang="en-GB" sz="2800" dirty="0">
                <a:latin typeface="Aleo"/>
              </a:rPr>
            </a:br>
            <a:r>
              <a:rPr lang="en-GB" sz="2800" dirty="0">
                <a:latin typeface="Aleo"/>
              </a:rPr>
              <a:t>getting married, but she</a:t>
            </a:r>
            <a:br>
              <a:rPr lang="en-GB" sz="2800" dirty="0">
                <a:latin typeface="Aleo"/>
              </a:rPr>
            </a:br>
            <a:r>
              <a:rPr lang="en-GB" sz="2800" dirty="0">
                <a:latin typeface="Aleo"/>
              </a:rPr>
              <a:t>didn’t get the chance. </a:t>
            </a:r>
            <a:br>
              <a:rPr lang="en-GB" sz="2800" dirty="0">
                <a:latin typeface="Aleo"/>
              </a:rPr>
            </a:br>
            <a:r>
              <a:rPr lang="en-GB" sz="2800" dirty="0">
                <a:latin typeface="Aleo"/>
              </a:rPr>
              <a:t>I want to change that. </a:t>
            </a:r>
            <a:endParaRPr lang="en-US" sz="2800"/>
          </a:p>
          <a:p>
            <a:r>
              <a:rPr lang="en-GB" sz="2800" dirty="0">
                <a:latin typeface="Aleo"/>
              </a:rPr>
              <a:t>“I hope one day I can </a:t>
            </a:r>
            <a:br>
              <a:rPr lang="en-GB" sz="2800" dirty="0">
                <a:latin typeface="Aleo"/>
              </a:rPr>
            </a:br>
            <a:r>
              <a:rPr lang="en-GB" sz="2800" dirty="0">
                <a:latin typeface="Aleo"/>
              </a:rPr>
              <a:t>go back to school and </a:t>
            </a:r>
            <a:br>
              <a:rPr lang="en-GB" sz="2800" dirty="0">
                <a:latin typeface="Aleo"/>
              </a:rPr>
            </a:br>
            <a:r>
              <a:rPr lang="en-GB" sz="2800" dirty="0">
                <a:latin typeface="Aleo"/>
              </a:rPr>
              <a:t>continue learning. </a:t>
            </a:r>
            <a:br>
              <a:rPr lang="en-GB" sz="2800" dirty="0">
                <a:latin typeface="Aleo"/>
              </a:rPr>
            </a:br>
            <a:r>
              <a:rPr lang="en-GB" sz="2800" dirty="0">
                <a:latin typeface="Aleo"/>
              </a:rPr>
              <a:t>Makani is helping me </a:t>
            </a:r>
            <a:br>
              <a:rPr lang="en-GB" sz="2800" dirty="0">
                <a:latin typeface="Aleo"/>
              </a:rPr>
            </a:br>
            <a:r>
              <a:rPr lang="en-GB" sz="2800" dirty="0">
                <a:latin typeface="Aleo"/>
              </a:rPr>
              <a:t>get there.” </a:t>
            </a:r>
            <a:endParaRPr lang="en-US" sz="2800"/>
          </a:p>
        </p:txBody>
      </p:sp>
      <p:pic>
        <p:nvPicPr>
          <p:cNvPr id="5" name="Picture 4" descr="A person and a child drawing on paper&#10;&#10;AI-generated content may be incorrect.">
            <a:extLst>
              <a:ext uri="{FF2B5EF4-FFF2-40B4-BE49-F238E27FC236}">
                <a16:creationId xmlns:a16="http://schemas.microsoft.com/office/drawing/2014/main" id="{940B567A-090A-7542-F11F-87DBF8F9A329}"/>
              </a:ext>
            </a:extLst>
          </p:cNvPr>
          <p:cNvPicPr>
            <a:picLocks noChangeAspect="1"/>
          </p:cNvPicPr>
          <p:nvPr/>
        </p:nvPicPr>
        <p:blipFill>
          <a:blip r:embed="rId7"/>
          <a:srcRect l="11172" r="15568"/>
          <a:stretch>
            <a:fillRect/>
          </a:stretch>
        </p:blipFill>
        <p:spPr>
          <a:xfrm>
            <a:off x="4648200" y="-4762"/>
            <a:ext cx="7543808" cy="6867525"/>
          </a:xfrm>
          <a:prstGeom prst="rect">
            <a:avLst/>
          </a:prstGeom>
        </p:spPr>
      </p:pic>
      <p:sp>
        <p:nvSpPr>
          <p:cNvPr id="8" name="TextBox 7">
            <a:extLst>
              <a:ext uri="{FF2B5EF4-FFF2-40B4-BE49-F238E27FC236}">
                <a16:creationId xmlns:a16="http://schemas.microsoft.com/office/drawing/2014/main" id="{5AB89B07-D7E8-5A44-101B-31E04878771D}"/>
              </a:ext>
            </a:extLst>
          </p:cNvPr>
          <p:cNvSpPr txBox="1"/>
          <p:nvPr/>
        </p:nvSpPr>
        <p:spPr>
          <a:xfrm>
            <a:off x="9756587" y="6596530"/>
            <a:ext cx="2435414"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dirty="0"/>
              <a:t>©UNICEF/</a:t>
            </a:r>
            <a:r>
              <a:rPr lang="en-US" sz="1100" dirty="0">
                <a:ea typeface="+mn-lt"/>
                <a:cs typeface="+mn-lt"/>
              </a:rPr>
              <a:t>El-</a:t>
            </a:r>
            <a:r>
              <a:rPr lang="en-US" sz="1100" dirty="0" err="1">
                <a:ea typeface="+mn-lt"/>
                <a:cs typeface="+mn-lt"/>
              </a:rPr>
              <a:t>Noaimi</a:t>
            </a:r>
            <a:endParaRPr lang="en-US" sz="1100" dirty="0" err="1">
              <a:cs typeface="Arial"/>
            </a:endParaRPr>
          </a:p>
        </p:txBody>
      </p:sp>
    </p:spTree>
    <p:extLst>
      <p:ext uri="{BB962C8B-B14F-4D97-AF65-F5344CB8AC3E}">
        <p14:creationId xmlns:p14="http://schemas.microsoft.com/office/powerpoint/2010/main" val="2450283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3D1AE06E-544A-CAEE-B4A1-0D4837967B24}"/>
              </a:ext>
            </a:extLst>
          </p:cNvPr>
          <p:cNvSpPr/>
          <p:nvPr/>
        </p:nvSpPr>
        <p:spPr>
          <a:xfrm>
            <a:off x="-1" y="0"/>
            <a:ext cx="3048000" cy="2329132"/>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4B80B698-A282-A9AE-8757-ABC3DD431A6F}"/>
              </a:ext>
            </a:extLst>
          </p:cNvPr>
          <p:cNvSpPr>
            <a:spLocks noGrp="1"/>
          </p:cNvSpPr>
          <p:nvPr/>
        </p:nvSpPr>
        <p:spPr>
          <a:xfrm>
            <a:off x="306388" y="442823"/>
            <a:ext cx="2738917" cy="188774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solidFill>
                  <a:schemeClr val="bg1"/>
                </a:solidFill>
                <a:latin typeface="Arial"/>
                <a:cs typeface="Arial"/>
              </a:rPr>
              <a:t>Part 2</a:t>
            </a:r>
            <a:br>
              <a:rPr lang="en-US" dirty="0">
                <a:solidFill>
                  <a:schemeClr val="bg1"/>
                </a:solidFill>
                <a:latin typeface="Arial"/>
                <a:cs typeface="Arial"/>
              </a:rPr>
            </a:br>
            <a:r>
              <a:rPr lang="en-US" dirty="0">
                <a:solidFill>
                  <a:schemeClr val="bg1"/>
                </a:solidFill>
              </a:rPr>
              <a:t>Where do </a:t>
            </a:r>
            <a:br>
              <a:rPr lang="en-US" dirty="0"/>
            </a:br>
            <a:r>
              <a:rPr lang="en-US" dirty="0">
                <a:solidFill>
                  <a:schemeClr val="bg1"/>
                </a:solidFill>
              </a:rPr>
              <a:t>we learn?</a:t>
            </a:r>
          </a:p>
        </p:txBody>
      </p:sp>
      <p:pic>
        <p:nvPicPr>
          <p:cNvPr id="16" name="Picture 15">
            <a:extLst>
              <a:ext uri="{FF2B5EF4-FFF2-40B4-BE49-F238E27FC236}">
                <a16:creationId xmlns:a16="http://schemas.microsoft.com/office/drawing/2014/main" id="{EDDA3DE1-DC95-DF5C-DBBD-B569FDF73F35}"/>
              </a:ext>
            </a:extLst>
          </p:cNvPr>
          <p:cNvPicPr>
            <a:picLocks noChangeAspect="1"/>
          </p:cNvPicPr>
          <p:nvPr/>
        </p:nvPicPr>
        <p:blipFill>
          <a:blip r:embed="rId3"/>
          <a:srcRect l="17430" t="6822" r="7079" b="61252"/>
          <a:stretch>
            <a:fillRect/>
          </a:stretch>
        </p:blipFill>
        <p:spPr>
          <a:xfrm>
            <a:off x="1676400" y="1798"/>
            <a:ext cx="9211987" cy="6864484"/>
          </a:xfrm>
          <a:prstGeom prst="rect">
            <a:avLst/>
          </a:prstGeom>
        </p:spPr>
      </p:pic>
      <p:sp>
        <p:nvSpPr>
          <p:cNvPr id="3" name="TextBox 2">
            <a:extLst>
              <a:ext uri="{FF2B5EF4-FFF2-40B4-BE49-F238E27FC236}">
                <a16:creationId xmlns:a16="http://schemas.microsoft.com/office/drawing/2014/main" id="{1E878F80-7DE1-7E91-782B-4AAA07A6C1F4}"/>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bg1"/>
                </a:solidFill>
              </a:rPr>
              <a:t>© </a:t>
            </a:r>
            <a:r>
              <a:rPr lang="en-US" sz="1100" dirty="0" err="1">
                <a:solidFill>
                  <a:schemeClr val="bg1"/>
                </a:solidFill>
              </a:rPr>
              <a:t>P&amp;Co</a:t>
            </a:r>
            <a:r>
              <a:rPr lang="en-US" sz="1100" dirty="0">
                <a:solidFill>
                  <a:schemeClr val="bg1"/>
                </a:solidFill>
              </a:rPr>
              <a:t>. Ltd./SC 2026</a:t>
            </a:r>
            <a:endParaRPr lang="en-US" sz="1100">
              <a:solidFill>
                <a:schemeClr val="bg1"/>
              </a:solidFill>
              <a:cs typeface="Arial"/>
            </a:endParaRPr>
          </a:p>
        </p:txBody>
      </p:sp>
    </p:spTree>
    <p:extLst>
      <p:ext uri="{BB962C8B-B14F-4D97-AF65-F5344CB8AC3E}">
        <p14:creationId xmlns:p14="http://schemas.microsoft.com/office/powerpoint/2010/main" val="36219269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01520BD0-B7E8-56EB-FB70-CD6D5FBC62A4}"/>
              </a:ext>
            </a:extLst>
          </p:cNvPr>
          <p:cNvSpPr txBox="1">
            <a:spLocks/>
          </p:cNvSpPr>
          <p:nvPr/>
        </p:nvSpPr>
        <p:spPr>
          <a:xfrm>
            <a:off x="325438" y="485775"/>
            <a:ext cx="9417918"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3</a:t>
            </a:r>
            <a:br>
              <a:rPr lang="en-US" dirty="0">
                <a:latin typeface="Arial"/>
                <a:cs typeface="Arial"/>
              </a:rPr>
            </a:br>
            <a:r>
              <a:rPr lang="en-US" dirty="0">
                <a:latin typeface="Arial Black"/>
                <a:cs typeface="Arial"/>
              </a:rPr>
              <a:t>Barriers and bridges mapping</a:t>
            </a:r>
            <a:endParaRPr lang="en-US" dirty="0">
              <a:cs typeface="Arial"/>
            </a:endParaRPr>
          </a:p>
        </p:txBody>
      </p:sp>
      <p:pic>
        <p:nvPicPr>
          <p:cNvPr id="2" name="Picture 1" descr="A blue rectangular object with a black background&#10;&#10;AI-generated content may be incorrect.">
            <a:extLst>
              <a:ext uri="{FF2B5EF4-FFF2-40B4-BE49-F238E27FC236}">
                <a16:creationId xmlns:a16="http://schemas.microsoft.com/office/drawing/2014/main" id="{F0FEBC10-6A9A-5462-7B15-FDCECE49AD21}"/>
              </a:ext>
            </a:extLst>
          </p:cNvPr>
          <p:cNvPicPr>
            <a:picLocks noChangeAspect="1"/>
          </p:cNvPicPr>
          <p:nvPr/>
        </p:nvPicPr>
        <p:blipFill>
          <a:blip r:embed="rId3"/>
          <a:srcRect l="58112" t="-6000" r="-1180" b="-4000"/>
          <a:stretch>
            <a:fillRect/>
          </a:stretch>
        </p:blipFill>
        <p:spPr>
          <a:xfrm>
            <a:off x="1552755" y="2338790"/>
            <a:ext cx="4658279" cy="3502643"/>
          </a:xfrm>
          <a:prstGeom prst="rect">
            <a:avLst/>
          </a:prstGeom>
        </p:spPr>
      </p:pic>
      <p:pic>
        <p:nvPicPr>
          <p:cNvPr id="3" name="Picture 2" descr="A blue rectangular object with a black background&#10;&#10;AI-generated content may be incorrect.">
            <a:extLst>
              <a:ext uri="{FF2B5EF4-FFF2-40B4-BE49-F238E27FC236}">
                <a16:creationId xmlns:a16="http://schemas.microsoft.com/office/drawing/2014/main" id="{93F872C8-4950-FCB5-A961-CC08245FDDBD}"/>
              </a:ext>
            </a:extLst>
          </p:cNvPr>
          <p:cNvPicPr>
            <a:picLocks noChangeAspect="1"/>
          </p:cNvPicPr>
          <p:nvPr/>
        </p:nvPicPr>
        <p:blipFill>
          <a:blip r:embed="rId3"/>
          <a:srcRect l="-2557" r="55081" b="500"/>
          <a:stretch>
            <a:fillRect/>
          </a:stretch>
        </p:blipFill>
        <p:spPr>
          <a:xfrm>
            <a:off x="5673816" y="2223769"/>
            <a:ext cx="5131135" cy="3172483"/>
          </a:xfrm>
          <a:prstGeom prst="rect">
            <a:avLst/>
          </a:prstGeom>
        </p:spPr>
      </p:pic>
    </p:spTree>
    <p:extLst>
      <p:ext uri="{BB962C8B-B14F-4D97-AF65-F5344CB8AC3E}">
        <p14:creationId xmlns:p14="http://schemas.microsoft.com/office/powerpoint/2010/main" val="30344537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1DF5CDD-B5B4-73B0-60C3-746DAB2FD51E}"/>
            </a:ext>
          </a:extLst>
        </p:cNvPr>
        <p:cNvGrpSpPr/>
        <p:nvPr/>
      </p:nvGrpSpPr>
      <p:grpSpPr>
        <a:xfrm>
          <a:off x="0" y="0"/>
          <a:ext cx="0" cy="0"/>
          <a:chOff x="0" y="0"/>
          <a:chExt cx="0" cy="0"/>
        </a:xfrm>
      </p:grpSpPr>
      <p:sp>
        <p:nvSpPr>
          <p:cNvPr id="9" name="Text Placeholder 14">
            <a:extLst>
              <a:ext uri="{FF2B5EF4-FFF2-40B4-BE49-F238E27FC236}">
                <a16:creationId xmlns:a16="http://schemas.microsoft.com/office/drawing/2014/main" id="{A75BAD83-B485-B2DB-EF93-0F076C5E4302}"/>
              </a:ext>
              <a:ext uri="{C183D7F6-B498-43B3-948B-1728B52AA6E4}">
                <adec:decorative xmlns:adec="http://schemas.microsoft.com/office/drawing/2017/decorative" val="1"/>
              </a:ext>
            </a:extLst>
          </p:cNvPr>
          <p:cNvSpPr txBox="1">
            <a:spLocks/>
          </p:cNvSpPr>
          <p:nvPr/>
        </p:nvSpPr>
        <p:spPr>
          <a:xfrm>
            <a:off x="9993110" y="6266051"/>
            <a:ext cx="2203502"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mn-lt"/>
              </a:rPr>
              <a:t>Need picture and caption</a:t>
            </a:r>
            <a:endParaRPr lang="en-US" dirty="0"/>
          </a:p>
        </p:txBody>
      </p:sp>
      <p:sp>
        <p:nvSpPr>
          <p:cNvPr id="14" name="Text Placeholder 4">
            <a:extLst>
              <a:ext uri="{FF2B5EF4-FFF2-40B4-BE49-F238E27FC236}">
                <a16:creationId xmlns:a16="http://schemas.microsoft.com/office/drawing/2014/main" id="{21D80DB5-F868-2BFD-713B-E9F35C1CD32E}"/>
              </a:ext>
            </a:extLst>
          </p:cNvPr>
          <p:cNvSpPr txBox="1">
            <a:spLocks/>
          </p:cNvSpPr>
          <p:nvPr/>
        </p:nvSpPr>
        <p:spPr>
          <a:xfrm>
            <a:off x="323850" y="2252520"/>
            <a:ext cx="3182969" cy="40208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2200" b="1" dirty="0">
                <a:ea typeface="+mn-lt"/>
                <a:cs typeface="+mn-lt"/>
              </a:rPr>
              <a:t>Ask: </a:t>
            </a:r>
            <a:r>
              <a:rPr lang="en-US" sz="2200" dirty="0">
                <a:ea typeface="+mn-lt"/>
                <a:cs typeface="+mn-lt"/>
              </a:rPr>
              <a:t>What is one thing you learned about that you think could make a big difference so that all children can access all learning spaces and enjoy their rights?</a:t>
            </a:r>
            <a:endParaRPr lang="en-US"/>
          </a:p>
          <a:p>
            <a:pPr marL="0" indent="0">
              <a:lnSpc>
                <a:spcPct val="100000"/>
              </a:lnSpc>
              <a:buNone/>
            </a:pPr>
            <a:r>
              <a:rPr lang="en-US" sz="2200" dirty="0">
                <a:cs typeface="Arial"/>
              </a:rPr>
              <a:t>Who might be responsible for making this change?</a:t>
            </a:r>
          </a:p>
        </p:txBody>
      </p:sp>
      <p:sp>
        <p:nvSpPr>
          <p:cNvPr id="18" name="Title 1">
            <a:extLst>
              <a:ext uri="{FF2B5EF4-FFF2-40B4-BE49-F238E27FC236}">
                <a16:creationId xmlns:a16="http://schemas.microsoft.com/office/drawing/2014/main" id="{BC3652E6-1CC2-8FDF-0B85-DF54F9836514}"/>
              </a:ext>
            </a:extLst>
          </p:cNvPr>
          <p:cNvSpPr txBox="1">
            <a:spLocks/>
          </p:cNvSpPr>
          <p:nvPr/>
        </p:nvSpPr>
        <p:spPr>
          <a:xfrm>
            <a:off x="325438" y="485775"/>
            <a:ext cx="3179762" cy="1587406"/>
          </a:xfrm>
          <a:prstGeom prst="rect">
            <a:avLst/>
          </a:prstGeom>
        </p:spPr>
        <p:txBody>
          <a:bodyPr vert="horz" lIns="91440" tIns="45720" rIns="91440" bIns="45720" rtlCol="0" anchor="t">
            <a:normAutofit fontScale="92500"/>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4 </a:t>
            </a:r>
            <a:br>
              <a:rPr lang="en-US" dirty="0">
                <a:latin typeface="Arial"/>
                <a:cs typeface="Arial"/>
              </a:rPr>
            </a:br>
            <a:r>
              <a:rPr lang="en-US" dirty="0">
                <a:latin typeface="Arial Black"/>
                <a:ea typeface="+mj-lt"/>
                <a:cs typeface="Arial"/>
              </a:rPr>
              <a:t>Pause, ponder</a:t>
            </a:r>
            <a:br>
              <a:rPr lang="en-US" dirty="0">
                <a:latin typeface="Arial Black"/>
                <a:ea typeface="+mj-lt"/>
                <a:cs typeface="Arial"/>
              </a:rPr>
            </a:br>
            <a:r>
              <a:rPr lang="en-US" dirty="0">
                <a:latin typeface="Arial Black"/>
                <a:ea typeface="+mj-lt"/>
                <a:cs typeface="Arial"/>
              </a:rPr>
              <a:t>and pop! </a:t>
            </a:r>
            <a:endParaRPr lang="en-US" dirty="0">
              <a:solidFill>
                <a:srgbClr val="000000"/>
              </a:solidFill>
              <a:latin typeface="Arial Black"/>
              <a:ea typeface="+mj-lt"/>
              <a:cs typeface="+mj-lt"/>
            </a:endParaRPr>
          </a:p>
          <a:p>
            <a:endParaRPr lang="en-US" dirty="0">
              <a:cs typeface="Arial"/>
            </a:endParaRPr>
          </a:p>
        </p:txBody>
      </p:sp>
      <p:pic>
        <p:nvPicPr>
          <p:cNvPr id="5" name="Picture Placeholder 4" descr="A child writing in a notebook&#10;&#10;AI-generated content may be incorrect.">
            <a:extLst>
              <a:ext uri="{FF2B5EF4-FFF2-40B4-BE49-F238E27FC236}">
                <a16:creationId xmlns:a16="http://schemas.microsoft.com/office/drawing/2014/main" id="{651ED42B-40B5-49EC-9099-0E22EAA393EB}"/>
              </a:ext>
            </a:extLst>
          </p:cNvPr>
          <p:cNvPicPr>
            <a:picLocks noGrp="1" noChangeAspect="1"/>
          </p:cNvPicPr>
          <p:nvPr>
            <p:ph type="pic" idx="1"/>
          </p:nvPr>
        </p:nvPicPr>
        <p:blipFill>
          <a:blip r:embed="rId3"/>
          <a:srcRect l="11906" r="11906"/>
          <a:stretch>
            <a:fillRect/>
          </a:stretch>
        </p:blipFill>
        <p:spPr>
          <a:xfrm>
            <a:off x="4343761" y="0"/>
            <a:ext cx="7845429" cy="6865000"/>
          </a:xfrm>
          <a:prstGeom prst="rect">
            <a:avLst/>
          </a:prstGeom>
        </p:spPr>
      </p:pic>
      <p:sp>
        <p:nvSpPr>
          <p:cNvPr id="3" name="Text Placeholder 14">
            <a:extLst>
              <a:ext uri="{FF2B5EF4-FFF2-40B4-BE49-F238E27FC236}">
                <a16:creationId xmlns:a16="http://schemas.microsoft.com/office/drawing/2014/main" id="{A73888D7-9083-8646-5E56-549851BF3C2D}"/>
              </a:ext>
            </a:extLst>
          </p:cNvPr>
          <p:cNvSpPr txBox="1">
            <a:spLocks/>
          </p:cNvSpPr>
          <p:nvPr/>
        </p:nvSpPr>
        <p:spPr>
          <a:xfrm>
            <a:off x="10240708" y="-621"/>
            <a:ext cx="1948630"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Aminatou, 7, attends school in Mali as she dreams of becoming a teacher.</a:t>
            </a:r>
            <a:endParaRPr lang="en-US" sz="1100">
              <a:solidFill>
                <a:schemeClr val="tx1"/>
              </a:solidFill>
              <a:latin typeface="Arial"/>
              <a:cs typeface="Arial"/>
            </a:endParaRPr>
          </a:p>
          <a:p>
            <a:pPr algn="r"/>
            <a:r>
              <a:rPr lang="en-GB" sz="1100" dirty="0">
                <a:solidFill>
                  <a:schemeClr val="tx1"/>
                </a:solidFill>
                <a:latin typeface="Arial"/>
                <a:cs typeface="Arial"/>
              </a:rPr>
              <a:t>© UNICEF/Nkurunziza</a:t>
            </a:r>
            <a:endParaRPr lang="en-US" sz="1100">
              <a:solidFill>
                <a:schemeClr val="tx1"/>
              </a:solidFill>
              <a:latin typeface="Arial"/>
              <a:cs typeface="Arial"/>
            </a:endParaRPr>
          </a:p>
        </p:txBody>
      </p:sp>
    </p:spTree>
    <p:extLst>
      <p:ext uri="{BB962C8B-B14F-4D97-AF65-F5344CB8AC3E}">
        <p14:creationId xmlns:p14="http://schemas.microsoft.com/office/powerpoint/2010/main" val="6432954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32C73-DDCB-4461-E7DA-F1EB96321582}"/>
            </a:ext>
          </a:extLst>
        </p:cNvPr>
        <p:cNvGrpSpPr/>
        <p:nvPr/>
      </p:nvGrpSpPr>
      <p:grpSpPr>
        <a:xfrm>
          <a:off x="0" y="0"/>
          <a:ext cx="0" cy="0"/>
          <a:chOff x="0" y="0"/>
          <a:chExt cx="0" cy="0"/>
        </a:xfrm>
      </p:grpSpPr>
      <p:pic>
        <p:nvPicPr>
          <p:cNvPr id="6" name="Picture Placeholder 5" descr="A person and child posing for a picture&#10;&#10;AI-generated content may be incorrect.">
            <a:extLst>
              <a:ext uri="{FF2B5EF4-FFF2-40B4-BE49-F238E27FC236}">
                <a16:creationId xmlns:a16="http://schemas.microsoft.com/office/drawing/2014/main" id="{8FFECA0D-FE76-417C-7CE3-6A44C7083FDF}"/>
              </a:ext>
            </a:extLst>
          </p:cNvPr>
          <p:cNvPicPr>
            <a:picLocks noGrp="1" noChangeAspect="1"/>
          </p:cNvPicPr>
          <p:nvPr>
            <p:ph type="pic" sz="quarter" idx="12"/>
          </p:nvPr>
        </p:nvPicPr>
        <p:blipFill>
          <a:blip r:embed="rId3"/>
          <a:srcRect t="7779" b="7779"/>
          <a:stretch>
            <a:fillRect/>
          </a:stretch>
        </p:blipFill>
        <p:spPr>
          <a:xfrm>
            <a:off x="2084" y="0"/>
            <a:ext cx="12189918" cy="6862291"/>
          </a:xfrm>
        </p:spPr>
      </p:pic>
      <p:sp>
        <p:nvSpPr>
          <p:cNvPr id="7" name="Freeform 6">
            <a:extLst>
              <a:ext uri="{FF2B5EF4-FFF2-40B4-BE49-F238E27FC236}">
                <a16:creationId xmlns:a16="http://schemas.microsoft.com/office/drawing/2014/main" id="{38CEC8A6-CBED-C86F-60C1-937C9051E428}"/>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E7C13FF8-430C-ADD8-8A60-C20490896C31}"/>
              </a:ext>
            </a:extLst>
          </p:cNvPr>
          <p:cNvSpPr>
            <a:spLocks noGrp="1"/>
          </p:cNvSpPr>
          <p:nvPr>
            <p:ph type="title"/>
          </p:nvPr>
        </p:nvSpPr>
        <p:spPr>
          <a:xfrm>
            <a:off x="99509" y="2068"/>
            <a:ext cx="3274800" cy="6855011"/>
          </a:xfrm>
        </p:spPr>
        <p:txBody>
          <a:bodyPr/>
          <a:lstStyle/>
          <a:p>
            <a:r>
              <a:rPr lang="en-GB" sz="3200" dirty="0">
                <a:latin typeface="Arial"/>
                <a:cs typeface="Arial"/>
              </a:rPr>
              <a:t>Activity 5 </a:t>
            </a:r>
            <a:br>
              <a:rPr lang="en-GB" sz="3200" dirty="0">
                <a:latin typeface="Arial"/>
                <a:cs typeface="Arial"/>
              </a:rPr>
            </a:br>
            <a:r>
              <a:rPr lang="en-GB" sz="3200" dirty="0">
                <a:ea typeface="+mj-lt"/>
                <a:cs typeface="+mj-lt"/>
              </a:rPr>
              <a:t>Attention, </a:t>
            </a:r>
            <a:br>
              <a:rPr lang="en-GB" sz="3200" dirty="0">
                <a:ea typeface="+mj-lt"/>
                <a:cs typeface="+mj-lt"/>
              </a:rPr>
            </a:br>
            <a:r>
              <a:rPr lang="en-GB" sz="3200" dirty="0">
                <a:ea typeface="+mj-lt"/>
                <a:cs typeface="+mj-lt"/>
              </a:rPr>
              <a:t>ask, act: </a:t>
            </a:r>
            <a:br>
              <a:rPr lang="en-GB" sz="3200" dirty="0">
                <a:ea typeface="+mj-lt"/>
                <a:cs typeface="+mj-lt"/>
              </a:rPr>
            </a:br>
            <a:r>
              <a:rPr lang="en-GB" sz="3200" dirty="0">
                <a:ea typeface="+mj-lt"/>
                <a:cs typeface="+mj-lt"/>
              </a:rPr>
              <a:t>how change </a:t>
            </a:r>
            <a:br>
              <a:rPr lang="en-GB" sz="3200" dirty="0">
                <a:ea typeface="+mj-lt"/>
                <a:cs typeface="+mj-lt"/>
              </a:rPr>
            </a:br>
            <a:r>
              <a:rPr lang="en-GB" sz="3200" dirty="0">
                <a:ea typeface="+mj-lt"/>
                <a:cs typeface="+mj-lt"/>
              </a:rPr>
              <a:t>happens </a:t>
            </a:r>
            <a:endParaRPr lang="en-US" dirty="0"/>
          </a:p>
        </p:txBody>
      </p:sp>
      <p:sp>
        <p:nvSpPr>
          <p:cNvPr id="2" name="Text Placeholder 14">
            <a:extLst>
              <a:ext uri="{FF2B5EF4-FFF2-40B4-BE49-F238E27FC236}">
                <a16:creationId xmlns:a16="http://schemas.microsoft.com/office/drawing/2014/main" id="{C5A0A3A0-D1C9-C9B4-DA02-6A09476B40C5}"/>
              </a:ext>
            </a:extLst>
          </p:cNvPr>
          <p:cNvSpPr txBox="1">
            <a:spLocks/>
          </p:cNvSpPr>
          <p:nvPr/>
        </p:nvSpPr>
        <p:spPr>
          <a:xfrm>
            <a:off x="10142214" y="6209120"/>
            <a:ext cx="2054595" cy="653238"/>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err="1">
                <a:solidFill>
                  <a:schemeClr val="tx1"/>
                </a:solidFill>
                <a:latin typeface="Arial"/>
                <a:cs typeface="Arial"/>
              </a:rPr>
              <a:t>Watine</a:t>
            </a:r>
            <a:r>
              <a:rPr lang="en-GB" sz="1100" dirty="0">
                <a:solidFill>
                  <a:schemeClr val="tx1"/>
                </a:solidFill>
                <a:latin typeface="Arial"/>
                <a:cs typeface="Arial"/>
              </a:rPr>
              <a:t>, 2, and her mum live in a refugee camp in Chad.</a:t>
            </a:r>
            <a:endParaRPr lang="en-US" sz="1100">
              <a:solidFill>
                <a:schemeClr val="tx1"/>
              </a:solidFill>
              <a:latin typeface="Arial"/>
              <a:cs typeface="Arial"/>
            </a:endParaRPr>
          </a:p>
          <a:p>
            <a:pPr algn="r"/>
            <a:r>
              <a:rPr lang="en-GB" sz="1100" dirty="0">
                <a:solidFill>
                  <a:schemeClr val="tx1"/>
                </a:solidFill>
                <a:latin typeface="Arial"/>
                <a:cs typeface="Arial"/>
              </a:rPr>
              <a:t>© UNICEF/Da</a:t>
            </a:r>
            <a:endParaRPr lang="en-US" sz="1100">
              <a:solidFill>
                <a:schemeClr val="tx1"/>
              </a:solidFill>
              <a:latin typeface="Arial"/>
              <a:cs typeface="Arial"/>
            </a:endParaRPr>
          </a:p>
        </p:txBody>
      </p:sp>
    </p:spTree>
    <p:extLst>
      <p:ext uri="{BB962C8B-B14F-4D97-AF65-F5344CB8AC3E}">
        <p14:creationId xmlns:p14="http://schemas.microsoft.com/office/powerpoint/2010/main" val="7681069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C8CF0-11C0-FED5-3E15-D9E94FBB1D90}"/>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28F602C1-0F95-17FD-A4C0-4B131CFD7FE8}"/>
              </a:ext>
            </a:extLst>
          </p:cNvPr>
          <p:cNvSpPr txBox="1">
            <a:spLocks/>
          </p:cNvSpPr>
          <p:nvPr/>
        </p:nvSpPr>
        <p:spPr>
          <a:xfrm>
            <a:off x="315913" y="457200"/>
            <a:ext cx="3160712" cy="23113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dirty="0">
                <a:solidFill>
                  <a:srgbClr val="00AEEF"/>
                </a:solidFill>
                <a:latin typeface="Arial"/>
              </a:rPr>
              <a:t>Part </a:t>
            </a:r>
            <a:r>
              <a:rPr lang="en-US" dirty="0">
                <a:solidFill>
                  <a:srgbClr val="00AEEF"/>
                </a:solidFill>
                <a:latin typeface="Arial"/>
              </a:rPr>
              <a:t>1</a:t>
            </a:r>
            <a:r>
              <a:rPr lang="en-US" sz="3200" dirty="0">
                <a:latin typeface="Arial"/>
                <a:ea typeface="Arial"/>
                <a:cs typeface="Arial"/>
              </a:rPr>
              <a:t>​</a:t>
            </a:r>
            <a:br>
              <a:rPr lang="en-US" sz="3200" dirty="0">
                <a:latin typeface="Arial"/>
                <a:ea typeface="Arial"/>
                <a:cs typeface="Arial"/>
              </a:rPr>
            </a:br>
            <a:r>
              <a:rPr lang="en-US" dirty="0">
                <a:solidFill>
                  <a:srgbClr val="00AEEF"/>
                </a:solidFill>
                <a:latin typeface="Arial Black"/>
              </a:rPr>
              <a:t>What is campaigning and why do we do it?</a:t>
            </a:r>
            <a:endParaRPr lang="en-US" dirty="0"/>
          </a:p>
        </p:txBody>
      </p:sp>
      <p:pic>
        <p:nvPicPr>
          <p:cNvPr id="4" name="Picture 3" descr="A blue and black logo&#10;&#10;AI-generated content may be incorrect.">
            <a:extLst>
              <a:ext uri="{FF2B5EF4-FFF2-40B4-BE49-F238E27FC236}">
                <a16:creationId xmlns:a16="http://schemas.microsoft.com/office/drawing/2014/main" id="{6D316BBF-06E8-1566-08B2-9A869CDADAC0}"/>
              </a:ext>
            </a:extLst>
          </p:cNvPr>
          <p:cNvPicPr>
            <a:picLocks noChangeAspect="1"/>
          </p:cNvPicPr>
          <p:nvPr/>
        </p:nvPicPr>
        <p:blipFill>
          <a:blip r:embed="rId2"/>
          <a:stretch>
            <a:fillRect/>
          </a:stretch>
        </p:blipFill>
        <p:spPr>
          <a:xfrm rot="-900000">
            <a:off x="2925340" y="221976"/>
            <a:ext cx="6788995" cy="7052223"/>
          </a:xfrm>
          <a:prstGeom prst="rect">
            <a:avLst/>
          </a:prstGeom>
        </p:spPr>
      </p:pic>
    </p:spTree>
    <p:extLst>
      <p:ext uri="{BB962C8B-B14F-4D97-AF65-F5344CB8AC3E}">
        <p14:creationId xmlns:p14="http://schemas.microsoft.com/office/powerpoint/2010/main" val="2155541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0A417-61AF-336B-2CCA-CAD17CBD1643}"/>
              </a:ext>
            </a:extLst>
          </p:cNvPr>
          <p:cNvSpPr>
            <a:spLocks noGrp="1"/>
          </p:cNvSpPr>
          <p:nvPr>
            <p:ph type="title"/>
          </p:nvPr>
        </p:nvSpPr>
        <p:spPr/>
        <p:txBody>
          <a:bodyPr/>
          <a:lstStyle/>
          <a:p>
            <a:r>
              <a:rPr lang="en-US" dirty="0"/>
              <a:t>Key vocabulary</a:t>
            </a:r>
          </a:p>
        </p:txBody>
      </p:sp>
      <p:sp>
        <p:nvSpPr>
          <p:cNvPr id="6" name="Text Placeholder 5">
            <a:extLst>
              <a:ext uri="{FF2B5EF4-FFF2-40B4-BE49-F238E27FC236}">
                <a16:creationId xmlns:a16="http://schemas.microsoft.com/office/drawing/2014/main" id="{80EB0528-4C8A-527E-A04D-D0E9059C488C}"/>
              </a:ext>
            </a:extLst>
          </p:cNvPr>
          <p:cNvSpPr>
            <a:spLocks noGrp="1"/>
          </p:cNvSpPr>
          <p:nvPr>
            <p:ph type="body" sz="quarter" idx="14"/>
          </p:nvPr>
        </p:nvSpPr>
        <p:spPr>
          <a:xfrm>
            <a:off x="838200" y="1718681"/>
            <a:ext cx="10258425" cy="4853566"/>
          </a:xfrm>
        </p:spPr>
        <p:txBody>
          <a:bodyPr vert="horz" lIns="91440" tIns="45720" rIns="91440" bIns="45720" rtlCol="0" anchor="t">
            <a:normAutofit/>
          </a:bodyPr>
          <a:lstStyle/>
          <a:p>
            <a:pPr>
              <a:lnSpc>
                <a:spcPct val="100000"/>
              </a:lnSpc>
            </a:pPr>
            <a:r>
              <a:rPr lang="en-US" sz="2500" b="1" dirty="0">
                <a:ea typeface="+mn-lt"/>
                <a:cs typeface="+mn-lt"/>
              </a:rPr>
              <a:t>Campaign: </a:t>
            </a:r>
            <a:r>
              <a:rPr lang="en-US" sz="2500" dirty="0">
                <a:ea typeface="+mn-lt"/>
                <a:cs typeface="+mn-lt"/>
              </a:rPr>
              <a:t>a planned set of actions to create change on an issue. </a:t>
            </a:r>
            <a:endParaRPr lang="en-US"/>
          </a:p>
          <a:p>
            <a:pPr>
              <a:lnSpc>
                <a:spcPct val="100000"/>
              </a:lnSpc>
            </a:pPr>
            <a:r>
              <a:rPr lang="en-US" sz="2500" b="1" dirty="0">
                <a:ea typeface="+mn-lt"/>
                <a:cs typeface="+mn-lt"/>
              </a:rPr>
              <a:t>Duty bearer:</a:t>
            </a:r>
            <a:r>
              <a:rPr lang="en-US" sz="2500" dirty="0">
                <a:ea typeface="+mn-lt"/>
                <a:cs typeface="+mn-lt"/>
              </a:rPr>
              <a:t> a person or organisation with the responsibility to protect children's rights. This could be a government, a school, a caregiver or an international body. </a:t>
            </a:r>
            <a:endParaRPr lang="en-US" sz="2500">
              <a:cs typeface="Arial"/>
            </a:endParaRPr>
          </a:p>
          <a:p>
            <a:pPr>
              <a:lnSpc>
                <a:spcPct val="100000"/>
              </a:lnSpc>
            </a:pPr>
            <a:r>
              <a:rPr lang="en-US" sz="2500" b="1" dirty="0">
                <a:ea typeface="+mn-lt"/>
                <a:cs typeface="+mn-lt"/>
              </a:rPr>
              <a:t>Rights holder: </a:t>
            </a:r>
            <a:r>
              <a:rPr lang="en-US" sz="2500" dirty="0">
                <a:ea typeface="+mn-lt"/>
                <a:cs typeface="+mn-lt"/>
              </a:rPr>
              <a:t>a person who has rights. Every child (and adult too)! </a:t>
            </a:r>
          </a:p>
          <a:p>
            <a:pPr>
              <a:lnSpc>
                <a:spcPct val="100000"/>
              </a:lnSpc>
            </a:pPr>
            <a:r>
              <a:rPr lang="en-US" sz="2500" b="1" dirty="0">
                <a:ea typeface="+mn-lt"/>
                <a:cs typeface="+mn-lt"/>
              </a:rPr>
              <a:t>Advocate (noun): </a:t>
            </a:r>
            <a:r>
              <a:rPr lang="en-US" sz="2500" dirty="0">
                <a:ea typeface="+mn-lt"/>
                <a:cs typeface="+mn-lt"/>
              </a:rPr>
              <a:t>someone who speaks up to protect rights. </a:t>
            </a:r>
            <a:endParaRPr lang="en-US" sz="2500">
              <a:cs typeface="Arial"/>
            </a:endParaRPr>
          </a:p>
          <a:p>
            <a:pPr>
              <a:lnSpc>
                <a:spcPct val="100000"/>
              </a:lnSpc>
            </a:pPr>
            <a:r>
              <a:rPr lang="en-US" sz="2500" b="1" dirty="0">
                <a:ea typeface="+mn-lt"/>
                <a:cs typeface="+mn-lt"/>
              </a:rPr>
              <a:t>Policy:</a:t>
            </a:r>
            <a:r>
              <a:rPr lang="en-US" sz="2500" dirty="0">
                <a:ea typeface="+mn-lt"/>
                <a:cs typeface="+mn-lt"/>
              </a:rPr>
              <a:t> rules, laws and guidelines made by governments. Organisations – and schools – have their own policies too. </a:t>
            </a:r>
            <a:br>
              <a:rPr lang="en-US" sz="2500" dirty="0">
                <a:ea typeface="+mn-lt"/>
                <a:cs typeface="+mn-lt"/>
              </a:rPr>
            </a:br>
            <a:r>
              <a:rPr lang="en-US" sz="2500" dirty="0">
                <a:ea typeface="+mn-lt"/>
                <a:cs typeface="+mn-lt"/>
              </a:rPr>
              <a:t>We can ask for policies to be changed so children can better </a:t>
            </a:r>
            <a:br>
              <a:rPr lang="en-US" sz="2500" dirty="0">
                <a:ea typeface="+mn-lt"/>
                <a:cs typeface="+mn-lt"/>
              </a:rPr>
            </a:br>
            <a:r>
              <a:rPr lang="en-US" sz="2500" dirty="0">
                <a:ea typeface="+mn-lt"/>
                <a:cs typeface="+mn-lt"/>
              </a:rPr>
              <a:t>access their rights. </a:t>
            </a:r>
            <a:endParaRPr lang="en-US" sz="2500">
              <a:cs typeface="Arial"/>
            </a:endParaRPr>
          </a:p>
        </p:txBody>
      </p:sp>
    </p:spTree>
    <p:extLst>
      <p:ext uri="{BB962C8B-B14F-4D97-AF65-F5344CB8AC3E}">
        <p14:creationId xmlns:p14="http://schemas.microsoft.com/office/powerpoint/2010/main" val="2431693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6A84A-8C47-C44D-D049-B3E683DDDC74}"/>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6651B55-89E5-5627-C7CC-B89B022A4AFD}"/>
              </a:ext>
            </a:extLst>
          </p:cNvPr>
          <p:cNvSpPr txBox="1">
            <a:spLocks/>
          </p:cNvSpPr>
          <p:nvPr/>
        </p:nvSpPr>
        <p:spPr>
          <a:xfrm>
            <a:off x="382588" y="457200"/>
            <a:ext cx="11809412" cy="10921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dirty="0">
                <a:solidFill>
                  <a:srgbClr val="00AEEF"/>
                </a:solidFill>
                <a:latin typeface="Arial"/>
              </a:rPr>
              <a:t>Part </a:t>
            </a:r>
            <a:r>
              <a:rPr lang="en-US" dirty="0">
                <a:solidFill>
                  <a:srgbClr val="00AEEF"/>
                </a:solidFill>
                <a:latin typeface="Arial"/>
              </a:rPr>
              <a:t>2</a:t>
            </a:r>
            <a:r>
              <a:rPr lang="en-US" sz="3200" dirty="0">
                <a:latin typeface="Arial"/>
                <a:ea typeface="Arial"/>
                <a:cs typeface="Arial"/>
              </a:rPr>
              <a:t>​</a:t>
            </a:r>
            <a:br>
              <a:rPr lang="en-US" sz="3200" dirty="0">
                <a:latin typeface="Arial"/>
                <a:ea typeface="Arial"/>
                <a:cs typeface="Arial"/>
              </a:rPr>
            </a:br>
            <a:r>
              <a:rPr lang="en-US" dirty="0">
                <a:ea typeface="+mj-lt"/>
                <a:cs typeface="+mj-lt"/>
              </a:rPr>
              <a:t>Attention, ask, act: three steps to changemaking </a:t>
            </a:r>
            <a:endParaRPr lang="en-US" dirty="0"/>
          </a:p>
        </p:txBody>
      </p:sp>
      <p:sp>
        <p:nvSpPr>
          <p:cNvPr id="6" name="Text Placeholder 5">
            <a:extLst>
              <a:ext uri="{FF2B5EF4-FFF2-40B4-BE49-F238E27FC236}">
                <a16:creationId xmlns:a16="http://schemas.microsoft.com/office/drawing/2014/main" id="{AB53FBC3-4B89-F97F-6E50-B1FA46E8BA6A}"/>
              </a:ext>
            </a:extLst>
          </p:cNvPr>
          <p:cNvSpPr>
            <a:spLocks noGrp="1"/>
          </p:cNvSpPr>
          <p:nvPr>
            <p:ph type="body" sz="quarter" idx="14"/>
          </p:nvPr>
        </p:nvSpPr>
        <p:spPr>
          <a:xfrm>
            <a:off x="1701642" y="2035467"/>
            <a:ext cx="3714321" cy="4341740"/>
          </a:xfrm>
        </p:spPr>
        <p:txBody>
          <a:bodyPr vert="horz" lIns="91440" tIns="45720" rIns="91440" bIns="45720" rtlCol="0" anchor="t">
            <a:normAutofit/>
          </a:bodyPr>
          <a:lstStyle/>
          <a:p>
            <a:r>
              <a:rPr lang="en-GB" dirty="0">
                <a:latin typeface="Arial"/>
                <a:ea typeface="+mn-lt"/>
                <a:cs typeface="+mn-lt"/>
              </a:rPr>
              <a:t>Article 12:</a:t>
            </a:r>
            <a:r>
              <a:rPr lang="en-GB" sz="3200" dirty="0">
                <a:latin typeface="Aleo"/>
                <a:ea typeface="+mn-lt"/>
                <a:cs typeface="+mn-lt"/>
              </a:rPr>
              <a:t> </a:t>
            </a:r>
            <a:endParaRPr lang="en-US" sz="3200">
              <a:latin typeface="Aleo"/>
              <a:cs typeface="Arial" panose="020B0604020202020204"/>
            </a:endParaRPr>
          </a:p>
          <a:p>
            <a:r>
              <a:rPr lang="en-GB" sz="3200" dirty="0">
                <a:latin typeface="Aleo"/>
                <a:ea typeface="+mn-lt"/>
                <a:cs typeface="+mn-lt"/>
              </a:rPr>
              <a:t>Every child has the right to express their views on matters that affect them, and adults must take those views seriously.  </a:t>
            </a:r>
            <a:endParaRPr lang="en-US" sz="3200">
              <a:latin typeface="Aleo"/>
              <a:ea typeface="+mn-lt"/>
              <a:cs typeface="+mn-lt"/>
            </a:endParaRPr>
          </a:p>
        </p:txBody>
      </p:sp>
      <p:pic>
        <p:nvPicPr>
          <p:cNvPr id="7" name="Picture 6" descr="A blue sign with white text and a person holding a child&#10;&#10;AI-generated content may be incorrect.">
            <a:extLst>
              <a:ext uri="{FF2B5EF4-FFF2-40B4-BE49-F238E27FC236}">
                <a16:creationId xmlns:a16="http://schemas.microsoft.com/office/drawing/2014/main" id="{49E95C55-6185-123C-48C9-E92824AA80B0}"/>
              </a:ext>
            </a:extLst>
          </p:cNvPr>
          <p:cNvPicPr>
            <a:picLocks noChangeAspect="1"/>
          </p:cNvPicPr>
          <p:nvPr/>
        </p:nvPicPr>
        <p:blipFill>
          <a:blip r:embed="rId2"/>
          <a:stretch>
            <a:fillRect/>
          </a:stretch>
        </p:blipFill>
        <p:spPr>
          <a:xfrm>
            <a:off x="505802" y="2238516"/>
            <a:ext cx="1102945" cy="1476092"/>
          </a:xfrm>
          <a:prstGeom prst="rect">
            <a:avLst/>
          </a:prstGeom>
        </p:spPr>
      </p:pic>
      <p:pic>
        <p:nvPicPr>
          <p:cNvPr id="8" name="Picture 7" descr="A person holding a megaphone&#10;&#10;AI-generated content may be incorrect.">
            <a:extLst>
              <a:ext uri="{FF2B5EF4-FFF2-40B4-BE49-F238E27FC236}">
                <a16:creationId xmlns:a16="http://schemas.microsoft.com/office/drawing/2014/main" id="{93F6E55A-F5D9-5B27-1DC1-428CE45D7846}"/>
              </a:ext>
            </a:extLst>
          </p:cNvPr>
          <p:cNvPicPr>
            <a:picLocks noChangeAspect="1"/>
          </p:cNvPicPr>
          <p:nvPr/>
        </p:nvPicPr>
        <p:blipFill>
          <a:blip r:embed="rId3"/>
          <a:stretch>
            <a:fillRect/>
          </a:stretch>
        </p:blipFill>
        <p:spPr>
          <a:xfrm>
            <a:off x="6137115" y="2240666"/>
            <a:ext cx="1098869" cy="1471792"/>
          </a:xfrm>
          <a:prstGeom prst="rect">
            <a:avLst/>
          </a:prstGeom>
        </p:spPr>
      </p:pic>
      <p:sp>
        <p:nvSpPr>
          <p:cNvPr id="11" name="Text Placeholder 5">
            <a:extLst>
              <a:ext uri="{FF2B5EF4-FFF2-40B4-BE49-F238E27FC236}">
                <a16:creationId xmlns:a16="http://schemas.microsoft.com/office/drawing/2014/main" id="{DE25D398-4942-B44B-0EF2-2644F201F5F8}"/>
              </a:ext>
            </a:extLst>
          </p:cNvPr>
          <p:cNvSpPr txBox="1">
            <a:spLocks/>
          </p:cNvSpPr>
          <p:nvPr/>
        </p:nvSpPr>
        <p:spPr>
          <a:xfrm>
            <a:off x="7378542" y="2035467"/>
            <a:ext cx="3933396" cy="4017890"/>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Arial"/>
                <a:ea typeface="+mn-lt"/>
                <a:cs typeface="+mn-lt"/>
              </a:rPr>
              <a:t>Article 13:</a:t>
            </a:r>
            <a:r>
              <a:rPr lang="en-GB" sz="3200" dirty="0">
                <a:latin typeface="Aleo"/>
                <a:ea typeface="+mn-lt"/>
                <a:cs typeface="+mn-lt"/>
              </a:rPr>
              <a:t> </a:t>
            </a:r>
            <a:endParaRPr lang="en-US" sz="3200">
              <a:latin typeface="Aleo"/>
              <a:cs typeface="Arial" panose="020B0604020202020204"/>
            </a:endParaRPr>
          </a:p>
          <a:p>
            <a:r>
              <a:rPr lang="en-GB" sz="3200" dirty="0">
                <a:latin typeface="Aleo"/>
                <a:ea typeface="+mn-lt"/>
                <a:cs typeface="+mn-lt"/>
              </a:rPr>
              <a:t>Every child has the right to share information and ideas through art, writing, speech or other means.  </a:t>
            </a:r>
            <a:endParaRPr lang="en-US" sz="3200">
              <a:latin typeface="Aleo"/>
              <a:ea typeface="+mn-lt"/>
              <a:cs typeface="+mn-lt"/>
            </a:endParaRPr>
          </a:p>
        </p:txBody>
      </p:sp>
    </p:spTree>
    <p:extLst>
      <p:ext uri="{BB962C8B-B14F-4D97-AF65-F5344CB8AC3E}">
        <p14:creationId xmlns:p14="http://schemas.microsoft.com/office/powerpoint/2010/main" val="23716667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7F9801D2-81AD-8A76-7F5F-6400385C0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472190-699C-A1F1-36D1-48999A8860E5}"/>
              </a:ext>
            </a:extLst>
          </p:cNvPr>
          <p:cNvSpPr>
            <a:spLocks noGrp="1"/>
          </p:cNvSpPr>
          <p:nvPr>
            <p:ph type="title"/>
          </p:nvPr>
        </p:nvSpPr>
        <p:spPr/>
        <p:txBody>
          <a:bodyPr/>
          <a:lstStyle/>
          <a:p>
            <a:r>
              <a:rPr lang="en-US" dirty="0">
                <a:solidFill>
                  <a:schemeClr val="accent1"/>
                </a:solidFill>
              </a:rPr>
              <a:t>Three steps to changemaking</a:t>
            </a:r>
          </a:p>
        </p:txBody>
      </p:sp>
      <p:pic>
        <p:nvPicPr>
          <p:cNvPr id="5" name="Picture 4" descr="A blue circle with black text&#10;&#10;AI-generated content may be incorrect.">
            <a:extLst>
              <a:ext uri="{FF2B5EF4-FFF2-40B4-BE49-F238E27FC236}">
                <a16:creationId xmlns:a16="http://schemas.microsoft.com/office/drawing/2014/main" id="{C7B2F652-1240-5A55-F440-1FE5047DDC62}"/>
              </a:ext>
            </a:extLst>
          </p:cNvPr>
          <p:cNvPicPr>
            <a:picLocks noChangeAspect="1"/>
          </p:cNvPicPr>
          <p:nvPr/>
        </p:nvPicPr>
        <p:blipFill>
          <a:blip r:embed="rId3"/>
          <a:stretch>
            <a:fillRect/>
          </a:stretch>
        </p:blipFill>
        <p:spPr>
          <a:xfrm>
            <a:off x="709613" y="2452688"/>
            <a:ext cx="10325100" cy="2419350"/>
          </a:xfrm>
          <a:prstGeom prst="rect">
            <a:avLst/>
          </a:prstGeom>
        </p:spPr>
      </p:pic>
      <p:pic>
        <p:nvPicPr>
          <p:cNvPr id="3" name="Picture 2" descr="A group of yellow rocks&#10;&#10;AI-generated content may be incorrect.">
            <a:extLst>
              <a:ext uri="{FF2B5EF4-FFF2-40B4-BE49-F238E27FC236}">
                <a16:creationId xmlns:a16="http://schemas.microsoft.com/office/drawing/2014/main" id="{AF8107C0-69FD-4573-6A9D-A70A2C4971AD}"/>
              </a:ext>
            </a:extLst>
          </p:cNvPr>
          <p:cNvPicPr>
            <a:picLocks noChangeAspect="1"/>
          </p:cNvPicPr>
          <p:nvPr/>
        </p:nvPicPr>
        <p:blipFill>
          <a:blip r:embed="rId4"/>
          <a:stretch>
            <a:fillRect/>
          </a:stretch>
        </p:blipFill>
        <p:spPr>
          <a:xfrm rot="1020000">
            <a:off x="1762974" y="3946584"/>
            <a:ext cx="2239374" cy="2027208"/>
          </a:xfrm>
          <a:prstGeom prst="rect">
            <a:avLst/>
          </a:prstGeom>
        </p:spPr>
      </p:pic>
      <p:pic>
        <p:nvPicPr>
          <p:cNvPr id="4" name="Picture 3" descr="A group of yellow rocks&#10;&#10;AI-generated content may be incorrect.">
            <a:extLst>
              <a:ext uri="{FF2B5EF4-FFF2-40B4-BE49-F238E27FC236}">
                <a16:creationId xmlns:a16="http://schemas.microsoft.com/office/drawing/2014/main" id="{5B45F5F3-CE01-4B8E-DB4F-3CBEAE7B8132}"/>
              </a:ext>
            </a:extLst>
          </p:cNvPr>
          <p:cNvPicPr>
            <a:picLocks noChangeAspect="1"/>
          </p:cNvPicPr>
          <p:nvPr/>
        </p:nvPicPr>
        <p:blipFill>
          <a:blip r:embed="rId4"/>
          <a:stretch>
            <a:fillRect/>
          </a:stretch>
        </p:blipFill>
        <p:spPr>
          <a:xfrm rot="1020000">
            <a:off x="5087291" y="1882244"/>
            <a:ext cx="2016525" cy="1746850"/>
          </a:xfrm>
          <a:prstGeom prst="rect">
            <a:avLst/>
          </a:prstGeom>
        </p:spPr>
      </p:pic>
      <p:pic>
        <p:nvPicPr>
          <p:cNvPr id="6" name="Picture 5" descr="A group of yellow rocks&#10;&#10;AI-generated content may be incorrect.">
            <a:extLst>
              <a:ext uri="{FF2B5EF4-FFF2-40B4-BE49-F238E27FC236}">
                <a16:creationId xmlns:a16="http://schemas.microsoft.com/office/drawing/2014/main" id="{7CE7D1BF-FB08-38AE-C6BB-CCB5D781C923}"/>
              </a:ext>
            </a:extLst>
          </p:cNvPr>
          <p:cNvPicPr>
            <a:picLocks noChangeAspect="1"/>
          </p:cNvPicPr>
          <p:nvPr/>
        </p:nvPicPr>
        <p:blipFill>
          <a:blip r:embed="rId4"/>
          <a:stretch>
            <a:fillRect/>
          </a:stretch>
        </p:blipFill>
        <p:spPr>
          <a:xfrm rot="1020000">
            <a:off x="8518295" y="1064867"/>
            <a:ext cx="2555675" cy="2271623"/>
          </a:xfrm>
          <a:prstGeom prst="rect">
            <a:avLst/>
          </a:prstGeom>
        </p:spPr>
      </p:pic>
    </p:spTree>
    <p:extLst>
      <p:ext uri="{BB962C8B-B14F-4D97-AF65-F5344CB8AC3E}">
        <p14:creationId xmlns:p14="http://schemas.microsoft.com/office/powerpoint/2010/main" val="31991423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AC89A-7FBE-112E-8B2E-F7931BC6A60A}"/>
            </a:ext>
          </a:extLst>
        </p:cNvPr>
        <p:cNvGrpSpPr/>
        <p:nvPr/>
      </p:nvGrpSpPr>
      <p:grpSpPr>
        <a:xfrm>
          <a:off x="0" y="0"/>
          <a:ext cx="0" cy="0"/>
          <a:chOff x="0" y="0"/>
          <a:chExt cx="0" cy="0"/>
        </a:xfrm>
      </p:grpSpPr>
      <p:pic>
        <p:nvPicPr>
          <p:cNvPr id="5" name="Picture 4" descr="A blue and black logo&#10;&#10;AI-generated content may be incorrect.">
            <a:extLst>
              <a:ext uri="{FF2B5EF4-FFF2-40B4-BE49-F238E27FC236}">
                <a16:creationId xmlns:a16="http://schemas.microsoft.com/office/drawing/2014/main" id="{EFE46F5A-DA9A-6A30-B7EC-D55AFD2477E9}"/>
              </a:ext>
            </a:extLst>
          </p:cNvPr>
          <p:cNvPicPr>
            <a:picLocks noChangeAspect="1"/>
          </p:cNvPicPr>
          <p:nvPr/>
        </p:nvPicPr>
        <p:blipFill>
          <a:blip r:embed="rId2"/>
          <a:stretch>
            <a:fillRect/>
          </a:stretch>
        </p:blipFill>
        <p:spPr>
          <a:xfrm rot="-900000">
            <a:off x="2925340" y="221976"/>
            <a:ext cx="6788995" cy="7052223"/>
          </a:xfrm>
          <a:prstGeom prst="rect">
            <a:avLst/>
          </a:prstGeom>
        </p:spPr>
      </p:pic>
      <p:sp>
        <p:nvSpPr>
          <p:cNvPr id="10" name="Title 1">
            <a:extLst>
              <a:ext uri="{FF2B5EF4-FFF2-40B4-BE49-F238E27FC236}">
                <a16:creationId xmlns:a16="http://schemas.microsoft.com/office/drawing/2014/main" id="{063F5D18-B04E-992B-B8FB-66ADE86BCEBD}"/>
              </a:ext>
            </a:extLst>
          </p:cNvPr>
          <p:cNvSpPr txBox="1">
            <a:spLocks/>
          </p:cNvSpPr>
          <p:nvPr/>
        </p:nvSpPr>
        <p:spPr>
          <a:xfrm>
            <a:off x="354013" y="447675"/>
            <a:ext cx="7332662" cy="2987581"/>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sz="3200" baseline="0" dirty="0">
                <a:solidFill>
                  <a:srgbClr val="00AEEF"/>
                </a:solidFill>
                <a:latin typeface="Arial"/>
              </a:rPr>
              <a:t>Part </a:t>
            </a:r>
            <a:r>
              <a:rPr lang="en-US" dirty="0">
                <a:solidFill>
                  <a:srgbClr val="00AEEF"/>
                </a:solidFill>
                <a:latin typeface="Arial"/>
              </a:rPr>
              <a:t>3</a:t>
            </a:r>
            <a:r>
              <a:rPr lang="en-US" sz="3200" dirty="0">
                <a:latin typeface="Arial"/>
                <a:ea typeface="Arial"/>
                <a:cs typeface="Arial"/>
              </a:rPr>
              <a:t>​</a:t>
            </a:r>
            <a:endParaRPr lang="en-US" dirty="0">
              <a:ea typeface="+mj-lt"/>
              <a:cs typeface="+mj-lt"/>
            </a:endParaRPr>
          </a:p>
          <a:p>
            <a:r>
              <a:rPr lang="en-US" dirty="0">
                <a:ea typeface="+mj-lt"/>
                <a:cs typeface="+mj-lt"/>
              </a:rPr>
              <a:t>What does </a:t>
            </a:r>
            <a:br>
              <a:rPr lang="en-US" dirty="0">
                <a:ea typeface="+mj-lt"/>
                <a:cs typeface="+mj-lt"/>
              </a:rPr>
            </a:br>
            <a:r>
              <a:rPr lang="en-US" dirty="0">
                <a:ea typeface="+mj-lt"/>
                <a:cs typeface="+mj-lt"/>
              </a:rPr>
              <a:t>campaigning </a:t>
            </a:r>
            <a:br>
              <a:rPr lang="en-US" dirty="0">
                <a:ea typeface="+mj-lt"/>
                <a:cs typeface="+mj-lt"/>
              </a:rPr>
            </a:br>
            <a:r>
              <a:rPr lang="en-US" dirty="0">
                <a:ea typeface="+mj-lt"/>
                <a:cs typeface="+mj-lt"/>
              </a:rPr>
              <a:t>look like? </a:t>
            </a:r>
            <a:endParaRPr lang="en-US" dirty="0"/>
          </a:p>
        </p:txBody>
      </p:sp>
    </p:spTree>
    <p:extLst>
      <p:ext uri="{BB962C8B-B14F-4D97-AF65-F5344CB8AC3E}">
        <p14:creationId xmlns:p14="http://schemas.microsoft.com/office/powerpoint/2010/main" val="27413341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9D5197-A11D-E71B-7578-B0E9241C87D3}"/>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43B91A0-A719-0FC3-2D20-CB95CA6C4991}"/>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rgbClr val="00AEEF"/>
                </a:solidFill>
                <a:latin typeface="Arial Black"/>
              </a:rPr>
              <a:t>Youth </a:t>
            </a:r>
            <a:br>
              <a:rPr lang="en-US" dirty="0">
                <a:solidFill>
                  <a:srgbClr val="00AEEF"/>
                </a:solidFill>
                <a:latin typeface="Arial Black"/>
              </a:rPr>
            </a:br>
            <a:r>
              <a:rPr lang="en-US" dirty="0">
                <a:solidFill>
                  <a:srgbClr val="00AEEF"/>
                </a:solidFill>
                <a:latin typeface="Arial Black"/>
              </a:rPr>
              <a:t>Advisory </a:t>
            </a:r>
            <a:br>
              <a:rPr lang="en-US" dirty="0">
                <a:solidFill>
                  <a:srgbClr val="00AEEF"/>
                </a:solidFill>
                <a:latin typeface="Arial Black"/>
              </a:rPr>
            </a:br>
            <a:r>
              <a:rPr lang="en-US" dirty="0">
                <a:solidFill>
                  <a:srgbClr val="00AEEF"/>
                </a:solidFill>
                <a:latin typeface="Arial Black"/>
              </a:rPr>
              <a:t>Board</a:t>
            </a:r>
            <a:endParaRPr lang="en-US" dirty="0"/>
          </a:p>
        </p:txBody>
      </p:sp>
      <p:pic>
        <p:nvPicPr>
          <p:cNvPr id="2" name="Picture 1" descr="A group of people holding signs&#10;&#10;AI-generated content may be incorrect.">
            <a:extLst>
              <a:ext uri="{FF2B5EF4-FFF2-40B4-BE49-F238E27FC236}">
                <a16:creationId xmlns:a16="http://schemas.microsoft.com/office/drawing/2014/main" id="{5C4EB058-F0FB-A1EC-AAD3-2C516F440DAF}"/>
              </a:ext>
            </a:extLst>
          </p:cNvPr>
          <p:cNvPicPr>
            <a:picLocks noChangeAspect="1"/>
          </p:cNvPicPr>
          <p:nvPr/>
        </p:nvPicPr>
        <p:blipFill>
          <a:blip r:embed="rId3"/>
          <a:srcRect l="6367" t="-48" b="-48"/>
          <a:stretch>
            <a:fillRect/>
          </a:stretch>
        </p:blipFill>
        <p:spPr>
          <a:xfrm>
            <a:off x="3648075" y="1459"/>
            <a:ext cx="8543928" cy="6855091"/>
          </a:xfrm>
          <a:prstGeom prst="rect">
            <a:avLst/>
          </a:prstGeom>
        </p:spPr>
      </p:pic>
      <p:sp>
        <p:nvSpPr>
          <p:cNvPr id="3" name="TextBox 2">
            <a:extLst>
              <a:ext uri="{FF2B5EF4-FFF2-40B4-BE49-F238E27FC236}">
                <a16:creationId xmlns:a16="http://schemas.microsoft.com/office/drawing/2014/main" id="{15533442-3436-7AEB-DDAE-808E94EE2266}"/>
              </a:ext>
            </a:extLst>
          </p:cNvPr>
          <p:cNvSpPr txBox="1"/>
          <p:nvPr/>
        </p:nvSpPr>
        <p:spPr>
          <a:xfrm>
            <a:off x="381000" y="2333625"/>
            <a:ext cx="305752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Arial"/>
                <a:ea typeface="Segoe UI"/>
                <a:cs typeface="Arial"/>
              </a:rPr>
              <a:t>Left</a:t>
            </a:r>
            <a:r>
              <a:rPr lang="en-US" sz="1800" baseline="0" dirty="0">
                <a:solidFill>
                  <a:schemeClr val="bg1"/>
                </a:solidFill>
                <a:latin typeface="Arial"/>
                <a:ea typeface="Segoe UI"/>
                <a:cs typeface="Arial"/>
              </a:rPr>
              <a:t> </a:t>
            </a:r>
            <a:r>
              <a:rPr lang="en-US" dirty="0">
                <a:solidFill>
                  <a:schemeClr val="bg1"/>
                </a:solidFill>
                <a:latin typeface="Arial"/>
                <a:ea typeface="Segoe UI"/>
                <a:cs typeface="Arial"/>
              </a:rPr>
              <a:t>to right, </a:t>
            </a:r>
            <a:r>
              <a:rPr lang="en-US" sz="1800" baseline="0" dirty="0">
                <a:solidFill>
                  <a:schemeClr val="bg1"/>
                </a:solidFill>
                <a:latin typeface="Arial"/>
                <a:ea typeface="Segoe UI"/>
                <a:cs typeface="Arial"/>
              </a:rPr>
              <a:t>back row:</a:t>
            </a:r>
            <a:r>
              <a:rPr lang="en-US" dirty="0">
                <a:solidFill>
                  <a:schemeClr val="bg1"/>
                </a:solidFill>
                <a:latin typeface="Arial"/>
                <a:ea typeface="Segoe UI"/>
                <a:cs typeface="Arial"/>
              </a:rPr>
              <a:t> </a:t>
            </a:r>
            <a:br>
              <a:rPr lang="en-US" dirty="0">
                <a:solidFill>
                  <a:schemeClr val="bg1"/>
                </a:solidFill>
                <a:latin typeface="Arial"/>
                <a:ea typeface="Segoe UI"/>
                <a:cs typeface="Arial"/>
              </a:rPr>
            </a:br>
            <a:r>
              <a:rPr lang="en-US" sz="1800" baseline="0" dirty="0">
                <a:solidFill>
                  <a:schemeClr val="bg1"/>
                </a:solidFill>
                <a:latin typeface="Arial"/>
                <a:ea typeface="Segoe UI"/>
                <a:cs typeface="Arial"/>
              </a:rPr>
              <a:t>Magali, Eddie </a:t>
            </a:r>
            <a:r>
              <a:rPr lang="en-US" dirty="0">
                <a:solidFill>
                  <a:schemeClr val="bg1"/>
                </a:solidFill>
                <a:latin typeface="Arial"/>
                <a:ea typeface="Segoe UI"/>
                <a:cs typeface="Arial"/>
              </a:rPr>
              <a:t>and Michael</a:t>
            </a:r>
            <a:r>
              <a:rPr lang="en-GB" sz="1800" baseline="0" dirty="0">
                <a:solidFill>
                  <a:schemeClr val="bg1"/>
                </a:solidFill>
                <a:latin typeface="Arial"/>
                <a:ea typeface="Segoe UI"/>
                <a:cs typeface="Arial"/>
              </a:rPr>
              <a:t> </a:t>
            </a:r>
            <a:r>
              <a:rPr lang="en-US" sz="1800" dirty="0">
                <a:solidFill>
                  <a:schemeClr val="bg1"/>
                </a:solidFill>
                <a:latin typeface="Arial"/>
                <a:ea typeface="Segoe UI"/>
                <a:cs typeface="Arial"/>
              </a:rPr>
              <a:t>​</a:t>
            </a:r>
            <a:br>
              <a:rPr lang="en-US" dirty="0">
                <a:solidFill>
                  <a:schemeClr val="bg1"/>
                </a:solidFill>
                <a:latin typeface="Arial"/>
                <a:ea typeface="Segoe UI"/>
                <a:cs typeface="Arial"/>
              </a:rPr>
            </a:br>
            <a:r>
              <a:rPr lang="en-US" dirty="0">
                <a:solidFill>
                  <a:schemeClr val="bg1"/>
                </a:solidFill>
                <a:latin typeface="Arial"/>
                <a:ea typeface="Segoe UI"/>
                <a:cs typeface="Arial"/>
              </a:rPr>
              <a:t>Left to right,</a:t>
            </a:r>
            <a:r>
              <a:rPr lang="en-US" sz="1800" baseline="0" dirty="0">
                <a:solidFill>
                  <a:schemeClr val="bg1"/>
                </a:solidFill>
                <a:latin typeface="Arial"/>
                <a:ea typeface="Segoe UI"/>
                <a:cs typeface="Arial"/>
              </a:rPr>
              <a:t> front row: </a:t>
            </a:r>
            <a:br>
              <a:rPr lang="en-US" dirty="0">
                <a:solidFill>
                  <a:schemeClr val="bg1"/>
                </a:solidFill>
                <a:latin typeface="Arial"/>
                <a:ea typeface="Segoe UI"/>
                <a:cs typeface="Arial"/>
              </a:rPr>
            </a:br>
            <a:r>
              <a:rPr lang="en-US" dirty="0">
                <a:solidFill>
                  <a:schemeClr val="bg1"/>
                </a:solidFill>
                <a:latin typeface="Arial"/>
                <a:ea typeface="Segoe UI"/>
                <a:cs typeface="Arial"/>
              </a:rPr>
              <a:t>Isabelle and</a:t>
            </a:r>
            <a:r>
              <a:rPr lang="en-US" sz="1800" baseline="0" dirty="0">
                <a:solidFill>
                  <a:schemeClr val="bg1"/>
                </a:solidFill>
                <a:latin typeface="Arial"/>
                <a:ea typeface="Segoe UI"/>
                <a:cs typeface="Arial"/>
              </a:rPr>
              <a:t> Niamh</a:t>
            </a:r>
            <a:r>
              <a:rPr lang="en-GB" sz="1800" baseline="0" dirty="0">
                <a:solidFill>
                  <a:schemeClr val="bg1"/>
                </a:solidFill>
                <a:latin typeface="Arial"/>
                <a:ea typeface="Segoe UI"/>
                <a:cs typeface="Arial"/>
              </a:rPr>
              <a:t> </a:t>
            </a:r>
            <a:r>
              <a:rPr lang="en-US" sz="1800" dirty="0">
                <a:solidFill>
                  <a:schemeClr val="bg1"/>
                </a:solidFill>
                <a:latin typeface="Arial"/>
                <a:ea typeface="Segoe UI"/>
                <a:cs typeface="Arial"/>
              </a:rPr>
              <a:t>​</a:t>
            </a:r>
            <a:endParaRPr lang="en-US" dirty="0">
              <a:solidFill>
                <a:schemeClr val="bg1"/>
              </a:solidFill>
            </a:endParaRPr>
          </a:p>
        </p:txBody>
      </p:sp>
    </p:spTree>
    <p:extLst>
      <p:ext uri="{BB962C8B-B14F-4D97-AF65-F5344CB8AC3E}">
        <p14:creationId xmlns:p14="http://schemas.microsoft.com/office/powerpoint/2010/main" val="24278392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E0A62-A523-B7A6-A32C-95E393B6FF2C}"/>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3E711663-2137-5786-E051-79C989BF969B}"/>
              </a:ext>
            </a:extLst>
          </p:cNvPr>
          <p:cNvSpPr txBox="1">
            <a:spLocks/>
          </p:cNvSpPr>
          <p:nvPr/>
        </p:nvSpPr>
        <p:spPr>
          <a:xfrm>
            <a:off x="373063" y="457200"/>
            <a:ext cx="6484937"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rgbClr val="00AEEF"/>
                </a:solidFill>
                <a:latin typeface="Arial Black"/>
              </a:rPr>
              <a:t>Meeting</a:t>
            </a:r>
            <a:br>
              <a:rPr lang="en-US" dirty="0">
                <a:solidFill>
                  <a:srgbClr val="00AEEF"/>
                </a:solidFill>
                <a:latin typeface="Arial Black"/>
              </a:rPr>
            </a:br>
            <a:r>
              <a:rPr lang="en-US" dirty="0">
                <a:solidFill>
                  <a:srgbClr val="00AEEF"/>
                </a:solidFill>
                <a:latin typeface="Arial Black"/>
              </a:rPr>
              <a:t>with MPS</a:t>
            </a:r>
            <a:br>
              <a:rPr lang="en-US" dirty="0">
                <a:solidFill>
                  <a:srgbClr val="00AEEF"/>
                </a:solidFill>
                <a:latin typeface="Arial Black"/>
              </a:rPr>
            </a:br>
            <a:endParaRPr lang="en-US"/>
          </a:p>
        </p:txBody>
      </p:sp>
      <p:sp>
        <p:nvSpPr>
          <p:cNvPr id="5" name="TextBox 4">
            <a:extLst>
              <a:ext uri="{FF2B5EF4-FFF2-40B4-BE49-F238E27FC236}">
                <a16:creationId xmlns:a16="http://schemas.microsoft.com/office/drawing/2014/main" id="{7A3DD913-DA5E-2D96-E398-E67CB314F3BA}"/>
              </a:ext>
            </a:extLst>
          </p:cNvPr>
          <p:cNvSpPr txBox="1"/>
          <p:nvPr/>
        </p:nvSpPr>
        <p:spPr>
          <a:xfrm>
            <a:off x="385109" y="2000250"/>
            <a:ext cx="2519643"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Arial"/>
                <a:ea typeface="Segoe UI"/>
                <a:cs typeface="Arial"/>
              </a:rPr>
              <a:t>Left to right: </a:t>
            </a:r>
            <a:br>
              <a:rPr lang="en-US" dirty="0">
                <a:latin typeface="Arial"/>
                <a:ea typeface="Segoe UI"/>
                <a:cs typeface="Arial"/>
              </a:rPr>
            </a:br>
            <a:r>
              <a:rPr lang="en-US" dirty="0">
                <a:solidFill>
                  <a:schemeClr val="bg1"/>
                </a:solidFill>
                <a:latin typeface="Arial"/>
                <a:ea typeface="Segoe UI"/>
                <a:cs typeface="Arial"/>
              </a:rPr>
              <a:t>Ruby, Finn, </a:t>
            </a:r>
            <a:br>
              <a:rPr lang="en-US" dirty="0">
                <a:latin typeface="Arial"/>
                <a:ea typeface="Segoe UI"/>
                <a:cs typeface="Arial"/>
              </a:rPr>
            </a:br>
            <a:r>
              <a:rPr lang="en-US" dirty="0">
                <a:solidFill>
                  <a:schemeClr val="bg1"/>
                </a:solidFill>
                <a:latin typeface="Arial"/>
                <a:ea typeface="Segoe UI"/>
                <a:cs typeface="Arial"/>
              </a:rPr>
              <a:t>David Johnston MP</a:t>
            </a:r>
            <a:r>
              <a:rPr lang="en-US" sz="1800" baseline="0" dirty="0">
                <a:solidFill>
                  <a:schemeClr val="bg1"/>
                </a:solidFill>
                <a:latin typeface="Arial"/>
                <a:ea typeface="Segoe UI"/>
                <a:cs typeface="Arial"/>
              </a:rPr>
              <a:t>, </a:t>
            </a:r>
            <a:br>
              <a:rPr lang="en-US" dirty="0">
                <a:latin typeface="Arial"/>
                <a:ea typeface="Segoe UI"/>
                <a:cs typeface="Arial"/>
              </a:rPr>
            </a:br>
            <a:r>
              <a:rPr lang="en-US" dirty="0">
                <a:solidFill>
                  <a:schemeClr val="bg1"/>
                </a:solidFill>
                <a:latin typeface="Arial"/>
                <a:ea typeface="Segoe UI"/>
                <a:cs typeface="Arial"/>
              </a:rPr>
              <a:t>Jonathan and</a:t>
            </a:r>
            <a:r>
              <a:rPr lang="en-US" sz="1800" baseline="0" dirty="0">
                <a:solidFill>
                  <a:schemeClr val="bg1"/>
                </a:solidFill>
                <a:latin typeface="Arial"/>
                <a:ea typeface="Segoe UI"/>
                <a:cs typeface="Arial"/>
              </a:rPr>
              <a:t> </a:t>
            </a:r>
            <a:r>
              <a:rPr lang="en-US" dirty="0">
                <a:solidFill>
                  <a:schemeClr val="bg1"/>
                </a:solidFill>
                <a:latin typeface="Arial"/>
                <a:ea typeface="Segoe UI"/>
                <a:cs typeface="Arial"/>
              </a:rPr>
              <a:t>Macey</a:t>
            </a:r>
            <a:r>
              <a:rPr lang="en-GB" dirty="0">
                <a:solidFill>
                  <a:schemeClr val="bg1"/>
                </a:solidFill>
                <a:latin typeface="Arial"/>
                <a:ea typeface="Segoe UI"/>
                <a:cs typeface="Arial"/>
              </a:rPr>
              <a:t> </a:t>
            </a:r>
            <a:endParaRPr lang="en-US">
              <a:solidFill>
                <a:schemeClr val="bg1"/>
              </a:solidFill>
              <a:latin typeface="Arial"/>
              <a:ea typeface="Segoe UI"/>
              <a:cs typeface="Arial"/>
            </a:endParaRPr>
          </a:p>
          <a:p>
            <a:endParaRPr lang="en-US" dirty="0">
              <a:solidFill>
                <a:schemeClr val="bg1"/>
              </a:solidFill>
              <a:latin typeface="Arial"/>
              <a:ea typeface="Segoe UI"/>
              <a:cs typeface="Arial"/>
            </a:endParaRPr>
          </a:p>
          <a:p>
            <a:endParaRPr lang="en-US" dirty="0">
              <a:cs typeface="Arial"/>
            </a:endParaRPr>
          </a:p>
        </p:txBody>
      </p:sp>
      <p:pic>
        <p:nvPicPr>
          <p:cNvPr id="6" name="Picture 5" descr="A group of people standing together&#10;&#10;AI-generated content may be incorrect.">
            <a:extLst>
              <a:ext uri="{FF2B5EF4-FFF2-40B4-BE49-F238E27FC236}">
                <a16:creationId xmlns:a16="http://schemas.microsoft.com/office/drawing/2014/main" id="{DF9FAFE0-FC91-2305-57AB-44ABEBB3067F}"/>
              </a:ext>
            </a:extLst>
          </p:cNvPr>
          <p:cNvPicPr>
            <a:picLocks noChangeAspect="1"/>
          </p:cNvPicPr>
          <p:nvPr/>
        </p:nvPicPr>
        <p:blipFill>
          <a:blip r:embed="rId3"/>
          <a:stretch>
            <a:fillRect/>
          </a:stretch>
        </p:blipFill>
        <p:spPr>
          <a:xfrm>
            <a:off x="3062288" y="0"/>
            <a:ext cx="9124950"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838AB74A-100A-96DB-28FB-0A9CB369A491}"/>
                  </a:ext>
                </a:extLst>
              </p14:cNvPr>
              <p14:cNvContentPartPr/>
              <p14:nvPr/>
            </p14:nvContentPartPr>
            <p14:xfrm>
              <a:off x="745832" y="2577410"/>
              <a:ext cx="14941" cy="14941"/>
            </p14:xfrm>
          </p:contentPart>
        </mc:Choice>
        <mc:Fallback xmlns="">
          <p:pic>
            <p:nvPicPr>
              <p:cNvPr id="2" name="Ink 1">
                <a:extLst>
                  <a:ext uri="{FF2B5EF4-FFF2-40B4-BE49-F238E27FC236}">
                    <a16:creationId xmlns:a16="http://schemas.microsoft.com/office/drawing/2014/main" id="{838AB74A-100A-96DB-28FB-0A9CB369A491}"/>
                  </a:ext>
                </a:extLst>
              </p:cNvPr>
              <p:cNvPicPr/>
              <p:nvPr/>
            </p:nvPicPr>
            <p:blipFill>
              <a:blip r:embed="rId5"/>
              <a:stretch>
                <a:fillRect/>
              </a:stretch>
            </p:blipFill>
            <p:spPr>
              <a:xfrm>
                <a:off x="13723" y="1830360"/>
                <a:ext cx="1494100" cy="1494100"/>
              </a:xfrm>
              <a:prstGeom prst="rect">
                <a:avLst/>
              </a:prstGeom>
            </p:spPr>
          </p:pic>
        </mc:Fallback>
      </mc:AlternateContent>
    </p:spTree>
    <p:extLst>
      <p:ext uri="{BB962C8B-B14F-4D97-AF65-F5344CB8AC3E}">
        <p14:creationId xmlns:p14="http://schemas.microsoft.com/office/powerpoint/2010/main" val="616473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89F5BDAB-F480-A3FB-D5CE-05D2C47AD5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F68408-6CB9-E5D6-DA5E-37637DF5C35F}"/>
              </a:ext>
            </a:extLst>
          </p:cNvPr>
          <p:cNvSpPr>
            <a:spLocks noGrp="1"/>
          </p:cNvSpPr>
          <p:nvPr>
            <p:ph type="title"/>
          </p:nvPr>
        </p:nvSpPr>
        <p:spPr>
          <a:xfrm>
            <a:off x="315913" y="457200"/>
            <a:ext cx="11066462" cy="1600200"/>
          </a:xfrm>
        </p:spPr>
        <p:txBody>
          <a:bodyPr vert="horz" lIns="91440" tIns="45720" rIns="91440" bIns="45720" rtlCol="0" anchor="t">
            <a:normAutofit/>
          </a:bodyPr>
          <a:lstStyle/>
          <a:p>
            <a:r>
              <a:rPr lang="en-US" dirty="0">
                <a:solidFill>
                  <a:schemeClr val="accent1"/>
                </a:solidFill>
                <a:latin typeface="Arial"/>
                <a:cs typeface="Arial"/>
              </a:rPr>
              <a:t>Part 3</a:t>
            </a:r>
            <a:br>
              <a:rPr lang="en-US" dirty="0">
                <a:solidFill>
                  <a:schemeClr val="accent1"/>
                </a:solidFill>
                <a:latin typeface="Arial"/>
                <a:cs typeface="Arial"/>
              </a:rPr>
            </a:br>
            <a:r>
              <a:rPr lang="en-US" dirty="0">
                <a:solidFill>
                  <a:schemeClr val="accent1"/>
                </a:solidFill>
                <a:latin typeface="Arial Black"/>
                <a:cs typeface="Arial"/>
              </a:rPr>
              <a:t>Community learning map</a:t>
            </a:r>
            <a:endParaRPr lang="en-US">
              <a:solidFill>
                <a:schemeClr val="accent1"/>
              </a:solidFill>
            </a:endParaRPr>
          </a:p>
        </p:txBody>
      </p:sp>
      <p:sp>
        <p:nvSpPr>
          <p:cNvPr id="4" name="Text Placeholder 3">
            <a:extLst>
              <a:ext uri="{FF2B5EF4-FFF2-40B4-BE49-F238E27FC236}">
                <a16:creationId xmlns:a16="http://schemas.microsoft.com/office/drawing/2014/main" id="{A762EDAF-937D-3484-A43C-7C8C3E5506CC}"/>
              </a:ext>
            </a:extLst>
          </p:cNvPr>
          <p:cNvSpPr>
            <a:spLocks noGrp="1"/>
          </p:cNvSpPr>
          <p:nvPr>
            <p:ph type="body" sz="half" idx="2"/>
          </p:nvPr>
        </p:nvSpPr>
        <p:spPr>
          <a:xfrm>
            <a:off x="313575" y="1870808"/>
            <a:ext cx="5782918" cy="3055520"/>
          </a:xfrm>
        </p:spPr>
        <p:txBody>
          <a:bodyPr vert="horz" lIns="91440" tIns="45720" rIns="91440" bIns="45720" rtlCol="0" anchor="t">
            <a:noAutofit/>
          </a:bodyPr>
          <a:lstStyle/>
          <a:p>
            <a:pPr>
              <a:lnSpc>
                <a:spcPct val="100000"/>
              </a:lnSpc>
            </a:pPr>
            <a:r>
              <a:rPr lang="en-US" sz="3200" dirty="0">
                <a:ea typeface="+mn-lt"/>
                <a:cs typeface="+mn-lt"/>
              </a:rPr>
              <a:t>Where do I learn? </a:t>
            </a:r>
            <a:endParaRPr lang="en-US" sz="3200">
              <a:cs typeface="Arial"/>
            </a:endParaRPr>
          </a:p>
          <a:p>
            <a:pPr>
              <a:lnSpc>
                <a:spcPct val="100000"/>
              </a:lnSpc>
            </a:pPr>
            <a:r>
              <a:rPr lang="en-US" sz="3200" dirty="0">
                <a:ea typeface="+mn-lt"/>
                <a:cs typeface="+mn-lt"/>
              </a:rPr>
              <a:t>What do I learn here? </a:t>
            </a:r>
            <a:endParaRPr lang="en-US" sz="3200">
              <a:cs typeface="Arial"/>
            </a:endParaRPr>
          </a:p>
          <a:p>
            <a:pPr>
              <a:lnSpc>
                <a:spcPct val="100000"/>
              </a:lnSpc>
            </a:pPr>
            <a:r>
              <a:rPr lang="en-US" sz="3200" dirty="0">
                <a:ea typeface="+mn-lt"/>
                <a:cs typeface="+mn-lt"/>
              </a:rPr>
              <a:t>Who do I learn from? </a:t>
            </a:r>
            <a:endParaRPr lang="en-US" sz="3200">
              <a:cs typeface="Arial"/>
            </a:endParaRPr>
          </a:p>
          <a:p>
            <a:pPr>
              <a:lnSpc>
                <a:spcPct val="100000"/>
              </a:lnSpc>
            </a:pPr>
            <a:r>
              <a:rPr lang="en-US" sz="3200" dirty="0">
                <a:ea typeface="+mn-lt"/>
                <a:cs typeface="+mn-lt"/>
              </a:rPr>
              <a:t>Which rights am I enjoying in </a:t>
            </a:r>
            <a:br>
              <a:rPr lang="en-US" sz="3200" dirty="0">
                <a:ea typeface="+mn-lt"/>
                <a:cs typeface="+mn-lt"/>
              </a:rPr>
            </a:br>
            <a:r>
              <a:rPr lang="en-US" sz="3200" dirty="0">
                <a:ea typeface="+mn-lt"/>
                <a:cs typeface="+mn-lt"/>
              </a:rPr>
              <a:t>this learning space? </a:t>
            </a:r>
            <a:endParaRPr lang="en-US" sz="3200">
              <a:cs typeface="Arial"/>
            </a:endParaRPr>
          </a:p>
        </p:txBody>
      </p:sp>
      <p:pic>
        <p:nvPicPr>
          <p:cNvPr id="6" name="Picture 5" descr="A blue backpack with stationery in it&#10;&#10;AI-generated content may be incorrect.">
            <a:extLst>
              <a:ext uri="{FF2B5EF4-FFF2-40B4-BE49-F238E27FC236}">
                <a16:creationId xmlns:a16="http://schemas.microsoft.com/office/drawing/2014/main" id="{19D433D0-698B-614F-CA64-51AEF585B961}"/>
              </a:ext>
            </a:extLst>
          </p:cNvPr>
          <p:cNvPicPr>
            <a:picLocks noChangeAspect="1"/>
          </p:cNvPicPr>
          <p:nvPr/>
        </p:nvPicPr>
        <p:blipFill>
          <a:blip r:embed="rId3"/>
          <a:stretch>
            <a:fillRect/>
          </a:stretch>
        </p:blipFill>
        <p:spPr>
          <a:xfrm>
            <a:off x="6100533" y="459237"/>
            <a:ext cx="4588266" cy="6396294"/>
          </a:xfrm>
          <a:prstGeom prst="rect">
            <a:avLst/>
          </a:prstGeom>
        </p:spPr>
      </p:pic>
    </p:spTree>
    <p:extLst>
      <p:ext uri="{BB962C8B-B14F-4D97-AF65-F5344CB8AC3E}">
        <p14:creationId xmlns:p14="http://schemas.microsoft.com/office/powerpoint/2010/main" val="20926114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FC6AF9-CF4E-0F89-3C2B-2FA094A6004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FD5EB547-5BCA-E578-5B33-ABABF565D181}"/>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rgbClr val="00AEEF"/>
                </a:solidFill>
                <a:latin typeface="Arial Black"/>
              </a:rPr>
              <a:t>Youth </a:t>
            </a:r>
            <a:br>
              <a:rPr lang="en-US" dirty="0">
                <a:solidFill>
                  <a:srgbClr val="00AEEF"/>
                </a:solidFill>
                <a:latin typeface="Arial Black"/>
              </a:rPr>
            </a:br>
            <a:r>
              <a:rPr lang="en-US" dirty="0">
                <a:solidFill>
                  <a:srgbClr val="00AEEF"/>
                </a:solidFill>
                <a:latin typeface="Arial Black"/>
              </a:rPr>
              <a:t>deligates </a:t>
            </a:r>
            <a:br>
              <a:rPr lang="en-US" dirty="0">
                <a:solidFill>
                  <a:srgbClr val="00AEEF"/>
                </a:solidFill>
                <a:latin typeface="Arial Black"/>
              </a:rPr>
            </a:br>
            <a:r>
              <a:rPr lang="en-US" dirty="0">
                <a:solidFill>
                  <a:srgbClr val="00AEEF"/>
                </a:solidFill>
                <a:latin typeface="Arial Black"/>
              </a:rPr>
              <a:t>at the UN</a:t>
            </a:r>
            <a:endParaRPr lang="en-US" dirty="0">
              <a:solidFill>
                <a:srgbClr val="000000"/>
              </a:solidFill>
              <a:latin typeface="Arial Black"/>
            </a:endParaRPr>
          </a:p>
          <a:p>
            <a:endParaRPr lang="en-US" dirty="0"/>
          </a:p>
        </p:txBody>
      </p:sp>
      <p:sp>
        <p:nvSpPr>
          <p:cNvPr id="5" name="TextBox 4">
            <a:extLst>
              <a:ext uri="{FF2B5EF4-FFF2-40B4-BE49-F238E27FC236}">
                <a16:creationId xmlns:a16="http://schemas.microsoft.com/office/drawing/2014/main" id="{F4662999-D2A2-7ABB-FBC9-C7D472394C6E}"/>
              </a:ext>
            </a:extLst>
          </p:cNvPr>
          <p:cNvSpPr txBox="1"/>
          <p:nvPr/>
        </p:nvSpPr>
        <p:spPr>
          <a:xfrm>
            <a:off x="323850" y="2314575"/>
            <a:ext cx="196215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Arial"/>
                <a:ea typeface="Segoe UI"/>
                <a:cs typeface="Arial"/>
              </a:rPr>
              <a:t>Left to right</a:t>
            </a:r>
            <a:r>
              <a:rPr lang="en-US" sz="1800" baseline="0" dirty="0">
                <a:solidFill>
                  <a:schemeClr val="bg1"/>
                </a:solidFill>
                <a:latin typeface="Arial"/>
                <a:ea typeface="Segoe UI"/>
                <a:cs typeface="Arial"/>
              </a:rPr>
              <a:t>:</a:t>
            </a:r>
            <a:r>
              <a:rPr lang="en-US" dirty="0">
                <a:solidFill>
                  <a:schemeClr val="bg1"/>
                </a:solidFill>
                <a:latin typeface="Arial"/>
                <a:ea typeface="Segoe UI"/>
                <a:cs typeface="Arial"/>
              </a:rPr>
              <a:t> </a:t>
            </a:r>
            <a:br>
              <a:rPr lang="en-US" dirty="0">
                <a:latin typeface="Arial"/>
                <a:ea typeface="Segoe UI"/>
                <a:cs typeface="Arial"/>
              </a:rPr>
            </a:br>
            <a:r>
              <a:rPr lang="en-US" dirty="0">
                <a:solidFill>
                  <a:schemeClr val="bg1"/>
                </a:solidFill>
                <a:latin typeface="Arial"/>
                <a:ea typeface="Segoe UI"/>
                <a:cs typeface="Arial"/>
              </a:rPr>
              <a:t>Lauren</a:t>
            </a:r>
            <a:r>
              <a:rPr lang="en-US" sz="1800" baseline="0" dirty="0">
                <a:solidFill>
                  <a:schemeClr val="bg1"/>
                </a:solidFill>
                <a:latin typeface="Arial"/>
                <a:ea typeface="Segoe UI"/>
                <a:cs typeface="Arial"/>
              </a:rPr>
              <a:t>, </a:t>
            </a:r>
            <a:r>
              <a:rPr lang="en-US" dirty="0">
                <a:solidFill>
                  <a:schemeClr val="bg1"/>
                </a:solidFill>
                <a:latin typeface="Arial"/>
                <a:ea typeface="Segoe UI"/>
                <a:cs typeface="Arial"/>
              </a:rPr>
              <a:t>Jamie </a:t>
            </a:r>
            <a:br>
              <a:rPr lang="en-US" dirty="0">
                <a:latin typeface="Arial"/>
                <a:ea typeface="Segoe UI"/>
                <a:cs typeface="Arial"/>
              </a:rPr>
            </a:br>
            <a:r>
              <a:rPr lang="en-US" dirty="0">
                <a:solidFill>
                  <a:schemeClr val="bg1"/>
                </a:solidFill>
                <a:latin typeface="Arial"/>
                <a:ea typeface="Segoe UI"/>
                <a:cs typeface="Arial"/>
              </a:rPr>
              <a:t>and</a:t>
            </a:r>
            <a:r>
              <a:rPr lang="en-US" sz="1800" baseline="0" dirty="0">
                <a:solidFill>
                  <a:schemeClr val="bg1"/>
                </a:solidFill>
                <a:latin typeface="Arial"/>
                <a:ea typeface="Segoe UI"/>
                <a:cs typeface="Arial"/>
              </a:rPr>
              <a:t> </a:t>
            </a:r>
            <a:r>
              <a:rPr lang="en-US" dirty="0">
                <a:solidFill>
                  <a:schemeClr val="bg1"/>
                </a:solidFill>
                <a:latin typeface="Arial"/>
                <a:ea typeface="Segoe UI"/>
                <a:cs typeface="Arial"/>
              </a:rPr>
              <a:t>Poppy</a:t>
            </a:r>
            <a:r>
              <a:rPr lang="en-GB" dirty="0">
                <a:solidFill>
                  <a:schemeClr val="bg1"/>
                </a:solidFill>
                <a:latin typeface="Arial"/>
                <a:ea typeface="Segoe UI"/>
                <a:cs typeface="Arial"/>
              </a:rPr>
              <a:t> </a:t>
            </a:r>
            <a:endParaRPr lang="en-US" dirty="0">
              <a:solidFill>
                <a:schemeClr val="bg1"/>
              </a:solidFill>
              <a:latin typeface="Arial"/>
              <a:ea typeface="Segoe UI"/>
              <a:cs typeface="Arial"/>
            </a:endParaRPr>
          </a:p>
          <a:p>
            <a:endParaRPr lang="en-US" dirty="0">
              <a:latin typeface="Arial"/>
              <a:ea typeface="Segoe UI"/>
              <a:cs typeface="Arial"/>
            </a:endParaRPr>
          </a:p>
          <a:p>
            <a:endParaRPr lang="en-US" dirty="0">
              <a:cs typeface="Arial"/>
            </a:endParaRPr>
          </a:p>
        </p:txBody>
      </p:sp>
      <p:pic>
        <p:nvPicPr>
          <p:cNvPr id="9" name="Picture 8" descr="A group of women posing for a picture in front of a sign&#10;&#10;AI-generated content may be incorrect.">
            <a:extLst>
              <a:ext uri="{FF2B5EF4-FFF2-40B4-BE49-F238E27FC236}">
                <a16:creationId xmlns:a16="http://schemas.microsoft.com/office/drawing/2014/main" id="{F2CD5AA2-7FBA-F505-50EC-415997D1FBE9}"/>
              </a:ext>
            </a:extLst>
          </p:cNvPr>
          <p:cNvPicPr>
            <a:picLocks noChangeAspect="1"/>
          </p:cNvPicPr>
          <p:nvPr/>
        </p:nvPicPr>
        <p:blipFill>
          <a:blip r:embed="rId3"/>
          <a:srcRect t="27503" b="17814"/>
          <a:stretch>
            <a:fillRect/>
          </a:stretch>
        </p:blipFill>
        <p:spPr>
          <a:xfrm>
            <a:off x="2819400" y="-2680"/>
            <a:ext cx="9372600" cy="6860692"/>
          </a:xfrm>
          <a:prstGeom prst="rect">
            <a:avLst/>
          </a:prstGeom>
        </p:spPr>
      </p:pic>
    </p:spTree>
    <p:extLst>
      <p:ext uri="{BB962C8B-B14F-4D97-AF65-F5344CB8AC3E}">
        <p14:creationId xmlns:p14="http://schemas.microsoft.com/office/powerpoint/2010/main" val="38839653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F9933-6FB1-2742-2F9B-D082D336D687}"/>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4C23E7D6-5A3B-B994-D6B1-6CA9894A37CD}"/>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rgbClr val="00AEEF"/>
                </a:solidFill>
                <a:latin typeface="Arial Black"/>
              </a:rPr>
              <a:t>Meeting </a:t>
            </a:r>
            <a:br>
              <a:rPr lang="en-US" dirty="0">
                <a:solidFill>
                  <a:srgbClr val="00AEEF"/>
                </a:solidFill>
                <a:latin typeface="Arial Black"/>
              </a:rPr>
            </a:br>
            <a:r>
              <a:rPr lang="en-US" dirty="0"/>
              <a:t>with a law</a:t>
            </a:r>
            <a:br>
              <a:rPr lang="en-US" dirty="0"/>
            </a:br>
            <a:r>
              <a:rPr lang="en-US" dirty="0"/>
              <a:t>maker</a:t>
            </a:r>
            <a:br>
              <a:rPr lang="en-US" dirty="0"/>
            </a:br>
            <a:endParaRPr lang="en-US" dirty="0"/>
          </a:p>
        </p:txBody>
      </p:sp>
      <p:sp>
        <p:nvSpPr>
          <p:cNvPr id="5" name="TextBox 4">
            <a:extLst>
              <a:ext uri="{FF2B5EF4-FFF2-40B4-BE49-F238E27FC236}">
                <a16:creationId xmlns:a16="http://schemas.microsoft.com/office/drawing/2014/main" id="{2F7B507F-8621-217D-C599-A0A7D8CF4175}"/>
              </a:ext>
            </a:extLst>
          </p:cNvPr>
          <p:cNvSpPr txBox="1"/>
          <p:nvPr/>
        </p:nvSpPr>
        <p:spPr>
          <a:xfrm>
            <a:off x="314325" y="2324100"/>
            <a:ext cx="197167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chemeClr val="bg1"/>
                </a:solidFill>
                <a:latin typeface="Arial"/>
                <a:ea typeface="Segoe UI"/>
                <a:cs typeface="Arial"/>
              </a:rPr>
              <a:t>Chingford Primary School</a:t>
            </a:r>
            <a:r>
              <a:rPr lang="en-GB" dirty="0">
                <a:solidFill>
                  <a:schemeClr val="bg1"/>
                </a:solidFill>
                <a:latin typeface="Arial"/>
                <a:ea typeface="Segoe UI"/>
                <a:cs typeface="Arial"/>
              </a:rPr>
              <a:t>  </a:t>
            </a:r>
            <a:br>
              <a:rPr lang="en-GB" dirty="0">
                <a:latin typeface="Arial"/>
                <a:ea typeface="Segoe UI"/>
                <a:cs typeface="Arial"/>
              </a:rPr>
            </a:br>
            <a:r>
              <a:rPr lang="en-GB" dirty="0">
                <a:solidFill>
                  <a:schemeClr val="bg1"/>
                </a:solidFill>
                <a:latin typeface="Arial"/>
                <a:ea typeface="Segoe UI"/>
                <a:cs typeface="Arial"/>
              </a:rPr>
              <a:t>Chingford and</a:t>
            </a:r>
            <a:r>
              <a:rPr lang="en-GB" sz="1800" baseline="0" dirty="0">
                <a:solidFill>
                  <a:schemeClr val="bg1"/>
                </a:solidFill>
                <a:latin typeface="Arial"/>
                <a:ea typeface="Segoe UI"/>
                <a:cs typeface="Arial"/>
              </a:rPr>
              <a:t> </a:t>
            </a:r>
            <a:r>
              <a:rPr lang="en-GB" dirty="0">
                <a:solidFill>
                  <a:schemeClr val="bg1"/>
                </a:solidFill>
                <a:latin typeface="Arial"/>
                <a:ea typeface="Segoe UI"/>
                <a:cs typeface="Arial"/>
              </a:rPr>
              <a:t>Woodford Green, Greater London </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65EA1732-AA67-C0A7-1955-C654834C19FE}"/>
                  </a:ext>
                </a:extLst>
              </p14:cNvPr>
              <p14:cNvContentPartPr/>
              <p14:nvPr/>
            </p14:nvContentPartPr>
            <p14:xfrm>
              <a:off x="660957" y="2827412"/>
              <a:ext cx="13729" cy="13729"/>
            </p14:xfrm>
          </p:contentPart>
        </mc:Choice>
        <mc:Fallback xmlns="">
          <p:pic>
            <p:nvPicPr>
              <p:cNvPr id="2" name="Ink 1">
                <a:extLst>
                  <a:ext uri="{FF2B5EF4-FFF2-40B4-BE49-F238E27FC236}">
                    <a16:creationId xmlns:a16="http://schemas.microsoft.com/office/drawing/2014/main" id="{65EA1732-AA67-C0A7-1955-C654834C19FE}"/>
                  </a:ext>
                </a:extLst>
              </p:cNvPr>
              <p:cNvPicPr/>
              <p:nvPr/>
            </p:nvPicPr>
            <p:blipFill>
              <a:blip r:embed="rId4"/>
              <a:stretch>
                <a:fillRect/>
              </a:stretch>
            </p:blipFill>
            <p:spPr>
              <a:xfrm>
                <a:off x="-25493" y="2140962"/>
                <a:ext cx="1372900" cy="1372900"/>
              </a:xfrm>
              <a:prstGeom prst="rect">
                <a:avLst/>
              </a:prstGeom>
            </p:spPr>
          </p:pic>
        </mc:Fallback>
      </mc:AlternateContent>
      <p:pic>
        <p:nvPicPr>
          <p:cNvPr id="4" name="Picture 3" descr="A group of people posing for a photo&#10;&#10;AI-generated content may be incorrect.">
            <a:extLst>
              <a:ext uri="{FF2B5EF4-FFF2-40B4-BE49-F238E27FC236}">
                <a16:creationId xmlns:a16="http://schemas.microsoft.com/office/drawing/2014/main" id="{F4B70AA5-2904-5F78-1FC1-C336C39A72C2}"/>
              </a:ext>
            </a:extLst>
          </p:cNvPr>
          <p:cNvPicPr>
            <a:picLocks noChangeAspect="1"/>
          </p:cNvPicPr>
          <p:nvPr/>
        </p:nvPicPr>
        <p:blipFill>
          <a:blip r:embed="rId5"/>
          <a:srcRect t="3926" b="9381"/>
          <a:stretch>
            <a:fillRect/>
          </a:stretch>
        </p:blipFill>
        <p:spPr>
          <a:xfrm>
            <a:off x="3295650" y="-3006"/>
            <a:ext cx="8924925" cy="6856247"/>
          </a:xfrm>
          <a:prstGeom prst="rect">
            <a:avLst/>
          </a:prstGeom>
        </p:spPr>
      </p:pic>
    </p:spTree>
    <p:extLst>
      <p:ext uri="{BB962C8B-B14F-4D97-AF65-F5344CB8AC3E}">
        <p14:creationId xmlns:p14="http://schemas.microsoft.com/office/powerpoint/2010/main" val="90708451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6BD1E-4692-C923-4018-3F0B6EDF170E}"/>
            </a:ext>
          </a:extLst>
        </p:cNvPr>
        <p:cNvGrpSpPr/>
        <p:nvPr/>
      </p:nvGrpSpPr>
      <p:grpSpPr>
        <a:xfrm>
          <a:off x="0" y="0"/>
          <a:ext cx="0" cy="0"/>
          <a:chOff x="0" y="0"/>
          <a:chExt cx="0" cy="0"/>
        </a:xfrm>
      </p:grpSpPr>
      <p:sp>
        <p:nvSpPr>
          <p:cNvPr id="10" name="Title 1">
            <a:extLst>
              <a:ext uri="{FF2B5EF4-FFF2-40B4-BE49-F238E27FC236}">
                <a16:creationId xmlns:a16="http://schemas.microsoft.com/office/drawing/2014/main" id="{71BD2FBD-FA4D-4C01-93BA-85BD4248105A}"/>
              </a:ext>
            </a:extLst>
          </p:cNvPr>
          <p:cNvSpPr txBox="1">
            <a:spLocks/>
          </p:cNvSpPr>
          <p:nvPr/>
        </p:nvSpPr>
        <p:spPr>
          <a:xfrm>
            <a:off x="315913" y="457200"/>
            <a:ext cx="3217862" cy="18731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solidFill>
                  <a:srgbClr val="00AEEF"/>
                </a:solidFill>
                <a:latin typeface="Arial Black"/>
              </a:rPr>
              <a:t>Peaceful</a:t>
            </a:r>
            <a:br>
              <a:rPr lang="en-US" dirty="0">
                <a:solidFill>
                  <a:srgbClr val="00AEEF"/>
                </a:solidFill>
                <a:latin typeface="Arial Black"/>
              </a:rPr>
            </a:br>
            <a:r>
              <a:rPr lang="en-US" dirty="0"/>
              <a:t>protests</a:t>
            </a:r>
          </a:p>
        </p:txBody>
      </p:sp>
      <p:sp>
        <p:nvSpPr>
          <p:cNvPr id="5" name="TextBox 4">
            <a:extLst>
              <a:ext uri="{FF2B5EF4-FFF2-40B4-BE49-F238E27FC236}">
                <a16:creationId xmlns:a16="http://schemas.microsoft.com/office/drawing/2014/main" id="{4ADC0EC5-FE4B-C90A-34A2-01D4097384D8}"/>
              </a:ext>
            </a:extLst>
          </p:cNvPr>
          <p:cNvSpPr txBox="1"/>
          <p:nvPr/>
        </p:nvSpPr>
        <p:spPr>
          <a:xfrm>
            <a:off x="314325" y="2333625"/>
            <a:ext cx="2466975"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bg1"/>
                </a:solidFill>
                <a:latin typeface="Arial"/>
                <a:ea typeface="Segoe UI"/>
                <a:cs typeface="Arial"/>
              </a:rPr>
              <a:t>Children join the climate strike peaceful protest in New York in August 2019</a:t>
            </a:r>
            <a:endParaRPr lang="en-GB">
              <a:solidFill>
                <a:schemeClr val="bg1"/>
              </a:solidFill>
              <a:latin typeface="Arial"/>
              <a:ea typeface="Segoe UI"/>
              <a:cs typeface="Arial"/>
            </a:endParaRPr>
          </a:p>
        </p:txBody>
      </p:sp>
      <p:pic>
        <p:nvPicPr>
          <p:cNvPr id="3" name="Picture 2" descr="climate strike">
            <a:extLst>
              <a:ext uri="{FF2B5EF4-FFF2-40B4-BE49-F238E27FC236}">
                <a16:creationId xmlns:a16="http://schemas.microsoft.com/office/drawing/2014/main" id="{1A8A3DE9-E3AD-85C9-576A-73BE9A5EFAE6}"/>
              </a:ext>
            </a:extLst>
          </p:cNvPr>
          <p:cNvPicPr>
            <a:picLocks noChangeAspect="1"/>
          </p:cNvPicPr>
          <p:nvPr/>
        </p:nvPicPr>
        <p:blipFill>
          <a:blip r:embed="rId2"/>
          <a:srcRect l="12999" t="48" r="-32" b="-187"/>
          <a:stretch>
            <a:fillRect/>
          </a:stretch>
        </p:blipFill>
        <p:spPr>
          <a:xfrm>
            <a:off x="3278834" y="-1458"/>
            <a:ext cx="8911716" cy="6867547"/>
          </a:xfrm>
          <a:prstGeom prst="rect">
            <a:avLst/>
          </a:prstGeom>
        </p:spPr>
      </p:pic>
    </p:spTree>
    <p:extLst>
      <p:ext uri="{BB962C8B-B14F-4D97-AF65-F5344CB8AC3E}">
        <p14:creationId xmlns:p14="http://schemas.microsoft.com/office/powerpoint/2010/main" val="1425450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59A4471-A6E7-EF5B-6D46-48AD2A19E8AE}"/>
            </a:ext>
          </a:extLst>
        </p:cNvPr>
        <p:cNvGrpSpPr/>
        <p:nvPr/>
      </p:nvGrpSpPr>
      <p:grpSpPr>
        <a:xfrm>
          <a:off x="0" y="0"/>
          <a:ext cx="0" cy="0"/>
          <a:chOff x="0" y="0"/>
          <a:chExt cx="0" cy="0"/>
        </a:xfrm>
      </p:grpSpPr>
      <p:sp>
        <p:nvSpPr>
          <p:cNvPr id="9" name="Text Placeholder 14">
            <a:extLst>
              <a:ext uri="{FF2B5EF4-FFF2-40B4-BE49-F238E27FC236}">
                <a16:creationId xmlns:a16="http://schemas.microsoft.com/office/drawing/2014/main" id="{A7B049E0-36DF-C856-D92A-058A6745D77A}"/>
              </a:ext>
              <a:ext uri="{C183D7F6-B498-43B3-948B-1728B52AA6E4}">
                <adec:decorative xmlns:adec="http://schemas.microsoft.com/office/drawing/2017/decorative" val="1"/>
              </a:ext>
            </a:extLst>
          </p:cNvPr>
          <p:cNvSpPr txBox="1">
            <a:spLocks/>
          </p:cNvSpPr>
          <p:nvPr/>
        </p:nvSpPr>
        <p:spPr>
          <a:xfrm>
            <a:off x="9993110" y="6266051"/>
            <a:ext cx="2203502"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mn-lt"/>
              </a:rPr>
              <a:t>Need picture and caption</a:t>
            </a:r>
            <a:endParaRPr lang="en-US" dirty="0"/>
          </a:p>
        </p:txBody>
      </p:sp>
      <p:sp>
        <p:nvSpPr>
          <p:cNvPr id="18" name="Title 1">
            <a:extLst>
              <a:ext uri="{FF2B5EF4-FFF2-40B4-BE49-F238E27FC236}">
                <a16:creationId xmlns:a16="http://schemas.microsoft.com/office/drawing/2014/main" id="{73B3BC98-798E-7698-62C6-DCB2A863F017}"/>
              </a:ext>
            </a:extLst>
          </p:cNvPr>
          <p:cNvSpPr txBox="1">
            <a:spLocks/>
          </p:cNvSpPr>
          <p:nvPr/>
        </p:nvSpPr>
        <p:spPr>
          <a:xfrm>
            <a:off x="325438" y="485775"/>
            <a:ext cx="3294780" cy="347083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4</a:t>
            </a:r>
            <a:br>
              <a:rPr lang="en-US" dirty="0">
                <a:latin typeface="Arial"/>
                <a:cs typeface="Arial"/>
              </a:rPr>
            </a:br>
            <a:r>
              <a:rPr lang="en-US" dirty="0">
                <a:latin typeface="Arial Black"/>
                <a:cs typeface="Arial"/>
              </a:rPr>
              <a:t>What</a:t>
            </a:r>
            <a:r>
              <a:rPr lang="en-US" dirty="0">
                <a:latin typeface="Arial Black"/>
                <a:ea typeface="+mj-lt"/>
                <a:cs typeface="Arial"/>
              </a:rPr>
              <a:t> does a campaigner look like?</a:t>
            </a:r>
            <a:endParaRPr lang="en-US" dirty="0">
              <a:cs typeface="Arial"/>
            </a:endParaRPr>
          </a:p>
        </p:txBody>
      </p:sp>
      <p:pic>
        <p:nvPicPr>
          <p:cNvPr id="5" name="Picture Placeholder 4" descr="A group of children raising their hands in a classroom&#10;&#10;AI-generated content may be incorrect.">
            <a:extLst>
              <a:ext uri="{FF2B5EF4-FFF2-40B4-BE49-F238E27FC236}">
                <a16:creationId xmlns:a16="http://schemas.microsoft.com/office/drawing/2014/main" id="{30AD4445-1274-67E1-659C-C5DE4BEBA6B0}"/>
              </a:ext>
            </a:extLst>
          </p:cNvPr>
          <p:cNvPicPr>
            <a:picLocks noGrp="1" noChangeAspect="1"/>
          </p:cNvPicPr>
          <p:nvPr>
            <p:ph type="pic" idx="1"/>
          </p:nvPr>
        </p:nvPicPr>
        <p:blipFill>
          <a:blip r:embed="rId3"/>
          <a:srcRect l="9525" r="9525"/>
          <a:stretch>
            <a:fillRect/>
          </a:stretch>
        </p:blipFill>
        <p:spPr>
          <a:xfrm>
            <a:off x="3854931" y="0"/>
            <a:ext cx="8335825" cy="6865000"/>
          </a:xfrm>
          <a:prstGeom prst="rect">
            <a:avLst/>
          </a:prstGeom>
        </p:spPr>
      </p:pic>
      <p:sp>
        <p:nvSpPr>
          <p:cNvPr id="4" name="Text Placeholder 14">
            <a:extLst>
              <a:ext uri="{FF2B5EF4-FFF2-40B4-BE49-F238E27FC236}">
                <a16:creationId xmlns:a16="http://schemas.microsoft.com/office/drawing/2014/main" id="{EBEE268B-125C-961C-F461-F17CDAD0A608}"/>
              </a:ext>
            </a:extLst>
          </p:cNvPr>
          <p:cNvSpPr txBox="1">
            <a:spLocks/>
          </p:cNvSpPr>
          <p:nvPr/>
        </p:nvSpPr>
        <p:spPr>
          <a:xfrm>
            <a:off x="10671638" y="5880091"/>
            <a:ext cx="1515646" cy="984322"/>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Youssef (13) uses a braille machine to take part in his classes in Syria.</a:t>
            </a:r>
            <a:endParaRPr lang="en-US" sz="1100">
              <a:solidFill>
                <a:schemeClr val="tx1"/>
              </a:solidFill>
              <a:latin typeface="Arial"/>
              <a:cs typeface="Arial"/>
            </a:endParaRPr>
          </a:p>
          <a:p>
            <a:pPr algn="r"/>
            <a:r>
              <a:rPr lang="en-GB" sz="1100" dirty="0">
                <a:solidFill>
                  <a:schemeClr val="tx1"/>
                </a:solidFill>
                <a:latin typeface="Arial"/>
                <a:cs typeface="Arial"/>
              </a:rPr>
              <a:t>© UNICEF/Ashawi </a:t>
            </a:r>
            <a:endParaRPr lang="en-US" sz="1100">
              <a:solidFill>
                <a:schemeClr val="tx1"/>
              </a:solidFill>
              <a:latin typeface="Arial"/>
              <a:cs typeface="Arial"/>
            </a:endParaRPr>
          </a:p>
        </p:txBody>
      </p:sp>
    </p:spTree>
    <p:extLst>
      <p:ext uri="{BB962C8B-B14F-4D97-AF65-F5344CB8AC3E}">
        <p14:creationId xmlns:p14="http://schemas.microsoft.com/office/powerpoint/2010/main" val="3426917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C8C7C1F-894C-8D05-F9C2-A41123964B36}"/>
            </a:ext>
          </a:extLst>
        </p:cNvPr>
        <p:cNvGrpSpPr/>
        <p:nvPr/>
      </p:nvGrpSpPr>
      <p:grpSpPr>
        <a:xfrm>
          <a:off x="0" y="0"/>
          <a:ext cx="0" cy="0"/>
          <a:chOff x="0" y="0"/>
          <a:chExt cx="0" cy="0"/>
        </a:xfrm>
      </p:grpSpPr>
      <p:sp>
        <p:nvSpPr>
          <p:cNvPr id="9" name="Text Placeholder 14">
            <a:extLst>
              <a:ext uri="{FF2B5EF4-FFF2-40B4-BE49-F238E27FC236}">
                <a16:creationId xmlns:a16="http://schemas.microsoft.com/office/drawing/2014/main" id="{976F29B8-A762-1101-E2BF-21C2D245B59A}"/>
              </a:ext>
              <a:ext uri="{C183D7F6-B498-43B3-948B-1728B52AA6E4}">
                <adec:decorative xmlns:adec="http://schemas.microsoft.com/office/drawing/2017/decorative" val="1"/>
              </a:ext>
            </a:extLst>
          </p:cNvPr>
          <p:cNvSpPr txBox="1">
            <a:spLocks/>
          </p:cNvSpPr>
          <p:nvPr/>
        </p:nvSpPr>
        <p:spPr>
          <a:xfrm>
            <a:off x="9993110" y="6266051"/>
            <a:ext cx="2203502" cy="314683"/>
          </a:xfrm>
          <a:prstGeom prst="rect">
            <a:avLst/>
          </a:prstGeom>
          <a:solidFill>
            <a:schemeClr val="bg1">
              <a:alpha val="60000"/>
            </a:schemeClr>
          </a:solidFill>
        </p:spPr>
        <p:txBody>
          <a:bodyPr vert="horz" wrap="square" lIns="72000" tIns="72000" rIns="72000" bIns="72000" rtlCol="0" anchor="b">
            <a:spAutoFit/>
          </a:bodyPr>
          <a:lstStyle>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GB" sz="1100" dirty="0">
                <a:solidFill>
                  <a:schemeClr val="tx1"/>
                </a:solidFill>
                <a:latin typeface="+mn-lt"/>
              </a:rPr>
              <a:t>Need picture and caption</a:t>
            </a:r>
            <a:endParaRPr lang="en-US" dirty="0"/>
          </a:p>
        </p:txBody>
      </p:sp>
      <p:sp>
        <p:nvSpPr>
          <p:cNvPr id="14" name="Text Placeholder 4">
            <a:extLst>
              <a:ext uri="{FF2B5EF4-FFF2-40B4-BE49-F238E27FC236}">
                <a16:creationId xmlns:a16="http://schemas.microsoft.com/office/drawing/2014/main" id="{F7EDC1BC-A29C-168A-5201-35D04AA34D30}"/>
              </a:ext>
            </a:extLst>
          </p:cNvPr>
          <p:cNvSpPr txBox="1">
            <a:spLocks/>
          </p:cNvSpPr>
          <p:nvPr/>
        </p:nvSpPr>
        <p:spPr>
          <a:xfrm>
            <a:off x="323850" y="2252520"/>
            <a:ext cx="2873856" cy="4020896"/>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ea typeface="+mn-lt"/>
                <a:cs typeface="+mn-lt"/>
              </a:rPr>
              <a:t>Create a placard with a slogan that either: </a:t>
            </a:r>
            <a:endParaRPr lang="en-US" sz="2000" b="1">
              <a:cs typeface="Arial"/>
            </a:endParaRPr>
          </a:p>
          <a:p>
            <a:pPr marL="342900" indent="-342900"/>
            <a:r>
              <a:rPr lang="en-US" sz="2000" dirty="0">
                <a:ea typeface="+mn-lt"/>
                <a:cs typeface="+mn-lt"/>
              </a:rPr>
              <a:t>Draws ATTENTION to a barrier you’ve learned about </a:t>
            </a:r>
            <a:endParaRPr lang="en-US" sz="2000">
              <a:cs typeface="Arial"/>
            </a:endParaRPr>
          </a:p>
          <a:p>
            <a:pPr marL="342900" indent="-342900"/>
            <a:r>
              <a:rPr lang="en-US" sz="2000" dirty="0">
                <a:ea typeface="+mn-lt"/>
                <a:cs typeface="+mn-lt"/>
              </a:rPr>
              <a:t>Makes an ASK, calling on a duty bearer to act </a:t>
            </a:r>
            <a:endParaRPr lang="en-US" sz="2000">
              <a:cs typeface="Arial"/>
            </a:endParaRPr>
          </a:p>
          <a:p>
            <a:pPr marL="342900" indent="-342900"/>
            <a:r>
              <a:rPr lang="en-US" sz="2000" dirty="0">
                <a:ea typeface="+mn-lt"/>
                <a:cs typeface="+mn-lt"/>
              </a:rPr>
              <a:t>Celebrates an ACTION</a:t>
            </a:r>
            <a:endParaRPr lang="en-US" sz="2000">
              <a:cs typeface="Arial"/>
            </a:endParaRPr>
          </a:p>
        </p:txBody>
      </p:sp>
      <p:sp>
        <p:nvSpPr>
          <p:cNvPr id="18" name="Title 1">
            <a:extLst>
              <a:ext uri="{FF2B5EF4-FFF2-40B4-BE49-F238E27FC236}">
                <a16:creationId xmlns:a16="http://schemas.microsoft.com/office/drawing/2014/main" id="{CC60B1DC-7908-6D89-9D4D-7907C1E05DFE}"/>
              </a:ext>
            </a:extLst>
          </p:cNvPr>
          <p:cNvSpPr txBox="1">
            <a:spLocks/>
          </p:cNvSpPr>
          <p:nvPr/>
        </p:nvSpPr>
        <p:spPr>
          <a:xfrm>
            <a:off x="325438" y="485775"/>
            <a:ext cx="3179762" cy="158740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br>
              <a:rPr lang="en-US" dirty="0">
                <a:latin typeface="Arial"/>
                <a:cs typeface="Arial"/>
              </a:rPr>
            </a:br>
            <a:r>
              <a:rPr lang="en-US" dirty="0">
                <a:latin typeface="Arial Black"/>
                <a:cs typeface="Arial"/>
              </a:rPr>
              <a:t>Selfie wall</a:t>
            </a:r>
            <a:endParaRPr lang="en-US" dirty="0">
              <a:cs typeface="Arial"/>
            </a:endParaRPr>
          </a:p>
        </p:txBody>
      </p:sp>
      <p:pic>
        <p:nvPicPr>
          <p:cNvPr id="5" name="Picture Placeholder 4" descr="A person holding a sign&#10;&#10;AI-generated content may be incorrect.">
            <a:extLst>
              <a:ext uri="{FF2B5EF4-FFF2-40B4-BE49-F238E27FC236}">
                <a16:creationId xmlns:a16="http://schemas.microsoft.com/office/drawing/2014/main" id="{7C366A3C-693F-058F-15D1-DB3C95CB458B}"/>
              </a:ext>
            </a:extLst>
          </p:cNvPr>
          <p:cNvPicPr>
            <a:picLocks noGrp="1" noChangeAspect="1"/>
          </p:cNvPicPr>
          <p:nvPr>
            <p:ph type="pic" idx="1"/>
          </p:nvPr>
        </p:nvPicPr>
        <p:blipFill>
          <a:blip r:embed="rId3"/>
          <a:srcRect l="4933" t="1586" r="13771" b="172"/>
          <a:stretch>
            <a:fillRect/>
          </a:stretch>
        </p:blipFill>
        <p:spPr>
          <a:xfrm>
            <a:off x="3666246" y="0"/>
            <a:ext cx="8516634" cy="6860489"/>
          </a:xfrm>
          <a:prstGeom prst="rect">
            <a:avLst/>
          </a:prstGeom>
        </p:spPr>
      </p:pic>
      <p:sp>
        <p:nvSpPr>
          <p:cNvPr id="6" name="Text Placeholder 14">
            <a:extLst>
              <a:ext uri="{FF2B5EF4-FFF2-40B4-BE49-F238E27FC236}">
                <a16:creationId xmlns:a16="http://schemas.microsoft.com/office/drawing/2014/main" id="{388EBAEA-9AB6-E287-3D52-582BDE3C8EAD}"/>
              </a:ext>
            </a:extLst>
          </p:cNvPr>
          <p:cNvSpPr txBox="1">
            <a:spLocks/>
          </p:cNvSpPr>
          <p:nvPr/>
        </p:nvSpPr>
        <p:spPr>
          <a:xfrm>
            <a:off x="9996890" y="-1185"/>
            <a:ext cx="2184978" cy="822515"/>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A U reporter takes part in a protest against violence towards women and girls in DRC.</a:t>
            </a:r>
            <a:endParaRPr lang="en-US" sz="1100">
              <a:solidFill>
                <a:schemeClr val="tx1"/>
              </a:solidFill>
              <a:latin typeface="Arial"/>
              <a:cs typeface="Arial"/>
            </a:endParaRPr>
          </a:p>
          <a:p>
            <a:pPr algn="r"/>
            <a:r>
              <a:rPr lang="en-GB" sz="1100" dirty="0">
                <a:solidFill>
                  <a:schemeClr val="tx1"/>
                </a:solidFill>
                <a:latin typeface="Arial"/>
                <a:cs typeface="Arial"/>
              </a:rPr>
              <a:t>© UNICEF/Benekire</a:t>
            </a:r>
            <a:endParaRPr lang="en-US" sz="1100">
              <a:solidFill>
                <a:schemeClr val="tx1"/>
              </a:solidFill>
              <a:latin typeface="Arial"/>
              <a:cs typeface="Arial"/>
            </a:endParaRPr>
          </a:p>
        </p:txBody>
      </p:sp>
    </p:spTree>
    <p:extLst>
      <p:ext uri="{BB962C8B-B14F-4D97-AF65-F5344CB8AC3E}">
        <p14:creationId xmlns:p14="http://schemas.microsoft.com/office/powerpoint/2010/main" val="5159535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DD9C7CA-CCF6-7258-BF63-3DBA7E9F0AF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3D3993E2-FCC8-B0B4-AA08-EC4F34B72422}"/>
              </a:ext>
            </a:extLst>
          </p:cNvPr>
          <p:cNvSpPr txBox="1">
            <a:spLocks/>
          </p:cNvSpPr>
          <p:nvPr/>
        </p:nvSpPr>
        <p:spPr>
          <a:xfrm>
            <a:off x="325438" y="485775"/>
            <a:ext cx="9417918" cy="2139856"/>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a:lstStyle>
          <a:p>
            <a:r>
              <a:rPr lang="en-US" dirty="0">
                <a:latin typeface="Arial"/>
                <a:cs typeface="Arial"/>
              </a:rPr>
              <a:t>Part 5</a:t>
            </a:r>
            <a:br>
              <a:rPr lang="en-US" dirty="0">
                <a:latin typeface="Arial"/>
                <a:cs typeface="Arial"/>
              </a:rPr>
            </a:br>
            <a:r>
              <a:rPr lang="en-US" dirty="0">
                <a:latin typeface="Arial Black"/>
                <a:cs typeface="Arial"/>
              </a:rPr>
              <a:t>Final barriers and bridges reflection</a:t>
            </a:r>
            <a:endParaRPr lang="en-US" dirty="0">
              <a:cs typeface="Arial"/>
            </a:endParaRPr>
          </a:p>
        </p:txBody>
      </p:sp>
      <p:pic>
        <p:nvPicPr>
          <p:cNvPr id="2" name="Picture 1" descr="A blue rectangular object with a black background&#10;&#10;AI-generated content may be incorrect.">
            <a:extLst>
              <a:ext uri="{FF2B5EF4-FFF2-40B4-BE49-F238E27FC236}">
                <a16:creationId xmlns:a16="http://schemas.microsoft.com/office/drawing/2014/main" id="{575820D8-5420-B67B-1289-02FE416238F8}"/>
              </a:ext>
            </a:extLst>
          </p:cNvPr>
          <p:cNvPicPr>
            <a:picLocks noChangeAspect="1"/>
          </p:cNvPicPr>
          <p:nvPr/>
        </p:nvPicPr>
        <p:blipFill>
          <a:blip r:embed="rId2"/>
          <a:srcRect l="58112" t="-6000" r="-1180" b="-4000"/>
          <a:stretch>
            <a:fillRect/>
          </a:stretch>
        </p:blipFill>
        <p:spPr>
          <a:xfrm>
            <a:off x="1552755" y="2338790"/>
            <a:ext cx="4658279" cy="3502643"/>
          </a:xfrm>
          <a:prstGeom prst="rect">
            <a:avLst/>
          </a:prstGeom>
        </p:spPr>
      </p:pic>
      <p:pic>
        <p:nvPicPr>
          <p:cNvPr id="3" name="Picture 2" descr="A blue rectangular object with a black background&#10;&#10;AI-generated content may be incorrect.">
            <a:extLst>
              <a:ext uri="{FF2B5EF4-FFF2-40B4-BE49-F238E27FC236}">
                <a16:creationId xmlns:a16="http://schemas.microsoft.com/office/drawing/2014/main" id="{A3703019-0628-F44D-1CA5-95CFC2E56A27}"/>
              </a:ext>
            </a:extLst>
          </p:cNvPr>
          <p:cNvPicPr>
            <a:picLocks noChangeAspect="1"/>
          </p:cNvPicPr>
          <p:nvPr/>
        </p:nvPicPr>
        <p:blipFill>
          <a:blip r:embed="rId2"/>
          <a:srcRect l="-2557" r="55081" b="500"/>
          <a:stretch>
            <a:fillRect/>
          </a:stretch>
        </p:blipFill>
        <p:spPr>
          <a:xfrm>
            <a:off x="5673816" y="2223769"/>
            <a:ext cx="5131135" cy="3172483"/>
          </a:xfrm>
          <a:prstGeom prst="rect">
            <a:avLst/>
          </a:prstGeom>
        </p:spPr>
      </p:pic>
    </p:spTree>
    <p:extLst>
      <p:ext uri="{BB962C8B-B14F-4D97-AF65-F5344CB8AC3E}">
        <p14:creationId xmlns:p14="http://schemas.microsoft.com/office/powerpoint/2010/main" val="402008921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906140-1E88-58E8-CADF-1BBB8404D8CE}"/>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805DEAC4-B661-6D98-52FB-615F59573B9E}"/>
              </a:ext>
            </a:extLst>
          </p:cNvPr>
          <p:cNvSpPr>
            <a:spLocks noGrp="1"/>
          </p:cNvSpPr>
          <p:nvPr/>
        </p:nvSpPr>
        <p:spPr>
          <a:xfrm>
            <a:off x="306388" y="442823"/>
            <a:ext cx="3572803" cy="16864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solidFill>
                  <a:schemeClr val="accent1"/>
                </a:solidFill>
                <a:latin typeface="Arial"/>
                <a:cs typeface="Arial"/>
              </a:rPr>
              <a:t>Part 6</a:t>
            </a:r>
            <a:br>
              <a:rPr lang="en-US" dirty="0">
                <a:latin typeface="Arial"/>
                <a:cs typeface="Arial"/>
              </a:rPr>
            </a:br>
            <a:r>
              <a:rPr lang="en-US" dirty="0">
                <a:solidFill>
                  <a:schemeClr val="accent1"/>
                </a:solidFill>
                <a:latin typeface="Arial Black"/>
                <a:cs typeface="Arial"/>
              </a:rPr>
              <a:t>Pause</a:t>
            </a:r>
            <a:r>
              <a:rPr lang="en-US" dirty="0">
                <a:solidFill>
                  <a:schemeClr val="accent1"/>
                </a:solidFill>
                <a:cs typeface="Arial"/>
              </a:rPr>
              <a:t>, ponder </a:t>
            </a:r>
            <a:br>
              <a:rPr lang="en-US" dirty="0">
                <a:solidFill>
                  <a:schemeClr val="accent1"/>
                </a:solidFill>
                <a:cs typeface="Arial"/>
              </a:rPr>
            </a:br>
            <a:r>
              <a:rPr lang="en-US" dirty="0">
                <a:solidFill>
                  <a:schemeClr val="accent1"/>
                </a:solidFill>
                <a:cs typeface="Arial"/>
              </a:rPr>
              <a:t>and pop!</a:t>
            </a:r>
            <a:endParaRPr lang="en-US" dirty="0">
              <a:solidFill>
                <a:schemeClr val="accent1"/>
              </a:solidFill>
            </a:endParaRPr>
          </a:p>
        </p:txBody>
      </p:sp>
      <p:sp>
        <p:nvSpPr>
          <p:cNvPr id="14" name="Text Placeholder 3">
            <a:extLst>
              <a:ext uri="{FF2B5EF4-FFF2-40B4-BE49-F238E27FC236}">
                <a16:creationId xmlns:a16="http://schemas.microsoft.com/office/drawing/2014/main" id="{08ACBA81-3397-ADCC-2661-D10D3ABDD6CB}"/>
              </a:ext>
            </a:extLst>
          </p:cNvPr>
          <p:cNvSpPr>
            <a:spLocks noGrp="1"/>
          </p:cNvSpPr>
          <p:nvPr/>
        </p:nvSpPr>
        <p:spPr>
          <a:xfrm>
            <a:off x="306387" y="2332161"/>
            <a:ext cx="4099108" cy="370165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600" dirty="0">
                <a:ea typeface="+mn-lt"/>
                <a:cs typeface="+mn-lt"/>
              </a:rPr>
              <a:t>What is one thing </a:t>
            </a:r>
            <a:br>
              <a:rPr lang="en-US" sz="2600" dirty="0">
                <a:ea typeface="+mn-lt"/>
                <a:cs typeface="+mn-lt"/>
              </a:rPr>
            </a:br>
            <a:r>
              <a:rPr lang="en-US" sz="2600" dirty="0">
                <a:ea typeface="+mn-lt"/>
                <a:cs typeface="+mn-lt"/>
              </a:rPr>
              <a:t>(attention, ask or act) you think you could do to help children enjoy their rights to safe learning spaces? </a:t>
            </a:r>
            <a:endParaRPr lang="en-US" sz="2600">
              <a:cs typeface="Arial"/>
            </a:endParaRPr>
          </a:p>
        </p:txBody>
      </p:sp>
      <p:pic>
        <p:nvPicPr>
          <p:cNvPr id="4" name="Picture 3" descr="A bear wearing a blue coat and holding a hat&#10;&#10;AI-generated content may be incorrect.">
            <a:extLst>
              <a:ext uri="{FF2B5EF4-FFF2-40B4-BE49-F238E27FC236}">
                <a16:creationId xmlns:a16="http://schemas.microsoft.com/office/drawing/2014/main" id="{5C4A231B-40D8-97FE-3D41-9854AD458672}"/>
              </a:ext>
            </a:extLst>
          </p:cNvPr>
          <p:cNvPicPr>
            <a:picLocks noChangeAspect="1"/>
          </p:cNvPicPr>
          <p:nvPr/>
        </p:nvPicPr>
        <p:blipFill>
          <a:blip r:embed="rId3"/>
          <a:srcRect t="-3257" b="10539"/>
          <a:stretch>
            <a:fillRect/>
          </a:stretch>
        </p:blipFill>
        <p:spPr>
          <a:xfrm>
            <a:off x="4749349" y="-1536"/>
            <a:ext cx="5530721" cy="6865332"/>
          </a:xfrm>
          <a:prstGeom prst="rect">
            <a:avLst/>
          </a:prstGeom>
        </p:spPr>
      </p:pic>
      <p:sp>
        <p:nvSpPr>
          <p:cNvPr id="3" name="TextBox 2">
            <a:extLst>
              <a:ext uri="{FF2B5EF4-FFF2-40B4-BE49-F238E27FC236}">
                <a16:creationId xmlns:a16="http://schemas.microsoft.com/office/drawing/2014/main" id="{CE1218FD-FB86-31D0-D8F7-0449C038B377}"/>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bg1"/>
                </a:solidFill>
              </a:rPr>
              <a:t>© </a:t>
            </a:r>
            <a:r>
              <a:rPr lang="en-US" sz="1100" dirty="0" err="1">
                <a:solidFill>
                  <a:schemeClr val="bg1"/>
                </a:solidFill>
              </a:rPr>
              <a:t>P&amp;Co</a:t>
            </a:r>
            <a:r>
              <a:rPr lang="en-US" sz="1100" dirty="0">
                <a:solidFill>
                  <a:schemeClr val="bg1"/>
                </a:solidFill>
              </a:rPr>
              <a:t>. Ltd./SC 2026</a:t>
            </a:r>
            <a:endParaRPr lang="en-US" sz="1100">
              <a:solidFill>
                <a:schemeClr val="bg1"/>
              </a:solidFill>
              <a:cs typeface="Arial"/>
            </a:endParaRPr>
          </a:p>
        </p:txBody>
      </p:sp>
    </p:spTree>
    <p:extLst>
      <p:ext uri="{BB962C8B-B14F-4D97-AF65-F5344CB8AC3E}">
        <p14:creationId xmlns:p14="http://schemas.microsoft.com/office/powerpoint/2010/main" val="310161719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2" name="Picture 11" descr="A clipboard with a thumb up and a pen&#10;&#10;AI-generated content may be incorrect.">
            <a:extLst>
              <a:ext uri="{FF2B5EF4-FFF2-40B4-BE49-F238E27FC236}">
                <a16:creationId xmlns:a16="http://schemas.microsoft.com/office/drawing/2014/main" id="{99A1B40F-4445-23C9-9DCF-C80289163352}"/>
              </a:ext>
            </a:extLst>
          </p:cNvPr>
          <p:cNvPicPr>
            <a:picLocks noChangeAspect="1"/>
          </p:cNvPicPr>
          <p:nvPr/>
        </p:nvPicPr>
        <p:blipFill>
          <a:blip r:embed="rId3"/>
          <a:stretch>
            <a:fillRect/>
          </a:stretch>
        </p:blipFill>
        <p:spPr>
          <a:xfrm>
            <a:off x="2646167" y="9525"/>
            <a:ext cx="6652015" cy="6858000"/>
          </a:xfrm>
          <a:prstGeom prst="rect">
            <a:avLst/>
          </a:prstGeom>
        </p:spPr>
      </p:pic>
      <p:sp>
        <p:nvSpPr>
          <p:cNvPr id="9" name="Title 6">
            <a:extLst>
              <a:ext uri="{FF2B5EF4-FFF2-40B4-BE49-F238E27FC236}">
                <a16:creationId xmlns:a16="http://schemas.microsoft.com/office/drawing/2014/main" id="{A817FF2D-0223-AAFD-597C-9233196330F3}"/>
              </a:ext>
            </a:extLst>
          </p:cNvPr>
          <p:cNvSpPr txBox="1">
            <a:spLocks/>
          </p:cNvSpPr>
          <p:nvPr/>
        </p:nvSpPr>
        <p:spPr>
          <a:xfrm>
            <a:off x="740427" y="4344832"/>
            <a:ext cx="10703180" cy="1219018"/>
          </a:xfrm>
          <a:prstGeom prst="rect">
            <a:avLst/>
          </a:prstGeom>
          <a:solidFill>
            <a:schemeClr val="accent1"/>
          </a:solidFill>
        </p:spPr>
        <p:txBody>
          <a:bodyPr vert="horz" lIns="180000" tIns="180000" rIns="180000" bIns="180000" rtlCol="0" anchor="b">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5400" dirty="0"/>
              <a:t>Well done and what's next?</a:t>
            </a:r>
          </a:p>
        </p:txBody>
      </p:sp>
    </p:spTree>
    <p:extLst>
      <p:ext uri="{BB962C8B-B14F-4D97-AF65-F5344CB8AC3E}">
        <p14:creationId xmlns:p14="http://schemas.microsoft.com/office/powerpoint/2010/main" val="13973113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E048FE4-CC39-F2E5-4586-6C9708C8068D}"/>
            </a:ext>
          </a:extLst>
        </p:cNvPr>
        <p:cNvGrpSpPr/>
        <p:nvPr/>
      </p:nvGrpSpPr>
      <p:grpSpPr>
        <a:xfrm>
          <a:off x="0" y="0"/>
          <a:ext cx="0" cy="0"/>
          <a:chOff x="0" y="0"/>
          <a:chExt cx="0" cy="0"/>
        </a:xfrm>
      </p:grpSpPr>
      <p:pic>
        <p:nvPicPr>
          <p:cNvPr id="2" name="Picture 1" descr="A bear wearing a hat and blue shirt&#10;&#10;AI-generated content may be incorrect.">
            <a:extLst>
              <a:ext uri="{FF2B5EF4-FFF2-40B4-BE49-F238E27FC236}">
                <a16:creationId xmlns:a16="http://schemas.microsoft.com/office/drawing/2014/main" id="{D8B96557-62C5-F282-7F3B-240FE2639AC4}"/>
              </a:ext>
            </a:extLst>
          </p:cNvPr>
          <p:cNvPicPr>
            <a:picLocks noChangeAspect="1"/>
          </p:cNvPicPr>
          <p:nvPr/>
        </p:nvPicPr>
        <p:blipFill>
          <a:blip r:embed="rId3"/>
          <a:srcRect l="3428" t="-19646" r="6262" b="13441"/>
          <a:stretch>
            <a:fillRect/>
          </a:stretch>
        </p:blipFill>
        <p:spPr>
          <a:xfrm>
            <a:off x="4000078" y="-235930"/>
            <a:ext cx="8189605" cy="7094044"/>
          </a:xfrm>
          <a:prstGeom prst="rect">
            <a:avLst/>
          </a:prstGeom>
        </p:spPr>
      </p:pic>
      <p:sp>
        <p:nvSpPr>
          <p:cNvPr id="13" name="Title 1">
            <a:extLst>
              <a:ext uri="{FF2B5EF4-FFF2-40B4-BE49-F238E27FC236}">
                <a16:creationId xmlns:a16="http://schemas.microsoft.com/office/drawing/2014/main" id="{6360AF2F-56E4-20DC-80A7-EE12266646E8}"/>
              </a:ext>
            </a:extLst>
          </p:cNvPr>
          <p:cNvSpPr>
            <a:spLocks noGrp="1"/>
          </p:cNvSpPr>
          <p:nvPr/>
        </p:nvSpPr>
        <p:spPr>
          <a:xfrm>
            <a:off x="306388" y="442823"/>
            <a:ext cx="3572803" cy="16864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solidFill>
                  <a:schemeClr val="accent1"/>
                </a:solidFill>
                <a:latin typeface="Arial"/>
                <a:cs typeface="Arial"/>
              </a:rPr>
              <a:t>Part 4</a:t>
            </a:r>
            <a:br>
              <a:rPr lang="en-US" dirty="0">
                <a:solidFill>
                  <a:schemeClr val="accent1"/>
                </a:solidFill>
                <a:latin typeface="Arial"/>
                <a:cs typeface="Arial"/>
              </a:rPr>
            </a:br>
            <a:r>
              <a:rPr lang="en-US" dirty="0">
                <a:solidFill>
                  <a:schemeClr val="accent1"/>
                </a:solidFill>
              </a:rPr>
              <a:t>Your learning </a:t>
            </a:r>
            <a:br>
              <a:rPr lang="en-US" dirty="0">
                <a:solidFill>
                  <a:schemeClr val="accent1"/>
                </a:solidFill>
              </a:rPr>
            </a:br>
            <a:r>
              <a:rPr lang="en-US" dirty="0">
                <a:solidFill>
                  <a:schemeClr val="accent1"/>
                </a:solidFill>
              </a:rPr>
              <a:t>logbook</a:t>
            </a:r>
          </a:p>
        </p:txBody>
      </p:sp>
      <p:sp>
        <p:nvSpPr>
          <p:cNvPr id="14" name="Text Placeholder 3">
            <a:extLst>
              <a:ext uri="{FF2B5EF4-FFF2-40B4-BE49-F238E27FC236}">
                <a16:creationId xmlns:a16="http://schemas.microsoft.com/office/drawing/2014/main" id="{9EE85A4A-5002-6E3C-B578-52A17725F179}"/>
              </a:ext>
            </a:extLst>
          </p:cNvPr>
          <p:cNvSpPr>
            <a:spLocks noGrp="1"/>
          </p:cNvSpPr>
          <p:nvPr/>
        </p:nvSpPr>
        <p:spPr>
          <a:xfrm>
            <a:off x="306387" y="2332161"/>
            <a:ext cx="5053010" cy="370165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400" dirty="0">
                <a:ea typeface="+mn-lt"/>
                <a:cs typeface="+mn-lt"/>
              </a:rPr>
              <a:t>Fold four pieces of A4 paper in half </a:t>
            </a:r>
            <a:br>
              <a:rPr lang="en-US" sz="2400" dirty="0">
                <a:ea typeface="+mn-lt"/>
                <a:cs typeface="+mn-lt"/>
              </a:rPr>
            </a:br>
            <a:r>
              <a:rPr lang="en-US" sz="2400" dirty="0">
                <a:ea typeface="+mn-lt"/>
                <a:cs typeface="+mn-lt"/>
              </a:rPr>
              <a:t>and staple at the seam. </a:t>
            </a:r>
            <a:endParaRPr lang="en-US" sz="2400">
              <a:cs typeface="Arial"/>
            </a:endParaRPr>
          </a:p>
          <a:p>
            <a:pPr>
              <a:lnSpc>
                <a:spcPct val="100000"/>
              </a:lnSpc>
            </a:pPr>
            <a:r>
              <a:rPr lang="en-US" sz="2400" dirty="0">
                <a:ea typeface="+mn-lt"/>
                <a:cs typeface="+mn-lt"/>
              </a:rPr>
              <a:t>Decorate the front of your learning </a:t>
            </a:r>
            <a:br>
              <a:rPr lang="en-US" sz="2400" dirty="0">
                <a:ea typeface="+mn-lt"/>
                <a:cs typeface="+mn-lt"/>
              </a:rPr>
            </a:br>
            <a:r>
              <a:rPr lang="en-US" sz="2400" dirty="0">
                <a:ea typeface="+mn-lt"/>
                <a:cs typeface="+mn-lt"/>
              </a:rPr>
              <a:t>log. You could use Paddington’s </a:t>
            </a:r>
            <a:br>
              <a:rPr lang="en-US" sz="2400" dirty="0">
                <a:ea typeface="+mn-lt"/>
                <a:cs typeface="+mn-lt"/>
              </a:rPr>
            </a:br>
            <a:r>
              <a:rPr lang="en-US" sz="2400" dirty="0">
                <a:ea typeface="+mn-lt"/>
                <a:cs typeface="+mn-lt"/>
              </a:rPr>
              <a:t>pop-up book to inspire you. </a:t>
            </a:r>
            <a:br>
              <a:rPr lang="en-US" sz="2400" dirty="0">
                <a:ea typeface="+mn-lt"/>
                <a:cs typeface="+mn-lt"/>
              </a:rPr>
            </a:br>
            <a:r>
              <a:rPr lang="en-US" sz="2400" dirty="0">
                <a:ea typeface="+mn-lt"/>
                <a:cs typeface="+mn-lt"/>
              </a:rPr>
              <a:t>Be sure to include your name. </a:t>
            </a:r>
            <a:endParaRPr lang="en-US" sz="2400">
              <a:cs typeface="Arial"/>
            </a:endParaRPr>
          </a:p>
          <a:p>
            <a:pPr>
              <a:lnSpc>
                <a:spcPct val="100000"/>
              </a:lnSpc>
            </a:pPr>
            <a:r>
              <a:rPr lang="en-US" sz="2400" dirty="0">
                <a:ea typeface="+mn-lt"/>
                <a:cs typeface="+mn-lt"/>
              </a:rPr>
              <a:t>You’ll use this book at the end </a:t>
            </a:r>
            <a:br>
              <a:rPr lang="en-US" sz="2400" dirty="0">
                <a:ea typeface="+mn-lt"/>
                <a:cs typeface="+mn-lt"/>
              </a:rPr>
            </a:br>
            <a:r>
              <a:rPr lang="en-US" sz="2400" dirty="0">
                <a:ea typeface="+mn-lt"/>
                <a:cs typeface="+mn-lt"/>
              </a:rPr>
              <a:t>of every activity to log what </a:t>
            </a:r>
            <a:br>
              <a:rPr lang="en-US" sz="2400" dirty="0">
                <a:ea typeface="+mn-lt"/>
                <a:cs typeface="+mn-lt"/>
              </a:rPr>
            </a:br>
            <a:r>
              <a:rPr lang="en-US" sz="2400" dirty="0">
                <a:ea typeface="+mn-lt"/>
                <a:cs typeface="+mn-lt"/>
              </a:rPr>
              <a:t>you've learned. </a:t>
            </a:r>
            <a:endParaRPr lang="en-US" sz="2400" dirty="0">
              <a:cs typeface="Arial"/>
            </a:endParaRPr>
          </a:p>
        </p:txBody>
      </p:sp>
      <p:sp>
        <p:nvSpPr>
          <p:cNvPr id="4" name="TextBox 3">
            <a:extLst>
              <a:ext uri="{FF2B5EF4-FFF2-40B4-BE49-F238E27FC236}">
                <a16:creationId xmlns:a16="http://schemas.microsoft.com/office/drawing/2014/main" id="{336DA2A3-90C1-0C11-4ECE-429D210C631D}"/>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bg1"/>
                </a:solidFill>
              </a:rPr>
              <a:t>© </a:t>
            </a:r>
            <a:r>
              <a:rPr lang="en-US" sz="1100" dirty="0" err="1">
                <a:solidFill>
                  <a:schemeClr val="bg1"/>
                </a:solidFill>
              </a:rPr>
              <a:t>P&amp;Co</a:t>
            </a:r>
            <a:r>
              <a:rPr lang="en-US" sz="1100" dirty="0">
                <a:solidFill>
                  <a:schemeClr val="bg1"/>
                </a:solidFill>
              </a:rPr>
              <a:t>. Ltd./SC 2026</a:t>
            </a:r>
            <a:endParaRPr lang="en-US" sz="1100">
              <a:solidFill>
                <a:schemeClr val="bg1"/>
              </a:solidFill>
              <a:cs typeface="Arial"/>
            </a:endParaRPr>
          </a:p>
        </p:txBody>
      </p:sp>
    </p:spTree>
    <p:extLst>
      <p:ext uri="{BB962C8B-B14F-4D97-AF65-F5344CB8AC3E}">
        <p14:creationId xmlns:p14="http://schemas.microsoft.com/office/powerpoint/2010/main" val="304764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08BEFA-CB8E-ADC1-28D9-BAB2ED0BAE76}"/>
            </a:ext>
          </a:extLst>
        </p:cNvPr>
        <p:cNvGrpSpPr/>
        <p:nvPr/>
      </p:nvGrpSpPr>
      <p:grpSpPr>
        <a:xfrm>
          <a:off x="0" y="0"/>
          <a:ext cx="0" cy="0"/>
          <a:chOff x="0" y="0"/>
          <a:chExt cx="0" cy="0"/>
        </a:xfrm>
      </p:grpSpPr>
      <p:sp>
        <p:nvSpPr>
          <p:cNvPr id="13" name="Title 1">
            <a:extLst>
              <a:ext uri="{FF2B5EF4-FFF2-40B4-BE49-F238E27FC236}">
                <a16:creationId xmlns:a16="http://schemas.microsoft.com/office/drawing/2014/main" id="{A0832C22-C9AE-FE04-20E1-445541E2FECE}"/>
              </a:ext>
            </a:extLst>
          </p:cNvPr>
          <p:cNvSpPr>
            <a:spLocks noGrp="1"/>
          </p:cNvSpPr>
          <p:nvPr/>
        </p:nvSpPr>
        <p:spPr>
          <a:xfrm>
            <a:off x="306388" y="442823"/>
            <a:ext cx="3572803" cy="1686463"/>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solidFill>
                  <a:schemeClr val="accent1"/>
                </a:solidFill>
                <a:latin typeface="Arial"/>
                <a:cs typeface="Arial"/>
              </a:rPr>
              <a:t>Part 5</a:t>
            </a:r>
            <a:br>
              <a:rPr lang="en-US" dirty="0">
                <a:latin typeface="Arial"/>
                <a:cs typeface="Arial"/>
              </a:rPr>
            </a:br>
            <a:r>
              <a:rPr lang="en-US" dirty="0">
                <a:solidFill>
                  <a:schemeClr val="accent1"/>
                </a:solidFill>
                <a:latin typeface="Arial Black"/>
                <a:cs typeface="Arial"/>
              </a:rPr>
              <a:t>Pause</a:t>
            </a:r>
            <a:r>
              <a:rPr lang="en-US" dirty="0">
                <a:solidFill>
                  <a:schemeClr val="accent1"/>
                </a:solidFill>
                <a:cs typeface="Arial"/>
              </a:rPr>
              <a:t>, ponder </a:t>
            </a:r>
            <a:br>
              <a:rPr lang="en-US" dirty="0">
                <a:solidFill>
                  <a:schemeClr val="accent1"/>
                </a:solidFill>
                <a:cs typeface="Arial"/>
              </a:rPr>
            </a:br>
            <a:r>
              <a:rPr lang="en-US" dirty="0">
                <a:solidFill>
                  <a:schemeClr val="accent1"/>
                </a:solidFill>
                <a:cs typeface="Arial"/>
              </a:rPr>
              <a:t>and pop!</a:t>
            </a:r>
            <a:endParaRPr lang="en-US" dirty="0">
              <a:solidFill>
                <a:schemeClr val="accent1"/>
              </a:solidFill>
            </a:endParaRPr>
          </a:p>
        </p:txBody>
      </p:sp>
      <p:pic>
        <p:nvPicPr>
          <p:cNvPr id="4" name="Picture 3" descr="A bear wearing a blue coat and holding a hat&#10;&#10;AI-generated content may be incorrect.">
            <a:extLst>
              <a:ext uri="{FF2B5EF4-FFF2-40B4-BE49-F238E27FC236}">
                <a16:creationId xmlns:a16="http://schemas.microsoft.com/office/drawing/2014/main" id="{9ABA535B-9759-E1B3-9C30-98EB2D4C35F4}"/>
              </a:ext>
            </a:extLst>
          </p:cNvPr>
          <p:cNvPicPr>
            <a:picLocks noChangeAspect="1"/>
          </p:cNvPicPr>
          <p:nvPr/>
        </p:nvPicPr>
        <p:blipFill>
          <a:blip r:embed="rId3"/>
          <a:srcRect t="-3257" b="10539"/>
          <a:stretch>
            <a:fillRect/>
          </a:stretch>
        </p:blipFill>
        <p:spPr>
          <a:xfrm>
            <a:off x="5701849" y="-1536"/>
            <a:ext cx="5530721" cy="6865332"/>
          </a:xfrm>
          <a:prstGeom prst="rect">
            <a:avLst/>
          </a:prstGeom>
        </p:spPr>
      </p:pic>
      <p:sp>
        <p:nvSpPr>
          <p:cNvPr id="3" name="TextBox 2">
            <a:extLst>
              <a:ext uri="{FF2B5EF4-FFF2-40B4-BE49-F238E27FC236}">
                <a16:creationId xmlns:a16="http://schemas.microsoft.com/office/drawing/2014/main" id="{B4E76C8F-A732-7760-86BE-D13AF36FBB49}"/>
              </a:ext>
            </a:extLst>
          </p:cNvPr>
          <p:cNvSpPr txBox="1"/>
          <p:nvPr/>
        </p:nvSpPr>
        <p:spPr>
          <a:xfrm rot="16200000">
            <a:off x="11248571" y="678543"/>
            <a:ext cx="1618343" cy="2616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bg1"/>
                </a:solidFill>
              </a:rPr>
              <a:t>© </a:t>
            </a:r>
            <a:r>
              <a:rPr lang="en-US" sz="1100" dirty="0" err="1">
                <a:solidFill>
                  <a:schemeClr val="bg1"/>
                </a:solidFill>
              </a:rPr>
              <a:t>P&amp;Co</a:t>
            </a:r>
            <a:r>
              <a:rPr lang="en-US" sz="1100" dirty="0">
                <a:solidFill>
                  <a:schemeClr val="bg1"/>
                </a:solidFill>
              </a:rPr>
              <a:t>. Ltd./SC 2026</a:t>
            </a:r>
            <a:endParaRPr lang="en-US" sz="1100">
              <a:solidFill>
                <a:schemeClr val="bg1"/>
              </a:solidFill>
              <a:cs typeface="Arial"/>
            </a:endParaRPr>
          </a:p>
        </p:txBody>
      </p:sp>
      <p:sp>
        <p:nvSpPr>
          <p:cNvPr id="14" name="Text Placeholder 3">
            <a:extLst>
              <a:ext uri="{FF2B5EF4-FFF2-40B4-BE49-F238E27FC236}">
                <a16:creationId xmlns:a16="http://schemas.microsoft.com/office/drawing/2014/main" id="{D0E1238B-71E3-4673-E449-5F26A22C9349}"/>
              </a:ext>
            </a:extLst>
          </p:cNvPr>
          <p:cNvSpPr>
            <a:spLocks noGrp="1"/>
          </p:cNvSpPr>
          <p:nvPr/>
        </p:nvSpPr>
        <p:spPr>
          <a:xfrm>
            <a:off x="306387" y="2332161"/>
            <a:ext cx="6991771" cy="412347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chemeClr val="bg1"/>
              </a:buClr>
              <a:buFont typeface="Arial" panose="020B0604020202020204" pitchFamily="34" charset="0"/>
              <a:buNone/>
              <a:defRPr sz="2000" kern="1200">
                <a:solidFill>
                  <a:schemeClr val="bg1"/>
                </a:solidFill>
                <a:latin typeface="+mn-lt"/>
                <a:ea typeface="+mn-ea"/>
                <a:cs typeface="+mn-cs"/>
              </a:defRPr>
            </a:lvl1pPr>
            <a:lvl2pPr marL="457200" indent="0" algn="l" defTabSz="914400" rtl="0" eaLnBrk="1" latinLnBrk="0" hangingPunct="1">
              <a:lnSpc>
                <a:spcPct val="90000"/>
              </a:lnSpc>
              <a:spcBef>
                <a:spcPts val="500"/>
              </a:spcBef>
              <a:buClr>
                <a:schemeClr val="bg1"/>
              </a:buClr>
              <a:buFont typeface="Arial" panose="020B0604020202020204" pitchFamily="34" charset="0"/>
              <a:buNone/>
              <a:defRPr sz="1400" kern="1200">
                <a:solidFill>
                  <a:schemeClr val="bg1"/>
                </a:solidFill>
                <a:latin typeface="+mn-lt"/>
                <a:ea typeface="+mn-ea"/>
                <a:cs typeface="+mn-cs"/>
              </a:defRPr>
            </a:lvl2pPr>
            <a:lvl3pPr marL="914400" indent="0" algn="l" defTabSz="914400" rtl="0" eaLnBrk="1" latinLnBrk="0" hangingPunct="1">
              <a:lnSpc>
                <a:spcPct val="90000"/>
              </a:lnSpc>
              <a:spcBef>
                <a:spcPts val="500"/>
              </a:spcBef>
              <a:buClr>
                <a:schemeClr val="bg1"/>
              </a:buClr>
              <a:buFont typeface="Arial" panose="020B0604020202020204" pitchFamily="34" charset="0"/>
              <a:buNone/>
              <a:defRPr sz="1200" kern="1200">
                <a:solidFill>
                  <a:schemeClr val="bg1"/>
                </a:solidFill>
                <a:latin typeface="+mn-lt"/>
                <a:ea typeface="+mn-ea"/>
                <a:cs typeface="+mn-cs"/>
              </a:defRPr>
            </a:lvl3pPr>
            <a:lvl4pPr marL="13716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4pPr>
            <a:lvl5pPr marL="1828800" indent="0" algn="l" defTabSz="914400" rtl="0" eaLnBrk="1" latinLnBrk="0" hangingPunct="1">
              <a:lnSpc>
                <a:spcPct val="90000"/>
              </a:lnSpc>
              <a:spcBef>
                <a:spcPts val="500"/>
              </a:spcBef>
              <a:buClr>
                <a:schemeClr val="bg1"/>
              </a:buClr>
              <a:buFont typeface="Arial" panose="020B0604020202020204" pitchFamily="34" charset="0"/>
              <a:buNone/>
              <a:defRPr sz="1000" kern="1200">
                <a:solidFill>
                  <a:schemeClr val="bg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nSpc>
                <a:spcPct val="100000"/>
              </a:lnSpc>
            </a:pPr>
            <a:r>
              <a:rPr lang="en-US" sz="2400" dirty="0">
                <a:ea typeface="+mn-lt"/>
                <a:cs typeface="+mn-lt"/>
              </a:rPr>
              <a:t>Which of the key rights do you enjoy in </a:t>
            </a:r>
            <a:br>
              <a:rPr lang="en-US" sz="2400" dirty="0">
                <a:ea typeface="+mn-lt"/>
                <a:cs typeface="+mn-lt"/>
              </a:rPr>
            </a:br>
            <a:r>
              <a:rPr lang="en-US" sz="2400" dirty="0">
                <a:ea typeface="+mn-lt"/>
                <a:cs typeface="+mn-lt"/>
              </a:rPr>
              <a:t>the learning spaces in your community? </a:t>
            </a:r>
            <a:endParaRPr lang="en-US" sz="2400">
              <a:cs typeface="Arial"/>
            </a:endParaRPr>
          </a:p>
          <a:p>
            <a:pPr>
              <a:lnSpc>
                <a:spcPct val="100000"/>
              </a:lnSpc>
            </a:pPr>
            <a:r>
              <a:rPr lang="en-US" sz="2400" b="1" dirty="0">
                <a:ea typeface="+mn-lt"/>
                <a:cs typeface="+mn-lt"/>
              </a:rPr>
              <a:t>PAUSE:</a:t>
            </a:r>
            <a:r>
              <a:rPr lang="en-US" sz="2400" dirty="0">
                <a:ea typeface="+mn-lt"/>
                <a:cs typeface="+mn-lt"/>
              </a:rPr>
              <a:t> take a moment to think about </a:t>
            </a:r>
            <a:br>
              <a:rPr lang="en-US" sz="2400" dirty="0">
                <a:ea typeface="+mn-lt"/>
                <a:cs typeface="+mn-lt"/>
              </a:rPr>
            </a:br>
            <a:r>
              <a:rPr lang="en-US" sz="2400" dirty="0">
                <a:ea typeface="+mn-lt"/>
                <a:cs typeface="+mn-lt"/>
              </a:rPr>
              <a:t>what you've learned in this activity. </a:t>
            </a:r>
            <a:endParaRPr lang="en-US" sz="2400">
              <a:cs typeface="Arial"/>
            </a:endParaRPr>
          </a:p>
          <a:p>
            <a:pPr>
              <a:lnSpc>
                <a:spcPct val="100000"/>
              </a:lnSpc>
            </a:pPr>
            <a:r>
              <a:rPr lang="en-US" sz="2400" b="1" dirty="0">
                <a:ea typeface="+mn-lt"/>
                <a:cs typeface="+mn-lt"/>
              </a:rPr>
              <a:t>PONDER: </a:t>
            </a:r>
            <a:r>
              <a:rPr lang="en-US" sz="2400" dirty="0">
                <a:ea typeface="+mn-lt"/>
                <a:cs typeface="+mn-lt"/>
              </a:rPr>
              <a:t>write or draw your answer </a:t>
            </a:r>
            <a:br>
              <a:rPr lang="en-US" sz="2400" dirty="0">
                <a:ea typeface="+mn-lt"/>
                <a:cs typeface="+mn-lt"/>
              </a:rPr>
            </a:br>
            <a:r>
              <a:rPr lang="en-US" sz="2400" dirty="0">
                <a:ea typeface="+mn-lt"/>
                <a:cs typeface="+mn-lt"/>
              </a:rPr>
              <a:t>and add a pop-up to your learning page. </a:t>
            </a:r>
            <a:endParaRPr lang="en-US" sz="2400">
              <a:cs typeface="Arial"/>
            </a:endParaRPr>
          </a:p>
          <a:p>
            <a:pPr>
              <a:lnSpc>
                <a:spcPct val="100000"/>
              </a:lnSpc>
            </a:pPr>
            <a:r>
              <a:rPr lang="en-US" sz="2400" b="1" dirty="0">
                <a:ea typeface="+mn-lt"/>
                <a:cs typeface="+mn-lt"/>
              </a:rPr>
              <a:t>POP!:</a:t>
            </a:r>
            <a:r>
              <a:rPr lang="en-US" sz="2400" dirty="0">
                <a:ea typeface="+mn-lt"/>
                <a:cs typeface="+mn-lt"/>
              </a:rPr>
              <a:t> share and vote on what your </a:t>
            </a:r>
            <a:br>
              <a:rPr lang="en-US" sz="2400" dirty="0">
                <a:ea typeface="+mn-lt"/>
                <a:cs typeface="+mn-lt"/>
              </a:rPr>
            </a:br>
            <a:r>
              <a:rPr lang="en-US" sz="2400" dirty="0">
                <a:ea typeface="+mn-lt"/>
                <a:cs typeface="+mn-lt"/>
              </a:rPr>
              <a:t>class pop-up will be. </a:t>
            </a:r>
            <a:endParaRPr lang="en-US" sz="2400">
              <a:cs typeface="Arial"/>
            </a:endParaRPr>
          </a:p>
        </p:txBody>
      </p:sp>
    </p:spTree>
    <p:extLst>
      <p:ext uri="{BB962C8B-B14F-4D97-AF65-F5344CB8AC3E}">
        <p14:creationId xmlns:p14="http://schemas.microsoft.com/office/powerpoint/2010/main" val="3718852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4799D1-AC4E-02C2-618E-23B6537DFC47}"/>
            </a:ext>
          </a:extLst>
        </p:cNvPr>
        <p:cNvGrpSpPr/>
        <p:nvPr/>
      </p:nvGrpSpPr>
      <p:grpSpPr>
        <a:xfrm>
          <a:off x="0" y="0"/>
          <a:ext cx="0" cy="0"/>
          <a:chOff x="0" y="0"/>
          <a:chExt cx="0" cy="0"/>
        </a:xfrm>
      </p:grpSpPr>
      <p:pic>
        <p:nvPicPr>
          <p:cNvPr id="5" name="Picture 4" descr="A couple of children holding paper in a classroom&#10;&#10;AI-generated content may be incorrect.">
            <a:extLst>
              <a:ext uri="{FF2B5EF4-FFF2-40B4-BE49-F238E27FC236}">
                <a16:creationId xmlns:a16="http://schemas.microsoft.com/office/drawing/2014/main" id="{378027A6-ED78-9CC9-CBF1-8BF6B4C1733F}"/>
              </a:ext>
            </a:extLst>
          </p:cNvPr>
          <p:cNvPicPr>
            <a:picLocks noGrp="1" noChangeAspect="1"/>
          </p:cNvPicPr>
          <p:nvPr/>
        </p:nvPicPr>
        <p:blipFill>
          <a:blip r:embed="rId3"/>
          <a:srcRect t="7779" b="7779"/>
          <a:stretch>
            <a:fillRect/>
          </a:stretch>
        </p:blipFill>
        <p:spPr>
          <a:xfrm>
            <a:off x="2084" y="0"/>
            <a:ext cx="12189918" cy="6862291"/>
          </a:xfrm>
          <a:prstGeom prst="rect">
            <a:avLst/>
          </a:prstGeom>
        </p:spPr>
      </p:pic>
      <p:sp>
        <p:nvSpPr>
          <p:cNvPr id="8" name="Text Placeholder 14">
            <a:extLst>
              <a:ext uri="{FF2B5EF4-FFF2-40B4-BE49-F238E27FC236}">
                <a16:creationId xmlns:a16="http://schemas.microsoft.com/office/drawing/2014/main" id="{31D63E80-B963-02E9-D8F5-5BD5CBE8DBF2}"/>
              </a:ext>
            </a:extLst>
          </p:cNvPr>
          <p:cNvSpPr txBox="1">
            <a:spLocks/>
          </p:cNvSpPr>
          <p:nvPr/>
        </p:nvSpPr>
        <p:spPr>
          <a:xfrm>
            <a:off x="10119801" y="4021"/>
            <a:ext cx="2069537" cy="668179"/>
          </a:xfrm>
          <a:prstGeom prst="rect">
            <a:avLst/>
          </a:prstGeom>
          <a:solidFill>
            <a:schemeClr val="bg1">
              <a:alpha val="60000"/>
            </a:schemeClr>
          </a:solidFill>
        </p:spPr>
        <p:txBody>
          <a:bodyPr vert="horz" wrap="square" lIns="72000" tIns="72000" rIns="72000" bIns="72000" rtlCol="0" anchor="b">
            <a:spAutoFit/>
          </a:bodyPr>
          <a:lstStyle>
            <a:defPPr>
              <a:defRPr lang="en-US"/>
            </a:defPPr>
            <a:lvl1pPr marL="0" indent="0" algn="ctr" defTabSz="914400" rtl="0" eaLnBrk="1" latinLnBrk="0" hangingPunct="1">
              <a:lnSpc>
                <a:spcPct val="100000"/>
              </a:lnSpc>
              <a:spcBef>
                <a:spcPts val="0"/>
              </a:spcBef>
              <a:buFont typeface="Arial" panose="020B0604020202020204" pitchFamily="34" charset="0"/>
              <a:buNone/>
              <a:defRPr sz="1000" b="0" i="0" kern="1200">
                <a:solidFill>
                  <a:schemeClr val="bg1"/>
                </a:solidFill>
                <a:latin typeface="Univers LT Pro 55" panose="020B0603020202020204" pitchFamily="34" charset="77"/>
                <a:ea typeface="+mn-ea"/>
                <a:cs typeface="+mn-cs"/>
              </a:defRPr>
            </a:lvl1pPr>
            <a:lvl2pPr marL="9525" indent="0" algn="ctr" defTabSz="914400" rtl="0" eaLnBrk="1" latinLnBrk="0" hangingPunct="1">
              <a:lnSpc>
                <a:spcPct val="100000"/>
              </a:lnSpc>
              <a:spcBef>
                <a:spcPts val="0"/>
              </a:spcBef>
              <a:buClr>
                <a:schemeClr val="accent1"/>
              </a:buClr>
              <a:buFont typeface="Arial" panose="020B0604020202020204" pitchFamily="34" charset="0"/>
              <a:buNone/>
              <a:tabLst/>
              <a:defRPr sz="1000" b="0" i="0" kern="1200">
                <a:solidFill>
                  <a:schemeClr val="bg1"/>
                </a:solidFill>
                <a:latin typeface="Univers LT Pro 55" panose="020B0603020202020204" pitchFamily="34" charset="77"/>
                <a:ea typeface="+mn-ea"/>
                <a:cs typeface="+mn-cs"/>
              </a:defRPr>
            </a:lvl2pPr>
            <a:lvl3pPr marL="363538" indent="-177800" algn="ctr" defTabSz="914400" rtl="0" eaLnBrk="1" latinLnBrk="0" hangingPunct="1">
              <a:lnSpc>
                <a:spcPct val="100000"/>
              </a:lnSpc>
              <a:spcBef>
                <a:spcPts val="0"/>
              </a:spcBef>
              <a:buClr>
                <a:schemeClr val="accent1"/>
              </a:buClr>
              <a:buFont typeface="System Font"/>
              <a:buChar char="–"/>
              <a:tabLst/>
              <a:defRPr sz="1000" b="0" i="0" kern="1200">
                <a:solidFill>
                  <a:schemeClr val="bg1"/>
                </a:solidFill>
                <a:latin typeface="Univers LT Pro 55" panose="020B0603020202020204" pitchFamily="34" charset="77"/>
                <a:ea typeface="+mn-ea"/>
                <a:cs typeface="+mn-cs"/>
              </a:defRPr>
            </a:lvl3pPr>
            <a:lvl4pPr marL="9525" indent="0" algn="ctr" defTabSz="914400" rtl="0" eaLnBrk="1" latinLnBrk="0" hangingPunct="1">
              <a:lnSpc>
                <a:spcPct val="100000"/>
              </a:lnSpc>
              <a:spcBef>
                <a:spcPts val="0"/>
              </a:spcBef>
              <a:buFont typeface="Arial" panose="020B0604020202020204" pitchFamily="34" charset="0"/>
              <a:buNone/>
              <a:tabLst/>
              <a:defRPr sz="1000" b="1" i="0" kern="1200" cap="none" baseline="0">
                <a:solidFill>
                  <a:schemeClr val="accent1"/>
                </a:solidFill>
                <a:latin typeface="Univers LT Pro 45 Light" panose="020B0403020202020204" pitchFamily="34" charset="77"/>
                <a:ea typeface="+mn-ea"/>
                <a:cs typeface="+mn-cs"/>
              </a:defRPr>
            </a:lvl4pPr>
            <a:lvl5pPr marL="0" indent="0" algn="ctr" defTabSz="914400" rtl="0" eaLnBrk="1" latinLnBrk="0" hangingPunct="1">
              <a:lnSpc>
                <a:spcPct val="100000"/>
              </a:lnSpc>
              <a:spcBef>
                <a:spcPts val="0"/>
              </a:spcBef>
              <a:buFont typeface="Arial" panose="020B0604020202020204" pitchFamily="34" charset="0"/>
              <a:buNone/>
              <a:tabLst/>
              <a:defRPr sz="1000" b="0" i="0" kern="1200">
                <a:solidFill>
                  <a:schemeClr val="bg1"/>
                </a:solidFill>
                <a:latin typeface="Aleo"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sz="1100" dirty="0">
                <a:solidFill>
                  <a:schemeClr val="tx1"/>
                </a:solidFill>
                <a:latin typeface="Arial"/>
                <a:cs typeface="Arial"/>
              </a:rPr>
              <a:t>Fiona, 5, and Rudra, 5, in their inclusive classroom in Anand.</a:t>
            </a:r>
            <a:br>
              <a:rPr lang="en-GB" sz="1100" dirty="0">
                <a:latin typeface="Arial"/>
                <a:cs typeface="Arial"/>
              </a:rPr>
            </a:br>
            <a:r>
              <a:rPr lang="en-GB" sz="1100" dirty="0">
                <a:solidFill>
                  <a:schemeClr val="tx1"/>
                </a:solidFill>
                <a:latin typeface="Arial"/>
                <a:cs typeface="Arial"/>
              </a:rPr>
              <a:t>© UNICEF/Panjwani</a:t>
            </a:r>
            <a:endParaRPr lang="en-US" sz="1100">
              <a:solidFill>
                <a:schemeClr val="tx1"/>
              </a:solidFill>
              <a:latin typeface="Arial"/>
              <a:cs typeface="Arial"/>
            </a:endParaRPr>
          </a:p>
        </p:txBody>
      </p:sp>
      <p:sp>
        <p:nvSpPr>
          <p:cNvPr id="7" name="Freeform 6">
            <a:extLst>
              <a:ext uri="{FF2B5EF4-FFF2-40B4-BE49-F238E27FC236}">
                <a16:creationId xmlns:a16="http://schemas.microsoft.com/office/drawing/2014/main" id="{EA363296-1D12-2892-D08C-56CFCFF64833}"/>
              </a:ext>
              <a:ext uri="{C183D7F6-B498-43B3-948B-1728B52AA6E4}">
                <adec:decorative xmlns:adec="http://schemas.microsoft.com/office/drawing/2017/decorative" val="1"/>
              </a:ext>
            </a:extLst>
          </p:cNvPr>
          <p:cNvSpPr/>
          <p:nvPr/>
        </p:nvSpPr>
        <p:spPr>
          <a:xfrm>
            <a:off x="0" y="1758"/>
            <a:ext cx="3380510" cy="6856242"/>
          </a:xfrm>
          <a:custGeom>
            <a:avLst/>
            <a:gdLst>
              <a:gd name="connsiteX0" fmla="*/ 0 w 3380510"/>
              <a:gd name="connsiteY0" fmla="*/ 0 h 6856242"/>
              <a:gd name="connsiteX1" fmla="*/ 141107 w 3380510"/>
              <a:gd name="connsiteY1" fmla="*/ 3583 h 6856242"/>
              <a:gd name="connsiteX2" fmla="*/ 3380510 w 3380510"/>
              <a:gd name="connsiteY2" fmla="*/ 3428121 h 6856242"/>
              <a:gd name="connsiteX3" fmla="*/ 141107 w 3380510"/>
              <a:gd name="connsiteY3" fmla="*/ 6852659 h 6856242"/>
              <a:gd name="connsiteX4" fmla="*/ 0 w 3380510"/>
              <a:gd name="connsiteY4" fmla="*/ 6856242 h 6856242"/>
              <a:gd name="connsiteX5" fmla="*/ 0 w 3380510"/>
              <a:gd name="connsiteY5" fmla="*/ 0 h 68562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80510" h="6856242">
                <a:moveTo>
                  <a:pt x="0" y="0"/>
                </a:moveTo>
                <a:lnTo>
                  <a:pt x="141107" y="3583"/>
                </a:lnTo>
                <a:cubicBezTo>
                  <a:pt x="1945567" y="95422"/>
                  <a:pt x="3380510" y="1593518"/>
                  <a:pt x="3380510" y="3428121"/>
                </a:cubicBezTo>
                <a:cubicBezTo>
                  <a:pt x="3380510" y="5262724"/>
                  <a:pt x="1945567" y="6760820"/>
                  <a:pt x="141107" y="6852659"/>
                </a:cubicBezTo>
                <a:lnTo>
                  <a:pt x="0" y="685624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a:extLst>
              <a:ext uri="{FF2B5EF4-FFF2-40B4-BE49-F238E27FC236}">
                <a16:creationId xmlns:a16="http://schemas.microsoft.com/office/drawing/2014/main" id="{2AEA0D92-DDF2-827A-7412-F153958F3360}"/>
              </a:ext>
            </a:extLst>
          </p:cNvPr>
          <p:cNvSpPr>
            <a:spLocks noGrp="1"/>
          </p:cNvSpPr>
          <p:nvPr>
            <p:ph type="title"/>
          </p:nvPr>
        </p:nvSpPr>
        <p:spPr>
          <a:xfrm>
            <a:off x="213809" y="2068"/>
            <a:ext cx="2922375" cy="6855011"/>
          </a:xfrm>
        </p:spPr>
        <p:txBody>
          <a:bodyPr/>
          <a:lstStyle/>
          <a:p>
            <a:pPr>
              <a:lnSpc>
                <a:spcPct val="100000"/>
              </a:lnSpc>
              <a:spcBef>
                <a:spcPts val="0"/>
              </a:spcBef>
              <a:spcAft>
                <a:spcPts val="100"/>
              </a:spcAft>
            </a:pPr>
            <a:r>
              <a:rPr lang="en-GB" sz="3200" dirty="0">
                <a:latin typeface="Arial"/>
                <a:cs typeface="Arial"/>
              </a:rPr>
              <a:t>Activity 2 </a:t>
            </a:r>
            <a:br>
              <a:rPr lang="en-GB" sz="3200" dirty="0">
                <a:latin typeface="Arial"/>
                <a:cs typeface="Arial"/>
              </a:rPr>
            </a:br>
            <a:r>
              <a:rPr lang="en-US" sz="3200" dirty="0"/>
              <a:t>Exploring </a:t>
            </a:r>
            <a:br>
              <a:rPr lang="en-US" sz="3200" dirty="0"/>
            </a:br>
            <a:r>
              <a:rPr lang="en-US" sz="3200" dirty="0">
                <a:latin typeface="Arial Black"/>
                <a:cs typeface="Arial"/>
              </a:rPr>
              <a:t>learning</a:t>
            </a:r>
            <a:br>
              <a:rPr lang="en-US" sz="3200" dirty="0">
                <a:latin typeface="Arial Black"/>
                <a:cs typeface="Arial"/>
              </a:rPr>
            </a:br>
            <a:r>
              <a:rPr lang="en-US" sz="3200" dirty="0">
                <a:latin typeface="Arial Black"/>
                <a:cs typeface="Arial"/>
              </a:rPr>
              <a:t>spaces</a:t>
            </a:r>
          </a:p>
        </p:txBody>
      </p:sp>
    </p:spTree>
    <p:extLst>
      <p:ext uri="{BB962C8B-B14F-4D97-AF65-F5344CB8AC3E}">
        <p14:creationId xmlns:p14="http://schemas.microsoft.com/office/powerpoint/2010/main" val="985423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a:extLst>
            <a:ext uri="{FF2B5EF4-FFF2-40B4-BE49-F238E27FC236}">
              <a16:creationId xmlns:a16="http://schemas.microsoft.com/office/drawing/2014/main" id="{015623F9-F1FE-3805-6B77-8ED8AA0224D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DFE67BD-CF20-5823-5AB9-05EA905A98B6}"/>
              </a:ext>
            </a:extLst>
          </p:cNvPr>
          <p:cNvSpPr txBox="1">
            <a:spLocks/>
          </p:cNvSpPr>
          <p:nvPr/>
        </p:nvSpPr>
        <p:spPr>
          <a:xfrm>
            <a:off x="325438" y="504825"/>
            <a:ext cx="2597830" cy="736053"/>
          </a:xfrm>
          <a:prstGeom prst="rect">
            <a:avLst/>
          </a:prstGeom>
        </p:spPr>
        <p:txBody>
          <a:bodyPr vert="horz" lIns="91440" tIns="45720" rIns="91440" bIns="45720" rtlCol="0" anchor="t">
            <a:normAutofit/>
          </a:bodyPr>
          <a:lstStyle>
            <a:defPPr>
              <a:defRPr lang="en-US"/>
            </a:defPPr>
            <a:lvl1pPr marL="0" algn="l" defTabSz="914400" rtl="0" eaLnBrk="1" latinLnBrk="0" hangingPunct="1">
              <a:lnSpc>
                <a:spcPct val="90000"/>
              </a:lnSpc>
              <a:spcBef>
                <a:spcPct val="0"/>
              </a:spcBef>
              <a:buNone/>
              <a:defRPr sz="3200" kern="1200">
                <a:solidFill>
                  <a:schemeClr val="accent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bg1"/>
                </a:solidFill>
                <a:latin typeface="Arial"/>
                <a:cs typeface="Arial"/>
              </a:rPr>
              <a:t>Part 1</a:t>
            </a:r>
          </a:p>
        </p:txBody>
      </p:sp>
      <p:pic>
        <p:nvPicPr>
          <p:cNvPr id="5" name="Picture 4" descr="A white cloud on a black background&#10;&#10;AI-generated content may be incorrect.">
            <a:extLst>
              <a:ext uri="{FF2B5EF4-FFF2-40B4-BE49-F238E27FC236}">
                <a16:creationId xmlns:a16="http://schemas.microsoft.com/office/drawing/2014/main" id="{7EC54ECC-1130-2AE6-B2E8-08342F7468EB}"/>
              </a:ext>
            </a:extLst>
          </p:cNvPr>
          <p:cNvPicPr>
            <a:picLocks noChangeAspect="1"/>
          </p:cNvPicPr>
          <p:nvPr/>
        </p:nvPicPr>
        <p:blipFill>
          <a:blip r:embed="rId3"/>
          <a:srcRect l="23543" t="412" r="31694" b="11020"/>
          <a:stretch>
            <a:fillRect/>
          </a:stretch>
        </p:blipFill>
        <p:spPr>
          <a:xfrm>
            <a:off x="2263044" y="334762"/>
            <a:ext cx="7137965" cy="6243423"/>
          </a:xfrm>
          <a:prstGeom prst="rect">
            <a:avLst/>
          </a:prstGeom>
        </p:spPr>
      </p:pic>
      <p:sp>
        <p:nvSpPr>
          <p:cNvPr id="6" name="TextBox 7">
            <a:extLst>
              <a:ext uri="{FF2B5EF4-FFF2-40B4-BE49-F238E27FC236}">
                <a16:creationId xmlns:a16="http://schemas.microsoft.com/office/drawing/2014/main" id="{F5E52C19-5810-A680-5781-057F9B1A446F}"/>
              </a:ext>
            </a:extLst>
          </p:cNvPr>
          <p:cNvSpPr txBox="1"/>
          <p:nvPr/>
        </p:nvSpPr>
        <p:spPr>
          <a:xfrm>
            <a:off x="2823029" y="1716315"/>
            <a:ext cx="6016172" cy="156966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baseline="0" dirty="0">
                <a:solidFill>
                  <a:schemeClr val="bg1"/>
                </a:solidFill>
                <a:latin typeface="Aleo"/>
              </a:rPr>
              <a:t>Guided</a:t>
            </a:r>
            <a:br>
              <a:rPr lang="en-US" sz="4800" b="1" dirty="0">
                <a:latin typeface="Aleo"/>
              </a:rPr>
            </a:br>
            <a:r>
              <a:rPr lang="en-US" sz="4800" b="1" baseline="0" dirty="0">
                <a:solidFill>
                  <a:schemeClr val="bg1"/>
                </a:solidFill>
                <a:latin typeface="Aleo"/>
              </a:rPr>
              <a:t>imagination</a:t>
            </a:r>
            <a:endParaRPr lang="en-US" sz="2400">
              <a:solidFill>
                <a:schemeClr val="bg1"/>
              </a:solidFill>
              <a:cs typeface="Arial"/>
            </a:endParaRPr>
          </a:p>
        </p:txBody>
      </p:sp>
    </p:spTree>
    <p:extLst>
      <p:ext uri="{BB962C8B-B14F-4D97-AF65-F5344CB8AC3E}">
        <p14:creationId xmlns:p14="http://schemas.microsoft.com/office/powerpoint/2010/main" val="1196778544"/>
      </p:ext>
    </p:extLst>
  </p:cSld>
  <p:clrMapOvr>
    <a:masterClrMapping/>
  </p:clrMapOvr>
</p:sld>
</file>

<file path=ppt/theme/theme1.xml><?xml version="1.0" encoding="utf-8"?>
<a:theme xmlns:a="http://schemas.openxmlformats.org/drawingml/2006/main" name="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wrap="square" rtlCol="0" anchor="ctr">
        <a:noAutofit/>
      </a:bodyP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UNICEF UK Brand">
      <a:dk1>
        <a:srgbClr val="000000"/>
      </a:dk1>
      <a:lt1>
        <a:srgbClr val="FFFFFF"/>
      </a:lt1>
      <a:dk2>
        <a:srgbClr val="000000"/>
      </a:dk2>
      <a:lt2>
        <a:srgbClr val="FFFFFF"/>
      </a:lt2>
      <a:accent1>
        <a:srgbClr val="00AEEF"/>
      </a:accent1>
      <a:accent2>
        <a:srgbClr val="FF6937"/>
      </a:accent2>
      <a:accent3>
        <a:srgbClr val="DDF3F1"/>
      </a:accent3>
      <a:accent4>
        <a:srgbClr val="003B5E"/>
      </a:accent4>
      <a:accent5>
        <a:srgbClr val="D8D1CA"/>
      </a:accent5>
      <a:accent6>
        <a:srgbClr val="777779"/>
      </a:accent6>
      <a:hlink>
        <a:srgbClr val="FF6937"/>
      </a:hlink>
      <a:folHlink>
        <a:srgbClr val="003B5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43DECB935954E4EAFA0B823A4382586" ma:contentTypeVersion="12" ma:contentTypeDescription="Create a new document." ma:contentTypeScope="" ma:versionID="0e38868cf680431ffcbca343a255aa14">
  <xsd:schema xmlns:xsd="http://www.w3.org/2001/XMLSchema" xmlns:xs="http://www.w3.org/2001/XMLSchema" xmlns:p="http://schemas.microsoft.com/office/2006/metadata/properties" xmlns:ns2="303b6d04-3bfc-4137-99de-f98a4fb1b42a" xmlns:ns3="483c78c1-a657-448e-9de2-cfb2f5003656" targetNamespace="http://schemas.microsoft.com/office/2006/metadata/properties" ma:root="true" ma:fieldsID="afadf2e6ebcbe9f3cab4c50a7ef88168" ns2:_="" ns3:_="">
    <xsd:import namespace="303b6d04-3bfc-4137-99de-f98a4fb1b42a"/>
    <xsd:import namespace="483c78c1-a657-448e-9de2-cfb2f500365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3b6d04-3bfc-4137-99de-f98a4fb1b42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4fbae504-01c2-4ae5-a842-09e5f32470b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BillingMetadata" ma:index="1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83c78c1-a657-448e-9de2-cfb2f500365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d5d03bd9-d09e-42eb-b180-521111dd012a}" ma:internalName="TaxCatchAll" ma:showField="CatchAllData" ma:web="483c78c1-a657-448e-9de2-cfb2f50036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03b6d04-3bfc-4137-99de-f98a4fb1b42a">
      <Terms xmlns="http://schemas.microsoft.com/office/infopath/2007/PartnerControls"/>
    </lcf76f155ced4ddcb4097134ff3c332f>
    <TaxCatchAll xmlns="483c78c1-a657-448e-9de2-cfb2f5003656"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4FB6579-CA4E-47EC-A40C-075C7D0F6E7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3b6d04-3bfc-4137-99de-f98a4fb1b42a"/>
    <ds:schemaRef ds:uri="483c78c1-a657-448e-9de2-cfb2f50036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12C870-E2EE-41DB-BE9A-5A9006C70AB8}">
  <ds:schemaRefs>
    <ds:schemaRef ds:uri="483c78c1-a657-448e-9de2-cfb2f5003656"/>
    <ds:schemaRef ds:uri="http://schemas.microsoft.com/office/2006/metadata/properties"/>
    <ds:schemaRef ds:uri="http://www.w3.org/XML/1998/namespace"/>
    <ds:schemaRef ds:uri="http://purl.org/dc/elements/1.1/"/>
    <ds:schemaRef ds:uri="http://purl.org/dc/dcmitype/"/>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303b6d04-3bfc-4137-99de-f98a4fb1b42a"/>
  </ds:schemaRefs>
</ds:datastoreItem>
</file>

<file path=customXml/itemProps3.xml><?xml version="1.0" encoding="utf-8"?>
<ds:datastoreItem xmlns:ds="http://schemas.openxmlformats.org/officeDocument/2006/customXml" ds:itemID="{DCB2F2D6-7DAA-42F4-A04E-94A9DED0744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71</TotalTime>
  <Words>4847</Words>
  <Application>Microsoft Office PowerPoint</Application>
  <PresentationFormat>Widescreen</PresentationFormat>
  <Paragraphs>373</Paragraphs>
  <Slides>57</Slides>
  <Notes>52</Notes>
  <HiddenSlides>0</HiddenSlides>
  <MMClips>5</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57</vt:i4>
      </vt:variant>
    </vt:vector>
  </HeadingPairs>
  <TitlesOfParts>
    <vt:vector size="68" baseType="lpstr">
      <vt:lpstr>Aleo</vt:lpstr>
      <vt:lpstr>Aptos</vt:lpstr>
      <vt:lpstr>Arial</vt:lpstr>
      <vt:lpstr>Arial Black</vt:lpstr>
      <vt:lpstr>Arial,Sans-Serif</vt:lpstr>
      <vt:lpstr>Calibri</vt:lpstr>
      <vt:lpstr>Montserrat</vt:lpstr>
      <vt:lpstr>Univers LT Pro 55</vt:lpstr>
      <vt:lpstr>Office Theme</vt:lpstr>
      <vt:lpstr>1_Office Theme</vt:lpstr>
      <vt:lpstr>2_Office Theme</vt:lpstr>
      <vt:lpstr>Activity 1  Education everywhere</vt:lpstr>
      <vt:lpstr>PowerPoint Presentation</vt:lpstr>
      <vt:lpstr> Key rights in action</vt:lpstr>
      <vt:lpstr>PowerPoint Presentation</vt:lpstr>
      <vt:lpstr>Part 3 Community learning map</vt:lpstr>
      <vt:lpstr>PowerPoint Presentation</vt:lpstr>
      <vt:lpstr>PowerPoint Presentation</vt:lpstr>
      <vt:lpstr>Activity 2  Exploring  learning spaces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3  Education in emergencies</vt:lpstr>
      <vt:lpstr>PowerPoint Presentation</vt:lpstr>
      <vt:lpstr>PowerPoint Presentation</vt:lpstr>
      <vt:lpstr>Temporary learning  spaces</vt:lpstr>
      <vt:lpstr>Child-friendly spaces in Sudan, called makannas </vt:lpstr>
      <vt:lpstr>PowerPoint Presentation</vt:lpstr>
      <vt:lpstr>OPTIONAL: School-in-a-box</vt:lpstr>
      <vt:lpstr>PowerPoint Presentation</vt:lpstr>
      <vt:lpstr>PowerPoint Presentation</vt:lpstr>
      <vt:lpstr>PowerPoint Presentation</vt:lpstr>
      <vt:lpstr>Mustafa returns to school</vt:lpstr>
      <vt:lpstr>PowerPoint Presentation</vt:lpstr>
      <vt:lpstr>PowerPoint Presentation</vt:lpstr>
      <vt:lpstr>PowerPoint Presentation</vt:lpstr>
      <vt:lpstr>PowerPoint Presentation</vt:lpstr>
      <vt:lpstr>Activity 4  Education  for everyone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 5  Attention,  ask, act:  how change  happens </vt:lpstr>
      <vt:lpstr>PowerPoint Presentation</vt:lpstr>
      <vt:lpstr>Key vocabulary</vt:lpstr>
      <vt:lpstr>PowerPoint Presentation</vt:lpstr>
      <vt:lpstr>Three steps to changemaking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Katherine Fardell</dc:creator>
  <cp:lastModifiedBy>Issy Booth</cp:lastModifiedBy>
  <cp:revision>3136</cp:revision>
  <dcterms:created xsi:type="dcterms:W3CDTF">2026-02-18T15:54:37Z</dcterms:created>
  <dcterms:modified xsi:type="dcterms:W3CDTF">2026-08-06T10:39:05Z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0x010100643DECB935954E4EAFA0B823A4382586</vt:lpwstr>
  </property>
</Properties>
</file>