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2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  <p:sldMasterId id="2147483659" r:id="rId5"/>
    <p:sldMasterId id="2147483670" r:id="rId6"/>
  </p:sldMasterIdLst>
  <p:notesMasterIdLst>
    <p:notesMasterId r:id="rId12"/>
  </p:notesMasterIdLst>
  <p:handoutMasterIdLst>
    <p:handoutMasterId r:id="rId13"/>
  </p:handoutMasterIdLst>
  <p:sldIdLst>
    <p:sldId id="261" r:id="rId7"/>
    <p:sldId id="423" r:id="rId8"/>
    <p:sldId id="424" r:id="rId9"/>
    <p:sldId id="425" r:id="rId10"/>
    <p:sldId id="42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utRight 2026 - YP" id="{713DEE82-1175-B244-B608-84A2EC90D8DE}">
          <p14:sldIdLst>
            <p14:sldId id="261"/>
            <p14:sldId id="423"/>
            <p14:sldId id="424"/>
            <p14:sldId id="425"/>
            <p14:sldId id="426"/>
          </p14:sldIdLst>
        </p14:section>
      </p14:section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49D3E52-6A40-94CC-EA14-6D5889FE1AA4}" name="Marta Sala Font" initials="MF" userId="S::martas@unicef.org.uk::8a071a7b-42f0-4557-94ab-fdb263b16a2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9DAE"/>
    <a:srgbClr val="BFEBFB"/>
    <a:srgbClr val="FF8841"/>
    <a:srgbClr val="BFCED9"/>
    <a:srgbClr val="80D6F7"/>
    <a:srgbClr val="FFAF80"/>
    <a:srgbClr val="FFD9C1"/>
    <a:srgbClr val="41C4F5"/>
    <a:srgbClr val="BBBBBC"/>
    <a:srgbClr val="003B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C660B2-0FA0-4036-811E-AEFC13140F2E}" v="11" dt="2026-07-14T16:35:37.4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handoutMaster" Target="handoutMasters/handout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5FF56D-12DE-AF00-CF51-15FF302C7F1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ACC2A4-8D67-0200-3596-629A8B9920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7AEAA7-2B97-2E47-B043-2655E9F0EA5F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263650-EADD-8423-1A44-DC648EA6FD3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0BE516-E078-2268-CE21-C71C3A582EC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4565F2-EA8D-0040-B3A0-C621223A60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1050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7-02T14:33:15.9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14391 7573 6810 0 0,'0'0'0'0'0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7-02T14:33:15.93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15275 9448 5653 0 0,'3'-5'3341'0'0,"4"-4"-4369"0"0,-1 0 1028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7-02T14:33:15.93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15530 9037 3854 0 0,'0'0'0'0'0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E8356F-AADD-CC41-BDDD-DEDFC9068416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819B14-7EBD-AB43-AA13-2973AA7342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113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>
              <a:solidFill>
                <a:srgbClr val="474747"/>
              </a:solidFill>
              <a:highlight>
                <a:srgbClr val="FFFFFF"/>
              </a:highlight>
              <a:latin typeface="Montserra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819B14-7EBD-AB43-AA13-2973AA73427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004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Full blee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F78A6C3-54BF-49EE-FA93-C7BB060A5D7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08E81A22-B641-2199-3B60-554E687F9D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1969" y="2317538"/>
            <a:ext cx="4604860" cy="4657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Your subheadings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3705923-0230-7180-6CF7-0E8BB8CD24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1969" y="5526704"/>
            <a:ext cx="4604860" cy="32999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270AB7C1-C30F-1E72-7D07-187BF608D82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91969" y="5963523"/>
            <a:ext cx="4604860" cy="33430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Section/Team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22038AA0-AAA4-472E-9553-6E94938A20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969" y="848360"/>
            <a:ext cx="4604860" cy="1325563"/>
          </a:xfrm>
        </p:spPr>
        <p:txBody>
          <a:bodyPr>
            <a:noAutofit/>
          </a:bodyPr>
          <a:lstStyle>
            <a:lvl1pPr>
              <a:defRPr sz="4800"/>
            </a:lvl1pPr>
          </a:lstStyle>
          <a:p>
            <a:r>
              <a:rPr lang="en-US"/>
              <a:t>Presentation title here</a:t>
            </a:r>
          </a:p>
        </p:txBody>
      </p:sp>
    </p:spTree>
    <p:extLst>
      <p:ext uri="{BB962C8B-B14F-4D97-AF65-F5344CB8AC3E}">
        <p14:creationId xmlns:p14="http://schemas.microsoft.com/office/powerpoint/2010/main" val="2137988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xing -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EE0422-76E4-BEC9-3B43-C7AC6DA7CC34}"/>
              </a:ext>
            </a:extLst>
          </p:cNvPr>
          <p:cNvSpPr/>
          <p:nvPr userDrawn="1"/>
        </p:nvSpPr>
        <p:spPr>
          <a:xfrm>
            <a:off x="838200" y="2217215"/>
            <a:ext cx="3369658" cy="34633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8F7519-9391-A17D-93FF-F6F8DBCA0135}"/>
              </a:ext>
            </a:extLst>
          </p:cNvPr>
          <p:cNvSpPr/>
          <p:nvPr userDrawn="1"/>
        </p:nvSpPr>
        <p:spPr>
          <a:xfrm>
            <a:off x="4411172" y="2217215"/>
            <a:ext cx="3369657" cy="346339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E05D51-963F-BCEB-8C07-55403D8328C9}"/>
              </a:ext>
            </a:extLst>
          </p:cNvPr>
          <p:cNvSpPr/>
          <p:nvPr userDrawn="1"/>
        </p:nvSpPr>
        <p:spPr>
          <a:xfrm>
            <a:off x="7984144" y="2217215"/>
            <a:ext cx="3369657" cy="346339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A124DB0E-F11B-B936-A48D-D6C9716682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71170" y="2395538"/>
            <a:ext cx="3025467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839918"/>
            <a:ext cx="336965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E19A075-D80B-AB66-4CE1-BE2BE8571F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11172" y="1839918"/>
            <a:ext cx="3369656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10FE5915-D2F3-6F8C-3DB7-7F8EF6C865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84141" y="1839918"/>
            <a:ext cx="3369655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AFEAEB91-4017-7C34-69E0-A8EA45069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83266" y="2418761"/>
            <a:ext cx="3025467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29DEDAD4-5A0E-53B9-AD47-45F7DF63AC4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0295" y="2395538"/>
            <a:ext cx="3025467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161623736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vider slide - image -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EA7F7435-7E59-F166-C69F-8C9A3F6E8A4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2200" i="1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60810003-8CD4-92FE-DB9F-3D5A52CC005F}"/>
              </a:ext>
            </a:extLst>
          </p:cNvPr>
          <p:cNvSpPr/>
          <p:nvPr userDrawn="1"/>
        </p:nvSpPr>
        <p:spPr>
          <a:xfrm>
            <a:off x="0" y="1758"/>
            <a:ext cx="3380510" cy="6856242"/>
          </a:xfrm>
          <a:custGeom>
            <a:avLst/>
            <a:gdLst>
              <a:gd name="connsiteX0" fmla="*/ 0 w 3380510"/>
              <a:gd name="connsiteY0" fmla="*/ 0 h 6856242"/>
              <a:gd name="connsiteX1" fmla="*/ 141107 w 3380510"/>
              <a:gd name="connsiteY1" fmla="*/ 3583 h 6856242"/>
              <a:gd name="connsiteX2" fmla="*/ 3380510 w 3380510"/>
              <a:gd name="connsiteY2" fmla="*/ 3428121 h 6856242"/>
              <a:gd name="connsiteX3" fmla="*/ 141107 w 3380510"/>
              <a:gd name="connsiteY3" fmla="*/ 6852659 h 6856242"/>
              <a:gd name="connsiteX4" fmla="*/ 0 w 3380510"/>
              <a:gd name="connsiteY4" fmla="*/ 6856242 h 6856242"/>
              <a:gd name="connsiteX5" fmla="*/ 0 w 3380510"/>
              <a:gd name="connsiteY5" fmla="*/ 0 h 685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0510" h="6856242">
                <a:moveTo>
                  <a:pt x="0" y="0"/>
                </a:moveTo>
                <a:lnTo>
                  <a:pt x="141107" y="3583"/>
                </a:lnTo>
                <a:cubicBezTo>
                  <a:pt x="1945567" y="95422"/>
                  <a:pt x="3380510" y="1593518"/>
                  <a:pt x="3380510" y="3428121"/>
                </a:cubicBezTo>
                <a:cubicBezTo>
                  <a:pt x="3380510" y="5262724"/>
                  <a:pt x="1945567" y="6760820"/>
                  <a:pt x="141107" y="6852659"/>
                </a:cubicBezTo>
                <a:lnTo>
                  <a:pt x="0" y="68562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Slide Number Placeholder 5">
            <a:extLst>
              <a:ext uri="{FF2B5EF4-FFF2-40B4-BE49-F238E27FC236}">
                <a16:creationId xmlns:a16="http://schemas.microsoft.com/office/drawing/2014/main" id="{D25A726B-CDE4-D05F-F95B-2B0343E284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947D8D-C898-4D85-6108-4289374B5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309" y="3069118"/>
            <a:ext cx="2417550" cy="1473386"/>
          </a:xfrm>
        </p:spPr>
        <p:txBody>
          <a:bodyPr>
            <a:noAutofit/>
          </a:bodyPr>
          <a:lstStyle>
            <a:lvl1pPr>
              <a:defRPr sz="2800">
                <a:solidFill>
                  <a:schemeClr val="bg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D90A4F6-A001-8B02-6D2D-D386C180B688}"/>
              </a:ext>
            </a:extLst>
          </p:cNvPr>
          <p:cNvSpPr txBox="1">
            <a:spLocks/>
          </p:cNvSpPr>
          <p:nvPr userDrawn="1"/>
        </p:nvSpPr>
        <p:spPr>
          <a:xfrm>
            <a:off x="404309" y="2259409"/>
            <a:ext cx="2417550" cy="8097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>
                <a:latin typeface="+mn-lt"/>
              </a:rPr>
              <a:t>Section 1</a:t>
            </a:r>
            <a:endParaRPr 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6590786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82FC84-E6A0-4B18-21B3-F2C30D137D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1EFB5E2-3C14-68AF-3CB7-D4196A37B0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709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EFA24-D686-1A8C-881F-7D0FB9771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C01642-F706-8428-F87D-90F7387457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155412-821E-74A6-E893-26A9D21924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FFB7740-302E-4E03-63BA-ABC754DF96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59328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14169-D0D1-CB2A-F44E-6AB858921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FB044C-CFE8-96B3-2C68-D30E03EFD3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21CE6F-DFBB-69DD-2DE5-206E0DC5F1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F3E893-8CC6-B568-BE07-C8F8B25761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AD9C9C-B0E8-2E0F-2B9D-7B17F780AD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F092D1A-3C9A-110C-6788-4B8987C128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53587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EE040-ECA1-BBF5-732F-B91F91160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45F8DE07-C264-1F13-8F22-539471573E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10599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D814C099-409B-D3E3-330E-3B7CD14377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14732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-horizontal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80D070-264B-C0E9-31F1-42858F4172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1"/>
            <a:ext cx="121920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931710B-1A60-7E02-87B2-006F126DA3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9B78D49-94AB-2C9C-0DFE-EE455DCC4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852" y="3739415"/>
            <a:ext cx="3988527" cy="957713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5020FEC5-01A9-5696-8300-A8948990CEE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27852" y="4983479"/>
            <a:ext cx="3988527" cy="885527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Subheading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6178D53-FDB6-BCCB-73AE-D47A5320A3F8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082139" y="3739415"/>
            <a:ext cx="6271660" cy="2129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158896894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ext +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FC844-5DEB-B9C6-4E63-962773693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E8552F-7221-0985-C54F-0944E2266F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6EB32A-E327-B63D-C64F-C8DC72A77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8362D9-67B0-7233-5DC8-DF3EE7645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46920" y="6356350"/>
            <a:ext cx="406879" cy="365125"/>
          </a:xfrm>
          <a:prstGeom prst="rect">
            <a:avLst/>
          </a:prstGeom>
        </p:spPr>
        <p:txBody>
          <a:bodyPr/>
          <a:lstStyle/>
          <a:p>
            <a:fld id="{BB52F340-704D-2E45-8689-48336A1F980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E0738F9-26C0-1BE5-9D51-E8270421744D}"/>
              </a:ext>
            </a:extLst>
          </p:cNvPr>
          <p:cNvSpPr txBox="1">
            <a:spLocks/>
          </p:cNvSpPr>
          <p:nvPr userDrawn="1"/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29603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13A36BB-CB3D-F369-A399-845C608D7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FEE3479A-E583-BCF1-450F-671E4FA2DC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0"/>
            <a:ext cx="7008812" cy="68579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2AFBD718-6C62-56F2-BBE4-8F22A286C5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7" y="2322871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F1D65A2E-5357-5EB0-1923-B5F8EDA51B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36870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ng-form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FC844-5DEB-B9C6-4E63-962773693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56648"/>
            <a:ext cx="7765197" cy="567891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6EB32A-E327-B63D-C64F-C8DC72A77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1788160"/>
            <a:ext cx="2990532" cy="4080828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3A3DE38-684C-32AE-8035-F6C5E2156B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ED6CB4B-75DF-0C21-E466-112B5D7E84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22725" y="1788159"/>
            <a:ext cx="7331075" cy="4080827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68826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x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EE0422-76E4-BEC9-3B43-C7AC6DA7CC34}"/>
              </a:ext>
            </a:extLst>
          </p:cNvPr>
          <p:cNvSpPr/>
          <p:nvPr userDrawn="1"/>
        </p:nvSpPr>
        <p:spPr>
          <a:xfrm>
            <a:off x="838200" y="2217215"/>
            <a:ext cx="5157998" cy="34633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8F7519-9391-A17D-93FF-F6F8DBCA0135}"/>
              </a:ext>
            </a:extLst>
          </p:cNvPr>
          <p:cNvSpPr/>
          <p:nvPr userDrawn="1"/>
        </p:nvSpPr>
        <p:spPr>
          <a:xfrm>
            <a:off x="6195801" y="2217214"/>
            <a:ext cx="5157998" cy="346339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839918"/>
            <a:ext cx="515799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E19A075-D80B-AB66-4CE1-BE2BE8571F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95801" y="1838199"/>
            <a:ext cx="515799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AFEAEB91-4017-7C34-69E0-A8EA45069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55422" y="2395538"/>
            <a:ext cx="4826283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29DEDAD4-5A0E-53B9-AD47-45F7DF63AC4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0295" y="2395538"/>
            <a:ext cx="4815970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197457538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ng-form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097" y="502416"/>
            <a:ext cx="10515600" cy="480395"/>
          </a:xfrm>
        </p:spPr>
        <p:txBody>
          <a:bodyPr lIns="0"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097" y="1263548"/>
            <a:ext cx="3233726" cy="276694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29DEDAD4-5A0E-53B9-AD47-45F7DF63AC4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7097" y="1820979"/>
            <a:ext cx="3233731" cy="4128408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Body text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F26160F-8751-9C35-593C-FC11D0B1682A}"/>
              </a:ext>
            </a:extLst>
          </p:cNvPr>
          <p:cNvGrpSpPr/>
          <p:nvPr userDrawn="1"/>
        </p:nvGrpSpPr>
        <p:grpSpPr>
          <a:xfrm>
            <a:off x="4204539" y="1263547"/>
            <a:ext cx="3782923" cy="4685839"/>
            <a:chOff x="4207854" y="1263547"/>
            <a:chExt cx="3782923" cy="433189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EE1A494-0504-E80E-8CFE-EA641A8EDBE5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4207854" y="1263547"/>
              <a:ext cx="0" cy="433189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3768284-87EF-7D46-01EE-DEF79A3B607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7990777" y="1263547"/>
              <a:ext cx="0" cy="433189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28E2644-30F3-C868-93E9-7ED2F9D6E094}"/>
              </a:ext>
            </a:extLst>
          </p:cNvPr>
          <p:cNvCxnSpPr>
            <a:cxnSpLocks/>
          </p:cNvCxnSpPr>
          <p:nvPr userDrawn="1"/>
        </p:nvCxnSpPr>
        <p:spPr>
          <a:xfrm>
            <a:off x="787095" y="1651932"/>
            <a:ext cx="1056669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4F3D37B3-9CAD-F613-4993-C369208B541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79135" y="1263548"/>
            <a:ext cx="3233726" cy="276694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4" name="Text Placeholder 13">
            <a:extLst>
              <a:ext uri="{FF2B5EF4-FFF2-40B4-BE49-F238E27FC236}">
                <a16:creationId xmlns:a16="http://schemas.microsoft.com/office/drawing/2014/main" id="{0E09E410-9D94-D264-9FAB-EDD487DEBDB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79135" y="1820979"/>
            <a:ext cx="3233731" cy="4128408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25" name="Text Placeholder 13">
            <a:extLst>
              <a:ext uri="{FF2B5EF4-FFF2-40B4-BE49-F238E27FC236}">
                <a16:creationId xmlns:a16="http://schemas.microsoft.com/office/drawing/2014/main" id="{975C4CA9-CB2D-E75E-CF7D-2218D0C5997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71168" y="1251427"/>
            <a:ext cx="3233726" cy="276694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6" name="Text Placeholder 13">
            <a:extLst>
              <a:ext uri="{FF2B5EF4-FFF2-40B4-BE49-F238E27FC236}">
                <a16:creationId xmlns:a16="http://schemas.microsoft.com/office/drawing/2014/main" id="{03F58117-04D5-81AE-470E-33012D73CFA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71168" y="1808858"/>
            <a:ext cx="3233731" cy="4128408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9690309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xing - longfo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42E2D5-EB32-C6F9-A396-7105CDBEFDAD}"/>
              </a:ext>
            </a:extLst>
          </p:cNvPr>
          <p:cNvSpPr/>
          <p:nvPr userDrawn="1"/>
        </p:nvSpPr>
        <p:spPr>
          <a:xfrm>
            <a:off x="8797389" y="2217217"/>
            <a:ext cx="2556410" cy="346339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E00B307-40CE-F189-3C56-FBA021AF7235}"/>
              </a:ext>
            </a:extLst>
          </p:cNvPr>
          <p:cNvSpPr/>
          <p:nvPr userDrawn="1"/>
        </p:nvSpPr>
        <p:spPr>
          <a:xfrm>
            <a:off x="6144326" y="2217217"/>
            <a:ext cx="2556410" cy="346339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EE0422-76E4-BEC9-3B43-C7AC6DA7CC34}"/>
              </a:ext>
            </a:extLst>
          </p:cNvPr>
          <p:cNvSpPr/>
          <p:nvPr userDrawn="1"/>
        </p:nvSpPr>
        <p:spPr>
          <a:xfrm>
            <a:off x="838200" y="2217217"/>
            <a:ext cx="2556410" cy="346339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8F7519-9391-A17D-93FF-F6F8DBCA0135}"/>
              </a:ext>
            </a:extLst>
          </p:cNvPr>
          <p:cNvSpPr/>
          <p:nvPr userDrawn="1"/>
        </p:nvSpPr>
        <p:spPr>
          <a:xfrm>
            <a:off x="3491263" y="2217217"/>
            <a:ext cx="2556410" cy="346339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9C8DB0B-547B-4A5C-3A12-5725A82881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5363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B66DAE-6C2D-ECEE-FD0C-3CDE4286EA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40755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A124DB0E-F11B-B936-A48D-D6C9716682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93818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A65C67AA-D42D-1E0A-2A1F-E6B36456FE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39212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E19A075-D80B-AB66-4CE1-BE2BE8571F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91263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10FE5915-D2F3-6F8C-3DB7-7F8EF6C865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44326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BECEDE30-E79A-4DEF-92BC-AA97B4F4DB6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97389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126150040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ng-form - icon +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097" y="502416"/>
            <a:ext cx="10515600" cy="480395"/>
          </a:xfrm>
        </p:spPr>
        <p:txBody>
          <a:bodyPr lIns="0"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097" y="3381715"/>
            <a:ext cx="1828747" cy="2776987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 b="0"/>
            </a:lvl1pPr>
          </a:lstStyle>
          <a:p>
            <a:pPr lvl="0"/>
            <a:r>
              <a:rPr lang="en-US"/>
              <a:t>Body copy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2242646-E282-0552-1018-5201F0DF8238}"/>
              </a:ext>
            </a:extLst>
          </p:cNvPr>
          <p:cNvGrpSpPr/>
          <p:nvPr userDrawn="1"/>
        </p:nvGrpSpPr>
        <p:grpSpPr>
          <a:xfrm>
            <a:off x="2825188" y="3381715"/>
            <a:ext cx="6541625" cy="2776987"/>
            <a:chOff x="2838726" y="3509037"/>
            <a:chExt cx="6541625" cy="2832904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84E31AD-B1ED-C77D-C246-09592DD51E32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2838726" y="3509037"/>
              <a:ext cx="0" cy="283290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3F348F4E-B56C-A79C-B89E-92FC8A354D4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5019268" y="3509037"/>
              <a:ext cx="0" cy="283290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B567EB4-293E-3434-E04C-A828EA64D45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7199810" y="3509037"/>
              <a:ext cx="0" cy="283290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8029578-D40B-6036-E9D7-4BEF861BCBAA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9380351" y="3509037"/>
              <a:ext cx="0" cy="283290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 Placeholder 13">
            <a:extLst>
              <a:ext uri="{FF2B5EF4-FFF2-40B4-BE49-F238E27FC236}">
                <a16:creationId xmlns:a16="http://schemas.microsoft.com/office/drawing/2014/main" id="{0E287102-47D5-43A6-DA40-416252F162D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001531" y="3381715"/>
            <a:ext cx="1828747" cy="2776987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 b="0"/>
            </a:lvl1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33" name="Text Placeholder 13">
            <a:extLst>
              <a:ext uri="{FF2B5EF4-FFF2-40B4-BE49-F238E27FC236}">
                <a16:creationId xmlns:a16="http://schemas.microsoft.com/office/drawing/2014/main" id="{4D641DBC-069B-89DA-BA3F-A4E29AD903E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30497" y="3381715"/>
            <a:ext cx="1828747" cy="2776987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 b="0"/>
            </a:lvl1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34" name="Text Placeholder 13">
            <a:extLst>
              <a:ext uri="{FF2B5EF4-FFF2-40B4-BE49-F238E27FC236}">
                <a16:creationId xmlns:a16="http://schemas.microsoft.com/office/drawing/2014/main" id="{3C2F1138-54EC-2561-BB9B-0CD08096086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362168" y="3381715"/>
            <a:ext cx="1828747" cy="2776987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 b="0"/>
            </a:lvl1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35" name="Text Placeholder 13">
            <a:extLst>
              <a:ext uri="{FF2B5EF4-FFF2-40B4-BE49-F238E27FC236}">
                <a16:creationId xmlns:a16="http://schemas.microsoft.com/office/drawing/2014/main" id="{A54AC335-E9A0-6805-71F9-FBBC87C68E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542708" y="3381715"/>
            <a:ext cx="1828747" cy="2776987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 b="0"/>
            </a:lvl1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2481E3D-751E-0B2E-365A-CBD27F5DC4FC}"/>
              </a:ext>
            </a:extLst>
          </p:cNvPr>
          <p:cNvSpPr/>
          <p:nvPr userDrawn="1"/>
        </p:nvSpPr>
        <p:spPr>
          <a:xfrm>
            <a:off x="787097" y="1267889"/>
            <a:ext cx="1828747" cy="182874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BEE18D6-1D84-8BC5-1E64-1CB41F8587C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72140" y="1452932"/>
            <a:ext cx="1443539" cy="1443539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to add icon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269A237-2A6F-620A-955C-1FE18B7E6A73}"/>
              </a:ext>
            </a:extLst>
          </p:cNvPr>
          <p:cNvSpPr/>
          <p:nvPr userDrawn="1"/>
        </p:nvSpPr>
        <p:spPr>
          <a:xfrm>
            <a:off x="3001531" y="1267889"/>
            <a:ext cx="1828747" cy="182874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FE2FE9B5-8FCF-64DF-FABA-313C76EB0F36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3194135" y="1452932"/>
            <a:ext cx="1443539" cy="1443539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to add icon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F44DF45-9AD9-A19B-AEB3-DF4197941B9D}"/>
              </a:ext>
            </a:extLst>
          </p:cNvPr>
          <p:cNvSpPr/>
          <p:nvPr userDrawn="1"/>
        </p:nvSpPr>
        <p:spPr>
          <a:xfrm>
            <a:off x="5130497" y="1267889"/>
            <a:ext cx="1828747" cy="182874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275B8DEF-7266-0E71-AF1B-861B5CBB7B51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5323101" y="1452932"/>
            <a:ext cx="1443539" cy="1443539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to add icon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8047952-810D-BCA1-26B2-A5F5EE44541F}"/>
              </a:ext>
            </a:extLst>
          </p:cNvPr>
          <p:cNvSpPr/>
          <p:nvPr userDrawn="1"/>
        </p:nvSpPr>
        <p:spPr>
          <a:xfrm>
            <a:off x="7362168" y="1267889"/>
            <a:ext cx="1828747" cy="182874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0B092F7F-9437-24DF-1E29-CD0799478C81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554772" y="1452932"/>
            <a:ext cx="1443539" cy="1443539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to add icon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09176D0-DF79-3503-36D4-9FC38554555C}"/>
              </a:ext>
            </a:extLst>
          </p:cNvPr>
          <p:cNvSpPr/>
          <p:nvPr userDrawn="1"/>
        </p:nvSpPr>
        <p:spPr>
          <a:xfrm>
            <a:off x="9545372" y="1267889"/>
            <a:ext cx="1828747" cy="182874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13CC26EA-5829-6659-FB3D-EE9C0FDC1A99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9737976" y="1452932"/>
            <a:ext cx="1443539" cy="1443539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to add icon</a:t>
            </a:r>
          </a:p>
        </p:txBody>
      </p:sp>
    </p:spTree>
    <p:extLst>
      <p:ext uri="{BB962C8B-B14F-4D97-AF65-F5344CB8AC3E}">
        <p14:creationId xmlns:p14="http://schemas.microsoft.com/office/powerpoint/2010/main" val="37696450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oxing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EE0422-76E4-BEC9-3B43-C7AC6DA7CC34}"/>
              </a:ext>
            </a:extLst>
          </p:cNvPr>
          <p:cNvSpPr/>
          <p:nvPr userDrawn="1"/>
        </p:nvSpPr>
        <p:spPr>
          <a:xfrm>
            <a:off x="838200" y="2217217"/>
            <a:ext cx="2556410" cy="34633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8F7519-9391-A17D-93FF-F6F8DBCA0135}"/>
              </a:ext>
            </a:extLst>
          </p:cNvPr>
          <p:cNvSpPr/>
          <p:nvPr userDrawn="1"/>
        </p:nvSpPr>
        <p:spPr>
          <a:xfrm>
            <a:off x="3491263" y="2217217"/>
            <a:ext cx="2556410" cy="34633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E05D51-963F-BCEB-8C07-55403D8328C9}"/>
              </a:ext>
            </a:extLst>
          </p:cNvPr>
          <p:cNvSpPr/>
          <p:nvPr userDrawn="1"/>
        </p:nvSpPr>
        <p:spPr>
          <a:xfrm>
            <a:off x="6144326" y="2217217"/>
            <a:ext cx="2556410" cy="34633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B553DFC-D024-A6CC-E479-0A1EAFF44547}"/>
              </a:ext>
            </a:extLst>
          </p:cNvPr>
          <p:cNvSpPr/>
          <p:nvPr userDrawn="1"/>
        </p:nvSpPr>
        <p:spPr>
          <a:xfrm>
            <a:off x="8797389" y="2217217"/>
            <a:ext cx="2556410" cy="346339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9C8DB0B-547B-4A5C-3A12-5725A82881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5363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B66DAE-6C2D-ECEE-FD0C-3CDE4286EA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40755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A124DB0E-F11B-B936-A48D-D6C9716682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93818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A65C67AA-D42D-1E0A-2A1F-E6B36456FE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39212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E19A075-D80B-AB66-4CE1-BE2BE8571F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91263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10FE5915-D2F3-6F8C-3DB7-7F8EF6C865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44326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BECEDE30-E79A-4DEF-92BC-AA97B4F4DB6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97389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24657274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Boxing -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EE0422-76E4-BEC9-3B43-C7AC6DA7CC34}"/>
              </a:ext>
            </a:extLst>
          </p:cNvPr>
          <p:cNvSpPr/>
          <p:nvPr userDrawn="1"/>
        </p:nvSpPr>
        <p:spPr>
          <a:xfrm>
            <a:off x="838200" y="2217215"/>
            <a:ext cx="3369658" cy="34633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8F7519-9391-A17D-93FF-F6F8DBCA0135}"/>
              </a:ext>
            </a:extLst>
          </p:cNvPr>
          <p:cNvSpPr/>
          <p:nvPr userDrawn="1"/>
        </p:nvSpPr>
        <p:spPr>
          <a:xfrm>
            <a:off x="4411172" y="2217215"/>
            <a:ext cx="3369657" cy="34633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E05D51-963F-BCEB-8C07-55403D8328C9}"/>
              </a:ext>
            </a:extLst>
          </p:cNvPr>
          <p:cNvSpPr/>
          <p:nvPr userDrawn="1"/>
        </p:nvSpPr>
        <p:spPr>
          <a:xfrm>
            <a:off x="7984144" y="2217215"/>
            <a:ext cx="3369657" cy="34633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A124DB0E-F11B-B936-A48D-D6C9716682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71170" y="2395538"/>
            <a:ext cx="3025467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839918"/>
            <a:ext cx="336965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E19A075-D80B-AB66-4CE1-BE2BE8571F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11172" y="1839918"/>
            <a:ext cx="3369656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10FE5915-D2F3-6F8C-3DB7-7F8EF6C865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84141" y="1839918"/>
            <a:ext cx="3369655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AFEAEB91-4017-7C34-69E0-A8EA45069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83266" y="2418761"/>
            <a:ext cx="3025467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29DEDAD4-5A0E-53B9-AD47-45F7DF63AC4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0295" y="2395538"/>
            <a:ext cx="3025467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16616099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Box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EE0422-76E4-BEC9-3B43-C7AC6DA7CC34}"/>
              </a:ext>
            </a:extLst>
          </p:cNvPr>
          <p:cNvSpPr/>
          <p:nvPr userDrawn="1"/>
        </p:nvSpPr>
        <p:spPr>
          <a:xfrm>
            <a:off x="838200" y="2217215"/>
            <a:ext cx="5157998" cy="34633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8F7519-9391-A17D-93FF-F6F8DBCA0135}"/>
              </a:ext>
            </a:extLst>
          </p:cNvPr>
          <p:cNvSpPr/>
          <p:nvPr userDrawn="1"/>
        </p:nvSpPr>
        <p:spPr>
          <a:xfrm>
            <a:off x="6195801" y="2217214"/>
            <a:ext cx="5157998" cy="34633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839918"/>
            <a:ext cx="515799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E19A075-D80B-AB66-4CE1-BE2BE8571F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95801" y="1838199"/>
            <a:ext cx="515799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AFEAEB91-4017-7C34-69E0-A8EA45069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55422" y="2395538"/>
            <a:ext cx="4826283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29DEDAD4-5A0E-53B9-AD47-45F7DF63AC4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0295" y="2395538"/>
            <a:ext cx="4815970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23848315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Boxing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EE0422-76E4-BEC9-3B43-C7AC6DA7CC34}"/>
              </a:ext>
            </a:extLst>
          </p:cNvPr>
          <p:cNvSpPr/>
          <p:nvPr userDrawn="1"/>
        </p:nvSpPr>
        <p:spPr>
          <a:xfrm>
            <a:off x="838200" y="2217217"/>
            <a:ext cx="2556410" cy="346339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8F7519-9391-A17D-93FF-F6F8DBCA0135}"/>
              </a:ext>
            </a:extLst>
          </p:cNvPr>
          <p:cNvSpPr/>
          <p:nvPr userDrawn="1"/>
        </p:nvSpPr>
        <p:spPr>
          <a:xfrm>
            <a:off x="3491263" y="2217217"/>
            <a:ext cx="2556410" cy="346339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E05D51-963F-BCEB-8C07-55403D8328C9}"/>
              </a:ext>
            </a:extLst>
          </p:cNvPr>
          <p:cNvSpPr/>
          <p:nvPr userDrawn="1"/>
        </p:nvSpPr>
        <p:spPr>
          <a:xfrm>
            <a:off x="6144326" y="2217217"/>
            <a:ext cx="2556410" cy="346339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B553DFC-D024-A6CC-E479-0A1EAFF44547}"/>
              </a:ext>
            </a:extLst>
          </p:cNvPr>
          <p:cNvSpPr/>
          <p:nvPr userDrawn="1"/>
        </p:nvSpPr>
        <p:spPr>
          <a:xfrm>
            <a:off x="8797389" y="2217217"/>
            <a:ext cx="2556410" cy="346339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9C8DB0B-547B-4A5C-3A12-5725A82881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5363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B66DAE-6C2D-ECEE-FD0C-3CDE4286EA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40755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A124DB0E-F11B-B936-A48D-D6C9716682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93818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A65C67AA-D42D-1E0A-2A1F-E6B36456FE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39212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E19A075-D80B-AB66-4CE1-BE2BE8571F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91263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10FE5915-D2F3-6F8C-3DB7-7F8EF6C865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44326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BECEDE30-E79A-4DEF-92BC-AA97B4F4DB6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97389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25154086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oxing -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EE0422-76E4-BEC9-3B43-C7AC6DA7CC34}"/>
              </a:ext>
            </a:extLst>
          </p:cNvPr>
          <p:cNvSpPr/>
          <p:nvPr userDrawn="1"/>
        </p:nvSpPr>
        <p:spPr>
          <a:xfrm>
            <a:off x="838200" y="2217215"/>
            <a:ext cx="3369658" cy="346339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8F7519-9391-A17D-93FF-F6F8DBCA0135}"/>
              </a:ext>
            </a:extLst>
          </p:cNvPr>
          <p:cNvSpPr/>
          <p:nvPr userDrawn="1"/>
        </p:nvSpPr>
        <p:spPr>
          <a:xfrm>
            <a:off x="4411172" y="2217215"/>
            <a:ext cx="3369657" cy="346339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E05D51-963F-BCEB-8C07-55403D8328C9}"/>
              </a:ext>
            </a:extLst>
          </p:cNvPr>
          <p:cNvSpPr/>
          <p:nvPr userDrawn="1"/>
        </p:nvSpPr>
        <p:spPr>
          <a:xfrm>
            <a:off x="7984144" y="2217215"/>
            <a:ext cx="3369657" cy="346339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A124DB0E-F11B-B936-A48D-D6C9716682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71170" y="2395538"/>
            <a:ext cx="3025467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839918"/>
            <a:ext cx="336965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E19A075-D80B-AB66-4CE1-BE2BE8571F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11172" y="1839918"/>
            <a:ext cx="3369656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10FE5915-D2F3-6F8C-3DB7-7F8EF6C865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84141" y="1839918"/>
            <a:ext cx="3369655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AFEAEB91-4017-7C34-69E0-A8EA45069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83266" y="2418761"/>
            <a:ext cx="3025467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29DEDAD4-5A0E-53B9-AD47-45F7DF63AC4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0295" y="2395538"/>
            <a:ext cx="3025467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28701836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ox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EE0422-76E4-BEC9-3B43-C7AC6DA7CC34}"/>
              </a:ext>
            </a:extLst>
          </p:cNvPr>
          <p:cNvSpPr/>
          <p:nvPr userDrawn="1"/>
        </p:nvSpPr>
        <p:spPr>
          <a:xfrm>
            <a:off x="838200" y="2217215"/>
            <a:ext cx="5157998" cy="346339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8F7519-9391-A17D-93FF-F6F8DBCA0135}"/>
              </a:ext>
            </a:extLst>
          </p:cNvPr>
          <p:cNvSpPr/>
          <p:nvPr userDrawn="1"/>
        </p:nvSpPr>
        <p:spPr>
          <a:xfrm>
            <a:off x="6195801" y="2217214"/>
            <a:ext cx="5157998" cy="346339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839918"/>
            <a:ext cx="515799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E19A075-D80B-AB66-4CE1-BE2BE8571F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95801" y="1838199"/>
            <a:ext cx="515799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AFEAEB91-4017-7C34-69E0-A8EA45069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55422" y="2395538"/>
            <a:ext cx="4826283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29DEDAD4-5A0E-53B9-AD47-45F7DF63AC4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0295" y="2395538"/>
            <a:ext cx="4815970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30662242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s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9C8DB0B-547B-4A5C-3A12-5725A82881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B66DAE-6C2D-ECEE-FD0C-3CDE4286EA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5306" y="2416712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A124DB0E-F11B-B936-A48D-D6C9716682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4872" y="2417844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A65C67AA-D42D-1E0A-2A1F-E6B36456FE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18135" y="2443705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897793"/>
            <a:ext cx="2257423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E19A075-D80B-AB66-4CE1-BE2BE8571F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74609" y="1897793"/>
            <a:ext cx="2256889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10FE5915-D2F3-6F8C-3DB7-7F8EF6C865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4872" y="1897793"/>
            <a:ext cx="2257423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BECEDE30-E79A-4DEF-92BC-AA97B4F4DB6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118832" y="1897793"/>
            <a:ext cx="2269979" cy="3651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8F54397-4FD4-60AA-2723-27D999CE128D}"/>
              </a:ext>
            </a:extLst>
          </p:cNvPr>
          <p:cNvCxnSpPr/>
          <p:nvPr userDrawn="1"/>
        </p:nvCxnSpPr>
        <p:spPr>
          <a:xfrm flipV="1">
            <a:off x="3336437" y="1849939"/>
            <a:ext cx="0" cy="370053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43CD652-B39E-0812-0C71-A428C3514055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1849939"/>
            <a:ext cx="0" cy="370053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53AC951-8856-C746-DA8C-4DBCB06E16E2}"/>
              </a:ext>
            </a:extLst>
          </p:cNvPr>
          <p:cNvCxnSpPr>
            <a:cxnSpLocks/>
          </p:cNvCxnSpPr>
          <p:nvPr userDrawn="1"/>
        </p:nvCxnSpPr>
        <p:spPr>
          <a:xfrm flipV="1">
            <a:off x="8855564" y="1849939"/>
            <a:ext cx="0" cy="370053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61608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s -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B66DAE-6C2D-ECEE-FD0C-3CDE4286EA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28100" y="2472832"/>
            <a:ext cx="3096253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E19A075-D80B-AB66-4CE1-BE2BE8571F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28835" y="1927145"/>
            <a:ext cx="309551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8F54397-4FD4-60AA-2723-27D999CE128D}"/>
              </a:ext>
            </a:extLst>
          </p:cNvPr>
          <p:cNvCxnSpPr>
            <a:cxnSpLocks/>
          </p:cNvCxnSpPr>
          <p:nvPr userDrawn="1"/>
        </p:nvCxnSpPr>
        <p:spPr>
          <a:xfrm flipV="1">
            <a:off x="4271059" y="1894906"/>
            <a:ext cx="0" cy="370053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53AC951-8856-C746-DA8C-4DBCB06E16E2}"/>
              </a:ext>
            </a:extLst>
          </p:cNvPr>
          <p:cNvCxnSpPr>
            <a:cxnSpLocks/>
          </p:cNvCxnSpPr>
          <p:nvPr userDrawn="1"/>
        </p:nvCxnSpPr>
        <p:spPr>
          <a:xfrm flipV="1">
            <a:off x="8053982" y="1894906"/>
            <a:ext cx="0" cy="370053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74B49A2A-386F-52C0-92B3-47C8BD60F5F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1744" y="2472832"/>
            <a:ext cx="3096253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A8B8220A-ABC9-3765-042A-E873A3AC1D2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1047" y="1927145"/>
            <a:ext cx="309551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D62CC2A3-7A55-AFB0-5450-2DED39F5DBA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64455" y="2472832"/>
            <a:ext cx="3096253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94E1A021-5946-DBAC-A79F-528C57139B5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364455" y="1927145"/>
            <a:ext cx="309551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406295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Full bleed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F78A6C3-54BF-49EE-FA93-C7BB060A5D7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08E81A22-B641-2199-3B60-554E687F9D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1969" y="5270674"/>
            <a:ext cx="4604860" cy="4657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Your subheadings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3705923-0230-7180-6CF7-0E8BB8CD24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1969" y="5967833"/>
            <a:ext cx="4604860" cy="32999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270AB7C1-C30F-1E72-7D07-187BF608D82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35487" y="5963523"/>
            <a:ext cx="4604860" cy="33430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Section/Team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22038AA0-AAA4-472E-9553-6E94938A20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969" y="4130263"/>
            <a:ext cx="7915136" cy="909006"/>
          </a:xfrm>
          <a:solidFill>
            <a:schemeClr val="accent1"/>
          </a:solidFill>
        </p:spPr>
        <p:txBody>
          <a:bodyPr wrap="none" lIns="180000" tIns="251999" rIns="180000" bIns="180000">
            <a:no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 here</a:t>
            </a:r>
          </a:p>
        </p:txBody>
      </p:sp>
    </p:spTree>
    <p:extLst>
      <p:ext uri="{BB962C8B-B14F-4D97-AF65-F5344CB8AC3E}">
        <p14:creationId xmlns:p14="http://schemas.microsoft.com/office/powerpoint/2010/main" val="16965818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53AC951-8856-C746-DA8C-4DBCB06E16E2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1894906"/>
            <a:ext cx="0" cy="370053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74B49A2A-386F-52C0-92B3-47C8BD60F5F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1744" y="2472832"/>
            <a:ext cx="4814574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A8B8220A-ABC9-3765-042A-E873A3AC1D2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1046" y="1927145"/>
            <a:ext cx="4813431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A6F51E86-9EF5-6D40-D033-2FF0F7B5491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39225" y="2472832"/>
            <a:ext cx="4814574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FEE0DFF3-700B-CF3F-6547-C9D3E2F8508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38527" y="1927145"/>
            <a:ext cx="4813431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7433894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-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47D8D-C898-4D85-6108-4289374B5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6436" y="2720434"/>
            <a:ext cx="7557363" cy="1722654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60810003-8CD4-92FE-DB9F-3D5A52CC005F}"/>
              </a:ext>
            </a:extLst>
          </p:cNvPr>
          <p:cNvSpPr/>
          <p:nvPr userDrawn="1"/>
        </p:nvSpPr>
        <p:spPr>
          <a:xfrm>
            <a:off x="0" y="879"/>
            <a:ext cx="3380510" cy="6856242"/>
          </a:xfrm>
          <a:custGeom>
            <a:avLst/>
            <a:gdLst>
              <a:gd name="connsiteX0" fmla="*/ 0 w 3380510"/>
              <a:gd name="connsiteY0" fmla="*/ 0 h 6856242"/>
              <a:gd name="connsiteX1" fmla="*/ 141107 w 3380510"/>
              <a:gd name="connsiteY1" fmla="*/ 3583 h 6856242"/>
              <a:gd name="connsiteX2" fmla="*/ 3380510 w 3380510"/>
              <a:gd name="connsiteY2" fmla="*/ 3428121 h 6856242"/>
              <a:gd name="connsiteX3" fmla="*/ 141107 w 3380510"/>
              <a:gd name="connsiteY3" fmla="*/ 6852659 h 6856242"/>
              <a:gd name="connsiteX4" fmla="*/ 0 w 3380510"/>
              <a:gd name="connsiteY4" fmla="*/ 6856242 h 6856242"/>
              <a:gd name="connsiteX5" fmla="*/ 0 w 3380510"/>
              <a:gd name="connsiteY5" fmla="*/ 0 h 685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0510" h="6856242">
                <a:moveTo>
                  <a:pt x="0" y="0"/>
                </a:moveTo>
                <a:lnTo>
                  <a:pt x="141107" y="3583"/>
                </a:lnTo>
                <a:cubicBezTo>
                  <a:pt x="1945567" y="95422"/>
                  <a:pt x="3380510" y="1593518"/>
                  <a:pt x="3380510" y="3428121"/>
                </a:cubicBezTo>
                <a:cubicBezTo>
                  <a:pt x="3380510" y="5262724"/>
                  <a:pt x="1945567" y="6760820"/>
                  <a:pt x="141107" y="6852659"/>
                </a:cubicBezTo>
                <a:lnTo>
                  <a:pt x="0" y="6856242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Slide Number Placeholder 5">
            <a:extLst>
              <a:ext uri="{FF2B5EF4-FFF2-40B4-BE49-F238E27FC236}">
                <a16:creationId xmlns:a16="http://schemas.microsoft.com/office/drawing/2014/main" id="{D25A726B-CDE4-D05F-F95B-2B0343E284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BE0ED48-F9C6-F4F5-E109-A52165BDF39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16214" y="2369705"/>
            <a:ext cx="2424113" cy="2424113"/>
          </a:xfrm>
        </p:spPr>
        <p:txBody>
          <a:bodyPr anchor="ctr" anchorCtr="0"/>
          <a:lstStyle/>
          <a:p>
            <a:r>
              <a:rPr lang="en-US"/>
              <a:t>Insert icon</a:t>
            </a:r>
          </a:p>
        </p:txBody>
      </p:sp>
    </p:spTree>
    <p:extLst>
      <p:ext uri="{BB962C8B-B14F-4D97-AF65-F5344CB8AC3E}">
        <p14:creationId xmlns:p14="http://schemas.microsoft.com/office/powerpoint/2010/main" val="40191619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EA7F7435-7E59-F166-C69F-8C9A3F6E8A4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60810003-8CD4-92FE-DB9F-3D5A52CC005F}"/>
              </a:ext>
            </a:extLst>
          </p:cNvPr>
          <p:cNvSpPr/>
          <p:nvPr userDrawn="1"/>
        </p:nvSpPr>
        <p:spPr>
          <a:xfrm>
            <a:off x="0" y="1758"/>
            <a:ext cx="3380510" cy="6856242"/>
          </a:xfrm>
          <a:custGeom>
            <a:avLst/>
            <a:gdLst>
              <a:gd name="connsiteX0" fmla="*/ 0 w 3380510"/>
              <a:gd name="connsiteY0" fmla="*/ 0 h 6856242"/>
              <a:gd name="connsiteX1" fmla="*/ 141107 w 3380510"/>
              <a:gd name="connsiteY1" fmla="*/ 3583 h 6856242"/>
              <a:gd name="connsiteX2" fmla="*/ 3380510 w 3380510"/>
              <a:gd name="connsiteY2" fmla="*/ 3428121 h 6856242"/>
              <a:gd name="connsiteX3" fmla="*/ 141107 w 3380510"/>
              <a:gd name="connsiteY3" fmla="*/ 6852659 h 6856242"/>
              <a:gd name="connsiteX4" fmla="*/ 0 w 3380510"/>
              <a:gd name="connsiteY4" fmla="*/ 6856242 h 6856242"/>
              <a:gd name="connsiteX5" fmla="*/ 0 w 3380510"/>
              <a:gd name="connsiteY5" fmla="*/ 0 h 685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0510" h="6856242">
                <a:moveTo>
                  <a:pt x="0" y="0"/>
                </a:moveTo>
                <a:lnTo>
                  <a:pt x="141107" y="3583"/>
                </a:lnTo>
                <a:cubicBezTo>
                  <a:pt x="1945567" y="95422"/>
                  <a:pt x="3380510" y="1593518"/>
                  <a:pt x="3380510" y="3428121"/>
                </a:cubicBezTo>
                <a:cubicBezTo>
                  <a:pt x="3380510" y="5262724"/>
                  <a:pt x="1945567" y="6760820"/>
                  <a:pt x="141107" y="6852659"/>
                </a:cubicBezTo>
                <a:lnTo>
                  <a:pt x="0" y="6856242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Slide Number Placeholder 5">
            <a:extLst>
              <a:ext uri="{FF2B5EF4-FFF2-40B4-BE49-F238E27FC236}">
                <a16:creationId xmlns:a16="http://schemas.microsoft.com/office/drawing/2014/main" id="{D25A726B-CDE4-D05F-F95B-2B0343E284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947D8D-C898-4D85-6108-4289374B5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309" y="3069118"/>
            <a:ext cx="2417550" cy="1473386"/>
          </a:xfrm>
        </p:spPr>
        <p:txBody>
          <a:bodyPr>
            <a:noAutofit/>
          </a:bodyPr>
          <a:lstStyle>
            <a:lvl1pPr>
              <a:defRPr sz="2800">
                <a:solidFill>
                  <a:schemeClr val="bg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D90A4F6-A001-8B02-6D2D-D386C180B688}"/>
              </a:ext>
            </a:extLst>
          </p:cNvPr>
          <p:cNvSpPr txBox="1">
            <a:spLocks/>
          </p:cNvSpPr>
          <p:nvPr userDrawn="1"/>
        </p:nvSpPr>
        <p:spPr>
          <a:xfrm>
            <a:off x="404309" y="2259409"/>
            <a:ext cx="2417550" cy="8097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>
                <a:latin typeface="+mn-lt"/>
              </a:rPr>
              <a:t>Section 1</a:t>
            </a:r>
            <a:endParaRPr 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255684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9">
            <a:extLst>
              <a:ext uri="{FF2B5EF4-FFF2-40B4-BE49-F238E27FC236}">
                <a16:creationId xmlns:a16="http://schemas.microsoft.com/office/drawing/2014/main" id="{60810003-8CD4-92FE-DB9F-3D5A52CC005F}"/>
              </a:ext>
            </a:extLst>
          </p:cNvPr>
          <p:cNvSpPr/>
          <p:nvPr userDrawn="1"/>
        </p:nvSpPr>
        <p:spPr>
          <a:xfrm>
            <a:off x="0" y="879"/>
            <a:ext cx="3380510" cy="6856242"/>
          </a:xfrm>
          <a:custGeom>
            <a:avLst/>
            <a:gdLst>
              <a:gd name="connsiteX0" fmla="*/ 0 w 3380510"/>
              <a:gd name="connsiteY0" fmla="*/ 0 h 6856242"/>
              <a:gd name="connsiteX1" fmla="*/ 141107 w 3380510"/>
              <a:gd name="connsiteY1" fmla="*/ 3583 h 6856242"/>
              <a:gd name="connsiteX2" fmla="*/ 3380510 w 3380510"/>
              <a:gd name="connsiteY2" fmla="*/ 3428121 h 6856242"/>
              <a:gd name="connsiteX3" fmla="*/ 141107 w 3380510"/>
              <a:gd name="connsiteY3" fmla="*/ 6852659 h 6856242"/>
              <a:gd name="connsiteX4" fmla="*/ 0 w 3380510"/>
              <a:gd name="connsiteY4" fmla="*/ 6856242 h 6856242"/>
              <a:gd name="connsiteX5" fmla="*/ 0 w 3380510"/>
              <a:gd name="connsiteY5" fmla="*/ 0 h 685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0510" h="6856242">
                <a:moveTo>
                  <a:pt x="0" y="0"/>
                </a:moveTo>
                <a:lnTo>
                  <a:pt x="141107" y="3583"/>
                </a:lnTo>
                <a:cubicBezTo>
                  <a:pt x="1945567" y="95422"/>
                  <a:pt x="3380510" y="1593518"/>
                  <a:pt x="3380510" y="3428121"/>
                </a:cubicBezTo>
                <a:cubicBezTo>
                  <a:pt x="3380510" y="5262724"/>
                  <a:pt x="1945567" y="6760820"/>
                  <a:pt x="141107" y="6852659"/>
                </a:cubicBezTo>
                <a:lnTo>
                  <a:pt x="0" y="6856242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Slide Number Placeholder 5">
            <a:extLst>
              <a:ext uri="{FF2B5EF4-FFF2-40B4-BE49-F238E27FC236}">
                <a16:creationId xmlns:a16="http://schemas.microsoft.com/office/drawing/2014/main" id="{D25A726B-CDE4-D05F-F95B-2B0343E284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BE0ED48-F9C6-F4F5-E109-A52165BDF39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16214" y="2369705"/>
            <a:ext cx="2424113" cy="2424113"/>
          </a:xfrm>
        </p:spPr>
        <p:txBody>
          <a:bodyPr anchor="ctr" anchorCtr="0"/>
          <a:lstStyle/>
          <a:p>
            <a:r>
              <a:rPr lang="en-US"/>
              <a:t>Insert icon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9A3AA54-CC7C-B8C9-78A6-B0AB8F83F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6436" y="2720434"/>
            <a:ext cx="7557363" cy="1722654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3751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vider slide - image -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EA7F7435-7E59-F166-C69F-8C9A3F6E8A4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60810003-8CD4-92FE-DB9F-3D5A52CC005F}"/>
              </a:ext>
            </a:extLst>
          </p:cNvPr>
          <p:cNvSpPr/>
          <p:nvPr userDrawn="1"/>
        </p:nvSpPr>
        <p:spPr>
          <a:xfrm>
            <a:off x="0" y="1758"/>
            <a:ext cx="3380510" cy="6856242"/>
          </a:xfrm>
          <a:custGeom>
            <a:avLst/>
            <a:gdLst>
              <a:gd name="connsiteX0" fmla="*/ 0 w 3380510"/>
              <a:gd name="connsiteY0" fmla="*/ 0 h 6856242"/>
              <a:gd name="connsiteX1" fmla="*/ 141107 w 3380510"/>
              <a:gd name="connsiteY1" fmla="*/ 3583 h 6856242"/>
              <a:gd name="connsiteX2" fmla="*/ 3380510 w 3380510"/>
              <a:gd name="connsiteY2" fmla="*/ 3428121 h 6856242"/>
              <a:gd name="connsiteX3" fmla="*/ 141107 w 3380510"/>
              <a:gd name="connsiteY3" fmla="*/ 6852659 h 6856242"/>
              <a:gd name="connsiteX4" fmla="*/ 0 w 3380510"/>
              <a:gd name="connsiteY4" fmla="*/ 6856242 h 6856242"/>
              <a:gd name="connsiteX5" fmla="*/ 0 w 3380510"/>
              <a:gd name="connsiteY5" fmla="*/ 0 h 685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0510" h="6856242">
                <a:moveTo>
                  <a:pt x="0" y="0"/>
                </a:moveTo>
                <a:lnTo>
                  <a:pt x="141107" y="3583"/>
                </a:lnTo>
                <a:cubicBezTo>
                  <a:pt x="1945567" y="95422"/>
                  <a:pt x="3380510" y="1593518"/>
                  <a:pt x="3380510" y="3428121"/>
                </a:cubicBezTo>
                <a:cubicBezTo>
                  <a:pt x="3380510" y="5262724"/>
                  <a:pt x="1945567" y="6760820"/>
                  <a:pt x="141107" y="6852659"/>
                </a:cubicBezTo>
                <a:lnTo>
                  <a:pt x="0" y="6856242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Slide Number Placeholder 5">
            <a:extLst>
              <a:ext uri="{FF2B5EF4-FFF2-40B4-BE49-F238E27FC236}">
                <a16:creationId xmlns:a16="http://schemas.microsoft.com/office/drawing/2014/main" id="{D25A726B-CDE4-D05F-F95B-2B0343E284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947D8D-C898-4D85-6108-4289374B5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309" y="3069118"/>
            <a:ext cx="2417550" cy="1473386"/>
          </a:xfrm>
        </p:spPr>
        <p:txBody>
          <a:bodyPr>
            <a:noAutofit/>
          </a:bodyPr>
          <a:lstStyle>
            <a:lvl1pPr>
              <a:defRPr sz="2800">
                <a:solidFill>
                  <a:schemeClr val="bg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D90A4F6-A001-8B02-6D2D-D386C180B688}"/>
              </a:ext>
            </a:extLst>
          </p:cNvPr>
          <p:cNvSpPr txBox="1">
            <a:spLocks/>
          </p:cNvSpPr>
          <p:nvPr userDrawn="1"/>
        </p:nvSpPr>
        <p:spPr>
          <a:xfrm>
            <a:off x="404309" y="2259409"/>
            <a:ext cx="2417550" cy="8097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>
                <a:latin typeface="+mn-lt"/>
              </a:rPr>
              <a:t>Section 1</a:t>
            </a:r>
            <a:endParaRPr 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007991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9D040501-9649-1819-ACF7-6209167EC2B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7331" y="2074986"/>
            <a:ext cx="10515600" cy="179363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3800">
                <a:solidFill>
                  <a:schemeClr val="accent1"/>
                </a:solidFill>
                <a:latin typeface="Aleo" pitchFamily="2" charset="77"/>
              </a:defRPr>
            </a:lvl1pPr>
          </a:lstStyle>
          <a:p>
            <a:pPr lvl="0"/>
            <a:r>
              <a:rPr lang="en-GB"/>
              <a:t>“Please use this slide for a quote that fits with the presentation storyline. Or for a statement that you want to highlight and emphasise.”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CED48A-3EB0-5809-6471-1EBC4998DD7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7575" y="4079875"/>
            <a:ext cx="4727575" cy="30748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GB"/>
              <a:t>- Name</a:t>
            </a: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20907B6-AF25-77D5-4AB7-27F72ECC01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5260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20907B6-AF25-77D5-4AB7-27F72ECC01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9D040501-9649-1819-ACF7-6209167EC2B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3651" y="1943212"/>
            <a:ext cx="10350148" cy="275611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54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GB"/>
              <a:t>Please use this slide for a statement you want to highlight and emphasise.</a:t>
            </a:r>
          </a:p>
        </p:txBody>
      </p:sp>
    </p:spTree>
    <p:extLst>
      <p:ext uri="{BB962C8B-B14F-4D97-AF65-F5344CB8AC3E}">
        <p14:creationId xmlns:p14="http://schemas.microsoft.com/office/powerpoint/2010/main" val="20434084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E08B1-EAF3-9E73-0DF7-64C6DAC28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80D070-264B-C0E9-31F1-42858F4172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0"/>
            <a:ext cx="7008812" cy="68579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F33CF6-DA5C-2344-D5FF-AF16A0325B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7" y="2322871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931710B-1A60-7E02-87B2-006F126DA3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3219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+ Text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E08B1-EAF3-9E73-0DF7-64C6DAC28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852" y="3739415"/>
            <a:ext cx="3988527" cy="957713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80D070-264B-C0E9-31F1-42858F4172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1"/>
            <a:ext cx="121920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F33CF6-DA5C-2344-D5FF-AF16A0325B3E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27852" y="4983479"/>
            <a:ext cx="3988527" cy="885527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Subheading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931710B-1A60-7E02-87B2-006F126DA3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53F930F4-CB47-9ECD-CD6E-518625F05361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082139" y="3739415"/>
            <a:ext cx="6271660" cy="2129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1082666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ation - Text ov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FE81E805-9367-4E61-038F-D42C046F72B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C51173-E05A-636B-0D08-29A2CF504F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386" y="527170"/>
            <a:ext cx="5111186" cy="5829180"/>
          </a:xfrm>
          <a:solidFill>
            <a:schemeClr val="bg1">
              <a:alpha val="60000"/>
            </a:schemeClr>
          </a:solidFill>
        </p:spPr>
        <p:txBody>
          <a:bodyPr lIns="180000" tIns="180000" rIns="180000" bIns="180000" anchor="t"/>
          <a:lstStyle/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24FFDA0-1FB8-13E6-C504-42DB195F6D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B01BF38-F75A-4DB1-F8AF-77A0F37DFF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9997" y="1493134"/>
            <a:ext cx="4491759" cy="451412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</a:defRPr>
            </a:lvl2pPr>
            <a:lvl3pPr marL="914400" indent="0">
              <a:buNone/>
              <a:defRPr sz="1400">
                <a:solidFill>
                  <a:schemeClr val="tx1"/>
                </a:solidFill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add body copy.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456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plain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08E81A22-B641-2199-3B60-554E687F9D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1969" y="2317538"/>
            <a:ext cx="4604860" cy="4657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Your subheadings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3705923-0230-7180-6CF7-0E8BB8CD24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1969" y="5526704"/>
            <a:ext cx="4604860" cy="32999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270AB7C1-C30F-1E72-7D07-187BF608D82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91969" y="5963523"/>
            <a:ext cx="4604860" cy="33430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Section/Team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22038AA0-AAA4-472E-9553-6E94938A20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969" y="848360"/>
            <a:ext cx="4604860" cy="1325563"/>
          </a:xfrm>
        </p:spPr>
        <p:txBody>
          <a:bodyPr>
            <a:noAutofit/>
          </a:bodyPr>
          <a:lstStyle>
            <a:lvl1pPr>
              <a:defRPr sz="4800"/>
            </a:lvl1pPr>
          </a:lstStyle>
          <a:p>
            <a:r>
              <a:rPr lang="en-US"/>
              <a:t>Presentation title here</a:t>
            </a:r>
          </a:p>
        </p:txBody>
      </p:sp>
    </p:spTree>
    <p:extLst>
      <p:ext uri="{BB962C8B-B14F-4D97-AF65-F5344CB8AC3E}">
        <p14:creationId xmlns:p14="http://schemas.microsoft.com/office/powerpoint/2010/main" val="14466275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82FC84-E6A0-4B18-21B3-F2C30D137D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AEC272-8C97-8F36-4B0D-C0FC2D97CE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644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EFA24-D686-1A8C-881F-7D0FB9771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C01642-F706-8428-F87D-90F7387457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155412-821E-74A6-E893-26A9D21924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5343176-C7AF-D095-8757-684C7FF8C6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1209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ngform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14169-D0D1-CB2A-F44E-6AB858921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65847"/>
            <a:ext cx="10515600" cy="82391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FB044C-CFE8-96B3-2C68-D30E03EFD3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535461"/>
            <a:ext cx="10515600" cy="404851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21CE6F-DFBB-69DD-2DE5-206E0DC5F19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65189" y="2139949"/>
            <a:ext cx="10488610" cy="3993221"/>
          </a:xfrm>
        </p:spPr>
        <p:txBody>
          <a:bodyPr numCol="2" spcCol="720000"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GB"/>
              <a:t>Click to edit text</a:t>
            </a: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A2066DE-452E-3998-D1B1-CD0D444DFE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5677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ngform - 3 coll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14169-D0D1-CB2A-F44E-6AB858921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65847"/>
            <a:ext cx="10515600" cy="82391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FB044C-CFE8-96B3-2C68-D30E03EFD3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535461"/>
            <a:ext cx="10515600" cy="404851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21CE6F-DFBB-69DD-2DE5-206E0DC5F19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65189" y="2139949"/>
            <a:ext cx="10488610" cy="3993221"/>
          </a:xfrm>
        </p:spPr>
        <p:txBody>
          <a:bodyPr numCol="3" spcCol="360000"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GB"/>
              <a:t>Click to edit text</a:t>
            </a: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A2066DE-452E-3998-D1B1-CD0D444DFE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9801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EE040-ECA1-BBF5-732F-B91F91160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0D81D9D7-0D08-F9C9-1AA5-BEA10105B7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2165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D5403491-5D32-BBBF-5D4E-127344E311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37867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ng-form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FC844-5DEB-B9C6-4E63-962773693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56648"/>
            <a:ext cx="7765197" cy="567891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6EB32A-E327-B63D-C64F-C8DC72A77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1788160"/>
            <a:ext cx="2990532" cy="4080828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3A3DE38-684C-32AE-8035-F6C5E2156B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ED6CB4B-75DF-0C21-E466-112B5D7E84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22725" y="1788159"/>
            <a:ext cx="7331075" cy="408082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776066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ngform-text ov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FE81E805-9367-4E61-038F-D42C046F72B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C51173-E05A-636B-0D08-29A2CF504F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386" y="527170"/>
            <a:ext cx="5111186" cy="5829180"/>
          </a:xfrm>
          <a:solidFill>
            <a:schemeClr val="bg1">
              <a:alpha val="60000"/>
            </a:schemeClr>
          </a:solidFill>
        </p:spPr>
        <p:txBody>
          <a:bodyPr lIns="180000" tIns="180000" rIns="180000" bIns="180000" anchor="t"/>
          <a:lstStyle/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24FFDA0-1FB8-13E6-C504-42DB195F6D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B01BF38-F75A-4DB1-F8AF-77A0F37DFF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9997" y="1493134"/>
            <a:ext cx="4491759" cy="451412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</a:defRPr>
            </a:lvl2pPr>
            <a:lvl3pPr marL="914400" indent="0">
              <a:buNone/>
              <a:defRPr sz="1400">
                <a:solidFill>
                  <a:schemeClr val="tx1"/>
                </a:solidFill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add body copy.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96799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ng-form - section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097" y="502416"/>
            <a:ext cx="10515600" cy="480395"/>
          </a:xfrm>
        </p:spPr>
        <p:txBody>
          <a:bodyPr lIns="0"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097" y="1263548"/>
            <a:ext cx="3233726" cy="276694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29DEDAD4-5A0E-53B9-AD47-45F7DF63AC4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7097" y="1820979"/>
            <a:ext cx="3233731" cy="4128408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Body text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F26160F-8751-9C35-593C-FC11D0B1682A}"/>
              </a:ext>
            </a:extLst>
          </p:cNvPr>
          <p:cNvGrpSpPr/>
          <p:nvPr userDrawn="1"/>
        </p:nvGrpSpPr>
        <p:grpSpPr>
          <a:xfrm>
            <a:off x="4204539" y="1263547"/>
            <a:ext cx="3782923" cy="4685839"/>
            <a:chOff x="4207854" y="1263547"/>
            <a:chExt cx="3782923" cy="433189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EE1A494-0504-E80E-8CFE-EA641A8EDBE5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4207854" y="1263547"/>
              <a:ext cx="0" cy="4331897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3768284-87EF-7D46-01EE-DEF79A3B607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7990777" y="1263547"/>
              <a:ext cx="0" cy="4331897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28E2644-30F3-C868-93E9-7ED2F9D6E094}"/>
              </a:ext>
            </a:extLst>
          </p:cNvPr>
          <p:cNvCxnSpPr>
            <a:cxnSpLocks/>
          </p:cNvCxnSpPr>
          <p:nvPr userDrawn="1"/>
        </p:nvCxnSpPr>
        <p:spPr>
          <a:xfrm>
            <a:off x="787095" y="1651932"/>
            <a:ext cx="10566697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4F3D37B3-9CAD-F613-4993-C369208B541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79135" y="1263548"/>
            <a:ext cx="3233726" cy="276694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4" name="Text Placeholder 13">
            <a:extLst>
              <a:ext uri="{FF2B5EF4-FFF2-40B4-BE49-F238E27FC236}">
                <a16:creationId xmlns:a16="http://schemas.microsoft.com/office/drawing/2014/main" id="{0E09E410-9D94-D264-9FAB-EDD487DEBDB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79135" y="1820979"/>
            <a:ext cx="3233731" cy="4128408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25" name="Text Placeholder 13">
            <a:extLst>
              <a:ext uri="{FF2B5EF4-FFF2-40B4-BE49-F238E27FC236}">
                <a16:creationId xmlns:a16="http://schemas.microsoft.com/office/drawing/2014/main" id="{975C4CA9-CB2D-E75E-CF7D-2218D0C5997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71168" y="1251427"/>
            <a:ext cx="3233726" cy="276694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6" name="Text Placeholder 13">
            <a:extLst>
              <a:ext uri="{FF2B5EF4-FFF2-40B4-BE49-F238E27FC236}">
                <a16:creationId xmlns:a16="http://schemas.microsoft.com/office/drawing/2014/main" id="{03F58117-04D5-81AE-470E-33012D73CFA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71168" y="1808858"/>
            <a:ext cx="3233731" cy="4128408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18602548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ng-form - icon +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097" y="502416"/>
            <a:ext cx="10515600" cy="480395"/>
          </a:xfrm>
        </p:spPr>
        <p:txBody>
          <a:bodyPr lIns="0"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097" y="3381715"/>
            <a:ext cx="1828747" cy="2776987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 b="0"/>
            </a:lvl1pPr>
          </a:lstStyle>
          <a:p>
            <a:pPr lvl="0"/>
            <a:r>
              <a:rPr lang="en-US"/>
              <a:t>Body copy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2242646-E282-0552-1018-5201F0DF8238}"/>
              </a:ext>
            </a:extLst>
          </p:cNvPr>
          <p:cNvGrpSpPr/>
          <p:nvPr userDrawn="1"/>
        </p:nvGrpSpPr>
        <p:grpSpPr>
          <a:xfrm>
            <a:off x="2825188" y="3381715"/>
            <a:ext cx="6541625" cy="2776987"/>
            <a:chOff x="2838726" y="3509037"/>
            <a:chExt cx="6541625" cy="2832904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84E31AD-B1ED-C77D-C246-09592DD51E32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2838726" y="3509037"/>
              <a:ext cx="0" cy="2832904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3F348F4E-B56C-A79C-B89E-92FC8A354D4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5019268" y="3509037"/>
              <a:ext cx="0" cy="2832904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B567EB4-293E-3434-E04C-A828EA64D45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7199810" y="3509037"/>
              <a:ext cx="0" cy="2832904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8029578-D40B-6036-E9D7-4BEF861BCBAA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9380351" y="3509037"/>
              <a:ext cx="0" cy="2832904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 Placeholder 13">
            <a:extLst>
              <a:ext uri="{FF2B5EF4-FFF2-40B4-BE49-F238E27FC236}">
                <a16:creationId xmlns:a16="http://schemas.microsoft.com/office/drawing/2014/main" id="{0E287102-47D5-43A6-DA40-416252F162D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001085" y="3381715"/>
            <a:ext cx="1828747" cy="2776987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 b="0"/>
            </a:lvl1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33" name="Text Placeholder 13">
            <a:extLst>
              <a:ext uri="{FF2B5EF4-FFF2-40B4-BE49-F238E27FC236}">
                <a16:creationId xmlns:a16="http://schemas.microsoft.com/office/drawing/2014/main" id="{4D641DBC-069B-89DA-BA3F-A4E29AD903E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30497" y="3381715"/>
            <a:ext cx="1828747" cy="2776987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 b="0"/>
            </a:lvl1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34" name="Text Placeholder 13">
            <a:extLst>
              <a:ext uri="{FF2B5EF4-FFF2-40B4-BE49-F238E27FC236}">
                <a16:creationId xmlns:a16="http://schemas.microsoft.com/office/drawing/2014/main" id="{3C2F1138-54EC-2561-BB9B-0CD08096086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362168" y="3381715"/>
            <a:ext cx="1828747" cy="2776987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 b="0"/>
            </a:lvl1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35" name="Text Placeholder 13">
            <a:extLst>
              <a:ext uri="{FF2B5EF4-FFF2-40B4-BE49-F238E27FC236}">
                <a16:creationId xmlns:a16="http://schemas.microsoft.com/office/drawing/2014/main" id="{A54AC335-E9A0-6805-71F9-FBBC87C68E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542708" y="3381715"/>
            <a:ext cx="1828747" cy="2776987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 b="0"/>
            </a:lvl1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D9C402B-3032-E591-E5F7-D401124BF9A1}"/>
              </a:ext>
            </a:extLst>
          </p:cNvPr>
          <p:cNvSpPr/>
          <p:nvPr userDrawn="1"/>
        </p:nvSpPr>
        <p:spPr>
          <a:xfrm>
            <a:off x="787097" y="1267889"/>
            <a:ext cx="1828747" cy="182874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7931B064-92D5-21F7-E6C8-8CCA217A039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72140" y="1452932"/>
            <a:ext cx="1443539" cy="1443539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to add icon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FAB3306-97F8-3E80-5A0F-5FA948CDA839}"/>
              </a:ext>
            </a:extLst>
          </p:cNvPr>
          <p:cNvSpPr/>
          <p:nvPr userDrawn="1"/>
        </p:nvSpPr>
        <p:spPr>
          <a:xfrm>
            <a:off x="3001531" y="1267889"/>
            <a:ext cx="1828747" cy="182874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9E28EED1-7808-BF71-630B-71C16BCEB8CD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3194135" y="1452932"/>
            <a:ext cx="1443539" cy="1443539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to add icon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9A2592D-F521-F216-3ADA-3DA85A44A1C3}"/>
              </a:ext>
            </a:extLst>
          </p:cNvPr>
          <p:cNvSpPr/>
          <p:nvPr userDrawn="1"/>
        </p:nvSpPr>
        <p:spPr>
          <a:xfrm>
            <a:off x="5130497" y="1267889"/>
            <a:ext cx="1828747" cy="182874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8A1215F8-BFA6-6FC2-CB35-70AE978346F1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5323101" y="1452932"/>
            <a:ext cx="1443539" cy="1443539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to add icon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0C7F748-C9FF-0480-A706-039BFEE1D7E7}"/>
              </a:ext>
            </a:extLst>
          </p:cNvPr>
          <p:cNvSpPr/>
          <p:nvPr userDrawn="1"/>
        </p:nvSpPr>
        <p:spPr>
          <a:xfrm>
            <a:off x="7362168" y="1267889"/>
            <a:ext cx="1828747" cy="182874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1B426451-9C02-DA1C-2A0C-191F4C1D8E8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554772" y="1452932"/>
            <a:ext cx="1443539" cy="1443539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to add icon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237114B-23C7-6E25-2B35-231692198D35}"/>
              </a:ext>
            </a:extLst>
          </p:cNvPr>
          <p:cNvSpPr/>
          <p:nvPr userDrawn="1"/>
        </p:nvSpPr>
        <p:spPr>
          <a:xfrm>
            <a:off x="9545372" y="1267889"/>
            <a:ext cx="1828747" cy="182874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Picture Placeholder 4">
            <a:extLst>
              <a:ext uri="{FF2B5EF4-FFF2-40B4-BE49-F238E27FC236}">
                <a16:creationId xmlns:a16="http://schemas.microsoft.com/office/drawing/2014/main" id="{3928C477-1DC8-6961-15C0-FCBBB6DD4119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9737976" y="1452932"/>
            <a:ext cx="1443539" cy="1443539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to add icon</a:t>
            </a:r>
          </a:p>
        </p:txBody>
      </p:sp>
    </p:spTree>
    <p:extLst>
      <p:ext uri="{BB962C8B-B14F-4D97-AF65-F5344CB8AC3E}">
        <p14:creationId xmlns:p14="http://schemas.microsoft.com/office/powerpoint/2010/main" val="3208614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EF92A-83EB-B09A-17FE-C44A8B478C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EC3338-1980-95D9-AC35-BAE3C94749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F830FF1-18C3-7CEB-C2D0-01F77F201F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98532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xing - longfo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EE0422-76E4-BEC9-3B43-C7AC6DA7CC34}"/>
              </a:ext>
            </a:extLst>
          </p:cNvPr>
          <p:cNvSpPr/>
          <p:nvPr userDrawn="1"/>
        </p:nvSpPr>
        <p:spPr>
          <a:xfrm>
            <a:off x="838200" y="2217217"/>
            <a:ext cx="2556410" cy="34633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8F7519-9391-A17D-93FF-F6F8DBCA0135}"/>
              </a:ext>
            </a:extLst>
          </p:cNvPr>
          <p:cNvSpPr/>
          <p:nvPr userDrawn="1"/>
        </p:nvSpPr>
        <p:spPr>
          <a:xfrm>
            <a:off x="3491263" y="2217217"/>
            <a:ext cx="2556410" cy="346339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E05D51-963F-BCEB-8C07-55403D8328C9}"/>
              </a:ext>
            </a:extLst>
          </p:cNvPr>
          <p:cNvSpPr/>
          <p:nvPr userDrawn="1"/>
        </p:nvSpPr>
        <p:spPr>
          <a:xfrm>
            <a:off x="6144326" y="2217217"/>
            <a:ext cx="2556410" cy="3463391"/>
          </a:xfrm>
          <a:prstGeom prst="rect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B553DFC-D024-A6CC-E479-0A1EAFF44547}"/>
              </a:ext>
            </a:extLst>
          </p:cNvPr>
          <p:cNvSpPr/>
          <p:nvPr userDrawn="1"/>
        </p:nvSpPr>
        <p:spPr>
          <a:xfrm>
            <a:off x="8797389" y="2217217"/>
            <a:ext cx="2556410" cy="3463391"/>
          </a:xfrm>
          <a:prstGeom prst="rect">
            <a:avLst/>
          </a:prstGeom>
          <a:solidFill>
            <a:schemeClr val="accent1">
              <a:lumMod val="20000"/>
              <a:lumOff val="8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9C8DB0B-547B-4A5C-3A12-5725A82881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5363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B66DAE-6C2D-ECEE-FD0C-3CDE4286EA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40755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A124DB0E-F11B-B936-A48D-D6C9716682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93818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A65C67AA-D42D-1E0A-2A1F-E6B36456FE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39212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E19A075-D80B-AB66-4CE1-BE2BE8571F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91263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10FE5915-D2F3-6F8C-3DB7-7F8EF6C865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44326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BECEDE30-E79A-4DEF-92BC-AA97B4F4DB6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97389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171122269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xing 3 - longfo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EE0422-76E4-BEC9-3B43-C7AC6DA7CC34}"/>
              </a:ext>
            </a:extLst>
          </p:cNvPr>
          <p:cNvSpPr/>
          <p:nvPr userDrawn="1"/>
        </p:nvSpPr>
        <p:spPr>
          <a:xfrm>
            <a:off x="838200" y="2217215"/>
            <a:ext cx="3369658" cy="34633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8F7519-9391-A17D-93FF-F6F8DBCA0135}"/>
              </a:ext>
            </a:extLst>
          </p:cNvPr>
          <p:cNvSpPr/>
          <p:nvPr userDrawn="1"/>
        </p:nvSpPr>
        <p:spPr>
          <a:xfrm>
            <a:off x="4411172" y="2217215"/>
            <a:ext cx="3369657" cy="346339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E05D51-963F-BCEB-8C07-55403D8328C9}"/>
              </a:ext>
            </a:extLst>
          </p:cNvPr>
          <p:cNvSpPr/>
          <p:nvPr userDrawn="1"/>
        </p:nvSpPr>
        <p:spPr>
          <a:xfrm>
            <a:off x="7984144" y="2217215"/>
            <a:ext cx="3369657" cy="346339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A124DB0E-F11B-B936-A48D-D6C9716682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71170" y="2395538"/>
            <a:ext cx="3025467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839918"/>
            <a:ext cx="336965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E19A075-D80B-AB66-4CE1-BE2BE8571F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11172" y="1839918"/>
            <a:ext cx="3369656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10FE5915-D2F3-6F8C-3DB7-7F8EF6C865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84141" y="1839918"/>
            <a:ext cx="3369655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AFEAEB91-4017-7C34-69E0-A8EA45069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83266" y="2418761"/>
            <a:ext cx="3025467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29DEDAD4-5A0E-53B9-AD47-45F7DF63AC4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0295" y="2395538"/>
            <a:ext cx="3025467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413009849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xing 2 - longfo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EE0422-76E4-BEC9-3B43-C7AC6DA7CC34}"/>
              </a:ext>
            </a:extLst>
          </p:cNvPr>
          <p:cNvSpPr/>
          <p:nvPr userDrawn="1"/>
        </p:nvSpPr>
        <p:spPr>
          <a:xfrm>
            <a:off x="838200" y="2217215"/>
            <a:ext cx="5157998" cy="34633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8F7519-9391-A17D-93FF-F6F8DBCA0135}"/>
              </a:ext>
            </a:extLst>
          </p:cNvPr>
          <p:cNvSpPr/>
          <p:nvPr userDrawn="1"/>
        </p:nvSpPr>
        <p:spPr>
          <a:xfrm>
            <a:off x="6195801" y="2217214"/>
            <a:ext cx="5157998" cy="346339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839918"/>
            <a:ext cx="515799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E19A075-D80B-AB66-4CE1-BE2BE8571F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95801" y="1838199"/>
            <a:ext cx="515799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AFEAEB91-4017-7C34-69E0-A8EA45069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55422" y="2395538"/>
            <a:ext cx="4826283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29DEDAD4-5A0E-53B9-AD47-45F7DF63AC4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0295" y="2395538"/>
            <a:ext cx="4815970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78747305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F78A6C3-54BF-49EE-FA93-C7BB060A5D7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22038AA0-AAA4-472E-9553-6E94938A20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364" y="4885101"/>
            <a:ext cx="8697358" cy="1325563"/>
          </a:xfrm>
        </p:spPr>
        <p:txBody>
          <a:bodyPr>
            <a:noAutofit/>
          </a:bodyPr>
          <a:lstStyle>
            <a:lvl1pPr>
              <a:defRPr sz="4800"/>
            </a:lvl1pPr>
          </a:lstStyle>
          <a:p>
            <a:r>
              <a:rPr lang="en-US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9878233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-Full Blee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F78A6C3-54BF-49EE-FA93-C7BB060A5D7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085DAF79-8947-04A1-A161-2F3735672067}"/>
              </a:ext>
            </a:extLst>
          </p:cNvPr>
          <p:cNvSpPr txBox="1">
            <a:spLocks/>
          </p:cNvSpPr>
          <p:nvPr userDrawn="1"/>
        </p:nvSpPr>
        <p:spPr>
          <a:xfrm>
            <a:off x="691969" y="858724"/>
            <a:ext cx="4604860" cy="12830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Presentation title here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08E81A22-B641-2199-3B60-554E687F9D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1969" y="2317538"/>
            <a:ext cx="4604860" cy="4657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Your subheadings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3705923-0230-7180-6CF7-0E8BB8CD24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1969" y="5526704"/>
            <a:ext cx="4604860" cy="32999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270AB7C1-C30F-1E72-7D07-187BF608D82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91969" y="5963523"/>
            <a:ext cx="4604860" cy="33430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Section/Team</a:t>
            </a:r>
          </a:p>
        </p:txBody>
      </p:sp>
    </p:spTree>
    <p:extLst>
      <p:ext uri="{BB962C8B-B14F-4D97-AF65-F5344CB8AC3E}">
        <p14:creationId xmlns:p14="http://schemas.microsoft.com/office/powerpoint/2010/main" val="35757582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plain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08E81A22-B641-2199-3B60-554E687F9D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1969" y="2317538"/>
            <a:ext cx="4604860" cy="4657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Your subheadings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3705923-0230-7180-6CF7-0E8BB8CD24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1969" y="5526704"/>
            <a:ext cx="4604860" cy="32999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270AB7C1-C30F-1E72-7D07-187BF608D82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91969" y="5963523"/>
            <a:ext cx="4604860" cy="33430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Section/Team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22038AA0-AAA4-472E-9553-6E94938A20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969" y="848360"/>
            <a:ext cx="4604860" cy="1325563"/>
          </a:xfrm>
        </p:spPr>
        <p:txBody>
          <a:bodyPr>
            <a:noAutofit/>
          </a:bodyPr>
          <a:lstStyle>
            <a:lvl1pPr>
              <a:defRPr sz="4800"/>
            </a:lvl1pPr>
          </a:lstStyle>
          <a:p>
            <a:r>
              <a:rPr lang="en-US"/>
              <a:t>Presentation title here</a:t>
            </a:r>
          </a:p>
        </p:txBody>
      </p:sp>
    </p:spTree>
    <p:extLst>
      <p:ext uri="{BB962C8B-B14F-4D97-AF65-F5344CB8AC3E}">
        <p14:creationId xmlns:p14="http://schemas.microsoft.com/office/powerpoint/2010/main" val="208099277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Full bleed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F78A6C3-54BF-49EE-FA93-C7BB060A5D7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08E81A22-B641-2199-3B60-554E687F9D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1969" y="5270674"/>
            <a:ext cx="4604860" cy="4657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Your subheadings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3705923-0230-7180-6CF7-0E8BB8CD24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1969" y="5967833"/>
            <a:ext cx="4604860" cy="32999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270AB7C1-C30F-1E72-7D07-187BF608D82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35487" y="5963523"/>
            <a:ext cx="4604860" cy="33430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Section/Team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22038AA0-AAA4-472E-9553-6E94938A20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969" y="4130263"/>
            <a:ext cx="7915136" cy="909006"/>
          </a:xfrm>
          <a:solidFill>
            <a:schemeClr val="accent1"/>
          </a:solidFill>
        </p:spPr>
        <p:txBody>
          <a:bodyPr wrap="none" lIns="180000" tIns="251999" rIns="180000" bIns="180000">
            <a:no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 here</a:t>
            </a:r>
          </a:p>
        </p:txBody>
      </p:sp>
    </p:spTree>
    <p:extLst>
      <p:ext uri="{BB962C8B-B14F-4D97-AF65-F5344CB8AC3E}">
        <p14:creationId xmlns:p14="http://schemas.microsoft.com/office/powerpoint/2010/main" val="264609529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EF92A-83EB-B09A-17FE-C44A8B478C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EC3338-1980-95D9-AC35-BAE3C94749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9F07874-8D4F-AEDF-C3E5-C478F89ED4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52473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78512-6D14-7F6F-EF1B-ADC738CBD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D41E1F-921D-11CC-8E4E-4A4B299A48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1715A1C-3940-6F8B-0039-5DF1CAABA0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39997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eet the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11000AC-4E30-F7B5-3EDA-F112065191F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584608"/>
            <a:ext cx="10515600" cy="36512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GB"/>
              <a:t>Body copy</a:t>
            </a:r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0C1C693-D28F-6CF9-1EC5-FDC4E325A0B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38201" y="2155805"/>
            <a:ext cx="1443923" cy="1443922"/>
          </a:xfrm>
          <a:solidFill>
            <a:schemeClr val="accent6"/>
          </a:solidFill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insert picture 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3295E225-34C4-309D-F548-AA60C02D24F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201" y="3759957"/>
            <a:ext cx="1443924" cy="503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/>
              <a:t>Name and role</a:t>
            </a:r>
            <a:endParaRPr lang="en-US"/>
          </a:p>
        </p:txBody>
      </p:sp>
      <p:sp>
        <p:nvSpPr>
          <p:cNvPr id="40" name="Picture Placeholder 9">
            <a:extLst>
              <a:ext uri="{FF2B5EF4-FFF2-40B4-BE49-F238E27FC236}">
                <a16:creationId xmlns:a16="http://schemas.microsoft.com/office/drawing/2014/main" id="{FD60FBB4-9B1E-4197-892F-1889EB08130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38201" y="4424110"/>
            <a:ext cx="1443923" cy="1443922"/>
          </a:xfrm>
          <a:solidFill>
            <a:schemeClr val="accent6"/>
          </a:solidFill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insert picture </a:t>
            </a:r>
          </a:p>
        </p:txBody>
      </p:sp>
      <p:sp>
        <p:nvSpPr>
          <p:cNvPr id="41" name="Text Placeholder 6">
            <a:extLst>
              <a:ext uri="{FF2B5EF4-FFF2-40B4-BE49-F238E27FC236}">
                <a16:creationId xmlns:a16="http://schemas.microsoft.com/office/drawing/2014/main" id="{EB57878C-C1E0-7B68-B626-2AB3C3BF4E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8201" y="6028262"/>
            <a:ext cx="1443924" cy="503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/>
              <a:t>Name and role</a:t>
            </a:r>
            <a:endParaRPr lang="en-US"/>
          </a:p>
        </p:txBody>
      </p:sp>
      <p:sp>
        <p:nvSpPr>
          <p:cNvPr id="42" name="Picture Placeholder 9">
            <a:extLst>
              <a:ext uri="{FF2B5EF4-FFF2-40B4-BE49-F238E27FC236}">
                <a16:creationId xmlns:a16="http://schemas.microsoft.com/office/drawing/2014/main" id="{AC0F9E7A-E19A-F2D9-D570-48D05E74D02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587907" y="2155805"/>
            <a:ext cx="1443923" cy="1443922"/>
          </a:xfrm>
          <a:solidFill>
            <a:schemeClr val="accent6"/>
          </a:solidFill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insert picture </a:t>
            </a:r>
          </a:p>
        </p:txBody>
      </p:sp>
      <p:sp>
        <p:nvSpPr>
          <p:cNvPr id="43" name="Text Placeholder 6">
            <a:extLst>
              <a:ext uri="{FF2B5EF4-FFF2-40B4-BE49-F238E27FC236}">
                <a16:creationId xmlns:a16="http://schemas.microsoft.com/office/drawing/2014/main" id="{20C46FAF-E794-5428-3A5E-362CBD71AA5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587907" y="3759957"/>
            <a:ext cx="1443924" cy="503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/>
              <a:t>Name and role</a:t>
            </a:r>
            <a:endParaRPr lang="en-US"/>
          </a:p>
        </p:txBody>
      </p:sp>
      <p:sp>
        <p:nvSpPr>
          <p:cNvPr id="44" name="Picture Placeholder 9">
            <a:extLst>
              <a:ext uri="{FF2B5EF4-FFF2-40B4-BE49-F238E27FC236}">
                <a16:creationId xmlns:a16="http://schemas.microsoft.com/office/drawing/2014/main" id="{E0E4B6CC-F1B6-499F-EB5F-5A460EA4066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2587907" y="4424110"/>
            <a:ext cx="1443923" cy="1443922"/>
          </a:xfrm>
          <a:solidFill>
            <a:schemeClr val="accent6"/>
          </a:solidFill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insert picture 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962A8F01-EBA3-240E-FB7A-B7A1904C92C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587907" y="6028262"/>
            <a:ext cx="1443924" cy="503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/>
              <a:t>Name and role</a:t>
            </a:r>
            <a:endParaRPr lang="en-US"/>
          </a:p>
        </p:txBody>
      </p:sp>
      <p:sp>
        <p:nvSpPr>
          <p:cNvPr id="46" name="Picture Placeholder 9">
            <a:extLst>
              <a:ext uri="{FF2B5EF4-FFF2-40B4-BE49-F238E27FC236}">
                <a16:creationId xmlns:a16="http://schemas.microsoft.com/office/drawing/2014/main" id="{D857D899-FBA8-A12E-C106-B49D15268897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337612" y="2155805"/>
            <a:ext cx="1443923" cy="1443922"/>
          </a:xfrm>
          <a:solidFill>
            <a:schemeClr val="accent6"/>
          </a:solidFill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insert picture 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0EB8FF3C-69A5-3282-B4E3-54305B2417D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337612" y="3759957"/>
            <a:ext cx="1443924" cy="503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/>
              <a:t>Name and role</a:t>
            </a:r>
            <a:endParaRPr lang="en-US"/>
          </a:p>
        </p:txBody>
      </p:sp>
      <p:sp>
        <p:nvSpPr>
          <p:cNvPr id="48" name="Picture Placeholder 9">
            <a:extLst>
              <a:ext uri="{FF2B5EF4-FFF2-40B4-BE49-F238E27FC236}">
                <a16:creationId xmlns:a16="http://schemas.microsoft.com/office/drawing/2014/main" id="{B51A2235-034E-D55D-E027-FF82E82C638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37612" y="4424110"/>
            <a:ext cx="1443923" cy="1443922"/>
          </a:xfrm>
          <a:solidFill>
            <a:schemeClr val="accent6"/>
          </a:solidFill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insert picture </a:t>
            </a:r>
          </a:p>
        </p:txBody>
      </p:sp>
      <p:sp>
        <p:nvSpPr>
          <p:cNvPr id="49" name="Text Placeholder 6">
            <a:extLst>
              <a:ext uri="{FF2B5EF4-FFF2-40B4-BE49-F238E27FC236}">
                <a16:creationId xmlns:a16="http://schemas.microsoft.com/office/drawing/2014/main" id="{1694BF64-8753-C152-6D4B-578364F1E38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37612" y="6028262"/>
            <a:ext cx="1443924" cy="503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/>
              <a:t>Name and role</a:t>
            </a:r>
            <a:endParaRPr lang="en-US"/>
          </a:p>
        </p:txBody>
      </p:sp>
      <p:sp>
        <p:nvSpPr>
          <p:cNvPr id="50" name="Picture Placeholder 9">
            <a:extLst>
              <a:ext uri="{FF2B5EF4-FFF2-40B4-BE49-F238E27FC236}">
                <a16:creationId xmlns:a16="http://schemas.microsoft.com/office/drawing/2014/main" id="{B0029823-460A-9E20-2236-833D2347D2FE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009705" y="2155805"/>
            <a:ext cx="1443923" cy="1443922"/>
          </a:xfrm>
          <a:solidFill>
            <a:schemeClr val="accent6"/>
          </a:solidFill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insert picture </a:t>
            </a:r>
          </a:p>
        </p:txBody>
      </p:sp>
      <p:sp>
        <p:nvSpPr>
          <p:cNvPr id="51" name="Text Placeholder 6">
            <a:extLst>
              <a:ext uri="{FF2B5EF4-FFF2-40B4-BE49-F238E27FC236}">
                <a16:creationId xmlns:a16="http://schemas.microsoft.com/office/drawing/2014/main" id="{8424E0A0-A2FC-AB8A-F0EF-E694C6E68EC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009705" y="3759957"/>
            <a:ext cx="1443924" cy="503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/>
              <a:t>Name and role</a:t>
            </a:r>
            <a:endParaRPr lang="en-US"/>
          </a:p>
        </p:txBody>
      </p:sp>
      <p:sp>
        <p:nvSpPr>
          <p:cNvPr id="52" name="Picture Placeholder 9">
            <a:extLst>
              <a:ext uri="{FF2B5EF4-FFF2-40B4-BE49-F238E27FC236}">
                <a16:creationId xmlns:a16="http://schemas.microsoft.com/office/drawing/2014/main" id="{C8A9DFDD-D3E6-D789-50B2-2E68864FE48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009705" y="4424110"/>
            <a:ext cx="1443923" cy="1443922"/>
          </a:xfrm>
          <a:solidFill>
            <a:schemeClr val="accent6"/>
          </a:solidFill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insert picture </a:t>
            </a:r>
          </a:p>
        </p:txBody>
      </p:sp>
      <p:sp>
        <p:nvSpPr>
          <p:cNvPr id="53" name="Text Placeholder 6">
            <a:extLst>
              <a:ext uri="{FF2B5EF4-FFF2-40B4-BE49-F238E27FC236}">
                <a16:creationId xmlns:a16="http://schemas.microsoft.com/office/drawing/2014/main" id="{412EC730-B5A2-277F-084B-5EB2AD34C16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09705" y="6028262"/>
            <a:ext cx="1443924" cy="503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/>
              <a:t>Name and role</a:t>
            </a:r>
            <a:endParaRPr lang="en-US"/>
          </a:p>
        </p:txBody>
      </p:sp>
      <p:sp>
        <p:nvSpPr>
          <p:cNvPr id="54" name="Picture Placeholder 9">
            <a:extLst>
              <a:ext uri="{FF2B5EF4-FFF2-40B4-BE49-F238E27FC236}">
                <a16:creationId xmlns:a16="http://schemas.microsoft.com/office/drawing/2014/main" id="{A78CE7D8-4E09-73AE-6E71-FDA9535D8377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7677715" y="2155805"/>
            <a:ext cx="1443923" cy="1443922"/>
          </a:xfrm>
          <a:solidFill>
            <a:schemeClr val="accent6"/>
          </a:solidFill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insert picture </a:t>
            </a:r>
          </a:p>
        </p:txBody>
      </p:sp>
      <p:sp>
        <p:nvSpPr>
          <p:cNvPr id="55" name="Text Placeholder 6">
            <a:extLst>
              <a:ext uri="{FF2B5EF4-FFF2-40B4-BE49-F238E27FC236}">
                <a16:creationId xmlns:a16="http://schemas.microsoft.com/office/drawing/2014/main" id="{816D0682-6DFB-D7E4-0A84-B584CE83400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77715" y="3759957"/>
            <a:ext cx="1443924" cy="503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/>
              <a:t>Name and role</a:t>
            </a:r>
            <a:endParaRPr lang="en-US"/>
          </a:p>
        </p:txBody>
      </p:sp>
      <p:sp>
        <p:nvSpPr>
          <p:cNvPr id="58" name="Picture Placeholder 9">
            <a:extLst>
              <a:ext uri="{FF2B5EF4-FFF2-40B4-BE49-F238E27FC236}">
                <a16:creationId xmlns:a16="http://schemas.microsoft.com/office/drawing/2014/main" id="{012ACF81-1724-0E5C-8E71-512D89418BF1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345724" y="2155805"/>
            <a:ext cx="1443923" cy="1443922"/>
          </a:xfrm>
          <a:solidFill>
            <a:schemeClr val="accent6"/>
          </a:solidFill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insert picture </a:t>
            </a:r>
          </a:p>
        </p:txBody>
      </p:sp>
      <p:sp>
        <p:nvSpPr>
          <p:cNvPr id="59" name="Text Placeholder 6">
            <a:extLst>
              <a:ext uri="{FF2B5EF4-FFF2-40B4-BE49-F238E27FC236}">
                <a16:creationId xmlns:a16="http://schemas.microsoft.com/office/drawing/2014/main" id="{9A2861CA-1AB0-5C20-AAB9-E17AFF57162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345724" y="3759957"/>
            <a:ext cx="1443924" cy="503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/>
              <a:t>Name and role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027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78512-6D14-7F6F-EF1B-ADC738CBD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D41E1F-921D-11CC-8E4E-4A4B299A48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32A8C2A-B683-390C-CF80-A64A9FA9D4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46819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B2B16585-A08C-FB14-19C1-E70C10866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40C6DD67-285D-650B-BC70-3435542B98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0"/>
            <a:ext cx="7008812" cy="68579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9F8449FF-8D87-6A3D-DCFF-A12F67578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7" y="2322871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F2D2780-B08D-56FB-EF53-E8D9C45F63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86514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+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B8F0D851-AF0B-4380-07AC-753A81D5D2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3710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33B7811-8FE4-BB03-E05E-C6942C672BA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721497"/>
            <a:ext cx="10515600" cy="55475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Subheading</a:t>
            </a:r>
            <a:endParaRPr lang="en-US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9D040501-9649-1819-ACF7-6209167EC2B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2556881"/>
            <a:ext cx="10515600" cy="3367666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GB"/>
              <a:t>Body copy</a:t>
            </a: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3F6EEC6-0E2E-3106-BCF1-DBED5FEBB9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67303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xing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EE0422-76E4-BEC9-3B43-C7AC6DA7CC34}"/>
              </a:ext>
            </a:extLst>
          </p:cNvPr>
          <p:cNvSpPr/>
          <p:nvPr userDrawn="1"/>
        </p:nvSpPr>
        <p:spPr>
          <a:xfrm>
            <a:off x="838200" y="2217217"/>
            <a:ext cx="2556410" cy="34633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8F7519-9391-A17D-93FF-F6F8DBCA0135}"/>
              </a:ext>
            </a:extLst>
          </p:cNvPr>
          <p:cNvSpPr/>
          <p:nvPr userDrawn="1"/>
        </p:nvSpPr>
        <p:spPr>
          <a:xfrm>
            <a:off x="3491263" y="2217217"/>
            <a:ext cx="2556410" cy="346339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E05D51-963F-BCEB-8C07-55403D8328C9}"/>
              </a:ext>
            </a:extLst>
          </p:cNvPr>
          <p:cNvSpPr/>
          <p:nvPr userDrawn="1"/>
        </p:nvSpPr>
        <p:spPr>
          <a:xfrm>
            <a:off x="6144326" y="2217217"/>
            <a:ext cx="2556410" cy="346339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B553DFC-D024-A6CC-E479-0A1EAFF44547}"/>
              </a:ext>
            </a:extLst>
          </p:cNvPr>
          <p:cNvSpPr/>
          <p:nvPr userDrawn="1"/>
        </p:nvSpPr>
        <p:spPr>
          <a:xfrm>
            <a:off x="8797389" y="2217217"/>
            <a:ext cx="2556410" cy="34633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9C8DB0B-547B-4A5C-3A12-5725A82881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5363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B66DAE-6C2D-ECEE-FD0C-3CDE4286EA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40755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A124DB0E-F11B-B936-A48D-D6C9716682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93818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A65C67AA-D42D-1E0A-2A1F-E6B36456FE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39212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E19A075-D80B-AB66-4CE1-BE2BE8571F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91263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10FE5915-D2F3-6F8C-3DB7-7F8EF6C865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44326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BECEDE30-E79A-4DEF-92BC-AA97B4F4DB6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97389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350677372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xing -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EE0422-76E4-BEC9-3B43-C7AC6DA7CC34}"/>
              </a:ext>
            </a:extLst>
          </p:cNvPr>
          <p:cNvSpPr/>
          <p:nvPr userDrawn="1"/>
        </p:nvSpPr>
        <p:spPr>
          <a:xfrm>
            <a:off x="838200" y="2217215"/>
            <a:ext cx="3369658" cy="34633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8F7519-9391-A17D-93FF-F6F8DBCA0135}"/>
              </a:ext>
            </a:extLst>
          </p:cNvPr>
          <p:cNvSpPr/>
          <p:nvPr userDrawn="1"/>
        </p:nvSpPr>
        <p:spPr>
          <a:xfrm>
            <a:off x="4411172" y="2217215"/>
            <a:ext cx="3369657" cy="346339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E05D51-963F-BCEB-8C07-55403D8328C9}"/>
              </a:ext>
            </a:extLst>
          </p:cNvPr>
          <p:cNvSpPr/>
          <p:nvPr userDrawn="1"/>
        </p:nvSpPr>
        <p:spPr>
          <a:xfrm>
            <a:off x="7984144" y="2217215"/>
            <a:ext cx="3369657" cy="346339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A124DB0E-F11B-B936-A48D-D6C9716682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71170" y="2395538"/>
            <a:ext cx="3025467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ysClr val="windowText" lastClr="000000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839918"/>
            <a:ext cx="336965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E19A075-D80B-AB66-4CE1-BE2BE8571F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11172" y="1839918"/>
            <a:ext cx="3369656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10FE5915-D2F3-6F8C-3DB7-7F8EF6C865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84141" y="1839918"/>
            <a:ext cx="3369655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AFEAEB91-4017-7C34-69E0-A8EA45069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83266" y="2418761"/>
            <a:ext cx="3025467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ysClr val="windowText" lastClr="000000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29DEDAD4-5A0E-53B9-AD47-45F7DF63AC4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0295" y="2395538"/>
            <a:ext cx="3025467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ysClr val="windowText" lastClr="000000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86119882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xing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EE0422-76E4-BEC9-3B43-C7AC6DA7CC34}"/>
              </a:ext>
            </a:extLst>
          </p:cNvPr>
          <p:cNvSpPr/>
          <p:nvPr userDrawn="1"/>
        </p:nvSpPr>
        <p:spPr>
          <a:xfrm>
            <a:off x="838200" y="2217215"/>
            <a:ext cx="5157998" cy="34633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8F7519-9391-A17D-93FF-F6F8DBCA0135}"/>
              </a:ext>
            </a:extLst>
          </p:cNvPr>
          <p:cNvSpPr/>
          <p:nvPr userDrawn="1"/>
        </p:nvSpPr>
        <p:spPr>
          <a:xfrm>
            <a:off x="6195801" y="2217214"/>
            <a:ext cx="5157998" cy="346339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839918"/>
            <a:ext cx="515799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E19A075-D80B-AB66-4CE1-BE2BE8571F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95801" y="1838199"/>
            <a:ext cx="515799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AFEAEB91-4017-7C34-69E0-A8EA45069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55422" y="2395538"/>
            <a:ext cx="4826283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29DEDAD4-5A0E-53B9-AD47-45F7DF63AC4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0295" y="2395538"/>
            <a:ext cx="4815970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214169375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oxing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EE0422-76E4-BEC9-3B43-C7AC6DA7CC34}"/>
              </a:ext>
            </a:extLst>
          </p:cNvPr>
          <p:cNvSpPr/>
          <p:nvPr userDrawn="1"/>
        </p:nvSpPr>
        <p:spPr>
          <a:xfrm>
            <a:off x="838200" y="2217217"/>
            <a:ext cx="2556410" cy="346339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8F7519-9391-A17D-93FF-F6F8DBCA0135}"/>
              </a:ext>
            </a:extLst>
          </p:cNvPr>
          <p:cNvSpPr/>
          <p:nvPr userDrawn="1"/>
        </p:nvSpPr>
        <p:spPr>
          <a:xfrm>
            <a:off x="3491263" y="2217217"/>
            <a:ext cx="2556410" cy="346339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E05D51-963F-BCEB-8C07-55403D8328C9}"/>
              </a:ext>
            </a:extLst>
          </p:cNvPr>
          <p:cNvSpPr/>
          <p:nvPr userDrawn="1"/>
        </p:nvSpPr>
        <p:spPr>
          <a:xfrm>
            <a:off x="6144326" y="2217217"/>
            <a:ext cx="2556410" cy="346339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B553DFC-D024-A6CC-E479-0A1EAFF44547}"/>
              </a:ext>
            </a:extLst>
          </p:cNvPr>
          <p:cNvSpPr/>
          <p:nvPr userDrawn="1"/>
        </p:nvSpPr>
        <p:spPr>
          <a:xfrm>
            <a:off x="8797389" y="2217217"/>
            <a:ext cx="2556410" cy="346339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9C8DB0B-547B-4A5C-3A12-5725A82881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5363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B66DAE-6C2D-ECEE-FD0C-3CDE4286EA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40755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A124DB0E-F11B-B936-A48D-D6C9716682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93818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A65C67AA-D42D-1E0A-2A1F-E6B36456FE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39212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E19A075-D80B-AB66-4CE1-BE2BE8571F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91263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10FE5915-D2F3-6F8C-3DB7-7F8EF6C865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44326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BECEDE30-E79A-4DEF-92BC-AA97B4F4DB6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97389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334853676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oxing -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EE0422-76E4-BEC9-3B43-C7AC6DA7CC34}"/>
              </a:ext>
            </a:extLst>
          </p:cNvPr>
          <p:cNvSpPr/>
          <p:nvPr userDrawn="1"/>
        </p:nvSpPr>
        <p:spPr>
          <a:xfrm>
            <a:off x="838200" y="2217215"/>
            <a:ext cx="3369658" cy="346339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8F7519-9391-A17D-93FF-F6F8DBCA0135}"/>
              </a:ext>
            </a:extLst>
          </p:cNvPr>
          <p:cNvSpPr/>
          <p:nvPr userDrawn="1"/>
        </p:nvSpPr>
        <p:spPr>
          <a:xfrm>
            <a:off x="4411172" y="2217215"/>
            <a:ext cx="3369657" cy="346339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E05D51-963F-BCEB-8C07-55403D8328C9}"/>
              </a:ext>
            </a:extLst>
          </p:cNvPr>
          <p:cNvSpPr/>
          <p:nvPr userDrawn="1"/>
        </p:nvSpPr>
        <p:spPr>
          <a:xfrm>
            <a:off x="7984144" y="2217215"/>
            <a:ext cx="3369657" cy="346339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A124DB0E-F11B-B936-A48D-D6C9716682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71170" y="2395538"/>
            <a:ext cx="3025467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839918"/>
            <a:ext cx="336965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E19A075-D80B-AB66-4CE1-BE2BE8571F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11172" y="1839918"/>
            <a:ext cx="3369656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10FE5915-D2F3-6F8C-3DB7-7F8EF6C865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84141" y="1839918"/>
            <a:ext cx="3369655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AFEAEB91-4017-7C34-69E0-A8EA45069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83266" y="2418761"/>
            <a:ext cx="3025467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29DEDAD4-5A0E-53B9-AD47-45F7DF63AC4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0295" y="2395538"/>
            <a:ext cx="3025467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152190618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oxing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EE0422-76E4-BEC9-3B43-C7AC6DA7CC34}"/>
              </a:ext>
            </a:extLst>
          </p:cNvPr>
          <p:cNvSpPr/>
          <p:nvPr userDrawn="1"/>
        </p:nvSpPr>
        <p:spPr>
          <a:xfrm>
            <a:off x="838200" y="2217215"/>
            <a:ext cx="5157998" cy="346339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8F7519-9391-A17D-93FF-F6F8DBCA0135}"/>
              </a:ext>
            </a:extLst>
          </p:cNvPr>
          <p:cNvSpPr/>
          <p:nvPr userDrawn="1"/>
        </p:nvSpPr>
        <p:spPr>
          <a:xfrm>
            <a:off x="6195801" y="2217214"/>
            <a:ext cx="5157998" cy="346339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839918"/>
            <a:ext cx="515799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E19A075-D80B-AB66-4CE1-BE2BE8571F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95801" y="1838199"/>
            <a:ext cx="515799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AFEAEB91-4017-7C34-69E0-A8EA45069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55422" y="2395538"/>
            <a:ext cx="4826283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29DEDAD4-5A0E-53B9-AD47-45F7DF63AC4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0295" y="2395538"/>
            <a:ext cx="4815970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224168080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s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9C8DB0B-547B-4A5C-3A12-5725A82881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B66DAE-6C2D-ECEE-FD0C-3CDE4286EA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5306" y="2416712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A124DB0E-F11B-B936-A48D-D6C9716682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4872" y="2417844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A65C67AA-D42D-1E0A-2A1F-E6B36456FE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18135" y="2443705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897793"/>
            <a:ext cx="2257423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E19A075-D80B-AB66-4CE1-BE2BE8571F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74609" y="1897793"/>
            <a:ext cx="2256889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10FE5915-D2F3-6F8C-3DB7-7F8EF6C865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4872" y="1897793"/>
            <a:ext cx="2257423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BECEDE30-E79A-4DEF-92BC-AA97B4F4DB6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118832" y="1897793"/>
            <a:ext cx="2269979" cy="3651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8F54397-4FD4-60AA-2723-27D999CE128D}"/>
              </a:ext>
            </a:extLst>
          </p:cNvPr>
          <p:cNvCxnSpPr/>
          <p:nvPr userDrawn="1"/>
        </p:nvCxnSpPr>
        <p:spPr>
          <a:xfrm flipV="1">
            <a:off x="3336437" y="1849939"/>
            <a:ext cx="0" cy="370053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43CD652-B39E-0812-0C71-A428C3514055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1849939"/>
            <a:ext cx="0" cy="370053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53AC951-8856-C746-DA8C-4DBCB06E16E2}"/>
              </a:ext>
            </a:extLst>
          </p:cNvPr>
          <p:cNvCxnSpPr>
            <a:cxnSpLocks/>
          </p:cNvCxnSpPr>
          <p:nvPr userDrawn="1"/>
        </p:nvCxnSpPr>
        <p:spPr>
          <a:xfrm flipV="1">
            <a:off x="8855564" y="1849939"/>
            <a:ext cx="0" cy="370053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1471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+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F0FCD047-FB84-EE19-CC72-277005428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70668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s -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B66DAE-6C2D-ECEE-FD0C-3CDE4286EA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28100" y="2472832"/>
            <a:ext cx="3096253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E19A075-D80B-AB66-4CE1-BE2BE8571F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28835" y="1927145"/>
            <a:ext cx="309551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8F54397-4FD4-60AA-2723-27D999CE128D}"/>
              </a:ext>
            </a:extLst>
          </p:cNvPr>
          <p:cNvCxnSpPr>
            <a:cxnSpLocks/>
          </p:cNvCxnSpPr>
          <p:nvPr userDrawn="1"/>
        </p:nvCxnSpPr>
        <p:spPr>
          <a:xfrm flipV="1">
            <a:off x="4271059" y="1894906"/>
            <a:ext cx="0" cy="370053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53AC951-8856-C746-DA8C-4DBCB06E16E2}"/>
              </a:ext>
            </a:extLst>
          </p:cNvPr>
          <p:cNvCxnSpPr>
            <a:cxnSpLocks/>
          </p:cNvCxnSpPr>
          <p:nvPr userDrawn="1"/>
        </p:nvCxnSpPr>
        <p:spPr>
          <a:xfrm flipV="1">
            <a:off x="8053982" y="1894906"/>
            <a:ext cx="0" cy="370053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74B49A2A-386F-52C0-92B3-47C8BD60F5F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1744" y="2472832"/>
            <a:ext cx="3096253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A8B8220A-ABC9-3765-042A-E873A3AC1D2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1047" y="1927145"/>
            <a:ext cx="309551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D62CC2A3-7A55-AFB0-5450-2DED39F5DBA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64455" y="2472832"/>
            <a:ext cx="3096253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94E1A021-5946-DBAC-A79F-528C57139B5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364455" y="1927145"/>
            <a:ext cx="309551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228918373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s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53AC951-8856-C746-DA8C-4DBCB06E16E2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1894906"/>
            <a:ext cx="0" cy="370053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74B49A2A-386F-52C0-92B3-47C8BD60F5F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1744" y="2472832"/>
            <a:ext cx="4814574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A8B8220A-ABC9-3765-042A-E873A3AC1D2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1046" y="1927145"/>
            <a:ext cx="4813431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A6F51E86-9EF5-6D40-D033-2FF0F7B5491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39225" y="2472832"/>
            <a:ext cx="4814574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FEE0DFF3-700B-CF3F-6547-C9D3E2F8508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38527" y="1927145"/>
            <a:ext cx="4813431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393784114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-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9">
            <a:extLst>
              <a:ext uri="{FF2B5EF4-FFF2-40B4-BE49-F238E27FC236}">
                <a16:creationId xmlns:a16="http://schemas.microsoft.com/office/drawing/2014/main" id="{60810003-8CD4-92FE-DB9F-3D5A52CC005F}"/>
              </a:ext>
            </a:extLst>
          </p:cNvPr>
          <p:cNvSpPr/>
          <p:nvPr userDrawn="1"/>
        </p:nvSpPr>
        <p:spPr>
          <a:xfrm>
            <a:off x="0" y="879"/>
            <a:ext cx="3380510" cy="6856242"/>
          </a:xfrm>
          <a:custGeom>
            <a:avLst/>
            <a:gdLst>
              <a:gd name="connsiteX0" fmla="*/ 0 w 3380510"/>
              <a:gd name="connsiteY0" fmla="*/ 0 h 6856242"/>
              <a:gd name="connsiteX1" fmla="*/ 141107 w 3380510"/>
              <a:gd name="connsiteY1" fmla="*/ 3583 h 6856242"/>
              <a:gd name="connsiteX2" fmla="*/ 3380510 w 3380510"/>
              <a:gd name="connsiteY2" fmla="*/ 3428121 h 6856242"/>
              <a:gd name="connsiteX3" fmla="*/ 141107 w 3380510"/>
              <a:gd name="connsiteY3" fmla="*/ 6852659 h 6856242"/>
              <a:gd name="connsiteX4" fmla="*/ 0 w 3380510"/>
              <a:gd name="connsiteY4" fmla="*/ 6856242 h 6856242"/>
              <a:gd name="connsiteX5" fmla="*/ 0 w 3380510"/>
              <a:gd name="connsiteY5" fmla="*/ 0 h 685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0510" h="6856242">
                <a:moveTo>
                  <a:pt x="0" y="0"/>
                </a:moveTo>
                <a:lnTo>
                  <a:pt x="141107" y="3583"/>
                </a:lnTo>
                <a:cubicBezTo>
                  <a:pt x="1945567" y="95422"/>
                  <a:pt x="3380510" y="1593518"/>
                  <a:pt x="3380510" y="3428121"/>
                </a:cubicBezTo>
                <a:cubicBezTo>
                  <a:pt x="3380510" y="5262724"/>
                  <a:pt x="1945567" y="6760820"/>
                  <a:pt x="141107" y="6852659"/>
                </a:cubicBezTo>
                <a:lnTo>
                  <a:pt x="0" y="6856242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Slide Number Placeholder 5">
            <a:extLst>
              <a:ext uri="{FF2B5EF4-FFF2-40B4-BE49-F238E27FC236}">
                <a16:creationId xmlns:a16="http://schemas.microsoft.com/office/drawing/2014/main" id="{D25A726B-CDE4-D05F-F95B-2B0343E284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BE0ED48-F9C6-F4F5-E109-A52165BDF39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16214" y="2369705"/>
            <a:ext cx="2424113" cy="2424113"/>
          </a:xfrm>
        </p:spPr>
        <p:txBody>
          <a:bodyPr anchor="ctr" anchorCtr="0"/>
          <a:lstStyle/>
          <a:p>
            <a:r>
              <a:rPr lang="en-US"/>
              <a:t>Insert icon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B6C662E-BAA9-B086-C17C-E0693CFAD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6436" y="2720434"/>
            <a:ext cx="7557363" cy="1722654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45236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9">
            <a:extLst>
              <a:ext uri="{FF2B5EF4-FFF2-40B4-BE49-F238E27FC236}">
                <a16:creationId xmlns:a16="http://schemas.microsoft.com/office/drawing/2014/main" id="{60810003-8CD4-92FE-DB9F-3D5A52CC005F}"/>
              </a:ext>
            </a:extLst>
          </p:cNvPr>
          <p:cNvSpPr/>
          <p:nvPr userDrawn="1"/>
        </p:nvSpPr>
        <p:spPr>
          <a:xfrm>
            <a:off x="0" y="879"/>
            <a:ext cx="3380510" cy="6856242"/>
          </a:xfrm>
          <a:custGeom>
            <a:avLst/>
            <a:gdLst>
              <a:gd name="connsiteX0" fmla="*/ 0 w 3380510"/>
              <a:gd name="connsiteY0" fmla="*/ 0 h 6856242"/>
              <a:gd name="connsiteX1" fmla="*/ 141107 w 3380510"/>
              <a:gd name="connsiteY1" fmla="*/ 3583 h 6856242"/>
              <a:gd name="connsiteX2" fmla="*/ 3380510 w 3380510"/>
              <a:gd name="connsiteY2" fmla="*/ 3428121 h 6856242"/>
              <a:gd name="connsiteX3" fmla="*/ 141107 w 3380510"/>
              <a:gd name="connsiteY3" fmla="*/ 6852659 h 6856242"/>
              <a:gd name="connsiteX4" fmla="*/ 0 w 3380510"/>
              <a:gd name="connsiteY4" fmla="*/ 6856242 h 6856242"/>
              <a:gd name="connsiteX5" fmla="*/ 0 w 3380510"/>
              <a:gd name="connsiteY5" fmla="*/ 0 h 685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0510" h="6856242">
                <a:moveTo>
                  <a:pt x="0" y="0"/>
                </a:moveTo>
                <a:lnTo>
                  <a:pt x="141107" y="3583"/>
                </a:lnTo>
                <a:cubicBezTo>
                  <a:pt x="1945567" y="95422"/>
                  <a:pt x="3380510" y="1593518"/>
                  <a:pt x="3380510" y="3428121"/>
                </a:cubicBezTo>
                <a:cubicBezTo>
                  <a:pt x="3380510" y="5262724"/>
                  <a:pt x="1945567" y="6760820"/>
                  <a:pt x="141107" y="6852659"/>
                </a:cubicBezTo>
                <a:lnTo>
                  <a:pt x="0" y="6856242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Slide Number Placeholder 5">
            <a:extLst>
              <a:ext uri="{FF2B5EF4-FFF2-40B4-BE49-F238E27FC236}">
                <a16:creationId xmlns:a16="http://schemas.microsoft.com/office/drawing/2014/main" id="{D25A726B-CDE4-D05F-F95B-2B0343E284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BE0ED48-F9C6-F4F5-E109-A52165BDF39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16214" y="2369705"/>
            <a:ext cx="2424113" cy="2424113"/>
          </a:xfrm>
        </p:spPr>
        <p:txBody>
          <a:bodyPr anchor="ctr" anchorCtr="0"/>
          <a:lstStyle/>
          <a:p>
            <a:r>
              <a:rPr lang="en-US"/>
              <a:t>Insert icon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B0C09E3-4326-8B6B-4FDA-2D87991AB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6436" y="2720434"/>
            <a:ext cx="7557363" cy="1722654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15808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EA7F7435-7E59-F166-C69F-8C9A3F6E8A4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60810003-8CD4-92FE-DB9F-3D5A52CC005F}"/>
              </a:ext>
            </a:extLst>
          </p:cNvPr>
          <p:cNvSpPr/>
          <p:nvPr userDrawn="1"/>
        </p:nvSpPr>
        <p:spPr>
          <a:xfrm>
            <a:off x="0" y="1758"/>
            <a:ext cx="3380510" cy="6856242"/>
          </a:xfrm>
          <a:custGeom>
            <a:avLst/>
            <a:gdLst>
              <a:gd name="connsiteX0" fmla="*/ 0 w 3380510"/>
              <a:gd name="connsiteY0" fmla="*/ 0 h 6856242"/>
              <a:gd name="connsiteX1" fmla="*/ 141107 w 3380510"/>
              <a:gd name="connsiteY1" fmla="*/ 3583 h 6856242"/>
              <a:gd name="connsiteX2" fmla="*/ 3380510 w 3380510"/>
              <a:gd name="connsiteY2" fmla="*/ 3428121 h 6856242"/>
              <a:gd name="connsiteX3" fmla="*/ 141107 w 3380510"/>
              <a:gd name="connsiteY3" fmla="*/ 6852659 h 6856242"/>
              <a:gd name="connsiteX4" fmla="*/ 0 w 3380510"/>
              <a:gd name="connsiteY4" fmla="*/ 6856242 h 6856242"/>
              <a:gd name="connsiteX5" fmla="*/ 0 w 3380510"/>
              <a:gd name="connsiteY5" fmla="*/ 0 h 685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0510" h="6856242">
                <a:moveTo>
                  <a:pt x="0" y="0"/>
                </a:moveTo>
                <a:lnTo>
                  <a:pt x="141107" y="3583"/>
                </a:lnTo>
                <a:cubicBezTo>
                  <a:pt x="1945567" y="95422"/>
                  <a:pt x="3380510" y="1593518"/>
                  <a:pt x="3380510" y="3428121"/>
                </a:cubicBezTo>
                <a:cubicBezTo>
                  <a:pt x="3380510" y="5262724"/>
                  <a:pt x="1945567" y="6760820"/>
                  <a:pt x="141107" y="6852659"/>
                </a:cubicBezTo>
                <a:lnTo>
                  <a:pt x="0" y="6856242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Slide Number Placeholder 5">
            <a:extLst>
              <a:ext uri="{FF2B5EF4-FFF2-40B4-BE49-F238E27FC236}">
                <a16:creationId xmlns:a16="http://schemas.microsoft.com/office/drawing/2014/main" id="{D25A726B-CDE4-D05F-F95B-2B0343E284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947D8D-C898-4D85-6108-4289374B5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309" y="3069118"/>
            <a:ext cx="2417550" cy="1473386"/>
          </a:xfrm>
        </p:spPr>
        <p:txBody>
          <a:bodyPr>
            <a:noAutofit/>
          </a:bodyPr>
          <a:lstStyle>
            <a:lvl1pPr>
              <a:defRPr sz="2800">
                <a:solidFill>
                  <a:schemeClr val="bg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D90A4F6-A001-8B02-6D2D-D386C180B688}"/>
              </a:ext>
            </a:extLst>
          </p:cNvPr>
          <p:cNvSpPr txBox="1">
            <a:spLocks/>
          </p:cNvSpPr>
          <p:nvPr userDrawn="1"/>
        </p:nvSpPr>
        <p:spPr>
          <a:xfrm>
            <a:off x="404309" y="2259409"/>
            <a:ext cx="2417550" cy="8097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>
                <a:latin typeface="+mn-lt"/>
              </a:rPr>
              <a:t>Section 1</a:t>
            </a:r>
            <a:endParaRPr 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5722611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vider slide - image -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EA7F7435-7E59-F166-C69F-8C9A3F6E8A4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60810003-8CD4-92FE-DB9F-3D5A52CC005F}"/>
              </a:ext>
            </a:extLst>
          </p:cNvPr>
          <p:cNvSpPr/>
          <p:nvPr userDrawn="1"/>
        </p:nvSpPr>
        <p:spPr>
          <a:xfrm>
            <a:off x="0" y="1758"/>
            <a:ext cx="3380510" cy="6856242"/>
          </a:xfrm>
          <a:custGeom>
            <a:avLst/>
            <a:gdLst>
              <a:gd name="connsiteX0" fmla="*/ 0 w 3380510"/>
              <a:gd name="connsiteY0" fmla="*/ 0 h 6856242"/>
              <a:gd name="connsiteX1" fmla="*/ 141107 w 3380510"/>
              <a:gd name="connsiteY1" fmla="*/ 3583 h 6856242"/>
              <a:gd name="connsiteX2" fmla="*/ 3380510 w 3380510"/>
              <a:gd name="connsiteY2" fmla="*/ 3428121 h 6856242"/>
              <a:gd name="connsiteX3" fmla="*/ 141107 w 3380510"/>
              <a:gd name="connsiteY3" fmla="*/ 6852659 h 6856242"/>
              <a:gd name="connsiteX4" fmla="*/ 0 w 3380510"/>
              <a:gd name="connsiteY4" fmla="*/ 6856242 h 6856242"/>
              <a:gd name="connsiteX5" fmla="*/ 0 w 3380510"/>
              <a:gd name="connsiteY5" fmla="*/ 0 h 685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0510" h="6856242">
                <a:moveTo>
                  <a:pt x="0" y="0"/>
                </a:moveTo>
                <a:lnTo>
                  <a:pt x="141107" y="3583"/>
                </a:lnTo>
                <a:cubicBezTo>
                  <a:pt x="1945567" y="95422"/>
                  <a:pt x="3380510" y="1593518"/>
                  <a:pt x="3380510" y="3428121"/>
                </a:cubicBezTo>
                <a:cubicBezTo>
                  <a:pt x="3380510" y="5262724"/>
                  <a:pt x="1945567" y="6760820"/>
                  <a:pt x="141107" y="6852659"/>
                </a:cubicBezTo>
                <a:lnTo>
                  <a:pt x="0" y="6856242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Slide Number Placeholder 5">
            <a:extLst>
              <a:ext uri="{FF2B5EF4-FFF2-40B4-BE49-F238E27FC236}">
                <a16:creationId xmlns:a16="http://schemas.microsoft.com/office/drawing/2014/main" id="{D25A726B-CDE4-D05F-F95B-2B0343E284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947D8D-C898-4D85-6108-4289374B5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309" y="3069118"/>
            <a:ext cx="2417550" cy="1473386"/>
          </a:xfrm>
        </p:spPr>
        <p:txBody>
          <a:bodyPr>
            <a:noAutofit/>
          </a:bodyPr>
          <a:lstStyle>
            <a:lvl1pPr>
              <a:defRPr sz="2800">
                <a:solidFill>
                  <a:schemeClr val="bg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D90A4F6-A001-8B02-6D2D-D386C180B688}"/>
              </a:ext>
            </a:extLst>
          </p:cNvPr>
          <p:cNvSpPr txBox="1">
            <a:spLocks/>
          </p:cNvSpPr>
          <p:nvPr userDrawn="1"/>
        </p:nvSpPr>
        <p:spPr>
          <a:xfrm>
            <a:off x="404309" y="2259409"/>
            <a:ext cx="2417550" cy="8097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>
                <a:latin typeface="+mn-lt"/>
              </a:rPr>
              <a:t>Section 1</a:t>
            </a:r>
            <a:endParaRPr 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5492352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9D040501-9649-1819-ACF7-6209167EC2B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7331" y="2074986"/>
            <a:ext cx="10515600" cy="179363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3800">
                <a:solidFill>
                  <a:schemeClr val="accent1"/>
                </a:solidFill>
                <a:latin typeface="Aleo" pitchFamily="2" charset="77"/>
              </a:defRPr>
            </a:lvl1pPr>
          </a:lstStyle>
          <a:p>
            <a:pPr lvl="0"/>
            <a:r>
              <a:rPr lang="en-GB"/>
              <a:t>“Please use this slide for a quote that fits with the presentation storyline. Or for a statement that you want to highlight and emphasise.”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CED48A-3EB0-5809-6471-1EBC4998DD7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7575" y="4079875"/>
            <a:ext cx="4727575" cy="30748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GB"/>
              <a:t>- Name</a:t>
            </a:r>
            <a:endParaRPr lang="en-US"/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11BAFD6F-B40A-179F-5397-271B0A9B85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76980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20907B6-AF25-77D5-4AB7-27F72ECC01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9D040501-9649-1819-ACF7-6209167EC2B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3651" y="1943212"/>
            <a:ext cx="10350148" cy="275611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54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GB"/>
              <a:t>Please use this slide for a statement you want to highlight and emphasise.</a:t>
            </a:r>
          </a:p>
        </p:txBody>
      </p:sp>
    </p:spTree>
    <p:extLst>
      <p:ext uri="{BB962C8B-B14F-4D97-AF65-F5344CB8AC3E}">
        <p14:creationId xmlns:p14="http://schemas.microsoft.com/office/powerpoint/2010/main" val="378405187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EFA24-D686-1A8C-881F-7D0FB9771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C01642-F706-8428-F87D-90F7387457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155412-821E-74A6-E893-26A9D21924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5C93D61-E0F7-B4AC-B613-04781C31E8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50728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14169-D0D1-CB2A-F44E-6AB858921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FB044C-CFE8-96B3-2C68-D30E03EFD3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21CE6F-DFBB-69DD-2DE5-206E0DC5F1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F3E893-8CC6-B568-BE07-C8F8B25761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AD9C9C-B0E8-2E0F-2B9D-7B17F780AD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166AE24-8371-1746-1E3A-B724B094068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413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eet the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11000AC-4E30-F7B5-3EDA-F112065191F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584608"/>
            <a:ext cx="10515600" cy="36512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GB"/>
              <a:t>Body copy</a:t>
            </a:r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0C1C693-D28F-6CF9-1EC5-FDC4E325A0B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38201" y="2155805"/>
            <a:ext cx="1443923" cy="1443922"/>
          </a:xfrm>
          <a:solidFill>
            <a:schemeClr val="tx2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en-US"/>
              <a:t>Click icon to insert picture 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3295E225-34C4-309D-F548-AA60C02D24F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201" y="3759957"/>
            <a:ext cx="1443924" cy="503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/>
              <a:t>Name and role</a:t>
            </a:r>
            <a:endParaRPr lang="en-US"/>
          </a:p>
        </p:txBody>
      </p:sp>
      <p:sp>
        <p:nvSpPr>
          <p:cNvPr id="40" name="Picture Placeholder 9">
            <a:extLst>
              <a:ext uri="{FF2B5EF4-FFF2-40B4-BE49-F238E27FC236}">
                <a16:creationId xmlns:a16="http://schemas.microsoft.com/office/drawing/2014/main" id="{FD60FBB4-9B1E-4197-892F-1889EB08130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38201" y="4424110"/>
            <a:ext cx="1443923" cy="1443922"/>
          </a:xfrm>
          <a:solidFill>
            <a:schemeClr val="tx2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en-US"/>
              <a:t>Click icon to insert picture </a:t>
            </a:r>
          </a:p>
        </p:txBody>
      </p:sp>
      <p:sp>
        <p:nvSpPr>
          <p:cNvPr id="41" name="Text Placeholder 6">
            <a:extLst>
              <a:ext uri="{FF2B5EF4-FFF2-40B4-BE49-F238E27FC236}">
                <a16:creationId xmlns:a16="http://schemas.microsoft.com/office/drawing/2014/main" id="{EB57878C-C1E0-7B68-B626-2AB3C3BF4E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8201" y="6028262"/>
            <a:ext cx="1443924" cy="503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/>
              <a:t>Name and role</a:t>
            </a:r>
            <a:endParaRPr lang="en-US"/>
          </a:p>
        </p:txBody>
      </p:sp>
      <p:sp>
        <p:nvSpPr>
          <p:cNvPr id="42" name="Picture Placeholder 9">
            <a:extLst>
              <a:ext uri="{FF2B5EF4-FFF2-40B4-BE49-F238E27FC236}">
                <a16:creationId xmlns:a16="http://schemas.microsoft.com/office/drawing/2014/main" id="{AC0F9E7A-E19A-F2D9-D570-48D05E74D02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587907" y="2155805"/>
            <a:ext cx="1443923" cy="1443922"/>
          </a:xfrm>
          <a:solidFill>
            <a:schemeClr val="tx2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en-US"/>
              <a:t>Click icon to insert picture </a:t>
            </a:r>
          </a:p>
        </p:txBody>
      </p:sp>
      <p:sp>
        <p:nvSpPr>
          <p:cNvPr id="43" name="Text Placeholder 6">
            <a:extLst>
              <a:ext uri="{FF2B5EF4-FFF2-40B4-BE49-F238E27FC236}">
                <a16:creationId xmlns:a16="http://schemas.microsoft.com/office/drawing/2014/main" id="{20C46FAF-E794-5428-3A5E-362CBD71AA5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587907" y="3759957"/>
            <a:ext cx="1443924" cy="503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/>
              <a:t>Name and role</a:t>
            </a:r>
            <a:endParaRPr lang="en-US"/>
          </a:p>
        </p:txBody>
      </p:sp>
      <p:sp>
        <p:nvSpPr>
          <p:cNvPr id="44" name="Picture Placeholder 9">
            <a:extLst>
              <a:ext uri="{FF2B5EF4-FFF2-40B4-BE49-F238E27FC236}">
                <a16:creationId xmlns:a16="http://schemas.microsoft.com/office/drawing/2014/main" id="{E0E4B6CC-F1B6-499F-EB5F-5A460EA4066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2587907" y="4424110"/>
            <a:ext cx="1443923" cy="1443922"/>
          </a:xfrm>
          <a:solidFill>
            <a:schemeClr val="tx2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en-US"/>
              <a:t>Click icon to insert picture 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962A8F01-EBA3-240E-FB7A-B7A1904C92C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587907" y="6028262"/>
            <a:ext cx="1443924" cy="503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/>
              <a:t>Name and role</a:t>
            </a:r>
            <a:endParaRPr lang="en-US"/>
          </a:p>
        </p:txBody>
      </p:sp>
      <p:sp>
        <p:nvSpPr>
          <p:cNvPr id="46" name="Picture Placeholder 9">
            <a:extLst>
              <a:ext uri="{FF2B5EF4-FFF2-40B4-BE49-F238E27FC236}">
                <a16:creationId xmlns:a16="http://schemas.microsoft.com/office/drawing/2014/main" id="{D857D899-FBA8-A12E-C106-B49D15268897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337612" y="2155805"/>
            <a:ext cx="1443923" cy="1443922"/>
          </a:xfrm>
          <a:solidFill>
            <a:schemeClr val="tx2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en-US"/>
              <a:t>Click icon to insert picture 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0EB8FF3C-69A5-3282-B4E3-54305B2417D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337612" y="3759957"/>
            <a:ext cx="1443924" cy="503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/>
              <a:t>Name and role</a:t>
            </a:r>
            <a:endParaRPr lang="en-US"/>
          </a:p>
        </p:txBody>
      </p:sp>
      <p:sp>
        <p:nvSpPr>
          <p:cNvPr id="48" name="Picture Placeholder 9">
            <a:extLst>
              <a:ext uri="{FF2B5EF4-FFF2-40B4-BE49-F238E27FC236}">
                <a16:creationId xmlns:a16="http://schemas.microsoft.com/office/drawing/2014/main" id="{B51A2235-034E-D55D-E027-FF82E82C638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37612" y="4424110"/>
            <a:ext cx="1443923" cy="1443922"/>
          </a:xfrm>
          <a:solidFill>
            <a:schemeClr val="tx2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en-US"/>
              <a:t>Click icon to insert picture </a:t>
            </a:r>
          </a:p>
        </p:txBody>
      </p:sp>
      <p:sp>
        <p:nvSpPr>
          <p:cNvPr id="49" name="Text Placeholder 6">
            <a:extLst>
              <a:ext uri="{FF2B5EF4-FFF2-40B4-BE49-F238E27FC236}">
                <a16:creationId xmlns:a16="http://schemas.microsoft.com/office/drawing/2014/main" id="{1694BF64-8753-C152-6D4B-578364F1E38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37612" y="6028262"/>
            <a:ext cx="1443924" cy="503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/>
              <a:t>Name and role</a:t>
            </a:r>
            <a:endParaRPr lang="en-US"/>
          </a:p>
        </p:txBody>
      </p:sp>
      <p:sp>
        <p:nvSpPr>
          <p:cNvPr id="50" name="Picture Placeholder 9">
            <a:extLst>
              <a:ext uri="{FF2B5EF4-FFF2-40B4-BE49-F238E27FC236}">
                <a16:creationId xmlns:a16="http://schemas.microsoft.com/office/drawing/2014/main" id="{B0029823-460A-9E20-2236-833D2347D2FE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009705" y="2155805"/>
            <a:ext cx="1443923" cy="1443922"/>
          </a:xfrm>
          <a:solidFill>
            <a:schemeClr val="tx2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en-US"/>
              <a:t>Click icon to insert picture </a:t>
            </a:r>
          </a:p>
        </p:txBody>
      </p:sp>
      <p:sp>
        <p:nvSpPr>
          <p:cNvPr id="51" name="Text Placeholder 6">
            <a:extLst>
              <a:ext uri="{FF2B5EF4-FFF2-40B4-BE49-F238E27FC236}">
                <a16:creationId xmlns:a16="http://schemas.microsoft.com/office/drawing/2014/main" id="{8424E0A0-A2FC-AB8A-F0EF-E694C6E68EC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009705" y="3759957"/>
            <a:ext cx="1443924" cy="503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/>
              <a:t>Name and role</a:t>
            </a:r>
            <a:endParaRPr lang="en-US"/>
          </a:p>
        </p:txBody>
      </p:sp>
      <p:sp>
        <p:nvSpPr>
          <p:cNvPr id="52" name="Picture Placeholder 9">
            <a:extLst>
              <a:ext uri="{FF2B5EF4-FFF2-40B4-BE49-F238E27FC236}">
                <a16:creationId xmlns:a16="http://schemas.microsoft.com/office/drawing/2014/main" id="{C8A9DFDD-D3E6-D789-50B2-2E68864FE48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009705" y="4424110"/>
            <a:ext cx="1443923" cy="1443922"/>
          </a:xfrm>
          <a:solidFill>
            <a:schemeClr val="tx2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en-US"/>
              <a:t>Click icon to insert picture </a:t>
            </a:r>
          </a:p>
        </p:txBody>
      </p:sp>
      <p:sp>
        <p:nvSpPr>
          <p:cNvPr id="53" name="Text Placeholder 6">
            <a:extLst>
              <a:ext uri="{FF2B5EF4-FFF2-40B4-BE49-F238E27FC236}">
                <a16:creationId xmlns:a16="http://schemas.microsoft.com/office/drawing/2014/main" id="{412EC730-B5A2-277F-084B-5EB2AD34C16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09705" y="6028262"/>
            <a:ext cx="1443924" cy="503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/>
              <a:t>Name and role</a:t>
            </a:r>
            <a:endParaRPr lang="en-US"/>
          </a:p>
        </p:txBody>
      </p:sp>
      <p:sp>
        <p:nvSpPr>
          <p:cNvPr id="54" name="Picture Placeholder 9">
            <a:extLst>
              <a:ext uri="{FF2B5EF4-FFF2-40B4-BE49-F238E27FC236}">
                <a16:creationId xmlns:a16="http://schemas.microsoft.com/office/drawing/2014/main" id="{A78CE7D8-4E09-73AE-6E71-FDA9535D8377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7677715" y="2155805"/>
            <a:ext cx="1443923" cy="1443922"/>
          </a:xfrm>
          <a:solidFill>
            <a:schemeClr val="tx2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en-US"/>
              <a:t>Click icon to insert picture </a:t>
            </a:r>
          </a:p>
        </p:txBody>
      </p:sp>
      <p:sp>
        <p:nvSpPr>
          <p:cNvPr id="55" name="Text Placeholder 6">
            <a:extLst>
              <a:ext uri="{FF2B5EF4-FFF2-40B4-BE49-F238E27FC236}">
                <a16:creationId xmlns:a16="http://schemas.microsoft.com/office/drawing/2014/main" id="{816D0682-6DFB-D7E4-0A84-B584CE83400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77715" y="3759957"/>
            <a:ext cx="1443924" cy="503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/>
              <a:t>Name and role</a:t>
            </a:r>
            <a:endParaRPr lang="en-US"/>
          </a:p>
        </p:txBody>
      </p:sp>
      <p:sp>
        <p:nvSpPr>
          <p:cNvPr id="58" name="Picture Placeholder 9">
            <a:extLst>
              <a:ext uri="{FF2B5EF4-FFF2-40B4-BE49-F238E27FC236}">
                <a16:creationId xmlns:a16="http://schemas.microsoft.com/office/drawing/2014/main" id="{012ACF81-1724-0E5C-8E71-512D89418BF1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345724" y="2155805"/>
            <a:ext cx="1443923" cy="1443922"/>
          </a:xfrm>
          <a:solidFill>
            <a:schemeClr val="tx2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en-US"/>
              <a:t>Click icon to insert picture </a:t>
            </a:r>
          </a:p>
        </p:txBody>
      </p:sp>
      <p:sp>
        <p:nvSpPr>
          <p:cNvPr id="59" name="Text Placeholder 6">
            <a:extLst>
              <a:ext uri="{FF2B5EF4-FFF2-40B4-BE49-F238E27FC236}">
                <a16:creationId xmlns:a16="http://schemas.microsoft.com/office/drawing/2014/main" id="{9A2861CA-1AB0-5C20-AAB9-E17AFF57162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345724" y="3759957"/>
            <a:ext cx="1443924" cy="503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/>
              <a:t>Name and role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90679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EE040-ECA1-BBF5-732F-B91F91160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CDC1CB06-02B1-0A1D-53E5-87844B6116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25693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2783C396-C0A4-BB14-3A18-EEF3B902C4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94091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ex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FC844-5DEB-B9C6-4E63-962773693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E8552F-7221-0985-C54F-0944E2266F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6EB32A-E327-B63D-C64F-C8DC72A77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44369F8-0BA6-2F5D-6C26-83E4D3666C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35043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-horiztontal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80D070-264B-C0E9-31F1-42858F4172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1"/>
            <a:ext cx="121920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931710B-1A60-7E02-87B2-006F126DA3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FF936B2-01A2-CF3D-9FB7-458A627DC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852" y="3739415"/>
            <a:ext cx="3988527" cy="957713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50E37131-04FD-096B-9115-505A57F2B0D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27852" y="4983479"/>
            <a:ext cx="3988527" cy="885527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Subheading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D577FC23-44C7-4AF8-B6BE-4AAF6E53AB99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082139" y="3739415"/>
            <a:ext cx="6271660" cy="2129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129784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ng-form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FC844-5DEB-B9C6-4E63-962773693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56648"/>
            <a:ext cx="7765197" cy="567891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6EB32A-E327-B63D-C64F-C8DC72A77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1788160"/>
            <a:ext cx="2990532" cy="4080828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3A3DE38-684C-32AE-8035-F6C5E2156B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ED6CB4B-75DF-0C21-E466-112B5D7E84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22725" y="1788160"/>
            <a:ext cx="7331075" cy="408082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5954706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ng-form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097" y="502416"/>
            <a:ext cx="10515600" cy="480395"/>
          </a:xfrm>
        </p:spPr>
        <p:txBody>
          <a:bodyPr lIns="0"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097" y="1263548"/>
            <a:ext cx="3233726" cy="276694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29DEDAD4-5A0E-53B9-AD47-45F7DF63AC4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7097" y="1820979"/>
            <a:ext cx="3233731" cy="4128408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Body text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F26160F-8751-9C35-593C-FC11D0B1682A}"/>
              </a:ext>
            </a:extLst>
          </p:cNvPr>
          <p:cNvGrpSpPr/>
          <p:nvPr userDrawn="1"/>
        </p:nvGrpSpPr>
        <p:grpSpPr>
          <a:xfrm>
            <a:off x="4204539" y="1263547"/>
            <a:ext cx="3782923" cy="4685839"/>
            <a:chOff x="4207854" y="1263547"/>
            <a:chExt cx="3782923" cy="433189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EE1A494-0504-E80E-8CFE-EA641A8EDBE5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4207854" y="1263547"/>
              <a:ext cx="0" cy="4331897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3768284-87EF-7D46-01EE-DEF79A3B607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7990777" y="1263547"/>
              <a:ext cx="0" cy="4331897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28E2644-30F3-C868-93E9-7ED2F9D6E094}"/>
              </a:ext>
            </a:extLst>
          </p:cNvPr>
          <p:cNvCxnSpPr>
            <a:cxnSpLocks/>
          </p:cNvCxnSpPr>
          <p:nvPr userDrawn="1"/>
        </p:nvCxnSpPr>
        <p:spPr>
          <a:xfrm>
            <a:off x="787095" y="1651932"/>
            <a:ext cx="10566697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4F3D37B3-9CAD-F613-4993-C369208B541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79135" y="1263548"/>
            <a:ext cx="3233726" cy="276694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4" name="Text Placeholder 13">
            <a:extLst>
              <a:ext uri="{FF2B5EF4-FFF2-40B4-BE49-F238E27FC236}">
                <a16:creationId xmlns:a16="http://schemas.microsoft.com/office/drawing/2014/main" id="{0E09E410-9D94-D264-9FAB-EDD487DEBDB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79135" y="1820979"/>
            <a:ext cx="3233731" cy="4128408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25" name="Text Placeholder 13">
            <a:extLst>
              <a:ext uri="{FF2B5EF4-FFF2-40B4-BE49-F238E27FC236}">
                <a16:creationId xmlns:a16="http://schemas.microsoft.com/office/drawing/2014/main" id="{975C4CA9-CB2D-E75E-CF7D-2218D0C5997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71168" y="1251427"/>
            <a:ext cx="3233726" cy="276694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6" name="Text Placeholder 13">
            <a:extLst>
              <a:ext uri="{FF2B5EF4-FFF2-40B4-BE49-F238E27FC236}">
                <a16:creationId xmlns:a16="http://schemas.microsoft.com/office/drawing/2014/main" id="{03F58117-04D5-81AE-470E-33012D73CFA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71168" y="1808858"/>
            <a:ext cx="3233731" cy="4128408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302273015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xing - longfo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42E2D5-EB32-C6F9-A396-7105CDBEFDAD}"/>
              </a:ext>
            </a:extLst>
          </p:cNvPr>
          <p:cNvSpPr/>
          <p:nvPr userDrawn="1"/>
        </p:nvSpPr>
        <p:spPr>
          <a:xfrm>
            <a:off x="8797389" y="2217217"/>
            <a:ext cx="2556410" cy="34633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E00B307-40CE-F189-3C56-FBA021AF7235}"/>
              </a:ext>
            </a:extLst>
          </p:cNvPr>
          <p:cNvSpPr/>
          <p:nvPr userDrawn="1"/>
        </p:nvSpPr>
        <p:spPr>
          <a:xfrm>
            <a:off x="6144326" y="2217217"/>
            <a:ext cx="2556410" cy="346339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EE0422-76E4-BEC9-3B43-C7AC6DA7CC34}"/>
              </a:ext>
            </a:extLst>
          </p:cNvPr>
          <p:cNvSpPr/>
          <p:nvPr userDrawn="1"/>
        </p:nvSpPr>
        <p:spPr>
          <a:xfrm>
            <a:off x="838200" y="2217217"/>
            <a:ext cx="2556410" cy="34633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8F7519-9391-A17D-93FF-F6F8DBCA0135}"/>
              </a:ext>
            </a:extLst>
          </p:cNvPr>
          <p:cNvSpPr/>
          <p:nvPr userDrawn="1"/>
        </p:nvSpPr>
        <p:spPr>
          <a:xfrm>
            <a:off x="3491263" y="2217217"/>
            <a:ext cx="2556410" cy="346339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9C8DB0B-547B-4A5C-3A12-5725A82881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5363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B66DAE-6C2D-ECEE-FD0C-3CDE4286EA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40755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A124DB0E-F11B-B936-A48D-D6C9716682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93818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A65C67AA-D42D-1E0A-2A1F-E6B36456FE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39212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E19A075-D80B-AB66-4CE1-BE2BE8571F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91263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10FE5915-D2F3-6F8C-3DB7-7F8EF6C865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44326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BECEDE30-E79A-4DEF-92BC-AA97B4F4DB6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97389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322270497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ng-form - icon +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097" y="502416"/>
            <a:ext cx="10515600" cy="480395"/>
          </a:xfrm>
        </p:spPr>
        <p:txBody>
          <a:bodyPr lIns="0"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097" y="3381715"/>
            <a:ext cx="1828747" cy="2776987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 b="0"/>
            </a:lvl1pPr>
          </a:lstStyle>
          <a:p>
            <a:pPr lvl="0"/>
            <a:r>
              <a:rPr lang="en-US"/>
              <a:t>Body copy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2242646-E282-0552-1018-5201F0DF8238}"/>
              </a:ext>
            </a:extLst>
          </p:cNvPr>
          <p:cNvGrpSpPr/>
          <p:nvPr userDrawn="1"/>
        </p:nvGrpSpPr>
        <p:grpSpPr>
          <a:xfrm>
            <a:off x="2825188" y="3381715"/>
            <a:ext cx="6541625" cy="2776987"/>
            <a:chOff x="2838726" y="3509037"/>
            <a:chExt cx="6541625" cy="2832904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84E31AD-B1ED-C77D-C246-09592DD51E32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2838726" y="3509037"/>
              <a:ext cx="0" cy="2832904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3F348F4E-B56C-A79C-B89E-92FC8A354D4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5019268" y="3509037"/>
              <a:ext cx="0" cy="2832904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B567EB4-293E-3434-E04C-A828EA64D45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7199810" y="3509037"/>
              <a:ext cx="0" cy="2832904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8029578-D40B-6036-E9D7-4BEF861BCBAA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9380351" y="3509037"/>
              <a:ext cx="0" cy="2832904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 Placeholder 13">
            <a:extLst>
              <a:ext uri="{FF2B5EF4-FFF2-40B4-BE49-F238E27FC236}">
                <a16:creationId xmlns:a16="http://schemas.microsoft.com/office/drawing/2014/main" id="{0E287102-47D5-43A6-DA40-416252F162D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001085" y="3381715"/>
            <a:ext cx="1828747" cy="2776987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 b="0"/>
            </a:lvl1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33" name="Text Placeholder 13">
            <a:extLst>
              <a:ext uri="{FF2B5EF4-FFF2-40B4-BE49-F238E27FC236}">
                <a16:creationId xmlns:a16="http://schemas.microsoft.com/office/drawing/2014/main" id="{4D641DBC-069B-89DA-BA3F-A4E29AD903E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30497" y="3381715"/>
            <a:ext cx="1828747" cy="2776987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 b="0"/>
            </a:lvl1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34" name="Text Placeholder 13">
            <a:extLst>
              <a:ext uri="{FF2B5EF4-FFF2-40B4-BE49-F238E27FC236}">
                <a16:creationId xmlns:a16="http://schemas.microsoft.com/office/drawing/2014/main" id="{3C2F1138-54EC-2561-BB9B-0CD08096086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362168" y="3381715"/>
            <a:ext cx="1828747" cy="2776987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 b="0"/>
            </a:lvl1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35" name="Text Placeholder 13">
            <a:extLst>
              <a:ext uri="{FF2B5EF4-FFF2-40B4-BE49-F238E27FC236}">
                <a16:creationId xmlns:a16="http://schemas.microsoft.com/office/drawing/2014/main" id="{A54AC335-E9A0-6805-71F9-FBBC87C68E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542708" y="3381715"/>
            <a:ext cx="1828747" cy="2776987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 b="0"/>
            </a:lvl1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9E8CEC9-414A-E1BC-FC4A-F1ACB8645A0E}"/>
              </a:ext>
            </a:extLst>
          </p:cNvPr>
          <p:cNvSpPr/>
          <p:nvPr userDrawn="1"/>
        </p:nvSpPr>
        <p:spPr>
          <a:xfrm>
            <a:off x="787097" y="1267889"/>
            <a:ext cx="1828747" cy="182874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5F51360D-3574-FB91-4963-9BCFB578F93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72140" y="1452932"/>
            <a:ext cx="1443539" cy="1443539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to add icon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55071C8-03A0-D24F-7DEC-240F2DDB1E61}"/>
              </a:ext>
            </a:extLst>
          </p:cNvPr>
          <p:cNvSpPr/>
          <p:nvPr userDrawn="1"/>
        </p:nvSpPr>
        <p:spPr>
          <a:xfrm>
            <a:off x="3001531" y="1267889"/>
            <a:ext cx="1828747" cy="182874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8D013C2A-7D7F-E11C-D520-996216E62618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3194135" y="1452932"/>
            <a:ext cx="1443539" cy="1443539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to add icon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6BDB8EA-71E5-46C7-AEFA-4A1F68B321A5}"/>
              </a:ext>
            </a:extLst>
          </p:cNvPr>
          <p:cNvSpPr/>
          <p:nvPr userDrawn="1"/>
        </p:nvSpPr>
        <p:spPr>
          <a:xfrm>
            <a:off x="5130497" y="1267889"/>
            <a:ext cx="1828747" cy="182874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E95D6755-7C29-D579-8706-7F2ABB0E92AF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5323101" y="1452932"/>
            <a:ext cx="1443539" cy="1443539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to add icon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2B85156-3AE8-183E-63C9-760CC62B8D31}"/>
              </a:ext>
            </a:extLst>
          </p:cNvPr>
          <p:cNvSpPr/>
          <p:nvPr userDrawn="1"/>
        </p:nvSpPr>
        <p:spPr>
          <a:xfrm>
            <a:off x="7362168" y="1267889"/>
            <a:ext cx="1828747" cy="182874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EA7FAD94-FF14-F002-E7FE-5F2B784BD2F5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554772" y="1452932"/>
            <a:ext cx="1443539" cy="1443539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to add icon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4D1D1D-DB55-6E3C-C8A3-9EFD1EE10787}"/>
              </a:ext>
            </a:extLst>
          </p:cNvPr>
          <p:cNvSpPr/>
          <p:nvPr userDrawn="1"/>
        </p:nvSpPr>
        <p:spPr>
          <a:xfrm>
            <a:off x="9545372" y="1267889"/>
            <a:ext cx="1828747" cy="182874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Picture Placeholder 4">
            <a:extLst>
              <a:ext uri="{FF2B5EF4-FFF2-40B4-BE49-F238E27FC236}">
                <a16:creationId xmlns:a16="http://schemas.microsoft.com/office/drawing/2014/main" id="{385CE756-31E1-2D08-6D43-68737A665B18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9737976" y="1452932"/>
            <a:ext cx="1443539" cy="1443539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to add icon</a:t>
            </a:r>
          </a:p>
        </p:txBody>
      </p:sp>
    </p:spTree>
    <p:extLst>
      <p:ext uri="{BB962C8B-B14F-4D97-AF65-F5344CB8AC3E}">
        <p14:creationId xmlns:p14="http://schemas.microsoft.com/office/powerpoint/2010/main" val="368517138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Full blee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F78A6C3-54BF-49EE-FA93-C7BB060A5D7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085DAF79-8947-04A1-A161-2F3735672067}"/>
              </a:ext>
            </a:extLst>
          </p:cNvPr>
          <p:cNvSpPr txBox="1">
            <a:spLocks/>
          </p:cNvSpPr>
          <p:nvPr userDrawn="1"/>
        </p:nvSpPr>
        <p:spPr>
          <a:xfrm>
            <a:off x="691969" y="858724"/>
            <a:ext cx="4604860" cy="12830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chemeClr val="tx1"/>
                </a:solidFill>
              </a:rPr>
              <a:t>Presentation title here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08E81A22-B641-2199-3B60-554E687F9D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1969" y="2317538"/>
            <a:ext cx="4604860" cy="4657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Your subheadings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3705923-0230-7180-6CF7-0E8BB8CD24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1969" y="5526704"/>
            <a:ext cx="4604860" cy="32999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270AB7C1-C30F-1E72-7D07-187BF608D82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91969" y="5963523"/>
            <a:ext cx="4604860" cy="33430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Section/Team</a:t>
            </a:r>
          </a:p>
        </p:txBody>
      </p:sp>
    </p:spTree>
    <p:extLst>
      <p:ext uri="{BB962C8B-B14F-4D97-AF65-F5344CB8AC3E}">
        <p14:creationId xmlns:p14="http://schemas.microsoft.com/office/powerpoint/2010/main" val="234631009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plain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08E81A22-B641-2199-3B60-554E687F9D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1969" y="2317538"/>
            <a:ext cx="4604860" cy="4657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Your subheadings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3705923-0230-7180-6CF7-0E8BB8CD24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1969" y="5526704"/>
            <a:ext cx="4604860" cy="32999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270AB7C1-C30F-1E72-7D07-187BF608D82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91969" y="5963523"/>
            <a:ext cx="4604860" cy="33430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Section/Team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22038AA0-AAA4-472E-9553-6E94938A20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969" y="848360"/>
            <a:ext cx="4604860" cy="1325563"/>
          </a:xfrm>
        </p:spPr>
        <p:txBody>
          <a:bodyPr>
            <a:noAutofit/>
          </a:bodyPr>
          <a:lstStyle>
            <a:lvl1pPr>
              <a:defRPr sz="4800"/>
            </a:lvl1pPr>
          </a:lstStyle>
          <a:p>
            <a:r>
              <a:rPr lang="en-US"/>
              <a:t>Presentation title here</a:t>
            </a:r>
          </a:p>
        </p:txBody>
      </p:sp>
    </p:spTree>
    <p:extLst>
      <p:ext uri="{BB962C8B-B14F-4D97-AF65-F5344CB8AC3E}">
        <p14:creationId xmlns:p14="http://schemas.microsoft.com/office/powerpoint/2010/main" val="768558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33B7811-8FE4-BB03-E05E-C6942C672BA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595295"/>
            <a:ext cx="10515600" cy="446865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GB"/>
              <a:t>Subheading</a:t>
            </a:r>
            <a:endParaRPr lang="en-US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9D040501-9649-1819-ACF7-6209167EC2B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2296160"/>
            <a:ext cx="10515600" cy="362838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GB"/>
              <a:t>Body copy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3219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EF92A-83EB-B09A-17FE-C44A8B478C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EC3338-1980-95D9-AC35-BAE3C94749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A482B93-EB9B-1FE5-6484-C7851A1F05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32052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Full bleed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F78A6C3-54BF-49EE-FA93-C7BB060A5D7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08E81A22-B641-2199-3B60-554E687F9D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1969" y="5270674"/>
            <a:ext cx="4604860" cy="4657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Your subheadings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3705923-0230-7180-6CF7-0E8BB8CD24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1969" y="5967833"/>
            <a:ext cx="4604860" cy="32999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270AB7C1-C30F-1E72-7D07-187BF608D82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35487" y="5963523"/>
            <a:ext cx="4604860" cy="33430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Section/Team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22038AA0-AAA4-472E-9553-6E94938A20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969" y="4130263"/>
            <a:ext cx="7915136" cy="909006"/>
          </a:xfrm>
          <a:solidFill>
            <a:schemeClr val="tx1"/>
          </a:solidFill>
        </p:spPr>
        <p:txBody>
          <a:bodyPr wrap="none" lIns="180000" tIns="251999" rIns="180000" bIns="180000">
            <a:noAutofit/>
          </a:bodyPr>
          <a:lstStyle>
            <a:lvl1pPr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en-US"/>
              <a:t>Presentation title here</a:t>
            </a:r>
          </a:p>
        </p:txBody>
      </p:sp>
    </p:spTree>
    <p:extLst>
      <p:ext uri="{BB962C8B-B14F-4D97-AF65-F5344CB8AC3E}">
        <p14:creationId xmlns:p14="http://schemas.microsoft.com/office/powerpoint/2010/main" val="229054019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78512-6D14-7F6F-EF1B-ADC738CBD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D41E1F-921D-11CC-8E4E-4A4B299A48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73931A3-2417-8909-BE48-300B3BBD99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72934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eet the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11000AC-4E30-F7B5-3EDA-F112065191F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584608"/>
            <a:ext cx="10515600" cy="36512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GB"/>
              <a:t>Body copy</a:t>
            </a:r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0C1C693-D28F-6CF9-1EC5-FDC4E325A0B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38201" y="2155805"/>
            <a:ext cx="1443923" cy="1443922"/>
          </a:xfrm>
          <a:solidFill>
            <a:schemeClr val="accent5"/>
          </a:solidFill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insert picture 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3295E225-34C4-309D-F548-AA60C02D24F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201" y="3759957"/>
            <a:ext cx="1443924" cy="503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/>
              <a:t>Name and role</a:t>
            </a:r>
            <a:endParaRPr lang="en-US"/>
          </a:p>
        </p:txBody>
      </p:sp>
      <p:sp>
        <p:nvSpPr>
          <p:cNvPr id="40" name="Picture Placeholder 9">
            <a:extLst>
              <a:ext uri="{FF2B5EF4-FFF2-40B4-BE49-F238E27FC236}">
                <a16:creationId xmlns:a16="http://schemas.microsoft.com/office/drawing/2014/main" id="{FD60FBB4-9B1E-4197-892F-1889EB08130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38201" y="4424110"/>
            <a:ext cx="1443923" cy="1443922"/>
          </a:xfrm>
          <a:solidFill>
            <a:schemeClr val="accent5"/>
          </a:solidFill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insert picture </a:t>
            </a:r>
          </a:p>
        </p:txBody>
      </p:sp>
      <p:sp>
        <p:nvSpPr>
          <p:cNvPr id="41" name="Text Placeholder 6">
            <a:extLst>
              <a:ext uri="{FF2B5EF4-FFF2-40B4-BE49-F238E27FC236}">
                <a16:creationId xmlns:a16="http://schemas.microsoft.com/office/drawing/2014/main" id="{EB57878C-C1E0-7B68-B626-2AB3C3BF4E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8201" y="6028262"/>
            <a:ext cx="1443924" cy="503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/>
              <a:t>Name and role</a:t>
            </a:r>
            <a:endParaRPr lang="en-US"/>
          </a:p>
        </p:txBody>
      </p:sp>
      <p:sp>
        <p:nvSpPr>
          <p:cNvPr id="42" name="Picture Placeholder 9">
            <a:extLst>
              <a:ext uri="{FF2B5EF4-FFF2-40B4-BE49-F238E27FC236}">
                <a16:creationId xmlns:a16="http://schemas.microsoft.com/office/drawing/2014/main" id="{AC0F9E7A-E19A-F2D9-D570-48D05E74D02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587907" y="2155805"/>
            <a:ext cx="1443923" cy="1443922"/>
          </a:xfrm>
          <a:solidFill>
            <a:schemeClr val="accent5"/>
          </a:solidFill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insert picture </a:t>
            </a:r>
          </a:p>
        </p:txBody>
      </p:sp>
      <p:sp>
        <p:nvSpPr>
          <p:cNvPr id="43" name="Text Placeholder 6">
            <a:extLst>
              <a:ext uri="{FF2B5EF4-FFF2-40B4-BE49-F238E27FC236}">
                <a16:creationId xmlns:a16="http://schemas.microsoft.com/office/drawing/2014/main" id="{20C46FAF-E794-5428-3A5E-362CBD71AA5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587907" y="3759957"/>
            <a:ext cx="1443924" cy="503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/>
              <a:t>Name and role</a:t>
            </a:r>
            <a:endParaRPr lang="en-US"/>
          </a:p>
        </p:txBody>
      </p:sp>
      <p:sp>
        <p:nvSpPr>
          <p:cNvPr id="44" name="Picture Placeholder 9">
            <a:extLst>
              <a:ext uri="{FF2B5EF4-FFF2-40B4-BE49-F238E27FC236}">
                <a16:creationId xmlns:a16="http://schemas.microsoft.com/office/drawing/2014/main" id="{E0E4B6CC-F1B6-499F-EB5F-5A460EA4066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2587907" y="4424110"/>
            <a:ext cx="1443923" cy="1443922"/>
          </a:xfrm>
          <a:solidFill>
            <a:schemeClr val="accent5"/>
          </a:solidFill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insert picture 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962A8F01-EBA3-240E-FB7A-B7A1904C92C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587907" y="6028262"/>
            <a:ext cx="1443924" cy="503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/>
              <a:t>Name and role</a:t>
            </a:r>
            <a:endParaRPr lang="en-US"/>
          </a:p>
        </p:txBody>
      </p:sp>
      <p:sp>
        <p:nvSpPr>
          <p:cNvPr id="46" name="Picture Placeholder 9">
            <a:extLst>
              <a:ext uri="{FF2B5EF4-FFF2-40B4-BE49-F238E27FC236}">
                <a16:creationId xmlns:a16="http://schemas.microsoft.com/office/drawing/2014/main" id="{D857D899-FBA8-A12E-C106-B49D15268897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337612" y="2155805"/>
            <a:ext cx="1443923" cy="1443922"/>
          </a:xfrm>
          <a:solidFill>
            <a:schemeClr val="accent5"/>
          </a:solidFill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insert picture 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0EB8FF3C-69A5-3282-B4E3-54305B2417D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337612" y="3759957"/>
            <a:ext cx="1443924" cy="503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/>
              <a:t>Name and role</a:t>
            </a:r>
            <a:endParaRPr lang="en-US"/>
          </a:p>
        </p:txBody>
      </p:sp>
      <p:sp>
        <p:nvSpPr>
          <p:cNvPr id="48" name="Picture Placeholder 9">
            <a:extLst>
              <a:ext uri="{FF2B5EF4-FFF2-40B4-BE49-F238E27FC236}">
                <a16:creationId xmlns:a16="http://schemas.microsoft.com/office/drawing/2014/main" id="{B51A2235-034E-D55D-E027-FF82E82C638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37612" y="4424110"/>
            <a:ext cx="1443923" cy="1443922"/>
          </a:xfrm>
          <a:solidFill>
            <a:schemeClr val="accent5"/>
          </a:solidFill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insert picture </a:t>
            </a:r>
          </a:p>
        </p:txBody>
      </p:sp>
      <p:sp>
        <p:nvSpPr>
          <p:cNvPr id="49" name="Text Placeholder 6">
            <a:extLst>
              <a:ext uri="{FF2B5EF4-FFF2-40B4-BE49-F238E27FC236}">
                <a16:creationId xmlns:a16="http://schemas.microsoft.com/office/drawing/2014/main" id="{1694BF64-8753-C152-6D4B-578364F1E38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37612" y="6028262"/>
            <a:ext cx="1443924" cy="503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/>
              <a:t>Name and role</a:t>
            </a:r>
            <a:endParaRPr lang="en-US"/>
          </a:p>
        </p:txBody>
      </p:sp>
      <p:sp>
        <p:nvSpPr>
          <p:cNvPr id="50" name="Picture Placeholder 9">
            <a:extLst>
              <a:ext uri="{FF2B5EF4-FFF2-40B4-BE49-F238E27FC236}">
                <a16:creationId xmlns:a16="http://schemas.microsoft.com/office/drawing/2014/main" id="{B0029823-460A-9E20-2236-833D2347D2FE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009705" y="2155805"/>
            <a:ext cx="1443923" cy="1443922"/>
          </a:xfrm>
          <a:solidFill>
            <a:schemeClr val="accent5"/>
          </a:solidFill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insert picture </a:t>
            </a:r>
          </a:p>
        </p:txBody>
      </p:sp>
      <p:sp>
        <p:nvSpPr>
          <p:cNvPr id="51" name="Text Placeholder 6">
            <a:extLst>
              <a:ext uri="{FF2B5EF4-FFF2-40B4-BE49-F238E27FC236}">
                <a16:creationId xmlns:a16="http://schemas.microsoft.com/office/drawing/2014/main" id="{8424E0A0-A2FC-AB8A-F0EF-E694C6E68EC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009705" y="3759957"/>
            <a:ext cx="1443924" cy="503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/>
              <a:t>Name and role</a:t>
            </a:r>
            <a:endParaRPr lang="en-US"/>
          </a:p>
        </p:txBody>
      </p:sp>
      <p:sp>
        <p:nvSpPr>
          <p:cNvPr id="52" name="Picture Placeholder 9">
            <a:extLst>
              <a:ext uri="{FF2B5EF4-FFF2-40B4-BE49-F238E27FC236}">
                <a16:creationId xmlns:a16="http://schemas.microsoft.com/office/drawing/2014/main" id="{C8A9DFDD-D3E6-D789-50B2-2E68864FE48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009705" y="4424110"/>
            <a:ext cx="1443923" cy="1443922"/>
          </a:xfrm>
          <a:solidFill>
            <a:schemeClr val="accent5"/>
          </a:solidFill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insert picture </a:t>
            </a:r>
          </a:p>
        </p:txBody>
      </p:sp>
      <p:sp>
        <p:nvSpPr>
          <p:cNvPr id="53" name="Text Placeholder 6">
            <a:extLst>
              <a:ext uri="{FF2B5EF4-FFF2-40B4-BE49-F238E27FC236}">
                <a16:creationId xmlns:a16="http://schemas.microsoft.com/office/drawing/2014/main" id="{412EC730-B5A2-277F-084B-5EB2AD34C16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09705" y="6028262"/>
            <a:ext cx="1443924" cy="503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/>
              <a:t>Name and role</a:t>
            </a:r>
            <a:endParaRPr lang="en-US"/>
          </a:p>
        </p:txBody>
      </p:sp>
      <p:sp>
        <p:nvSpPr>
          <p:cNvPr id="54" name="Picture Placeholder 9">
            <a:extLst>
              <a:ext uri="{FF2B5EF4-FFF2-40B4-BE49-F238E27FC236}">
                <a16:creationId xmlns:a16="http://schemas.microsoft.com/office/drawing/2014/main" id="{A78CE7D8-4E09-73AE-6E71-FDA9535D8377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7677715" y="2155805"/>
            <a:ext cx="1443923" cy="1443922"/>
          </a:xfrm>
          <a:solidFill>
            <a:schemeClr val="accent5"/>
          </a:solidFill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insert picture </a:t>
            </a:r>
          </a:p>
        </p:txBody>
      </p:sp>
      <p:sp>
        <p:nvSpPr>
          <p:cNvPr id="55" name="Text Placeholder 6">
            <a:extLst>
              <a:ext uri="{FF2B5EF4-FFF2-40B4-BE49-F238E27FC236}">
                <a16:creationId xmlns:a16="http://schemas.microsoft.com/office/drawing/2014/main" id="{816D0682-6DFB-D7E4-0A84-B584CE83400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77715" y="3759957"/>
            <a:ext cx="1443924" cy="503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/>
              <a:t>Name and role</a:t>
            </a:r>
            <a:endParaRPr lang="en-US"/>
          </a:p>
        </p:txBody>
      </p:sp>
      <p:sp>
        <p:nvSpPr>
          <p:cNvPr id="58" name="Picture Placeholder 9">
            <a:extLst>
              <a:ext uri="{FF2B5EF4-FFF2-40B4-BE49-F238E27FC236}">
                <a16:creationId xmlns:a16="http://schemas.microsoft.com/office/drawing/2014/main" id="{012ACF81-1724-0E5C-8E71-512D89418BF1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345724" y="2155805"/>
            <a:ext cx="1443923" cy="1443922"/>
          </a:xfrm>
          <a:solidFill>
            <a:schemeClr val="accent5"/>
          </a:solidFill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insert picture </a:t>
            </a:r>
          </a:p>
        </p:txBody>
      </p:sp>
      <p:sp>
        <p:nvSpPr>
          <p:cNvPr id="59" name="Text Placeholder 6">
            <a:extLst>
              <a:ext uri="{FF2B5EF4-FFF2-40B4-BE49-F238E27FC236}">
                <a16:creationId xmlns:a16="http://schemas.microsoft.com/office/drawing/2014/main" id="{9A2861CA-1AB0-5C20-AAB9-E17AFF57162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345724" y="3759957"/>
            <a:ext cx="1443924" cy="503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/>
              <a:t>Name and role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90560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+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2DC93477-7C31-7E09-0C4F-16151C1DBA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28213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33B7811-8FE4-BB03-E05E-C6942C672BA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721497"/>
            <a:ext cx="10515600" cy="55475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Subheading</a:t>
            </a:r>
            <a:endParaRPr lang="en-US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9D040501-9649-1819-ACF7-6209167EC2B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2556881"/>
            <a:ext cx="10515600" cy="3367666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GB"/>
              <a:t>Body copy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6623F67-F1B3-E4B7-E6BB-3AF648FEA8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45884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9D040501-9649-1819-ACF7-6209167EC2B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7331" y="2074986"/>
            <a:ext cx="10515600" cy="179363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3800">
                <a:latin typeface="Aleo" pitchFamily="2" charset="77"/>
              </a:defRPr>
            </a:lvl1pPr>
          </a:lstStyle>
          <a:p>
            <a:pPr lvl="0"/>
            <a:r>
              <a:rPr lang="en-GB"/>
              <a:t>“Please use this slide for a quote that fits with the presentation storyline. Or for a statement that you want to highlight and emphasise.”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CED48A-3EB0-5809-6471-1EBC4998DD7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7575" y="4079875"/>
            <a:ext cx="4727575" cy="30748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GB"/>
              <a:t>- Name</a:t>
            </a:r>
            <a:endParaRPr lang="en-US"/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B4EB430C-E4A2-2981-3D67-1CF0669B35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81270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20907B6-AF25-77D5-4AB7-27F72ECC01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9D040501-9649-1819-ACF7-6209167EC2B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3651" y="1943212"/>
            <a:ext cx="10350148" cy="275611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5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Please use this slide for a statement you want to highlight and emphasise.</a:t>
            </a:r>
          </a:p>
        </p:txBody>
      </p:sp>
    </p:spTree>
    <p:extLst>
      <p:ext uri="{BB962C8B-B14F-4D97-AF65-F5344CB8AC3E}">
        <p14:creationId xmlns:p14="http://schemas.microsoft.com/office/powerpoint/2010/main" val="307628805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xing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EE0422-76E4-BEC9-3B43-C7AC6DA7CC34}"/>
              </a:ext>
            </a:extLst>
          </p:cNvPr>
          <p:cNvSpPr/>
          <p:nvPr userDrawn="1"/>
        </p:nvSpPr>
        <p:spPr>
          <a:xfrm>
            <a:off x="838200" y="2217217"/>
            <a:ext cx="2556410" cy="34633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8F7519-9391-A17D-93FF-F6F8DBCA0135}"/>
              </a:ext>
            </a:extLst>
          </p:cNvPr>
          <p:cNvSpPr/>
          <p:nvPr userDrawn="1"/>
        </p:nvSpPr>
        <p:spPr>
          <a:xfrm>
            <a:off x="3491263" y="2217217"/>
            <a:ext cx="2556410" cy="34633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E05D51-963F-BCEB-8C07-55403D8328C9}"/>
              </a:ext>
            </a:extLst>
          </p:cNvPr>
          <p:cNvSpPr/>
          <p:nvPr userDrawn="1"/>
        </p:nvSpPr>
        <p:spPr>
          <a:xfrm>
            <a:off x="6144326" y="2217217"/>
            <a:ext cx="2556410" cy="34633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B553DFC-D024-A6CC-E479-0A1EAFF44547}"/>
              </a:ext>
            </a:extLst>
          </p:cNvPr>
          <p:cNvSpPr/>
          <p:nvPr userDrawn="1"/>
        </p:nvSpPr>
        <p:spPr>
          <a:xfrm>
            <a:off x="8797389" y="2217217"/>
            <a:ext cx="2556410" cy="34633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9C8DB0B-547B-4A5C-3A12-5725A82881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5363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B66DAE-6C2D-ECEE-FD0C-3CDE4286EA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40755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A124DB0E-F11B-B936-A48D-D6C9716682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93818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A65C67AA-D42D-1E0A-2A1F-E6B36456FE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39212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E19A075-D80B-AB66-4CE1-BE2BE8571F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91263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10FE5915-D2F3-6F8C-3DB7-7F8EF6C865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44326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BECEDE30-E79A-4DEF-92BC-AA97B4F4DB6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97389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31138420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xing -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EE0422-76E4-BEC9-3B43-C7AC6DA7CC34}"/>
              </a:ext>
            </a:extLst>
          </p:cNvPr>
          <p:cNvSpPr/>
          <p:nvPr userDrawn="1"/>
        </p:nvSpPr>
        <p:spPr>
          <a:xfrm>
            <a:off x="838200" y="2217215"/>
            <a:ext cx="3369658" cy="346339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8F7519-9391-A17D-93FF-F6F8DBCA0135}"/>
              </a:ext>
            </a:extLst>
          </p:cNvPr>
          <p:cNvSpPr/>
          <p:nvPr userDrawn="1"/>
        </p:nvSpPr>
        <p:spPr>
          <a:xfrm>
            <a:off x="4411172" y="2217215"/>
            <a:ext cx="3369657" cy="346339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E05D51-963F-BCEB-8C07-55403D8328C9}"/>
              </a:ext>
            </a:extLst>
          </p:cNvPr>
          <p:cNvSpPr/>
          <p:nvPr userDrawn="1"/>
        </p:nvSpPr>
        <p:spPr>
          <a:xfrm>
            <a:off x="7984144" y="2217215"/>
            <a:ext cx="3369657" cy="346339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A124DB0E-F11B-B936-A48D-D6C9716682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71170" y="2395538"/>
            <a:ext cx="3025467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ysClr val="windowText" lastClr="000000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839918"/>
            <a:ext cx="336965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E19A075-D80B-AB66-4CE1-BE2BE8571F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11172" y="1839918"/>
            <a:ext cx="3369656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10FE5915-D2F3-6F8C-3DB7-7F8EF6C865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84141" y="1839918"/>
            <a:ext cx="3369655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AFEAEB91-4017-7C34-69E0-A8EA45069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83266" y="2418761"/>
            <a:ext cx="3025467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ysClr val="windowText" lastClr="000000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29DEDAD4-5A0E-53B9-AD47-45F7DF63AC4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0295" y="2395538"/>
            <a:ext cx="3025467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ysClr val="windowText" lastClr="000000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2230569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xing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EE0422-76E4-BEC9-3B43-C7AC6DA7CC34}"/>
              </a:ext>
            </a:extLst>
          </p:cNvPr>
          <p:cNvSpPr/>
          <p:nvPr userDrawn="1"/>
        </p:nvSpPr>
        <p:spPr>
          <a:xfrm>
            <a:off x="838200" y="2217217"/>
            <a:ext cx="2556410" cy="34633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8F7519-9391-A17D-93FF-F6F8DBCA0135}"/>
              </a:ext>
            </a:extLst>
          </p:cNvPr>
          <p:cNvSpPr/>
          <p:nvPr userDrawn="1"/>
        </p:nvSpPr>
        <p:spPr>
          <a:xfrm>
            <a:off x="3491263" y="2217217"/>
            <a:ext cx="2556410" cy="346339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E05D51-963F-BCEB-8C07-55403D8328C9}"/>
              </a:ext>
            </a:extLst>
          </p:cNvPr>
          <p:cNvSpPr/>
          <p:nvPr userDrawn="1"/>
        </p:nvSpPr>
        <p:spPr>
          <a:xfrm>
            <a:off x="6144326" y="2217217"/>
            <a:ext cx="2556410" cy="3463391"/>
          </a:xfrm>
          <a:prstGeom prst="rect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B553DFC-D024-A6CC-E479-0A1EAFF44547}"/>
              </a:ext>
            </a:extLst>
          </p:cNvPr>
          <p:cNvSpPr/>
          <p:nvPr userDrawn="1"/>
        </p:nvSpPr>
        <p:spPr>
          <a:xfrm>
            <a:off x="8797389" y="2217217"/>
            <a:ext cx="2556410" cy="3463391"/>
          </a:xfrm>
          <a:prstGeom prst="rect">
            <a:avLst/>
          </a:prstGeom>
          <a:solidFill>
            <a:schemeClr val="accent1">
              <a:lumMod val="20000"/>
              <a:lumOff val="8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9C8DB0B-547B-4A5C-3A12-5725A82881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5363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B66DAE-6C2D-ECEE-FD0C-3CDE4286EA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40755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A124DB0E-F11B-B936-A48D-D6C9716682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93818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A65C67AA-D42D-1E0A-2A1F-E6B36456FE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39212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E19A075-D80B-AB66-4CE1-BE2BE8571F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91263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10FE5915-D2F3-6F8C-3DB7-7F8EF6C865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44326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BECEDE30-E79A-4DEF-92BC-AA97B4F4DB6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97389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170490014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xing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EE0422-76E4-BEC9-3B43-C7AC6DA7CC34}"/>
              </a:ext>
            </a:extLst>
          </p:cNvPr>
          <p:cNvSpPr/>
          <p:nvPr userDrawn="1"/>
        </p:nvSpPr>
        <p:spPr>
          <a:xfrm>
            <a:off x="838200" y="2217215"/>
            <a:ext cx="5157998" cy="346339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8F7519-9391-A17D-93FF-F6F8DBCA0135}"/>
              </a:ext>
            </a:extLst>
          </p:cNvPr>
          <p:cNvSpPr/>
          <p:nvPr userDrawn="1"/>
        </p:nvSpPr>
        <p:spPr>
          <a:xfrm>
            <a:off x="6195801" y="2217214"/>
            <a:ext cx="5157998" cy="346339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839918"/>
            <a:ext cx="515799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E19A075-D80B-AB66-4CE1-BE2BE8571F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95801" y="1838199"/>
            <a:ext cx="515799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AFEAEB91-4017-7C34-69E0-A8EA45069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55422" y="2395538"/>
            <a:ext cx="4826283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29DEDAD4-5A0E-53B9-AD47-45F7DF63AC4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0295" y="2395538"/>
            <a:ext cx="4815970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159601099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oxing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EE0422-76E4-BEC9-3B43-C7AC6DA7CC34}"/>
              </a:ext>
            </a:extLst>
          </p:cNvPr>
          <p:cNvSpPr/>
          <p:nvPr userDrawn="1"/>
        </p:nvSpPr>
        <p:spPr>
          <a:xfrm>
            <a:off x="838200" y="2217217"/>
            <a:ext cx="2556410" cy="34633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8F7519-9391-A17D-93FF-F6F8DBCA0135}"/>
              </a:ext>
            </a:extLst>
          </p:cNvPr>
          <p:cNvSpPr/>
          <p:nvPr userDrawn="1"/>
        </p:nvSpPr>
        <p:spPr>
          <a:xfrm>
            <a:off x="3491263" y="2217217"/>
            <a:ext cx="2556410" cy="34633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E05D51-963F-BCEB-8C07-55403D8328C9}"/>
              </a:ext>
            </a:extLst>
          </p:cNvPr>
          <p:cNvSpPr/>
          <p:nvPr userDrawn="1"/>
        </p:nvSpPr>
        <p:spPr>
          <a:xfrm>
            <a:off x="6144326" y="2217217"/>
            <a:ext cx="2556410" cy="34633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B553DFC-D024-A6CC-E479-0A1EAFF44547}"/>
              </a:ext>
            </a:extLst>
          </p:cNvPr>
          <p:cNvSpPr/>
          <p:nvPr userDrawn="1"/>
        </p:nvSpPr>
        <p:spPr>
          <a:xfrm>
            <a:off x="8797389" y="2217217"/>
            <a:ext cx="2556410" cy="34633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9C8DB0B-547B-4A5C-3A12-5725A82881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5363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B66DAE-6C2D-ECEE-FD0C-3CDE4286EA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40755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A124DB0E-F11B-B936-A48D-D6C9716682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93818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A65C67AA-D42D-1E0A-2A1F-E6B36456FE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39212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E19A075-D80B-AB66-4CE1-BE2BE8571F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91263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10FE5915-D2F3-6F8C-3DB7-7F8EF6C865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44326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BECEDE30-E79A-4DEF-92BC-AA97B4F4DB6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97389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128669340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oxing -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EE0422-76E4-BEC9-3B43-C7AC6DA7CC34}"/>
              </a:ext>
            </a:extLst>
          </p:cNvPr>
          <p:cNvSpPr/>
          <p:nvPr userDrawn="1"/>
        </p:nvSpPr>
        <p:spPr>
          <a:xfrm>
            <a:off x="838200" y="2217215"/>
            <a:ext cx="3369658" cy="34633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8F7519-9391-A17D-93FF-F6F8DBCA0135}"/>
              </a:ext>
            </a:extLst>
          </p:cNvPr>
          <p:cNvSpPr/>
          <p:nvPr userDrawn="1"/>
        </p:nvSpPr>
        <p:spPr>
          <a:xfrm>
            <a:off x="4411172" y="2217215"/>
            <a:ext cx="3369657" cy="34633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E05D51-963F-BCEB-8C07-55403D8328C9}"/>
              </a:ext>
            </a:extLst>
          </p:cNvPr>
          <p:cNvSpPr/>
          <p:nvPr userDrawn="1"/>
        </p:nvSpPr>
        <p:spPr>
          <a:xfrm>
            <a:off x="7984144" y="2217215"/>
            <a:ext cx="3369657" cy="34633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A124DB0E-F11B-B936-A48D-D6C9716682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71170" y="2395538"/>
            <a:ext cx="3025467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839918"/>
            <a:ext cx="336965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E19A075-D80B-AB66-4CE1-BE2BE8571F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11172" y="1839918"/>
            <a:ext cx="3369656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10FE5915-D2F3-6F8C-3DB7-7F8EF6C865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84141" y="1839918"/>
            <a:ext cx="3369655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AFEAEB91-4017-7C34-69E0-A8EA45069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83266" y="2418761"/>
            <a:ext cx="3025467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29DEDAD4-5A0E-53B9-AD47-45F7DF63AC4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0295" y="2395538"/>
            <a:ext cx="3025467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51125328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oxing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EE0422-76E4-BEC9-3B43-C7AC6DA7CC34}"/>
              </a:ext>
            </a:extLst>
          </p:cNvPr>
          <p:cNvSpPr/>
          <p:nvPr userDrawn="1"/>
        </p:nvSpPr>
        <p:spPr>
          <a:xfrm>
            <a:off x="838200" y="2217215"/>
            <a:ext cx="5157998" cy="346339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8F7519-9391-A17D-93FF-F6F8DBCA0135}"/>
              </a:ext>
            </a:extLst>
          </p:cNvPr>
          <p:cNvSpPr/>
          <p:nvPr userDrawn="1"/>
        </p:nvSpPr>
        <p:spPr>
          <a:xfrm>
            <a:off x="6195801" y="2217214"/>
            <a:ext cx="5157998" cy="346339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839918"/>
            <a:ext cx="515799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E19A075-D80B-AB66-4CE1-BE2BE8571F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95801" y="1838199"/>
            <a:ext cx="515799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AFEAEB91-4017-7C34-69E0-A8EA45069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55422" y="2395538"/>
            <a:ext cx="4826283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29DEDAD4-5A0E-53B9-AD47-45F7DF63AC4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0295" y="2395538"/>
            <a:ext cx="4815970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14176276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s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2396E243-7520-A411-4680-71F72612D40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46FFDD38-1EF0-51C6-8A81-B5CD56F78B4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5306" y="2416712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22" name="Text Placeholder 13">
            <a:extLst>
              <a:ext uri="{FF2B5EF4-FFF2-40B4-BE49-F238E27FC236}">
                <a16:creationId xmlns:a16="http://schemas.microsoft.com/office/drawing/2014/main" id="{8A56C20A-42E7-6211-9ECF-636B504D0A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4872" y="2417844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B843E673-5F14-35BD-0232-D3819B979E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18135" y="2443705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24" name="Text Placeholder 13">
            <a:extLst>
              <a:ext uri="{FF2B5EF4-FFF2-40B4-BE49-F238E27FC236}">
                <a16:creationId xmlns:a16="http://schemas.microsoft.com/office/drawing/2014/main" id="{BA4617CC-D838-61BF-33D5-EE982441612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897793"/>
            <a:ext cx="2257423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5" name="Text Placeholder 13">
            <a:extLst>
              <a:ext uri="{FF2B5EF4-FFF2-40B4-BE49-F238E27FC236}">
                <a16:creationId xmlns:a16="http://schemas.microsoft.com/office/drawing/2014/main" id="{7831690B-9A3E-DC9B-ECC0-65D0C9C50EF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74609" y="1897793"/>
            <a:ext cx="2256889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6" name="Text Placeholder 13">
            <a:extLst>
              <a:ext uri="{FF2B5EF4-FFF2-40B4-BE49-F238E27FC236}">
                <a16:creationId xmlns:a16="http://schemas.microsoft.com/office/drawing/2014/main" id="{02B2DC80-9DF0-40E8-D0B0-51961AAAE9B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4872" y="1897793"/>
            <a:ext cx="2257423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42FB37C8-8F95-7F32-8DB9-7B24A0884D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118832" y="1897793"/>
            <a:ext cx="2269979" cy="3651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2091C88-3C9C-0477-577D-EB9F1B5E78A1}"/>
              </a:ext>
            </a:extLst>
          </p:cNvPr>
          <p:cNvCxnSpPr/>
          <p:nvPr userDrawn="1"/>
        </p:nvCxnSpPr>
        <p:spPr>
          <a:xfrm flipV="1">
            <a:off x="3336437" y="1849939"/>
            <a:ext cx="0" cy="3700538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1BB777B-2481-F3F7-6982-E6BC67967A7F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1849939"/>
            <a:ext cx="0" cy="3700538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2187EA2-E738-8038-06AD-BE8FE939B846}"/>
              </a:ext>
            </a:extLst>
          </p:cNvPr>
          <p:cNvCxnSpPr>
            <a:cxnSpLocks/>
          </p:cNvCxnSpPr>
          <p:nvPr userDrawn="1"/>
        </p:nvCxnSpPr>
        <p:spPr>
          <a:xfrm flipV="1">
            <a:off x="8855564" y="1849939"/>
            <a:ext cx="0" cy="3700538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336698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s -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B66DAE-6C2D-ECEE-FD0C-3CDE4286EA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28100" y="2472832"/>
            <a:ext cx="3096253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E19A075-D80B-AB66-4CE1-BE2BE8571F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28835" y="1927145"/>
            <a:ext cx="309551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8F54397-4FD4-60AA-2723-27D999CE128D}"/>
              </a:ext>
            </a:extLst>
          </p:cNvPr>
          <p:cNvCxnSpPr>
            <a:cxnSpLocks/>
          </p:cNvCxnSpPr>
          <p:nvPr userDrawn="1"/>
        </p:nvCxnSpPr>
        <p:spPr>
          <a:xfrm flipV="1">
            <a:off x="4271059" y="1894906"/>
            <a:ext cx="0" cy="37005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53AC951-8856-C746-DA8C-4DBCB06E16E2}"/>
              </a:ext>
            </a:extLst>
          </p:cNvPr>
          <p:cNvCxnSpPr>
            <a:cxnSpLocks/>
          </p:cNvCxnSpPr>
          <p:nvPr userDrawn="1"/>
        </p:nvCxnSpPr>
        <p:spPr>
          <a:xfrm flipV="1">
            <a:off x="8053982" y="1894906"/>
            <a:ext cx="0" cy="37005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74B49A2A-386F-52C0-92B3-47C8BD60F5F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1744" y="2472832"/>
            <a:ext cx="3096253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A8B8220A-ABC9-3765-042A-E873A3AC1D2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1047" y="1927145"/>
            <a:ext cx="309551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D62CC2A3-7A55-AFB0-5450-2DED39F5DBA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64455" y="2472832"/>
            <a:ext cx="3096253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94E1A021-5946-DBAC-A79F-528C57139B5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364455" y="1927145"/>
            <a:ext cx="309551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398199117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s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53AC951-8856-C746-DA8C-4DBCB06E16E2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1894906"/>
            <a:ext cx="0" cy="37005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74B49A2A-386F-52C0-92B3-47C8BD60F5F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1744" y="2472832"/>
            <a:ext cx="4814574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A8B8220A-ABC9-3765-042A-E873A3AC1D2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1046" y="1927145"/>
            <a:ext cx="4813431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A6F51E86-9EF5-6D40-D033-2FF0F7B5491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39225" y="2472832"/>
            <a:ext cx="4814574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FEE0DFF3-700B-CF3F-6547-C9D3E2F8508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38527" y="1927145"/>
            <a:ext cx="4813431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22119687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-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9">
            <a:extLst>
              <a:ext uri="{FF2B5EF4-FFF2-40B4-BE49-F238E27FC236}">
                <a16:creationId xmlns:a16="http://schemas.microsoft.com/office/drawing/2014/main" id="{60810003-8CD4-92FE-DB9F-3D5A52CC005F}"/>
              </a:ext>
            </a:extLst>
          </p:cNvPr>
          <p:cNvSpPr/>
          <p:nvPr userDrawn="1"/>
        </p:nvSpPr>
        <p:spPr>
          <a:xfrm>
            <a:off x="0" y="879"/>
            <a:ext cx="3380510" cy="6856242"/>
          </a:xfrm>
          <a:custGeom>
            <a:avLst/>
            <a:gdLst>
              <a:gd name="connsiteX0" fmla="*/ 0 w 3380510"/>
              <a:gd name="connsiteY0" fmla="*/ 0 h 6856242"/>
              <a:gd name="connsiteX1" fmla="*/ 141107 w 3380510"/>
              <a:gd name="connsiteY1" fmla="*/ 3583 h 6856242"/>
              <a:gd name="connsiteX2" fmla="*/ 3380510 w 3380510"/>
              <a:gd name="connsiteY2" fmla="*/ 3428121 h 6856242"/>
              <a:gd name="connsiteX3" fmla="*/ 141107 w 3380510"/>
              <a:gd name="connsiteY3" fmla="*/ 6852659 h 6856242"/>
              <a:gd name="connsiteX4" fmla="*/ 0 w 3380510"/>
              <a:gd name="connsiteY4" fmla="*/ 6856242 h 6856242"/>
              <a:gd name="connsiteX5" fmla="*/ 0 w 3380510"/>
              <a:gd name="connsiteY5" fmla="*/ 0 h 685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0510" h="6856242">
                <a:moveTo>
                  <a:pt x="0" y="0"/>
                </a:moveTo>
                <a:lnTo>
                  <a:pt x="141107" y="3583"/>
                </a:lnTo>
                <a:cubicBezTo>
                  <a:pt x="1945567" y="95422"/>
                  <a:pt x="3380510" y="1593518"/>
                  <a:pt x="3380510" y="3428121"/>
                </a:cubicBezTo>
                <a:cubicBezTo>
                  <a:pt x="3380510" y="5262724"/>
                  <a:pt x="1945567" y="6760820"/>
                  <a:pt x="141107" y="6852659"/>
                </a:cubicBezTo>
                <a:lnTo>
                  <a:pt x="0" y="68562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Slide Number Placeholder 5">
            <a:extLst>
              <a:ext uri="{FF2B5EF4-FFF2-40B4-BE49-F238E27FC236}">
                <a16:creationId xmlns:a16="http://schemas.microsoft.com/office/drawing/2014/main" id="{D25A726B-CDE4-D05F-F95B-2B0343E284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BE0ED48-F9C6-F4F5-E109-A52165BDF39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16214" y="2369705"/>
            <a:ext cx="2424113" cy="2424113"/>
          </a:xfrm>
        </p:spPr>
        <p:txBody>
          <a:bodyPr anchor="ctr" anchorCtr="0"/>
          <a:lstStyle>
            <a:lvl1pPr marL="0" indent="0">
              <a:buNone/>
              <a:defRPr/>
            </a:lvl1pPr>
          </a:lstStyle>
          <a:p>
            <a:r>
              <a:rPr lang="en-US"/>
              <a:t>Insert icon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3CDBA59-00B6-FE87-DC88-7074E91CA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6436" y="2720434"/>
            <a:ext cx="7557363" cy="1722654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64598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EA7F7435-7E59-F166-C69F-8C9A3F6E8A4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2200" i="1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60810003-8CD4-92FE-DB9F-3D5A52CC005F}"/>
              </a:ext>
            </a:extLst>
          </p:cNvPr>
          <p:cNvSpPr/>
          <p:nvPr userDrawn="1"/>
        </p:nvSpPr>
        <p:spPr>
          <a:xfrm>
            <a:off x="0" y="1758"/>
            <a:ext cx="3380510" cy="6856242"/>
          </a:xfrm>
          <a:custGeom>
            <a:avLst/>
            <a:gdLst>
              <a:gd name="connsiteX0" fmla="*/ 0 w 3380510"/>
              <a:gd name="connsiteY0" fmla="*/ 0 h 6856242"/>
              <a:gd name="connsiteX1" fmla="*/ 141107 w 3380510"/>
              <a:gd name="connsiteY1" fmla="*/ 3583 h 6856242"/>
              <a:gd name="connsiteX2" fmla="*/ 3380510 w 3380510"/>
              <a:gd name="connsiteY2" fmla="*/ 3428121 h 6856242"/>
              <a:gd name="connsiteX3" fmla="*/ 141107 w 3380510"/>
              <a:gd name="connsiteY3" fmla="*/ 6852659 h 6856242"/>
              <a:gd name="connsiteX4" fmla="*/ 0 w 3380510"/>
              <a:gd name="connsiteY4" fmla="*/ 6856242 h 6856242"/>
              <a:gd name="connsiteX5" fmla="*/ 0 w 3380510"/>
              <a:gd name="connsiteY5" fmla="*/ 0 h 685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0510" h="6856242">
                <a:moveTo>
                  <a:pt x="0" y="0"/>
                </a:moveTo>
                <a:lnTo>
                  <a:pt x="141107" y="3583"/>
                </a:lnTo>
                <a:cubicBezTo>
                  <a:pt x="1945567" y="95422"/>
                  <a:pt x="3380510" y="1593518"/>
                  <a:pt x="3380510" y="3428121"/>
                </a:cubicBezTo>
                <a:cubicBezTo>
                  <a:pt x="3380510" y="5262724"/>
                  <a:pt x="1945567" y="6760820"/>
                  <a:pt x="141107" y="6852659"/>
                </a:cubicBezTo>
                <a:lnTo>
                  <a:pt x="0" y="68562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Slide Number Placeholder 5">
            <a:extLst>
              <a:ext uri="{FF2B5EF4-FFF2-40B4-BE49-F238E27FC236}">
                <a16:creationId xmlns:a16="http://schemas.microsoft.com/office/drawing/2014/main" id="{D25A726B-CDE4-D05F-F95B-2B0343E284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947D8D-C898-4D85-6108-4289374B5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309" y="3069118"/>
            <a:ext cx="2417550" cy="1473386"/>
          </a:xfrm>
        </p:spPr>
        <p:txBody>
          <a:bodyPr>
            <a:noAutofit/>
          </a:bodyPr>
          <a:lstStyle>
            <a:lvl1pPr>
              <a:defRPr sz="2800">
                <a:solidFill>
                  <a:schemeClr val="bg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D90A4F6-A001-8B02-6D2D-D386C180B688}"/>
              </a:ext>
            </a:extLst>
          </p:cNvPr>
          <p:cNvSpPr txBox="1">
            <a:spLocks/>
          </p:cNvSpPr>
          <p:nvPr userDrawn="1"/>
        </p:nvSpPr>
        <p:spPr>
          <a:xfrm>
            <a:off x="404309" y="2259409"/>
            <a:ext cx="2417550" cy="8097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>
                <a:latin typeface="+mn-lt"/>
              </a:rPr>
              <a:t>Section 1</a:t>
            </a:r>
            <a:endParaRPr 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4481406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9">
            <a:extLst>
              <a:ext uri="{FF2B5EF4-FFF2-40B4-BE49-F238E27FC236}">
                <a16:creationId xmlns:a16="http://schemas.microsoft.com/office/drawing/2014/main" id="{60810003-8CD4-92FE-DB9F-3D5A52CC005F}"/>
              </a:ext>
            </a:extLst>
          </p:cNvPr>
          <p:cNvSpPr/>
          <p:nvPr userDrawn="1"/>
        </p:nvSpPr>
        <p:spPr>
          <a:xfrm>
            <a:off x="0" y="879"/>
            <a:ext cx="3380510" cy="6856242"/>
          </a:xfrm>
          <a:custGeom>
            <a:avLst/>
            <a:gdLst>
              <a:gd name="connsiteX0" fmla="*/ 0 w 3380510"/>
              <a:gd name="connsiteY0" fmla="*/ 0 h 6856242"/>
              <a:gd name="connsiteX1" fmla="*/ 141107 w 3380510"/>
              <a:gd name="connsiteY1" fmla="*/ 3583 h 6856242"/>
              <a:gd name="connsiteX2" fmla="*/ 3380510 w 3380510"/>
              <a:gd name="connsiteY2" fmla="*/ 3428121 h 6856242"/>
              <a:gd name="connsiteX3" fmla="*/ 141107 w 3380510"/>
              <a:gd name="connsiteY3" fmla="*/ 6852659 h 6856242"/>
              <a:gd name="connsiteX4" fmla="*/ 0 w 3380510"/>
              <a:gd name="connsiteY4" fmla="*/ 6856242 h 6856242"/>
              <a:gd name="connsiteX5" fmla="*/ 0 w 3380510"/>
              <a:gd name="connsiteY5" fmla="*/ 0 h 685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0510" h="6856242">
                <a:moveTo>
                  <a:pt x="0" y="0"/>
                </a:moveTo>
                <a:lnTo>
                  <a:pt x="141107" y="3583"/>
                </a:lnTo>
                <a:cubicBezTo>
                  <a:pt x="1945567" y="95422"/>
                  <a:pt x="3380510" y="1593518"/>
                  <a:pt x="3380510" y="3428121"/>
                </a:cubicBezTo>
                <a:cubicBezTo>
                  <a:pt x="3380510" y="5262724"/>
                  <a:pt x="1945567" y="6760820"/>
                  <a:pt x="141107" y="6852659"/>
                </a:cubicBezTo>
                <a:lnTo>
                  <a:pt x="0" y="68562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Slide Number Placeholder 5">
            <a:extLst>
              <a:ext uri="{FF2B5EF4-FFF2-40B4-BE49-F238E27FC236}">
                <a16:creationId xmlns:a16="http://schemas.microsoft.com/office/drawing/2014/main" id="{D25A726B-CDE4-D05F-F95B-2B0343E284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BE0ED48-F9C6-F4F5-E109-A52165BDF39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16214" y="2369705"/>
            <a:ext cx="2424113" cy="2424113"/>
          </a:xfrm>
        </p:spPr>
        <p:txBody>
          <a:bodyPr anchor="ctr" anchorCtr="0"/>
          <a:lstStyle>
            <a:lvl1pPr marL="0" indent="0">
              <a:buNone/>
              <a:defRPr/>
            </a:lvl1pPr>
          </a:lstStyle>
          <a:p>
            <a:r>
              <a:rPr lang="en-US"/>
              <a:t>Insert icon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D6E8213-C0E8-2C27-C80A-C3B8A8314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6436" y="2720434"/>
            <a:ext cx="7557363" cy="1722654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647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26" Type="http://schemas.openxmlformats.org/officeDocument/2006/relationships/slideLayout" Target="../slideLayouts/slideLayout69.xml"/><Relationship Id="rId3" Type="http://schemas.openxmlformats.org/officeDocument/2006/relationships/slideLayout" Target="../slideLayouts/slideLayout46.xml"/><Relationship Id="rId21" Type="http://schemas.openxmlformats.org/officeDocument/2006/relationships/slideLayout" Target="../slideLayouts/slideLayout64.xml"/><Relationship Id="rId34" Type="http://schemas.openxmlformats.org/officeDocument/2006/relationships/slideLayout" Target="../slideLayouts/slideLayout77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5" Type="http://schemas.openxmlformats.org/officeDocument/2006/relationships/slideLayout" Target="../slideLayouts/slideLayout68.xml"/><Relationship Id="rId33" Type="http://schemas.openxmlformats.org/officeDocument/2006/relationships/slideLayout" Target="../slideLayouts/slideLayout76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63.xml"/><Relationship Id="rId29" Type="http://schemas.openxmlformats.org/officeDocument/2006/relationships/slideLayout" Target="../slideLayouts/slideLayout72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24" Type="http://schemas.openxmlformats.org/officeDocument/2006/relationships/slideLayout" Target="../slideLayouts/slideLayout67.xml"/><Relationship Id="rId32" Type="http://schemas.openxmlformats.org/officeDocument/2006/relationships/slideLayout" Target="../slideLayouts/slideLayout75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23" Type="http://schemas.openxmlformats.org/officeDocument/2006/relationships/slideLayout" Target="../slideLayouts/slideLayout66.xml"/><Relationship Id="rId28" Type="http://schemas.openxmlformats.org/officeDocument/2006/relationships/slideLayout" Target="../slideLayouts/slideLayout71.xml"/><Relationship Id="rId36" Type="http://schemas.openxmlformats.org/officeDocument/2006/relationships/image" Target="../media/image1.png"/><Relationship Id="rId10" Type="http://schemas.openxmlformats.org/officeDocument/2006/relationships/slideLayout" Target="../slideLayouts/slideLayout53.xml"/><Relationship Id="rId19" Type="http://schemas.openxmlformats.org/officeDocument/2006/relationships/slideLayout" Target="../slideLayouts/slideLayout62.xml"/><Relationship Id="rId31" Type="http://schemas.openxmlformats.org/officeDocument/2006/relationships/slideLayout" Target="../slideLayouts/slideLayout74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Relationship Id="rId22" Type="http://schemas.openxmlformats.org/officeDocument/2006/relationships/slideLayout" Target="../slideLayouts/slideLayout65.xml"/><Relationship Id="rId27" Type="http://schemas.openxmlformats.org/officeDocument/2006/relationships/slideLayout" Target="../slideLayouts/slideLayout70.xml"/><Relationship Id="rId30" Type="http://schemas.openxmlformats.org/officeDocument/2006/relationships/slideLayout" Target="../slideLayouts/slideLayout73.xml"/><Relationship Id="rId35" Type="http://schemas.openxmlformats.org/officeDocument/2006/relationships/theme" Target="../theme/theme2.xml"/><Relationship Id="rId8" Type="http://schemas.openxmlformats.org/officeDocument/2006/relationships/slideLayout" Target="../slideLayouts/slideLayout51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90.xml"/><Relationship Id="rId18" Type="http://schemas.openxmlformats.org/officeDocument/2006/relationships/slideLayout" Target="../slideLayouts/slideLayout95.xml"/><Relationship Id="rId26" Type="http://schemas.openxmlformats.org/officeDocument/2006/relationships/slideLayout" Target="../slideLayouts/slideLayout103.xml"/><Relationship Id="rId21" Type="http://schemas.openxmlformats.org/officeDocument/2006/relationships/slideLayout" Target="../slideLayouts/slideLayout98.xml"/><Relationship Id="rId34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17" Type="http://schemas.openxmlformats.org/officeDocument/2006/relationships/slideLayout" Target="../slideLayouts/slideLayout94.xml"/><Relationship Id="rId25" Type="http://schemas.openxmlformats.org/officeDocument/2006/relationships/slideLayout" Target="../slideLayouts/slideLayout102.xml"/><Relationship Id="rId33" Type="http://schemas.openxmlformats.org/officeDocument/2006/relationships/slideLayout" Target="../slideLayouts/slideLayout110.xml"/><Relationship Id="rId2" Type="http://schemas.openxmlformats.org/officeDocument/2006/relationships/slideLayout" Target="../slideLayouts/slideLayout79.xml"/><Relationship Id="rId16" Type="http://schemas.openxmlformats.org/officeDocument/2006/relationships/slideLayout" Target="../slideLayouts/slideLayout93.xml"/><Relationship Id="rId20" Type="http://schemas.openxmlformats.org/officeDocument/2006/relationships/slideLayout" Target="../slideLayouts/slideLayout97.xml"/><Relationship Id="rId29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24" Type="http://schemas.openxmlformats.org/officeDocument/2006/relationships/slideLayout" Target="../slideLayouts/slideLayout101.xml"/><Relationship Id="rId32" Type="http://schemas.openxmlformats.org/officeDocument/2006/relationships/slideLayout" Target="../slideLayouts/slideLayout109.xml"/><Relationship Id="rId37" Type="http://schemas.openxmlformats.org/officeDocument/2006/relationships/image" Target="../media/image2.jpeg"/><Relationship Id="rId5" Type="http://schemas.openxmlformats.org/officeDocument/2006/relationships/slideLayout" Target="../slideLayouts/slideLayout82.xml"/><Relationship Id="rId15" Type="http://schemas.openxmlformats.org/officeDocument/2006/relationships/slideLayout" Target="../slideLayouts/slideLayout92.xml"/><Relationship Id="rId23" Type="http://schemas.openxmlformats.org/officeDocument/2006/relationships/slideLayout" Target="../slideLayouts/slideLayout100.xml"/><Relationship Id="rId28" Type="http://schemas.openxmlformats.org/officeDocument/2006/relationships/slideLayout" Target="../slideLayouts/slideLayout105.xml"/><Relationship Id="rId36" Type="http://schemas.openxmlformats.org/officeDocument/2006/relationships/theme" Target="../theme/theme3.xml"/><Relationship Id="rId10" Type="http://schemas.openxmlformats.org/officeDocument/2006/relationships/slideLayout" Target="../slideLayouts/slideLayout87.xml"/><Relationship Id="rId19" Type="http://schemas.openxmlformats.org/officeDocument/2006/relationships/slideLayout" Target="../slideLayouts/slideLayout96.xml"/><Relationship Id="rId31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91.xml"/><Relationship Id="rId22" Type="http://schemas.openxmlformats.org/officeDocument/2006/relationships/slideLayout" Target="../slideLayouts/slideLayout99.xml"/><Relationship Id="rId27" Type="http://schemas.openxmlformats.org/officeDocument/2006/relationships/slideLayout" Target="../slideLayouts/slideLayout104.xml"/><Relationship Id="rId30" Type="http://schemas.openxmlformats.org/officeDocument/2006/relationships/slideLayout" Target="../slideLayouts/slideLayout107.xml"/><Relationship Id="rId35" Type="http://schemas.openxmlformats.org/officeDocument/2006/relationships/slideLayout" Target="../slideLayouts/slideLayout112.xml"/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95000"/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66C313-26DE-E53D-F09D-5162E840C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1DBCC2-2802-B7EC-E16A-C8042EC1C4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4A6036-6A2E-2311-79CE-B083A49EED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981F9E9E-1DD7-7A4A-B048-69A945908CCA}"/>
              </a:ext>
            </a:extLst>
          </p:cNvPr>
          <p:cNvPicPr>
            <a:picLocks noChangeAspect="1"/>
          </p:cNvPicPr>
          <p:nvPr userDrawn="1"/>
        </p:nvPicPr>
        <p:blipFill>
          <a:blip r:embed="rId4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58206" y="2217"/>
            <a:ext cx="1412845" cy="1164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9075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1" r:id="rId1"/>
    <p:sldLayoutId id="2147483688" r:id="rId2"/>
    <p:sldLayoutId id="2147483682" r:id="rId3"/>
    <p:sldLayoutId id="2147483649" r:id="rId4"/>
    <p:sldLayoutId id="2147483651" r:id="rId5"/>
    <p:sldLayoutId id="2147483655" r:id="rId6"/>
    <p:sldLayoutId id="2147483722" r:id="rId7"/>
    <p:sldLayoutId id="2147483690" r:id="rId8"/>
    <p:sldLayoutId id="2147483694" r:id="rId9"/>
    <p:sldLayoutId id="2147483697" r:id="rId10"/>
    <p:sldLayoutId id="2147483698" r:id="rId11"/>
    <p:sldLayoutId id="2147483743" r:id="rId12"/>
    <p:sldLayoutId id="2147483747" r:id="rId13"/>
    <p:sldLayoutId id="2147483748" r:id="rId14"/>
    <p:sldLayoutId id="2147483744" r:id="rId15"/>
    <p:sldLayoutId id="2147483745" r:id="rId16"/>
    <p:sldLayoutId id="2147483746" r:id="rId17"/>
    <p:sldLayoutId id="2147483716" r:id="rId18"/>
    <p:sldLayoutId id="2147483717" r:id="rId19"/>
    <p:sldLayoutId id="2147483718" r:id="rId20"/>
    <p:sldLayoutId id="2147483705" r:id="rId21"/>
    <p:sldLayoutId id="2147483741" r:id="rId22"/>
    <p:sldLayoutId id="2147483704" r:id="rId23"/>
    <p:sldLayoutId id="2147483760" r:id="rId24"/>
    <p:sldLayoutId id="2147483691" r:id="rId25"/>
    <p:sldLayoutId id="2147483719" r:id="rId26"/>
    <p:sldLayoutId id="2147483657" r:id="rId27"/>
    <p:sldLayoutId id="2147483725" r:id="rId28"/>
    <p:sldLayoutId id="2147483742" r:id="rId29"/>
    <p:sldLayoutId id="2147483650" r:id="rId30"/>
    <p:sldLayoutId id="2147483652" r:id="rId31"/>
    <p:sldLayoutId id="2147483653" r:id="rId32"/>
    <p:sldLayoutId id="2147483738" r:id="rId33"/>
    <p:sldLayoutId id="2147483654" r:id="rId34"/>
    <p:sldLayoutId id="2147483658" r:id="rId35"/>
    <p:sldLayoutId id="2147483656" r:id="rId36"/>
    <p:sldLayoutId id="2147483730" r:id="rId37"/>
    <p:sldLayoutId id="2147483731" r:id="rId38"/>
    <p:sldLayoutId id="2147483734" r:id="rId39"/>
    <p:sldLayoutId id="2147483755" r:id="rId40"/>
    <p:sldLayoutId id="2147483758" r:id="rId41"/>
    <p:sldLayoutId id="2147483759" r:id="rId42"/>
    <p:sldLayoutId id="2147483737" r:id="rId4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66C313-26DE-E53D-F09D-5162E840C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1DBCC2-2802-B7EC-E16A-C8042EC1C4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0793D9F-B85F-83DC-1970-439AE9D854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Graphic 6">
            <a:extLst>
              <a:ext uri="{FF2B5EF4-FFF2-40B4-BE49-F238E27FC236}">
                <a16:creationId xmlns:a16="http://schemas.microsoft.com/office/drawing/2014/main" id="{0D914140-590C-8D58-43F7-6C8126D23B90}"/>
              </a:ext>
            </a:extLst>
          </p:cNvPr>
          <p:cNvPicPr>
            <a:picLocks noChangeAspect="1"/>
          </p:cNvPicPr>
          <p:nvPr userDrawn="1"/>
        </p:nvPicPr>
        <p:blipFill>
          <a:blip r:embed="rId3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58206" y="2217"/>
            <a:ext cx="1412845" cy="1164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9798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4" r:id="rId1"/>
    <p:sldLayoutId id="2147483686" r:id="rId2"/>
    <p:sldLayoutId id="2147483739" r:id="rId3"/>
    <p:sldLayoutId id="2147483660" r:id="rId4"/>
    <p:sldLayoutId id="2147483661" r:id="rId5"/>
    <p:sldLayoutId id="2147483723" r:id="rId6"/>
    <p:sldLayoutId id="2147483669" r:id="rId7"/>
    <p:sldLayoutId id="2147483662" r:id="rId8"/>
    <p:sldLayoutId id="2147483663" r:id="rId9"/>
    <p:sldLayoutId id="2147483695" r:id="rId10"/>
    <p:sldLayoutId id="2147483699" r:id="rId11"/>
    <p:sldLayoutId id="2147483700" r:id="rId12"/>
    <p:sldLayoutId id="2147483749" r:id="rId13"/>
    <p:sldLayoutId id="2147483750" r:id="rId14"/>
    <p:sldLayoutId id="2147483751" r:id="rId15"/>
    <p:sldLayoutId id="2147483713" r:id="rId16"/>
    <p:sldLayoutId id="2147483714" r:id="rId17"/>
    <p:sldLayoutId id="2147483715" r:id="rId18"/>
    <p:sldLayoutId id="2147483706" r:id="rId19"/>
    <p:sldLayoutId id="2147483707" r:id="rId20"/>
    <p:sldLayoutId id="2147483761" r:id="rId21"/>
    <p:sldLayoutId id="2147483762" r:id="rId22"/>
    <p:sldLayoutId id="2147483692" r:id="rId23"/>
    <p:sldLayoutId id="2147483720" r:id="rId24"/>
    <p:sldLayoutId id="2147483664" r:id="rId25"/>
    <p:sldLayoutId id="2147483665" r:id="rId26"/>
    <p:sldLayoutId id="2147483666" r:id="rId27"/>
    <p:sldLayoutId id="2147483667" r:id="rId28"/>
    <p:sldLayoutId id="2147483668" r:id="rId29"/>
    <p:sldLayoutId id="2147483726" r:id="rId30"/>
    <p:sldLayoutId id="2147483728" r:id="rId31"/>
    <p:sldLayoutId id="2147483732" r:id="rId32"/>
    <p:sldLayoutId id="2147483756" r:id="rId33"/>
    <p:sldLayoutId id="2147483735" r:id="rId3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66C313-26DE-E53D-F09D-5162E840C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1DBCC2-2802-B7EC-E16A-C8042EC1C4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5D28E2E-79C1-4F67-3F53-FD29E2435564}"/>
              </a:ext>
            </a:extLst>
          </p:cNvPr>
          <p:cNvPicPr>
            <a:picLocks noChangeAspect="1"/>
          </p:cNvPicPr>
          <p:nvPr userDrawn="1"/>
        </p:nvPicPr>
        <p:blipFill>
          <a:blip r:embed="rId3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28236" y="0"/>
            <a:ext cx="1325563" cy="1092913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A33752-3217-A69D-BF40-6D8B3E9F0F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2368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7" r:id="rId2"/>
    <p:sldLayoutId id="2147483671" r:id="rId3"/>
    <p:sldLayoutId id="2147483740" r:id="rId4"/>
    <p:sldLayoutId id="2147483672" r:id="rId5"/>
    <p:sldLayoutId id="2147483724" r:id="rId6"/>
    <p:sldLayoutId id="2147483673" r:id="rId7"/>
    <p:sldLayoutId id="2147483689" r:id="rId8"/>
    <p:sldLayoutId id="2147483693" r:id="rId9"/>
    <p:sldLayoutId id="2147483721" r:id="rId10"/>
    <p:sldLayoutId id="2147483696" r:id="rId11"/>
    <p:sldLayoutId id="2147483701" r:id="rId12"/>
    <p:sldLayoutId id="2147483702" r:id="rId13"/>
    <p:sldLayoutId id="2147483752" r:id="rId14"/>
    <p:sldLayoutId id="2147483753" r:id="rId15"/>
    <p:sldLayoutId id="2147483754" r:id="rId16"/>
    <p:sldLayoutId id="2147483710" r:id="rId17"/>
    <p:sldLayoutId id="2147483711" r:id="rId18"/>
    <p:sldLayoutId id="2147483712" r:id="rId19"/>
    <p:sldLayoutId id="2147483708" r:id="rId20"/>
    <p:sldLayoutId id="2147483763" r:id="rId21"/>
    <p:sldLayoutId id="2147483709" r:id="rId22"/>
    <p:sldLayoutId id="2147483764" r:id="rId23"/>
    <p:sldLayoutId id="2147483674" r:id="rId24"/>
    <p:sldLayoutId id="2147483675" r:id="rId25"/>
    <p:sldLayoutId id="2147483676" r:id="rId26"/>
    <p:sldLayoutId id="2147483677" r:id="rId27"/>
    <p:sldLayoutId id="2147483678" r:id="rId28"/>
    <p:sldLayoutId id="2147483727" r:id="rId29"/>
    <p:sldLayoutId id="2147483679" r:id="rId30"/>
    <p:sldLayoutId id="2147483680" r:id="rId31"/>
    <p:sldLayoutId id="2147483729" r:id="rId32"/>
    <p:sldLayoutId id="2147483733" r:id="rId33"/>
    <p:sldLayoutId id="2147483757" r:id="rId34"/>
    <p:sldLayoutId id="2147483736" r:id="rId3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1"/>
        </a:buClr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png"/><Relationship Id="rId5" Type="http://schemas.openxmlformats.org/officeDocument/2006/relationships/customXml" Target="../ink/ink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C04321A-63C5-5FFF-C402-93B5B779B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760" y="6154732"/>
            <a:ext cx="1614010" cy="677863"/>
          </a:xfrm>
        </p:spPr>
        <p:txBody>
          <a:bodyPr/>
          <a:lstStyle/>
          <a:p>
            <a:r>
              <a:rPr lang="en-US" sz="2400">
                <a:solidFill>
                  <a:schemeClr val="tx1"/>
                </a:solidFill>
              </a:rPr>
              <a:t>2026/27</a:t>
            </a:r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D6748038-6FE8-0D0B-6A37-FB00171E8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066624" y="6202191"/>
            <a:ext cx="2128676" cy="653238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vert="horz" wrap="square" lIns="72000" tIns="72000" rIns="72000" bIns="72000" rtlCol="0" anchor="b">
            <a:sp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Univers LT Pro 55" panose="020B0603020202020204" pitchFamily="34" charset="77"/>
                <a:ea typeface="+mn-ea"/>
                <a:cs typeface="+mn-cs"/>
              </a:defRPr>
            </a:lvl1pPr>
            <a:lvl2pPr marL="9525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None/>
              <a:tabLst/>
              <a:defRPr sz="1000" b="0" i="0" kern="1200">
                <a:solidFill>
                  <a:schemeClr val="bg1"/>
                </a:solidFill>
                <a:latin typeface="Univers LT Pro 55" panose="020B0603020202020204" pitchFamily="34" charset="77"/>
                <a:ea typeface="+mn-ea"/>
                <a:cs typeface="+mn-cs"/>
              </a:defRPr>
            </a:lvl2pPr>
            <a:lvl3pPr marL="363538" indent="-1778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System Font"/>
              <a:buChar char="–"/>
              <a:tabLst/>
              <a:defRPr sz="1000" b="0" i="0" kern="1200">
                <a:solidFill>
                  <a:schemeClr val="bg1"/>
                </a:solidFill>
                <a:latin typeface="Univers LT Pro 55" panose="020B0603020202020204" pitchFamily="34" charset="77"/>
                <a:ea typeface="+mn-ea"/>
                <a:cs typeface="+mn-cs"/>
              </a:defRPr>
            </a:lvl3pPr>
            <a:lvl4pPr marL="9525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000" b="1" i="0" kern="1200" cap="none" baseline="0">
                <a:solidFill>
                  <a:schemeClr val="accent1"/>
                </a:solidFill>
                <a:latin typeface="Univers LT Pro 45 Light" panose="020B0403020202020204" pitchFamily="34" charset="77"/>
                <a:ea typeface="+mn-ea"/>
                <a:cs typeface="+mn-cs"/>
              </a:defRPr>
            </a:lvl4pPr>
            <a:lvl5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000" b="0" i="0" kern="1200">
                <a:solidFill>
                  <a:schemeClr val="bg1"/>
                </a:solidFill>
                <a:latin typeface="Aleo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1100" dirty="0">
                <a:solidFill>
                  <a:schemeClr val="tx1"/>
                </a:solidFill>
                <a:latin typeface="Arial"/>
                <a:cs typeface="Arial"/>
              </a:rPr>
              <a:t>Saw Kyaw San, 11, learns at a temporary school in Myanmar.</a:t>
            </a:r>
            <a:br>
              <a:rPr lang="en-GB" sz="1100" dirty="0">
                <a:latin typeface="Arial"/>
                <a:cs typeface="Arial"/>
              </a:rPr>
            </a:br>
            <a:r>
              <a:rPr lang="en-GB" sz="1100" dirty="0">
                <a:solidFill>
                  <a:schemeClr val="tx1"/>
                </a:solidFill>
                <a:latin typeface="Arial"/>
                <a:cs typeface="Arial"/>
              </a:rPr>
              <a:t>© UNICEF/</a:t>
            </a:r>
            <a:r>
              <a:rPr lang="en-GB" sz="1100" dirty="0">
                <a:solidFill>
                  <a:schemeClr val="tx1"/>
                </a:solidFill>
                <a:latin typeface="Univers LT Pro 55"/>
                <a:cs typeface="Arial"/>
              </a:rPr>
              <a:t>Htet</a:t>
            </a:r>
            <a:endParaRPr lang="en-US" sz="11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9" name="Graphic 8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661F1D21-8455-10E4-7803-52458728F27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-3147" y="4806208"/>
            <a:ext cx="6032470" cy="1350400"/>
          </a:xfrm>
          <a:prstGeom prst="rect">
            <a:avLst/>
          </a:prstGeom>
        </p:spPr>
      </p:pic>
      <p:pic>
        <p:nvPicPr>
          <p:cNvPr id="4" name="Picture 3" descr="A blue square with white text&#10;&#10;AI-generated content may be incorrect.">
            <a:extLst>
              <a:ext uri="{FF2B5EF4-FFF2-40B4-BE49-F238E27FC236}">
                <a16:creationId xmlns:a16="http://schemas.microsoft.com/office/drawing/2014/main" id="{D8E825A6-ABA5-66F1-E1B6-FF7EB54671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97836" y="-4536"/>
            <a:ext cx="17145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448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064370-A944-E09A-12E9-C94CE1BAA9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2EFAB3A6-B7D6-9930-2FDD-F0C0A415EDD4}"/>
              </a:ext>
            </a:extLst>
          </p:cNvPr>
          <p:cNvSpPr>
            <a:spLocks noGrp="1"/>
          </p:cNvSpPr>
          <p:nvPr/>
        </p:nvSpPr>
        <p:spPr>
          <a:xfrm>
            <a:off x="306388" y="457200"/>
            <a:ext cx="6232750" cy="1600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chemeClr val="accent1"/>
                </a:solidFill>
                <a:ea typeface="+mj-lt"/>
                <a:cs typeface="+mj-lt"/>
              </a:rPr>
              <a:t>CAMPAIGN ACTION</a:t>
            </a:r>
            <a:endParaRPr lang="en-US" sz="4000">
              <a:solidFill>
                <a:schemeClr val="accent1"/>
              </a:solidFill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0A69624B-C5C8-172D-645B-0592A1319139}"/>
              </a:ext>
            </a:extLst>
          </p:cNvPr>
          <p:cNvSpPr>
            <a:spLocks noGrp="1"/>
          </p:cNvSpPr>
          <p:nvPr/>
        </p:nvSpPr>
        <p:spPr>
          <a:xfrm>
            <a:off x="306387" y="1513157"/>
            <a:ext cx="7393586" cy="399439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1"/>
              </a:buClr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None/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None/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</a:pPr>
            <a:r>
              <a:rPr lang="en-US" sz="2600" dirty="0">
                <a:ea typeface="+mn-lt"/>
                <a:cs typeface="+mn-lt"/>
              </a:rPr>
              <a:t>Now you’ve finished all your learning activities, it’s time to move on to the campaign action! </a:t>
            </a:r>
            <a:endParaRPr lang="en-US" sz="2600" dirty="0">
              <a:cs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</a:pPr>
            <a:r>
              <a:rPr lang="en-US" sz="2600" dirty="0">
                <a:ea typeface="+mn-lt"/>
                <a:cs typeface="+mn-lt"/>
              </a:rPr>
              <a:t>This year, every single child and young person taking part in OutRight will be doing the same action – so we can show just how powerful the OutRight campaign is. 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</a:pPr>
            <a:r>
              <a:rPr lang="en-US" sz="2600" dirty="0">
                <a:ea typeface="+mn-lt"/>
                <a:cs typeface="+mn-lt"/>
              </a:rPr>
              <a:t>We’re going to be creating a digital map – </a:t>
            </a:r>
            <a:br>
              <a:rPr lang="en-US" sz="2600" dirty="0">
                <a:ea typeface="+mn-lt"/>
                <a:cs typeface="+mn-lt"/>
              </a:rPr>
            </a:br>
            <a:r>
              <a:rPr lang="en-US" sz="2600" dirty="0">
                <a:ea typeface="+mn-lt"/>
                <a:cs typeface="+mn-lt"/>
              </a:rPr>
              <a:t>and we need you to help us fill the map with messages to the UK Government. </a:t>
            </a:r>
            <a:endParaRPr lang="en-US" sz="2600" dirty="0">
              <a:cs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</a:pPr>
            <a:endParaRPr lang="en-US" sz="2600" dirty="0">
              <a:cs typeface="Arial"/>
            </a:endParaRPr>
          </a:p>
        </p:txBody>
      </p:sp>
      <p:pic>
        <p:nvPicPr>
          <p:cNvPr id="3" name="Picture 2" descr="A blue and white globe&#10;&#10;AI-generated content may be incorrect.">
            <a:extLst>
              <a:ext uri="{FF2B5EF4-FFF2-40B4-BE49-F238E27FC236}">
                <a16:creationId xmlns:a16="http://schemas.microsoft.com/office/drawing/2014/main" id="{5E4025C1-5B04-DD3A-534B-AC963F450B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708" t="10619" r="16016" b="9482"/>
          <a:stretch>
            <a:fillRect/>
          </a:stretch>
        </p:blipFill>
        <p:spPr>
          <a:xfrm>
            <a:off x="8351370" y="2271958"/>
            <a:ext cx="3696398" cy="4585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367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B3CA47-6326-8692-0F6A-7E65C2B4A2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screenshot of a map&#10;&#10;AI-generated content may be incorrect.">
            <a:extLst>
              <a:ext uri="{FF2B5EF4-FFF2-40B4-BE49-F238E27FC236}">
                <a16:creationId xmlns:a16="http://schemas.microsoft.com/office/drawing/2014/main" id="{BD904715-B517-702D-4EFE-BF056AACDFE5}"/>
              </a:ext>
            </a:extLst>
          </p:cNvPr>
          <p:cNvPicPr>
            <a:picLocks noGrp="1" noChangeAspect="1"/>
          </p:cNvPicPr>
          <p:nvPr/>
        </p:nvPicPr>
        <p:blipFill>
          <a:blip r:embed="rId2"/>
          <a:srcRect l="25047" r="25047"/>
          <a:stretch>
            <a:fillRect/>
          </a:stretch>
        </p:blipFill>
        <p:spPr>
          <a:xfrm rot="120000">
            <a:off x="5377573" y="149429"/>
            <a:ext cx="5818012" cy="656766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18717C4-FA29-C55A-8E01-745380C1D93E}"/>
              </a:ext>
            </a:extLst>
          </p:cNvPr>
          <p:cNvSpPr>
            <a:spLocks noGrp="1"/>
          </p:cNvSpPr>
          <p:nvPr/>
        </p:nvSpPr>
        <p:spPr>
          <a:xfrm>
            <a:off x="306388" y="457200"/>
            <a:ext cx="5659436" cy="12663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>
              <a:solidFill>
                <a:schemeClr val="accent1"/>
              </a:solidFill>
              <a:ea typeface="+mj-lt"/>
              <a:cs typeface="+mj-lt"/>
            </a:endParaRPr>
          </a:p>
          <a:p>
            <a:r>
              <a:rPr lang="en-US" b="1" dirty="0">
                <a:solidFill>
                  <a:schemeClr val="accent1"/>
                </a:solidFill>
                <a:ea typeface="+mj-lt"/>
                <a:cs typeface="+mj-lt"/>
              </a:rPr>
              <a:t>The map</a:t>
            </a:r>
            <a:endParaRPr lang="en-US" dirty="0">
              <a:solidFill>
                <a:schemeClr val="accent1"/>
              </a:solidFill>
            </a:endParaRPr>
          </a:p>
          <a:p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C50949D-AEB2-FEB5-27B8-ED9AA9E530AA}"/>
              </a:ext>
            </a:extLst>
          </p:cNvPr>
          <p:cNvSpPr>
            <a:spLocks noGrp="1"/>
          </p:cNvSpPr>
          <p:nvPr/>
        </p:nvSpPr>
        <p:spPr>
          <a:xfrm>
            <a:off x="306387" y="1900841"/>
            <a:ext cx="5088108" cy="43033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1"/>
              </a:buClr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None/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None/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</a:pPr>
            <a:r>
              <a:rPr lang="en-US" sz="2600" dirty="0">
                <a:ea typeface="+mn-lt"/>
                <a:cs typeface="+mn-lt"/>
              </a:rPr>
              <a:t>We have some work to do </a:t>
            </a:r>
            <a:br>
              <a:rPr lang="en-US" sz="2600" dirty="0">
                <a:ea typeface="+mn-lt"/>
                <a:cs typeface="+mn-lt"/>
              </a:rPr>
            </a:br>
            <a:r>
              <a:rPr lang="en-US" sz="2600" dirty="0">
                <a:ea typeface="+mn-lt"/>
                <a:cs typeface="+mn-lt"/>
              </a:rPr>
              <a:t>first, but eventually the map </a:t>
            </a:r>
            <a:br>
              <a:rPr lang="en-US" sz="2600" dirty="0">
                <a:ea typeface="+mn-lt"/>
                <a:cs typeface="+mn-lt"/>
              </a:rPr>
            </a:br>
            <a:r>
              <a:rPr lang="en-US" sz="2600" dirty="0">
                <a:latin typeface="Arial"/>
                <a:ea typeface="+mn-lt"/>
                <a:cs typeface="Arial"/>
              </a:rPr>
              <a:t>will look something like this one.</a:t>
            </a:r>
            <a:r>
              <a:rPr lang="en-US" sz="2600" dirty="0">
                <a:ea typeface="+mn-lt"/>
                <a:cs typeface="+mn-lt"/>
              </a:rPr>
              <a:t> </a:t>
            </a:r>
            <a:endParaRPr lang="en-US" sz="2600" dirty="0">
              <a:cs typeface="Arial" panose="020B0604020202020204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</a:pPr>
            <a:r>
              <a:rPr lang="en-US" sz="2600" dirty="0">
                <a:ea typeface="+mn-lt"/>
                <a:cs typeface="+mn-lt"/>
              </a:rPr>
              <a:t>When people type in the </a:t>
            </a:r>
            <a:br>
              <a:rPr lang="en-US" sz="2600" dirty="0">
                <a:ea typeface="+mn-lt"/>
                <a:cs typeface="+mn-lt"/>
              </a:rPr>
            </a:br>
            <a:r>
              <a:rPr lang="en-US" sz="2600" dirty="0">
                <a:ea typeface="+mn-lt"/>
                <a:cs typeface="+mn-lt"/>
              </a:rPr>
              <a:t>postcode of your school, </a:t>
            </a:r>
            <a:br>
              <a:rPr lang="en-US" sz="2600" dirty="0">
                <a:ea typeface="+mn-lt"/>
                <a:cs typeface="+mn-lt"/>
              </a:rPr>
            </a:br>
            <a:r>
              <a:rPr lang="en-US" sz="2600" dirty="0">
                <a:ea typeface="+mn-lt"/>
                <a:cs typeface="+mn-lt"/>
              </a:rPr>
              <a:t>it will bring up your very </a:t>
            </a:r>
            <a:br>
              <a:rPr lang="en-US" sz="2600" dirty="0">
                <a:ea typeface="+mn-lt"/>
                <a:cs typeface="+mn-lt"/>
              </a:rPr>
            </a:br>
            <a:r>
              <a:rPr lang="en-US" sz="2600" dirty="0">
                <a:ea typeface="+mn-lt"/>
                <a:cs typeface="+mn-lt"/>
              </a:rPr>
              <a:t>own message! </a:t>
            </a:r>
            <a:endParaRPr lang="en-US" sz="2600">
              <a:cs typeface="Arial" panose="020B0604020202020204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</a:pPr>
            <a:endParaRPr lang="en-US" sz="26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7961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8B05A-D7E0-4CB1-53A0-52D80A3E2B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199E869-FA3D-E9E0-5C37-76CBD546E72D}"/>
              </a:ext>
            </a:extLst>
          </p:cNvPr>
          <p:cNvSpPr>
            <a:spLocks noGrp="1"/>
          </p:cNvSpPr>
          <p:nvPr/>
        </p:nvSpPr>
        <p:spPr>
          <a:xfrm>
            <a:off x="306388" y="457200"/>
            <a:ext cx="5659436" cy="12663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>
              <a:solidFill>
                <a:schemeClr val="accent1"/>
              </a:solidFill>
              <a:ea typeface="+mj-lt"/>
              <a:cs typeface="+mj-lt"/>
            </a:endParaRPr>
          </a:p>
          <a:p>
            <a:r>
              <a:rPr lang="en-US" b="1" dirty="0">
                <a:solidFill>
                  <a:schemeClr val="accent1"/>
                </a:solidFill>
                <a:ea typeface="+mj-lt"/>
                <a:cs typeface="+mj-lt"/>
              </a:rPr>
              <a:t>Creating your message</a:t>
            </a:r>
            <a:endParaRPr lang="en-US" dirty="0">
              <a:solidFill>
                <a:schemeClr val="accent1"/>
              </a:solidFill>
            </a:endParaRPr>
          </a:p>
          <a:p>
            <a:endParaRPr lang="en-US" b="1" dirty="0">
              <a:solidFill>
                <a:schemeClr val="accent1"/>
              </a:solidFill>
            </a:endParaRPr>
          </a:p>
          <a:p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043C05B4-325F-9AD8-FF54-8F1DAC328C5B}"/>
              </a:ext>
            </a:extLst>
          </p:cNvPr>
          <p:cNvSpPr>
            <a:spLocks noGrp="1"/>
          </p:cNvSpPr>
          <p:nvPr/>
        </p:nvSpPr>
        <p:spPr>
          <a:xfrm>
            <a:off x="306387" y="1900841"/>
            <a:ext cx="6640380" cy="43033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1"/>
              </a:buClr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None/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None/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</a:pPr>
            <a:r>
              <a:rPr lang="en-US" sz="2600" dirty="0">
                <a:ea typeface="+mn-lt"/>
                <a:cs typeface="+mn-lt"/>
              </a:rPr>
              <a:t>To create your message, you’ll need </a:t>
            </a:r>
            <a:br>
              <a:rPr lang="en-US" sz="2600" dirty="0">
                <a:ea typeface="+mn-lt"/>
                <a:cs typeface="+mn-lt"/>
              </a:rPr>
            </a:br>
            <a:r>
              <a:rPr lang="en-US" sz="2600" dirty="0">
                <a:ea typeface="+mn-lt"/>
                <a:cs typeface="+mn-lt"/>
              </a:rPr>
              <a:t>to use these writing prompts: </a:t>
            </a:r>
            <a:endParaRPr lang="en-US" sz="2600">
              <a:cs typeface="Arial"/>
            </a:endParaRPr>
          </a:p>
          <a:p>
            <a:pPr marL="742950" indent="-45720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har char="•"/>
            </a:pPr>
            <a:r>
              <a:rPr lang="en-US" sz="2600" dirty="0">
                <a:ea typeface="+mn-lt"/>
                <a:cs typeface="+mn-lt"/>
              </a:rPr>
              <a:t>Learning spaces are important because: </a:t>
            </a:r>
            <a:endParaRPr lang="en-US" sz="2600">
              <a:cs typeface="Arial" panose="020B0604020202020204"/>
            </a:endParaRPr>
          </a:p>
          <a:p>
            <a:pPr marL="742950" indent="-45720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har char="•"/>
            </a:pPr>
            <a:r>
              <a:rPr lang="en-US" sz="2600" dirty="0">
                <a:ea typeface="+mn-lt"/>
                <a:cs typeface="+mn-lt"/>
              </a:rPr>
              <a:t>To protect learning spaces, </a:t>
            </a:r>
            <a:br>
              <a:rPr lang="en-US" sz="2600" dirty="0">
                <a:ea typeface="+mn-lt"/>
                <a:cs typeface="+mn-lt"/>
              </a:rPr>
            </a:br>
            <a:r>
              <a:rPr lang="en-US" sz="2600" dirty="0">
                <a:ea typeface="+mn-lt"/>
                <a:cs typeface="+mn-lt"/>
              </a:rPr>
              <a:t>the UK Government should:</a:t>
            </a:r>
            <a:endParaRPr lang="en-US" sz="2600">
              <a:cs typeface="Arial" panose="020B0604020202020204"/>
            </a:endParaRPr>
          </a:p>
        </p:txBody>
      </p:sp>
      <p:pic>
        <p:nvPicPr>
          <p:cNvPr id="2" name="Picture 1" descr="A clipboard with a pen and paper&#10;&#10;AI-generated content may be incorrect.">
            <a:extLst>
              <a:ext uri="{FF2B5EF4-FFF2-40B4-BE49-F238E27FC236}">
                <a16:creationId xmlns:a16="http://schemas.microsoft.com/office/drawing/2014/main" id="{82657F40-BABB-96BA-B418-B0D7111956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448" t="6630" r="18975" b="28677"/>
          <a:stretch>
            <a:fillRect/>
          </a:stretch>
        </p:blipFill>
        <p:spPr>
          <a:xfrm>
            <a:off x="7109763" y="1485179"/>
            <a:ext cx="5085489" cy="5372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490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985B68-8382-7716-57BC-D427849508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holding a baby&#10;&#10;AI-generated content may be incorrect.">
            <a:extLst>
              <a:ext uri="{FF2B5EF4-FFF2-40B4-BE49-F238E27FC236}">
                <a16:creationId xmlns:a16="http://schemas.microsoft.com/office/drawing/2014/main" id="{6B63424A-CAD6-ABD0-D16A-CF6DF4CBA362}"/>
              </a:ext>
            </a:extLst>
          </p:cNvPr>
          <p:cNvPicPr>
            <a:picLocks noGrp="1" noChangeAspect="1"/>
          </p:cNvPicPr>
          <p:nvPr/>
        </p:nvPicPr>
        <p:blipFill>
          <a:blip r:embed="rId2"/>
          <a:srcRect l="13578" r="20424" b="48"/>
          <a:stretch>
            <a:fillRect/>
          </a:stretch>
        </p:blipFill>
        <p:spPr>
          <a:xfrm>
            <a:off x="5392260" y="1"/>
            <a:ext cx="6796276" cy="6861895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F115D64-72B8-518F-10F8-995A112E3101}"/>
              </a:ext>
            </a:extLst>
          </p:cNvPr>
          <p:cNvSpPr>
            <a:spLocks noGrp="1"/>
          </p:cNvSpPr>
          <p:nvPr/>
        </p:nvSpPr>
        <p:spPr>
          <a:xfrm>
            <a:off x="306388" y="457200"/>
            <a:ext cx="5659436" cy="12663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>
              <a:solidFill>
                <a:schemeClr val="accent1"/>
              </a:solidFill>
              <a:ea typeface="+mj-lt"/>
              <a:cs typeface="+mj-lt"/>
            </a:endParaRPr>
          </a:p>
          <a:p>
            <a:r>
              <a:rPr lang="en-US" b="1" dirty="0">
                <a:solidFill>
                  <a:schemeClr val="accent1"/>
                </a:solidFill>
                <a:ea typeface="+mj-lt"/>
                <a:cs typeface="+mj-lt"/>
              </a:rPr>
              <a:t>Thank you!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3618BBA-EC7B-BA2A-1817-FA951C91502F}"/>
              </a:ext>
            </a:extLst>
          </p:cNvPr>
          <p:cNvSpPr>
            <a:spLocks noGrp="1"/>
          </p:cNvSpPr>
          <p:nvPr/>
        </p:nvSpPr>
        <p:spPr>
          <a:xfrm>
            <a:off x="306387" y="1900841"/>
            <a:ext cx="4451556" cy="43033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1"/>
              </a:buClr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None/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None/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</a:pPr>
            <a:r>
              <a:rPr lang="en-US" sz="2600" dirty="0">
                <a:cs typeface="Arial"/>
              </a:rPr>
              <a:t>Once you’ve created your </a:t>
            </a:r>
            <a:br>
              <a:rPr lang="en-US" sz="2600" dirty="0">
                <a:cs typeface="Arial"/>
              </a:rPr>
            </a:br>
            <a:r>
              <a:rPr lang="en-US" sz="2600" dirty="0">
                <a:cs typeface="Arial"/>
              </a:rPr>
              <a:t>message, submit it to us at </a:t>
            </a:r>
            <a:br>
              <a:rPr lang="en-US" sz="2600" dirty="0">
                <a:cs typeface="Arial"/>
              </a:rPr>
            </a:br>
            <a:r>
              <a:rPr lang="en-US" sz="2600" dirty="0">
                <a:cs typeface="Arial"/>
              </a:rPr>
              <a:t>UNICEF UK. </a:t>
            </a: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</a:pPr>
            <a:r>
              <a:rPr lang="en-US" sz="2600" dirty="0">
                <a:cs typeface="Arial"/>
              </a:rPr>
              <a:t>We’ll be in touch with a link </a:t>
            </a:r>
            <a:br>
              <a:rPr lang="en-US" sz="2600" dirty="0">
                <a:cs typeface="Arial"/>
              </a:rPr>
            </a:br>
            <a:r>
              <a:rPr lang="en-US" sz="2600" dirty="0">
                <a:cs typeface="Arial"/>
              </a:rPr>
              <a:t>as soon as the map is ready,</a:t>
            </a:r>
            <a:br>
              <a:rPr lang="en-US" sz="2600" dirty="0">
                <a:cs typeface="Arial"/>
              </a:rPr>
            </a:br>
            <a:r>
              <a:rPr lang="en-US" sz="2600" dirty="0">
                <a:cs typeface="Arial"/>
              </a:rPr>
              <a:t>and you can see the impact </a:t>
            </a:r>
            <a:br>
              <a:rPr lang="en-US" sz="2600" dirty="0">
                <a:cs typeface="Arial"/>
              </a:rPr>
            </a:br>
            <a:r>
              <a:rPr lang="en-US" sz="2600" dirty="0">
                <a:cs typeface="Arial"/>
              </a:rPr>
              <a:t>you’ve helped to create.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</a:pPr>
            <a:r>
              <a:rPr lang="en-US" sz="2600" dirty="0">
                <a:cs typeface="Arial"/>
              </a:rPr>
              <a:t>Thank you for taking part in </a:t>
            </a:r>
            <a:br>
              <a:rPr lang="en-US" sz="2600" dirty="0">
                <a:cs typeface="Arial"/>
              </a:rPr>
            </a:br>
            <a:r>
              <a:rPr lang="en-US" sz="2600" dirty="0" err="1">
                <a:cs typeface="Arial"/>
              </a:rPr>
              <a:t>OutRight</a:t>
            </a:r>
            <a:r>
              <a:rPr lang="en-US" sz="2600" dirty="0">
                <a:cs typeface="Arial"/>
              </a:rPr>
              <a:t>! 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</a:pPr>
            <a:endParaRPr lang="en-US" sz="2600" dirty="0">
              <a:cs typeface="Arial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B1045DC7-D4A6-D96C-7285-B876120067D1}"/>
                  </a:ext>
                </a:extLst>
              </p14:cNvPr>
              <p14:cNvContentPartPr/>
              <p14:nvPr/>
            </p14:nvContentPartPr>
            <p14:xfrm>
              <a:off x="7277167" y="1441992"/>
              <a:ext cx="14242" cy="14242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B1045DC7-D4A6-D96C-7285-B876120067D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65067" y="729892"/>
                <a:ext cx="1424200" cy="142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6DB7145D-F791-223D-2E9C-409A8F68BB8D}"/>
                  </a:ext>
                </a:extLst>
              </p14:cNvPr>
              <p14:cNvContentPartPr/>
              <p14:nvPr/>
            </p14:nvContentPartPr>
            <p14:xfrm>
              <a:off x="7752527" y="2438734"/>
              <a:ext cx="14242" cy="14242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6DB7145D-F791-223D-2E9C-409A8F68BB8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13757" y="2409063"/>
                <a:ext cx="92573" cy="7299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3CF4116-17AE-C06C-3875-2AF41EAC1483}"/>
                  </a:ext>
                </a:extLst>
              </p14:cNvPr>
              <p14:cNvContentPartPr/>
              <p14:nvPr/>
            </p14:nvContentPartPr>
            <p14:xfrm>
              <a:off x="7890283" y="2229584"/>
              <a:ext cx="14242" cy="14242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3CF4116-17AE-C06C-3875-2AF41EAC148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178183" y="1531726"/>
                <a:ext cx="1424200" cy="142420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38A68B54-AD84-9608-738B-9C0F41A240BE}"/>
              </a:ext>
            </a:extLst>
          </p:cNvPr>
          <p:cNvSpPr txBox="1">
            <a:spLocks/>
          </p:cNvSpPr>
          <p:nvPr/>
        </p:nvSpPr>
        <p:spPr>
          <a:xfrm>
            <a:off x="9523881" y="399"/>
            <a:ext cx="2665669" cy="991792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vert="horz" wrap="square" lIns="72000" tIns="72000" rIns="72000" bIns="72000" rtlCol="0" anchor="b">
            <a:spAutoFit/>
          </a:bodyPr>
          <a:lstStyle>
            <a:defPPr>
              <a:defRPr lang="en-US"/>
            </a:defPPr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Univers LT Pro 55" panose="020B0603020202020204" pitchFamily="34" charset="77"/>
                <a:ea typeface="+mn-ea"/>
                <a:cs typeface="+mn-cs"/>
              </a:defRPr>
            </a:lvl1pPr>
            <a:lvl2pPr marL="9525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None/>
              <a:tabLst/>
              <a:defRPr sz="1000" b="0" i="0" kern="1200">
                <a:solidFill>
                  <a:schemeClr val="bg1"/>
                </a:solidFill>
                <a:latin typeface="Univers LT Pro 55" panose="020B0603020202020204" pitchFamily="34" charset="77"/>
                <a:ea typeface="+mn-ea"/>
                <a:cs typeface="+mn-cs"/>
              </a:defRPr>
            </a:lvl2pPr>
            <a:lvl3pPr marL="363538" indent="-1778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System Font"/>
              <a:buChar char="–"/>
              <a:tabLst/>
              <a:defRPr sz="1000" b="0" i="0" kern="1200">
                <a:solidFill>
                  <a:schemeClr val="bg1"/>
                </a:solidFill>
                <a:latin typeface="Univers LT Pro 55" panose="020B0603020202020204" pitchFamily="34" charset="77"/>
                <a:ea typeface="+mn-ea"/>
                <a:cs typeface="+mn-cs"/>
              </a:defRPr>
            </a:lvl3pPr>
            <a:lvl4pPr marL="9525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000" b="1" i="0" kern="1200" cap="none" baseline="0">
                <a:solidFill>
                  <a:schemeClr val="accent1"/>
                </a:solidFill>
                <a:latin typeface="Univers LT Pro 45 Light" panose="020B0403020202020204" pitchFamily="34" charset="77"/>
                <a:ea typeface="+mn-ea"/>
                <a:cs typeface="+mn-cs"/>
              </a:defRPr>
            </a:lvl4pPr>
            <a:lvl5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000" b="0" i="0" kern="1200">
                <a:solidFill>
                  <a:schemeClr val="bg1"/>
                </a:solidFill>
                <a:latin typeface="Aleo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1100" dirty="0" err="1">
                <a:solidFill>
                  <a:schemeClr val="tx1"/>
                </a:solidFill>
                <a:latin typeface="Arial"/>
                <a:cs typeface="Arial"/>
              </a:rPr>
              <a:t>Hadiat</a:t>
            </a:r>
            <a:r>
              <a:rPr lang="en-GB" sz="1100" dirty="0">
                <a:solidFill>
                  <a:schemeClr val="tx1"/>
                </a:solidFill>
                <a:latin typeface="Arial"/>
                <a:cs typeface="Arial"/>
              </a:rPr>
              <a:t> feeds her daughter Fatima with ready to use therapeutic food at a health facility in North Darfur, which provides </a:t>
            </a:r>
            <a:r>
              <a:rPr lang="en-GB" sz="1100" dirty="0" err="1">
                <a:solidFill>
                  <a:schemeClr val="tx1"/>
                </a:solidFill>
                <a:latin typeface="Arial"/>
                <a:cs typeface="Arial"/>
              </a:rPr>
              <a:t>life saving</a:t>
            </a:r>
            <a:r>
              <a:rPr lang="en-GB" sz="1100" dirty="0">
                <a:solidFill>
                  <a:schemeClr val="tx1"/>
                </a:solidFill>
                <a:latin typeface="Arial"/>
                <a:cs typeface="Arial"/>
              </a:rPr>
              <a:t> nutrition care for children.</a:t>
            </a:r>
            <a:endParaRPr lang="en-US" sz="1100">
              <a:solidFill>
                <a:schemeClr val="tx1"/>
              </a:solidFill>
              <a:latin typeface="Arial"/>
              <a:cs typeface="Arial"/>
            </a:endParaRPr>
          </a:p>
          <a:p>
            <a:pPr algn="r"/>
            <a:r>
              <a:rPr lang="en-GB" sz="1100" dirty="0">
                <a:solidFill>
                  <a:schemeClr val="tx1"/>
                </a:solidFill>
                <a:latin typeface="Arial"/>
                <a:cs typeface="Arial"/>
              </a:rPr>
              <a:t>© UNICEF/Jamal</a:t>
            </a:r>
          </a:p>
        </p:txBody>
      </p:sp>
    </p:spTree>
    <p:extLst>
      <p:ext uri="{BB962C8B-B14F-4D97-AF65-F5344CB8AC3E}">
        <p14:creationId xmlns:p14="http://schemas.microsoft.com/office/powerpoint/2010/main" val="37101657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UNICEF UK Brand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AEEF"/>
      </a:accent1>
      <a:accent2>
        <a:srgbClr val="FF6937"/>
      </a:accent2>
      <a:accent3>
        <a:srgbClr val="DDF3F1"/>
      </a:accent3>
      <a:accent4>
        <a:srgbClr val="003B5E"/>
      </a:accent4>
      <a:accent5>
        <a:srgbClr val="D8D1CA"/>
      </a:accent5>
      <a:accent6>
        <a:srgbClr val="777779"/>
      </a:accent6>
      <a:hlink>
        <a:srgbClr val="FF6937"/>
      </a:hlink>
      <a:folHlink>
        <a:srgbClr val="003B5E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wrap="square" rtlCol="0" anchor="ctr">
        <a:noAutofit/>
      </a:bodyPr>
      <a:lstStyle>
        <a:defPPr algn="ctr">
          <a:defRPr dirty="0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UNICEF UK Brand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AEEF"/>
      </a:accent1>
      <a:accent2>
        <a:srgbClr val="FF6937"/>
      </a:accent2>
      <a:accent3>
        <a:srgbClr val="DDF3F1"/>
      </a:accent3>
      <a:accent4>
        <a:srgbClr val="003B5E"/>
      </a:accent4>
      <a:accent5>
        <a:srgbClr val="D8D1CA"/>
      </a:accent5>
      <a:accent6>
        <a:srgbClr val="777779"/>
      </a:accent6>
      <a:hlink>
        <a:srgbClr val="FF6937"/>
      </a:hlink>
      <a:folHlink>
        <a:srgbClr val="003B5E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Office Theme">
  <a:themeElements>
    <a:clrScheme name="UNICEF UK Brand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AEEF"/>
      </a:accent1>
      <a:accent2>
        <a:srgbClr val="FF6937"/>
      </a:accent2>
      <a:accent3>
        <a:srgbClr val="DDF3F1"/>
      </a:accent3>
      <a:accent4>
        <a:srgbClr val="003B5E"/>
      </a:accent4>
      <a:accent5>
        <a:srgbClr val="D8D1CA"/>
      </a:accent5>
      <a:accent6>
        <a:srgbClr val="777779"/>
      </a:accent6>
      <a:hlink>
        <a:srgbClr val="FF6937"/>
      </a:hlink>
      <a:folHlink>
        <a:srgbClr val="003B5E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3DECB935954E4EAFA0B823A4382586" ma:contentTypeVersion="12" ma:contentTypeDescription="Create a new document." ma:contentTypeScope="" ma:versionID="0e38868cf680431ffcbca343a255aa14">
  <xsd:schema xmlns:xsd="http://www.w3.org/2001/XMLSchema" xmlns:xs="http://www.w3.org/2001/XMLSchema" xmlns:p="http://schemas.microsoft.com/office/2006/metadata/properties" xmlns:ns2="303b6d04-3bfc-4137-99de-f98a4fb1b42a" xmlns:ns3="483c78c1-a657-448e-9de2-cfb2f5003656" targetNamespace="http://schemas.microsoft.com/office/2006/metadata/properties" ma:root="true" ma:fieldsID="afadf2e6ebcbe9f3cab4c50a7ef88168" ns2:_="" ns3:_="">
    <xsd:import namespace="303b6d04-3bfc-4137-99de-f98a4fb1b42a"/>
    <xsd:import namespace="483c78c1-a657-448e-9de2-cfb2f500365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3b6d04-3bfc-4137-99de-f98a4fb1b42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4fbae504-01c2-4ae5-a842-09e5f32470b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3c78c1-a657-448e-9de2-cfb2f500365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5d03bd9-d09e-42eb-b180-521111dd012a}" ma:internalName="TaxCatchAll" ma:showField="CatchAllData" ma:web="483c78c1-a657-448e-9de2-cfb2f500365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03b6d04-3bfc-4137-99de-f98a4fb1b42a">
      <Terms xmlns="http://schemas.microsoft.com/office/infopath/2007/PartnerControls"/>
    </lcf76f155ced4ddcb4097134ff3c332f>
    <TaxCatchAll xmlns="483c78c1-a657-448e-9de2-cfb2f5003656" xsi:nil="true"/>
  </documentManagement>
</p:properties>
</file>

<file path=customXml/itemProps1.xml><?xml version="1.0" encoding="utf-8"?>
<ds:datastoreItem xmlns:ds="http://schemas.openxmlformats.org/officeDocument/2006/customXml" ds:itemID="{04FB6579-CA4E-47EC-A40C-075C7D0F6E7C}">
  <ds:schemaRefs>
    <ds:schemaRef ds:uri="303b6d04-3bfc-4137-99de-f98a4fb1b42a"/>
    <ds:schemaRef ds:uri="483c78c1-a657-448e-9de2-cfb2f500365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DCB2F2D6-7DAA-42F4-A04E-94A9DED0744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612C870-E2EE-41DB-BE9A-5A9006C70AB8}">
  <ds:schemaRefs>
    <ds:schemaRef ds:uri="303b6d04-3bfc-4137-99de-f98a4fb1b42a"/>
    <ds:schemaRef ds:uri="483c78c1-a657-448e-9de2-cfb2f500365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268</Words>
  <Application>Microsoft Office PowerPoint</Application>
  <PresentationFormat>Widescreen</PresentationFormat>
  <Paragraphs>23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14" baseType="lpstr">
      <vt:lpstr>Aleo</vt:lpstr>
      <vt:lpstr>Aptos</vt:lpstr>
      <vt:lpstr>Arial</vt:lpstr>
      <vt:lpstr>Arial Black</vt:lpstr>
      <vt:lpstr>Montserrat</vt:lpstr>
      <vt:lpstr>Univers LT Pro 55</vt:lpstr>
      <vt:lpstr>Office Theme</vt:lpstr>
      <vt:lpstr>1_Office Theme</vt:lpstr>
      <vt:lpstr>2_Office Theme</vt:lpstr>
      <vt:lpstr>2026/27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Katherine Fardell</dc:creator>
  <cp:lastModifiedBy>Issy Booth</cp:lastModifiedBy>
  <cp:revision>206</cp:revision>
  <dcterms:created xsi:type="dcterms:W3CDTF">2026-02-18T15:54:37Z</dcterms:created>
  <dcterms:modified xsi:type="dcterms:W3CDTF">2026-08-06T11:00:16Z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0x010100643DECB935954E4EAFA0B823A4382586</vt:lpwstr>
  </property>
</Properties>
</file>