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2_52C2B2B6.xml" ContentType="application/vnd.ms-powerpoint.comments+xml"/>
  <Override PartName="/ppt/notesSlides/notesSlide4.xml" ContentType="application/vnd.openxmlformats-officedocument.presentationml.notesSlide+xml"/>
  <Override PartName="/ppt/comments/modernComment_113_1A559923.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6" r:id="rId2"/>
    <p:sldId id="270" r:id="rId3"/>
    <p:sldId id="274" r:id="rId4"/>
    <p:sldId id="275" r:id="rId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BDC07C-54A7-EB8C-488D-3FF09C0FBE14}" name="Romana Juhasova" initials="RJ" userId="S::RomanaJ@unicef.org.uk::95cf6bfb-1d0e-4950-ad33-b33ac32c420d" providerId="AD"/>
  <p188:author id="{C42E81CF-1A0C-8F12-0EE7-58238210DCFC}" name="Romana Juhasova" initials="RJ" userId="pug63gakqHhUKCblM6dKftwFImXt0SaHY6Q/zF0jifQ=" providerId="None"/>
  <p188:author id="{56ABE0EE-B112-914B-E575-90B49695354E}" name="Christian Humphries" initials="CH" userId="gsYY+i2j+vXqS1x3+F/0CGQq339w8B4oYG7o3WhB9X4=" providerId="None"/>
  <p188:author id="{CE0F08F4-840F-1048-61B3-8D8C923763FF}" name="Jessica Bool" initials="JB" userId="hq99w1fSc7oricgMtdAxtnAYFTkEUZb93CskgTOJ08M=" providerId="None"/>
  <p188:author id="{062F84F8-4D5D-65C4-F47A-C2E933B5FA5D}" name="Grace Hunt" initials="GH" userId="Hhp3RVkF0y23mxQTTbkzvSleFzKu8YhTMJgcxP3iXgA=" providerId="None"/>
  <p188:author id="{3DA717FC-6B94-52BE-5EA3-FEED09527CE3}" name="Laura Kennedy" initials="LK" userId="kCiQ2ILsYnQHvl7jdQXXcYRU6faPNyogCAjdaHq+iU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ky" initials="V" lastIdx="1" clrIdx="0"/>
  <p:cmAuthor id="1" name="Jessica Bool" initials="JB" lastIdx="2" clrIdx="1">
    <p:extLst>
      <p:ext uri="{19B8F6BF-5375-455C-9EA6-DF929625EA0E}">
        <p15:presenceInfo xmlns:p15="http://schemas.microsoft.com/office/powerpoint/2012/main" userId="S::JessicaB@unicef.org.uk::b63dd9cd-4b07-4660-83b4-e92ccdb5b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3684B-FA6F-4299-AFB1-20FA8D4E9FC2}" v="271" dt="2022-06-28T15:06:42.337"/>
    <p1510:client id="{08A30034-2397-46C4-BC68-FA0A11DB2073}" v="287" dt="2022-06-27T15:55:32.849"/>
    <p1510:client id="{09D159AA-0238-48FF-9997-4ED6F9A643A0}" v="201" dt="2022-06-28T12:34:30.951"/>
    <p1510:client id="{0BF13BD2-23EF-4162-9CCC-87E890F796C8}" v="5" dt="2022-06-30T13:28:35.741"/>
    <p1510:client id="{354A375F-DD86-412E-9652-B30EE79A7B17}" v="125" dt="2022-06-27T16:34:05.870"/>
    <p1510:client id="{378DB5C9-9273-47BB-8A86-6FCFDD903836}" v="183" dt="2022-07-11T11:51:56.398"/>
    <p1510:client id="{3BD3C4B3-E765-4547-A3E4-C0A5A282129F}" v="1" dt="2022-07-13T11:58:12.263"/>
    <p1510:client id="{46B20446-C515-480F-8797-1B6A6BDADBC9}" v="4" dt="2022-07-25T11:46:20.434"/>
    <p1510:client id="{53346395-865C-4745-A183-298EBF14648C}" v="2" dt="2022-07-12T12:32:27.839"/>
    <p1510:client id="{802BEB0D-4263-4C83-B4CA-3276C5EF6BD2}" v="1" dt="2022-07-21T10:05:14.372"/>
    <p1510:client id="{8B9E66EB-2D0D-464B-8910-64CC272BCFB5}" v="273" dt="2022-06-28T13:03:24.434"/>
    <p1510:client id="{8D2CF0C7-8E84-4356-9936-D9AFF4D6CA59}" v="206" dt="2022-06-23T15:48:37.586"/>
    <p1510:client id="{994C9ACF-8440-4821-B721-E2D2009CF7FD}" v="17" dt="2022-06-29T14:46:02.973"/>
    <p1510:client id="{99885078-97B1-4B8F-B28C-3654322C945D}" v="486" dt="2022-06-28T16:08:18.402"/>
    <p1510:client id="{9D8576D0-C8DE-4D2C-8C5E-FD1FD4BAD09D}" v="3" dt="2022-07-12T11:15:25.328"/>
    <p1510:client id="{9F27C87A-0BA4-4A98-B773-74450013AF01}" v="20" dt="2022-07-11T12:00:12.417"/>
    <p1510:client id="{A041375A-BF17-4934-999D-B0FD38405CD4}" v="2" dt="2022-07-20T16:23:23.618"/>
    <p1510:client id="{A763EF18-8B79-4545-AEBC-EC476398B09D}" v="8" dt="2022-07-21T17:02:23.657"/>
    <p1510:client id="{ADB42095-785D-47C9-BD85-B14632F1AF09}" v="2" dt="2022-07-01T13:55:44.337"/>
    <p1510:client id="{C721A4EE-4308-49A2-989F-C28AE2A9F32E}" v="8" dt="2022-06-30T08:15:39.213"/>
    <p1510:client id="{E423E12F-14AA-463B-8100-ED3C9ED1C627}" v="695" dt="2022-06-23T16:48:12.962"/>
    <p1510:client id="{F3204139-F82F-43D0-8CAB-73F2115F633D}" v="3" dt="2022-06-29T12:41:05.739"/>
    <p1510:client id="{F419427F-6AEA-404B-9E00-522690F7A245}" v="1" dt="2022-07-19T13:15:39.714"/>
    <p1510:client id="{F7CB289B-6C73-4694-9C9C-FCD07998F30F}" v="35" dt="2022-06-27T16:38:34.582"/>
    <p1510:client id="{FC99FEA6-1D1E-44F6-BCC8-2D39201B2390}" v="23" dt="2022-07-21T16:35:29.38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88"/>
    <p:restoredTop sz="78095"/>
  </p:normalViewPr>
  <p:slideViewPr>
    <p:cSldViewPr snapToGrid="0" showGuides="1">
      <p:cViewPr>
        <p:scale>
          <a:sx n="50" d="100"/>
          <a:sy n="50" d="100"/>
        </p:scale>
        <p:origin x="208" y="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commentAuthors" Target="commentAuthors.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 Id="rId14"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Bool" userId="hq99w1fSc7oricgMtdAxtnAYFTkEUZb93CskgTOJ08M=" providerId="None" clId="Web-{802BEB0D-4263-4C83-B4CA-3276C5EF6BD2}"/>
    <pc:docChg chg="modSld">
      <pc:chgData name="Jessica Bool" userId="hq99w1fSc7oricgMtdAxtnAYFTkEUZb93CskgTOJ08M=" providerId="None" clId="Web-{802BEB0D-4263-4C83-B4CA-3276C5EF6BD2}" dt="2022-07-21T10:05:57.044" v="2"/>
      <pc:docMkLst>
        <pc:docMk/>
      </pc:docMkLst>
      <pc:sldChg chg="modCm">
        <pc:chgData name="Jessica Bool" userId="hq99w1fSc7oricgMtdAxtnAYFTkEUZb93CskgTOJ08M=" providerId="None" clId="Web-{802BEB0D-4263-4C83-B4CA-3276C5EF6BD2}" dt="2022-07-21T10:05:14.372" v="0"/>
        <pc:sldMkLst>
          <pc:docMk/>
          <pc:sldMk cId="0" sldId="256"/>
        </pc:sldMkLst>
      </pc:sldChg>
      <pc:sldChg chg="modNotes">
        <pc:chgData name="Jessica Bool" userId="hq99w1fSc7oricgMtdAxtnAYFTkEUZb93CskgTOJ08M=" providerId="None" clId="Web-{802BEB0D-4263-4C83-B4CA-3276C5EF6BD2}" dt="2022-07-21T10:05:57.044" v="2"/>
        <pc:sldMkLst>
          <pc:docMk/>
          <pc:sldMk cId="1388491446" sldId="274"/>
        </pc:sldMkLst>
      </pc:sldChg>
    </pc:docChg>
  </pc:docChgLst>
  <pc:docChgLst>
    <pc:chgData name="alisdair.m@gmail.com" userId="3O9EI4Z2v/yBNnugv3Kye8iMdlewqahvvJWVDjr7n80=" providerId="None" clId="Web-{9F27C87A-0BA4-4A98-B773-74450013AF01}"/>
    <pc:docChg chg="modSld">
      <pc:chgData name="alisdair.m@gmail.com" userId="3O9EI4Z2v/yBNnugv3Kye8iMdlewqahvvJWVDjr7n80=" providerId="None" clId="Web-{9F27C87A-0BA4-4A98-B773-74450013AF01}" dt="2022-07-11T12:00:12.417" v="17" actId="14100"/>
      <pc:docMkLst>
        <pc:docMk/>
      </pc:docMkLst>
      <pc:sldChg chg="modSp">
        <pc:chgData name="alisdair.m@gmail.com" userId="3O9EI4Z2v/yBNnugv3Kye8iMdlewqahvvJWVDjr7n80=" providerId="None" clId="Web-{9F27C87A-0BA4-4A98-B773-74450013AF01}" dt="2022-07-11T11:57:15.364" v="8" actId="1076"/>
        <pc:sldMkLst>
          <pc:docMk/>
          <pc:sldMk cId="0" sldId="256"/>
        </pc:sldMkLst>
        <pc:spChg chg="mod">
          <ac:chgData name="alisdair.m@gmail.com" userId="3O9EI4Z2v/yBNnugv3Kye8iMdlewqahvvJWVDjr7n80=" providerId="None" clId="Web-{9F27C87A-0BA4-4A98-B773-74450013AF01}" dt="2022-07-11T11:57:15.364" v="8" actId="1076"/>
          <ac:spMkLst>
            <pc:docMk/>
            <pc:sldMk cId="0" sldId="256"/>
            <ac:spMk id="3" creationId="{40F0B4F3-D84F-1B48-41E8-30A7F81092CD}"/>
          </ac:spMkLst>
        </pc:spChg>
      </pc:sldChg>
      <pc:sldChg chg="addSp modSp">
        <pc:chgData name="alisdair.m@gmail.com" userId="3O9EI4Z2v/yBNnugv3Kye8iMdlewqahvvJWVDjr7n80=" providerId="None" clId="Web-{9F27C87A-0BA4-4A98-B773-74450013AF01}" dt="2022-07-11T11:57:22.615" v="10" actId="1076"/>
        <pc:sldMkLst>
          <pc:docMk/>
          <pc:sldMk cId="95868576" sldId="270"/>
        </pc:sldMkLst>
        <pc:spChg chg="add mod">
          <ac:chgData name="alisdair.m@gmail.com" userId="3O9EI4Z2v/yBNnugv3Kye8iMdlewqahvvJWVDjr7n80=" providerId="None" clId="Web-{9F27C87A-0BA4-4A98-B773-74450013AF01}" dt="2022-07-11T11:57:22.615" v="10" actId="1076"/>
          <ac:spMkLst>
            <pc:docMk/>
            <pc:sldMk cId="95868576" sldId="270"/>
            <ac:spMk id="6" creationId="{B0916E9F-9048-2FEC-32F8-A12FA78251C5}"/>
          </ac:spMkLst>
        </pc:spChg>
      </pc:sldChg>
      <pc:sldChg chg="addSp modSp">
        <pc:chgData name="alisdair.m@gmail.com" userId="3O9EI4Z2v/yBNnugv3Kye8iMdlewqahvvJWVDjr7n80=" providerId="None" clId="Web-{9F27C87A-0BA4-4A98-B773-74450013AF01}" dt="2022-07-11T12:00:12.417" v="17" actId="14100"/>
        <pc:sldMkLst>
          <pc:docMk/>
          <pc:sldMk cId="441817379" sldId="275"/>
        </pc:sldMkLst>
        <pc:spChg chg="mod">
          <ac:chgData name="alisdair.m@gmail.com" userId="3O9EI4Z2v/yBNnugv3Kye8iMdlewqahvvJWVDjr7n80=" providerId="None" clId="Web-{9F27C87A-0BA4-4A98-B773-74450013AF01}" dt="2022-07-11T11:57:33.818" v="13" actId="14100"/>
          <ac:spMkLst>
            <pc:docMk/>
            <pc:sldMk cId="441817379" sldId="275"/>
            <ac:spMk id="2" creationId="{D5A654C5-059E-05AB-2805-77A07A9D4665}"/>
          </ac:spMkLst>
        </pc:spChg>
        <pc:spChg chg="add mod">
          <ac:chgData name="alisdair.m@gmail.com" userId="3O9EI4Z2v/yBNnugv3Kye8iMdlewqahvvJWVDjr7n80=" providerId="None" clId="Web-{9F27C87A-0BA4-4A98-B773-74450013AF01}" dt="2022-07-11T11:57:28.646" v="12" actId="1076"/>
          <ac:spMkLst>
            <pc:docMk/>
            <pc:sldMk cId="441817379" sldId="275"/>
            <ac:spMk id="6" creationId="{C806DC97-AA29-0F2A-B907-CE43D29DFF7C}"/>
          </ac:spMkLst>
        </pc:spChg>
        <pc:picChg chg="mod modCrop">
          <ac:chgData name="alisdair.m@gmail.com" userId="3O9EI4Z2v/yBNnugv3Kye8iMdlewqahvvJWVDjr7n80=" providerId="None" clId="Web-{9F27C87A-0BA4-4A98-B773-74450013AF01}" dt="2022-07-11T12:00:12.417" v="17" actId="14100"/>
          <ac:picMkLst>
            <pc:docMk/>
            <pc:sldMk cId="441817379" sldId="275"/>
            <ac:picMk id="7" creationId="{7B8CDCFA-6467-FCFB-B35F-69066146F1F7}"/>
          </ac:picMkLst>
        </pc:picChg>
      </pc:sldChg>
    </pc:docChg>
  </pc:docChgLst>
  <pc:docChgLst>
    <pc:chgData name="Romana Juhasova" userId="pug63gakqHhUKCblM6dKftwFImXt0SaHY6Q/zF0jifQ=" providerId="None" clId="Web-{F3204139-F82F-43D0-8CAB-73F2115F633D}"/>
    <pc:docChg chg="mod">
      <pc:chgData name="Romana Juhasova" userId="pug63gakqHhUKCblM6dKftwFImXt0SaHY6Q/zF0jifQ=" providerId="None" clId="Web-{F3204139-F82F-43D0-8CAB-73F2115F633D}" dt="2022-06-29T12:41:05.739" v="2"/>
      <pc:docMkLst>
        <pc:docMk/>
      </pc:docMkLst>
      <pc:sldChg chg="addCm">
        <pc:chgData name="Romana Juhasova" userId="pug63gakqHhUKCblM6dKftwFImXt0SaHY6Q/zF0jifQ=" providerId="None" clId="Web-{F3204139-F82F-43D0-8CAB-73F2115F633D}" dt="2022-06-29T12:39:41.673" v="1"/>
        <pc:sldMkLst>
          <pc:docMk/>
          <pc:sldMk cId="1388491446" sldId="274"/>
        </pc:sldMkLst>
      </pc:sldChg>
      <pc:sldChg chg="addCm">
        <pc:chgData name="Romana Juhasova" userId="pug63gakqHhUKCblM6dKftwFImXt0SaHY6Q/zF0jifQ=" providerId="None" clId="Web-{F3204139-F82F-43D0-8CAB-73F2115F633D}" dt="2022-06-29T12:41:05.739" v="2"/>
        <pc:sldMkLst>
          <pc:docMk/>
          <pc:sldMk cId="441817379" sldId="275"/>
        </pc:sldMkLst>
      </pc:sldChg>
    </pc:docChg>
  </pc:docChgLst>
  <pc:docChgLst>
    <pc:chgData name="alisdair macdonald" userId="jB0IcuHBEINeFKE+BJ6T51hglHMTetGBacC/PLHzd+c=" providerId="None" clId="Web-{8D2CF0C7-8E84-4356-9936-D9AFF4D6CA59}"/>
    <pc:docChg chg="addSld delSld modSld sldOrd">
      <pc:chgData name="alisdair macdonald" userId="jB0IcuHBEINeFKE+BJ6T51hglHMTetGBacC/PLHzd+c=" providerId="None" clId="Web-{8D2CF0C7-8E84-4356-9936-D9AFF4D6CA59}" dt="2022-06-23T15:32:31.455" v="130" actId="14100"/>
      <pc:docMkLst>
        <pc:docMk/>
      </pc:docMkLst>
      <pc:sldChg chg="addSp delSp modSp mod modClrScheme chgLayout">
        <pc:chgData name="alisdair macdonald" userId="jB0IcuHBEINeFKE+BJ6T51hglHMTetGBacC/PLHzd+c=" providerId="None" clId="Web-{8D2CF0C7-8E84-4356-9936-D9AFF4D6CA59}" dt="2022-06-23T15:28:59.244" v="109"/>
        <pc:sldMkLst>
          <pc:docMk/>
          <pc:sldMk cId="0" sldId="256"/>
        </pc:sldMkLst>
        <pc:spChg chg="add del mod ord">
          <ac:chgData name="alisdair macdonald" userId="jB0IcuHBEINeFKE+BJ6T51hglHMTetGBacC/PLHzd+c=" providerId="None" clId="Web-{8D2CF0C7-8E84-4356-9936-D9AFF4D6CA59}" dt="2022-06-23T15:28:59.244" v="109"/>
          <ac:spMkLst>
            <pc:docMk/>
            <pc:sldMk cId="0" sldId="256"/>
            <ac:spMk id="3" creationId="{B7B3A485-D376-AFFD-6973-3572335BFF51}"/>
          </ac:spMkLst>
        </pc:spChg>
        <pc:spChg chg="add del mod ord">
          <ac:chgData name="alisdair macdonald" userId="jB0IcuHBEINeFKE+BJ6T51hglHMTetGBacC/PLHzd+c=" providerId="None" clId="Web-{8D2CF0C7-8E84-4356-9936-D9AFF4D6CA59}" dt="2022-06-23T15:28:59.244" v="109"/>
          <ac:spMkLst>
            <pc:docMk/>
            <pc:sldMk cId="0" sldId="256"/>
            <ac:spMk id="5" creationId="{50E995E9-A9E0-04F4-16E7-BFFEF93E5B6C}"/>
          </ac:spMkLst>
        </pc:spChg>
        <pc:spChg chg="mod">
          <ac:chgData name="alisdair macdonald" userId="jB0IcuHBEINeFKE+BJ6T51hglHMTetGBacC/PLHzd+c=" providerId="None" clId="Web-{8D2CF0C7-8E84-4356-9936-D9AFF4D6CA59}" dt="2022-06-23T15:27:07.521" v="105" actId="14100"/>
          <ac:spMkLst>
            <pc:docMk/>
            <pc:sldMk cId="0" sldId="256"/>
            <ac:spMk id="8" creationId="{6D37D510-6B0F-0045-BB05-9EE1E2DD64F6}"/>
          </ac:spMkLst>
        </pc:spChg>
        <pc:spChg chg="mod">
          <ac:chgData name="alisdair macdonald" userId="jB0IcuHBEINeFKE+BJ6T51hglHMTetGBacC/PLHzd+c=" providerId="None" clId="Web-{8D2CF0C7-8E84-4356-9936-D9AFF4D6CA59}" dt="2022-06-23T15:24:13.374" v="86" actId="1076"/>
          <ac:spMkLst>
            <pc:docMk/>
            <pc:sldMk cId="0" sldId="256"/>
            <ac:spMk id="9" creationId="{15B4CD36-82D9-774E-859C-0E2E3F5E2F61}"/>
          </ac:spMkLst>
        </pc:spChg>
        <pc:spChg chg="mod">
          <ac:chgData name="alisdair macdonald" userId="jB0IcuHBEINeFKE+BJ6T51hglHMTetGBacC/PLHzd+c=" providerId="None" clId="Web-{8D2CF0C7-8E84-4356-9936-D9AFF4D6CA59}" dt="2022-06-23T15:26:29.067" v="99" actId="14100"/>
          <ac:spMkLst>
            <pc:docMk/>
            <pc:sldMk cId="0" sldId="256"/>
            <ac:spMk id="84" creationId="{00000000-0000-0000-0000-000000000000}"/>
          </ac:spMkLst>
        </pc:spChg>
        <pc:spChg chg="mod">
          <ac:chgData name="alisdair macdonald" userId="jB0IcuHBEINeFKE+BJ6T51hglHMTetGBacC/PLHzd+c=" providerId="None" clId="Web-{8D2CF0C7-8E84-4356-9936-D9AFF4D6CA59}" dt="2022-06-23T15:26:46.489" v="101" actId="1076"/>
          <ac:spMkLst>
            <pc:docMk/>
            <pc:sldMk cId="0" sldId="256"/>
            <ac:spMk id="85" creationId="{00000000-0000-0000-0000-000000000000}"/>
          </ac:spMkLst>
        </pc:spChg>
        <pc:spChg chg="mod">
          <ac:chgData name="alisdair macdonald" userId="jB0IcuHBEINeFKE+BJ6T51hglHMTetGBacC/PLHzd+c=" providerId="None" clId="Web-{8D2CF0C7-8E84-4356-9936-D9AFF4D6CA59}" dt="2022-06-23T15:27:19.615" v="107" actId="1076"/>
          <ac:spMkLst>
            <pc:docMk/>
            <pc:sldMk cId="0" sldId="256"/>
            <ac:spMk id="88" creationId="{00000000-0000-0000-0000-000000000000}"/>
          </ac:spMkLst>
        </pc:spChg>
        <pc:picChg chg="del">
          <ac:chgData name="alisdair macdonald" userId="jB0IcuHBEINeFKE+BJ6T51hglHMTetGBacC/PLHzd+c=" providerId="None" clId="Web-{8D2CF0C7-8E84-4356-9936-D9AFF4D6CA59}" dt="2022-06-23T15:17:59.767" v="29"/>
          <ac:picMkLst>
            <pc:docMk/>
            <pc:sldMk cId="0" sldId="256"/>
            <ac:picMk id="4" creationId="{D8D1E4CD-8B0C-C64F-B0B7-9C31B184DC16}"/>
          </ac:picMkLst>
        </pc:picChg>
        <pc:picChg chg="mod">
          <ac:chgData name="alisdair macdonald" userId="jB0IcuHBEINeFKE+BJ6T51hglHMTetGBacC/PLHzd+c=" providerId="None" clId="Web-{8D2CF0C7-8E84-4356-9936-D9AFF4D6CA59}" dt="2022-06-23T15:24:23.297" v="88" actId="1076"/>
          <ac:picMkLst>
            <pc:docMk/>
            <pc:sldMk cId="0" sldId="256"/>
            <ac:picMk id="6" creationId="{54F7A095-8429-A440-9EE6-F13C4B5B1763}"/>
          </ac:picMkLst>
        </pc:picChg>
        <pc:picChg chg="mod">
          <ac:chgData name="alisdair macdonald" userId="jB0IcuHBEINeFKE+BJ6T51hglHMTetGBacC/PLHzd+c=" providerId="None" clId="Web-{8D2CF0C7-8E84-4356-9936-D9AFF4D6CA59}" dt="2022-06-23T15:20:54.570" v="56" actId="1076"/>
          <ac:picMkLst>
            <pc:docMk/>
            <pc:sldMk cId="0" sldId="256"/>
            <ac:picMk id="12" creationId="{59EFE5B6-BA90-2149-918E-28A262819126}"/>
          </ac:picMkLst>
        </pc:picChg>
      </pc:sldChg>
      <pc:sldChg chg="addSp delSp modSp delAnim">
        <pc:chgData name="alisdair macdonald" userId="jB0IcuHBEINeFKE+BJ6T51hglHMTetGBacC/PLHzd+c=" providerId="None" clId="Web-{8D2CF0C7-8E84-4356-9936-D9AFF4D6CA59}" dt="2022-06-23T15:30:11.700" v="111"/>
        <pc:sldMkLst>
          <pc:docMk/>
          <pc:sldMk cId="0" sldId="265"/>
        </pc:sldMkLst>
        <pc:spChg chg="add del">
          <ac:chgData name="alisdair macdonald" userId="jB0IcuHBEINeFKE+BJ6T51hglHMTetGBacC/PLHzd+c=" providerId="None" clId="Web-{8D2CF0C7-8E84-4356-9936-D9AFF4D6CA59}" dt="2022-06-23T15:16:13.638" v="15"/>
          <ac:spMkLst>
            <pc:docMk/>
            <pc:sldMk cId="0" sldId="265"/>
            <ac:spMk id="3" creationId="{F16DEAE9-0DE2-EB83-50EB-B11E005F2197}"/>
          </ac:spMkLst>
        </pc:spChg>
        <pc:spChg chg="add del mod">
          <ac:chgData name="alisdair macdonald" userId="jB0IcuHBEINeFKE+BJ6T51hglHMTetGBacC/PLHzd+c=" providerId="None" clId="Web-{8D2CF0C7-8E84-4356-9936-D9AFF4D6CA59}" dt="2022-06-23T15:16:35.983" v="23"/>
          <ac:spMkLst>
            <pc:docMk/>
            <pc:sldMk cId="0" sldId="265"/>
            <ac:spMk id="5" creationId="{507DF873-EBE7-2BA2-CE1A-8E8590C8F27A}"/>
          </ac:spMkLst>
        </pc:spChg>
        <pc:spChg chg="del">
          <ac:chgData name="alisdair macdonald" userId="jB0IcuHBEINeFKE+BJ6T51hglHMTetGBacC/PLHzd+c=" providerId="None" clId="Web-{8D2CF0C7-8E84-4356-9936-D9AFF4D6CA59}" dt="2022-06-23T15:16:26.045" v="18"/>
          <ac:spMkLst>
            <pc:docMk/>
            <pc:sldMk cId="0" sldId="265"/>
            <ac:spMk id="8" creationId="{34719D52-A197-EC45-A4F0-D24DB2F41B0A}"/>
          </ac:spMkLst>
        </pc:spChg>
        <pc:spChg chg="add">
          <ac:chgData name="alisdair macdonald" userId="jB0IcuHBEINeFKE+BJ6T51hglHMTetGBacC/PLHzd+c=" providerId="None" clId="Web-{8D2CF0C7-8E84-4356-9936-D9AFF4D6CA59}" dt="2022-06-23T15:16:30.889" v="22"/>
          <ac:spMkLst>
            <pc:docMk/>
            <pc:sldMk cId="0" sldId="265"/>
            <ac:spMk id="10" creationId="{B05CF427-C62D-7022-95B8-6A255F135AB2}"/>
          </ac:spMkLst>
        </pc:spChg>
        <pc:spChg chg="add del">
          <ac:chgData name="alisdair macdonald" userId="jB0IcuHBEINeFKE+BJ6T51hglHMTetGBacC/PLHzd+c=" providerId="None" clId="Web-{8D2CF0C7-8E84-4356-9936-D9AFF4D6CA59}" dt="2022-06-23T15:30:11.700" v="111"/>
          <ac:spMkLst>
            <pc:docMk/>
            <pc:sldMk cId="0" sldId="265"/>
            <ac:spMk id="13" creationId="{713B6E97-D075-2F8F-5DDD-9FEED7430A0A}"/>
          </ac:spMkLst>
        </pc:spChg>
        <pc:spChg chg="del mod">
          <ac:chgData name="alisdair macdonald" userId="jB0IcuHBEINeFKE+BJ6T51hglHMTetGBacC/PLHzd+c=" providerId="None" clId="Web-{8D2CF0C7-8E84-4356-9936-D9AFF4D6CA59}" dt="2022-06-23T15:16:30.389" v="20"/>
          <ac:spMkLst>
            <pc:docMk/>
            <pc:sldMk cId="0" sldId="265"/>
            <ac:spMk id="131" creationId="{00000000-0000-0000-0000-000000000000}"/>
          </ac:spMkLst>
        </pc:spChg>
        <pc:picChg chg="del">
          <ac:chgData name="alisdair macdonald" userId="jB0IcuHBEINeFKE+BJ6T51hglHMTetGBacC/PLHzd+c=" providerId="None" clId="Web-{8D2CF0C7-8E84-4356-9936-D9AFF4D6CA59}" dt="2022-06-23T15:16:26.045" v="17"/>
          <ac:picMkLst>
            <pc:docMk/>
            <pc:sldMk cId="0" sldId="265"/>
            <ac:picMk id="2" creationId="{CBC1C7AD-C111-7345-A2E3-08B0F3950C76}"/>
          </ac:picMkLst>
        </pc:picChg>
        <pc:picChg chg="add del mod">
          <ac:chgData name="alisdair macdonald" userId="jB0IcuHBEINeFKE+BJ6T51hglHMTetGBacC/PLHzd+c=" providerId="None" clId="Web-{8D2CF0C7-8E84-4356-9936-D9AFF4D6CA59}" dt="2022-06-23T15:17:17.906" v="26"/>
          <ac:picMkLst>
            <pc:docMk/>
            <pc:sldMk cId="0" sldId="265"/>
            <ac:picMk id="7" creationId="{F68E7778-FCC6-37D4-087F-5BAA868AB39B}"/>
          </ac:picMkLst>
        </pc:picChg>
        <pc:picChg chg="add mod">
          <ac:chgData name="alisdair macdonald" userId="jB0IcuHBEINeFKE+BJ6T51hglHMTetGBacC/PLHzd+c=" providerId="None" clId="Web-{8D2CF0C7-8E84-4356-9936-D9AFF4D6CA59}" dt="2022-06-23T15:17:57.251" v="28" actId="14100"/>
          <ac:picMkLst>
            <pc:docMk/>
            <pc:sldMk cId="0" sldId="265"/>
            <ac:picMk id="12" creationId="{623D6542-0F7B-CD2E-8175-E22CCF1D7CB3}"/>
          </ac:picMkLst>
        </pc:picChg>
      </pc:sldChg>
      <pc:sldChg chg="addSp delSp modSp add del replId">
        <pc:chgData name="alisdair macdonald" userId="jB0IcuHBEINeFKE+BJ6T51hglHMTetGBacC/PLHzd+c=" providerId="None" clId="Web-{8D2CF0C7-8E84-4356-9936-D9AFF4D6CA59}" dt="2022-06-23T15:17:12.250" v="25"/>
        <pc:sldMkLst>
          <pc:docMk/>
          <pc:sldMk cId="2911497437" sldId="290"/>
        </pc:sldMkLst>
        <pc:spChg chg="del">
          <ac:chgData name="alisdair macdonald" userId="jB0IcuHBEINeFKE+BJ6T51hglHMTetGBacC/PLHzd+c=" providerId="None" clId="Web-{8D2CF0C7-8E84-4356-9936-D9AFF4D6CA59}" dt="2022-06-23T15:15:33.481" v="8"/>
          <ac:spMkLst>
            <pc:docMk/>
            <pc:sldMk cId="2911497437" sldId="290"/>
            <ac:spMk id="2" creationId="{BA4B0799-5CA5-5D41-8F10-3BDAF1DF0F21}"/>
          </ac:spMkLst>
        </pc:spChg>
        <pc:spChg chg="add mod">
          <ac:chgData name="alisdair macdonald" userId="jB0IcuHBEINeFKE+BJ6T51hglHMTetGBacC/PLHzd+c=" providerId="None" clId="Web-{8D2CF0C7-8E84-4356-9936-D9AFF4D6CA59}" dt="2022-06-23T15:16:04.029" v="13" actId="14100"/>
          <ac:spMkLst>
            <pc:docMk/>
            <pc:sldMk cId="2911497437" sldId="290"/>
            <ac:spMk id="5" creationId="{81846DB1-C4C6-67AE-51BC-7E5CBF922F51}"/>
          </ac:spMkLst>
        </pc:spChg>
        <pc:spChg chg="del">
          <ac:chgData name="alisdair macdonald" userId="jB0IcuHBEINeFKE+BJ6T51hglHMTetGBacC/PLHzd+c=" providerId="None" clId="Web-{8D2CF0C7-8E84-4356-9936-D9AFF4D6CA59}" dt="2022-06-23T15:15:23.168" v="4"/>
          <ac:spMkLst>
            <pc:docMk/>
            <pc:sldMk cId="2911497437" sldId="290"/>
            <ac:spMk id="8" creationId="{6D37D510-6B0F-0045-BB05-9EE1E2DD64F6}"/>
          </ac:spMkLst>
        </pc:spChg>
        <pc:spChg chg="del">
          <ac:chgData name="alisdair macdonald" userId="jB0IcuHBEINeFKE+BJ6T51hglHMTetGBacC/PLHzd+c=" providerId="None" clId="Web-{8D2CF0C7-8E84-4356-9936-D9AFF4D6CA59}" dt="2022-06-23T15:15:26.480" v="6"/>
          <ac:spMkLst>
            <pc:docMk/>
            <pc:sldMk cId="2911497437" sldId="290"/>
            <ac:spMk id="9" creationId="{15B4CD36-82D9-774E-859C-0E2E3F5E2F61}"/>
          </ac:spMkLst>
        </pc:spChg>
        <pc:spChg chg="del">
          <ac:chgData name="alisdair macdonald" userId="jB0IcuHBEINeFKE+BJ6T51hglHMTetGBacC/PLHzd+c=" providerId="None" clId="Web-{8D2CF0C7-8E84-4356-9936-D9AFF4D6CA59}" dt="2022-06-23T15:15:23.168" v="5"/>
          <ac:spMkLst>
            <pc:docMk/>
            <pc:sldMk cId="2911497437" sldId="290"/>
            <ac:spMk id="84" creationId="{00000000-0000-0000-0000-000000000000}"/>
          </ac:spMkLst>
        </pc:spChg>
        <pc:spChg chg="del">
          <ac:chgData name="alisdair macdonald" userId="jB0IcuHBEINeFKE+BJ6T51hglHMTetGBacC/PLHzd+c=" providerId="None" clId="Web-{8D2CF0C7-8E84-4356-9936-D9AFF4D6CA59}" dt="2022-06-23T15:15:20.246" v="3"/>
          <ac:spMkLst>
            <pc:docMk/>
            <pc:sldMk cId="2911497437" sldId="290"/>
            <ac:spMk id="85" creationId="{00000000-0000-0000-0000-000000000000}"/>
          </ac:spMkLst>
        </pc:spChg>
        <pc:spChg chg="del">
          <ac:chgData name="alisdair macdonald" userId="jB0IcuHBEINeFKE+BJ6T51hglHMTetGBacC/PLHzd+c=" providerId="None" clId="Web-{8D2CF0C7-8E84-4356-9936-D9AFF4D6CA59}" dt="2022-06-23T15:15:20.246" v="2"/>
          <ac:spMkLst>
            <pc:docMk/>
            <pc:sldMk cId="2911497437" sldId="290"/>
            <ac:spMk id="88" creationId="{00000000-0000-0000-0000-000000000000}"/>
          </ac:spMkLst>
        </pc:spChg>
        <pc:picChg chg="del">
          <ac:chgData name="alisdair macdonald" userId="jB0IcuHBEINeFKE+BJ6T51hglHMTetGBacC/PLHzd+c=" providerId="None" clId="Web-{8D2CF0C7-8E84-4356-9936-D9AFF4D6CA59}" dt="2022-06-23T15:15:20.246" v="1"/>
          <ac:picMkLst>
            <pc:docMk/>
            <pc:sldMk cId="2911497437" sldId="290"/>
            <ac:picMk id="6" creationId="{54F7A095-8429-A440-9EE6-F13C4B5B1763}"/>
          </ac:picMkLst>
        </pc:picChg>
        <pc:picChg chg="del">
          <ac:chgData name="alisdair macdonald" userId="jB0IcuHBEINeFKE+BJ6T51hglHMTetGBacC/PLHzd+c=" providerId="None" clId="Web-{8D2CF0C7-8E84-4356-9936-D9AFF4D6CA59}" dt="2022-06-23T15:15:33.481" v="7"/>
          <ac:picMkLst>
            <pc:docMk/>
            <pc:sldMk cId="2911497437" sldId="290"/>
            <ac:picMk id="12" creationId="{59EFE5B6-BA90-2149-918E-28A262819126}"/>
          </ac:picMkLst>
        </pc:picChg>
      </pc:sldChg>
      <pc:sldChg chg="add replId">
        <pc:chgData name="alisdair macdonald" userId="jB0IcuHBEINeFKE+BJ6T51hglHMTetGBacC/PLHzd+c=" providerId="None" clId="Web-{8D2CF0C7-8E84-4356-9936-D9AFF4D6CA59}" dt="2022-06-23T15:16:17.639" v="16"/>
        <pc:sldMkLst>
          <pc:docMk/>
          <pc:sldMk cId="3922577135" sldId="291"/>
        </pc:sldMkLst>
      </pc:sldChg>
      <pc:sldChg chg="delSp modSp add replId">
        <pc:chgData name="alisdair macdonald" userId="jB0IcuHBEINeFKE+BJ6T51hglHMTetGBacC/PLHzd+c=" providerId="None" clId="Web-{8D2CF0C7-8E84-4356-9936-D9AFF4D6CA59}" dt="2022-06-23T15:30:50.076" v="117" actId="14100"/>
        <pc:sldMkLst>
          <pc:docMk/>
          <pc:sldMk cId="4086554056" sldId="292"/>
        </pc:sldMkLst>
        <pc:spChg chg="mod">
          <ac:chgData name="alisdair macdonald" userId="jB0IcuHBEINeFKE+BJ6T51hglHMTetGBacC/PLHzd+c=" providerId="None" clId="Web-{8D2CF0C7-8E84-4356-9936-D9AFF4D6CA59}" dt="2022-06-23T15:30:50.076" v="117" actId="14100"/>
          <ac:spMkLst>
            <pc:docMk/>
            <pc:sldMk cId="4086554056" sldId="292"/>
            <ac:spMk id="10" creationId="{B05CF427-C62D-7022-95B8-6A255F135AB2}"/>
          </ac:spMkLst>
        </pc:spChg>
        <pc:picChg chg="del">
          <ac:chgData name="alisdair macdonald" userId="jB0IcuHBEINeFKE+BJ6T51hglHMTetGBacC/PLHzd+c=" providerId="None" clId="Web-{8D2CF0C7-8E84-4356-9936-D9AFF4D6CA59}" dt="2022-06-23T15:30:43.091" v="115"/>
          <ac:picMkLst>
            <pc:docMk/>
            <pc:sldMk cId="4086554056" sldId="292"/>
            <ac:picMk id="12" creationId="{623D6542-0F7B-CD2E-8175-E22CCF1D7CB3}"/>
          </ac:picMkLst>
        </pc:picChg>
      </pc:sldChg>
      <pc:sldChg chg="addSp modSp add ord replId">
        <pc:chgData name="alisdair macdonald" userId="jB0IcuHBEINeFKE+BJ6T51hglHMTetGBacC/PLHzd+c=" providerId="None" clId="Web-{8D2CF0C7-8E84-4356-9936-D9AFF4D6CA59}" dt="2022-06-23T15:32:31.455" v="130" actId="14100"/>
        <pc:sldMkLst>
          <pc:docMk/>
          <pc:sldMk cId="4250994615" sldId="293"/>
        </pc:sldMkLst>
        <pc:spChg chg="mod">
          <ac:chgData name="alisdair macdonald" userId="jB0IcuHBEINeFKE+BJ6T51hglHMTetGBacC/PLHzd+c=" providerId="None" clId="Web-{8D2CF0C7-8E84-4356-9936-D9AFF4D6CA59}" dt="2022-06-23T15:31:33.015" v="124" actId="14100"/>
          <ac:spMkLst>
            <pc:docMk/>
            <pc:sldMk cId="4250994615" sldId="293"/>
            <ac:spMk id="10" creationId="{B05CF427-C62D-7022-95B8-6A255F135AB2}"/>
          </ac:spMkLst>
        </pc:spChg>
        <pc:picChg chg="add mod">
          <ac:chgData name="alisdair macdonald" userId="jB0IcuHBEINeFKE+BJ6T51hglHMTetGBacC/PLHzd+c=" providerId="None" clId="Web-{8D2CF0C7-8E84-4356-9936-D9AFF4D6CA59}" dt="2022-06-23T15:32:16.454" v="127" actId="14100"/>
          <ac:picMkLst>
            <pc:docMk/>
            <pc:sldMk cId="4250994615" sldId="293"/>
            <ac:picMk id="3" creationId="{53F334DF-178E-4081-206E-47B27FC798AF}"/>
          </ac:picMkLst>
        </pc:picChg>
        <pc:picChg chg="add mod">
          <ac:chgData name="alisdair macdonald" userId="jB0IcuHBEINeFKE+BJ6T51hglHMTetGBacC/PLHzd+c=" providerId="None" clId="Web-{8D2CF0C7-8E84-4356-9936-D9AFF4D6CA59}" dt="2022-06-23T15:32:31.455" v="130" actId="14100"/>
          <ac:picMkLst>
            <pc:docMk/>
            <pc:sldMk cId="4250994615" sldId="293"/>
            <ac:picMk id="5" creationId="{EA002AC8-A1F9-4775-C18C-BD933CF78F5C}"/>
          </ac:picMkLst>
        </pc:picChg>
      </pc:sldChg>
    </pc:docChg>
  </pc:docChgLst>
  <pc:docChgLst>
    <pc:chgData name="Laura Kennedy" userId="kCiQ2ILsYnQHvl7jdQXXcYRU6faPNyogCAjdaHq+iUI=" providerId="None" clId="Web-{46B20446-C515-480F-8797-1B6A6BDADBC9}"/>
    <pc:docChg chg="modSld">
      <pc:chgData name="Laura Kennedy" userId="kCiQ2ILsYnQHvl7jdQXXcYRU6faPNyogCAjdaHq+iUI=" providerId="None" clId="Web-{46B20446-C515-480F-8797-1B6A6BDADBC9}" dt="2022-07-25T11:46:18.137" v="27" actId="20577"/>
      <pc:docMkLst>
        <pc:docMk/>
      </pc:docMkLst>
      <pc:sldChg chg="modSp modCm">
        <pc:chgData name="Laura Kennedy" userId="kCiQ2ILsYnQHvl7jdQXXcYRU6faPNyogCAjdaHq+iUI=" providerId="None" clId="Web-{46B20446-C515-480F-8797-1B6A6BDADBC9}" dt="2022-07-25T11:46:18.137" v="27" actId="20577"/>
        <pc:sldMkLst>
          <pc:docMk/>
          <pc:sldMk cId="441817379" sldId="275"/>
        </pc:sldMkLst>
        <pc:spChg chg="mod">
          <ac:chgData name="Laura Kennedy" userId="kCiQ2ILsYnQHvl7jdQXXcYRU6faPNyogCAjdaHq+iUI=" providerId="None" clId="Web-{46B20446-C515-480F-8797-1B6A6BDADBC9}" dt="2022-07-25T11:46:18.137" v="27" actId="20577"/>
          <ac:spMkLst>
            <pc:docMk/>
            <pc:sldMk cId="441817379" sldId="275"/>
            <ac:spMk id="2" creationId="{D5A654C5-059E-05AB-2805-77A07A9D4665}"/>
          </ac:spMkLst>
        </pc:spChg>
      </pc:sldChg>
    </pc:docChg>
  </pc:docChgLst>
  <pc:docChgLst>
    <pc:chgData name="alisdair macdonald" userId="jB0IcuHBEINeFKE+BJ6T51hglHMTetGBacC/PLHzd+c=" providerId="None" clId="Web-{08A30034-2397-46C4-BC68-FA0A11DB2073}"/>
    <pc:docChg chg="modSld">
      <pc:chgData name="alisdair macdonald" userId="jB0IcuHBEINeFKE+BJ6T51hglHMTetGBacC/PLHzd+c=" providerId="None" clId="Web-{08A30034-2397-46C4-BC68-FA0A11DB2073}" dt="2022-06-27T15:55:32.849" v="279" actId="1076"/>
      <pc:docMkLst>
        <pc:docMk/>
      </pc:docMkLst>
      <pc:sldChg chg="addSp modSp">
        <pc:chgData name="alisdair macdonald" userId="jB0IcuHBEINeFKE+BJ6T51hglHMTetGBacC/PLHzd+c=" providerId="None" clId="Web-{08A30034-2397-46C4-BC68-FA0A11DB2073}" dt="2022-06-27T12:47:03.703" v="3" actId="1076"/>
        <pc:sldMkLst>
          <pc:docMk/>
          <pc:sldMk cId="0" sldId="256"/>
        </pc:sldMkLst>
        <pc:picChg chg="add mod">
          <ac:chgData name="alisdair macdonald" userId="jB0IcuHBEINeFKE+BJ6T51hglHMTetGBacC/PLHzd+c=" providerId="None" clId="Web-{08A30034-2397-46C4-BC68-FA0A11DB2073}" dt="2022-06-27T12:47:03.703" v="3" actId="1076"/>
          <ac:picMkLst>
            <pc:docMk/>
            <pc:sldMk cId="0" sldId="256"/>
            <ac:picMk id="3" creationId="{7FF99677-584B-EF6B-7400-84793E29CDD4}"/>
          </ac:picMkLst>
        </pc:picChg>
      </pc:sldChg>
      <pc:sldChg chg="addSp modSp">
        <pc:chgData name="alisdair macdonald" userId="jB0IcuHBEINeFKE+BJ6T51hglHMTetGBacC/PLHzd+c=" providerId="None" clId="Web-{08A30034-2397-46C4-BC68-FA0A11DB2073}" dt="2022-06-27T13:25:23.942" v="89" actId="14100"/>
        <pc:sldMkLst>
          <pc:docMk/>
          <pc:sldMk cId="0" sldId="265"/>
        </pc:sldMkLst>
        <pc:picChg chg="add mod">
          <ac:chgData name="alisdair macdonald" userId="jB0IcuHBEINeFKE+BJ6T51hglHMTetGBacC/PLHzd+c=" providerId="None" clId="Web-{08A30034-2397-46C4-BC68-FA0A11DB2073}" dt="2022-06-27T13:25:23.942" v="89" actId="14100"/>
          <ac:picMkLst>
            <pc:docMk/>
            <pc:sldMk cId="0" sldId="265"/>
            <ac:picMk id="3" creationId="{678AA0CC-F1EC-DDDC-477D-99B8E9E5631F}"/>
          </ac:picMkLst>
        </pc:picChg>
      </pc:sldChg>
      <pc:sldChg chg="addSp delSp modSp mod modClrScheme chgLayout">
        <pc:chgData name="alisdair macdonald" userId="jB0IcuHBEINeFKE+BJ6T51hglHMTetGBacC/PLHzd+c=" providerId="None" clId="Web-{08A30034-2397-46C4-BC68-FA0A11DB2073}" dt="2022-06-27T13:26:19.005" v="96"/>
        <pc:sldMkLst>
          <pc:docMk/>
          <pc:sldMk cId="4086554056" sldId="292"/>
        </pc:sldMkLst>
        <pc:spChg chg="add del">
          <ac:chgData name="alisdair macdonald" userId="jB0IcuHBEINeFKE+BJ6T51hglHMTetGBacC/PLHzd+c=" providerId="None" clId="Web-{08A30034-2397-46C4-BC68-FA0A11DB2073}" dt="2022-06-27T12:49:15.561" v="10"/>
          <ac:spMkLst>
            <pc:docMk/>
            <pc:sldMk cId="4086554056" sldId="292"/>
            <ac:spMk id="3" creationId="{37ACFBC9-403B-5F88-4C35-C1AEF8EACD64}"/>
          </ac:spMkLst>
        </pc:spChg>
        <pc:spChg chg="add del mod ord">
          <ac:chgData name="alisdair macdonald" userId="jB0IcuHBEINeFKE+BJ6T51hglHMTetGBacC/PLHzd+c=" providerId="None" clId="Web-{08A30034-2397-46C4-BC68-FA0A11DB2073}" dt="2022-06-27T12:51:30.014" v="13"/>
          <ac:spMkLst>
            <pc:docMk/>
            <pc:sldMk cId="4086554056" sldId="292"/>
            <ac:spMk id="4" creationId="{C3A6D3A3-607D-DA90-0A95-08F7DAD9EA93}"/>
          </ac:spMkLst>
        </pc:spChg>
        <pc:spChg chg="mod">
          <ac:chgData name="alisdair macdonald" userId="jB0IcuHBEINeFKE+BJ6T51hglHMTetGBacC/PLHzd+c=" providerId="None" clId="Web-{08A30034-2397-46C4-BC68-FA0A11DB2073}" dt="2022-06-27T13:21:02.986" v="83" actId="1076"/>
          <ac:spMkLst>
            <pc:docMk/>
            <pc:sldMk cId="4086554056" sldId="292"/>
            <ac:spMk id="10" creationId="{B05CF427-C62D-7022-95B8-6A255F135AB2}"/>
          </ac:spMkLst>
        </pc:spChg>
        <pc:picChg chg="add mod ord">
          <ac:chgData name="alisdair macdonald" userId="jB0IcuHBEINeFKE+BJ6T51hglHMTetGBacC/PLHzd+c=" providerId="None" clId="Web-{08A30034-2397-46C4-BC68-FA0A11DB2073}" dt="2022-06-27T12:49:19.093" v="11" actId="1076"/>
          <ac:picMkLst>
            <pc:docMk/>
            <pc:sldMk cId="4086554056" sldId="292"/>
            <ac:picMk id="2" creationId="{10C7C075-0B3C-3C0E-830E-C72E46589E4F}"/>
          </ac:picMkLst>
        </pc:picChg>
        <pc:picChg chg="add mod">
          <ac:chgData name="alisdair macdonald" userId="jB0IcuHBEINeFKE+BJ6T51hglHMTetGBacC/PLHzd+c=" providerId="None" clId="Web-{08A30034-2397-46C4-BC68-FA0A11DB2073}" dt="2022-06-27T13:21:03.049" v="84" actId="1076"/>
          <ac:picMkLst>
            <pc:docMk/>
            <pc:sldMk cId="4086554056" sldId="292"/>
            <ac:picMk id="3" creationId="{61982D68-BFED-A171-0EAA-BE692656DBB8}"/>
          </ac:picMkLst>
        </pc:picChg>
        <pc:picChg chg="add">
          <ac:chgData name="alisdair macdonald" userId="jB0IcuHBEINeFKE+BJ6T51hglHMTetGBacC/PLHzd+c=" providerId="None" clId="Web-{08A30034-2397-46C4-BC68-FA0A11DB2073}" dt="2022-06-27T13:26:19.005" v="96"/>
          <ac:picMkLst>
            <pc:docMk/>
            <pc:sldMk cId="4086554056" sldId="292"/>
            <ac:picMk id="5" creationId="{CA07049A-C115-614A-B271-6899028FD913}"/>
          </ac:picMkLst>
        </pc:picChg>
      </pc:sldChg>
      <pc:sldChg chg="addSp delSp modSp">
        <pc:chgData name="alisdair macdonald" userId="jB0IcuHBEINeFKE+BJ6T51hglHMTetGBacC/PLHzd+c=" providerId="None" clId="Web-{08A30034-2397-46C4-BC68-FA0A11DB2073}" dt="2022-06-27T13:26:43.067" v="126" actId="1076"/>
        <pc:sldMkLst>
          <pc:docMk/>
          <pc:sldMk cId="4250994615" sldId="293"/>
        </pc:sldMkLst>
        <pc:spChg chg="del">
          <ac:chgData name="alisdair macdonald" userId="jB0IcuHBEINeFKE+BJ6T51hglHMTetGBacC/PLHzd+c=" providerId="None" clId="Web-{08A30034-2397-46C4-BC68-FA0A11DB2073}" dt="2022-06-27T13:18:53.344" v="20"/>
          <ac:spMkLst>
            <pc:docMk/>
            <pc:sldMk cId="4250994615" sldId="293"/>
            <ac:spMk id="4" creationId="{35441ADC-D735-19A6-3B04-19BA469546BD}"/>
          </ac:spMkLst>
        </pc:spChg>
        <pc:spChg chg="mod">
          <ac:chgData name="alisdair macdonald" userId="jB0IcuHBEINeFKE+BJ6T51hglHMTetGBacC/PLHzd+c=" providerId="None" clId="Web-{08A30034-2397-46C4-BC68-FA0A11DB2073}" dt="2022-06-27T13:26:42.380" v="98" actId="1076"/>
          <ac:spMkLst>
            <pc:docMk/>
            <pc:sldMk cId="4250994615" sldId="293"/>
            <ac:spMk id="7" creationId="{5122E592-DB54-8E12-88DE-CB2C318AFE91}"/>
          </ac:spMkLst>
        </pc:spChg>
        <pc:spChg chg="mod">
          <ac:chgData name="alisdair macdonald" userId="jB0IcuHBEINeFKE+BJ6T51hglHMTetGBacC/PLHzd+c=" providerId="None" clId="Web-{08A30034-2397-46C4-BC68-FA0A11DB2073}" dt="2022-06-27T13:26:42.411" v="99" actId="1076"/>
          <ac:spMkLst>
            <pc:docMk/>
            <pc:sldMk cId="4250994615" sldId="293"/>
            <ac:spMk id="9" creationId="{0D842265-FB3C-9B34-4920-A00938E589C2}"/>
          </ac:spMkLst>
        </pc:spChg>
        <pc:spChg chg="mod">
          <ac:chgData name="alisdair macdonald" userId="jB0IcuHBEINeFKE+BJ6T51hglHMTetGBacC/PLHzd+c=" providerId="None" clId="Web-{08A30034-2397-46C4-BC68-FA0A11DB2073}" dt="2022-06-27T13:26:42.442" v="100" actId="1076"/>
          <ac:spMkLst>
            <pc:docMk/>
            <pc:sldMk cId="4250994615" sldId="293"/>
            <ac:spMk id="12" creationId="{B3B06064-0279-66B0-FB86-C2E1C212C255}"/>
          </ac:spMkLst>
        </pc:spChg>
        <pc:spChg chg="mod">
          <ac:chgData name="alisdair macdonald" userId="jB0IcuHBEINeFKE+BJ6T51hglHMTetGBacC/PLHzd+c=" providerId="None" clId="Web-{08A30034-2397-46C4-BC68-FA0A11DB2073}" dt="2022-06-27T13:26:42.458" v="101" actId="1076"/>
          <ac:spMkLst>
            <pc:docMk/>
            <pc:sldMk cId="4250994615" sldId="293"/>
            <ac:spMk id="13" creationId="{B7E21728-65FB-A043-A3CB-EACCDE41B7DE}"/>
          </ac:spMkLst>
        </pc:spChg>
        <pc:spChg chg="mod">
          <ac:chgData name="alisdair macdonald" userId="jB0IcuHBEINeFKE+BJ6T51hglHMTetGBacC/PLHzd+c=" providerId="None" clId="Web-{08A30034-2397-46C4-BC68-FA0A11DB2073}" dt="2022-06-27T13:26:42.489" v="102" actId="1076"/>
          <ac:spMkLst>
            <pc:docMk/>
            <pc:sldMk cId="4250994615" sldId="293"/>
            <ac:spMk id="15" creationId="{DC8CCF4B-CFF8-725B-BAF9-66BC87FB86F4}"/>
          </ac:spMkLst>
        </pc:spChg>
        <pc:spChg chg="mod">
          <ac:chgData name="alisdair macdonald" userId="jB0IcuHBEINeFKE+BJ6T51hglHMTetGBacC/PLHzd+c=" providerId="None" clId="Web-{08A30034-2397-46C4-BC68-FA0A11DB2073}" dt="2022-06-27T13:26:42.505" v="103" actId="1076"/>
          <ac:spMkLst>
            <pc:docMk/>
            <pc:sldMk cId="4250994615" sldId="293"/>
            <ac:spMk id="17" creationId="{46FFA8A3-A74A-5696-01A7-1894F64FC91E}"/>
          </ac:spMkLst>
        </pc:spChg>
        <pc:spChg chg="mod">
          <ac:chgData name="alisdair macdonald" userId="jB0IcuHBEINeFKE+BJ6T51hglHMTetGBacC/PLHzd+c=" providerId="None" clId="Web-{08A30034-2397-46C4-BC68-FA0A11DB2073}" dt="2022-06-27T13:26:42.536" v="104" actId="1076"/>
          <ac:spMkLst>
            <pc:docMk/>
            <pc:sldMk cId="4250994615" sldId="293"/>
            <ac:spMk id="18" creationId="{0FF60906-B61E-2ABE-F8FD-FA4CEAC84BD8}"/>
          </ac:spMkLst>
        </pc:spChg>
        <pc:spChg chg="mod">
          <ac:chgData name="alisdair macdonald" userId="jB0IcuHBEINeFKE+BJ6T51hglHMTetGBacC/PLHzd+c=" providerId="None" clId="Web-{08A30034-2397-46C4-BC68-FA0A11DB2073}" dt="2022-06-27T13:26:42.552" v="105" actId="1076"/>
          <ac:spMkLst>
            <pc:docMk/>
            <pc:sldMk cId="4250994615" sldId="293"/>
            <ac:spMk id="19" creationId="{91FB0E3D-39A7-3BE2-C6D1-46AFEC51C5F3}"/>
          </ac:spMkLst>
        </pc:spChg>
        <pc:spChg chg="mod">
          <ac:chgData name="alisdair macdonald" userId="jB0IcuHBEINeFKE+BJ6T51hglHMTetGBacC/PLHzd+c=" providerId="None" clId="Web-{08A30034-2397-46C4-BC68-FA0A11DB2073}" dt="2022-06-27T13:26:42.583" v="106" actId="1076"/>
          <ac:spMkLst>
            <pc:docMk/>
            <pc:sldMk cId="4250994615" sldId="293"/>
            <ac:spMk id="20" creationId="{DA770A71-C306-E037-3C1C-D49A55341860}"/>
          </ac:spMkLst>
        </pc:spChg>
        <pc:spChg chg="mod">
          <ac:chgData name="alisdair macdonald" userId="jB0IcuHBEINeFKE+BJ6T51hglHMTetGBacC/PLHzd+c=" providerId="None" clId="Web-{08A30034-2397-46C4-BC68-FA0A11DB2073}" dt="2022-06-27T13:26:42.599" v="107" actId="1076"/>
          <ac:spMkLst>
            <pc:docMk/>
            <pc:sldMk cId="4250994615" sldId="293"/>
            <ac:spMk id="21" creationId="{9BE8936D-61A9-91A7-CB8A-F88395438CFE}"/>
          </ac:spMkLst>
        </pc:spChg>
        <pc:spChg chg="mod">
          <ac:chgData name="alisdair macdonald" userId="jB0IcuHBEINeFKE+BJ6T51hglHMTetGBacC/PLHzd+c=" providerId="None" clId="Web-{08A30034-2397-46C4-BC68-FA0A11DB2073}" dt="2022-06-27T13:26:42.630" v="108" actId="1076"/>
          <ac:spMkLst>
            <pc:docMk/>
            <pc:sldMk cId="4250994615" sldId="293"/>
            <ac:spMk id="22" creationId="{B8273389-8BA6-1C23-981B-10095BF01DF3}"/>
          </ac:spMkLst>
        </pc:spChg>
        <pc:spChg chg="mod">
          <ac:chgData name="alisdair macdonald" userId="jB0IcuHBEINeFKE+BJ6T51hglHMTetGBacC/PLHzd+c=" providerId="None" clId="Web-{08A30034-2397-46C4-BC68-FA0A11DB2073}" dt="2022-06-27T13:26:42.646" v="109" actId="1076"/>
          <ac:spMkLst>
            <pc:docMk/>
            <pc:sldMk cId="4250994615" sldId="293"/>
            <ac:spMk id="23" creationId="{79B00FF5-CA22-0066-7CC7-F49473CEF092}"/>
          </ac:spMkLst>
        </pc:spChg>
        <pc:spChg chg="mod">
          <ac:chgData name="alisdair macdonald" userId="jB0IcuHBEINeFKE+BJ6T51hglHMTetGBacC/PLHzd+c=" providerId="None" clId="Web-{08A30034-2397-46C4-BC68-FA0A11DB2073}" dt="2022-06-27T13:26:42.677" v="110" actId="1076"/>
          <ac:spMkLst>
            <pc:docMk/>
            <pc:sldMk cId="4250994615" sldId="293"/>
            <ac:spMk id="24" creationId="{AAB9AF90-3F70-A22B-4B35-D61C7160EE35}"/>
          </ac:spMkLst>
        </pc:spChg>
        <pc:spChg chg="mod">
          <ac:chgData name="alisdair macdonald" userId="jB0IcuHBEINeFKE+BJ6T51hglHMTetGBacC/PLHzd+c=" providerId="None" clId="Web-{08A30034-2397-46C4-BC68-FA0A11DB2073}" dt="2022-06-27T13:26:42.692" v="111" actId="1076"/>
          <ac:spMkLst>
            <pc:docMk/>
            <pc:sldMk cId="4250994615" sldId="293"/>
            <ac:spMk id="25" creationId="{70FFB8DF-8113-56A3-D8E5-07B67577EB2E}"/>
          </ac:spMkLst>
        </pc:spChg>
        <pc:spChg chg="mod">
          <ac:chgData name="alisdair macdonald" userId="jB0IcuHBEINeFKE+BJ6T51hglHMTetGBacC/PLHzd+c=" providerId="None" clId="Web-{08A30034-2397-46C4-BC68-FA0A11DB2073}" dt="2022-06-27T13:26:42.724" v="112" actId="1076"/>
          <ac:spMkLst>
            <pc:docMk/>
            <pc:sldMk cId="4250994615" sldId="293"/>
            <ac:spMk id="26" creationId="{969B40E5-7B32-14A8-AF13-7B24B6D6FD39}"/>
          </ac:spMkLst>
        </pc:spChg>
        <pc:spChg chg="mod">
          <ac:chgData name="alisdair macdonald" userId="jB0IcuHBEINeFKE+BJ6T51hglHMTetGBacC/PLHzd+c=" providerId="None" clId="Web-{08A30034-2397-46C4-BC68-FA0A11DB2073}" dt="2022-06-27T13:26:42.755" v="113" actId="1076"/>
          <ac:spMkLst>
            <pc:docMk/>
            <pc:sldMk cId="4250994615" sldId="293"/>
            <ac:spMk id="27" creationId="{468D1B6C-8262-3CC1-1081-69507F1E6E67}"/>
          </ac:spMkLst>
        </pc:spChg>
        <pc:spChg chg="mod">
          <ac:chgData name="alisdair macdonald" userId="jB0IcuHBEINeFKE+BJ6T51hglHMTetGBacC/PLHzd+c=" providerId="None" clId="Web-{08A30034-2397-46C4-BC68-FA0A11DB2073}" dt="2022-06-27T13:26:42.771" v="114" actId="1076"/>
          <ac:spMkLst>
            <pc:docMk/>
            <pc:sldMk cId="4250994615" sldId="293"/>
            <ac:spMk id="28" creationId="{08C88E43-8C48-3EF4-0963-409C8BA312A8}"/>
          </ac:spMkLst>
        </pc:spChg>
        <pc:spChg chg="mod">
          <ac:chgData name="alisdair macdonald" userId="jB0IcuHBEINeFKE+BJ6T51hglHMTetGBacC/PLHzd+c=" providerId="None" clId="Web-{08A30034-2397-46C4-BC68-FA0A11DB2073}" dt="2022-06-27T13:26:42.802" v="115" actId="1076"/>
          <ac:spMkLst>
            <pc:docMk/>
            <pc:sldMk cId="4250994615" sldId="293"/>
            <ac:spMk id="29" creationId="{10C49230-C712-B9A8-74F4-F5585B558510}"/>
          </ac:spMkLst>
        </pc:spChg>
        <pc:spChg chg="mod">
          <ac:chgData name="alisdair macdonald" userId="jB0IcuHBEINeFKE+BJ6T51hglHMTetGBacC/PLHzd+c=" providerId="None" clId="Web-{08A30034-2397-46C4-BC68-FA0A11DB2073}" dt="2022-06-27T13:26:42.833" v="116" actId="1076"/>
          <ac:spMkLst>
            <pc:docMk/>
            <pc:sldMk cId="4250994615" sldId="293"/>
            <ac:spMk id="30" creationId="{9F27D320-1DF6-1D3E-905B-7CDD4980BC64}"/>
          </ac:spMkLst>
        </pc:spChg>
        <pc:spChg chg="mod">
          <ac:chgData name="alisdair macdonald" userId="jB0IcuHBEINeFKE+BJ6T51hglHMTetGBacC/PLHzd+c=" providerId="None" clId="Web-{08A30034-2397-46C4-BC68-FA0A11DB2073}" dt="2022-06-27T13:26:42.849" v="117" actId="1076"/>
          <ac:spMkLst>
            <pc:docMk/>
            <pc:sldMk cId="4250994615" sldId="293"/>
            <ac:spMk id="31" creationId="{CA979C98-4ADB-7B92-FCC0-39A59D64456A}"/>
          </ac:spMkLst>
        </pc:spChg>
        <pc:spChg chg="mod">
          <ac:chgData name="alisdair macdonald" userId="jB0IcuHBEINeFKE+BJ6T51hglHMTetGBacC/PLHzd+c=" providerId="None" clId="Web-{08A30034-2397-46C4-BC68-FA0A11DB2073}" dt="2022-06-27T13:26:42.880" v="118" actId="1076"/>
          <ac:spMkLst>
            <pc:docMk/>
            <pc:sldMk cId="4250994615" sldId="293"/>
            <ac:spMk id="32" creationId="{043CDD6D-727C-E427-7544-E26E42D19503}"/>
          </ac:spMkLst>
        </pc:spChg>
        <pc:spChg chg="mod">
          <ac:chgData name="alisdair macdonald" userId="jB0IcuHBEINeFKE+BJ6T51hglHMTetGBacC/PLHzd+c=" providerId="None" clId="Web-{08A30034-2397-46C4-BC68-FA0A11DB2073}" dt="2022-06-27T13:26:42.911" v="119" actId="1076"/>
          <ac:spMkLst>
            <pc:docMk/>
            <pc:sldMk cId="4250994615" sldId="293"/>
            <ac:spMk id="33" creationId="{6AFF4B92-DE78-E7D9-29AE-892F912B65EC}"/>
          </ac:spMkLst>
        </pc:spChg>
        <pc:spChg chg="mod">
          <ac:chgData name="alisdair macdonald" userId="jB0IcuHBEINeFKE+BJ6T51hglHMTetGBacC/PLHzd+c=" providerId="None" clId="Web-{08A30034-2397-46C4-BC68-FA0A11DB2073}" dt="2022-06-27T13:26:42.927" v="120" actId="1076"/>
          <ac:spMkLst>
            <pc:docMk/>
            <pc:sldMk cId="4250994615" sldId="293"/>
            <ac:spMk id="34" creationId="{1C99E1D7-D74D-E216-5D01-3385A333FB8D}"/>
          </ac:spMkLst>
        </pc:spChg>
        <pc:spChg chg="mod">
          <ac:chgData name="alisdair macdonald" userId="jB0IcuHBEINeFKE+BJ6T51hglHMTetGBacC/PLHzd+c=" providerId="None" clId="Web-{08A30034-2397-46C4-BC68-FA0A11DB2073}" dt="2022-06-27T13:26:42.958" v="121" actId="1076"/>
          <ac:spMkLst>
            <pc:docMk/>
            <pc:sldMk cId="4250994615" sldId="293"/>
            <ac:spMk id="35" creationId="{F39EDEF5-2624-6744-5284-5DB24C2E8B4E}"/>
          </ac:spMkLst>
        </pc:spChg>
        <pc:spChg chg="mod">
          <ac:chgData name="alisdair macdonald" userId="jB0IcuHBEINeFKE+BJ6T51hglHMTetGBacC/PLHzd+c=" providerId="None" clId="Web-{08A30034-2397-46C4-BC68-FA0A11DB2073}" dt="2022-06-27T13:26:42.974" v="122" actId="1076"/>
          <ac:spMkLst>
            <pc:docMk/>
            <pc:sldMk cId="4250994615" sldId="293"/>
            <ac:spMk id="36" creationId="{D75252FE-4755-694B-0BB6-DAB1F87E6CBA}"/>
          </ac:spMkLst>
        </pc:spChg>
        <pc:spChg chg="mod">
          <ac:chgData name="alisdair macdonald" userId="jB0IcuHBEINeFKE+BJ6T51hglHMTetGBacC/PLHzd+c=" providerId="None" clId="Web-{08A30034-2397-46C4-BC68-FA0A11DB2073}" dt="2022-06-27T13:26:43.005" v="123" actId="1076"/>
          <ac:spMkLst>
            <pc:docMk/>
            <pc:sldMk cId="4250994615" sldId="293"/>
            <ac:spMk id="37" creationId="{E6B97851-EE53-1DED-4AD4-51DCF80ACAD3}"/>
          </ac:spMkLst>
        </pc:spChg>
        <pc:spChg chg="mod">
          <ac:chgData name="alisdair macdonald" userId="jB0IcuHBEINeFKE+BJ6T51hglHMTetGBacC/PLHzd+c=" providerId="None" clId="Web-{08A30034-2397-46C4-BC68-FA0A11DB2073}" dt="2022-06-27T13:26:43.021" v="124" actId="1076"/>
          <ac:spMkLst>
            <pc:docMk/>
            <pc:sldMk cId="4250994615" sldId="293"/>
            <ac:spMk id="38" creationId="{34AE1AF6-AE8C-27BF-EEA2-9EE69C19422A}"/>
          </ac:spMkLst>
        </pc:spChg>
        <pc:spChg chg="mod">
          <ac:chgData name="alisdair macdonald" userId="jB0IcuHBEINeFKE+BJ6T51hglHMTetGBacC/PLHzd+c=" providerId="None" clId="Web-{08A30034-2397-46C4-BC68-FA0A11DB2073}" dt="2022-06-27T13:26:43.052" v="125" actId="1076"/>
          <ac:spMkLst>
            <pc:docMk/>
            <pc:sldMk cId="4250994615" sldId="293"/>
            <ac:spMk id="39" creationId="{73C173A0-0A61-C66A-7DAA-0AEB47193D2E}"/>
          </ac:spMkLst>
        </pc:spChg>
        <pc:spChg chg="mod">
          <ac:chgData name="alisdair macdonald" userId="jB0IcuHBEINeFKE+BJ6T51hglHMTetGBacC/PLHzd+c=" providerId="None" clId="Web-{08A30034-2397-46C4-BC68-FA0A11DB2073}" dt="2022-06-27T13:26:43.067" v="126" actId="1076"/>
          <ac:spMkLst>
            <pc:docMk/>
            <pc:sldMk cId="4250994615" sldId="293"/>
            <ac:spMk id="40" creationId="{42B91C7E-96D0-2D25-C638-41346930F056}"/>
          </ac:spMkLst>
        </pc:spChg>
        <pc:picChg chg="add ord">
          <ac:chgData name="alisdair macdonald" userId="jB0IcuHBEINeFKE+BJ6T51hglHMTetGBacC/PLHzd+c=" providerId="None" clId="Web-{08A30034-2397-46C4-BC68-FA0A11DB2073}" dt="2022-06-27T13:18:56.844" v="22"/>
          <ac:picMkLst>
            <pc:docMk/>
            <pc:sldMk cId="4250994615" sldId="293"/>
            <ac:picMk id="3" creationId="{CAC2E223-93B9-362C-8484-CE9FF8A4DB47}"/>
          </ac:picMkLst>
        </pc:picChg>
        <pc:picChg chg="add">
          <ac:chgData name="alisdair macdonald" userId="jB0IcuHBEINeFKE+BJ6T51hglHMTetGBacC/PLHzd+c=" providerId="None" clId="Web-{08A30034-2397-46C4-BC68-FA0A11DB2073}" dt="2022-06-27T13:26:27.036" v="97"/>
          <ac:picMkLst>
            <pc:docMk/>
            <pc:sldMk cId="4250994615" sldId="293"/>
            <ac:picMk id="6" creationId="{CF2AB31D-45CC-C475-D90D-B4F1901DD90D}"/>
          </ac:picMkLst>
        </pc:picChg>
      </pc:sldChg>
      <pc:sldChg chg="addSp modSp">
        <pc:chgData name="alisdair macdonald" userId="jB0IcuHBEINeFKE+BJ6T51hglHMTetGBacC/PLHzd+c=" providerId="None" clId="Web-{08A30034-2397-46C4-BC68-FA0A11DB2073}" dt="2022-06-27T13:26:16.505" v="95"/>
        <pc:sldMkLst>
          <pc:docMk/>
          <pc:sldMk cId="2635828853" sldId="294"/>
        </pc:sldMkLst>
        <pc:spChg chg="mod">
          <ac:chgData name="alisdair macdonald" userId="jB0IcuHBEINeFKE+BJ6T51hglHMTetGBacC/PLHzd+c=" providerId="None" clId="Web-{08A30034-2397-46C4-BC68-FA0A11DB2073}" dt="2022-06-27T13:25:24.004" v="90" actId="14100"/>
          <ac:spMkLst>
            <pc:docMk/>
            <pc:sldMk cId="2635828853" sldId="294"/>
            <ac:spMk id="10" creationId="{B05CF427-C62D-7022-95B8-6A255F135AB2}"/>
          </ac:spMkLst>
        </pc:spChg>
        <pc:picChg chg="add ord">
          <ac:chgData name="alisdair macdonald" userId="jB0IcuHBEINeFKE+BJ6T51hglHMTetGBacC/PLHzd+c=" providerId="None" clId="Web-{08A30034-2397-46C4-BC68-FA0A11DB2073}" dt="2022-06-27T13:18:27.110" v="17"/>
          <ac:picMkLst>
            <pc:docMk/>
            <pc:sldMk cId="2635828853" sldId="294"/>
            <ac:picMk id="3" creationId="{70DAF72D-B0CF-5E88-BE0D-23AD7D5E85B6}"/>
          </ac:picMkLst>
        </pc:picChg>
        <pc:picChg chg="add">
          <ac:chgData name="alisdair macdonald" userId="jB0IcuHBEINeFKE+BJ6T51hglHMTetGBacC/PLHzd+c=" providerId="None" clId="Web-{08A30034-2397-46C4-BC68-FA0A11DB2073}" dt="2022-06-27T13:26:16.505" v="95"/>
          <ac:picMkLst>
            <pc:docMk/>
            <pc:sldMk cId="2635828853" sldId="294"/>
            <ac:picMk id="5" creationId="{5384DB8C-D0A4-6FC0-560D-78A40AD36FCC}"/>
          </ac:picMkLst>
        </pc:picChg>
      </pc:sldChg>
      <pc:sldChg chg="addSp modSp">
        <pc:chgData name="alisdair macdonald" userId="jB0IcuHBEINeFKE+BJ6T51hglHMTetGBacC/PLHzd+c=" providerId="None" clId="Web-{08A30034-2397-46C4-BC68-FA0A11DB2073}" dt="2022-06-27T13:51:03.449" v="138" actId="1076"/>
        <pc:sldMkLst>
          <pc:docMk/>
          <pc:sldMk cId="3506784620" sldId="295"/>
        </pc:sldMkLst>
        <pc:spChg chg="add mod ord">
          <ac:chgData name="alisdair macdonald" userId="jB0IcuHBEINeFKE+BJ6T51hglHMTetGBacC/PLHzd+c=" providerId="None" clId="Web-{08A30034-2397-46C4-BC68-FA0A11DB2073}" dt="2022-06-27T13:25:45.083" v="93" actId="14100"/>
          <ac:spMkLst>
            <pc:docMk/>
            <pc:sldMk cId="3506784620" sldId="295"/>
            <ac:spMk id="3" creationId="{451CEDAC-1D33-3E39-E457-630EEA219C96}"/>
          </ac:spMkLst>
        </pc:spChg>
        <pc:picChg chg="add">
          <ac:chgData name="alisdair macdonald" userId="jB0IcuHBEINeFKE+BJ6T51hglHMTetGBacC/PLHzd+c=" providerId="None" clId="Web-{08A30034-2397-46C4-BC68-FA0A11DB2073}" dt="2022-06-27T13:26:11.036" v="94"/>
          <ac:picMkLst>
            <pc:docMk/>
            <pc:sldMk cId="3506784620" sldId="295"/>
            <ac:picMk id="5" creationId="{BEE25DAB-3931-687A-8497-F137DEC1B092}"/>
          </ac:picMkLst>
        </pc:picChg>
        <pc:picChg chg="add mod">
          <ac:chgData name="alisdair macdonald" userId="jB0IcuHBEINeFKE+BJ6T51hglHMTetGBacC/PLHzd+c=" providerId="None" clId="Web-{08A30034-2397-46C4-BC68-FA0A11DB2073}" dt="2022-06-27T13:51:03.449" v="138" actId="1076"/>
          <ac:picMkLst>
            <pc:docMk/>
            <pc:sldMk cId="3506784620" sldId="295"/>
            <ac:picMk id="7" creationId="{ABD6C213-AA32-B95C-B181-997D16CF1642}"/>
          </ac:picMkLst>
        </pc:picChg>
      </pc:sldChg>
      <pc:sldChg chg="addSp delSp modSp">
        <pc:chgData name="alisdair macdonald" userId="jB0IcuHBEINeFKE+BJ6T51hglHMTetGBacC/PLHzd+c=" providerId="None" clId="Web-{08A30034-2397-46C4-BC68-FA0A11DB2073}" dt="2022-06-27T15:55:32.849" v="279" actId="1076"/>
        <pc:sldMkLst>
          <pc:docMk/>
          <pc:sldMk cId="1916020894" sldId="296"/>
        </pc:sldMkLst>
        <pc:spChg chg="add del mod ord">
          <ac:chgData name="alisdair macdonald" userId="jB0IcuHBEINeFKE+BJ6T51hglHMTetGBacC/PLHzd+c=" providerId="None" clId="Web-{08A30034-2397-46C4-BC68-FA0A11DB2073}" dt="2022-06-27T13:31:15.461" v="136"/>
          <ac:spMkLst>
            <pc:docMk/>
            <pc:sldMk cId="1916020894" sldId="296"/>
            <ac:spMk id="9" creationId="{931A80DD-5E07-AD41-4E83-81FEBF672181}"/>
          </ac:spMkLst>
        </pc:spChg>
        <pc:grpChg chg="add mod">
          <ac:chgData name="alisdair macdonald" userId="jB0IcuHBEINeFKE+BJ6T51hglHMTetGBacC/PLHzd+c=" providerId="None" clId="Web-{08A30034-2397-46C4-BC68-FA0A11DB2073}" dt="2022-06-27T15:55:32.849" v="279" actId="1076"/>
          <ac:grpSpMkLst>
            <pc:docMk/>
            <pc:sldMk cId="1916020894" sldId="296"/>
            <ac:grpSpMk id="16" creationId="{6EFF8A9D-8A3C-C62E-C2D4-688D11B12D8E}"/>
          </ac:grpSpMkLst>
        </pc:grpChg>
        <pc:picChg chg="del mod">
          <ac:chgData name="alisdair macdonald" userId="jB0IcuHBEINeFKE+BJ6T51hglHMTetGBacC/PLHzd+c=" providerId="None" clId="Web-{08A30034-2397-46C4-BC68-FA0A11DB2073}" dt="2022-06-27T15:53:37.913" v="223"/>
          <ac:picMkLst>
            <pc:docMk/>
            <pc:sldMk cId="1916020894" sldId="296"/>
            <ac:picMk id="2" creationId="{093323DC-A896-5B49-9C49-E3690DEF80AE}"/>
          </ac:picMkLst>
        </pc:picChg>
        <pc:picChg chg="del mod">
          <ac:chgData name="alisdair macdonald" userId="jB0IcuHBEINeFKE+BJ6T51hglHMTetGBacC/PLHzd+c=" providerId="None" clId="Web-{08A30034-2397-46C4-BC68-FA0A11DB2073}" dt="2022-06-27T15:53:37.913" v="222"/>
          <ac:picMkLst>
            <pc:docMk/>
            <pc:sldMk cId="1916020894" sldId="296"/>
            <ac:picMk id="3" creationId="{7425FF2A-0EC3-5862-3D10-D09FCA4CE4F4}"/>
          </ac:picMkLst>
        </pc:picChg>
        <pc:picChg chg="del mod">
          <ac:chgData name="alisdair macdonald" userId="jB0IcuHBEINeFKE+BJ6T51hglHMTetGBacC/PLHzd+c=" providerId="None" clId="Web-{08A30034-2397-46C4-BC68-FA0A11DB2073}" dt="2022-06-27T15:53:37.913" v="221"/>
          <ac:picMkLst>
            <pc:docMk/>
            <pc:sldMk cId="1916020894" sldId="296"/>
            <ac:picMk id="4" creationId="{DE6C4326-433A-FF19-FBB0-FAE8F5F01845}"/>
          </ac:picMkLst>
        </pc:picChg>
        <pc:picChg chg="del mod">
          <ac:chgData name="alisdair macdonald" userId="jB0IcuHBEINeFKE+BJ6T51hglHMTetGBacC/PLHzd+c=" providerId="None" clId="Web-{08A30034-2397-46C4-BC68-FA0A11DB2073}" dt="2022-06-27T15:53:37.913" v="220"/>
          <ac:picMkLst>
            <pc:docMk/>
            <pc:sldMk cId="1916020894" sldId="296"/>
            <ac:picMk id="5" creationId="{B20450EC-D1B9-31EE-FE6A-298B8BBC6886}"/>
          </ac:picMkLst>
        </pc:picChg>
        <pc:picChg chg="del mod">
          <ac:chgData name="alisdair macdonald" userId="jB0IcuHBEINeFKE+BJ6T51hglHMTetGBacC/PLHzd+c=" providerId="None" clId="Web-{08A30034-2397-46C4-BC68-FA0A11DB2073}" dt="2022-06-27T15:53:37.913" v="219"/>
          <ac:picMkLst>
            <pc:docMk/>
            <pc:sldMk cId="1916020894" sldId="296"/>
            <ac:picMk id="6" creationId="{63E76BB8-E647-3E1A-224D-6299B5BB5A2C}"/>
          </ac:picMkLst>
        </pc:picChg>
        <pc:picChg chg="del mod">
          <ac:chgData name="alisdair macdonald" userId="jB0IcuHBEINeFKE+BJ6T51hglHMTetGBacC/PLHzd+c=" providerId="None" clId="Web-{08A30034-2397-46C4-BC68-FA0A11DB2073}" dt="2022-06-27T15:53:37.913" v="218"/>
          <ac:picMkLst>
            <pc:docMk/>
            <pc:sldMk cId="1916020894" sldId="296"/>
            <ac:picMk id="7" creationId="{45003B43-712C-799D-235A-8912AAB4D6F5}"/>
          </ac:picMkLst>
        </pc:picChg>
        <pc:picChg chg="add mod">
          <ac:chgData name="alisdair macdonald" userId="jB0IcuHBEINeFKE+BJ6T51hglHMTetGBacC/PLHzd+c=" providerId="None" clId="Web-{08A30034-2397-46C4-BC68-FA0A11DB2073}" dt="2022-06-27T15:55:10.506" v="269" actId="1076"/>
          <ac:picMkLst>
            <pc:docMk/>
            <pc:sldMk cId="1916020894" sldId="296"/>
            <ac:picMk id="8" creationId="{03C4FCE3-E95B-50A0-8BBB-5C794E49947B}"/>
          </ac:picMkLst>
        </pc:picChg>
        <pc:picChg chg="add mod ord">
          <ac:chgData name="alisdair macdonald" userId="jB0IcuHBEINeFKE+BJ6T51hglHMTetGBacC/PLHzd+c=" providerId="None" clId="Web-{08A30034-2397-46C4-BC68-FA0A11DB2073}" dt="2022-06-27T15:55:23.225" v="278" actId="1076"/>
          <ac:picMkLst>
            <pc:docMk/>
            <pc:sldMk cId="1916020894" sldId="296"/>
            <ac:picMk id="9" creationId="{E9610200-02A4-4947-0CE0-BC0B6A5E033B}"/>
          </ac:picMkLst>
        </pc:picChg>
        <pc:picChg chg="add mod">
          <ac:chgData name="alisdair macdonald" userId="jB0IcuHBEINeFKE+BJ6T51hglHMTetGBacC/PLHzd+c=" providerId="None" clId="Web-{08A30034-2397-46C4-BC68-FA0A11DB2073}" dt="2022-06-27T15:55:10.537" v="270" actId="1076"/>
          <ac:picMkLst>
            <pc:docMk/>
            <pc:sldMk cId="1916020894" sldId="296"/>
            <ac:picMk id="10" creationId="{F816CEC1-E18F-E405-0230-224EF646AD1B}"/>
          </ac:picMkLst>
        </pc:picChg>
        <pc:picChg chg="add">
          <ac:chgData name="alisdair macdonald" userId="jB0IcuHBEINeFKE+BJ6T51hglHMTetGBacC/PLHzd+c=" providerId="None" clId="Web-{08A30034-2397-46C4-BC68-FA0A11DB2073}" dt="2022-06-27T14:09:14.579" v="161"/>
          <ac:picMkLst>
            <pc:docMk/>
            <pc:sldMk cId="1916020894" sldId="296"/>
            <ac:picMk id="11" creationId="{BBFF76DC-4262-B947-D222-A955DBD7B7F4}"/>
          </ac:picMkLst>
        </pc:picChg>
        <pc:picChg chg="add mod">
          <ac:chgData name="alisdair macdonald" userId="jB0IcuHBEINeFKE+BJ6T51hglHMTetGBacC/PLHzd+c=" providerId="None" clId="Web-{08A30034-2397-46C4-BC68-FA0A11DB2073}" dt="2022-06-27T15:55:10.553" v="271" actId="1076"/>
          <ac:picMkLst>
            <pc:docMk/>
            <pc:sldMk cId="1916020894" sldId="296"/>
            <ac:picMk id="12" creationId="{BF11FADD-8C5F-CB28-976C-9E8D8CCE84DC}"/>
          </ac:picMkLst>
        </pc:picChg>
        <pc:picChg chg="add mod">
          <ac:chgData name="alisdair macdonald" userId="jB0IcuHBEINeFKE+BJ6T51hglHMTetGBacC/PLHzd+c=" providerId="None" clId="Web-{08A30034-2397-46C4-BC68-FA0A11DB2073}" dt="2022-06-27T15:55:10.584" v="272" actId="1076"/>
          <ac:picMkLst>
            <pc:docMk/>
            <pc:sldMk cId="1916020894" sldId="296"/>
            <ac:picMk id="13" creationId="{8B654932-C395-9FA1-0950-05B231C67FFA}"/>
          </ac:picMkLst>
        </pc:picChg>
        <pc:picChg chg="add mod">
          <ac:chgData name="alisdair macdonald" userId="jB0IcuHBEINeFKE+BJ6T51hglHMTetGBacC/PLHzd+c=" providerId="None" clId="Web-{08A30034-2397-46C4-BC68-FA0A11DB2073}" dt="2022-06-27T15:55:10.600" v="273" actId="1076"/>
          <ac:picMkLst>
            <pc:docMk/>
            <pc:sldMk cId="1916020894" sldId="296"/>
            <ac:picMk id="14" creationId="{659DBD73-28AF-4534-7F11-DB9BF3962970}"/>
          </ac:picMkLst>
        </pc:picChg>
        <pc:picChg chg="add mod">
          <ac:chgData name="alisdair macdonald" userId="jB0IcuHBEINeFKE+BJ6T51hglHMTetGBacC/PLHzd+c=" providerId="None" clId="Web-{08A30034-2397-46C4-BC68-FA0A11DB2073}" dt="2022-06-27T15:55:10.631" v="274" actId="1076"/>
          <ac:picMkLst>
            <pc:docMk/>
            <pc:sldMk cId="1916020894" sldId="296"/>
            <ac:picMk id="15" creationId="{9D394458-684E-7283-5ADB-40307DA9BDAE}"/>
          </ac:picMkLst>
        </pc:picChg>
      </pc:sldChg>
    </pc:docChg>
  </pc:docChgLst>
  <pc:docChgLst>
    <pc:chgData name="alisdair.m@gmail.com" userId="3O9EI4Z2v/yBNnugv3Kye8iMdlewqahvvJWVDjr7n80=" providerId="None" clId="Web-{A041375A-BF17-4934-999D-B0FD38405CD4}"/>
    <pc:docChg chg="modSld">
      <pc:chgData name="alisdair.m@gmail.com" userId="3O9EI4Z2v/yBNnugv3Kye8iMdlewqahvvJWVDjr7n80=" providerId="None" clId="Web-{A041375A-BF17-4934-999D-B0FD38405CD4}" dt="2022-07-20T16:23:23.336" v="1"/>
      <pc:docMkLst>
        <pc:docMk/>
      </pc:docMkLst>
      <pc:sldChg chg="modSp delCm modCm">
        <pc:chgData name="alisdair.m@gmail.com" userId="3O9EI4Z2v/yBNnugv3Kye8iMdlewqahvvJWVDjr7n80=" providerId="None" clId="Web-{A041375A-BF17-4934-999D-B0FD38405CD4}" dt="2022-07-20T16:23:23.336" v="1"/>
        <pc:sldMkLst>
          <pc:docMk/>
          <pc:sldMk cId="441817379" sldId="275"/>
        </pc:sldMkLst>
        <pc:spChg chg="mod">
          <ac:chgData name="alisdair.m@gmail.com" userId="3O9EI4Z2v/yBNnugv3Kye8iMdlewqahvvJWVDjr7n80=" providerId="None" clId="Web-{A041375A-BF17-4934-999D-B0FD38405CD4}" dt="2022-07-20T16:23:20.561" v="0" actId="20577"/>
          <ac:spMkLst>
            <pc:docMk/>
            <pc:sldMk cId="441817379" sldId="275"/>
            <ac:spMk id="2" creationId="{D5A654C5-059E-05AB-2805-77A07A9D4665}"/>
          </ac:spMkLst>
        </pc:spChg>
      </pc:sldChg>
    </pc:docChg>
  </pc:docChgLst>
  <pc:docChgLst>
    <pc:chgData name="alisdair.m@gmail.com" userId="3O9EI4Z2v/yBNnugv3Kye8iMdlewqahvvJWVDjr7n80=" providerId="None" clId="Web-{F419427F-6AEA-404B-9E00-522690F7A245}"/>
    <pc:docChg chg="modSld">
      <pc:chgData name="alisdair.m@gmail.com" userId="3O9EI4Z2v/yBNnugv3Kye8iMdlewqahvvJWVDjr7n80=" providerId="None" clId="Web-{F419427F-6AEA-404B-9E00-522690F7A245}" dt="2022-07-19T13:15:39.714" v="0"/>
      <pc:docMkLst>
        <pc:docMk/>
      </pc:docMkLst>
      <pc:sldChg chg="addSp">
        <pc:chgData name="alisdair.m@gmail.com" userId="3O9EI4Z2v/yBNnugv3Kye8iMdlewqahvvJWVDjr7n80=" providerId="None" clId="Web-{F419427F-6AEA-404B-9E00-522690F7A245}" dt="2022-07-19T13:15:39.714" v="0"/>
        <pc:sldMkLst>
          <pc:docMk/>
          <pc:sldMk cId="1388491446" sldId="274"/>
        </pc:sldMkLst>
        <pc:grpChg chg="add">
          <ac:chgData name="alisdair.m@gmail.com" userId="3O9EI4Z2v/yBNnugv3Kye8iMdlewqahvvJWVDjr7n80=" providerId="None" clId="Web-{F419427F-6AEA-404B-9E00-522690F7A245}" dt="2022-07-19T13:15:39.714" v="0"/>
          <ac:grpSpMkLst>
            <pc:docMk/>
            <pc:sldMk cId="1388491446" sldId="274"/>
            <ac:grpSpMk id="4" creationId="{7EECC4EE-D284-BFEF-A96E-EA1A77B6F2FC}"/>
          </ac:grpSpMkLst>
        </pc:grpChg>
      </pc:sldChg>
    </pc:docChg>
  </pc:docChgLst>
  <pc:docChgLst>
    <pc:chgData name="alisdair macdonald" userId="jB0IcuHBEINeFKE+BJ6T51hglHMTetGBacC/PLHzd+c=" providerId="None" clId="Web-{99885078-97B1-4B8F-B28C-3654322C945D}"/>
    <pc:docChg chg="addSld delSld modSld sldOrd">
      <pc:chgData name="alisdair macdonald" userId="jB0IcuHBEINeFKE+BJ6T51hglHMTetGBacC/PLHzd+c=" providerId="None" clId="Web-{99885078-97B1-4B8F-B28C-3654322C945D}" dt="2022-06-28T16:08:18.402" v="397" actId="1076"/>
      <pc:docMkLst>
        <pc:docMk/>
      </pc:docMkLst>
      <pc:sldChg chg="modSp">
        <pc:chgData name="alisdair macdonald" userId="jB0IcuHBEINeFKE+BJ6T51hglHMTetGBacC/PLHzd+c=" providerId="None" clId="Web-{99885078-97B1-4B8F-B28C-3654322C945D}" dt="2022-06-28T15:19:58.862" v="10" actId="14100"/>
        <pc:sldMkLst>
          <pc:docMk/>
          <pc:sldMk cId="0" sldId="256"/>
        </pc:sldMkLst>
        <pc:spChg chg="mod">
          <ac:chgData name="alisdair macdonald" userId="jB0IcuHBEINeFKE+BJ6T51hglHMTetGBacC/PLHzd+c=" providerId="None" clId="Web-{99885078-97B1-4B8F-B28C-3654322C945D}" dt="2022-06-28T15:19:58.862" v="10" actId="14100"/>
          <ac:spMkLst>
            <pc:docMk/>
            <pc:sldMk cId="0" sldId="256"/>
            <ac:spMk id="8" creationId="{6D37D510-6B0F-0045-BB05-9EE1E2DD64F6}"/>
          </ac:spMkLst>
        </pc:spChg>
        <pc:spChg chg="mod">
          <ac:chgData name="alisdair macdonald" userId="jB0IcuHBEINeFKE+BJ6T51hglHMTetGBacC/PLHzd+c=" providerId="None" clId="Web-{99885078-97B1-4B8F-B28C-3654322C945D}" dt="2022-06-28T15:19:39.111" v="1" actId="20577"/>
          <ac:spMkLst>
            <pc:docMk/>
            <pc:sldMk cId="0" sldId="256"/>
            <ac:spMk id="85" creationId="{00000000-0000-0000-0000-000000000000}"/>
          </ac:spMkLst>
        </pc:spChg>
        <pc:spChg chg="mod">
          <ac:chgData name="alisdair macdonald" userId="jB0IcuHBEINeFKE+BJ6T51hglHMTetGBacC/PLHzd+c=" providerId="None" clId="Web-{99885078-97B1-4B8F-B28C-3654322C945D}" dt="2022-06-28T15:19:53.440" v="9" actId="14100"/>
          <ac:spMkLst>
            <pc:docMk/>
            <pc:sldMk cId="0" sldId="256"/>
            <ac:spMk id="88" creationId="{00000000-0000-0000-0000-000000000000}"/>
          </ac:spMkLst>
        </pc:spChg>
      </pc:sldChg>
      <pc:sldChg chg="del">
        <pc:chgData name="alisdair macdonald" userId="jB0IcuHBEINeFKE+BJ6T51hglHMTetGBacC/PLHzd+c=" providerId="None" clId="Web-{99885078-97B1-4B8F-B28C-3654322C945D}" dt="2022-06-28T15:20:20.628" v="11"/>
        <pc:sldMkLst>
          <pc:docMk/>
          <pc:sldMk cId="0" sldId="265"/>
        </pc:sldMkLst>
      </pc:sldChg>
      <pc:sldChg chg="del">
        <pc:chgData name="alisdair macdonald" userId="jB0IcuHBEINeFKE+BJ6T51hglHMTetGBacC/PLHzd+c=" providerId="None" clId="Web-{99885078-97B1-4B8F-B28C-3654322C945D}" dt="2022-06-28T15:20:42.847" v="12"/>
        <pc:sldMkLst>
          <pc:docMk/>
          <pc:sldMk cId="3826034523" sldId="269"/>
        </pc:sldMkLst>
      </pc:sldChg>
      <pc:sldChg chg="addSp delSp modSp">
        <pc:chgData name="alisdair macdonald" userId="jB0IcuHBEINeFKE+BJ6T51hglHMTetGBacC/PLHzd+c=" providerId="None" clId="Web-{99885078-97B1-4B8F-B28C-3654322C945D}" dt="2022-06-28T15:43:07.396" v="85" actId="1076"/>
        <pc:sldMkLst>
          <pc:docMk/>
          <pc:sldMk cId="95868576" sldId="270"/>
        </pc:sldMkLst>
        <pc:spChg chg="mod">
          <ac:chgData name="alisdair macdonald" userId="jB0IcuHBEINeFKE+BJ6T51hglHMTetGBacC/PLHzd+c=" providerId="None" clId="Web-{99885078-97B1-4B8F-B28C-3654322C945D}" dt="2022-06-28T15:41:43.831" v="79" actId="14100"/>
          <ac:spMkLst>
            <pc:docMk/>
            <pc:sldMk cId="95868576" sldId="270"/>
            <ac:spMk id="2" creationId="{D5A654C5-059E-05AB-2805-77A07A9D4665}"/>
          </ac:spMkLst>
        </pc:spChg>
        <pc:spChg chg="add del mod">
          <ac:chgData name="alisdair macdonald" userId="jB0IcuHBEINeFKE+BJ6T51hglHMTetGBacC/PLHzd+c=" providerId="None" clId="Web-{99885078-97B1-4B8F-B28C-3654322C945D}" dt="2022-06-28T15:29:27.954" v="25"/>
          <ac:spMkLst>
            <pc:docMk/>
            <pc:sldMk cId="95868576" sldId="270"/>
            <ac:spMk id="3" creationId="{8F61B08F-6E27-D8AB-6CEB-8D6E73654C74}"/>
          </ac:spMkLst>
        </pc:spChg>
        <pc:spChg chg="add del mod">
          <ac:chgData name="alisdair macdonald" userId="jB0IcuHBEINeFKE+BJ6T51hglHMTetGBacC/PLHzd+c=" providerId="None" clId="Web-{99885078-97B1-4B8F-B28C-3654322C945D}" dt="2022-06-28T15:41:29.878" v="77"/>
          <ac:spMkLst>
            <pc:docMk/>
            <pc:sldMk cId="95868576" sldId="270"/>
            <ac:spMk id="5" creationId="{1099FE9F-159E-4DA9-5CC7-8B18A2C63662}"/>
          </ac:spMkLst>
        </pc:spChg>
        <pc:spChg chg="del">
          <ac:chgData name="alisdair macdonald" userId="jB0IcuHBEINeFKE+BJ6T51hglHMTetGBacC/PLHzd+c=" providerId="None" clId="Web-{99885078-97B1-4B8F-B28C-3654322C945D}" dt="2022-06-28T15:21:39.224" v="16"/>
          <ac:spMkLst>
            <pc:docMk/>
            <pc:sldMk cId="95868576" sldId="270"/>
            <ac:spMk id="7" creationId="{994374A7-8702-6941-AF40-405A314C5ACC}"/>
          </ac:spMkLst>
        </pc:spChg>
        <pc:spChg chg="add del mod">
          <ac:chgData name="alisdair macdonald" userId="jB0IcuHBEINeFKE+BJ6T51hglHMTetGBacC/PLHzd+c=" providerId="None" clId="Web-{99885078-97B1-4B8F-B28C-3654322C945D}" dt="2022-06-28T15:30:07.127" v="31"/>
          <ac:spMkLst>
            <pc:docMk/>
            <pc:sldMk cId="95868576" sldId="270"/>
            <ac:spMk id="8" creationId="{BBEA25AF-7913-06E5-C6E8-970EBC9AC093}"/>
          </ac:spMkLst>
        </pc:spChg>
        <pc:spChg chg="add del mod">
          <ac:chgData name="alisdair macdonald" userId="jB0IcuHBEINeFKE+BJ6T51hglHMTetGBacC/PLHzd+c=" providerId="None" clId="Web-{99885078-97B1-4B8F-B28C-3654322C945D}" dt="2022-06-28T15:31:15.410" v="35"/>
          <ac:spMkLst>
            <pc:docMk/>
            <pc:sldMk cId="95868576" sldId="270"/>
            <ac:spMk id="9" creationId="{8F62A119-5F33-9245-E306-1B26696D24B2}"/>
          </ac:spMkLst>
        </pc:spChg>
        <pc:picChg chg="del">
          <ac:chgData name="alisdair macdonald" userId="jB0IcuHBEINeFKE+BJ6T51hglHMTetGBacC/PLHzd+c=" providerId="None" clId="Web-{99885078-97B1-4B8F-B28C-3654322C945D}" dt="2022-06-28T15:41:50.629" v="80"/>
          <ac:picMkLst>
            <pc:docMk/>
            <pc:sldMk cId="95868576" sldId="270"/>
            <ac:picMk id="4" creationId="{C6852777-6F63-4887-ED8E-4674403FD289}"/>
          </ac:picMkLst>
        </pc:picChg>
        <pc:picChg chg="del">
          <ac:chgData name="alisdair macdonald" userId="jB0IcuHBEINeFKE+BJ6T51hglHMTetGBacC/PLHzd+c=" providerId="None" clId="Web-{99885078-97B1-4B8F-B28C-3654322C945D}" dt="2022-06-28T15:21:39.864" v="17"/>
          <ac:picMkLst>
            <pc:docMk/>
            <pc:sldMk cId="95868576" sldId="270"/>
            <ac:picMk id="6" creationId="{8935B2F2-C09E-2747-C358-8432BE994A1B}"/>
          </ac:picMkLst>
        </pc:picChg>
        <pc:picChg chg="add del mod">
          <ac:chgData name="alisdair macdonald" userId="jB0IcuHBEINeFKE+BJ6T51hglHMTetGBacC/PLHzd+c=" providerId="None" clId="Web-{99885078-97B1-4B8F-B28C-3654322C945D}" dt="2022-06-28T15:41:26.612" v="76"/>
          <ac:picMkLst>
            <pc:docMk/>
            <pc:sldMk cId="95868576" sldId="270"/>
            <ac:picMk id="10" creationId="{C51D5BD1-4C87-070F-2AA7-F98CDE913897}"/>
          </ac:picMkLst>
        </pc:picChg>
        <pc:picChg chg="add del mod">
          <ac:chgData name="alisdair macdonald" userId="jB0IcuHBEINeFKE+BJ6T51hglHMTetGBacC/PLHzd+c=" providerId="None" clId="Web-{99885078-97B1-4B8F-B28C-3654322C945D}" dt="2022-06-28T15:41:26.612" v="75"/>
          <ac:picMkLst>
            <pc:docMk/>
            <pc:sldMk cId="95868576" sldId="270"/>
            <ac:picMk id="11" creationId="{C9BA5C55-3329-5949-3AA8-B0AFFC5018DA}"/>
          </ac:picMkLst>
        </pc:picChg>
        <pc:picChg chg="add del mod">
          <ac:chgData name="alisdair macdonald" userId="jB0IcuHBEINeFKE+BJ6T51hglHMTetGBacC/PLHzd+c=" providerId="None" clId="Web-{99885078-97B1-4B8F-B28C-3654322C945D}" dt="2022-06-28T15:41:26.612" v="74"/>
          <ac:picMkLst>
            <pc:docMk/>
            <pc:sldMk cId="95868576" sldId="270"/>
            <ac:picMk id="12" creationId="{C2C8F24E-ABF2-5C94-FFD5-D4EB6C2AF0C7}"/>
          </ac:picMkLst>
        </pc:picChg>
        <pc:picChg chg="add del mod">
          <ac:chgData name="alisdair macdonald" userId="jB0IcuHBEINeFKE+BJ6T51hglHMTetGBacC/PLHzd+c=" providerId="None" clId="Web-{99885078-97B1-4B8F-B28C-3654322C945D}" dt="2022-06-28T15:41:26.612" v="73"/>
          <ac:picMkLst>
            <pc:docMk/>
            <pc:sldMk cId="95868576" sldId="270"/>
            <ac:picMk id="13" creationId="{00792790-F569-FB92-3948-89B51FDD73AB}"/>
          </ac:picMkLst>
        </pc:picChg>
        <pc:picChg chg="add del mod">
          <ac:chgData name="alisdair macdonald" userId="jB0IcuHBEINeFKE+BJ6T51hglHMTetGBacC/PLHzd+c=" providerId="None" clId="Web-{99885078-97B1-4B8F-B28C-3654322C945D}" dt="2022-06-28T15:41:26.612" v="72"/>
          <ac:picMkLst>
            <pc:docMk/>
            <pc:sldMk cId="95868576" sldId="270"/>
            <ac:picMk id="14" creationId="{BAFEE9DB-0EE2-4B8E-8094-BC47869C8401}"/>
          </ac:picMkLst>
        </pc:picChg>
        <pc:picChg chg="add del mod">
          <ac:chgData name="alisdair macdonald" userId="jB0IcuHBEINeFKE+BJ6T51hglHMTetGBacC/PLHzd+c=" providerId="None" clId="Web-{99885078-97B1-4B8F-B28C-3654322C945D}" dt="2022-06-28T15:41:26.612" v="71"/>
          <ac:picMkLst>
            <pc:docMk/>
            <pc:sldMk cId="95868576" sldId="270"/>
            <ac:picMk id="15" creationId="{B2A30928-3230-022F-7BD5-BD6FD8E49B3F}"/>
          </ac:picMkLst>
        </pc:picChg>
        <pc:picChg chg="add del mod">
          <ac:chgData name="alisdair macdonald" userId="jB0IcuHBEINeFKE+BJ6T51hglHMTetGBacC/PLHzd+c=" providerId="None" clId="Web-{99885078-97B1-4B8F-B28C-3654322C945D}" dt="2022-06-28T15:41:26.612" v="70"/>
          <ac:picMkLst>
            <pc:docMk/>
            <pc:sldMk cId="95868576" sldId="270"/>
            <ac:picMk id="16" creationId="{A5A6D80C-302F-1CF8-B740-AA6173218244}"/>
          </ac:picMkLst>
        </pc:picChg>
        <pc:picChg chg="add del mod">
          <ac:chgData name="alisdair macdonald" userId="jB0IcuHBEINeFKE+BJ6T51hglHMTetGBacC/PLHzd+c=" providerId="None" clId="Web-{99885078-97B1-4B8F-B28C-3654322C945D}" dt="2022-06-28T15:41:26.612" v="69"/>
          <ac:picMkLst>
            <pc:docMk/>
            <pc:sldMk cId="95868576" sldId="270"/>
            <ac:picMk id="17" creationId="{32BC9280-16E7-198D-31ED-8DE966E286CC}"/>
          </ac:picMkLst>
        </pc:picChg>
        <pc:picChg chg="add ord">
          <ac:chgData name="alisdair macdonald" userId="jB0IcuHBEINeFKE+BJ6T51hglHMTetGBacC/PLHzd+c=" providerId="None" clId="Web-{99885078-97B1-4B8F-B28C-3654322C945D}" dt="2022-06-28T15:41:56.285" v="82"/>
          <ac:picMkLst>
            <pc:docMk/>
            <pc:sldMk cId="95868576" sldId="270"/>
            <ac:picMk id="19" creationId="{E0F0E17A-279A-C1CB-1D0C-2D1173AB104A}"/>
          </ac:picMkLst>
        </pc:picChg>
        <pc:picChg chg="add mod">
          <ac:chgData name="alisdair macdonald" userId="jB0IcuHBEINeFKE+BJ6T51hglHMTetGBacC/PLHzd+c=" providerId="None" clId="Web-{99885078-97B1-4B8F-B28C-3654322C945D}" dt="2022-06-28T15:43:07.396" v="85" actId="1076"/>
          <ac:picMkLst>
            <pc:docMk/>
            <pc:sldMk cId="95868576" sldId="270"/>
            <ac:picMk id="20" creationId="{46085619-3378-3853-F60F-16CAAEF1164E}"/>
          </ac:picMkLst>
        </pc:picChg>
      </pc:sldChg>
      <pc:sldChg chg="del">
        <pc:chgData name="alisdair macdonald" userId="jB0IcuHBEINeFKE+BJ6T51hglHMTetGBacC/PLHzd+c=" providerId="None" clId="Web-{99885078-97B1-4B8F-B28C-3654322C945D}" dt="2022-06-28T16:02:47.363" v="368"/>
        <pc:sldMkLst>
          <pc:docMk/>
          <pc:sldMk cId="1486370083" sldId="271"/>
        </pc:sldMkLst>
      </pc:sldChg>
      <pc:sldChg chg="del">
        <pc:chgData name="alisdair macdonald" userId="jB0IcuHBEINeFKE+BJ6T51hglHMTetGBacC/PLHzd+c=" providerId="None" clId="Web-{99885078-97B1-4B8F-B28C-3654322C945D}" dt="2022-06-28T16:02:47.363" v="367"/>
        <pc:sldMkLst>
          <pc:docMk/>
          <pc:sldMk cId="101466316" sldId="272"/>
        </pc:sldMkLst>
      </pc:sldChg>
      <pc:sldChg chg="del">
        <pc:chgData name="alisdair macdonald" userId="jB0IcuHBEINeFKE+BJ6T51hglHMTetGBacC/PLHzd+c=" providerId="None" clId="Web-{99885078-97B1-4B8F-B28C-3654322C945D}" dt="2022-06-28T16:02:47.363" v="366"/>
        <pc:sldMkLst>
          <pc:docMk/>
          <pc:sldMk cId="1600338949" sldId="273"/>
        </pc:sldMkLst>
      </pc:sldChg>
      <pc:sldChg chg="addSp modSp add replId">
        <pc:chgData name="alisdair macdonald" userId="jB0IcuHBEINeFKE+BJ6T51hglHMTetGBacC/PLHzd+c=" providerId="None" clId="Web-{99885078-97B1-4B8F-B28C-3654322C945D}" dt="2022-06-28T16:02:10.940" v="365" actId="20577"/>
        <pc:sldMkLst>
          <pc:docMk/>
          <pc:sldMk cId="1388491446" sldId="274"/>
        </pc:sldMkLst>
        <pc:spChg chg="mod">
          <ac:chgData name="alisdair macdonald" userId="jB0IcuHBEINeFKE+BJ6T51hglHMTetGBacC/PLHzd+c=" providerId="None" clId="Web-{99885078-97B1-4B8F-B28C-3654322C945D}" dt="2022-06-28T15:58:44.747" v="337" actId="14100"/>
          <ac:spMkLst>
            <pc:docMk/>
            <pc:sldMk cId="1388491446" sldId="274"/>
            <ac:spMk id="2" creationId="{D5A654C5-059E-05AB-2805-77A07A9D4665}"/>
          </ac:spMkLst>
        </pc:spChg>
        <pc:spChg chg="add mod">
          <ac:chgData name="alisdair macdonald" userId="jB0IcuHBEINeFKE+BJ6T51hglHMTetGBacC/PLHzd+c=" providerId="None" clId="Web-{99885078-97B1-4B8F-B28C-3654322C945D}" dt="2022-06-28T15:59:08.498" v="346" actId="20577"/>
          <ac:spMkLst>
            <pc:docMk/>
            <pc:sldMk cId="1388491446" sldId="274"/>
            <ac:spMk id="3" creationId="{22F0612A-3E96-9257-3EBA-C27F792C9C21}"/>
          </ac:spMkLst>
        </pc:spChg>
        <pc:spChg chg="mod">
          <ac:chgData name="alisdair macdonald" userId="jB0IcuHBEINeFKE+BJ6T51hglHMTetGBacC/PLHzd+c=" providerId="None" clId="Web-{99885078-97B1-4B8F-B28C-3654322C945D}" dt="2022-06-28T15:59:02.154" v="342" actId="20577"/>
          <ac:spMkLst>
            <pc:docMk/>
            <pc:sldMk cId="1388491446" sldId="274"/>
            <ac:spMk id="5" creationId="{1099FE9F-159E-4DA9-5CC7-8B18A2C63662}"/>
          </ac:spMkLst>
        </pc:spChg>
        <pc:spChg chg="add mod">
          <ac:chgData name="alisdair macdonald" userId="jB0IcuHBEINeFKE+BJ6T51hglHMTetGBacC/PLHzd+c=" providerId="None" clId="Web-{99885078-97B1-4B8F-B28C-3654322C945D}" dt="2022-06-28T15:59:13.076" v="349" actId="20577"/>
          <ac:spMkLst>
            <pc:docMk/>
            <pc:sldMk cId="1388491446" sldId="274"/>
            <ac:spMk id="6" creationId="{652F675E-F062-D2B2-AC94-C0FE6318FBCB}"/>
          </ac:spMkLst>
        </pc:spChg>
        <pc:spChg chg="add mod">
          <ac:chgData name="alisdair macdonald" userId="jB0IcuHBEINeFKE+BJ6T51hglHMTetGBacC/PLHzd+c=" providerId="None" clId="Web-{99885078-97B1-4B8F-B28C-3654322C945D}" dt="2022-06-28T16:01:49.346" v="352" actId="20577"/>
          <ac:spMkLst>
            <pc:docMk/>
            <pc:sldMk cId="1388491446" sldId="274"/>
            <ac:spMk id="7" creationId="{BBFA2466-A27D-2056-C5BB-C937D89A4161}"/>
          </ac:spMkLst>
        </pc:spChg>
        <pc:spChg chg="add mod">
          <ac:chgData name="alisdair macdonald" userId="jB0IcuHBEINeFKE+BJ6T51hglHMTetGBacC/PLHzd+c=" providerId="None" clId="Web-{99885078-97B1-4B8F-B28C-3654322C945D}" dt="2022-06-28T16:01:55.174" v="355" actId="20577"/>
          <ac:spMkLst>
            <pc:docMk/>
            <pc:sldMk cId="1388491446" sldId="274"/>
            <ac:spMk id="8" creationId="{F09B3005-AC36-0601-CDBE-8B39BB46B993}"/>
          </ac:spMkLst>
        </pc:spChg>
        <pc:spChg chg="add mod">
          <ac:chgData name="alisdair macdonald" userId="jB0IcuHBEINeFKE+BJ6T51hglHMTetGBacC/PLHzd+c=" providerId="None" clId="Web-{99885078-97B1-4B8F-B28C-3654322C945D}" dt="2022-06-28T16:02:00.018" v="358" actId="20577"/>
          <ac:spMkLst>
            <pc:docMk/>
            <pc:sldMk cId="1388491446" sldId="274"/>
            <ac:spMk id="9" creationId="{C779C3D9-8511-E393-83E4-50B6EC2DF499}"/>
          </ac:spMkLst>
        </pc:spChg>
        <pc:spChg chg="add mod">
          <ac:chgData name="alisdair macdonald" userId="jB0IcuHBEINeFKE+BJ6T51hglHMTetGBacC/PLHzd+c=" providerId="None" clId="Web-{99885078-97B1-4B8F-B28C-3654322C945D}" dt="2022-06-28T16:02:05.487" v="362" actId="20577"/>
          <ac:spMkLst>
            <pc:docMk/>
            <pc:sldMk cId="1388491446" sldId="274"/>
            <ac:spMk id="18" creationId="{717A7426-E3E0-9D39-5E36-C9B9CE9CDE04}"/>
          </ac:spMkLst>
        </pc:spChg>
        <pc:spChg chg="add mod">
          <ac:chgData name="alisdair macdonald" userId="jB0IcuHBEINeFKE+BJ6T51hglHMTetGBacC/PLHzd+c=" providerId="None" clId="Web-{99885078-97B1-4B8F-B28C-3654322C945D}" dt="2022-06-28T16:02:10.940" v="365" actId="20577"/>
          <ac:spMkLst>
            <pc:docMk/>
            <pc:sldMk cId="1388491446" sldId="274"/>
            <ac:spMk id="19" creationId="{12C7CB9A-DCF1-BA05-1691-E2D718995749}"/>
          </ac:spMkLst>
        </pc:spChg>
        <pc:picChg chg="mod">
          <ac:chgData name="alisdair macdonald" userId="jB0IcuHBEINeFKE+BJ6T51hglHMTetGBacC/PLHzd+c=" providerId="None" clId="Web-{99885078-97B1-4B8F-B28C-3654322C945D}" dt="2022-06-28T15:52:40.051" v="220" actId="1076"/>
          <ac:picMkLst>
            <pc:docMk/>
            <pc:sldMk cId="1388491446" sldId="274"/>
            <ac:picMk id="10" creationId="{C51D5BD1-4C87-070F-2AA7-F98CDE913897}"/>
          </ac:picMkLst>
        </pc:picChg>
        <pc:picChg chg="mod">
          <ac:chgData name="alisdair macdonald" userId="jB0IcuHBEINeFKE+BJ6T51hglHMTetGBacC/PLHzd+c=" providerId="None" clId="Web-{99885078-97B1-4B8F-B28C-3654322C945D}" dt="2022-06-28T15:52:40.082" v="221" actId="1076"/>
          <ac:picMkLst>
            <pc:docMk/>
            <pc:sldMk cId="1388491446" sldId="274"/>
            <ac:picMk id="11" creationId="{C9BA5C55-3329-5949-3AA8-B0AFFC5018DA}"/>
          </ac:picMkLst>
        </pc:picChg>
        <pc:picChg chg="mod">
          <ac:chgData name="alisdair macdonald" userId="jB0IcuHBEINeFKE+BJ6T51hglHMTetGBacC/PLHzd+c=" providerId="None" clId="Web-{99885078-97B1-4B8F-B28C-3654322C945D}" dt="2022-06-28T15:52:40.129" v="222" actId="1076"/>
          <ac:picMkLst>
            <pc:docMk/>
            <pc:sldMk cId="1388491446" sldId="274"/>
            <ac:picMk id="12" creationId="{C2C8F24E-ABF2-5C94-FFD5-D4EB6C2AF0C7}"/>
          </ac:picMkLst>
        </pc:picChg>
        <pc:picChg chg="mod">
          <ac:chgData name="alisdair macdonald" userId="jB0IcuHBEINeFKE+BJ6T51hglHMTetGBacC/PLHzd+c=" providerId="None" clId="Web-{99885078-97B1-4B8F-B28C-3654322C945D}" dt="2022-06-28T15:52:40.176" v="223" actId="1076"/>
          <ac:picMkLst>
            <pc:docMk/>
            <pc:sldMk cId="1388491446" sldId="274"/>
            <ac:picMk id="13" creationId="{00792790-F569-FB92-3948-89B51FDD73AB}"/>
          </ac:picMkLst>
        </pc:picChg>
        <pc:picChg chg="mod">
          <ac:chgData name="alisdair macdonald" userId="jB0IcuHBEINeFKE+BJ6T51hglHMTetGBacC/PLHzd+c=" providerId="None" clId="Web-{99885078-97B1-4B8F-B28C-3654322C945D}" dt="2022-06-28T15:52:40.238" v="224" actId="1076"/>
          <ac:picMkLst>
            <pc:docMk/>
            <pc:sldMk cId="1388491446" sldId="274"/>
            <ac:picMk id="14" creationId="{BAFEE9DB-0EE2-4B8E-8094-BC47869C8401}"/>
          </ac:picMkLst>
        </pc:picChg>
        <pc:picChg chg="mod">
          <ac:chgData name="alisdair macdonald" userId="jB0IcuHBEINeFKE+BJ6T51hglHMTetGBacC/PLHzd+c=" providerId="None" clId="Web-{99885078-97B1-4B8F-B28C-3654322C945D}" dt="2022-06-28T15:52:40.270" v="225" actId="1076"/>
          <ac:picMkLst>
            <pc:docMk/>
            <pc:sldMk cId="1388491446" sldId="274"/>
            <ac:picMk id="15" creationId="{B2A30928-3230-022F-7BD5-BD6FD8E49B3F}"/>
          </ac:picMkLst>
        </pc:picChg>
        <pc:picChg chg="mod">
          <ac:chgData name="alisdair macdonald" userId="jB0IcuHBEINeFKE+BJ6T51hglHMTetGBacC/PLHzd+c=" providerId="None" clId="Web-{99885078-97B1-4B8F-B28C-3654322C945D}" dt="2022-06-28T15:52:40.316" v="226" actId="1076"/>
          <ac:picMkLst>
            <pc:docMk/>
            <pc:sldMk cId="1388491446" sldId="274"/>
            <ac:picMk id="16" creationId="{A5A6D80C-302F-1CF8-B740-AA6173218244}"/>
          </ac:picMkLst>
        </pc:picChg>
        <pc:picChg chg="mod">
          <ac:chgData name="alisdair macdonald" userId="jB0IcuHBEINeFKE+BJ6T51hglHMTetGBacC/PLHzd+c=" providerId="None" clId="Web-{99885078-97B1-4B8F-B28C-3654322C945D}" dt="2022-06-28T15:52:40.348" v="227" actId="1076"/>
          <ac:picMkLst>
            <pc:docMk/>
            <pc:sldMk cId="1388491446" sldId="274"/>
            <ac:picMk id="17" creationId="{32BC9280-16E7-198D-31ED-8DE966E286CC}"/>
          </ac:picMkLst>
        </pc:picChg>
      </pc:sldChg>
      <pc:sldChg chg="addSp delSp modSp add ord replId">
        <pc:chgData name="alisdair macdonald" userId="jB0IcuHBEINeFKE+BJ6T51hglHMTetGBacC/PLHzd+c=" providerId="None" clId="Web-{99885078-97B1-4B8F-B28C-3654322C945D}" dt="2022-06-28T16:08:18.402" v="397" actId="1076"/>
        <pc:sldMkLst>
          <pc:docMk/>
          <pc:sldMk cId="441817379" sldId="275"/>
        </pc:sldMkLst>
        <pc:spChg chg="mod">
          <ac:chgData name="alisdair macdonald" userId="jB0IcuHBEINeFKE+BJ6T51hglHMTetGBacC/PLHzd+c=" providerId="None" clId="Web-{99885078-97B1-4B8F-B28C-3654322C945D}" dt="2022-06-28T16:04:04.677" v="378" actId="20577"/>
          <ac:spMkLst>
            <pc:docMk/>
            <pc:sldMk cId="441817379" sldId="275"/>
            <ac:spMk id="2" creationId="{D5A654C5-059E-05AB-2805-77A07A9D4665}"/>
          </ac:spMkLst>
        </pc:spChg>
        <pc:picChg chg="add del mod">
          <ac:chgData name="alisdair macdonald" userId="jB0IcuHBEINeFKE+BJ6T51hglHMTetGBacC/PLHzd+c=" providerId="None" clId="Web-{99885078-97B1-4B8F-B28C-3654322C945D}" dt="2022-06-28T16:04:58.678" v="384"/>
          <ac:picMkLst>
            <pc:docMk/>
            <pc:sldMk cId="441817379" sldId="275"/>
            <ac:picMk id="3" creationId="{28F59836-76FA-B392-E0FD-BA204FFD5BB0}"/>
          </ac:picMkLst>
        </pc:picChg>
        <pc:picChg chg="add mod">
          <ac:chgData name="alisdair macdonald" userId="jB0IcuHBEINeFKE+BJ6T51hglHMTetGBacC/PLHzd+c=" providerId="None" clId="Web-{99885078-97B1-4B8F-B28C-3654322C945D}" dt="2022-06-28T16:08:18.402" v="397" actId="1076"/>
          <ac:picMkLst>
            <pc:docMk/>
            <pc:sldMk cId="441817379" sldId="275"/>
            <ac:picMk id="4" creationId="{12008165-06AB-C9ED-9307-720CFCA19B29}"/>
          </ac:picMkLst>
        </pc:picChg>
        <pc:picChg chg="del">
          <ac:chgData name="alisdair macdonald" userId="jB0IcuHBEINeFKE+BJ6T51hglHMTetGBacC/PLHzd+c=" providerId="None" clId="Web-{99885078-97B1-4B8F-B28C-3654322C945D}" dt="2022-06-28T16:04:09.412" v="379"/>
          <ac:picMkLst>
            <pc:docMk/>
            <pc:sldMk cId="441817379" sldId="275"/>
            <ac:picMk id="20" creationId="{46085619-3378-3853-F60F-16CAAEF1164E}"/>
          </ac:picMkLst>
        </pc:picChg>
      </pc:sldChg>
    </pc:docChg>
  </pc:docChgLst>
  <pc:docChgLst>
    <pc:chgData name="Jessica Bool" userId="hq99w1fSc7oricgMtdAxtnAYFTkEUZb93CskgTOJ08M=" providerId="None" clId="Web-{8CF1EC9C-46C3-4B98-8F30-154581806200}"/>
    <pc:docChg chg="modSld">
      <pc:chgData name="Jessica Bool" userId="hq99w1fSc7oricgMtdAxtnAYFTkEUZb93CskgTOJ08M=" providerId="None" clId="Web-{8CF1EC9C-46C3-4B98-8F30-154581806200}" dt="2022-07-13T12:14:53.955" v="1"/>
      <pc:docMkLst>
        <pc:docMk/>
      </pc:docMkLst>
      <pc:sldChg chg="modNotes">
        <pc:chgData name="Jessica Bool" userId="hq99w1fSc7oricgMtdAxtnAYFTkEUZb93CskgTOJ08M=" providerId="None" clId="Web-{8CF1EC9C-46C3-4B98-8F30-154581806200}" dt="2022-07-13T12:14:53.955" v="1"/>
        <pc:sldMkLst>
          <pc:docMk/>
          <pc:sldMk cId="95868576" sldId="270"/>
        </pc:sldMkLst>
      </pc:sldChg>
    </pc:docChg>
  </pc:docChgLst>
  <pc:docChgLst>
    <pc:chgData clId="Web-{FC99FEA6-1D1E-44F6-BCC8-2D39201B2390}"/>
    <pc:docChg chg="modSld">
      <pc:chgData name="" userId="" providerId="" clId="Web-{FC99FEA6-1D1E-44F6-BCC8-2D39201B2390}" dt="2022-07-21T16:34:14.050" v="0" actId="20577"/>
      <pc:docMkLst>
        <pc:docMk/>
      </pc:docMkLst>
      <pc:sldChg chg="modSp">
        <pc:chgData name="" userId="" providerId="" clId="Web-{FC99FEA6-1D1E-44F6-BCC8-2D39201B2390}" dt="2022-07-21T16:34:14.050" v="0" actId="20577"/>
        <pc:sldMkLst>
          <pc:docMk/>
          <pc:sldMk cId="0" sldId="256"/>
        </pc:sldMkLst>
        <pc:spChg chg="mod">
          <ac:chgData name="" userId="" providerId="" clId="Web-{FC99FEA6-1D1E-44F6-BCC8-2D39201B2390}" dt="2022-07-21T16:34:14.050" v="0" actId="20577"/>
          <ac:spMkLst>
            <pc:docMk/>
            <pc:sldMk cId="0" sldId="256"/>
            <ac:spMk id="3" creationId="{40F0B4F3-D84F-1B48-41E8-30A7F81092CD}"/>
          </ac:spMkLst>
        </pc:spChg>
      </pc:sldChg>
    </pc:docChg>
  </pc:docChgLst>
  <pc:docChgLst>
    <pc:chgData name="Laura Kennedy" userId="kCiQ2ILsYnQHvl7jdQXXcYRU6faPNyogCAjdaHq+iUI=" providerId="None" clId="Web-{ADB42095-785D-47C9-BD85-B14632F1AF09}"/>
    <pc:docChg chg="modSld">
      <pc:chgData name="Laura Kennedy" userId="kCiQ2ILsYnQHvl7jdQXXcYRU6faPNyogCAjdaHq+iUI=" providerId="None" clId="Web-{ADB42095-785D-47C9-BD85-B14632F1AF09}" dt="2022-07-01T13:56:11.791" v="2"/>
      <pc:docMkLst>
        <pc:docMk/>
      </pc:docMkLst>
      <pc:sldChg chg="addCm modCm modNotes">
        <pc:chgData name="Laura Kennedy" userId="kCiQ2ILsYnQHvl7jdQXXcYRU6faPNyogCAjdaHq+iUI=" providerId="None" clId="Web-{ADB42095-785D-47C9-BD85-B14632F1AF09}" dt="2022-07-01T13:56:11.791" v="2"/>
        <pc:sldMkLst>
          <pc:docMk/>
          <pc:sldMk cId="1388491446" sldId="274"/>
        </pc:sldMkLst>
      </pc:sldChg>
    </pc:docChg>
  </pc:docChgLst>
  <pc:docChgLst>
    <pc:chgData name="alisdair.m@gmail.com" userId="3O9EI4Z2v/yBNnugv3Kye8iMdlewqahvvJWVDjr7n80=" providerId="None" clId="Web-{A763EF18-8B79-4545-AEBC-EC476398B09D}"/>
    <pc:docChg chg="modSld">
      <pc:chgData name="alisdair.m@gmail.com" userId="3O9EI4Z2v/yBNnugv3Kye8iMdlewqahvvJWVDjr7n80=" providerId="None" clId="Web-{A763EF18-8B79-4545-AEBC-EC476398B09D}" dt="2022-07-21T17:02:23.657" v="7"/>
      <pc:docMkLst>
        <pc:docMk/>
      </pc:docMkLst>
      <pc:sldChg chg="addSp modSp delCm">
        <pc:chgData name="alisdair.m@gmail.com" userId="3O9EI4Z2v/yBNnugv3Kye8iMdlewqahvvJWVDjr7n80=" providerId="None" clId="Web-{A763EF18-8B79-4545-AEBC-EC476398B09D}" dt="2022-07-21T17:02:23.657" v="7"/>
        <pc:sldMkLst>
          <pc:docMk/>
          <pc:sldMk cId="0" sldId="256"/>
        </pc:sldMkLst>
        <pc:picChg chg="mod modCrop">
          <ac:chgData name="alisdair.m@gmail.com" userId="3O9EI4Z2v/yBNnugv3Kye8iMdlewqahvvJWVDjr7n80=" providerId="None" clId="Web-{A763EF18-8B79-4545-AEBC-EC476398B09D}" dt="2022-07-21T17:02:23.657" v="7"/>
          <ac:picMkLst>
            <pc:docMk/>
            <pc:sldMk cId="0" sldId="256"/>
            <ac:picMk id="13" creationId="{F5A4E74B-BEEB-1A21-E628-A57036E49021}"/>
          </ac:picMkLst>
        </pc:picChg>
        <pc:inkChg chg="add">
          <ac:chgData name="alisdair.m@gmail.com" userId="3O9EI4Z2v/yBNnugv3Kye8iMdlewqahvvJWVDjr7n80=" providerId="None" clId="Web-{A763EF18-8B79-4545-AEBC-EC476398B09D}" dt="2022-07-21T17:00:52.374" v="0"/>
          <ac:inkMkLst>
            <pc:docMk/>
            <pc:sldMk cId="0" sldId="256"/>
            <ac:inkMk id="4" creationId="{4400F0F6-D422-20B6-4620-F8A662604123}"/>
          </ac:inkMkLst>
        </pc:inkChg>
        <pc:inkChg chg="add">
          <ac:chgData name="alisdair.m@gmail.com" userId="3O9EI4Z2v/yBNnugv3Kye8iMdlewqahvvJWVDjr7n80=" providerId="None" clId="Web-{A763EF18-8B79-4545-AEBC-EC476398B09D}" dt="2022-07-21T17:00:57.671" v="2"/>
          <ac:inkMkLst>
            <pc:docMk/>
            <pc:sldMk cId="0" sldId="256"/>
            <ac:inkMk id="5" creationId="{A0E22435-F159-5BC2-87BE-90CB64E9A4C6}"/>
          </ac:inkMkLst>
        </pc:inkChg>
      </pc:sldChg>
    </pc:docChg>
  </pc:docChgLst>
  <pc:docChgLst>
    <pc:chgData name="Christian Humphries" userId="gsYY+i2j+vXqS1x3+F/0CGQq339w8B4oYG7o3WhB9X4=" providerId="None" clId="Web-{0BF13BD2-23EF-4162-9CCC-87E890F796C8}"/>
    <pc:docChg chg="mod">
      <pc:chgData name="Christian Humphries" userId="gsYY+i2j+vXqS1x3+F/0CGQq339w8B4oYG7o3WhB9X4=" providerId="None" clId="Web-{0BF13BD2-23EF-4162-9CCC-87E890F796C8}" dt="2022-06-30T13:28:35.741" v="4"/>
      <pc:docMkLst>
        <pc:docMk/>
      </pc:docMkLst>
      <pc:sldChg chg="modCm">
        <pc:chgData name="Christian Humphries" userId="gsYY+i2j+vXqS1x3+F/0CGQq339w8B4oYG7o3WhB9X4=" providerId="None" clId="Web-{0BF13BD2-23EF-4162-9CCC-87E890F796C8}" dt="2022-06-30T13:11:57.064" v="1"/>
        <pc:sldMkLst>
          <pc:docMk/>
          <pc:sldMk cId="0" sldId="256"/>
        </pc:sldMkLst>
      </pc:sldChg>
      <pc:sldChg chg="addCm">
        <pc:chgData name="Christian Humphries" userId="gsYY+i2j+vXqS1x3+F/0CGQq339w8B4oYG7o3WhB9X4=" providerId="None" clId="Web-{0BF13BD2-23EF-4162-9CCC-87E890F796C8}" dt="2022-06-30T13:13:25.911" v="2"/>
        <pc:sldMkLst>
          <pc:docMk/>
          <pc:sldMk cId="95868576" sldId="270"/>
        </pc:sldMkLst>
      </pc:sldChg>
      <pc:sldChg chg="addCm">
        <pc:chgData name="Christian Humphries" userId="gsYY+i2j+vXqS1x3+F/0CGQq339w8B4oYG7o3WhB9X4=" providerId="None" clId="Web-{0BF13BD2-23EF-4162-9CCC-87E890F796C8}" dt="2022-06-30T13:15:28.400" v="3"/>
        <pc:sldMkLst>
          <pc:docMk/>
          <pc:sldMk cId="1388491446" sldId="274"/>
        </pc:sldMkLst>
      </pc:sldChg>
      <pc:sldChg chg="addCm">
        <pc:chgData name="Christian Humphries" userId="gsYY+i2j+vXqS1x3+F/0CGQq339w8B4oYG7o3WhB9X4=" providerId="None" clId="Web-{0BF13BD2-23EF-4162-9CCC-87E890F796C8}" dt="2022-06-30T13:28:35.741" v="4"/>
        <pc:sldMkLst>
          <pc:docMk/>
          <pc:sldMk cId="441817379" sldId="275"/>
        </pc:sldMkLst>
      </pc:sldChg>
    </pc:docChg>
  </pc:docChgLst>
  <pc:docChgLst>
    <pc:chgData name="alisdair macdonald" userId="jB0IcuHBEINeFKE+BJ6T51hglHMTetGBacC/PLHzd+c=" providerId="None" clId="Web-{F7CB289B-6C73-4694-9C9C-FCD07998F30F}"/>
    <pc:docChg chg="modSld">
      <pc:chgData name="alisdair macdonald" userId="jB0IcuHBEINeFKE+BJ6T51hglHMTetGBacC/PLHzd+c=" providerId="None" clId="Web-{F7CB289B-6C73-4694-9C9C-FCD07998F30F}" dt="2022-06-27T16:38:34.582" v="20"/>
      <pc:docMkLst>
        <pc:docMk/>
      </pc:docMkLst>
      <pc:sldChg chg="addSp delSp modSp">
        <pc:chgData name="alisdair macdonald" userId="jB0IcuHBEINeFKE+BJ6T51hglHMTetGBacC/PLHzd+c=" providerId="None" clId="Web-{F7CB289B-6C73-4694-9C9C-FCD07998F30F}" dt="2022-06-27T16:38:34.582" v="20"/>
        <pc:sldMkLst>
          <pc:docMk/>
          <pc:sldMk cId="0" sldId="256"/>
        </pc:sldMkLst>
        <pc:spChg chg="mod">
          <ac:chgData name="alisdair macdonald" userId="jB0IcuHBEINeFKE+BJ6T51hglHMTetGBacC/PLHzd+c=" providerId="None" clId="Web-{F7CB289B-6C73-4694-9C9C-FCD07998F30F}" dt="2022-06-27T16:37:43.986" v="14" actId="14100"/>
          <ac:spMkLst>
            <pc:docMk/>
            <pc:sldMk cId="0" sldId="256"/>
            <ac:spMk id="8" creationId="{6D37D510-6B0F-0045-BB05-9EE1E2DD64F6}"/>
          </ac:spMkLst>
        </pc:spChg>
        <pc:spChg chg="mod">
          <ac:chgData name="alisdair macdonald" userId="jB0IcuHBEINeFKE+BJ6T51hglHMTetGBacC/PLHzd+c=" providerId="None" clId="Web-{F7CB289B-6C73-4694-9C9C-FCD07998F30F}" dt="2022-06-27T16:37:39.627" v="13" actId="14100"/>
          <ac:spMkLst>
            <pc:docMk/>
            <pc:sldMk cId="0" sldId="256"/>
            <ac:spMk id="88" creationId="{00000000-0000-0000-0000-000000000000}"/>
          </ac:spMkLst>
        </pc:spChg>
        <pc:picChg chg="add del mod">
          <ac:chgData name="alisdair macdonald" userId="jB0IcuHBEINeFKE+BJ6T51hglHMTetGBacC/PLHzd+c=" providerId="None" clId="Web-{F7CB289B-6C73-4694-9C9C-FCD07998F30F}" dt="2022-06-27T16:38:34.582" v="20"/>
          <ac:picMkLst>
            <pc:docMk/>
            <pc:sldMk cId="0" sldId="256"/>
            <ac:picMk id="3" creationId="{CB1B671C-D507-5D5A-2031-02F24E0C9E73}"/>
          </ac:picMkLst>
        </pc:picChg>
        <pc:picChg chg="del mod">
          <ac:chgData name="alisdair macdonald" userId="jB0IcuHBEINeFKE+BJ6T51hglHMTetGBacC/PLHzd+c=" providerId="None" clId="Web-{F7CB289B-6C73-4694-9C9C-FCD07998F30F}" dt="2022-06-27T16:38:25.019" v="16"/>
          <ac:picMkLst>
            <pc:docMk/>
            <pc:sldMk cId="0" sldId="256"/>
            <ac:picMk id="5" creationId="{D7AD79C4-BE2F-5CA6-3496-B6991B4439E1}"/>
          </ac:picMkLst>
        </pc:picChg>
      </pc:sldChg>
    </pc:docChg>
  </pc:docChgLst>
  <pc:docChgLst>
    <pc:chgData name="Grace Hunt" userId="Hhp3RVkF0y23mxQTTbkzvSleFzKu8YhTMJgcxP3iXgA=" providerId="None" clId="Web-{9D8576D0-C8DE-4D2C-8C5E-FD1FD4BAD09D}"/>
    <pc:docChg chg="mod modSld">
      <pc:chgData name="Grace Hunt" userId="Hhp3RVkF0y23mxQTTbkzvSleFzKu8YhTMJgcxP3iXgA=" providerId="None" clId="Web-{9D8576D0-C8DE-4D2C-8C5E-FD1FD4BAD09D}" dt="2022-07-12T11:15:25.328" v="5"/>
      <pc:docMkLst>
        <pc:docMk/>
      </pc:docMkLst>
      <pc:sldChg chg="addCm modCm modNotes">
        <pc:chgData name="Grace Hunt" userId="Hhp3RVkF0y23mxQTTbkzvSleFzKu8YhTMJgcxP3iXgA=" providerId="None" clId="Web-{9D8576D0-C8DE-4D2C-8C5E-FD1FD4BAD09D}" dt="2022-07-12T11:15:25.328" v="5"/>
        <pc:sldMkLst>
          <pc:docMk/>
          <pc:sldMk cId="1388491446" sldId="274"/>
        </pc:sldMkLst>
      </pc:sldChg>
    </pc:docChg>
  </pc:docChgLst>
  <pc:docChgLst>
    <pc:chgData name="alisdair macdonald" userId="jB0IcuHBEINeFKE+BJ6T51hglHMTetGBacC/PLHzd+c=" providerId="None" clId="Web-{0023684B-FA6F-4299-AFB1-20FA8D4E9FC2}"/>
    <pc:docChg chg="modSld sldOrd">
      <pc:chgData name="alisdair macdonald" userId="jB0IcuHBEINeFKE+BJ6T51hglHMTetGBacC/PLHzd+c=" providerId="None" clId="Web-{0023684B-FA6F-4299-AFB1-20FA8D4E9FC2}" dt="2022-06-28T13:34:39.948" v="67"/>
      <pc:docMkLst>
        <pc:docMk/>
      </pc:docMkLst>
      <pc:sldChg chg="modSp">
        <pc:chgData name="alisdair macdonald" userId="jB0IcuHBEINeFKE+BJ6T51hglHMTetGBacC/PLHzd+c=" providerId="None" clId="Web-{0023684B-FA6F-4299-AFB1-20FA8D4E9FC2}" dt="2022-06-28T13:18:04.717" v="8" actId="14100"/>
        <pc:sldMkLst>
          <pc:docMk/>
          <pc:sldMk cId="0" sldId="256"/>
        </pc:sldMkLst>
        <pc:spChg chg="mod">
          <ac:chgData name="alisdair macdonald" userId="jB0IcuHBEINeFKE+BJ6T51hglHMTetGBacC/PLHzd+c=" providerId="None" clId="Web-{0023684B-FA6F-4299-AFB1-20FA8D4E9FC2}" dt="2022-06-28T13:18:04.717" v="8" actId="14100"/>
          <ac:spMkLst>
            <pc:docMk/>
            <pc:sldMk cId="0" sldId="256"/>
            <ac:spMk id="8" creationId="{6D37D510-6B0F-0045-BB05-9EE1E2DD64F6}"/>
          </ac:spMkLst>
        </pc:spChg>
        <pc:spChg chg="mod">
          <ac:chgData name="alisdair macdonald" userId="jB0IcuHBEINeFKE+BJ6T51hglHMTetGBacC/PLHzd+c=" providerId="None" clId="Web-{0023684B-FA6F-4299-AFB1-20FA8D4E9FC2}" dt="2022-06-28T13:17:49.217" v="1" actId="20577"/>
          <ac:spMkLst>
            <pc:docMk/>
            <pc:sldMk cId="0" sldId="256"/>
            <ac:spMk id="85" creationId="{00000000-0000-0000-0000-000000000000}"/>
          </ac:spMkLst>
        </pc:spChg>
        <pc:spChg chg="mod">
          <ac:chgData name="alisdair macdonald" userId="jB0IcuHBEINeFKE+BJ6T51hglHMTetGBacC/PLHzd+c=" providerId="None" clId="Web-{0023684B-FA6F-4299-AFB1-20FA8D4E9FC2}" dt="2022-06-28T13:17:59.404" v="7" actId="20577"/>
          <ac:spMkLst>
            <pc:docMk/>
            <pc:sldMk cId="0" sldId="256"/>
            <ac:spMk id="88" creationId="{00000000-0000-0000-0000-000000000000}"/>
          </ac:spMkLst>
        </pc:spChg>
      </pc:sldChg>
      <pc:sldChg chg="addSp delSp modSp">
        <pc:chgData name="alisdair macdonald" userId="jB0IcuHBEINeFKE+BJ6T51hglHMTetGBacC/PLHzd+c=" providerId="None" clId="Web-{0023684B-FA6F-4299-AFB1-20FA8D4E9FC2}" dt="2022-06-28T13:24:23.212" v="49" actId="1076"/>
        <pc:sldMkLst>
          <pc:docMk/>
          <pc:sldMk cId="0" sldId="265"/>
        </pc:sldMkLst>
        <pc:spChg chg="add mod">
          <ac:chgData name="alisdair macdonald" userId="jB0IcuHBEINeFKE+BJ6T51hglHMTetGBacC/PLHzd+c=" providerId="None" clId="Web-{0023684B-FA6F-4299-AFB1-20FA8D4E9FC2}" dt="2022-06-28T13:23:49.586" v="42" actId="20577"/>
          <ac:spMkLst>
            <pc:docMk/>
            <pc:sldMk cId="0" sldId="265"/>
            <ac:spMk id="5" creationId="{AB7DA7A7-DB66-4343-AC00-AD055DABBF74}"/>
          </ac:spMkLst>
        </pc:spChg>
        <pc:spChg chg="mod">
          <ac:chgData name="alisdair macdonald" userId="jB0IcuHBEINeFKE+BJ6T51hglHMTetGBacC/PLHzd+c=" providerId="None" clId="Web-{0023684B-FA6F-4299-AFB1-20FA8D4E9FC2}" dt="2022-06-28T13:24:23.212" v="49" actId="1076"/>
          <ac:spMkLst>
            <pc:docMk/>
            <pc:sldMk cId="0" sldId="265"/>
            <ac:spMk id="6" creationId="{BBF098BD-604B-F147-7BEF-73D2A4912D2D}"/>
          </ac:spMkLst>
        </pc:spChg>
        <pc:spChg chg="add mod ord">
          <ac:chgData name="alisdair macdonald" userId="jB0IcuHBEINeFKE+BJ6T51hglHMTetGBacC/PLHzd+c=" providerId="None" clId="Web-{0023684B-FA6F-4299-AFB1-20FA8D4E9FC2}" dt="2022-06-28T13:23:59.508" v="43" actId="14100"/>
          <ac:spMkLst>
            <pc:docMk/>
            <pc:sldMk cId="0" sldId="265"/>
            <ac:spMk id="8" creationId="{F3C36127-4985-39CB-8372-C47971626E06}"/>
          </ac:spMkLst>
        </pc:spChg>
        <pc:picChg chg="mod">
          <ac:chgData name="alisdair macdonald" userId="jB0IcuHBEINeFKE+BJ6T51hglHMTetGBacC/PLHzd+c=" providerId="None" clId="Web-{0023684B-FA6F-4299-AFB1-20FA8D4E9FC2}" dt="2022-06-28T13:24:17.446" v="48" actId="1076"/>
          <ac:picMkLst>
            <pc:docMk/>
            <pc:sldMk cId="0" sldId="265"/>
            <ac:picMk id="3" creationId="{5F75E3F6-6C80-E4CA-F793-1AD07013C217}"/>
          </ac:picMkLst>
        </pc:picChg>
        <pc:picChg chg="del">
          <ac:chgData name="alisdair macdonald" userId="jB0IcuHBEINeFKE+BJ6T51hglHMTetGBacC/PLHzd+c=" providerId="None" clId="Web-{0023684B-FA6F-4299-AFB1-20FA8D4E9FC2}" dt="2022-06-28T13:19:04.750" v="19"/>
          <ac:picMkLst>
            <pc:docMk/>
            <pc:sldMk cId="0" sldId="265"/>
            <ac:picMk id="7" creationId="{733B332B-B289-F28B-A824-45AA0878BEAC}"/>
          </ac:picMkLst>
        </pc:picChg>
      </pc:sldChg>
      <pc:sldChg chg="addSp delSp modSp ord">
        <pc:chgData name="alisdair macdonald" userId="jB0IcuHBEINeFKE+BJ6T51hglHMTetGBacC/PLHzd+c=" providerId="None" clId="Web-{0023684B-FA6F-4299-AFB1-20FA8D4E9FC2}" dt="2022-06-28T13:34:39.948" v="67"/>
        <pc:sldMkLst>
          <pc:docMk/>
          <pc:sldMk cId="3826034523" sldId="269"/>
        </pc:sldMkLst>
        <pc:spChg chg="mod">
          <ac:chgData name="alisdair macdonald" userId="jB0IcuHBEINeFKE+BJ6T51hglHMTetGBacC/PLHzd+c=" providerId="None" clId="Web-{0023684B-FA6F-4299-AFB1-20FA8D4E9FC2}" dt="2022-06-28T13:25:07.151" v="56" actId="14100"/>
          <ac:spMkLst>
            <pc:docMk/>
            <pc:sldMk cId="3826034523" sldId="269"/>
            <ac:spMk id="2" creationId="{D5A654C5-059E-05AB-2805-77A07A9D4665}"/>
          </ac:spMkLst>
        </pc:spChg>
        <pc:spChg chg="del">
          <ac:chgData name="alisdair macdonald" userId="jB0IcuHBEINeFKE+BJ6T51hglHMTetGBacC/PLHzd+c=" providerId="None" clId="Web-{0023684B-FA6F-4299-AFB1-20FA8D4E9FC2}" dt="2022-06-28T13:25:09.401" v="57"/>
          <ac:spMkLst>
            <pc:docMk/>
            <pc:sldMk cId="3826034523" sldId="269"/>
            <ac:spMk id="9" creationId="{11D5EDCF-2FEC-EC59-F9C6-D0781EA317D3}"/>
          </ac:spMkLst>
        </pc:spChg>
        <pc:spChg chg="del">
          <ac:chgData name="alisdair macdonald" userId="jB0IcuHBEINeFKE+BJ6T51hglHMTetGBacC/PLHzd+c=" providerId="None" clId="Web-{0023684B-FA6F-4299-AFB1-20FA8D4E9FC2}" dt="2022-06-28T13:25:09.854" v="58"/>
          <ac:spMkLst>
            <pc:docMk/>
            <pc:sldMk cId="3826034523" sldId="269"/>
            <ac:spMk id="11" creationId="{3262AB8E-0DED-8D07-683A-317658BA3CEF}"/>
          </ac:spMkLst>
        </pc:spChg>
        <pc:picChg chg="add del mod">
          <ac:chgData name="alisdair macdonald" userId="jB0IcuHBEINeFKE+BJ6T51hglHMTetGBacC/PLHzd+c=" providerId="None" clId="Web-{0023684B-FA6F-4299-AFB1-20FA8D4E9FC2}" dt="2022-06-28T13:30:38.910" v="64"/>
          <ac:picMkLst>
            <pc:docMk/>
            <pc:sldMk cId="3826034523" sldId="269"/>
            <ac:picMk id="3" creationId="{B22E5DEB-FA88-74CB-C16C-64BA4D684143}"/>
          </ac:picMkLst>
        </pc:picChg>
        <pc:picChg chg="add del mod">
          <ac:chgData name="alisdair macdonald" userId="jB0IcuHBEINeFKE+BJ6T51hglHMTetGBacC/PLHzd+c=" providerId="None" clId="Web-{0023684B-FA6F-4299-AFB1-20FA8D4E9FC2}" dt="2022-06-28T13:30:37.832" v="63"/>
          <ac:picMkLst>
            <pc:docMk/>
            <pc:sldMk cId="3826034523" sldId="269"/>
            <ac:picMk id="5" creationId="{F2F43747-CDC8-DB43-C8F4-9DE9B1640995}"/>
          </ac:picMkLst>
        </pc:picChg>
        <pc:picChg chg="add del mod">
          <ac:chgData name="alisdair macdonald" userId="jB0IcuHBEINeFKE+BJ6T51hglHMTetGBacC/PLHzd+c=" providerId="None" clId="Web-{0023684B-FA6F-4299-AFB1-20FA8D4E9FC2}" dt="2022-06-28T13:34:39.948" v="67"/>
          <ac:picMkLst>
            <pc:docMk/>
            <pc:sldMk cId="3826034523" sldId="269"/>
            <ac:picMk id="6" creationId="{F7046488-E069-82B2-DB07-AF056D99F636}"/>
          </ac:picMkLst>
        </pc:picChg>
      </pc:sldChg>
    </pc:docChg>
  </pc:docChgLst>
  <pc:docChgLst>
    <pc:chgData name="alisdair macdonald" userId="jB0IcuHBEINeFKE+BJ6T51hglHMTetGBacC/PLHzd+c=" providerId="None" clId="Web-{8B9E66EB-2D0D-464B-8910-64CC272BCFB5}"/>
    <pc:docChg chg="addSld delSld modSld">
      <pc:chgData name="alisdair macdonald" userId="jB0IcuHBEINeFKE+BJ6T51hglHMTetGBacC/PLHzd+c=" providerId="None" clId="Web-{8B9E66EB-2D0D-464B-8910-64CC272BCFB5}" dt="2022-06-28T13:03:24.434" v="216" actId="1076"/>
      <pc:docMkLst>
        <pc:docMk/>
      </pc:docMkLst>
      <pc:sldChg chg="delSp modSp">
        <pc:chgData name="alisdair macdonald" userId="jB0IcuHBEINeFKE+BJ6T51hglHMTetGBacC/PLHzd+c=" providerId="None" clId="Web-{8B9E66EB-2D0D-464B-8910-64CC272BCFB5}" dt="2022-06-28T12:41:55.067" v="14" actId="14100"/>
        <pc:sldMkLst>
          <pc:docMk/>
          <pc:sldMk cId="0" sldId="256"/>
        </pc:sldMkLst>
        <pc:spChg chg="mod">
          <ac:chgData name="alisdair macdonald" userId="jB0IcuHBEINeFKE+BJ6T51hglHMTetGBacC/PLHzd+c=" providerId="None" clId="Web-{8B9E66EB-2D0D-464B-8910-64CC272BCFB5}" dt="2022-06-28T12:41:55.067" v="14" actId="14100"/>
          <ac:spMkLst>
            <pc:docMk/>
            <pc:sldMk cId="0" sldId="256"/>
            <ac:spMk id="8" creationId="{6D37D510-6B0F-0045-BB05-9EE1E2DD64F6}"/>
          </ac:spMkLst>
        </pc:spChg>
        <pc:spChg chg="mod">
          <ac:chgData name="alisdair macdonald" userId="jB0IcuHBEINeFKE+BJ6T51hglHMTetGBacC/PLHzd+c=" providerId="None" clId="Web-{8B9E66EB-2D0D-464B-8910-64CC272BCFB5}" dt="2022-06-28T12:40:08.362" v="8" actId="20577"/>
          <ac:spMkLst>
            <pc:docMk/>
            <pc:sldMk cId="0" sldId="256"/>
            <ac:spMk id="85" creationId="{00000000-0000-0000-0000-000000000000}"/>
          </ac:spMkLst>
        </pc:spChg>
        <pc:spChg chg="mod">
          <ac:chgData name="alisdair macdonald" userId="jB0IcuHBEINeFKE+BJ6T51hglHMTetGBacC/PLHzd+c=" providerId="None" clId="Web-{8B9E66EB-2D0D-464B-8910-64CC272BCFB5}" dt="2022-06-28T12:41:44.583" v="13" actId="14100"/>
          <ac:spMkLst>
            <pc:docMk/>
            <pc:sldMk cId="0" sldId="256"/>
            <ac:spMk id="88" creationId="{00000000-0000-0000-0000-000000000000}"/>
          </ac:spMkLst>
        </pc:spChg>
        <pc:picChg chg="del">
          <ac:chgData name="alisdair macdonald" userId="jB0IcuHBEINeFKE+BJ6T51hglHMTetGBacC/PLHzd+c=" providerId="None" clId="Web-{8B9E66EB-2D0D-464B-8910-64CC272BCFB5}" dt="2022-06-28T12:39:51.284" v="0"/>
          <ac:picMkLst>
            <pc:docMk/>
            <pc:sldMk cId="0" sldId="256"/>
            <ac:picMk id="17" creationId="{772E981D-C9F3-98E2-7BBF-48FE0D432736}"/>
          </ac:picMkLst>
        </pc:picChg>
      </pc:sldChg>
      <pc:sldChg chg="addSp delSp modSp">
        <pc:chgData name="alisdair macdonald" userId="jB0IcuHBEINeFKE+BJ6T51hglHMTetGBacC/PLHzd+c=" providerId="None" clId="Web-{8B9E66EB-2D0D-464B-8910-64CC272BCFB5}" dt="2022-06-28T12:44:44.289" v="37" actId="14100"/>
        <pc:sldMkLst>
          <pc:docMk/>
          <pc:sldMk cId="0" sldId="265"/>
        </pc:sldMkLst>
        <pc:spChg chg="add mod">
          <ac:chgData name="alisdair macdonald" userId="jB0IcuHBEINeFKE+BJ6T51hglHMTetGBacC/PLHzd+c=" providerId="None" clId="Web-{8B9E66EB-2D0D-464B-8910-64CC272BCFB5}" dt="2022-06-28T12:44:44.289" v="37" actId="14100"/>
          <ac:spMkLst>
            <pc:docMk/>
            <pc:sldMk cId="0" sldId="265"/>
            <ac:spMk id="6" creationId="{BBF098BD-604B-F147-7BEF-73D2A4912D2D}"/>
          </ac:spMkLst>
        </pc:spChg>
        <pc:spChg chg="del">
          <ac:chgData name="alisdair macdonald" userId="jB0IcuHBEINeFKE+BJ6T51hglHMTetGBacC/PLHzd+c=" providerId="None" clId="Web-{8B9E66EB-2D0D-464B-8910-64CC272BCFB5}" dt="2022-06-28T12:42:18.208" v="15"/>
          <ac:spMkLst>
            <pc:docMk/>
            <pc:sldMk cId="0" sldId="265"/>
            <ac:spMk id="10" creationId="{B05CF427-C62D-7022-95B8-6A255F135AB2}"/>
          </ac:spMkLst>
        </pc:spChg>
        <pc:picChg chg="add mod">
          <ac:chgData name="alisdair macdonald" userId="jB0IcuHBEINeFKE+BJ6T51hglHMTetGBacC/PLHzd+c=" providerId="None" clId="Web-{8B9E66EB-2D0D-464B-8910-64CC272BCFB5}" dt="2022-06-28T12:43:40.179" v="32" actId="1076"/>
          <ac:picMkLst>
            <pc:docMk/>
            <pc:sldMk cId="0" sldId="265"/>
            <ac:picMk id="3" creationId="{5F75E3F6-6C80-E4CA-F793-1AD07013C217}"/>
          </ac:picMkLst>
        </pc:picChg>
        <pc:picChg chg="add mod">
          <ac:chgData name="alisdair macdonald" userId="jB0IcuHBEINeFKE+BJ6T51hglHMTetGBacC/PLHzd+c=" providerId="None" clId="Web-{8B9E66EB-2D0D-464B-8910-64CC272BCFB5}" dt="2022-06-28T12:44:34.742" v="36" actId="14100"/>
          <ac:picMkLst>
            <pc:docMk/>
            <pc:sldMk cId="0" sldId="265"/>
            <ac:picMk id="7" creationId="{733B332B-B289-F28B-A824-45AA0878BEAC}"/>
          </ac:picMkLst>
        </pc:picChg>
        <pc:picChg chg="del">
          <ac:chgData name="alisdair macdonald" userId="jB0IcuHBEINeFKE+BJ6T51hglHMTetGBacC/PLHzd+c=" providerId="None" clId="Web-{8B9E66EB-2D0D-464B-8910-64CC272BCFB5}" dt="2022-06-28T12:42:18.787" v="16"/>
          <ac:picMkLst>
            <pc:docMk/>
            <pc:sldMk cId="0" sldId="265"/>
            <ac:picMk id="11" creationId="{CA996A01-27C1-D6EB-98D2-E07DB153B100}"/>
          </ac:picMkLst>
        </pc:picChg>
      </pc:sldChg>
      <pc:sldChg chg="del">
        <pc:chgData name="alisdair macdonald" userId="jB0IcuHBEINeFKE+BJ6T51hglHMTetGBacC/PLHzd+c=" providerId="None" clId="Web-{8B9E66EB-2D0D-464B-8910-64CC272BCFB5}" dt="2022-06-28T12:45:10.180" v="38"/>
        <pc:sldMkLst>
          <pc:docMk/>
          <pc:sldMk cId="1245927058" sldId="267"/>
        </pc:sldMkLst>
      </pc:sldChg>
      <pc:sldChg chg="addSp delSp modSp">
        <pc:chgData name="alisdair macdonald" userId="jB0IcuHBEINeFKE+BJ6T51hglHMTetGBacC/PLHzd+c=" providerId="None" clId="Web-{8B9E66EB-2D0D-464B-8910-64CC272BCFB5}" dt="2022-06-28T12:51:12.265" v="116" actId="14100"/>
        <pc:sldMkLst>
          <pc:docMk/>
          <pc:sldMk cId="2250620968" sldId="268"/>
        </pc:sldMkLst>
        <pc:spChg chg="del">
          <ac:chgData name="alisdair macdonald" userId="jB0IcuHBEINeFKE+BJ6T51hglHMTetGBacC/PLHzd+c=" providerId="None" clId="Web-{8B9E66EB-2D0D-464B-8910-64CC272BCFB5}" dt="2022-06-28T12:45:18.884" v="39"/>
          <ac:spMkLst>
            <pc:docMk/>
            <pc:sldMk cId="2250620968" sldId="268"/>
            <ac:spMk id="3" creationId="{E0F55BB2-6931-989A-D5DB-DC1D285E8795}"/>
          </ac:spMkLst>
        </pc:spChg>
        <pc:spChg chg="add mod">
          <ac:chgData name="alisdair macdonald" userId="jB0IcuHBEINeFKE+BJ6T51hglHMTetGBacC/PLHzd+c=" providerId="None" clId="Web-{8B9E66EB-2D0D-464B-8910-64CC272BCFB5}" dt="2022-06-28T12:51:12.265" v="116" actId="14100"/>
          <ac:spMkLst>
            <pc:docMk/>
            <pc:sldMk cId="2250620968" sldId="268"/>
            <ac:spMk id="5" creationId="{4F5A828D-160F-18B7-08F6-A8E75BD67067}"/>
          </ac:spMkLst>
        </pc:spChg>
        <pc:spChg chg="add mod">
          <ac:chgData name="alisdair macdonald" userId="jB0IcuHBEINeFKE+BJ6T51hglHMTetGBacC/PLHzd+c=" providerId="None" clId="Web-{8B9E66EB-2D0D-464B-8910-64CC272BCFB5}" dt="2022-06-28T12:51:00.546" v="113" actId="1076"/>
          <ac:spMkLst>
            <pc:docMk/>
            <pc:sldMk cId="2250620968" sldId="268"/>
            <ac:spMk id="8" creationId="{B2BDA993-11C3-7AA3-69A6-AA8045C062D0}"/>
          </ac:spMkLst>
        </pc:spChg>
        <pc:spChg chg="mod">
          <ac:chgData name="alisdair macdonald" userId="jB0IcuHBEINeFKE+BJ6T51hglHMTetGBacC/PLHzd+c=" providerId="None" clId="Web-{8B9E66EB-2D0D-464B-8910-64CC272BCFB5}" dt="2022-06-28T12:51:07.780" v="115" actId="1076"/>
          <ac:spMkLst>
            <pc:docMk/>
            <pc:sldMk cId="2250620968" sldId="268"/>
            <ac:spMk id="10" creationId="{B05CF427-C62D-7022-95B8-6A255F135AB2}"/>
          </ac:spMkLst>
        </pc:spChg>
        <pc:picChg chg="del">
          <ac:chgData name="alisdair macdonald" userId="jB0IcuHBEINeFKE+BJ6T51hglHMTetGBacC/PLHzd+c=" providerId="None" clId="Web-{8B9E66EB-2D0D-464B-8910-64CC272BCFB5}" dt="2022-06-28T12:45:19.524" v="40"/>
          <ac:picMkLst>
            <pc:docMk/>
            <pc:sldMk cId="2250620968" sldId="268"/>
            <ac:picMk id="2" creationId="{A388694C-8E4F-D9C9-C811-32923B3A2514}"/>
          </ac:picMkLst>
        </pc:picChg>
        <pc:picChg chg="add mod">
          <ac:chgData name="alisdair macdonald" userId="jB0IcuHBEINeFKE+BJ6T51hglHMTetGBacC/PLHzd+c=" providerId="None" clId="Web-{8B9E66EB-2D0D-464B-8910-64CC272BCFB5}" dt="2022-06-28T12:51:07.749" v="114" actId="1076"/>
          <ac:picMkLst>
            <pc:docMk/>
            <pc:sldMk cId="2250620968" sldId="268"/>
            <ac:picMk id="6" creationId="{F11A6CD6-9077-10E2-C6E1-7FF2D468FF79}"/>
          </ac:picMkLst>
        </pc:picChg>
        <pc:picChg chg="add mod">
          <ac:chgData name="alisdair macdonald" userId="jB0IcuHBEINeFKE+BJ6T51hglHMTetGBacC/PLHzd+c=" providerId="None" clId="Web-{8B9E66EB-2D0D-464B-8910-64CC272BCFB5}" dt="2022-06-28T12:51:00.530" v="112" actId="1076"/>
          <ac:picMkLst>
            <pc:docMk/>
            <pc:sldMk cId="2250620968" sldId="268"/>
            <ac:picMk id="7" creationId="{57AAF3C0-534F-8E70-8C13-2A0057ABB486}"/>
          </ac:picMkLst>
        </pc:picChg>
      </pc:sldChg>
      <pc:sldChg chg="new del">
        <pc:chgData name="alisdair macdonald" userId="jB0IcuHBEINeFKE+BJ6T51hglHMTetGBacC/PLHzd+c=" providerId="None" clId="Web-{8B9E66EB-2D0D-464B-8910-64CC272BCFB5}" dt="2022-06-28T12:51:36.359" v="118"/>
        <pc:sldMkLst>
          <pc:docMk/>
          <pc:sldMk cId="1208817183" sldId="269"/>
        </pc:sldMkLst>
      </pc:sldChg>
      <pc:sldChg chg="addSp delSp modSp add replId">
        <pc:chgData name="alisdair macdonald" userId="jB0IcuHBEINeFKE+BJ6T51hglHMTetGBacC/PLHzd+c=" providerId="None" clId="Web-{8B9E66EB-2D0D-464B-8910-64CC272BCFB5}" dt="2022-06-28T13:03:24.434" v="216" actId="1076"/>
        <pc:sldMkLst>
          <pc:docMk/>
          <pc:sldMk cId="3826034523" sldId="269"/>
        </pc:sldMkLst>
        <pc:spChg chg="add mod">
          <ac:chgData name="alisdair macdonald" userId="jB0IcuHBEINeFKE+BJ6T51hglHMTetGBacC/PLHzd+c=" providerId="None" clId="Web-{8B9E66EB-2D0D-464B-8910-64CC272BCFB5}" dt="2022-06-28T12:58:03.913" v="141"/>
          <ac:spMkLst>
            <pc:docMk/>
            <pc:sldMk cId="3826034523" sldId="269"/>
            <ac:spMk id="2" creationId="{D5A654C5-059E-05AB-2805-77A07A9D4665}"/>
          </ac:spMkLst>
        </pc:spChg>
        <pc:spChg chg="add del mod">
          <ac:chgData name="alisdair macdonald" userId="jB0IcuHBEINeFKE+BJ6T51hglHMTetGBacC/PLHzd+c=" providerId="None" clId="Web-{8B9E66EB-2D0D-464B-8910-64CC272BCFB5}" dt="2022-06-28T12:58:13.819" v="147"/>
          <ac:spMkLst>
            <pc:docMk/>
            <pc:sldMk cId="3826034523" sldId="269"/>
            <ac:spMk id="3" creationId="{8E18E00B-2B25-8B44-AEAA-1C60E86DA8D9}"/>
          </ac:spMkLst>
        </pc:spChg>
        <pc:spChg chg="del">
          <ac:chgData name="alisdair macdonald" userId="jB0IcuHBEINeFKE+BJ6T51hglHMTetGBacC/PLHzd+c=" providerId="None" clId="Web-{8B9E66EB-2D0D-464B-8910-64CC272BCFB5}" dt="2022-06-28T12:57:02.052" v="122"/>
          <ac:spMkLst>
            <pc:docMk/>
            <pc:sldMk cId="3826034523" sldId="269"/>
            <ac:spMk id="5" creationId="{4F5A828D-160F-18B7-08F6-A8E75BD67067}"/>
          </ac:spMkLst>
        </pc:spChg>
        <pc:spChg chg="del">
          <ac:chgData name="alisdair macdonald" userId="jB0IcuHBEINeFKE+BJ6T51hglHMTetGBacC/PLHzd+c=" providerId="None" clId="Web-{8B9E66EB-2D0D-464B-8910-64CC272BCFB5}" dt="2022-06-28T12:57:05.584" v="124"/>
          <ac:spMkLst>
            <pc:docMk/>
            <pc:sldMk cId="3826034523" sldId="269"/>
            <ac:spMk id="8" creationId="{B2BDA993-11C3-7AA3-69A6-AA8045C062D0}"/>
          </ac:spMkLst>
        </pc:spChg>
        <pc:spChg chg="add mod">
          <ac:chgData name="alisdair macdonald" userId="jB0IcuHBEINeFKE+BJ6T51hglHMTetGBacC/PLHzd+c=" providerId="None" clId="Web-{8B9E66EB-2D0D-464B-8910-64CC272BCFB5}" dt="2022-06-28T13:03:19.106" v="214" actId="1076"/>
          <ac:spMkLst>
            <pc:docMk/>
            <pc:sldMk cId="3826034523" sldId="269"/>
            <ac:spMk id="9" creationId="{11D5EDCF-2FEC-EC59-F9C6-D0781EA317D3}"/>
          </ac:spMkLst>
        </pc:spChg>
        <pc:spChg chg="del">
          <ac:chgData name="alisdair macdonald" userId="jB0IcuHBEINeFKE+BJ6T51hglHMTetGBacC/PLHzd+c=" providerId="None" clId="Web-{8B9E66EB-2D0D-464B-8910-64CC272BCFB5}" dt="2022-06-28T12:57:04.146" v="123"/>
          <ac:spMkLst>
            <pc:docMk/>
            <pc:sldMk cId="3826034523" sldId="269"/>
            <ac:spMk id="10" creationId="{B05CF427-C62D-7022-95B8-6A255F135AB2}"/>
          </ac:spMkLst>
        </pc:spChg>
        <pc:spChg chg="add mod ord">
          <ac:chgData name="alisdair macdonald" userId="jB0IcuHBEINeFKE+BJ6T51hglHMTetGBacC/PLHzd+c=" providerId="None" clId="Web-{8B9E66EB-2D0D-464B-8910-64CC272BCFB5}" dt="2022-06-28T13:03:24.434" v="216" actId="1076"/>
          <ac:spMkLst>
            <pc:docMk/>
            <pc:sldMk cId="3826034523" sldId="269"/>
            <ac:spMk id="11" creationId="{3262AB8E-0DED-8D07-683A-317658BA3CEF}"/>
          </ac:spMkLst>
        </pc:spChg>
        <pc:picChg chg="del">
          <ac:chgData name="alisdair macdonald" userId="jB0IcuHBEINeFKE+BJ6T51hglHMTetGBacC/PLHzd+c=" providerId="None" clId="Web-{8B9E66EB-2D0D-464B-8910-64CC272BCFB5}" dt="2022-06-28T12:57:00.115" v="121"/>
          <ac:picMkLst>
            <pc:docMk/>
            <pc:sldMk cId="3826034523" sldId="269"/>
            <ac:picMk id="6" creationId="{F11A6CD6-9077-10E2-C6E1-7FF2D468FF79}"/>
          </ac:picMkLst>
        </pc:picChg>
        <pc:picChg chg="del">
          <ac:chgData name="alisdair macdonald" userId="jB0IcuHBEINeFKE+BJ6T51hglHMTetGBacC/PLHzd+c=" providerId="None" clId="Web-{8B9E66EB-2D0D-464B-8910-64CC272BCFB5}" dt="2022-06-28T12:57:00.115" v="120"/>
          <ac:picMkLst>
            <pc:docMk/>
            <pc:sldMk cId="3826034523" sldId="269"/>
            <ac:picMk id="7" creationId="{57AAF3C0-534F-8E70-8C13-2A0057ABB486}"/>
          </ac:picMkLst>
        </pc:picChg>
      </pc:sldChg>
    </pc:docChg>
  </pc:docChgLst>
  <pc:docChgLst>
    <pc:chgData name="Laura Kennedy" userId="kCiQ2ILsYnQHvl7jdQXXcYRU6faPNyogCAjdaHq+iUI=" providerId="None" clId="Web-{C721A4EE-4308-49A2-989F-C28AE2A9F32E}"/>
    <pc:docChg chg="mod modSld">
      <pc:chgData name="Laura Kennedy" userId="kCiQ2ILsYnQHvl7jdQXXcYRU6faPNyogCAjdaHq+iUI=" providerId="None" clId="Web-{C721A4EE-4308-49A2-989F-C28AE2A9F32E}" dt="2022-06-30T08:15:39.463" v="53"/>
      <pc:docMkLst>
        <pc:docMk/>
      </pc:docMkLst>
      <pc:sldChg chg="addCm modCm modNotes">
        <pc:chgData name="Laura Kennedy" userId="kCiQ2ILsYnQHvl7jdQXXcYRU6faPNyogCAjdaHq+iUI=" providerId="None" clId="Web-{C721A4EE-4308-49A2-989F-C28AE2A9F32E}" dt="2022-06-30T08:06:22.198" v="5"/>
        <pc:sldMkLst>
          <pc:docMk/>
          <pc:sldMk cId="0" sldId="256"/>
        </pc:sldMkLst>
      </pc:sldChg>
      <pc:sldChg chg="modNotes">
        <pc:chgData name="Laura Kennedy" userId="kCiQ2ILsYnQHvl7jdQXXcYRU6faPNyogCAjdaHq+iUI=" providerId="None" clId="Web-{C721A4EE-4308-49A2-989F-C28AE2A9F32E}" dt="2022-06-30T08:06:27.682" v="6"/>
        <pc:sldMkLst>
          <pc:docMk/>
          <pc:sldMk cId="95868576" sldId="270"/>
        </pc:sldMkLst>
      </pc:sldChg>
      <pc:sldChg chg="modCm modNotes">
        <pc:chgData name="Laura Kennedy" userId="kCiQ2ILsYnQHvl7jdQXXcYRU6faPNyogCAjdaHq+iUI=" providerId="None" clId="Web-{C721A4EE-4308-49A2-989F-C28AE2A9F32E}" dt="2022-06-30T08:15:39.463" v="53"/>
        <pc:sldMkLst>
          <pc:docMk/>
          <pc:sldMk cId="1388491446" sldId="274"/>
        </pc:sldMkLst>
      </pc:sldChg>
      <pc:sldChg chg="modCm modNotes">
        <pc:chgData name="Laura Kennedy" userId="kCiQ2ILsYnQHvl7jdQXXcYRU6faPNyogCAjdaHq+iUI=" providerId="None" clId="Web-{C721A4EE-4308-49A2-989F-C28AE2A9F32E}" dt="2022-06-30T08:07:08.371" v="11"/>
        <pc:sldMkLst>
          <pc:docMk/>
          <pc:sldMk cId="441817379" sldId="275"/>
        </pc:sldMkLst>
      </pc:sldChg>
    </pc:docChg>
  </pc:docChgLst>
  <pc:docChgLst>
    <pc:chgData name="alisdair macdonald" userId="jB0IcuHBEINeFKE+BJ6T51hglHMTetGBacC/PLHzd+c=" providerId="None" clId="Web-{354A375F-DD86-412E-9652-B30EE79A7B17}"/>
    <pc:docChg chg="addSld delSld modSld">
      <pc:chgData name="alisdair macdonald" userId="jB0IcuHBEINeFKE+BJ6T51hglHMTetGBacC/PLHzd+c=" providerId="None" clId="Web-{354A375F-DD86-412E-9652-B30EE79A7B17}" dt="2022-06-27T16:34:05.870" v="118"/>
      <pc:docMkLst>
        <pc:docMk/>
      </pc:docMkLst>
      <pc:sldChg chg="addSp delSp modSp">
        <pc:chgData name="alisdair macdonald" userId="jB0IcuHBEINeFKE+BJ6T51hglHMTetGBacC/PLHzd+c=" providerId="None" clId="Web-{354A375F-DD86-412E-9652-B30EE79A7B17}" dt="2022-06-27T16:34:05.870" v="118"/>
        <pc:sldMkLst>
          <pc:docMk/>
          <pc:sldMk cId="0" sldId="256"/>
        </pc:sldMkLst>
        <pc:spChg chg="mod">
          <ac:chgData name="alisdair macdonald" userId="jB0IcuHBEINeFKE+BJ6T51hglHMTetGBacC/PLHzd+c=" providerId="None" clId="Web-{354A375F-DD86-412E-9652-B30EE79A7B17}" dt="2022-06-27T16:33:51.166" v="113"/>
          <ac:spMkLst>
            <pc:docMk/>
            <pc:sldMk cId="0" sldId="256"/>
            <ac:spMk id="8" creationId="{6D37D510-6B0F-0045-BB05-9EE1E2DD64F6}"/>
          </ac:spMkLst>
        </pc:spChg>
        <pc:spChg chg="mod">
          <ac:chgData name="alisdair macdonald" userId="jB0IcuHBEINeFKE+BJ6T51hglHMTetGBacC/PLHzd+c=" providerId="None" clId="Web-{354A375F-DD86-412E-9652-B30EE79A7B17}" dt="2022-06-27T16:05:16.959" v="1" actId="20577"/>
          <ac:spMkLst>
            <pc:docMk/>
            <pc:sldMk cId="0" sldId="256"/>
            <ac:spMk id="85" creationId="{00000000-0000-0000-0000-000000000000}"/>
          </ac:spMkLst>
        </pc:spChg>
        <pc:spChg chg="mod">
          <ac:chgData name="alisdair macdonald" userId="jB0IcuHBEINeFKE+BJ6T51hglHMTetGBacC/PLHzd+c=" providerId="None" clId="Web-{354A375F-DD86-412E-9652-B30EE79A7B17}" dt="2022-06-27T16:05:47.960" v="6" actId="20577"/>
          <ac:spMkLst>
            <pc:docMk/>
            <pc:sldMk cId="0" sldId="256"/>
            <ac:spMk id="88" creationId="{00000000-0000-0000-0000-000000000000}"/>
          </ac:spMkLst>
        </pc:spChg>
        <pc:picChg chg="del mod">
          <ac:chgData name="alisdair macdonald" userId="jB0IcuHBEINeFKE+BJ6T51hglHMTetGBacC/PLHzd+c=" providerId="None" clId="Web-{354A375F-DD86-412E-9652-B30EE79A7B17}" dt="2022-06-27T16:06:10.132" v="10"/>
          <ac:picMkLst>
            <pc:docMk/>
            <pc:sldMk cId="0" sldId="256"/>
            <ac:picMk id="3" creationId="{7FF99677-584B-EF6B-7400-84793E29CDD4}"/>
          </ac:picMkLst>
        </pc:picChg>
        <pc:picChg chg="add mod">
          <ac:chgData name="alisdair macdonald" userId="jB0IcuHBEINeFKE+BJ6T51hglHMTetGBacC/PLHzd+c=" providerId="None" clId="Web-{354A375F-DD86-412E-9652-B30EE79A7B17}" dt="2022-06-27T16:06:15.429" v="12" actId="1076"/>
          <ac:picMkLst>
            <pc:docMk/>
            <pc:sldMk cId="0" sldId="256"/>
            <ac:picMk id="5" creationId="{D7AD79C4-BE2F-5CA6-3496-B6991B4439E1}"/>
          </ac:picMkLst>
        </pc:picChg>
        <pc:inkChg chg="add del">
          <ac:chgData name="alisdair macdonald" userId="jB0IcuHBEINeFKE+BJ6T51hglHMTetGBacC/PLHzd+c=" providerId="None" clId="Web-{354A375F-DD86-412E-9652-B30EE79A7B17}" dt="2022-06-27T16:34:03.026" v="116"/>
          <ac:inkMkLst>
            <pc:docMk/>
            <pc:sldMk cId="0" sldId="256"/>
            <ac:inkMk id="7" creationId="{A53A5B31-9BC8-2676-5D52-48BC82A25016}"/>
          </ac:inkMkLst>
        </pc:inkChg>
        <pc:inkChg chg="add del">
          <ac:chgData name="alisdair macdonald" userId="jB0IcuHBEINeFKE+BJ6T51hglHMTetGBacC/PLHzd+c=" providerId="None" clId="Web-{354A375F-DD86-412E-9652-B30EE79A7B17}" dt="2022-06-27T16:34:00.088" v="115"/>
          <ac:inkMkLst>
            <pc:docMk/>
            <pc:sldMk cId="0" sldId="256"/>
            <ac:inkMk id="10" creationId="{DB0DAF65-7F86-421A-473A-ECE859797B0B}"/>
          </ac:inkMkLst>
        </pc:inkChg>
        <pc:inkChg chg="add del">
          <ac:chgData name="alisdair macdonald" userId="jB0IcuHBEINeFKE+BJ6T51hglHMTetGBacC/PLHzd+c=" providerId="None" clId="Web-{354A375F-DD86-412E-9652-B30EE79A7B17}" dt="2022-06-27T16:33:57.322" v="114"/>
          <ac:inkMkLst>
            <pc:docMk/>
            <pc:sldMk cId="0" sldId="256"/>
            <ac:inkMk id="11" creationId="{D36BCE76-C931-5B19-F42C-E2C9C6109D20}"/>
          </ac:inkMkLst>
        </pc:inkChg>
        <pc:inkChg chg="add del">
          <ac:chgData name="alisdair macdonald" userId="jB0IcuHBEINeFKE+BJ6T51hglHMTetGBacC/PLHzd+c=" providerId="None" clId="Web-{354A375F-DD86-412E-9652-B30EE79A7B17}" dt="2022-06-27T16:34:05.870" v="118"/>
          <ac:inkMkLst>
            <pc:docMk/>
            <pc:sldMk cId="0" sldId="256"/>
            <ac:inkMk id="13" creationId="{EA1004EA-A970-B1A6-66F7-BB94C32DE79D}"/>
          </ac:inkMkLst>
        </pc:inkChg>
        <pc:inkChg chg="add del">
          <ac:chgData name="alisdair macdonald" userId="jB0IcuHBEINeFKE+BJ6T51hglHMTetGBacC/PLHzd+c=" providerId="None" clId="Web-{354A375F-DD86-412E-9652-B30EE79A7B17}" dt="2022-06-27T16:33:42.557" v="112"/>
          <ac:inkMkLst>
            <pc:docMk/>
            <pc:sldMk cId="0" sldId="256"/>
            <ac:inkMk id="14" creationId="{C0EC9269-EED4-0228-D510-434E21ED9696}"/>
          </ac:inkMkLst>
        </pc:inkChg>
        <pc:inkChg chg="add del">
          <ac:chgData name="alisdair macdonald" userId="jB0IcuHBEINeFKE+BJ6T51hglHMTetGBacC/PLHzd+c=" providerId="None" clId="Web-{354A375F-DD86-412E-9652-B30EE79A7B17}" dt="2022-06-27T16:34:04.963" v="117"/>
          <ac:inkMkLst>
            <pc:docMk/>
            <pc:sldMk cId="0" sldId="256"/>
            <ac:inkMk id="15" creationId="{ADECF172-C96D-EE69-9DAD-CBD7AEA91BEA}"/>
          </ac:inkMkLst>
        </pc:inkChg>
        <pc:inkChg chg="add del">
          <ac:chgData name="alisdair macdonald" userId="jB0IcuHBEINeFKE+BJ6T51hglHMTetGBacC/PLHzd+c=" providerId="None" clId="Web-{354A375F-DD86-412E-9652-B30EE79A7B17}" dt="2022-06-27T16:33:37.541" v="111"/>
          <ac:inkMkLst>
            <pc:docMk/>
            <pc:sldMk cId="0" sldId="256"/>
            <ac:inkMk id="16" creationId="{A2644226-8AFE-CFB8-4576-52D446FBFD21}"/>
          </ac:inkMkLst>
        </pc:inkChg>
        <pc:inkChg chg="add del">
          <ac:chgData name="alisdair macdonald" userId="jB0IcuHBEINeFKE+BJ6T51hglHMTetGBacC/PLHzd+c=" providerId="None" clId="Web-{354A375F-DD86-412E-9652-B30EE79A7B17}" dt="2022-06-27T16:33:34.728" v="110"/>
          <ac:inkMkLst>
            <pc:docMk/>
            <pc:sldMk cId="0" sldId="256"/>
            <ac:inkMk id="17" creationId="{6F413BB8-2871-B40F-CC05-D056DA4FDCDD}"/>
          </ac:inkMkLst>
        </pc:inkChg>
        <pc:inkChg chg="add del">
          <ac:chgData name="alisdair macdonald" userId="jB0IcuHBEINeFKE+BJ6T51hglHMTetGBacC/PLHzd+c=" providerId="None" clId="Web-{354A375F-DD86-412E-9652-B30EE79A7B17}" dt="2022-06-27T16:33:32.181" v="109"/>
          <ac:inkMkLst>
            <pc:docMk/>
            <pc:sldMk cId="0" sldId="256"/>
            <ac:inkMk id="18" creationId="{69595094-0256-2E5A-E180-113A0766F45C}"/>
          </ac:inkMkLst>
        </pc:inkChg>
        <pc:inkChg chg="add del">
          <ac:chgData name="alisdair macdonald" userId="jB0IcuHBEINeFKE+BJ6T51hglHMTetGBacC/PLHzd+c=" providerId="None" clId="Web-{354A375F-DD86-412E-9652-B30EE79A7B17}" dt="2022-06-27T16:33:31.463" v="108"/>
          <ac:inkMkLst>
            <pc:docMk/>
            <pc:sldMk cId="0" sldId="256"/>
            <ac:inkMk id="19" creationId="{16E1CE1A-6D01-D858-F8C8-E1B4CE487863}"/>
          </ac:inkMkLst>
        </pc:inkChg>
        <pc:inkChg chg="add del">
          <ac:chgData name="alisdair macdonald" userId="jB0IcuHBEINeFKE+BJ6T51hglHMTetGBacC/PLHzd+c=" providerId="None" clId="Web-{354A375F-DD86-412E-9652-B30EE79A7B17}" dt="2022-06-27T16:33:30.588" v="107"/>
          <ac:inkMkLst>
            <pc:docMk/>
            <pc:sldMk cId="0" sldId="256"/>
            <ac:inkMk id="20" creationId="{8F1A5966-382C-FC85-6647-22EA80540C67}"/>
          </ac:inkMkLst>
        </pc:inkChg>
        <pc:inkChg chg="add del">
          <ac:chgData name="alisdair macdonald" userId="jB0IcuHBEINeFKE+BJ6T51hglHMTetGBacC/PLHzd+c=" providerId="None" clId="Web-{354A375F-DD86-412E-9652-B30EE79A7B17}" dt="2022-06-27T16:33:28.088" v="106"/>
          <ac:inkMkLst>
            <pc:docMk/>
            <pc:sldMk cId="0" sldId="256"/>
            <ac:inkMk id="21" creationId="{0A6015FF-7B5A-6704-1D24-3A369A10F1C8}"/>
          </ac:inkMkLst>
        </pc:inkChg>
      </pc:sldChg>
      <pc:sldChg chg="addSp delSp modSp">
        <pc:chgData name="alisdair macdonald" userId="jB0IcuHBEINeFKE+BJ6T51hglHMTetGBacC/PLHzd+c=" providerId="None" clId="Web-{354A375F-DD86-412E-9652-B30EE79A7B17}" dt="2022-06-27T16:33:24.259" v="105"/>
        <pc:sldMkLst>
          <pc:docMk/>
          <pc:sldMk cId="0" sldId="265"/>
        </pc:sldMkLst>
        <pc:spChg chg="add del mod">
          <ac:chgData name="alisdair macdonald" userId="jB0IcuHBEINeFKE+BJ6T51hglHMTetGBacC/PLHzd+c=" providerId="None" clId="Web-{354A375F-DD86-412E-9652-B30EE79A7B17}" dt="2022-06-27T16:07:12.899" v="20"/>
          <ac:spMkLst>
            <pc:docMk/>
            <pc:sldMk cId="0" sldId="265"/>
            <ac:spMk id="4" creationId="{57CF5970-F0A1-B166-90DE-7F31E7BEA450}"/>
          </ac:spMkLst>
        </pc:spChg>
        <pc:spChg chg="add mod">
          <ac:chgData name="alisdair macdonald" userId="jB0IcuHBEINeFKE+BJ6T51hglHMTetGBacC/PLHzd+c=" providerId="None" clId="Web-{354A375F-DD86-412E-9652-B30EE79A7B17}" dt="2022-06-27T16:10:26.372" v="61" actId="1076"/>
          <ac:spMkLst>
            <pc:docMk/>
            <pc:sldMk cId="0" sldId="265"/>
            <ac:spMk id="5" creationId="{9422848B-B0C1-D010-07F5-E9CDE2AEF306}"/>
          </ac:spMkLst>
        </pc:spChg>
        <pc:spChg chg="add del mod">
          <ac:chgData name="alisdair macdonald" userId="jB0IcuHBEINeFKE+BJ6T51hglHMTetGBacC/PLHzd+c=" providerId="None" clId="Web-{354A375F-DD86-412E-9652-B30EE79A7B17}" dt="2022-06-27T16:10:23.731" v="60"/>
          <ac:spMkLst>
            <pc:docMk/>
            <pc:sldMk cId="0" sldId="265"/>
            <ac:spMk id="6" creationId="{BA3361F3-305F-688D-5B75-3FAC0A8A50CD}"/>
          </ac:spMkLst>
        </pc:spChg>
        <pc:spChg chg="mod">
          <ac:chgData name="alisdair macdonald" userId="jB0IcuHBEINeFKE+BJ6T51hglHMTetGBacC/PLHzd+c=" providerId="None" clId="Web-{354A375F-DD86-412E-9652-B30EE79A7B17}" dt="2022-06-27T16:06:31.992" v="15" actId="20577"/>
          <ac:spMkLst>
            <pc:docMk/>
            <pc:sldMk cId="0" sldId="265"/>
            <ac:spMk id="10" creationId="{B05CF427-C62D-7022-95B8-6A255F135AB2}"/>
          </ac:spMkLst>
        </pc:spChg>
        <pc:picChg chg="add del mod">
          <ac:chgData name="alisdair macdonald" userId="jB0IcuHBEINeFKE+BJ6T51hglHMTetGBacC/PLHzd+c=" providerId="None" clId="Web-{354A375F-DD86-412E-9652-B30EE79A7B17}" dt="2022-06-27T16:10:07.590" v="55" actId="1076"/>
          <ac:picMkLst>
            <pc:docMk/>
            <pc:sldMk cId="0" sldId="265"/>
            <ac:picMk id="2" creationId="{CFEE86BD-0E78-BA17-640F-BEA8A472766D}"/>
          </ac:picMkLst>
        </pc:picChg>
        <pc:inkChg chg="add del">
          <ac:chgData name="alisdair macdonald" userId="jB0IcuHBEINeFKE+BJ6T51hglHMTetGBacC/PLHzd+c=" providerId="None" clId="Web-{354A375F-DD86-412E-9652-B30EE79A7B17}" dt="2022-06-27T16:33:24.259" v="105"/>
          <ac:inkMkLst>
            <pc:docMk/>
            <pc:sldMk cId="0" sldId="265"/>
            <ac:inkMk id="7" creationId="{62573BEA-1871-A94C-D127-BC44075304D6}"/>
          </ac:inkMkLst>
        </pc:inkChg>
        <pc:inkChg chg="add del">
          <ac:chgData name="alisdair macdonald" userId="jB0IcuHBEINeFKE+BJ6T51hglHMTetGBacC/PLHzd+c=" providerId="None" clId="Web-{354A375F-DD86-412E-9652-B30EE79A7B17}" dt="2022-06-27T16:33:16.619" v="104"/>
          <ac:inkMkLst>
            <pc:docMk/>
            <pc:sldMk cId="0" sldId="265"/>
            <ac:inkMk id="8" creationId="{793115EE-9584-3345-6657-91C7775B3FAA}"/>
          </ac:inkMkLst>
        </pc:inkChg>
      </pc:sldChg>
      <pc:sldChg chg="del">
        <pc:chgData name="alisdair macdonald" userId="jB0IcuHBEINeFKE+BJ6T51hglHMTetGBacC/PLHzd+c=" providerId="None" clId="Web-{354A375F-DD86-412E-9652-B30EE79A7B17}" dt="2022-06-27T16:29:13.551" v="89"/>
        <pc:sldMkLst>
          <pc:docMk/>
          <pc:sldMk cId="4086554056" sldId="292"/>
        </pc:sldMkLst>
      </pc:sldChg>
      <pc:sldChg chg="del">
        <pc:chgData name="alisdair macdonald" userId="jB0IcuHBEINeFKE+BJ6T51hglHMTetGBacC/PLHzd+c=" providerId="None" clId="Web-{354A375F-DD86-412E-9652-B30EE79A7B17}" dt="2022-06-27T16:29:13.551" v="87"/>
        <pc:sldMkLst>
          <pc:docMk/>
          <pc:sldMk cId="4250994615" sldId="293"/>
        </pc:sldMkLst>
      </pc:sldChg>
      <pc:sldChg chg="del">
        <pc:chgData name="alisdair macdonald" userId="jB0IcuHBEINeFKE+BJ6T51hglHMTetGBacC/PLHzd+c=" providerId="None" clId="Web-{354A375F-DD86-412E-9652-B30EE79A7B17}" dt="2022-06-27T16:29:13.551" v="88"/>
        <pc:sldMkLst>
          <pc:docMk/>
          <pc:sldMk cId="2635828853" sldId="294"/>
        </pc:sldMkLst>
      </pc:sldChg>
      <pc:sldChg chg="addSp modSp del">
        <pc:chgData name="alisdair macdonald" userId="jB0IcuHBEINeFKE+BJ6T51hglHMTetGBacC/PLHzd+c=" providerId="None" clId="Web-{354A375F-DD86-412E-9652-B30EE79A7B17}" dt="2022-06-27T16:29:13.535" v="86"/>
        <pc:sldMkLst>
          <pc:docMk/>
          <pc:sldMk cId="3506784620" sldId="295"/>
        </pc:sldMkLst>
        <pc:picChg chg="add mod">
          <ac:chgData name="alisdair macdonald" userId="jB0IcuHBEINeFKE+BJ6T51hglHMTetGBacC/PLHzd+c=" providerId="None" clId="Web-{354A375F-DD86-412E-9652-B30EE79A7B17}" dt="2022-06-27T16:06:21.288" v="13"/>
          <ac:picMkLst>
            <pc:docMk/>
            <pc:sldMk cId="3506784620" sldId="295"/>
            <ac:picMk id="2" creationId="{0CBB4A69-7C61-11A2-BC86-83AB768F383D}"/>
          </ac:picMkLst>
        </pc:picChg>
      </pc:sldChg>
      <pc:sldChg chg="del">
        <pc:chgData name="alisdair macdonald" userId="jB0IcuHBEINeFKE+BJ6T51hglHMTetGBacC/PLHzd+c=" providerId="None" clId="Web-{354A375F-DD86-412E-9652-B30EE79A7B17}" dt="2022-06-27T16:29:13.535" v="85"/>
        <pc:sldMkLst>
          <pc:docMk/>
          <pc:sldMk cId="1916020894" sldId="296"/>
        </pc:sldMkLst>
      </pc:sldChg>
      <pc:sldChg chg="addSp delSp modSp add replId">
        <pc:chgData name="alisdair macdonald" userId="jB0IcuHBEINeFKE+BJ6T51hglHMTetGBacC/PLHzd+c=" providerId="None" clId="Web-{354A375F-DD86-412E-9652-B30EE79A7B17}" dt="2022-06-27T16:28:44.785" v="84"/>
        <pc:sldMkLst>
          <pc:docMk/>
          <pc:sldMk cId="2776712600" sldId="297"/>
        </pc:sldMkLst>
        <pc:spChg chg="del">
          <ac:chgData name="alisdair macdonald" userId="jB0IcuHBEINeFKE+BJ6T51hglHMTetGBacC/PLHzd+c=" providerId="None" clId="Web-{354A375F-DD86-412E-9652-B30EE79A7B17}" dt="2022-06-27T16:11:16.794" v="67"/>
          <ac:spMkLst>
            <pc:docMk/>
            <pc:sldMk cId="2776712600" sldId="297"/>
            <ac:spMk id="5" creationId="{9422848B-B0C1-D010-07F5-E9CDE2AEF306}"/>
          </ac:spMkLst>
        </pc:spChg>
        <pc:spChg chg="mod">
          <ac:chgData name="alisdair macdonald" userId="jB0IcuHBEINeFKE+BJ6T51hglHMTetGBacC/PLHzd+c=" providerId="None" clId="Web-{354A375F-DD86-412E-9652-B30EE79A7B17}" dt="2022-06-27T16:25:06.171" v="74" actId="20577"/>
          <ac:spMkLst>
            <pc:docMk/>
            <pc:sldMk cId="2776712600" sldId="297"/>
            <ac:spMk id="10" creationId="{B05CF427-C62D-7022-95B8-6A255F135AB2}"/>
          </ac:spMkLst>
        </pc:spChg>
        <pc:picChg chg="del">
          <ac:chgData name="alisdair macdonald" userId="jB0IcuHBEINeFKE+BJ6T51hglHMTetGBacC/PLHzd+c=" providerId="None" clId="Web-{354A375F-DD86-412E-9652-B30EE79A7B17}" dt="2022-06-27T16:11:19.482" v="68"/>
          <ac:picMkLst>
            <pc:docMk/>
            <pc:sldMk cId="2776712600" sldId="297"/>
            <ac:picMk id="2" creationId="{CFEE86BD-0E78-BA17-640F-BEA8A472766D}"/>
          </ac:picMkLst>
        </pc:picChg>
        <pc:inkChg chg="add">
          <ac:chgData name="alisdair macdonald" userId="jB0IcuHBEINeFKE+BJ6T51hglHMTetGBacC/PLHzd+c=" providerId="None" clId="Web-{354A375F-DD86-412E-9652-B30EE79A7B17}" dt="2022-06-27T16:28:27.378" v="75"/>
          <ac:inkMkLst>
            <pc:docMk/>
            <pc:sldMk cId="2776712600" sldId="297"/>
            <ac:inkMk id="4" creationId="{1BB2CCBB-0328-4D42-8376-897531037D16}"/>
          </ac:inkMkLst>
        </pc:inkChg>
        <pc:inkChg chg="add">
          <ac:chgData name="alisdair macdonald" userId="jB0IcuHBEINeFKE+BJ6T51hglHMTetGBacC/PLHzd+c=" providerId="None" clId="Web-{354A375F-DD86-412E-9652-B30EE79A7B17}" dt="2022-06-27T16:28:28.628" v="76"/>
          <ac:inkMkLst>
            <pc:docMk/>
            <pc:sldMk cId="2776712600" sldId="297"/>
            <ac:inkMk id="6" creationId="{846B6104-0B8D-61D5-454E-BC0E5D1DD7EE}"/>
          </ac:inkMkLst>
        </pc:inkChg>
        <pc:inkChg chg="add">
          <ac:chgData name="alisdair macdonald" userId="jB0IcuHBEINeFKE+BJ6T51hglHMTetGBacC/PLHzd+c=" providerId="None" clId="Web-{354A375F-DD86-412E-9652-B30EE79A7B17}" dt="2022-06-27T16:28:29.785" v="77"/>
          <ac:inkMkLst>
            <pc:docMk/>
            <pc:sldMk cId="2776712600" sldId="297"/>
            <ac:inkMk id="7" creationId="{037AE5AF-32E1-7116-0A05-4ED39D15146B}"/>
          </ac:inkMkLst>
        </pc:inkChg>
        <pc:inkChg chg="add">
          <ac:chgData name="alisdair macdonald" userId="jB0IcuHBEINeFKE+BJ6T51hglHMTetGBacC/PLHzd+c=" providerId="None" clId="Web-{354A375F-DD86-412E-9652-B30EE79A7B17}" dt="2022-06-27T16:28:30.644" v="78"/>
          <ac:inkMkLst>
            <pc:docMk/>
            <pc:sldMk cId="2776712600" sldId="297"/>
            <ac:inkMk id="8" creationId="{2AF208E5-2041-A7B9-FD52-94D5F7086D0D}"/>
          </ac:inkMkLst>
        </pc:inkChg>
        <pc:inkChg chg="add">
          <ac:chgData name="alisdair macdonald" userId="jB0IcuHBEINeFKE+BJ6T51hglHMTetGBacC/PLHzd+c=" providerId="None" clId="Web-{354A375F-DD86-412E-9652-B30EE79A7B17}" dt="2022-06-27T16:28:32.675" v="79"/>
          <ac:inkMkLst>
            <pc:docMk/>
            <pc:sldMk cId="2776712600" sldId="297"/>
            <ac:inkMk id="9" creationId="{53F2EED5-DB51-D814-88AC-C72BB270B2DD}"/>
          </ac:inkMkLst>
        </pc:inkChg>
        <pc:inkChg chg="add del">
          <ac:chgData name="alisdair macdonald" userId="jB0IcuHBEINeFKE+BJ6T51hglHMTetGBacC/PLHzd+c=" providerId="None" clId="Web-{354A375F-DD86-412E-9652-B30EE79A7B17}" dt="2022-06-27T16:28:36.472" v="81"/>
          <ac:inkMkLst>
            <pc:docMk/>
            <pc:sldMk cId="2776712600" sldId="297"/>
            <ac:inkMk id="11" creationId="{D4511724-5C67-2A18-4CFC-FA9ECAF3C39E}"/>
          </ac:inkMkLst>
        </pc:inkChg>
        <pc:inkChg chg="add">
          <ac:chgData name="alisdair macdonald" userId="jB0IcuHBEINeFKE+BJ6T51hglHMTetGBacC/PLHzd+c=" providerId="None" clId="Web-{354A375F-DD86-412E-9652-B30EE79A7B17}" dt="2022-06-27T16:28:38.519" v="82"/>
          <ac:inkMkLst>
            <pc:docMk/>
            <pc:sldMk cId="2776712600" sldId="297"/>
            <ac:inkMk id="12" creationId="{BCEF7027-AE5C-0237-2DA9-9A3C83DB13D2}"/>
          </ac:inkMkLst>
        </pc:inkChg>
        <pc:inkChg chg="add">
          <ac:chgData name="alisdair macdonald" userId="jB0IcuHBEINeFKE+BJ6T51hglHMTetGBacC/PLHzd+c=" providerId="None" clId="Web-{354A375F-DD86-412E-9652-B30EE79A7B17}" dt="2022-06-27T16:28:39.707" v="83"/>
          <ac:inkMkLst>
            <pc:docMk/>
            <pc:sldMk cId="2776712600" sldId="297"/>
            <ac:inkMk id="13" creationId="{0A0B1648-5613-4B52-CAB7-72AF26632474}"/>
          </ac:inkMkLst>
        </pc:inkChg>
        <pc:inkChg chg="add">
          <ac:chgData name="alisdair macdonald" userId="jB0IcuHBEINeFKE+BJ6T51hglHMTetGBacC/PLHzd+c=" providerId="None" clId="Web-{354A375F-DD86-412E-9652-B30EE79A7B17}" dt="2022-06-27T16:28:44.785" v="84"/>
          <ac:inkMkLst>
            <pc:docMk/>
            <pc:sldMk cId="2776712600" sldId="297"/>
            <ac:inkMk id="14" creationId="{E8F9DBBF-78EF-3A18-EFA4-3BC92AE40AC0}"/>
          </ac:inkMkLst>
        </pc:inkChg>
      </pc:sldChg>
    </pc:docChg>
  </pc:docChgLst>
  <pc:docChgLst>
    <pc:chgData name="Christian Humphries" userId="gsYY+i2j+vXqS1x3+F/0CGQq339w8B4oYG7o3WhB9X4=" providerId="None" clId="Web-{3BD3C4B3-E765-4547-A3E4-C0A5A282129F}"/>
    <pc:docChg chg="">
      <pc:chgData name="Christian Humphries" userId="gsYY+i2j+vXqS1x3+F/0CGQq339w8B4oYG7o3WhB9X4=" providerId="None" clId="Web-{3BD3C4B3-E765-4547-A3E4-C0A5A282129F}" dt="2022-07-13T11:58:12.263" v="0"/>
      <pc:docMkLst>
        <pc:docMk/>
      </pc:docMkLst>
      <pc:sldChg chg="addCm">
        <pc:chgData name="Christian Humphries" userId="gsYY+i2j+vXqS1x3+F/0CGQq339w8B4oYG7o3WhB9X4=" providerId="None" clId="Web-{3BD3C4B3-E765-4547-A3E4-C0A5A282129F}" dt="2022-07-13T11:58:12.263" v="0"/>
        <pc:sldMkLst>
          <pc:docMk/>
          <pc:sldMk cId="441817379" sldId="275"/>
        </pc:sldMkLst>
      </pc:sldChg>
    </pc:docChg>
  </pc:docChgLst>
  <pc:docChgLst>
    <pc:chgData name="alisdair.m@gmail.com" userId="3O9EI4Z2v/yBNnugv3Kye8iMdlewqahvvJWVDjr7n80=" providerId="None" clId="Web-{378DB5C9-9273-47BB-8A86-6FCFDD903836}"/>
    <pc:docChg chg="modSld">
      <pc:chgData name="alisdair.m@gmail.com" userId="3O9EI4Z2v/yBNnugv3Kye8iMdlewqahvvJWVDjr7n80=" providerId="None" clId="Web-{378DB5C9-9273-47BB-8A86-6FCFDD903836}" dt="2022-07-11T11:51:56.398" v="153"/>
      <pc:docMkLst>
        <pc:docMk/>
      </pc:docMkLst>
      <pc:sldChg chg="addSp delSp modSp delCm">
        <pc:chgData name="alisdair.m@gmail.com" userId="3O9EI4Z2v/yBNnugv3Kye8iMdlewqahvvJWVDjr7n80=" providerId="None" clId="Web-{378DB5C9-9273-47BB-8A86-6FCFDD903836}" dt="2022-07-11T11:51:56.398" v="153"/>
        <pc:sldMkLst>
          <pc:docMk/>
          <pc:sldMk cId="0" sldId="256"/>
        </pc:sldMkLst>
        <pc:spChg chg="add mod">
          <ac:chgData name="alisdair.m@gmail.com" userId="3O9EI4Z2v/yBNnugv3Kye8iMdlewqahvvJWVDjr7n80=" providerId="None" clId="Web-{378DB5C9-9273-47BB-8A86-6FCFDD903836}" dt="2022-07-11T11:32:37.373" v="75" actId="1076"/>
          <ac:spMkLst>
            <pc:docMk/>
            <pc:sldMk cId="0" sldId="256"/>
            <ac:spMk id="2" creationId="{7B418CF8-C753-A4C5-7E06-56A66417C6F8}"/>
          </ac:spMkLst>
        </pc:spChg>
        <pc:spChg chg="add">
          <ac:chgData name="alisdair.m@gmail.com" userId="3O9EI4Z2v/yBNnugv3Kye8iMdlewqahvvJWVDjr7n80=" providerId="None" clId="Web-{378DB5C9-9273-47BB-8A86-6FCFDD903836}" dt="2022-07-11T11:51:53.367" v="151"/>
          <ac:spMkLst>
            <pc:docMk/>
            <pc:sldMk cId="0" sldId="256"/>
            <ac:spMk id="3" creationId="{40F0B4F3-D84F-1B48-41E8-30A7F81092CD}"/>
          </ac:spMkLst>
        </pc:spChg>
        <pc:spChg chg="mod">
          <ac:chgData name="alisdair.m@gmail.com" userId="3O9EI4Z2v/yBNnugv3Kye8iMdlewqahvvJWVDjr7n80=" providerId="None" clId="Web-{378DB5C9-9273-47BB-8A86-6FCFDD903836}" dt="2022-07-11T11:32:37.388" v="76" actId="1076"/>
          <ac:spMkLst>
            <pc:docMk/>
            <pc:sldMk cId="0" sldId="256"/>
            <ac:spMk id="8" creationId="{6D37D510-6B0F-0045-BB05-9EE1E2DD64F6}"/>
          </ac:spMkLst>
        </pc:spChg>
        <pc:spChg chg="mod">
          <ac:chgData name="alisdair.m@gmail.com" userId="3O9EI4Z2v/yBNnugv3Kye8iMdlewqahvvJWVDjr7n80=" providerId="None" clId="Web-{378DB5C9-9273-47BB-8A86-6FCFDD903836}" dt="2022-07-11T11:29:45.257" v="35" actId="14100"/>
          <ac:spMkLst>
            <pc:docMk/>
            <pc:sldMk cId="0" sldId="256"/>
            <ac:spMk id="9" creationId="{15B4CD36-82D9-774E-859C-0E2E3F5E2F61}"/>
          </ac:spMkLst>
        </pc:spChg>
        <pc:spChg chg="mod">
          <ac:chgData name="alisdair.m@gmail.com" userId="3O9EI4Z2v/yBNnugv3Kye8iMdlewqahvvJWVDjr7n80=" providerId="None" clId="Web-{378DB5C9-9273-47BB-8A86-6FCFDD903836}" dt="2022-07-11T11:33:01.045" v="80" actId="1076"/>
          <ac:spMkLst>
            <pc:docMk/>
            <pc:sldMk cId="0" sldId="256"/>
            <ac:spMk id="84" creationId="{00000000-0000-0000-0000-000000000000}"/>
          </ac:spMkLst>
        </pc:spChg>
        <pc:spChg chg="mod">
          <ac:chgData name="alisdair.m@gmail.com" userId="3O9EI4Z2v/yBNnugv3Kye8iMdlewqahvvJWVDjr7n80=" providerId="None" clId="Web-{378DB5C9-9273-47BB-8A86-6FCFDD903836}" dt="2022-07-11T11:33:15.999" v="81" actId="1076"/>
          <ac:spMkLst>
            <pc:docMk/>
            <pc:sldMk cId="0" sldId="256"/>
            <ac:spMk id="85" creationId="{00000000-0000-0000-0000-000000000000}"/>
          </ac:spMkLst>
        </pc:spChg>
        <pc:spChg chg="del mod">
          <ac:chgData name="alisdair.m@gmail.com" userId="3O9EI4Z2v/yBNnugv3Kye8iMdlewqahvvJWVDjr7n80=" providerId="None" clId="Web-{378DB5C9-9273-47BB-8A86-6FCFDD903836}" dt="2022-07-11T11:31:14.385" v="54"/>
          <ac:spMkLst>
            <pc:docMk/>
            <pc:sldMk cId="0" sldId="256"/>
            <ac:spMk id="88" creationId="{00000000-0000-0000-0000-000000000000}"/>
          </ac:spMkLst>
        </pc:spChg>
        <pc:picChg chg="add del">
          <ac:chgData name="alisdair.m@gmail.com" userId="3O9EI4Z2v/yBNnugv3Kye8iMdlewqahvvJWVDjr7n80=" providerId="None" clId="Web-{378DB5C9-9273-47BB-8A86-6FCFDD903836}" dt="2022-07-11T11:51:56.398" v="153"/>
          <ac:picMkLst>
            <pc:docMk/>
            <pc:sldMk cId="0" sldId="256"/>
            <ac:picMk id="5" creationId="{DA0E7077-61D4-3AE0-FE4A-DEE8AE4C418A}"/>
          </ac:picMkLst>
        </pc:picChg>
        <pc:picChg chg="mod modCrop">
          <ac:chgData name="alisdair.m@gmail.com" userId="3O9EI4Z2v/yBNnugv3Kye8iMdlewqahvvJWVDjr7n80=" providerId="None" clId="Web-{378DB5C9-9273-47BB-8A86-6FCFDD903836}" dt="2022-07-11T11:27:41.971" v="17" actId="14100"/>
          <ac:picMkLst>
            <pc:docMk/>
            <pc:sldMk cId="0" sldId="256"/>
            <ac:picMk id="13" creationId="{F5A4E74B-BEEB-1A21-E628-A57036E49021}"/>
          </ac:picMkLst>
        </pc:picChg>
        <pc:picChg chg="del">
          <ac:chgData name="alisdair.m@gmail.com" userId="3O9EI4Z2v/yBNnugv3Kye8iMdlewqahvvJWVDjr7n80=" providerId="None" clId="Web-{378DB5C9-9273-47BB-8A86-6FCFDD903836}" dt="2022-07-11T11:26:25.875" v="14"/>
          <ac:picMkLst>
            <pc:docMk/>
            <pc:sldMk cId="0" sldId="256"/>
            <ac:picMk id="14" creationId="{F8A0FB5A-500B-2AE1-743E-E1F281531D9B}"/>
          </ac:picMkLst>
        </pc:picChg>
      </pc:sldChg>
      <pc:sldChg chg="addSp delSp modSp mod modClrScheme delCm chgLayout">
        <pc:chgData name="alisdair.m@gmail.com" userId="3O9EI4Z2v/yBNnugv3Kye8iMdlewqahvvJWVDjr7n80=" providerId="None" clId="Web-{378DB5C9-9273-47BB-8A86-6FCFDD903836}" dt="2022-07-11T11:46:41.278" v="118" actId="1076"/>
        <pc:sldMkLst>
          <pc:docMk/>
          <pc:sldMk cId="95868576" sldId="270"/>
        </pc:sldMkLst>
        <pc:spChg chg="mod">
          <ac:chgData name="alisdair.m@gmail.com" userId="3O9EI4Z2v/yBNnugv3Kye8iMdlewqahvvJWVDjr7n80=" providerId="None" clId="Web-{378DB5C9-9273-47BB-8A86-6FCFDD903836}" dt="2022-07-11T11:36:04.927" v="89" actId="20577"/>
          <ac:spMkLst>
            <pc:docMk/>
            <pc:sldMk cId="95868576" sldId="270"/>
            <ac:spMk id="2" creationId="{D5A654C5-059E-05AB-2805-77A07A9D4665}"/>
          </ac:spMkLst>
        </pc:spChg>
        <pc:spChg chg="add mod ord">
          <ac:chgData name="alisdair.m@gmail.com" userId="3O9EI4Z2v/yBNnugv3Kye8iMdlewqahvvJWVDjr7n80=" providerId="None" clId="Web-{378DB5C9-9273-47BB-8A86-6FCFDD903836}" dt="2022-07-11T11:36:55.491" v="98"/>
          <ac:spMkLst>
            <pc:docMk/>
            <pc:sldMk cId="95868576" sldId="270"/>
            <ac:spMk id="3" creationId="{58B3DE07-4E46-BF35-6FAF-2D40374BF964}"/>
          </ac:spMkLst>
        </pc:spChg>
        <pc:picChg chg="add mod modCrop">
          <ac:chgData name="alisdair.m@gmail.com" userId="3O9EI4Z2v/yBNnugv3Kye8iMdlewqahvvJWVDjr7n80=" providerId="None" clId="Web-{378DB5C9-9273-47BB-8A86-6FCFDD903836}" dt="2022-07-11T11:46:41.278" v="118" actId="1076"/>
          <ac:picMkLst>
            <pc:docMk/>
            <pc:sldMk cId="95868576" sldId="270"/>
            <ac:picMk id="4" creationId="{EA518DFE-E757-2E93-3CBC-AB914F129976}"/>
          </ac:picMkLst>
        </pc:picChg>
        <pc:picChg chg="del">
          <ac:chgData name="alisdair.m@gmail.com" userId="3O9EI4Z2v/yBNnugv3Kye8iMdlewqahvvJWVDjr7n80=" providerId="None" clId="Web-{378DB5C9-9273-47BB-8A86-6FCFDD903836}" dt="2022-07-11T11:36:13.740" v="91"/>
          <ac:picMkLst>
            <pc:docMk/>
            <pc:sldMk cId="95868576" sldId="270"/>
            <ac:picMk id="19" creationId="{E0F0E17A-279A-C1CB-1D0C-2D1173AB104A}"/>
          </ac:picMkLst>
        </pc:picChg>
        <pc:picChg chg="del">
          <ac:chgData name="alisdair.m@gmail.com" userId="3O9EI4Z2v/yBNnugv3Kye8iMdlewqahvvJWVDjr7n80=" providerId="None" clId="Web-{378DB5C9-9273-47BB-8A86-6FCFDD903836}" dt="2022-07-11T11:35:42.317" v="82"/>
          <ac:picMkLst>
            <pc:docMk/>
            <pc:sldMk cId="95868576" sldId="270"/>
            <ac:picMk id="20" creationId="{46085619-3378-3853-F60F-16CAAEF1164E}"/>
          </ac:picMkLst>
        </pc:picChg>
      </pc:sldChg>
      <pc:sldChg chg="addSp delSp modSp delCm">
        <pc:chgData name="alisdair.m@gmail.com" userId="3O9EI4Z2v/yBNnugv3Kye8iMdlewqahvvJWVDjr7n80=" providerId="None" clId="Web-{378DB5C9-9273-47BB-8A86-6FCFDD903836}" dt="2022-07-11T11:50:42.755" v="142"/>
        <pc:sldMkLst>
          <pc:docMk/>
          <pc:sldMk cId="1388491446" sldId="274"/>
        </pc:sldMkLst>
        <pc:spChg chg="mod">
          <ac:chgData name="alisdair.m@gmail.com" userId="3O9EI4Z2v/yBNnugv3Kye8iMdlewqahvvJWVDjr7n80=" providerId="None" clId="Web-{378DB5C9-9273-47BB-8A86-6FCFDD903836}" dt="2022-07-11T11:47:44.796" v="122" actId="20577"/>
          <ac:spMkLst>
            <pc:docMk/>
            <pc:sldMk cId="1388491446" sldId="274"/>
            <ac:spMk id="2" creationId="{D5A654C5-059E-05AB-2805-77A07A9D4665}"/>
          </ac:spMkLst>
        </pc:spChg>
        <pc:spChg chg="mod">
          <ac:chgData name="alisdair.m@gmail.com" userId="3O9EI4Z2v/yBNnugv3Kye8iMdlewqahvvJWVDjr7n80=" providerId="None" clId="Web-{378DB5C9-9273-47BB-8A86-6FCFDD903836}" dt="2022-07-11T11:50:37.099" v="139" actId="20577"/>
          <ac:spMkLst>
            <pc:docMk/>
            <pc:sldMk cId="1388491446" sldId="274"/>
            <ac:spMk id="19" creationId="{12C7CB9A-DCF1-BA05-1691-E2D718995749}"/>
          </ac:spMkLst>
        </pc:spChg>
        <pc:spChg chg="add mod ord">
          <ac:chgData name="alisdair.m@gmail.com" userId="3O9EI4Z2v/yBNnugv3Kye8iMdlewqahvvJWVDjr7n80=" providerId="None" clId="Web-{378DB5C9-9273-47BB-8A86-6FCFDD903836}" dt="2022-07-11T11:37:14.507" v="103"/>
          <ac:spMkLst>
            <pc:docMk/>
            <pc:sldMk cId="1388491446" sldId="274"/>
            <ac:spMk id="21" creationId="{9C3BED5C-EF26-51BB-2708-4225AA96D72E}"/>
          </ac:spMkLst>
        </pc:spChg>
        <pc:picChg chg="del">
          <ac:chgData name="alisdair.m@gmail.com" userId="3O9EI4Z2v/yBNnugv3Kye8iMdlewqahvvJWVDjr7n80=" providerId="None" clId="Web-{378DB5C9-9273-47BB-8A86-6FCFDD903836}" dt="2022-07-11T11:37:17.711" v="104"/>
          <ac:picMkLst>
            <pc:docMk/>
            <pc:sldMk cId="1388491446" sldId="274"/>
            <ac:picMk id="4" creationId="{C6852777-6F63-4887-ED8E-4674403FD289}"/>
          </ac:picMkLst>
        </pc:picChg>
        <pc:picChg chg="mod">
          <ac:chgData name="alisdair.m@gmail.com" userId="3O9EI4Z2v/yBNnugv3Kye8iMdlewqahvvJWVDjr7n80=" providerId="None" clId="Web-{378DB5C9-9273-47BB-8A86-6FCFDD903836}" dt="2022-07-11T11:49:47.941" v="123"/>
          <ac:picMkLst>
            <pc:docMk/>
            <pc:sldMk cId="1388491446" sldId="274"/>
            <ac:picMk id="14" creationId="{BAFEE9DB-0EE2-4B8E-8094-BC47869C8401}"/>
          </ac:picMkLst>
        </pc:picChg>
      </pc:sldChg>
      <pc:sldChg chg="addSp delSp modSp delCm modCm">
        <pc:chgData name="alisdair.m@gmail.com" userId="3O9EI4Z2v/yBNnugv3Kye8iMdlewqahvvJWVDjr7n80=" providerId="None" clId="Web-{378DB5C9-9273-47BB-8A86-6FCFDD903836}" dt="2022-07-11T11:51:29.679" v="150"/>
        <pc:sldMkLst>
          <pc:docMk/>
          <pc:sldMk cId="441817379" sldId="275"/>
        </pc:sldMkLst>
        <pc:spChg chg="mod">
          <ac:chgData name="alisdair.m@gmail.com" userId="3O9EI4Z2v/yBNnugv3Kye8iMdlewqahvvJWVDjr7n80=" providerId="None" clId="Web-{378DB5C9-9273-47BB-8A86-6FCFDD903836}" dt="2022-07-11T11:51:16.022" v="146" actId="20577"/>
          <ac:spMkLst>
            <pc:docMk/>
            <pc:sldMk cId="441817379" sldId="275"/>
            <ac:spMk id="2" creationId="{D5A654C5-059E-05AB-2805-77A07A9D4665}"/>
          </ac:spMkLst>
        </pc:spChg>
        <pc:spChg chg="add ord">
          <ac:chgData name="alisdair.m@gmail.com" userId="3O9EI4Z2v/yBNnugv3Kye8iMdlewqahvvJWVDjr7n80=" providerId="None" clId="Web-{378DB5C9-9273-47BB-8A86-6FCFDD903836}" dt="2022-07-11T11:37:28.117" v="107"/>
          <ac:spMkLst>
            <pc:docMk/>
            <pc:sldMk cId="441817379" sldId="275"/>
            <ac:spMk id="5" creationId="{60C28D15-3905-27CA-393D-ACB9CE7E940A}"/>
          </ac:spMkLst>
        </pc:spChg>
        <pc:picChg chg="del">
          <ac:chgData name="alisdair.m@gmail.com" userId="3O9EI4Z2v/yBNnugv3Kye8iMdlewqahvvJWVDjr7n80=" providerId="None" clId="Web-{378DB5C9-9273-47BB-8A86-6FCFDD903836}" dt="2022-07-11T11:51:23.116" v="149"/>
          <ac:picMkLst>
            <pc:docMk/>
            <pc:sldMk cId="441817379" sldId="275"/>
            <ac:picMk id="4" creationId="{12008165-06AB-C9ED-9307-720CFCA19B29}"/>
          </ac:picMkLst>
        </pc:picChg>
        <pc:picChg chg="add">
          <ac:chgData name="alisdair.m@gmail.com" userId="3O9EI4Z2v/yBNnugv3Kye8iMdlewqahvvJWVDjr7n80=" providerId="None" clId="Web-{378DB5C9-9273-47BB-8A86-6FCFDD903836}" dt="2022-07-11T11:51:29.679" v="150"/>
          <ac:picMkLst>
            <pc:docMk/>
            <pc:sldMk cId="441817379" sldId="275"/>
            <ac:picMk id="7" creationId="{7B8CDCFA-6467-FCFB-B35F-69066146F1F7}"/>
          </ac:picMkLst>
        </pc:picChg>
        <pc:picChg chg="del">
          <ac:chgData name="alisdair.m@gmail.com" userId="3O9EI4Z2v/yBNnugv3Kye8iMdlewqahvvJWVDjr7n80=" providerId="None" clId="Web-{378DB5C9-9273-47BB-8A86-6FCFDD903836}" dt="2022-07-11T11:37:23.195" v="105"/>
          <ac:picMkLst>
            <pc:docMk/>
            <pc:sldMk cId="441817379" sldId="275"/>
            <ac:picMk id="19" creationId="{E0F0E17A-279A-C1CB-1D0C-2D1173AB104A}"/>
          </ac:picMkLst>
        </pc:picChg>
      </pc:sldChg>
    </pc:docChg>
  </pc:docChgLst>
  <pc:docChgLst>
    <pc:chgData name="alisdair macdonald" userId="jB0IcuHBEINeFKE+BJ6T51hglHMTetGBacC/PLHzd+c=" providerId="None" clId="Web-{E423E12F-14AA-463B-8100-ED3C9ED1C627}"/>
    <pc:docChg chg="addSld modSld sldOrd">
      <pc:chgData name="alisdair macdonald" userId="jB0IcuHBEINeFKE+BJ6T51hglHMTetGBacC/PLHzd+c=" providerId="None" clId="Web-{E423E12F-14AA-463B-8100-ED3C9ED1C627}" dt="2022-06-23T16:48:12.962" v="532" actId="1076"/>
      <pc:docMkLst>
        <pc:docMk/>
      </pc:docMkLst>
      <pc:sldChg chg="modSp">
        <pc:chgData name="alisdair macdonald" userId="jB0IcuHBEINeFKE+BJ6T51hglHMTetGBacC/PLHzd+c=" providerId="None" clId="Web-{E423E12F-14AA-463B-8100-ED3C9ED1C627}" dt="2022-06-23T16:00:07.026" v="36" actId="14100"/>
        <pc:sldMkLst>
          <pc:docMk/>
          <pc:sldMk cId="0" sldId="256"/>
        </pc:sldMkLst>
        <pc:spChg chg="mod">
          <ac:chgData name="alisdair macdonald" userId="jB0IcuHBEINeFKE+BJ6T51hglHMTetGBacC/PLHzd+c=" providerId="None" clId="Web-{E423E12F-14AA-463B-8100-ED3C9ED1C627}" dt="2022-06-23T16:00:07.026" v="36" actId="14100"/>
          <ac:spMkLst>
            <pc:docMk/>
            <pc:sldMk cId="0" sldId="256"/>
            <ac:spMk id="8" creationId="{6D37D510-6B0F-0045-BB05-9EE1E2DD64F6}"/>
          </ac:spMkLst>
        </pc:spChg>
        <pc:spChg chg="mod">
          <ac:chgData name="alisdair macdonald" userId="jB0IcuHBEINeFKE+BJ6T51hglHMTetGBacC/PLHzd+c=" providerId="None" clId="Web-{E423E12F-14AA-463B-8100-ED3C9ED1C627}" dt="2022-06-23T15:59:14.821" v="27" actId="1076"/>
          <ac:spMkLst>
            <pc:docMk/>
            <pc:sldMk cId="0" sldId="256"/>
            <ac:spMk id="85" creationId="{00000000-0000-0000-0000-000000000000}"/>
          </ac:spMkLst>
        </pc:spChg>
        <pc:spChg chg="mod">
          <ac:chgData name="alisdair macdonald" userId="jB0IcuHBEINeFKE+BJ6T51hglHMTetGBacC/PLHzd+c=" providerId="None" clId="Web-{E423E12F-14AA-463B-8100-ED3C9ED1C627}" dt="2022-06-23T16:00:01.167" v="35" actId="14100"/>
          <ac:spMkLst>
            <pc:docMk/>
            <pc:sldMk cId="0" sldId="256"/>
            <ac:spMk id="88" creationId="{00000000-0000-0000-0000-000000000000}"/>
          </ac:spMkLst>
        </pc:spChg>
      </pc:sldChg>
      <pc:sldChg chg="addSp delSp modSp">
        <pc:chgData name="alisdair macdonald" userId="jB0IcuHBEINeFKE+BJ6T51hglHMTetGBacC/PLHzd+c=" providerId="None" clId="Web-{E423E12F-14AA-463B-8100-ED3C9ED1C627}" dt="2022-06-23T16:10:03.239" v="48" actId="1076"/>
        <pc:sldMkLst>
          <pc:docMk/>
          <pc:sldMk cId="0" sldId="265"/>
        </pc:sldMkLst>
        <pc:spChg chg="mod">
          <ac:chgData name="alisdair macdonald" userId="jB0IcuHBEINeFKE+BJ6T51hglHMTetGBacC/PLHzd+c=" providerId="None" clId="Web-{E423E12F-14AA-463B-8100-ED3C9ED1C627}" dt="2022-06-23T16:09:46.317" v="45" actId="14100"/>
          <ac:spMkLst>
            <pc:docMk/>
            <pc:sldMk cId="0" sldId="265"/>
            <ac:spMk id="10" creationId="{B05CF427-C62D-7022-95B8-6A255F135AB2}"/>
          </ac:spMkLst>
        </pc:spChg>
        <pc:picChg chg="add mod">
          <ac:chgData name="alisdair macdonald" userId="jB0IcuHBEINeFKE+BJ6T51hglHMTetGBacC/PLHzd+c=" providerId="None" clId="Web-{E423E12F-14AA-463B-8100-ED3C9ED1C627}" dt="2022-06-23T16:10:03.239" v="48" actId="1076"/>
          <ac:picMkLst>
            <pc:docMk/>
            <pc:sldMk cId="0" sldId="265"/>
            <ac:picMk id="2" creationId="{CFEE86BD-0E78-BA17-640F-BEA8A472766D}"/>
          </ac:picMkLst>
        </pc:picChg>
        <pc:picChg chg="del">
          <ac:chgData name="alisdair macdonald" userId="jB0IcuHBEINeFKE+BJ6T51hglHMTetGBacC/PLHzd+c=" providerId="None" clId="Web-{E423E12F-14AA-463B-8100-ED3C9ED1C627}" dt="2022-06-23T16:08:53.939" v="37"/>
          <ac:picMkLst>
            <pc:docMk/>
            <pc:sldMk cId="0" sldId="265"/>
            <ac:picMk id="12" creationId="{623D6542-0F7B-CD2E-8175-E22CCF1D7CB3}"/>
          </ac:picMkLst>
        </pc:picChg>
      </pc:sldChg>
      <pc:sldChg chg="modSp">
        <pc:chgData name="alisdair macdonald" userId="jB0IcuHBEINeFKE+BJ6T51hglHMTetGBacC/PLHzd+c=" providerId="None" clId="Web-{E423E12F-14AA-463B-8100-ED3C9ED1C627}" dt="2022-06-23T16:12:45.871" v="55" actId="20577"/>
        <pc:sldMkLst>
          <pc:docMk/>
          <pc:sldMk cId="4086554056" sldId="292"/>
        </pc:sldMkLst>
        <pc:spChg chg="mod">
          <ac:chgData name="alisdair macdonald" userId="jB0IcuHBEINeFKE+BJ6T51hglHMTetGBacC/PLHzd+c=" providerId="None" clId="Web-{E423E12F-14AA-463B-8100-ED3C9ED1C627}" dt="2022-06-23T16:12:45.871" v="55" actId="20577"/>
          <ac:spMkLst>
            <pc:docMk/>
            <pc:sldMk cId="4086554056" sldId="292"/>
            <ac:spMk id="10" creationId="{B05CF427-C62D-7022-95B8-6A255F135AB2}"/>
          </ac:spMkLst>
        </pc:spChg>
      </pc:sldChg>
      <pc:sldChg chg="addSp delSp modSp">
        <pc:chgData name="alisdair macdonald" userId="jB0IcuHBEINeFKE+BJ6T51hglHMTetGBacC/PLHzd+c=" providerId="None" clId="Web-{E423E12F-14AA-463B-8100-ED3C9ED1C627}" dt="2022-06-23T16:38:55.860" v="498" actId="1076"/>
        <pc:sldMkLst>
          <pc:docMk/>
          <pc:sldMk cId="4250994615" sldId="293"/>
        </pc:sldMkLst>
        <pc:spChg chg="add mod">
          <ac:chgData name="alisdair macdonald" userId="jB0IcuHBEINeFKE+BJ6T51hglHMTetGBacC/PLHzd+c=" providerId="None" clId="Web-{E423E12F-14AA-463B-8100-ED3C9ED1C627}" dt="2022-06-23T16:15:36.410" v="73" actId="14100"/>
          <ac:spMkLst>
            <pc:docMk/>
            <pc:sldMk cId="4250994615" sldId="293"/>
            <ac:spMk id="4" creationId="{35441ADC-D735-19A6-3B04-19BA469546BD}"/>
          </ac:spMkLst>
        </pc:spChg>
        <pc:spChg chg="add mod">
          <ac:chgData name="alisdair macdonald" userId="jB0IcuHBEINeFKE+BJ6T51hglHMTetGBacC/PLHzd+c=" providerId="None" clId="Web-{E423E12F-14AA-463B-8100-ED3C9ED1C627}" dt="2022-06-23T16:38:45.297" v="494" actId="1076"/>
          <ac:spMkLst>
            <pc:docMk/>
            <pc:sldMk cId="4250994615" sldId="293"/>
            <ac:spMk id="7" creationId="{5122E592-DB54-8E12-88DE-CB2C318AFE91}"/>
          </ac:spMkLst>
        </pc:spChg>
        <pc:spChg chg="add mod">
          <ac:chgData name="alisdair macdonald" userId="jB0IcuHBEINeFKE+BJ6T51hglHMTetGBacC/PLHzd+c=" providerId="None" clId="Web-{E423E12F-14AA-463B-8100-ED3C9ED1C627}" dt="2022-06-23T16:27:03.486" v="368" actId="1076"/>
          <ac:spMkLst>
            <pc:docMk/>
            <pc:sldMk cId="4250994615" sldId="293"/>
            <ac:spMk id="9" creationId="{0D842265-FB3C-9B34-4920-A00938E589C2}"/>
          </ac:spMkLst>
        </pc:spChg>
        <pc:spChg chg="del">
          <ac:chgData name="alisdair macdonald" userId="jB0IcuHBEINeFKE+BJ6T51hglHMTetGBacC/PLHzd+c=" providerId="None" clId="Web-{E423E12F-14AA-463B-8100-ED3C9ED1C627}" dt="2022-06-23T16:13:38.858" v="64"/>
          <ac:spMkLst>
            <pc:docMk/>
            <pc:sldMk cId="4250994615" sldId="293"/>
            <ac:spMk id="10" creationId="{B05CF427-C62D-7022-95B8-6A255F135AB2}"/>
          </ac:spMkLst>
        </pc:spChg>
        <pc:spChg chg="add mod">
          <ac:chgData name="alisdair macdonald" userId="jB0IcuHBEINeFKE+BJ6T51hglHMTetGBacC/PLHzd+c=" providerId="None" clId="Web-{E423E12F-14AA-463B-8100-ED3C9ED1C627}" dt="2022-06-23T16:31:10.684" v="447" actId="1076"/>
          <ac:spMkLst>
            <pc:docMk/>
            <pc:sldMk cId="4250994615" sldId="293"/>
            <ac:spMk id="12" creationId="{B3B06064-0279-66B0-FB86-C2E1C212C255}"/>
          </ac:spMkLst>
        </pc:spChg>
        <pc:spChg chg="add mod">
          <ac:chgData name="alisdair macdonald" userId="jB0IcuHBEINeFKE+BJ6T51hglHMTetGBacC/PLHzd+c=" providerId="None" clId="Web-{E423E12F-14AA-463B-8100-ED3C9ED1C627}" dt="2022-06-23T16:31:06.934" v="446" actId="1076"/>
          <ac:spMkLst>
            <pc:docMk/>
            <pc:sldMk cId="4250994615" sldId="293"/>
            <ac:spMk id="13" creationId="{B7E21728-65FB-A043-A3CB-EACCDE41B7DE}"/>
          </ac:spMkLst>
        </pc:spChg>
        <pc:spChg chg="add mod">
          <ac:chgData name="alisdair macdonald" userId="jB0IcuHBEINeFKE+BJ6T51hglHMTetGBacC/PLHzd+c=" providerId="None" clId="Web-{E423E12F-14AA-463B-8100-ED3C9ED1C627}" dt="2022-06-23T16:38:32.078" v="491" actId="1076"/>
          <ac:spMkLst>
            <pc:docMk/>
            <pc:sldMk cId="4250994615" sldId="293"/>
            <ac:spMk id="15" creationId="{DC8CCF4B-CFF8-725B-BAF9-66BC87FB86F4}"/>
          </ac:spMkLst>
        </pc:spChg>
        <pc:spChg chg="add mod">
          <ac:chgData name="alisdair macdonald" userId="jB0IcuHBEINeFKE+BJ6T51hglHMTetGBacC/PLHzd+c=" providerId="None" clId="Web-{E423E12F-14AA-463B-8100-ED3C9ED1C627}" dt="2022-06-23T16:38:13.233" v="485" actId="1076"/>
          <ac:spMkLst>
            <pc:docMk/>
            <pc:sldMk cId="4250994615" sldId="293"/>
            <ac:spMk id="17" creationId="{46FFA8A3-A74A-5696-01A7-1894F64FC91E}"/>
          </ac:spMkLst>
        </pc:spChg>
        <pc:spChg chg="add mod">
          <ac:chgData name="alisdair macdonald" userId="jB0IcuHBEINeFKE+BJ6T51hglHMTetGBacC/PLHzd+c=" providerId="None" clId="Web-{E423E12F-14AA-463B-8100-ED3C9ED1C627}" dt="2022-06-23T16:38:50.094" v="496" actId="1076"/>
          <ac:spMkLst>
            <pc:docMk/>
            <pc:sldMk cId="4250994615" sldId="293"/>
            <ac:spMk id="18" creationId="{0FF60906-B61E-2ABE-F8FD-FA4CEAC84BD8}"/>
          </ac:spMkLst>
        </pc:spChg>
        <pc:spChg chg="add mod">
          <ac:chgData name="alisdair macdonald" userId="jB0IcuHBEINeFKE+BJ6T51hglHMTetGBacC/PLHzd+c=" providerId="None" clId="Web-{E423E12F-14AA-463B-8100-ED3C9ED1C627}" dt="2022-06-23T16:38:30.140" v="490" actId="1076"/>
          <ac:spMkLst>
            <pc:docMk/>
            <pc:sldMk cId="4250994615" sldId="293"/>
            <ac:spMk id="19" creationId="{91FB0E3D-39A7-3BE2-C6D1-46AFEC51C5F3}"/>
          </ac:spMkLst>
        </pc:spChg>
        <pc:spChg chg="add mod">
          <ac:chgData name="alisdair macdonald" userId="jB0IcuHBEINeFKE+BJ6T51hglHMTetGBacC/PLHzd+c=" providerId="None" clId="Web-{E423E12F-14AA-463B-8100-ED3C9ED1C627}" dt="2022-06-23T16:30:14.244" v="428" actId="1076"/>
          <ac:spMkLst>
            <pc:docMk/>
            <pc:sldMk cId="4250994615" sldId="293"/>
            <ac:spMk id="20" creationId="{DA770A71-C306-E037-3C1C-D49A55341860}"/>
          </ac:spMkLst>
        </pc:spChg>
        <pc:spChg chg="add mod">
          <ac:chgData name="alisdair macdonald" userId="jB0IcuHBEINeFKE+BJ6T51hglHMTetGBacC/PLHzd+c=" providerId="None" clId="Web-{E423E12F-14AA-463B-8100-ED3C9ED1C627}" dt="2022-06-23T16:37:14.449" v="466" actId="1076"/>
          <ac:spMkLst>
            <pc:docMk/>
            <pc:sldMk cId="4250994615" sldId="293"/>
            <ac:spMk id="21" creationId="{9BE8936D-61A9-91A7-CB8A-F88395438CFE}"/>
          </ac:spMkLst>
        </pc:spChg>
        <pc:spChg chg="add mod">
          <ac:chgData name="alisdair macdonald" userId="jB0IcuHBEINeFKE+BJ6T51hglHMTetGBacC/PLHzd+c=" providerId="None" clId="Web-{E423E12F-14AA-463B-8100-ED3C9ED1C627}" dt="2022-06-23T16:38:16.452" v="486" actId="1076"/>
          <ac:spMkLst>
            <pc:docMk/>
            <pc:sldMk cId="4250994615" sldId="293"/>
            <ac:spMk id="22" creationId="{B8273389-8BA6-1C23-981B-10095BF01DF3}"/>
          </ac:spMkLst>
        </pc:spChg>
        <pc:spChg chg="add mod">
          <ac:chgData name="alisdair macdonald" userId="jB0IcuHBEINeFKE+BJ6T51hglHMTetGBacC/PLHzd+c=" providerId="None" clId="Web-{E423E12F-14AA-463B-8100-ED3C9ED1C627}" dt="2022-06-23T16:38:10.671" v="484" actId="1076"/>
          <ac:spMkLst>
            <pc:docMk/>
            <pc:sldMk cId="4250994615" sldId="293"/>
            <ac:spMk id="23" creationId="{79B00FF5-CA22-0066-7CC7-F49473CEF092}"/>
          </ac:spMkLst>
        </pc:spChg>
        <pc:spChg chg="add mod">
          <ac:chgData name="alisdair macdonald" userId="jB0IcuHBEINeFKE+BJ6T51hglHMTetGBacC/PLHzd+c=" providerId="None" clId="Web-{E423E12F-14AA-463B-8100-ED3C9ED1C627}" dt="2022-06-23T16:30:20.588" v="430" actId="1076"/>
          <ac:spMkLst>
            <pc:docMk/>
            <pc:sldMk cId="4250994615" sldId="293"/>
            <ac:spMk id="24" creationId="{AAB9AF90-3F70-A22B-4B35-D61C7160EE35}"/>
          </ac:spMkLst>
        </pc:spChg>
        <pc:spChg chg="add mod">
          <ac:chgData name="alisdair macdonald" userId="jB0IcuHBEINeFKE+BJ6T51hglHMTetGBacC/PLHzd+c=" providerId="None" clId="Web-{E423E12F-14AA-463B-8100-ED3C9ED1C627}" dt="2022-06-23T16:37:49.154" v="477" actId="1076"/>
          <ac:spMkLst>
            <pc:docMk/>
            <pc:sldMk cId="4250994615" sldId="293"/>
            <ac:spMk id="25" creationId="{70FFB8DF-8113-56A3-D8E5-07B67577EB2E}"/>
          </ac:spMkLst>
        </pc:spChg>
        <pc:spChg chg="add mod">
          <ac:chgData name="alisdair macdonald" userId="jB0IcuHBEINeFKE+BJ6T51hglHMTetGBacC/PLHzd+c=" providerId="None" clId="Web-{E423E12F-14AA-463B-8100-ED3C9ED1C627}" dt="2022-06-23T16:29:01.928" v="404" actId="1076"/>
          <ac:spMkLst>
            <pc:docMk/>
            <pc:sldMk cId="4250994615" sldId="293"/>
            <ac:spMk id="26" creationId="{969B40E5-7B32-14A8-AF13-7B24B6D6FD39}"/>
          </ac:spMkLst>
        </pc:spChg>
        <pc:spChg chg="add mod">
          <ac:chgData name="alisdair macdonald" userId="jB0IcuHBEINeFKE+BJ6T51hglHMTetGBacC/PLHzd+c=" providerId="None" clId="Web-{E423E12F-14AA-463B-8100-ED3C9ED1C627}" dt="2022-06-23T16:38:52.297" v="497" actId="1076"/>
          <ac:spMkLst>
            <pc:docMk/>
            <pc:sldMk cId="4250994615" sldId="293"/>
            <ac:spMk id="27" creationId="{468D1B6C-8262-3CC1-1081-69507F1E6E67}"/>
          </ac:spMkLst>
        </pc:spChg>
        <pc:spChg chg="add mod">
          <ac:chgData name="alisdair macdonald" userId="jB0IcuHBEINeFKE+BJ6T51hglHMTetGBacC/PLHzd+c=" providerId="None" clId="Web-{E423E12F-14AA-463B-8100-ED3C9ED1C627}" dt="2022-06-23T16:37:41.826" v="474" actId="1076"/>
          <ac:spMkLst>
            <pc:docMk/>
            <pc:sldMk cId="4250994615" sldId="293"/>
            <ac:spMk id="28" creationId="{08C88E43-8C48-3EF4-0963-409C8BA312A8}"/>
          </ac:spMkLst>
        </pc:spChg>
        <pc:spChg chg="add mod">
          <ac:chgData name="alisdair macdonald" userId="jB0IcuHBEINeFKE+BJ6T51hglHMTetGBacC/PLHzd+c=" providerId="None" clId="Web-{E423E12F-14AA-463B-8100-ED3C9ED1C627}" dt="2022-06-23T16:37:29.622" v="470" actId="1076"/>
          <ac:spMkLst>
            <pc:docMk/>
            <pc:sldMk cId="4250994615" sldId="293"/>
            <ac:spMk id="29" creationId="{10C49230-C712-B9A8-74F4-F5585B558510}"/>
          </ac:spMkLst>
        </pc:spChg>
        <pc:spChg chg="add mod">
          <ac:chgData name="alisdair macdonald" userId="jB0IcuHBEINeFKE+BJ6T51hglHMTetGBacC/PLHzd+c=" providerId="None" clId="Web-{E423E12F-14AA-463B-8100-ED3C9ED1C627}" dt="2022-06-23T16:38:40.547" v="493" actId="1076"/>
          <ac:spMkLst>
            <pc:docMk/>
            <pc:sldMk cId="4250994615" sldId="293"/>
            <ac:spMk id="30" creationId="{9F27D320-1DF6-1D3E-905B-7CDD4980BC64}"/>
          </ac:spMkLst>
        </pc:spChg>
        <pc:spChg chg="add mod">
          <ac:chgData name="alisdair macdonald" userId="jB0IcuHBEINeFKE+BJ6T51hglHMTetGBacC/PLHzd+c=" providerId="None" clId="Web-{E423E12F-14AA-463B-8100-ED3C9ED1C627}" dt="2022-06-23T16:38:36.609" v="492" actId="1076"/>
          <ac:spMkLst>
            <pc:docMk/>
            <pc:sldMk cId="4250994615" sldId="293"/>
            <ac:spMk id="31" creationId="{CA979C98-4ADB-7B92-FCC0-39A59D64456A}"/>
          </ac:spMkLst>
        </pc:spChg>
        <pc:spChg chg="add mod">
          <ac:chgData name="alisdair macdonald" userId="jB0IcuHBEINeFKE+BJ6T51hglHMTetGBacC/PLHzd+c=" providerId="None" clId="Web-{E423E12F-14AA-463B-8100-ED3C9ED1C627}" dt="2022-06-23T16:37:27.762" v="469" actId="1076"/>
          <ac:spMkLst>
            <pc:docMk/>
            <pc:sldMk cId="4250994615" sldId="293"/>
            <ac:spMk id="32" creationId="{043CDD6D-727C-E427-7544-E26E42D19503}"/>
          </ac:spMkLst>
        </pc:spChg>
        <pc:spChg chg="add mod">
          <ac:chgData name="alisdair macdonald" userId="jB0IcuHBEINeFKE+BJ6T51hglHMTetGBacC/PLHzd+c=" providerId="None" clId="Web-{E423E12F-14AA-463B-8100-ED3C9ED1C627}" dt="2022-06-23T16:36:33.354" v="453" actId="1076"/>
          <ac:spMkLst>
            <pc:docMk/>
            <pc:sldMk cId="4250994615" sldId="293"/>
            <ac:spMk id="33" creationId="{6AFF4B92-DE78-E7D9-29AE-892F912B65EC}"/>
          </ac:spMkLst>
        </pc:spChg>
        <pc:spChg chg="add mod">
          <ac:chgData name="alisdair macdonald" userId="jB0IcuHBEINeFKE+BJ6T51hglHMTetGBacC/PLHzd+c=" providerId="None" clId="Web-{E423E12F-14AA-463B-8100-ED3C9ED1C627}" dt="2022-06-23T16:38:55.860" v="498" actId="1076"/>
          <ac:spMkLst>
            <pc:docMk/>
            <pc:sldMk cId="4250994615" sldId="293"/>
            <ac:spMk id="34" creationId="{1C99E1D7-D74D-E216-5D01-3385A333FB8D}"/>
          </ac:spMkLst>
        </pc:spChg>
        <pc:spChg chg="add mod">
          <ac:chgData name="alisdair macdonald" userId="jB0IcuHBEINeFKE+BJ6T51hglHMTetGBacC/PLHzd+c=" providerId="None" clId="Web-{E423E12F-14AA-463B-8100-ED3C9ED1C627}" dt="2022-06-23T16:30:02.400" v="424" actId="1076"/>
          <ac:spMkLst>
            <pc:docMk/>
            <pc:sldMk cId="4250994615" sldId="293"/>
            <ac:spMk id="35" creationId="{F39EDEF5-2624-6744-5284-5DB24C2E8B4E}"/>
          </ac:spMkLst>
        </pc:spChg>
        <pc:spChg chg="add mod">
          <ac:chgData name="alisdair macdonald" userId="jB0IcuHBEINeFKE+BJ6T51hglHMTetGBacC/PLHzd+c=" providerId="None" clId="Web-{E423E12F-14AA-463B-8100-ED3C9ED1C627}" dt="2022-06-23T16:38:47.985" v="495" actId="1076"/>
          <ac:spMkLst>
            <pc:docMk/>
            <pc:sldMk cId="4250994615" sldId="293"/>
            <ac:spMk id="36" creationId="{D75252FE-4755-694B-0BB6-DAB1F87E6CBA}"/>
          </ac:spMkLst>
        </pc:spChg>
        <pc:spChg chg="add mod">
          <ac:chgData name="alisdair macdonald" userId="jB0IcuHBEINeFKE+BJ6T51hglHMTetGBacC/PLHzd+c=" providerId="None" clId="Web-{E423E12F-14AA-463B-8100-ED3C9ED1C627}" dt="2022-06-23T16:37:12.043" v="465" actId="1076"/>
          <ac:spMkLst>
            <pc:docMk/>
            <pc:sldMk cId="4250994615" sldId="293"/>
            <ac:spMk id="37" creationId="{E6B97851-EE53-1DED-4AD4-51DCF80ACAD3}"/>
          </ac:spMkLst>
        </pc:spChg>
        <pc:spChg chg="add mod">
          <ac:chgData name="alisdair macdonald" userId="jB0IcuHBEINeFKE+BJ6T51hglHMTetGBacC/PLHzd+c=" providerId="None" clId="Web-{E423E12F-14AA-463B-8100-ED3C9ED1C627}" dt="2022-06-23T16:38:23.546" v="488" actId="1076"/>
          <ac:spMkLst>
            <pc:docMk/>
            <pc:sldMk cId="4250994615" sldId="293"/>
            <ac:spMk id="38" creationId="{34AE1AF6-AE8C-27BF-EEA2-9EE69C19422A}"/>
          </ac:spMkLst>
        </pc:spChg>
        <pc:spChg chg="add mod">
          <ac:chgData name="alisdair macdonald" userId="jB0IcuHBEINeFKE+BJ6T51hglHMTetGBacC/PLHzd+c=" providerId="None" clId="Web-{E423E12F-14AA-463B-8100-ED3C9ED1C627}" dt="2022-06-23T16:37:39.544" v="473" actId="1076"/>
          <ac:spMkLst>
            <pc:docMk/>
            <pc:sldMk cId="4250994615" sldId="293"/>
            <ac:spMk id="39" creationId="{73C173A0-0A61-C66A-7DAA-0AEB47193D2E}"/>
          </ac:spMkLst>
        </pc:spChg>
        <pc:spChg chg="add mod">
          <ac:chgData name="alisdair macdonald" userId="jB0IcuHBEINeFKE+BJ6T51hglHMTetGBacC/PLHzd+c=" providerId="None" clId="Web-{E423E12F-14AA-463B-8100-ED3C9ED1C627}" dt="2022-06-23T16:36:38.182" v="455" actId="1076"/>
          <ac:spMkLst>
            <pc:docMk/>
            <pc:sldMk cId="4250994615" sldId="293"/>
            <ac:spMk id="40" creationId="{42B91C7E-96D0-2D25-C638-41346930F056}"/>
          </ac:spMkLst>
        </pc:spChg>
        <pc:spChg chg="add del mod">
          <ac:chgData name="alisdair macdonald" userId="jB0IcuHBEINeFKE+BJ6T51hglHMTetGBacC/PLHzd+c=" providerId="None" clId="Web-{E423E12F-14AA-463B-8100-ED3C9ED1C627}" dt="2022-06-23T16:23:26.539" v="298"/>
          <ac:spMkLst>
            <pc:docMk/>
            <pc:sldMk cId="4250994615" sldId="293"/>
            <ac:spMk id="41" creationId="{21418FA7-A229-CF75-A282-0AF7911D3A33}"/>
          </ac:spMkLst>
        </pc:spChg>
        <pc:grpChg chg="del">
          <ac:chgData name="alisdair macdonald" userId="jB0IcuHBEINeFKE+BJ6T51hglHMTetGBacC/PLHzd+c=" providerId="None" clId="Web-{E423E12F-14AA-463B-8100-ED3C9ED1C627}" dt="2022-06-23T16:13:38.858" v="63"/>
          <ac:grpSpMkLst>
            <pc:docMk/>
            <pc:sldMk cId="4250994615" sldId="293"/>
            <ac:grpSpMk id="16" creationId="{9F015B70-57B8-A9F6-090E-AE9268BDAB70}"/>
          </ac:grpSpMkLst>
        </pc:grpChg>
      </pc:sldChg>
      <pc:sldChg chg="modSp add replId">
        <pc:chgData name="alisdair macdonald" userId="jB0IcuHBEINeFKE+BJ6T51hglHMTetGBacC/PLHzd+c=" providerId="None" clId="Web-{E423E12F-14AA-463B-8100-ED3C9ED1C627}" dt="2022-06-23T16:13:14.997" v="62" actId="20577"/>
        <pc:sldMkLst>
          <pc:docMk/>
          <pc:sldMk cId="2635828853" sldId="294"/>
        </pc:sldMkLst>
        <pc:spChg chg="mod">
          <ac:chgData name="alisdair macdonald" userId="jB0IcuHBEINeFKE+BJ6T51hglHMTetGBacC/PLHzd+c=" providerId="None" clId="Web-{E423E12F-14AA-463B-8100-ED3C9ED1C627}" dt="2022-06-23T16:13:14.997" v="62" actId="20577"/>
          <ac:spMkLst>
            <pc:docMk/>
            <pc:sldMk cId="2635828853" sldId="294"/>
            <ac:spMk id="10" creationId="{B05CF427-C62D-7022-95B8-6A255F135AB2}"/>
          </ac:spMkLst>
        </pc:spChg>
      </pc:sldChg>
      <pc:sldChg chg="modSp add ord replId">
        <pc:chgData name="alisdair macdonald" userId="jB0IcuHBEINeFKE+BJ6T51hglHMTetGBacC/PLHzd+c=" providerId="None" clId="Web-{E423E12F-14AA-463B-8100-ED3C9ED1C627}" dt="2022-06-23T16:39:47.472" v="502" actId="20577"/>
        <pc:sldMkLst>
          <pc:docMk/>
          <pc:sldMk cId="3506784620" sldId="295"/>
        </pc:sldMkLst>
        <pc:spChg chg="mod">
          <ac:chgData name="alisdair macdonald" userId="jB0IcuHBEINeFKE+BJ6T51hglHMTetGBacC/PLHzd+c=" providerId="None" clId="Web-{E423E12F-14AA-463B-8100-ED3C9ED1C627}" dt="2022-06-23T16:39:47.472" v="502" actId="20577"/>
          <ac:spMkLst>
            <pc:docMk/>
            <pc:sldMk cId="3506784620" sldId="295"/>
            <ac:spMk id="10" creationId="{B05CF427-C62D-7022-95B8-6A255F135AB2}"/>
          </ac:spMkLst>
        </pc:spChg>
      </pc:sldChg>
      <pc:sldChg chg="addSp delSp modSp add replId">
        <pc:chgData name="alisdair macdonald" userId="jB0IcuHBEINeFKE+BJ6T51hglHMTetGBacC/PLHzd+c=" providerId="None" clId="Web-{E423E12F-14AA-463B-8100-ED3C9ED1C627}" dt="2022-06-23T16:48:12.962" v="532" actId="1076"/>
        <pc:sldMkLst>
          <pc:docMk/>
          <pc:sldMk cId="1916020894" sldId="296"/>
        </pc:sldMkLst>
        <pc:spChg chg="del">
          <ac:chgData name="alisdair macdonald" userId="jB0IcuHBEINeFKE+BJ6T51hglHMTetGBacC/PLHzd+c=" providerId="None" clId="Web-{E423E12F-14AA-463B-8100-ED3C9ED1C627}" dt="2022-06-23T16:39:52.487" v="504"/>
          <ac:spMkLst>
            <pc:docMk/>
            <pc:sldMk cId="1916020894" sldId="296"/>
            <ac:spMk id="10" creationId="{B05CF427-C62D-7022-95B8-6A255F135AB2}"/>
          </ac:spMkLst>
        </pc:spChg>
        <pc:picChg chg="add mod">
          <ac:chgData name="alisdair macdonald" userId="jB0IcuHBEINeFKE+BJ6T51hglHMTetGBacC/PLHzd+c=" providerId="None" clId="Web-{E423E12F-14AA-463B-8100-ED3C9ED1C627}" dt="2022-06-23T16:48:12.884" v="527" actId="1076"/>
          <ac:picMkLst>
            <pc:docMk/>
            <pc:sldMk cId="1916020894" sldId="296"/>
            <ac:picMk id="2" creationId="{093323DC-A896-5B49-9C49-E3690DEF80AE}"/>
          </ac:picMkLst>
        </pc:picChg>
        <pc:picChg chg="add mod">
          <ac:chgData name="alisdair macdonald" userId="jB0IcuHBEINeFKE+BJ6T51hglHMTetGBacC/PLHzd+c=" providerId="None" clId="Web-{E423E12F-14AA-463B-8100-ED3C9ED1C627}" dt="2022-06-23T16:48:12.899" v="528" actId="1076"/>
          <ac:picMkLst>
            <pc:docMk/>
            <pc:sldMk cId="1916020894" sldId="296"/>
            <ac:picMk id="3" creationId="{7425FF2A-0EC3-5862-3D10-D09FCA4CE4F4}"/>
          </ac:picMkLst>
        </pc:picChg>
        <pc:picChg chg="add mod">
          <ac:chgData name="alisdair macdonald" userId="jB0IcuHBEINeFKE+BJ6T51hglHMTetGBacC/PLHzd+c=" providerId="None" clId="Web-{E423E12F-14AA-463B-8100-ED3C9ED1C627}" dt="2022-06-23T16:48:12.915" v="529" actId="1076"/>
          <ac:picMkLst>
            <pc:docMk/>
            <pc:sldMk cId="1916020894" sldId="296"/>
            <ac:picMk id="4" creationId="{DE6C4326-433A-FF19-FBB0-FAE8F5F01845}"/>
          </ac:picMkLst>
        </pc:picChg>
        <pc:picChg chg="add mod">
          <ac:chgData name="alisdair macdonald" userId="jB0IcuHBEINeFKE+BJ6T51hglHMTetGBacC/PLHzd+c=" providerId="None" clId="Web-{E423E12F-14AA-463B-8100-ED3C9ED1C627}" dt="2022-06-23T16:48:12.931" v="530" actId="1076"/>
          <ac:picMkLst>
            <pc:docMk/>
            <pc:sldMk cId="1916020894" sldId="296"/>
            <ac:picMk id="5" creationId="{B20450EC-D1B9-31EE-FE6A-298B8BBC6886}"/>
          </ac:picMkLst>
        </pc:picChg>
        <pc:picChg chg="add mod">
          <ac:chgData name="alisdair macdonald" userId="jB0IcuHBEINeFKE+BJ6T51hglHMTetGBacC/PLHzd+c=" providerId="None" clId="Web-{E423E12F-14AA-463B-8100-ED3C9ED1C627}" dt="2022-06-23T16:48:12.946" v="531" actId="1076"/>
          <ac:picMkLst>
            <pc:docMk/>
            <pc:sldMk cId="1916020894" sldId="296"/>
            <ac:picMk id="6" creationId="{63E76BB8-E647-3E1A-224D-6299B5BB5A2C}"/>
          </ac:picMkLst>
        </pc:picChg>
        <pc:picChg chg="add mod">
          <ac:chgData name="alisdair macdonald" userId="jB0IcuHBEINeFKE+BJ6T51hglHMTetGBacC/PLHzd+c=" providerId="None" clId="Web-{E423E12F-14AA-463B-8100-ED3C9ED1C627}" dt="2022-06-23T16:48:12.962" v="532" actId="1076"/>
          <ac:picMkLst>
            <pc:docMk/>
            <pc:sldMk cId="1916020894" sldId="296"/>
            <ac:picMk id="7" creationId="{45003B43-712C-799D-235A-8912AAB4D6F5}"/>
          </ac:picMkLst>
        </pc:picChg>
      </pc:sldChg>
    </pc:docChg>
  </pc:docChgLst>
  <pc:docChgLst>
    <pc:chgData name="alisdair macdonald" clId="Web-{0023684B-FA6F-4299-AFB1-20FA8D4E9FC2}"/>
    <pc:docChg chg="addSld delSld modSld sldOrd">
      <pc:chgData name="alisdair macdonald" userId="" providerId="" clId="Web-{0023684B-FA6F-4299-AFB1-20FA8D4E9FC2}" dt="2022-06-28T15:06:42.337" v="151"/>
      <pc:docMkLst>
        <pc:docMk/>
      </pc:docMkLst>
      <pc:sldChg chg="del">
        <pc:chgData name="alisdair macdonald" userId="" providerId="" clId="Web-{0023684B-FA6F-4299-AFB1-20FA8D4E9FC2}" dt="2022-06-28T14:20:27.373" v="14"/>
        <pc:sldMkLst>
          <pc:docMk/>
          <pc:sldMk cId="2250620968" sldId="268"/>
        </pc:sldMkLst>
      </pc:sldChg>
      <pc:sldChg chg="addSp modSp">
        <pc:chgData name="alisdair macdonald" userId="" providerId="" clId="Web-{0023684B-FA6F-4299-AFB1-20FA8D4E9FC2}" dt="2022-06-28T14:20:01.341" v="13"/>
        <pc:sldMkLst>
          <pc:docMk/>
          <pc:sldMk cId="3826034523" sldId="269"/>
        </pc:sldMkLst>
        <pc:spChg chg="ord">
          <ac:chgData name="alisdair macdonald" userId="" providerId="" clId="Web-{0023684B-FA6F-4299-AFB1-20FA8D4E9FC2}" dt="2022-06-28T14:20:01.341" v="13"/>
          <ac:spMkLst>
            <pc:docMk/>
            <pc:sldMk cId="3826034523" sldId="269"/>
            <ac:spMk id="2" creationId="{D5A654C5-059E-05AB-2805-77A07A9D4665}"/>
          </ac:spMkLst>
        </pc:spChg>
        <pc:picChg chg="add mod">
          <ac:chgData name="alisdair macdonald" userId="" providerId="" clId="Web-{0023684B-FA6F-4299-AFB1-20FA8D4E9FC2}" dt="2022-06-28T14:19:42.544" v="11" actId="1076"/>
          <ac:picMkLst>
            <pc:docMk/>
            <pc:sldMk cId="3826034523" sldId="269"/>
            <ac:picMk id="3" creationId="{7454EF7A-1212-95E5-6E19-7333F392C5C2}"/>
          </ac:picMkLst>
        </pc:picChg>
        <pc:picChg chg="add mod">
          <ac:chgData name="alisdair macdonald" userId="" providerId="" clId="Web-{0023684B-FA6F-4299-AFB1-20FA8D4E9FC2}" dt="2022-06-28T14:19:52.466" v="12" actId="1076"/>
          <ac:picMkLst>
            <pc:docMk/>
            <pc:sldMk cId="3826034523" sldId="269"/>
            <ac:picMk id="5" creationId="{94E18861-07D9-CB03-DE8F-2196C180FCC3}"/>
          </ac:picMkLst>
        </pc:picChg>
      </pc:sldChg>
      <pc:sldChg chg="addSp delSp modSp add replId">
        <pc:chgData name="alisdair macdonald" userId="" providerId="" clId="Web-{0023684B-FA6F-4299-AFB1-20FA8D4E9FC2}" dt="2022-06-28T14:23:36.334" v="49" actId="20577"/>
        <pc:sldMkLst>
          <pc:docMk/>
          <pc:sldMk cId="95868576" sldId="270"/>
        </pc:sldMkLst>
        <pc:spChg chg="mod">
          <ac:chgData name="alisdair macdonald" userId="" providerId="" clId="Web-{0023684B-FA6F-4299-AFB1-20FA8D4E9FC2}" dt="2022-06-28T14:23:36.334" v="49" actId="20577"/>
          <ac:spMkLst>
            <pc:docMk/>
            <pc:sldMk cId="95868576" sldId="270"/>
            <ac:spMk id="2" creationId="{D5A654C5-059E-05AB-2805-77A07A9D4665}"/>
          </ac:spMkLst>
        </pc:spChg>
        <pc:spChg chg="add mod">
          <ac:chgData name="alisdair macdonald" userId="" providerId="" clId="Web-{0023684B-FA6F-4299-AFB1-20FA8D4E9FC2}" dt="2022-06-28T14:22:44.004" v="42" actId="1076"/>
          <ac:spMkLst>
            <pc:docMk/>
            <pc:sldMk cId="95868576" sldId="270"/>
            <ac:spMk id="7" creationId="{994374A7-8702-6941-AF40-405A314C5ACC}"/>
          </ac:spMkLst>
        </pc:spChg>
        <pc:picChg chg="del">
          <ac:chgData name="alisdair macdonald" userId="" providerId="" clId="Web-{0023684B-FA6F-4299-AFB1-20FA8D4E9FC2}" dt="2022-06-28T14:21:10.656" v="26"/>
          <ac:picMkLst>
            <pc:docMk/>
            <pc:sldMk cId="95868576" sldId="270"/>
            <ac:picMk id="3" creationId="{7454EF7A-1212-95E5-6E19-7333F392C5C2}"/>
          </ac:picMkLst>
        </pc:picChg>
        <pc:picChg chg="del">
          <ac:chgData name="alisdair macdonald" userId="" providerId="" clId="Web-{0023684B-FA6F-4299-AFB1-20FA8D4E9FC2}" dt="2022-06-28T14:21:09.984" v="25"/>
          <ac:picMkLst>
            <pc:docMk/>
            <pc:sldMk cId="95868576" sldId="270"/>
            <ac:picMk id="5" creationId="{94E18861-07D9-CB03-DE8F-2196C180FCC3}"/>
          </ac:picMkLst>
        </pc:picChg>
        <pc:picChg chg="add mod">
          <ac:chgData name="alisdair macdonald" userId="" providerId="" clId="Web-{0023684B-FA6F-4299-AFB1-20FA8D4E9FC2}" dt="2022-06-28T14:22:50.441" v="43" actId="1076"/>
          <ac:picMkLst>
            <pc:docMk/>
            <pc:sldMk cId="95868576" sldId="270"/>
            <ac:picMk id="6" creationId="{8935B2F2-C09E-2747-C358-8432BE994A1B}"/>
          </ac:picMkLst>
        </pc:picChg>
      </pc:sldChg>
      <pc:sldChg chg="addSp modSp add replId">
        <pc:chgData name="alisdair macdonald" userId="" providerId="" clId="Web-{0023684B-FA6F-4299-AFB1-20FA8D4E9FC2}" dt="2022-06-28T14:39:38.463" v="101" actId="20577"/>
        <pc:sldMkLst>
          <pc:docMk/>
          <pc:sldMk cId="1486370083" sldId="271"/>
        </pc:sldMkLst>
        <pc:spChg chg="mod">
          <ac:chgData name="alisdair macdonald" userId="" providerId="" clId="Web-{0023684B-FA6F-4299-AFB1-20FA8D4E9FC2}" dt="2022-06-28T14:23:31.724" v="48" actId="20577"/>
          <ac:spMkLst>
            <pc:docMk/>
            <pc:sldMk cId="1486370083" sldId="271"/>
            <ac:spMk id="2" creationId="{D5A654C5-059E-05AB-2805-77A07A9D4665}"/>
          </ac:spMkLst>
        </pc:spChg>
        <pc:spChg chg="add mod">
          <ac:chgData name="alisdair macdonald" userId="" providerId="" clId="Web-{0023684B-FA6F-4299-AFB1-20FA8D4E9FC2}" dt="2022-06-28T14:39:38.463" v="101" actId="20577"/>
          <ac:spMkLst>
            <pc:docMk/>
            <pc:sldMk cId="1486370083" sldId="271"/>
            <ac:spMk id="3" creationId="{D8185BDB-4958-5B08-19B7-AE66111B7273}"/>
          </ac:spMkLst>
        </pc:spChg>
        <pc:spChg chg="mod">
          <ac:chgData name="alisdair macdonald" userId="" providerId="" clId="Web-{0023684B-FA6F-4299-AFB1-20FA8D4E9FC2}" dt="2022-06-28T14:24:14.694" v="53" actId="20577"/>
          <ac:spMkLst>
            <pc:docMk/>
            <pc:sldMk cId="1486370083" sldId="271"/>
            <ac:spMk id="7" creationId="{994374A7-8702-6941-AF40-405A314C5ACC}"/>
          </ac:spMkLst>
        </pc:spChg>
      </pc:sldChg>
      <pc:sldChg chg="addSp delSp modSp add ord replId">
        <pc:chgData name="alisdair macdonald" userId="" providerId="" clId="Web-{0023684B-FA6F-4299-AFB1-20FA8D4E9FC2}" dt="2022-06-28T14:42:00.093" v="126" actId="20577"/>
        <pc:sldMkLst>
          <pc:docMk/>
          <pc:sldMk cId="101466316" sldId="272"/>
        </pc:sldMkLst>
        <pc:spChg chg="mod">
          <ac:chgData name="alisdair macdonald" userId="" providerId="" clId="Web-{0023684B-FA6F-4299-AFB1-20FA8D4E9FC2}" dt="2022-06-28T14:40:41.044" v="116" actId="14100"/>
          <ac:spMkLst>
            <pc:docMk/>
            <pc:sldMk cId="101466316" sldId="272"/>
            <ac:spMk id="2" creationId="{D5A654C5-059E-05AB-2805-77A07A9D4665}"/>
          </ac:spMkLst>
        </pc:spChg>
        <pc:spChg chg="mod">
          <ac:chgData name="alisdair macdonald" userId="" providerId="" clId="Web-{0023684B-FA6F-4299-AFB1-20FA8D4E9FC2}" dt="2022-06-28T14:42:00.093" v="126" actId="20577"/>
          <ac:spMkLst>
            <pc:docMk/>
            <pc:sldMk cId="101466316" sldId="272"/>
            <ac:spMk id="7" creationId="{994374A7-8702-6941-AF40-405A314C5ACC}"/>
          </ac:spMkLst>
        </pc:spChg>
        <pc:picChg chg="add mod ord">
          <ac:chgData name="alisdair macdonald" userId="" providerId="" clId="Web-{0023684B-FA6F-4299-AFB1-20FA8D4E9FC2}" dt="2022-06-28T14:41:38.327" v="121"/>
          <ac:picMkLst>
            <pc:docMk/>
            <pc:sldMk cId="101466316" sldId="272"/>
            <ac:picMk id="3" creationId="{BC8FA25E-FFC9-BCCE-7374-1C24DE33C07F}"/>
          </ac:picMkLst>
        </pc:picChg>
        <pc:picChg chg="del">
          <ac:chgData name="alisdair macdonald" userId="" providerId="" clId="Web-{0023684B-FA6F-4299-AFB1-20FA8D4E9FC2}" dt="2022-06-28T14:41:41.280" v="122"/>
          <ac:picMkLst>
            <pc:docMk/>
            <pc:sldMk cId="101466316" sldId="272"/>
            <ac:picMk id="6" creationId="{8935B2F2-C09E-2747-C358-8432BE994A1B}"/>
          </ac:picMkLst>
        </pc:picChg>
      </pc:sldChg>
      <pc:sldChg chg="addSp delSp modSp add replId">
        <pc:chgData name="alisdair macdonald" userId="" providerId="" clId="Web-{0023684B-FA6F-4299-AFB1-20FA8D4E9FC2}" dt="2022-06-28T15:06:42.337" v="151"/>
        <pc:sldMkLst>
          <pc:docMk/>
          <pc:sldMk cId="1600338949" sldId="273"/>
        </pc:sldMkLst>
        <pc:spChg chg="mod">
          <ac:chgData name="alisdair macdonald" userId="" providerId="" clId="Web-{0023684B-FA6F-4299-AFB1-20FA8D4E9FC2}" dt="2022-06-28T15:04:02.925" v="141" actId="14100"/>
          <ac:spMkLst>
            <pc:docMk/>
            <pc:sldMk cId="1600338949" sldId="273"/>
            <ac:spMk id="2" creationId="{D5A654C5-059E-05AB-2805-77A07A9D4665}"/>
          </ac:spMkLst>
        </pc:spChg>
        <pc:spChg chg="del">
          <ac:chgData name="alisdair macdonald" userId="" providerId="" clId="Web-{0023684B-FA6F-4299-AFB1-20FA8D4E9FC2}" dt="2022-06-28T15:01:55.140" v="128"/>
          <ac:spMkLst>
            <pc:docMk/>
            <pc:sldMk cId="1600338949" sldId="273"/>
            <ac:spMk id="7" creationId="{994374A7-8702-6941-AF40-405A314C5ACC}"/>
          </ac:spMkLst>
        </pc:spChg>
        <pc:picChg chg="del">
          <ac:chgData name="alisdair macdonald" userId="" providerId="" clId="Web-{0023684B-FA6F-4299-AFB1-20FA8D4E9FC2}" dt="2022-06-28T15:01:55.812" v="129"/>
          <ac:picMkLst>
            <pc:docMk/>
            <pc:sldMk cId="1600338949" sldId="273"/>
            <ac:picMk id="3" creationId="{BC8FA25E-FFC9-BCCE-7374-1C24DE33C07F}"/>
          </ac:picMkLst>
        </pc:picChg>
        <pc:picChg chg="del">
          <ac:chgData name="alisdair macdonald" userId="" providerId="" clId="Web-{0023684B-FA6F-4299-AFB1-20FA8D4E9FC2}" dt="2022-06-28T15:06:25.899" v="147"/>
          <ac:picMkLst>
            <pc:docMk/>
            <pc:sldMk cId="1600338949" sldId="273"/>
            <ac:picMk id="4" creationId="{C6852777-6F63-4887-ED8E-4674403FD289}"/>
          </ac:picMkLst>
        </pc:picChg>
        <pc:picChg chg="add mod">
          <ac:chgData name="alisdair macdonald" userId="" providerId="" clId="Web-{0023684B-FA6F-4299-AFB1-20FA8D4E9FC2}" dt="2022-06-28T15:04:20.473" v="146" actId="1076"/>
          <ac:picMkLst>
            <pc:docMk/>
            <pc:sldMk cId="1600338949" sldId="273"/>
            <ac:picMk id="5" creationId="{0D757049-4A95-2194-A8BA-96C5E3598C87}"/>
          </ac:picMkLst>
        </pc:picChg>
        <pc:picChg chg="add mod ord">
          <ac:chgData name="alisdair macdonald" userId="" providerId="" clId="Web-{0023684B-FA6F-4299-AFB1-20FA8D4E9FC2}" dt="2022-06-28T15:06:42.337" v="151"/>
          <ac:picMkLst>
            <pc:docMk/>
            <pc:sldMk cId="1600338949" sldId="273"/>
            <ac:picMk id="6" creationId="{CE5313CB-515B-F1AF-6B84-1B9AEEB67C06}"/>
          </ac:picMkLst>
        </pc:picChg>
      </pc:sldChg>
    </pc:docChg>
  </pc:docChgLst>
  <pc:docChgLst>
    <pc:chgData name="alisdair macdonald" userId="jB0IcuHBEINeFKE+BJ6T51hglHMTetGBacC/PLHzd+c=" providerId="None" clId="Web-{09D159AA-0238-48FF-9997-4ED6F9A643A0}"/>
    <pc:docChg chg="addSld delSld modSld sldOrd">
      <pc:chgData name="alisdair macdonald" userId="jB0IcuHBEINeFKE+BJ6T51hglHMTetGBacC/PLHzd+c=" providerId="None" clId="Web-{09D159AA-0238-48FF-9997-4ED6F9A643A0}" dt="2022-06-28T12:34:30.951" v="177"/>
      <pc:docMkLst>
        <pc:docMk/>
      </pc:docMkLst>
      <pc:sldChg chg="addSp delSp modSp">
        <pc:chgData name="alisdair macdonald" userId="jB0IcuHBEINeFKE+BJ6T51hglHMTetGBacC/PLHzd+c=" providerId="None" clId="Web-{09D159AA-0238-48FF-9997-4ED6F9A643A0}" dt="2022-06-28T12:02:56.436" v="55" actId="1076"/>
        <pc:sldMkLst>
          <pc:docMk/>
          <pc:sldMk cId="0" sldId="256"/>
        </pc:sldMkLst>
        <pc:spChg chg="del">
          <ac:chgData name="alisdair macdonald" userId="jB0IcuHBEINeFKE+BJ6T51hglHMTetGBacC/PLHzd+c=" providerId="None" clId="Web-{09D159AA-0238-48FF-9997-4ED6F9A643A0}" dt="2022-06-28T11:30:11.685" v="13"/>
          <ac:spMkLst>
            <pc:docMk/>
            <pc:sldMk cId="0" sldId="256"/>
            <ac:spMk id="2" creationId="{BA4B0799-5CA5-5D41-8F10-3BDAF1DF0F21}"/>
          </ac:spMkLst>
        </pc:spChg>
        <pc:spChg chg="mod">
          <ac:chgData name="alisdair macdonald" userId="jB0IcuHBEINeFKE+BJ6T51hglHMTetGBacC/PLHzd+c=" providerId="None" clId="Web-{09D159AA-0238-48FF-9997-4ED6F9A643A0}" dt="2022-06-28T12:00:05.805" v="50" actId="20577"/>
          <ac:spMkLst>
            <pc:docMk/>
            <pc:sldMk cId="0" sldId="256"/>
            <ac:spMk id="9" creationId="{15B4CD36-82D9-774E-859C-0E2E3F5E2F61}"/>
          </ac:spMkLst>
        </pc:spChg>
        <pc:spChg chg="add del">
          <ac:chgData name="alisdair macdonald" userId="jB0IcuHBEINeFKE+BJ6T51hglHMTetGBacC/PLHzd+c=" providerId="None" clId="Web-{09D159AA-0238-48FF-9997-4ED6F9A643A0}" dt="2022-06-28T11:27:17.648" v="9"/>
          <ac:spMkLst>
            <pc:docMk/>
            <pc:sldMk cId="0" sldId="256"/>
            <ac:spMk id="10" creationId="{274CE8BD-33C1-80EE-797F-1275D3A13AB8}"/>
          </ac:spMkLst>
        </pc:spChg>
        <pc:spChg chg="mod">
          <ac:chgData name="alisdair macdonald" userId="jB0IcuHBEINeFKE+BJ6T51hglHMTetGBacC/PLHzd+c=" providerId="None" clId="Web-{09D159AA-0238-48FF-9997-4ED6F9A643A0}" dt="2022-06-28T11:27:33.930" v="12" actId="20577"/>
          <ac:spMkLst>
            <pc:docMk/>
            <pc:sldMk cId="0" sldId="256"/>
            <ac:spMk id="85" creationId="{00000000-0000-0000-0000-000000000000}"/>
          </ac:spMkLst>
        </pc:spChg>
        <pc:picChg chg="del">
          <ac:chgData name="alisdair macdonald" userId="jB0IcuHBEINeFKE+BJ6T51hglHMTetGBacC/PLHzd+c=" providerId="None" clId="Web-{09D159AA-0238-48FF-9997-4ED6F9A643A0}" dt="2022-06-28T11:30:27.716" v="24"/>
          <ac:picMkLst>
            <pc:docMk/>
            <pc:sldMk cId="0" sldId="256"/>
            <ac:picMk id="12" creationId="{59EFE5B6-BA90-2149-918E-28A262819126}"/>
          </ac:picMkLst>
        </pc:picChg>
        <pc:picChg chg="add mod ord">
          <ac:chgData name="alisdair macdonald" userId="jB0IcuHBEINeFKE+BJ6T51hglHMTetGBacC/PLHzd+c=" providerId="None" clId="Web-{09D159AA-0238-48FF-9997-4ED6F9A643A0}" dt="2022-06-28T11:30:34.170" v="25" actId="1076"/>
          <ac:picMkLst>
            <pc:docMk/>
            <pc:sldMk cId="0" sldId="256"/>
            <ac:picMk id="13" creationId="{F5A4E74B-BEEB-1A21-E628-A57036E49021}"/>
          </ac:picMkLst>
        </pc:picChg>
        <pc:picChg chg="add del mod ord">
          <ac:chgData name="alisdair macdonald" userId="jB0IcuHBEINeFKE+BJ6T51hglHMTetGBacC/PLHzd+c=" providerId="None" clId="Web-{09D159AA-0238-48FF-9997-4ED6F9A643A0}" dt="2022-06-28T11:31:22.923" v="32" actId="1076"/>
          <ac:picMkLst>
            <pc:docMk/>
            <pc:sldMk cId="0" sldId="256"/>
            <ac:picMk id="14" creationId="{F8A0FB5A-500B-2AE1-743E-E1F281531D9B}"/>
          </ac:picMkLst>
        </pc:picChg>
        <pc:picChg chg="add del mod">
          <ac:chgData name="alisdair macdonald" userId="jB0IcuHBEINeFKE+BJ6T51hglHMTetGBacC/PLHzd+c=" providerId="None" clId="Web-{09D159AA-0238-48FF-9997-4ED6F9A643A0}" dt="2022-06-28T11:31:02.983" v="30"/>
          <ac:picMkLst>
            <pc:docMk/>
            <pc:sldMk cId="0" sldId="256"/>
            <ac:picMk id="15" creationId="{E508220B-7DD5-5647-B091-B86D09D83BEA}"/>
          </ac:picMkLst>
        </pc:picChg>
        <pc:picChg chg="add del mod">
          <ac:chgData name="alisdair macdonald" userId="jB0IcuHBEINeFKE+BJ6T51hglHMTetGBacC/PLHzd+c=" providerId="None" clId="Web-{09D159AA-0238-48FF-9997-4ED6F9A643A0}" dt="2022-06-28T11:31:02.983" v="29"/>
          <ac:picMkLst>
            <pc:docMk/>
            <pc:sldMk cId="0" sldId="256"/>
            <ac:picMk id="16" creationId="{2E792030-F44D-6D4E-17CB-F7484BC17F12}"/>
          </ac:picMkLst>
        </pc:picChg>
        <pc:picChg chg="add mod">
          <ac:chgData name="alisdair macdonald" userId="jB0IcuHBEINeFKE+BJ6T51hglHMTetGBacC/PLHzd+c=" providerId="None" clId="Web-{09D159AA-0238-48FF-9997-4ED6F9A643A0}" dt="2022-06-28T12:02:56.436" v="55" actId="1076"/>
          <ac:picMkLst>
            <pc:docMk/>
            <pc:sldMk cId="0" sldId="256"/>
            <ac:picMk id="17" creationId="{772E981D-C9F3-98E2-7BBF-48FE0D432736}"/>
          </ac:picMkLst>
        </pc:picChg>
        <pc:inkChg chg="add del">
          <ac:chgData name="alisdair macdonald" userId="jB0IcuHBEINeFKE+BJ6T51hglHMTetGBacC/PLHzd+c=" providerId="None" clId="Web-{09D159AA-0238-48FF-9997-4ED6F9A643A0}" dt="2022-06-28T11:26:51.491" v="7"/>
          <ac:inkMkLst>
            <pc:docMk/>
            <pc:sldMk cId="0" sldId="256"/>
            <ac:inkMk id="3" creationId="{1D18CD43-61C9-005C-4C88-6B5549DFA87E}"/>
          </ac:inkMkLst>
        </pc:inkChg>
        <pc:inkChg chg="add del">
          <ac:chgData name="alisdair macdonald" userId="jB0IcuHBEINeFKE+BJ6T51hglHMTetGBacC/PLHzd+c=" providerId="None" clId="Web-{09D159AA-0238-48FF-9997-4ED6F9A643A0}" dt="2022-06-28T11:26:49.022" v="6"/>
          <ac:inkMkLst>
            <pc:docMk/>
            <pc:sldMk cId="0" sldId="256"/>
            <ac:inkMk id="4" creationId="{B4EFDB62-FFA6-C063-709F-5A8A39612804}"/>
          </ac:inkMkLst>
        </pc:inkChg>
        <pc:inkChg chg="add del">
          <ac:chgData name="alisdair macdonald" userId="jB0IcuHBEINeFKE+BJ6T51hglHMTetGBacC/PLHzd+c=" providerId="None" clId="Web-{09D159AA-0238-48FF-9997-4ED6F9A643A0}" dt="2022-06-28T11:26:49.022" v="5"/>
          <ac:inkMkLst>
            <pc:docMk/>
            <pc:sldMk cId="0" sldId="256"/>
            <ac:inkMk id="5" creationId="{3DA9834B-D906-85F1-CD52-0612FD27A6D5}"/>
          </ac:inkMkLst>
        </pc:inkChg>
        <pc:inkChg chg="add del">
          <ac:chgData name="alisdair macdonald" userId="jB0IcuHBEINeFKE+BJ6T51hglHMTetGBacC/PLHzd+c=" providerId="None" clId="Web-{09D159AA-0238-48FF-9997-4ED6F9A643A0}" dt="2022-06-28T11:26:46.490" v="4"/>
          <ac:inkMkLst>
            <pc:docMk/>
            <pc:sldMk cId="0" sldId="256"/>
            <ac:inkMk id="7" creationId="{F5EAE4A5-1F10-154B-B3B0-4CCFD6CD6469}"/>
          </ac:inkMkLst>
        </pc:inkChg>
        <pc:inkChg chg="add del">
          <ac:chgData name="alisdair macdonald" userId="jB0IcuHBEINeFKE+BJ6T51hglHMTetGBacC/PLHzd+c=" providerId="None" clId="Web-{09D159AA-0238-48FF-9997-4ED6F9A643A0}" dt="2022-06-28T11:27:24.539" v="11"/>
          <ac:inkMkLst>
            <pc:docMk/>
            <pc:sldMk cId="0" sldId="256"/>
            <ac:inkMk id="11" creationId="{EDD75D30-AAED-3D40-16E4-A36CCADA53A8}"/>
          </ac:inkMkLst>
        </pc:inkChg>
      </pc:sldChg>
      <pc:sldChg chg="addSp delSp modSp">
        <pc:chgData name="alisdair macdonald" userId="jB0IcuHBEINeFKE+BJ6T51hglHMTetGBacC/PLHzd+c=" providerId="None" clId="Web-{09D159AA-0238-48FF-9997-4ED6F9A643A0}" dt="2022-06-28T12:13:03.987" v="89" actId="1076"/>
        <pc:sldMkLst>
          <pc:docMk/>
          <pc:sldMk cId="0" sldId="265"/>
        </pc:sldMkLst>
        <pc:spChg chg="del">
          <ac:chgData name="alisdair macdonald" userId="jB0IcuHBEINeFKE+BJ6T51hglHMTetGBacC/PLHzd+c=" providerId="None" clId="Web-{09D159AA-0238-48FF-9997-4ED6F9A643A0}" dt="2022-06-28T11:38:45.623" v="34"/>
          <ac:spMkLst>
            <pc:docMk/>
            <pc:sldMk cId="0" sldId="265"/>
            <ac:spMk id="5" creationId="{9422848B-B0C1-D010-07F5-E9CDE2AEF306}"/>
          </ac:spMkLst>
        </pc:spChg>
        <pc:spChg chg="add del mod">
          <ac:chgData name="alisdair macdonald" userId="jB0IcuHBEINeFKE+BJ6T51hglHMTetGBacC/PLHzd+c=" providerId="None" clId="Web-{09D159AA-0238-48FF-9997-4ED6F9A643A0}" dt="2022-06-28T12:05:50.723" v="64"/>
          <ac:spMkLst>
            <pc:docMk/>
            <pc:sldMk cId="0" sldId="265"/>
            <ac:spMk id="9" creationId="{55DB8996-B1E7-4031-3F22-8B9FFF23DA78}"/>
          </ac:spMkLst>
        </pc:spChg>
        <pc:spChg chg="mod">
          <ac:chgData name="alisdair macdonald" userId="jB0IcuHBEINeFKE+BJ6T51hglHMTetGBacC/PLHzd+c=" providerId="None" clId="Web-{09D159AA-0238-48FF-9997-4ED6F9A643A0}" dt="2022-06-28T12:12:23.158" v="87" actId="20577"/>
          <ac:spMkLst>
            <pc:docMk/>
            <pc:sldMk cId="0" sldId="265"/>
            <ac:spMk id="10" creationId="{B05CF427-C62D-7022-95B8-6A255F135AB2}"/>
          </ac:spMkLst>
        </pc:spChg>
        <pc:picChg chg="del">
          <ac:chgData name="alisdair macdonald" userId="jB0IcuHBEINeFKE+BJ6T51hglHMTetGBacC/PLHzd+c=" providerId="None" clId="Web-{09D159AA-0238-48FF-9997-4ED6F9A643A0}" dt="2022-06-28T11:40:01.298" v="40"/>
          <ac:picMkLst>
            <pc:docMk/>
            <pc:sldMk cId="0" sldId="265"/>
            <ac:picMk id="2" creationId="{CFEE86BD-0E78-BA17-640F-BEA8A472766D}"/>
          </ac:picMkLst>
        </pc:picChg>
        <pc:picChg chg="del">
          <ac:chgData name="alisdair macdonald" userId="jB0IcuHBEINeFKE+BJ6T51hglHMTetGBacC/PLHzd+c=" providerId="None" clId="Web-{09D159AA-0238-48FF-9997-4ED6F9A643A0}" dt="2022-06-28T11:38:40.951" v="33"/>
          <ac:picMkLst>
            <pc:docMk/>
            <pc:sldMk cId="0" sldId="265"/>
            <ac:picMk id="3" creationId="{678AA0CC-F1EC-DDDC-477D-99B8E9E5631F}"/>
          </ac:picMkLst>
        </pc:picChg>
        <pc:picChg chg="add mod ord">
          <ac:chgData name="alisdair macdonald" userId="jB0IcuHBEINeFKE+BJ6T51hglHMTetGBacC/PLHzd+c=" providerId="None" clId="Web-{09D159AA-0238-48FF-9997-4ED6F9A643A0}" dt="2022-06-28T11:39:12.062" v="38"/>
          <ac:picMkLst>
            <pc:docMk/>
            <pc:sldMk cId="0" sldId="265"/>
            <ac:picMk id="4" creationId="{C6852777-6F63-4887-ED8E-4674403FD289}"/>
          </ac:picMkLst>
        </pc:picChg>
        <pc:picChg chg="add del mod">
          <ac:chgData name="alisdair macdonald" userId="jB0IcuHBEINeFKE+BJ6T51hglHMTetGBacC/PLHzd+c=" providerId="None" clId="Web-{09D159AA-0238-48FF-9997-4ED6F9A643A0}" dt="2022-06-28T11:52:46.666" v="46"/>
          <ac:picMkLst>
            <pc:docMk/>
            <pc:sldMk cId="0" sldId="265"/>
            <ac:picMk id="6" creationId="{B22C58A3-918C-19A6-F328-3AABB5D57AC7}"/>
          </ac:picMkLst>
        </pc:picChg>
        <pc:picChg chg="add del mod">
          <ac:chgData name="alisdair macdonald" userId="jB0IcuHBEINeFKE+BJ6T51hglHMTetGBacC/PLHzd+c=" providerId="None" clId="Web-{09D159AA-0238-48FF-9997-4ED6F9A643A0}" dt="2022-06-28T12:03:40.625" v="56"/>
          <ac:picMkLst>
            <pc:docMk/>
            <pc:sldMk cId="0" sldId="265"/>
            <ac:picMk id="7" creationId="{121F8B70-65ED-4730-B5C0-119285B17749}"/>
          </ac:picMkLst>
        </pc:picChg>
        <pc:picChg chg="add del mod">
          <ac:chgData name="alisdair macdonald" userId="jB0IcuHBEINeFKE+BJ6T51hglHMTetGBacC/PLHzd+c=" providerId="None" clId="Web-{09D159AA-0238-48FF-9997-4ED6F9A643A0}" dt="2022-06-28T12:06:30.568" v="66"/>
          <ac:picMkLst>
            <pc:docMk/>
            <pc:sldMk cId="0" sldId="265"/>
            <ac:picMk id="8" creationId="{1AE22D63-BFE7-5240-3823-592F3DEA29CF}"/>
          </ac:picMkLst>
        </pc:picChg>
        <pc:picChg chg="add mod">
          <ac:chgData name="alisdair macdonald" userId="jB0IcuHBEINeFKE+BJ6T51hglHMTetGBacC/PLHzd+c=" providerId="None" clId="Web-{09D159AA-0238-48FF-9997-4ED6F9A643A0}" dt="2022-06-28T12:13:03.987" v="89" actId="1076"/>
          <ac:picMkLst>
            <pc:docMk/>
            <pc:sldMk cId="0" sldId="265"/>
            <ac:picMk id="11" creationId="{CA996A01-27C1-D6EB-98D2-E07DB153B100}"/>
          </ac:picMkLst>
        </pc:picChg>
      </pc:sldChg>
      <pc:sldChg chg="delSp modSp add del replId">
        <pc:chgData name="alisdair macdonald" userId="jB0IcuHBEINeFKE+BJ6T51hglHMTetGBacC/PLHzd+c=" providerId="None" clId="Web-{09D159AA-0238-48FF-9997-4ED6F9A643A0}" dt="2022-06-28T12:34:30.951" v="177"/>
        <pc:sldMkLst>
          <pc:docMk/>
          <pc:sldMk cId="1998241445" sldId="266"/>
        </pc:sldMkLst>
        <pc:spChg chg="mod">
          <ac:chgData name="alisdair macdonald" userId="jB0IcuHBEINeFKE+BJ6T51hglHMTetGBacC/PLHzd+c=" providerId="None" clId="Web-{09D159AA-0238-48FF-9997-4ED6F9A643A0}" dt="2022-06-28T12:13:32.113" v="93" actId="14100"/>
          <ac:spMkLst>
            <pc:docMk/>
            <pc:sldMk cId="1998241445" sldId="266"/>
            <ac:spMk id="10" creationId="{B05CF427-C62D-7022-95B8-6A255F135AB2}"/>
          </ac:spMkLst>
        </pc:spChg>
        <pc:picChg chg="del">
          <ac:chgData name="alisdair macdonald" userId="jB0IcuHBEINeFKE+BJ6T51hglHMTetGBacC/PLHzd+c=" providerId="None" clId="Web-{09D159AA-0238-48FF-9997-4ED6F9A643A0}" dt="2022-06-28T12:13:40.566" v="94"/>
          <ac:picMkLst>
            <pc:docMk/>
            <pc:sldMk cId="1998241445" sldId="266"/>
            <ac:picMk id="11" creationId="{CA996A01-27C1-D6EB-98D2-E07DB153B100}"/>
          </ac:picMkLst>
        </pc:picChg>
      </pc:sldChg>
      <pc:sldChg chg="addSp delSp modSp add ord replId">
        <pc:chgData name="alisdair macdonald" userId="jB0IcuHBEINeFKE+BJ6T51hglHMTetGBacC/PLHzd+c=" providerId="None" clId="Web-{09D159AA-0238-48FF-9997-4ED6F9A643A0}" dt="2022-06-28T12:32:13.853" v="153" actId="1076"/>
        <pc:sldMkLst>
          <pc:docMk/>
          <pc:sldMk cId="1245927058" sldId="267"/>
        </pc:sldMkLst>
        <pc:spChg chg="add del mod">
          <ac:chgData name="alisdair macdonald" userId="jB0IcuHBEINeFKE+BJ6T51hglHMTetGBacC/PLHzd+c=" providerId="None" clId="Web-{09D159AA-0238-48FF-9997-4ED6F9A643A0}" dt="2022-06-28T12:29:49.035" v="141"/>
          <ac:spMkLst>
            <pc:docMk/>
            <pc:sldMk cId="1245927058" sldId="267"/>
            <ac:spMk id="3" creationId="{E0F55BB2-6931-989A-D5DB-DC1D285E8795}"/>
          </ac:spMkLst>
        </pc:spChg>
        <pc:spChg chg="mod">
          <ac:chgData name="alisdair macdonald" userId="jB0IcuHBEINeFKE+BJ6T51hglHMTetGBacC/PLHzd+c=" providerId="None" clId="Web-{09D159AA-0238-48FF-9997-4ED6F9A643A0}" dt="2022-06-28T12:15:48.821" v="109" actId="20577"/>
          <ac:spMkLst>
            <pc:docMk/>
            <pc:sldMk cId="1245927058" sldId="267"/>
            <ac:spMk id="10" creationId="{B05CF427-C62D-7022-95B8-6A255F135AB2}"/>
          </ac:spMkLst>
        </pc:spChg>
        <pc:picChg chg="add del mod ord">
          <ac:chgData name="alisdair macdonald" userId="jB0IcuHBEINeFKE+BJ6T51hglHMTetGBacC/PLHzd+c=" providerId="None" clId="Web-{09D159AA-0238-48FF-9997-4ED6F9A643A0}" dt="2022-06-28T12:29:46.395" v="140"/>
          <ac:picMkLst>
            <pc:docMk/>
            <pc:sldMk cId="1245927058" sldId="267"/>
            <ac:picMk id="2" creationId="{A388694C-8E4F-D9C9-C811-32923B3A2514}"/>
          </ac:picMkLst>
        </pc:picChg>
        <pc:picChg chg="add mod">
          <ac:chgData name="alisdair macdonald" userId="jB0IcuHBEINeFKE+BJ6T51hglHMTetGBacC/PLHzd+c=" providerId="None" clId="Web-{09D159AA-0238-48FF-9997-4ED6F9A643A0}" dt="2022-06-28T12:32:13.853" v="153" actId="1076"/>
          <ac:picMkLst>
            <pc:docMk/>
            <pc:sldMk cId="1245927058" sldId="267"/>
            <ac:picMk id="5" creationId="{A6C32125-3B9D-9B54-B6EB-4ADE2F4D3B87}"/>
          </ac:picMkLst>
        </pc:picChg>
      </pc:sldChg>
      <pc:sldChg chg="modSp add replId">
        <pc:chgData name="alisdair macdonald" userId="jB0IcuHBEINeFKE+BJ6T51hglHMTetGBacC/PLHzd+c=" providerId="None" clId="Web-{09D159AA-0238-48FF-9997-4ED6F9A643A0}" dt="2022-06-28T12:34:13.466" v="176" actId="1076"/>
        <pc:sldMkLst>
          <pc:docMk/>
          <pc:sldMk cId="2250620968" sldId="268"/>
        </pc:sldMkLst>
        <pc:spChg chg="mod">
          <ac:chgData name="alisdair macdonald" userId="jB0IcuHBEINeFKE+BJ6T51hglHMTetGBacC/PLHzd+c=" providerId="None" clId="Web-{09D159AA-0238-48FF-9997-4ED6F9A643A0}" dt="2022-06-28T12:34:13.466" v="176" actId="1076"/>
          <ac:spMkLst>
            <pc:docMk/>
            <pc:sldMk cId="2250620968" sldId="268"/>
            <ac:spMk id="3" creationId="{E0F55BB2-6931-989A-D5DB-DC1D285E8795}"/>
          </ac:spMkLst>
        </pc:spChg>
        <pc:spChg chg="mod">
          <ac:chgData name="alisdair macdonald" userId="jB0IcuHBEINeFKE+BJ6T51hglHMTetGBacC/PLHzd+c=" providerId="None" clId="Web-{09D159AA-0238-48FF-9997-4ED6F9A643A0}" dt="2022-06-28T12:32:49.744" v="158" actId="20577"/>
          <ac:spMkLst>
            <pc:docMk/>
            <pc:sldMk cId="2250620968" sldId="268"/>
            <ac:spMk id="10" creationId="{B05CF427-C62D-7022-95B8-6A255F135AB2}"/>
          </ac:spMkLst>
        </pc:spChg>
        <pc:picChg chg="mod">
          <ac:chgData name="alisdair macdonald" userId="jB0IcuHBEINeFKE+BJ6T51hglHMTetGBacC/PLHzd+c=" providerId="None" clId="Web-{09D159AA-0238-48FF-9997-4ED6F9A643A0}" dt="2022-06-28T12:33:25.042" v="164" actId="1076"/>
          <ac:picMkLst>
            <pc:docMk/>
            <pc:sldMk cId="2250620968" sldId="268"/>
            <ac:picMk id="2" creationId="{A388694C-8E4F-D9C9-C811-32923B3A2514}"/>
          </ac:picMkLst>
        </pc:picChg>
      </pc:sldChg>
      <pc:sldChg chg="del">
        <pc:chgData name="alisdair macdonald" userId="jB0IcuHBEINeFKE+BJ6T51hglHMTetGBacC/PLHzd+c=" providerId="None" clId="Web-{09D159AA-0238-48FF-9997-4ED6F9A643A0}" dt="2022-06-28T12:07:03.085" v="73"/>
        <pc:sldMkLst>
          <pc:docMk/>
          <pc:sldMk cId="2776712600" sldId="297"/>
        </pc:sldMkLst>
      </pc:sldChg>
    </pc:docChg>
  </pc:docChgLst>
  <pc:docChgLst>
    <pc:chgData name="Jessica Bool" userId="hq99w1fSc7oricgMtdAxtnAYFTkEUZb93CskgTOJ08M=" providerId="None" clId="Web-{994C9ACF-8440-4821-B721-E2D2009CF7FD}"/>
    <pc:docChg chg="modSld">
      <pc:chgData name="Jessica Bool" userId="hq99w1fSc7oricgMtdAxtnAYFTkEUZb93CskgTOJ08M=" providerId="None" clId="Web-{994C9ACF-8440-4821-B721-E2D2009CF7FD}" dt="2022-06-29T14:46:02.973" v="10"/>
      <pc:docMkLst>
        <pc:docMk/>
      </pc:docMkLst>
      <pc:sldChg chg="addCm">
        <pc:chgData name="Jessica Bool" userId="hq99w1fSc7oricgMtdAxtnAYFTkEUZb93CskgTOJ08M=" providerId="None" clId="Web-{994C9ACF-8440-4821-B721-E2D2009CF7FD}" dt="2022-06-29T14:44:06.783" v="0"/>
        <pc:sldMkLst>
          <pc:docMk/>
          <pc:sldMk cId="0" sldId="256"/>
        </pc:sldMkLst>
      </pc:sldChg>
      <pc:sldChg chg="addCm">
        <pc:chgData name="Jessica Bool" userId="hq99w1fSc7oricgMtdAxtnAYFTkEUZb93CskgTOJ08M=" providerId="None" clId="Web-{994C9ACF-8440-4821-B721-E2D2009CF7FD}" dt="2022-06-29T14:44:24.939" v="1"/>
        <pc:sldMkLst>
          <pc:docMk/>
          <pc:sldMk cId="95868576" sldId="270"/>
        </pc:sldMkLst>
      </pc:sldChg>
      <pc:sldChg chg="modSp addCm delCm">
        <pc:chgData name="Jessica Bool" userId="hq99w1fSc7oricgMtdAxtnAYFTkEUZb93CskgTOJ08M=" providerId="None" clId="Web-{994C9ACF-8440-4821-B721-E2D2009CF7FD}" dt="2022-06-29T14:45:16.956" v="8"/>
        <pc:sldMkLst>
          <pc:docMk/>
          <pc:sldMk cId="1388491446" sldId="274"/>
        </pc:sldMkLst>
        <pc:spChg chg="mod">
          <ac:chgData name="Jessica Bool" userId="hq99w1fSc7oricgMtdAxtnAYFTkEUZb93CskgTOJ08M=" providerId="None" clId="Web-{994C9ACF-8440-4821-B721-E2D2009CF7FD}" dt="2022-06-29T14:45:02.019" v="7" actId="20577"/>
          <ac:spMkLst>
            <pc:docMk/>
            <pc:sldMk cId="1388491446" sldId="274"/>
            <ac:spMk id="6" creationId="{652F675E-F062-D2B2-AC94-C0FE6318FBCB}"/>
          </ac:spMkLst>
        </pc:spChg>
      </pc:sldChg>
      <pc:sldChg chg="addCm modCm">
        <pc:chgData name="Jessica Bool" userId="hq99w1fSc7oricgMtdAxtnAYFTkEUZb93CskgTOJ08M=" providerId="None" clId="Web-{994C9ACF-8440-4821-B721-E2D2009CF7FD}" dt="2022-06-29T14:46:02.973" v="10"/>
        <pc:sldMkLst>
          <pc:docMk/>
          <pc:sldMk cId="441817379" sldId="275"/>
        </pc:sldMkLst>
      </pc:sldChg>
    </pc:docChg>
  </pc:docChgLst>
  <pc:docChgLst>
    <pc:chgData name="Grace Hunt" userId="Hhp3RVkF0y23mxQTTbkzvSleFzKu8YhTMJgcxP3iXgA=" providerId="None" clId="Web-{FC99FEA6-1D1E-44F6-BCC8-2D39201B2390}"/>
    <pc:docChg chg="modSld">
      <pc:chgData name="Grace Hunt" userId="Hhp3RVkF0y23mxQTTbkzvSleFzKu8YhTMJgcxP3iXgA=" providerId="None" clId="Web-{FC99FEA6-1D1E-44F6-BCC8-2D39201B2390}" dt="2022-07-21T16:35:27.834" v="9" actId="20577"/>
      <pc:docMkLst>
        <pc:docMk/>
      </pc:docMkLst>
      <pc:sldChg chg="modSp">
        <pc:chgData name="Grace Hunt" userId="Hhp3RVkF0y23mxQTTbkzvSleFzKu8YhTMJgcxP3iXgA=" providerId="None" clId="Web-{FC99FEA6-1D1E-44F6-BCC8-2D39201B2390}" dt="2022-07-21T16:34:41.692" v="1" actId="20577"/>
        <pc:sldMkLst>
          <pc:docMk/>
          <pc:sldMk cId="95868576" sldId="270"/>
        </pc:sldMkLst>
        <pc:spChg chg="mod">
          <ac:chgData name="Grace Hunt" userId="Hhp3RVkF0y23mxQTTbkzvSleFzKu8YhTMJgcxP3iXgA=" providerId="None" clId="Web-{FC99FEA6-1D1E-44F6-BCC8-2D39201B2390}" dt="2022-07-21T16:34:41.692" v="1" actId="20577"/>
          <ac:spMkLst>
            <pc:docMk/>
            <pc:sldMk cId="95868576" sldId="270"/>
            <ac:spMk id="6" creationId="{B0916E9F-9048-2FEC-32F8-A12FA78251C5}"/>
          </ac:spMkLst>
        </pc:spChg>
      </pc:sldChg>
      <pc:sldChg chg="delCm">
        <pc:chgData name="Grace Hunt" userId="Hhp3RVkF0y23mxQTTbkzvSleFzKu8YhTMJgcxP3iXgA=" providerId="None" clId="Web-{FC99FEA6-1D1E-44F6-BCC8-2D39201B2390}" dt="2022-07-21T16:35:16.381" v="2"/>
        <pc:sldMkLst>
          <pc:docMk/>
          <pc:sldMk cId="1388491446" sldId="274"/>
        </pc:sldMkLst>
      </pc:sldChg>
      <pc:sldChg chg="modSp">
        <pc:chgData name="Grace Hunt" userId="Hhp3RVkF0y23mxQTTbkzvSleFzKu8YhTMJgcxP3iXgA=" providerId="None" clId="Web-{FC99FEA6-1D1E-44F6-BCC8-2D39201B2390}" dt="2022-07-21T16:35:27.834" v="9" actId="20577"/>
        <pc:sldMkLst>
          <pc:docMk/>
          <pc:sldMk cId="441817379" sldId="275"/>
        </pc:sldMkLst>
        <pc:spChg chg="mod">
          <ac:chgData name="Grace Hunt" userId="Hhp3RVkF0y23mxQTTbkzvSleFzKu8YhTMJgcxP3iXgA=" providerId="None" clId="Web-{FC99FEA6-1D1E-44F6-BCC8-2D39201B2390}" dt="2022-07-21T16:35:27.834" v="9" actId="20577"/>
          <ac:spMkLst>
            <pc:docMk/>
            <pc:sldMk cId="441817379" sldId="275"/>
            <ac:spMk id="6" creationId="{C806DC97-AA29-0F2A-B907-CE43D29DFF7C}"/>
          </ac:spMkLst>
        </pc:spChg>
      </pc:sldChg>
    </pc:docChg>
  </pc:docChgLst>
  <pc:docChgLst>
    <pc:chgData name="Laura Kennedy" userId="kCiQ2ILsYnQHvl7jdQXXcYRU6faPNyogCAjdaHq+iUI=" providerId="None" clId="Web-{53346395-865C-4745-A183-298EBF14648C}"/>
    <pc:docChg chg="modSld">
      <pc:chgData name="Laura Kennedy" userId="kCiQ2ILsYnQHvl7jdQXXcYRU6faPNyogCAjdaHq+iUI=" providerId="None" clId="Web-{53346395-865C-4745-A183-298EBF14648C}" dt="2022-07-12T12:32:27.839" v="8"/>
      <pc:docMkLst>
        <pc:docMk/>
      </pc:docMkLst>
      <pc:sldChg chg="modCm modNotes">
        <pc:chgData name="Laura Kennedy" userId="kCiQ2ILsYnQHvl7jdQXXcYRU6faPNyogCAjdaHq+iUI=" providerId="None" clId="Web-{53346395-865C-4745-A183-298EBF14648C}" dt="2022-07-12T12:32:27.839" v="8"/>
        <pc:sldMkLst>
          <pc:docMk/>
          <pc:sldMk cId="1388491446" sldId="274"/>
        </pc:sldMkLst>
      </pc:sldChg>
    </pc:docChg>
  </pc:docChgLst>
  <pc:docChgLst>
    <pc:chgData name="alisdair macdonald" clId="Web-{8D2CF0C7-8E84-4356-9936-D9AFF4D6CA59}"/>
    <pc:docChg chg="delSld modSld">
      <pc:chgData name="alisdair macdonald" userId="" providerId="" clId="Web-{8D2CF0C7-8E84-4356-9936-D9AFF4D6CA59}" dt="2022-06-23T15:48:37.586" v="65"/>
      <pc:docMkLst>
        <pc:docMk/>
      </pc:docMkLst>
      <pc:sldChg chg="del">
        <pc:chgData name="alisdair macdonald" userId="" providerId="" clId="Web-{8D2CF0C7-8E84-4356-9936-D9AFF4D6CA59}" dt="2022-06-23T15:48:37.571" v="52"/>
        <pc:sldMkLst>
          <pc:docMk/>
          <pc:sldMk cId="1845576345" sldId="258"/>
        </pc:sldMkLst>
      </pc:sldChg>
      <pc:sldChg chg="del">
        <pc:chgData name="alisdair macdonald" userId="" providerId="" clId="Web-{8D2CF0C7-8E84-4356-9936-D9AFF4D6CA59}" dt="2022-06-23T15:48:37.571" v="55"/>
        <pc:sldMkLst>
          <pc:docMk/>
          <pc:sldMk cId="441817379" sldId="275"/>
        </pc:sldMkLst>
      </pc:sldChg>
      <pc:sldChg chg="del">
        <pc:chgData name="alisdair macdonald" userId="" providerId="" clId="Web-{8D2CF0C7-8E84-4356-9936-D9AFF4D6CA59}" dt="2022-06-23T15:48:37.586" v="64"/>
        <pc:sldMkLst>
          <pc:docMk/>
          <pc:sldMk cId="395279671" sldId="276"/>
        </pc:sldMkLst>
      </pc:sldChg>
      <pc:sldChg chg="del">
        <pc:chgData name="alisdair macdonald" userId="" providerId="" clId="Web-{8D2CF0C7-8E84-4356-9936-D9AFF4D6CA59}" dt="2022-06-23T15:48:37.586" v="63"/>
        <pc:sldMkLst>
          <pc:docMk/>
          <pc:sldMk cId="1301697654" sldId="277"/>
        </pc:sldMkLst>
      </pc:sldChg>
      <pc:sldChg chg="del">
        <pc:chgData name="alisdair macdonald" userId="" providerId="" clId="Web-{8D2CF0C7-8E84-4356-9936-D9AFF4D6CA59}" dt="2022-06-23T15:48:37.586" v="62"/>
        <pc:sldMkLst>
          <pc:docMk/>
          <pc:sldMk cId="1022374874" sldId="278"/>
        </pc:sldMkLst>
      </pc:sldChg>
      <pc:sldChg chg="del">
        <pc:chgData name="alisdair macdonald" userId="" providerId="" clId="Web-{8D2CF0C7-8E84-4356-9936-D9AFF4D6CA59}" dt="2022-06-23T15:48:37.586" v="61"/>
        <pc:sldMkLst>
          <pc:docMk/>
          <pc:sldMk cId="4213737629" sldId="279"/>
        </pc:sldMkLst>
      </pc:sldChg>
      <pc:sldChg chg="del">
        <pc:chgData name="alisdair macdonald" userId="" providerId="" clId="Web-{8D2CF0C7-8E84-4356-9936-D9AFF4D6CA59}" dt="2022-06-23T15:48:37.571" v="60"/>
        <pc:sldMkLst>
          <pc:docMk/>
          <pc:sldMk cId="3412400031" sldId="280"/>
        </pc:sldMkLst>
      </pc:sldChg>
      <pc:sldChg chg="del">
        <pc:chgData name="alisdair macdonald" userId="" providerId="" clId="Web-{8D2CF0C7-8E84-4356-9936-D9AFF4D6CA59}" dt="2022-06-23T15:48:37.571" v="59"/>
        <pc:sldMkLst>
          <pc:docMk/>
          <pc:sldMk cId="3265352277" sldId="281"/>
        </pc:sldMkLst>
      </pc:sldChg>
      <pc:sldChg chg="del">
        <pc:chgData name="alisdair macdonald" userId="" providerId="" clId="Web-{8D2CF0C7-8E84-4356-9936-D9AFF4D6CA59}" dt="2022-06-23T15:48:37.571" v="58"/>
        <pc:sldMkLst>
          <pc:docMk/>
          <pc:sldMk cId="961657281" sldId="282"/>
        </pc:sldMkLst>
      </pc:sldChg>
      <pc:sldChg chg="del">
        <pc:chgData name="alisdair macdonald" userId="" providerId="" clId="Web-{8D2CF0C7-8E84-4356-9936-D9AFF4D6CA59}" dt="2022-06-23T15:48:37.571" v="57"/>
        <pc:sldMkLst>
          <pc:docMk/>
          <pc:sldMk cId="2091414039" sldId="283"/>
        </pc:sldMkLst>
      </pc:sldChg>
      <pc:sldChg chg="del">
        <pc:chgData name="alisdair macdonald" userId="" providerId="" clId="Web-{8D2CF0C7-8E84-4356-9936-D9AFF4D6CA59}" dt="2022-06-23T15:48:37.571" v="56"/>
        <pc:sldMkLst>
          <pc:docMk/>
          <pc:sldMk cId="2102026058" sldId="284"/>
        </pc:sldMkLst>
      </pc:sldChg>
      <pc:sldChg chg="del">
        <pc:chgData name="alisdair macdonald" userId="" providerId="" clId="Web-{8D2CF0C7-8E84-4356-9936-D9AFF4D6CA59}" dt="2022-06-23T15:48:37.571" v="54"/>
        <pc:sldMkLst>
          <pc:docMk/>
          <pc:sldMk cId="474938790" sldId="285"/>
        </pc:sldMkLst>
      </pc:sldChg>
      <pc:sldChg chg="del">
        <pc:chgData name="alisdair macdonald" userId="" providerId="" clId="Web-{8D2CF0C7-8E84-4356-9936-D9AFF4D6CA59}" dt="2022-06-23T15:48:37.571" v="53"/>
        <pc:sldMkLst>
          <pc:docMk/>
          <pc:sldMk cId="3844580892" sldId="286"/>
        </pc:sldMkLst>
      </pc:sldChg>
      <pc:sldChg chg="del">
        <pc:chgData name="alisdair macdonald" userId="" providerId="" clId="Web-{8D2CF0C7-8E84-4356-9936-D9AFF4D6CA59}" dt="2022-06-23T15:48:37.571" v="51"/>
        <pc:sldMkLst>
          <pc:docMk/>
          <pc:sldMk cId="494364282" sldId="287"/>
        </pc:sldMkLst>
      </pc:sldChg>
      <pc:sldChg chg="del">
        <pc:chgData name="alisdair macdonald" userId="" providerId="" clId="Web-{8D2CF0C7-8E84-4356-9936-D9AFF4D6CA59}" dt="2022-06-23T15:48:37.571" v="50"/>
        <pc:sldMkLst>
          <pc:docMk/>
          <pc:sldMk cId="3038749698" sldId="288"/>
        </pc:sldMkLst>
      </pc:sldChg>
      <pc:sldChg chg="del">
        <pc:chgData name="alisdair macdonald" userId="" providerId="" clId="Web-{8D2CF0C7-8E84-4356-9936-D9AFF4D6CA59}" dt="2022-06-23T15:48:37.571" v="49"/>
        <pc:sldMkLst>
          <pc:docMk/>
          <pc:sldMk cId="695942751" sldId="289"/>
        </pc:sldMkLst>
      </pc:sldChg>
      <pc:sldChg chg="del">
        <pc:chgData name="alisdair macdonald" userId="" providerId="" clId="Web-{8D2CF0C7-8E84-4356-9936-D9AFF4D6CA59}" dt="2022-06-23T15:48:37.586" v="65"/>
        <pc:sldMkLst>
          <pc:docMk/>
          <pc:sldMk cId="3922577135" sldId="291"/>
        </pc:sldMkLst>
      </pc:sldChg>
      <pc:sldChg chg="addSp delSp modSp">
        <pc:chgData name="alisdair macdonald" userId="" providerId="" clId="Web-{8D2CF0C7-8E84-4356-9936-D9AFF4D6CA59}" dt="2022-06-23T15:47:47.757" v="48" actId="1076"/>
        <pc:sldMkLst>
          <pc:docMk/>
          <pc:sldMk cId="4250994615" sldId="293"/>
        </pc:sldMkLst>
        <pc:grpChg chg="add del mod">
          <ac:chgData name="alisdair macdonald" userId="" providerId="" clId="Web-{8D2CF0C7-8E84-4356-9936-D9AFF4D6CA59}" dt="2022-06-23T15:46:30.818" v="36"/>
          <ac:grpSpMkLst>
            <pc:docMk/>
            <pc:sldMk cId="4250994615" sldId="293"/>
            <ac:grpSpMk id="15" creationId="{8054C14E-6024-6A80-A73F-387E10958FC0}"/>
          </ac:grpSpMkLst>
        </pc:grpChg>
        <pc:grpChg chg="add mod">
          <ac:chgData name="alisdair macdonald" userId="" providerId="" clId="Web-{8D2CF0C7-8E84-4356-9936-D9AFF4D6CA59}" dt="2022-06-23T15:47:47.757" v="48" actId="1076"/>
          <ac:grpSpMkLst>
            <pc:docMk/>
            <pc:sldMk cId="4250994615" sldId="293"/>
            <ac:grpSpMk id="16" creationId="{9F015B70-57B8-A9F6-090E-AE9268BDAB70}"/>
          </ac:grpSpMkLst>
        </pc:grpChg>
        <pc:picChg chg="add mod topLvl">
          <ac:chgData name="alisdair macdonald" userId="" providerId="" clId="Web-{8D2CF0C7-8E84-4356-9936-D9AFF4D6CA59}" dt="2022-06-23T15:46:30.818" v="36"/>
          <ac:picMkLst>
            <pc:docMk/>
            <pc:sldMk cId="4250994615" sldId="293"/>
            <ac:picMk id="2" creationId="{F23EE273-F0D9-FB47-9F19-44FC1078B9FA}"/>
          </ac:picMkLst>
        </pc:picChg>
        <pc:picChg chg="mod topLvl">
          <ac:chgData name="alisdair macdonald" userId="" providerId="" clId="Web-{8D2CF0C7-8E84-4356-9936-D9AFF4D6CA59}" dt="2022-06-23T15:46:30.818" v="36"/>
          <ac:picMkLst>
            <pc:docMk/>
            <pc:sldMk cId="4250994615" sldId="293"/>
            <ac:picMk id="3" creationId="{53F334DF-178E-4081-206E-47B27FC798AF}"/>
          </ac:picMkLst>
        </pc:picChg>
        <pc:picChg chg="mod topLvl">
          <ac:chgData name="alisdair macdonald" userId="" providerId="" clId="Web-{8D2CF0C7-8E84-4356-9936-D9AFF4D6CA59}" dt="2022-06-23T15:47:29.319" v="46" actId="1076"/>
          <ac:picMkLst>
            <pc:docMk/>
            <pc:sldMk cId="4250994615" sldId="293"/>
            <ac:picMk id="5" creationId="{EA002AC8-A1F9-4775-C18C-BD933CF78F5C}"/>
          </ac:picMkLst>
        </pc:picChg>
        <pc:picChg chg="add mod topLvl">
          <ac:chgData name="alisdair macdonald" userId="" providerId="" clId="Web-{8D2CF0C7-8E84-4356-9936-D9AFF4D6CA59}" dt="2022-06-23T15:46:37.474" v="37" actId="1076"/>
          <ac:picMkLst>
            <pc:docMk/>
            <pc:sldMk cId="4250994615" sldId="293"/>
            <ac:picMk id="6" creationId="{0FC437AF-A0D9-13D2-DD7C-BAD8C70FE207}"/>
          </ac:picMkLst>
        </pc:picChg>
        <pc:picChg chg="add mod topLvl">
          <ac:chgData name="alisdair macdonald" userId="" providerId="" clId="Web-{8D2CF0C7-8E84-4356-9936-D9AFF4D6CA59}" dt="2022-06-23T15:46:57.037" v="44" actId="1076"/>
          <ac:picMkLst>
            <pc:docMk/>
            <pc:sldMk cId="4250994615" sldId="293"/>
            <ac:picMk id="8" creationId="{D1E8B003-FE36-8E6D-E865-632B366E29AE}"/>
          </ac:picMkLst>
        </pc:picChg>
        <pc:picChg chg="add mod topLvl">
          <ac:chgData name="alisdair macdonald" userId="" providerId="" clId="Web-{8D2CF0C7-8E84-4356-9936-D9AFF4D6CA59}" dt="2022-06-23T15:47:18.647" v="45" actId="1076"/>
          <ac:picMkLst>
            <pc:docMk/>
            <pc:sldMk cId="4250994615" sldId="293"/>
            <ac:picMk id="11" creationId="{827027BF-3688-EDFC-18D7-4CC59238A956}"/>
          </ac:picMkLst>
        </pc:picChg>
        <pc:picChg chg="del">
          <ac:chgData name="alisdair macdonald" userId="" providerId="" clId="Web-{8D2CF0C7-8E84-4356-9936-D9AFF4D6CA59}" dt="2022-06-23T15:45:14.972" v="31"/>
          <ac:picMkLst>
            <pc:docMk/>
            <pc:sldMk cId="4250994615" sldId="293"/>
            <ac:picMk id="12" creationId="{623D6542-0F7B-CD2E-8175-E22CCF1D7CB3}"/>
          </ac:picMkLst>
        </pc:picChg>
        <pc:picChg chg="add mod topLvl">
          <ac:chgData name="alisdair macdonald" userId="" providerId="" clId="Web-{8D2CF0C7-8E84-4356-9936-D9AFF4D6CA59}" dt="2022-06-23T15:46:48.990" v="40" actId="1076"/>
          <ac:picMkLst>
            <pc:docMk/>
            <pc:sldMk cId="4250994615" sldId="293"/>
            <ac:picMk id="14" creationId="{F9588FB8-9B4F-D248-EF34-00D6085035E0}"/>
          </ac:picMkLst>
        </pc:picChg>
      </pc:sldChg>
    </pc:docChg>
  </pc:docChgLst>
</pc:chgInfo>
</file>

<file path=ppt/comments/modernComment_100_0.xml><?xml version="1.0" encoding="utf-8"?>
<p188:cmLst xmlns:a="http://schemas.openxmlformats.org/drawingml/2006/main" xmlns:r="http://schemas.openxmlformats.org/officeDocument/2006/relationships" xmlns:p188="http://schemas.microsoft.com/office/powerpoint/2018/8/main">
  <p188:cm id="{E780C6F1-86AC-4354-A8A2-4FB8AAB754C8}" authorId="{CE0F08F4-840F-1048-61B3-8D8C923763FF}" status="resolved" created="2022-06-29T14:44:06.783" complete="100000">
    <pc:sldMkLst xmlns:pc="http://schemas.microsoft.com/office/powerpoint/2013/main/command">
      <pc:docMk/>
      <pc:sldMk cId="0" sldId="256"/>
    </pc:sldMkLst>
    <p188:txBody>
      <a:bodyPr/>
      <a:lstStyle/>
      <a:p>
        <a:r>
          <a:rPr lang="en-GB"/>
          <a:t>facilitator notes to be updated</a:t>
        </a:r>
      </a:p>
    </p188:txBody>
  </p188:cm>
</p188:cmLst>
</file>

<file path=ppt/comments/modernComment_112_52C2B2B6.xml><?xml version="1.0" encoding="utf-8"?>
<p188:cmLst xmlns:a="http://schemas.openxmlformats.org/drawingml/2006/main" xmlns:r="http://schemas.openxmlformats.org/officeDocument/2006/relationships" xmlns:p188="http://schemas.microsoft.com/office/powerpoint/2018/8/main">
  <p188:cm id="{278C072A-0A58-4C93-B331-618DC492AF84}" authorId="{CE0F08F4-840F-1048-61B3-8D8C923763FF}" status="resolved" created="2022-06-29T14:45:16.956" complete="100000">
    <pc:sldMkLst xmlns:pc="http://schemas.microsoft.com/office/powerpoint/2013/main/command">
      <pc:docMk/>
      <pc:sldMk cId="1388491446" sldId="274"/>
    </pc:sldMkLst>
    <p188:txBody>
      <a:bodyPr/>
      <a:lstStyle/>
      <a:p>
        <a:r>
          <a:rPr lang="en-GB"/>
          <a:t>facilitator notes to be updated</a:t>
        </a:r>
      </a:p>
    </p188:txBody>
  </p188:cm>
  <p188:cm id="{EE7889DF-18D9-4004-B24B-0B1D196075A0}" authorId="{062F84F8-4D5D-65C4-F47A-C2E933B5FA5D}" status="resolved" created="2022-07-12T11:15:03.765" complete="100000">
    <pc:sldMkLst xmlns:pc="http://schemas.microsoft.com/office/powerpoint/2013/main/command">
      <pc:docMk/>
      <pc:sldMk cId="1388491446" sldId="274"/>
    </pc:sldMkLst>
    <p188:replyLst>
      <p188:reply id="{BEDB7D56-BF42-4C09-B227-86073482AAA5}" authorId="{3DA717FC-6B94-52BE-5EA3-FEED09527CE3}" created="2022-07-12T12:32:24.885">
        <p188:txBody>
          <a:bodyPr/>
          <a:lstStyle/>
          <a:p>
            <a:r>
              <a:rPr lang="en-GB"/>
              <a:t>OK!</a:t>
            </a:r>
          </a:p>
        </p188:txBody>
      </p188:reply>
    </p188:replyLst>
    <p188:txBody>
      <a:bodyPr/>
      <a:lstStyle/>
      <a:p>
        <a:r>
          <a:rPr lang="en-GB"/>
          <a:t>FYI I made a copy edit to Shubi's description.</a:t>
        </a:r>
      </a:p>
    </p188:txBody>
  </p188:cm>
</p188:cmLst>
</file>

<file path=ppt/comments/modernComment_113_1A559923.xml><?xml version="1.0" encoding="utf-8"?>
<p188:cmLst xmlns:a="http://schemas.openxmlformats.org/drawingml/2006/main" xmlns:r="http://schemas.openxmlformats.org/officeDocument/2006/relationships" xmlns:p188="http://schemas.microsoft.com/office/powerpoint/2018/8/main">
  <p188:cm id="{839B7CD1-E0CD-4F38-BD3F-F4989337CB25}" authorId="{CE0F08F4-840F-1048-61B3-8D8C923763FF}" status="resolved" created="2022-06-29T14:46:02.973" complete="100000">
    <ac:txMkLst xmlns:ac="http://schemas.microsoft.com/office/drawing/2013/main/command">
      <pc:docMk xmlns:pc="http://schemas.microsoft.com/office/powerpoint/2013/main/command"/>
      <pc:sldMk xmlns:pc="http://schemas.microsoft.com/office/powerpoint/2013/main/command" cId="441817379" sldId="275"/>
      <ac:spMk id="2" creationId="{D5A654C5-059E-05AB-2805-77A07A9D4665}"/>
      <ac:txMk cp="0" len="80">
        <ac:context len="81" hash="3841945932"/>
      </ac:txMk>
    </ac:txMkLst>
    <p188:pos x="3637471" y="2055962"/>
    <p188:txBody>
      <a:bodyPr/>
      <a:lstStyle/>
      <a:p>
        <a:r>
          <a:rPr lang="en-GB"/>
          <a:t>facilitator notes to be updated</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5T11:44:18.647"/>
    </inkml:context>
    <inkml:brush xml:id="br0">
      <inkml:brushProperty name="width" value="0.1" units="cm"/>
      <inkml:brushProperty name="height" value="0.1" units="cm"/>
      <inkml:brushProperty name="color" value="#E71224"/>
    </inkml:brush>
  </inkml:definitions>
  <inkml:trace contextRef="#ctx0" brushRef="#br0">14262 6407 7824 0 0,'-5'2'2361'0'0,"-2"1"-2361"0"0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5T11:44:18.648"/>
    </inkml:context>
    <inkml:brush xml:id="br0">
      <inkml:brushProperty name="width" value="0.1" units="cm"/>
      <inkml:brushProperty name="height" value="0.1" units="cm"/>
      <inkml:brushProperty name="color" value="#E71224"/>
    </inkml:brush>
  </inkml:definitions>
  <inkml:trace contextRef="#ctx0" brushRef="#br0">23722 7224 9737 0 0,'0'1'3336'0'0,"0"0"-3336"0"0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1143000" y="685800"/>
            <a:ext cx="4572000" cy="3429000"/>
          </a:xfrm>
          <a:prstGeom prst="rect">
            <a:avLst/>
          </a:prstGeom>
        </p:spPr>
        <p:txBody>
          <a:bodyPr/>
          <a:lstStyle/>
          <a:p>
            <a:endParaRPr/>
          </a:p>
        </p:txBody>
      </p:sp>
      <p:sp>
        <p:nvSpPr>
          <p:cNvPr id="78" name="Shape 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cs typeface="+mj-lt"/>
            </a:endParaRPr>
          </a:p>
        </p:txBody>
      </p:sp>
    </p:spTree>
    <p:extLst>
      <p:ext uri="{BB962C8B-B14F-4D97-AF65-F5344CB8AC3E}">
        <p14:creationId xmlns:p14="http://schemas.microsoft.com/office/powerpoint/2010/main" val="349205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dirty="0"/>
              <a:t>The voices of children are just as important as the voices of adults in calling for change on important issues. In this session we’ll look at the power of young voices in calling for change to make health systems stronger, and we’ll use our own voices to call on adults to ask them how they’ll fulfil their responsibilities to make the health systems we rely on stronger to ensure the best possible health for children.</a:t>
            </a:r>
            <a:endParaRPr lang="en-US" dirty="0">
              <a:sym typeface="Arial"/>
            </a:endParaRPr>
          </a:p>
        </p:txBody>
      </p:sp>
    </p:spTree>
    <p:extLst>
      <p:ext uri="{BB962C8B-B14F-4D97-AF65-F5344CB8AC3E}">
        <p14:creationId xmlns:p14="http://schemas.microsoft.com/office/powerpoint/2010/main" val="3942868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dirty="0"/>
              <a:t>As part of the NHS Youth Forum, </a:t>
            </a:r>
            <a:r>
              <a:rPr lang="en-GB" b="1" dirty="0"/>
              <a:t>Victor</a:t>
            </a:r>
            <a:r>
              <a:rPr lang="en-GB" dirty="0"/>
              <a:t> wants to be involved in bringing change and improvements, and helping young people in his city with their physical and/or psychological needs.</a:t>
            </a:r>
          </a:p>
          <a:p>
            <a:endParaRPr lang="en-GB" dirty="0">
              <a:solidFill>
                <a:srgbClr val="000000"/>
              </a:solidFill>
              <a:latin typeface="Arial"/>
              <a:cs typeface="Arial"/>
            </a:endParaRPr>
          </a:p>
          <a:p>
            <a:r>
              <a:rPr lang="en-GB" dirty="0"/>
              <a:t>As a young person with a chronic health condition, </a:t>
            </a:r>
            <a:r>
              <a:rPr lang="en-GB" b="1" dirty="0"/>
              <a:t>Sophie</a:t>
            </a:r>
            <a:r>
              <a:rPr lang="en-GB" dirty="0"/>
              <a:t> wants to support other young people through health struggles by ensuring the NHS is hearing young people’s perspectives.</a:t>
            </a:r>
          </a:p>
          <a:p>
            <a:endParaRPr lang="en-GB" dirty="0"/>
          </a:p>
          <a:p>
            <a:r>
              <a:rPr lang="en-GB" b="1" dirty="0"/>
              <a:t>Jamie</a:t>
            </a:r>
            <a:r>
              <a:rPr lang="en-GB" dirty="0"/>
              <a:t> is an NHS youth advocate who wants to share her experience as a teen who has been diagnosed with a mental health problem. She wants to influence the decision-making process of the NHS to make healthcare services more accessible to teens.</a:t>
            </a:r>
          </a:p>
          <a:p>
            <a:endParaRPr lang="en-GB" dirty="0"/>
          </a:p>
          <a:p>
            <a:r>
              <a:rPr lang="en-GB" b="1" dirty="0"/>
              <a:t>Maddi</a:t>
            </a:r>
            <a:r>
              <a:rPr lang="en-GB" dirty="0"/>
              <a:t> wants young people to feel empowered about their health and healthcare and have positive experiences when accessing care. She advocates for recognition of invisible illnesses and tackling health misconceptions in our communities. </a:t>
            </a:r>
          </a:p>
          <a:p>
            <a:endParaRPr lang="en-GB" dirty="0"/>
          </a:p>
          <a:p>
            <a:r>
              <a:rPr lang="en-GB" b="1" dirty="0"/>
              <a:t>Kristie</a:t>
            </a:r>
            <a:r>
              <a:rPr lang="en-GB" dirty="0"/>
              <a:t> is a youth advocate with a passion for black, Asian, and minority ethnic access within healthcare.</a:t>
            </a:r>
          </a:p>
          <a:p>
            <a:endParaRPr lang="en-GB" dirty="0"/>
          </a:p>
          <a:p>
            <a:pPr algn="l"/>
            <a:r>
              <a:rPr lang="en-GB" b="1" dirty="0" err="1"/>
              <a:t>Shubi</a:t>
            </a:r>
            <a:r>
              <a:rPr lang="en-GB" dirty="0"/>
              <a:t> is an advocate in health, gender, and education equity. Influenced by her background as a first-generation immigrant born and raised in India, </a:t>
            </a:r>
            <a:r>
              <a:rPr lang="en-GB" dirty="0" err="1"/>
              <a:t>Shubi</a:t>
            </a:r>
            <a:r>
              <a:rPr lang="en-GB" dirty="0"/>
              <a:t> aspires to be a medical doctor to provide immigrants, minority groups and lower-income communities with access to quality and affordable medical care. She became a UNICEF volunteer at age 13.</a:t>
            </a:r>
          </a:p>
          <a:p>
            <a:pPr algn="l"/>
            <a:endParaRPr lang="en-GB" dirty="0"/>
          </a:p>
          <a:p>
            <a:pPr algn="l"/>
            <a:r>
              <a:rPr lang="en-GB" b="1" dirty="0" err="1"/>
              <a:t>Tirsitemariyam</a:t>
            </a:r>
            <a:r>
              <a:rPr lang="en-GB" dirty="0"/>
              <a:t> is a UNICEF youth advocate for children's rights to nutrition and education.</a:t>
            </a:r>
          </a:p>
          <a:p>
            <a:pPr algn="l"/>
            <a:endParaRPr lang="en-GB" dirty="0"/>
          </a:p>
          <a:p>
            <a:pPr algn="l"/>
            <a:r>
              <a:rPr lang="en-GB" b="1" dirty="0"/>
              <a:t>Alexander</a:t>
            </a:r>
            <a:r>
              <a:rPr lang="en-GB" dirty="0"/>
              <a:t> is a UNICEF youth advocate who raises awareness for the LGBTQ+ community and for mental health. </a:t>
            </a:r>
          </a:p>
          <a:p>
            <a:endParaRPr lang="en-GB" dirty="0"/>
          </a:p>
        </p:txBody>
      </p:sp>
    </p:spTree>
    <p:extLst>
      <p:ext uri="{BB962C8B-B14F-4D97-AF65-F5344CB8AC3E}">
        <p14:creationId xmlns:p14="http://schemas.microsoft.com/office/powerpoint/2010/main" val="3187947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You can share the tips from your </a:t>
            </a:r>
            <a:r>
              <a:rPr lang="en-GB" dirty="0" err="1"/>
              <a:t>OutRight</a:t>
            </a:r>
            <a:r>
              <a:rPr lang="en-GB" dirty="0"/>
              <a:t> introductory pack and media resources to help your group plan this activity</a:t>
            </a:r>
            <a:r>
              <a:rPr lang="en-GB" dirty="0">
                <a:effectLst/>
                <a:sym typeface="Arial"/>
              </a:rPr>
              <a:t>.</a:t>
            </a:r>
            <a:endParaRPr lang="en-GB" dirty="0"/>
          </a:p>
          <a:p>
            <a:endParaRPr lang="en-GB">
              <a:effectLst/>
              <a:sym typeface="Arial"/>
            </a:endParaRPr>
          </a:p>
        </p:txBody>
      </p:sp>
    </p:spTree>
    <p:extLst>
      <p:ext uri="{BB962C8B-B14F-4D97-AF65-F5344CB8AC3E}">
        <p14:creationId xmlns:p14="http://schemas.microsoft.com/office/powerpoint/2010/main" val="37062882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1">
    <p:bg>
      <p:bgPr>
        <a:solidFill>
          <a:srgbClr val="FFFFFF">
            <a:alpha val="97000"/>
          </a:srgbClr>
        </a:solidFill>
        <a:effectLst/>
      </p:bgPr>
    </p:bg>
    <p:spTree>
      <p:nvGrpSpPr>
        <p:cNvPr id="1" name=""/>
        <p:cNvGrpSpPr/>
        <p:nvPr/>
      </p:nvGrpSpPr>
      <p:grpSpPr>
        <a:xfrm>
          <a:off x="0" y="0"/>
          <a:ext cx="0" cy="0"/>
          <a:chOff x="0" y="0"/>
          <a:chExt cx="0" cy="0"/>
        </a:xfrm>
      </p:grpSpPr>
      <p:pic>
        <p:nvPicPr>
          <p:cNvPr id="7" name="Picture 6" descr="A child reading a book&#10;&#10;Description automatically generated with medium confidence">
            <a:extLst>
              <a:ext uri="{FF2B5EF4-FFF2-40B4-BE49-F238E27FC236}">
                <a16:creationId xmlns:a16="http://schemas.microsoft.com/office/drawing/2014/main" id="{2A71CF3A-41AF-384A-8E9E-C00E6FB25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26" b="7826"/>
          <a:stretch/>
        </p:blipFill>
        <p:spPr>
          <a:xfrm>
            <a:off x="-5534" y="0"/>
            <a:ext cx="12195957" cy="6858000"/>
          </a:xfrm>
          <a:prstGeom prst="rect">
            <a:avLst/>
          </a:prstGeom>
        </p:spPr>
      </p:pic>
      <p:sp>
        <p:nvSpPr>
          <p:cNvPr id="14" name="Rectangle"/>
          <p:cNvSpPr/>
          <p:nvPr/>
        </p:nvSpPr>
        <p:spPr>
          <a:xfrm>
            <a:off x="-5533" y="4718915"/>
            <a:ext cx="5510163" cy="783485"/>
          </a:xfrm>
          <a:prstGeom prst="rect">
            <a:avLst/>
          </a:prstGeom>
          <a:solidFill>
            <a:srgbClr val="00AEEF"/>
          </a:solidFill>
          <a:ln w="12700">
            <a:miter lim="400000"/>
          </a:ln>
        </p:spPr>
        <p:txBody>
          <a:bodyPr lIns="45718" tIns="45718" rIns="45718" bIns="45718" anchor="ctr"/>
          <a:lstStyle/>
          <a:p>
            <a:endParaRPr/>
          </a:p>
        </p:txBody>
      </p:sp>
      <p:sp>
        <p:nvSpPr>
          <p:cNvPr id="15" name="HOW DID YOU DO?"/>
          <p:cNvSpPr txBox="1"/>
          <p:nvPr/>
        </p:nvSpPr>
        <p:spPr>
          <a:xfrm>
            <a:off x="1576" y="4718915"/>
            <a:ext cx="5510164" cy="783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indent="88900">
              <a:lnSpc>
                <a:spcPct val="90000"/>
              </a:lnSpc>
              <a:defRPr sz="4000" b="1" cap="all" spc="250">
                <a:solidFill>
                  <a:srgbClr val="FFFFFF"/>
                </a:solidFill>
              </a:defRPr>
            </a:lvl1pPr>
          </a:lstStyle>
          <a:p>
            <a:r>
              <a:rPr dirty="0"/>
              <a:t>HOW DID YOU DO?</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8" name="Picture 7" descr="Logo&#10;&#10;Description automatically generated with low confidence">
            <a:extLst>
              <a:ext uri="{FF2B5EF4-FFF2-40B4-BE49-F238E27FC236}">
                <a16:creationId xmlns:a16="http://schemas.microsoft.com/office/drawing/2014/main" id="{7ECAC7FF-7CC6-414B-9815-CDE55BC599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7437" y="6732"/>
            <a:ext cx="1887088" cy="188708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2">
    <p:bg>
      <p:bgPr>
        <a:solidFill>
          <a:srgbClr val="FFFFFF">
            <a:alpha val="97000"/>
          </a:srgbClr>
        </a:solidFill>
        <a:effectLst/>
      </p:bgPr>
    </p:bg>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imple copy">
    <p:spTree>
      <p:nvGrpSpPr>
        <p:cNvPr id="1" name=""/>
        <p:cNvGrpSpPr/>
        <p:nvPr/>
      </p:nvGrpSpPr>
      <p:grpSpPr>
        <a:xfrm>
          <a:off x="0" y="0"/>
          <a:ext cx="0" cy="0"/>
          <a:chOff x="0" y="0"/>
          <a:chExt cx="0" cy="0"/>
        </a:xfrm>
      </p:grpSpPr>
      <p:sp>
        <p:nvSpPr>
          <p:cNvPr id="69" name="Body Level One…"/>
          <p:cNvSpPr txBox="1">
            <a:spLocks noGrp="1"/>
          </p:cNvSpPr>
          <p:nvPr>
            <p:ph type="body" idx="1" hasCustomPrompt="1"/>
          </p:nvPr>
        </p:nvSpPr>
        <p:spPr>
          <a:prstGeom prst="rect">
            <a:avLst/>
          </a:prstGeom>
        </p:spPr>
        <p:txBody>
          <a:bodyPr/>
          <a:lstStyle/>
          <a:p>
            <a:r>
              <a:t>Click to add engaging text</a:t>
            </a:r>
          </a:p>
          <a:p>
            <a:pPr lvl="1"/>
            <a:endParaRPr/>
          </a:p>
          <a:p>
            <a:pPr lvl="2"/>
            <a:endParaRPr/>
          </a:p>
          <a:p>
            <a:pPr lvl="3"/>
            <a:endParaRPr/>
          </a:p>
          <a:p>
            <a:pPr lvl="4"/>
            <a:endParaRPr/>
          </a:p>
        </p:txBody>
      </p:sp>
      <p:sp>
        <p:nvSpPr>
          <p:cNvPr id="70" name="ADD HEADLINE HERE"/>
          <p:cNvSpPr txBox="1">
            <a:spLocks noGrp="1"/>
          </p:cNvSpPr>
          <p:nvPr>
            <p:ph type="title" hasCustomPrompt="1"/>
          </p:nvPr>
        </p:nvSpPr>
        <p:spPr>
          <a:prstGeom prst="rect">
            <a:avLst/>
          </a:prstGeom>
        </p:spPr>
        <p:txBody>
          <a:bodyPr/>
          <a:lstStyle/>
          <a:p>
            <a:r>
              <a:t>ADD HEADLINE HERE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59" name="Body Level One…"/>
          <p:cNvSpPr txBox="1">
            <a:spLocks noGrp="1"/>
          </p:cNvSpPr>
          <p:nvPr>
            <p:ph type="body" sz="half" idx="1" hasCustomPrompt="1"/>
          </p:nvPr>
        </p:nvSpPr>
        <p:spPr>
          <a:xfrm>
            <a:off x="433136" y="1735976"/>
            <a:ext cx="6394385" cy="3722957"/>
          </a:xfrm>
          <a:prstGeom prst="rect">
            <a:avLst/>
          </a:prstGeom>
          <a:solidFill>
            <a:srgbClr val="CCCCCC"/>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pic>
        <p:nvPicPr>
          <p:cNvPr id="5" name="Picture 4" descr="Logo&#10;&#10;Description automatically generated with medium confidence">
            <a:extLst>
              <a:ext uri="{FF2B5EF4-FFF2-40B4-BE49-F238E27FC236}">
                <a16:creationId xmlns:a16="http://schemas.microsoft.com/office/drawing/2014/main" id="{9FB2E83A-5BF8-AB4B-ACE5-9B756D2D3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9084" y="5860916"/>
            <a:ext cx="4819642" cy="754379"/>
          </a:xfrm>
          <a:prstGeom prst="rect">
            <a:avLst/>
          </a:prstGeom>
        </p:spPr>
      </p:pic>
    </p:spTree>
    <p:extLst>
      <p:ext uri="{BB962C8B-B14F-4D97-AF65-F5344CB8AC3E}">
        <p14:creationId xmlns:p14="http://schemas.microsoft.com/office/powerpoint/2010/main" val="14549820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5">
    <p:spTree>
      <p:nvGrpSpPr>
        <p:cNvPr id="1" name=""/>
        <p:cNvGrpSpPr/>
        <p:nvPr/>
      </p:nvGrpSpPr>
      <p:grpSpPr>
        <a:xfrm>
          <a:off x="0" y="0"/>
          <a:ext cx="0" cy="0"/>
          <a:chOff x="0" y="0"/>
          <a:chExt cx="0" cy="0"/>
        </a:xfrm>
      </p:grpSpPr>
      <p:sp>
        <p:nvSpPr>
          <p:cNvPr id="49" name="Body Level One…"/>
          <p:cNvSpPr txBox="1">
            <a:spLocks noGrp="1"/>
          </p:cNvSpPr>
          <p:nvPr>
            <p:ph type="body" sz="half" idx="1" hasCustomPrompt="1"/>
          </p:nvPr>
        </p:nvSpPr>
        <p:spPr>
          <a:xfrm>
            <a:off x="433136" y="1996205"/>
            <a:ext cx="6394385" cy="3722961"/>
          </a:xfrm>
          <a:prstGeom prst="rect">
            <a:avLst/>
          </a:prstGeom>
          <a:solidFill>
            <a:srgbClr val="00AEEF">
              <a:alpha val="25000"/>
            </a:srgbClr>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rPr dirty="0"/>
              <a:t>Click to edit text</a:t>
            </a:r>
          </a:p>
          <a:p>
            <a:pPr lvl="1"/>
            <a:endParaRPr dirty="0"/>
          </a:p>
          <a:p>
            <a:pPr lvl="2"/>
            <a:endParaRPr dirty="0"/>
          </a:p>
          <a:p>
            <a:pPr lvl="3"/>
            <a:endParaRPr dirty="0"/>
          </a:p>
          <a:p>
            <a:pPr lvl="4"/>
            <a:endParaRPr dirty="0"/>
          </a:p>
        </p:txBody>
      </p:sp>
      <p:sp>
        <p:nvSpPr>
          <p:cNvPr id="51" name="Slide Number"/>
          <p:cNvSpPr txBox="1">
            <a:spLocks noGrp="1"/>
          </p:cNvSpPr>
          <p:nvPr>
            <p:ph type="sldNum" sz="quarter" idx="2"/>
          </p:nvPr>
        </p:nvSpPr>
        <p:spPr>
          <a:xfrm>
            <a:off x="359999" y="6386364"/>
            <a:ext cx="273652" cy="264251"/>
          </a:xfrm>
          <a:prstGeom prst="rect">
            <a:avLst/>
          </a:prstGeom>
        </p:spPr>
        <p:txBody>
          <a:bodyPr/>
          <a:lstStyle>
            <a:lvl1pPr algn="l"/>
          </a:lstStyle>
          <a:p>
            <a:fld id="{86CB4B4D-7CA3-9044-876B-883B54F8677D}" type="slidenum">
              <a:t>‹#›</a:t>
            </a:fld>
            <a:endParaRPr/>
          </a:p>
        </p:txBody>
      </p:sp>
      <p:pic>
        <p:nvPicPr>
          <p:cNvPr id="5" name="Picture 4" descr="Text&#10;&#10;Description automatically generated">
            <a:extLst>
              <a:ext uri="{FF2B5EF4-FFF2-40B4-BE49-F238E27FC236}">
                <a16:creationId xmlns:a16="http://schemas.microsoft.com/office/drawing/2014/main" id="{2F5FEE04-2283-3344-B7CF-E817FE3D2D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extLst>
      <p:ext uri="{BB962C8B-B14F-4D97-AF65-F5344CB8AC3E}">
        <p14:creationId xmlns:p14="http://schemas.microsoft.com/office/powerpoint/2010/main" val="192770727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Body Level One…"/>
          <p:cNvSpPr txBox="1">
            <a:spLocks noGrp="1"/>
          </p:cNvSpPr>
          <p:nvPr>
            <p:ph type="body" idx="1" hasCustomPrompt="1"/>
          </p:nvPr>
        </p:nvSpPr>
        <p:spPr>
          <a:xfrm>
            <a:off x="687387" y="1600221"/>
            <a:ext cx="10858501" cy="4092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Click to add engaging text</a:t>
            </a:r>
          </a:p>
          <a:p>
            <a:pPr lvl="1"/>
            <a:endParaRPr/>
          </a:p>
          <a:p>
            <a:pPr lvl="2"/>
            <a:endParaRPr/>
          </a:p>
          <a:p>
            <a:pPr lvl="3"/>
            <a:endParaRPr/>
          </a:p>
          <a:p>
            <a:pPr lvl="4"/>
            <a:endParaRPr/>
          </a:p>
        </p:txBody>
      </p:sp>
      <p:sp>
        <p:nvSpPr>
          <p:cNvPr id="4" name="ADD HEADLINE HERE"/>
          <p:cNvSpPr txBox="1">
            <a:spLocks noGrp="1"/>
          </p:cNvSpPr>
          <p:nvPr>
            <p:ph type="title" hasCustomPrompt="1"/>
          </p:nvPr>
        </p:nvSpPr>
        <p:spPr>
          <a:xfrm>
            <a:off x="687387" y="612257"/>
            <a:ext cx="10858501" cy="816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ADD HEADLINE HERE</a:t>
            </a:r>
          </a:p>
        </p:txBody>
      </p:sp>
      <p:sp>
        <p:nvSpPr>
          <p:cNvPr id="5" name="Slide Number"/>
          <p:cNvSpPr txBox="1">
            <a:spLocks noGrp="1"/>
          </p:cNvSpPr>
          <p:nvPr>
            <p:ph type="sldNum" sz="quarter" idx="2"/>
          </p:nvPr>
        </p:nvSpPr>
        <p:spPr>
          <a:xfrm>
            <a:off x="8463948" y="6224225"/>
            <a:ext cx="273652" cy="26425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pic>
        <p:nvPicPr>
          <p:cNvPr id="6" name="Picture 5" descr="Text&#10;&#10;Description automatically generated">
            <a:extLst>
              <a:ext uri="{FF2B5EF4-FFF2-40B4-BE49-F238E27FC236}">
                <a16:creationId xmlns:a16="http://schemas.microsoft.com/office/drawing/2014/main" id="{3B9E4814-10FA-1D46-9FB7-0310A79F7BC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p:titleStyle>
    <p:bodyStyle>
      <a:lvl1pPr marL="457200" marR="0" indent="-4572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2.xml"/><Relationship Id="rId3" Type="http://schemas.microsoft.com/office/2018/10/relationships/comments" Target="../comments/modernComment_100_0.xml"/><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18/10/relationships/comments" Target="../comments/modernComment_112_52C2B2B6.xml"/><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13_1A559923.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a:extLst>
              <a:ext uri="{FF2B5EF4-FFF2-40B4-BE49-F238E27FC236}">
                <a16:creationId xmlns:a16="http://schemas.microsoft.com/office/drawing/2014/main" id="{F5A4E74B-BEEB-1A21-E628-A57036E49021}"/>
              </a:ext>
            </a:extLst>
          </p:cNvPr>
          <p:cNvPicPr>
            <a:picLocks noChangeAspect="1"/>
          </p:cNvPicPr>
          <p:nvPr/>
        </p:nvPicPr>
        <p:blipFill rotWithShape="1">
          <a:blip r:embed="rId4"/>
          <a:srcRect l="157" t="22882" r="-196" b="7824"/>
          <a:stretch/>
        </p:blipFill>
        <p:spPr>
          <a:xfrm>
            <a:off x="933" y="-11246"/>
            <a:ext cx="12232939" cy="5648963"/>
          </a:xfrm>
          <a:prstGeom prst="rect">
            <a:avLst/>
          </a:prstGeom>
        </p:spPr>
      </p:pic>
      <p:sp>
        <p:nvSpPr>
          <p:cNvPr id="84" name="Rectangle"/>
          <p:cNvSpPr/>
          <p:nvPr/>
        </p:nvSpPr>
        <p:spPr>
          <a:xfrm>
            <a:off x="400461" y="2894423"/>
            <a:ext cx="3340872" cy="782668"/>
          </a:xfrm>
          <a:prstGeom prst="rect">
            <a:avLst/>
          </a:prstGeom>
          <a:solidFill>
            <a:schemeClr val="bg1"/>
          </a:solidFill>
          <a:ln w="12700">
            <a:miter lim="400000"/>
          </a:ln>
        </p:spPr>
        <p:txBody>
          <a:bodyPr lIns="45718" tIns="45718" rIns="45718" bIns="45718" anchor="ctr"/>
          <a:lstStyle/>
          <a:p>
            <a:endParaRPr/>
          </a:p>
        </p:txBody>
      </p:sp>
      <p:sp>
        <p:nvSpPr>
          <p:cNvPr id="85" name="Part 2A: It’s My Right – Activity Quiz"/>
          <p:cNvSpPr txBox="1"/>
          <p:nvPr/>
        </p:nvSpPr>
        <p:spPr>
          <a:xfrm>
            <a:off x="398624" y="2922055"/>
            <a:ext cx="3339550" cy="793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nchor="t">
            <a:spAutoFit/>
          </a:bodyPr>
          <a:lstStyle>
            <a:lvl1pPr indent="88900">
              <a:lnSpc>
                <a:spcPct val="90000"/>
              </a:lnSpc>
              <a:defRPr sz="3500" b="1" cap="all" spc="218">
                <a:solidFill>
                  <a:srgbClr val="FFFFFF"/>
                </a:solidFill>
              </a:defRPr>
            </a:lvl1pPr>
          </a:lstStyle>
          <a:p>
            <a:r>
              <a:rPr sz="4000" dirty="0">
                <a:solidFill>
                  <a:srgbClr val="00AEEF"/>
                </a:solidFill>
              </a:rPr>
              <a:t>Activity </a:t>
            </a:r>
            <a:r>
              <a:rPr lang="en-GB" sz="4000" dirty="0">
                <a:solidFill>
                  <a:srgbClr val="00AEEF"/>
                </a:solidFill>
              </a:rPr>
              <a:t>7</a:t>
            </a:r>
            <a:endParaRPr lang="en-US" sz="4000" dirty="0">
              <a:solidFill>
                <a:srgbClr val="00AEEF"/>
              </a:solidFill>
            </a:endParaRPr>
          </a:p>
        </p:txBody>
      </p:sp>
      <p:sp>
        <p:nvSpPr>
          <p:cNvPr id="8" name="Rectangle">
            <a:extLst>
              <a:ext uri="{FF2B5EF4-FFF2-40B4-BE49-F238E27FC236}">
                <a16:creationId xmlns:a16="http://schemas.microsoft.com/office/drawing/2014/main" id="{6D37D510-6B0F-0045-BB05-9EE1E2DD64F6}"/>
              </a:ext>
            </a:extLst>
          </p:cNvPr>
          <p:cNvSpPr/>
          <p:nvPr/>
        </p:nvSpPr>
        <p:spPr>
          <a:xfrm>
            <a:off x="401590" y="3698495"/>
            <a:ext cx="5715789" cy="1308842"/>
          </a:xfrm>
          <a:prstGeom prst="rect">
            <a:avLst/>
          </a:prstGeom>
          <a:solidFill>
            <a:srgbClr val="00AEEF"/>
          </a:solidFill>
          <a:ln w="12700">
            <a:miter lim="400000"/>
          </a:ln>
        </p:spPr>
        <p:txBody>
          <a:bodyPr lIns="45718" tIns="45718" rIns="45718" bIns="45718" anchor="ctr"/>
          <a:lstStyle/>
          <a:p>
            <a:endParaRPr/>
          </a:p>
        </p:txBody>
      </p:sp>
      <p:sp>
        <p:nvSpPr>
          <p:cNvPr id="9" name="Rectangle 8">
            <a:extLst>
              <a:ext uri="{FF2B5EF4-FFF2-40B4-BE49-F238E27FC236}">
                <a16:creationId xmlns:a16="http://schemas.microsoft.com/office/drawing/2014/main" id="{15B4CD36-82D9-774E-859C-0E2E3F5E2F61}"/>
              </a:ext>
            </a:extLst>
          </p:cNvPr>
          <p:cNvSpPr/>
          <p:nvPr/>
        </p:nvSpPr>
        <p:spPr>
          <a:xfrm>
            <a:off x="7750195" y="6429951"/>
            <a:ext cx="4399935" cy="230832"/>
          </a:xfrm>
          <a:prstGeom prst="rect">
            <a:avLst/>
          </a:prstGeom>
        </p:spPr>
        <p:txBody>
          <a:bodyPr wrap="square" lIns="91440" tIns="45720" rIns="91440" bIns="45720" anchor="t">
            <a:spAutoFit/>
          </a:bodyPr>
          <a:lstStyle/>
          <a:p>
            <a:r>
              <a:rPr lang="en-GB" sz="900" dirty="0">
                <a:solidFill>
                  <a:schemeClr val="tx1"/>
                </a:solidFill>
              </a:rPr>
              <a:t>UNICEF UK, registered charity England &amp; Wales (1072612) Scotland (SC043677).</a:t>
            </a:r>
          </a:p>
        </p:txBody>
      </p:sp>
      <p:pic>
        <p:nvPicPr>
          <p:cNvPr id="6" name="Picture 5" descr="A picture containing icon&#10;&#10;Description automatically generated">
            <a:extLst>
              <a:ext uri="{FF2B5EF4-FFF2-40B4-BE49-F238E27FC236}">
                <a16:creationId xmlns:a16="http://schemas.microsoft.com/office/drawing/2014/main" id="{54F7A095-8429-A440-9EE6-F13C4B5B17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022" y="5813480"/>
            <a:ext cx="4497347" cy="845691"/>
          </a:xfrm>
          <a:prstGeom prst="rect">
            <a:avLst/>
          </a:prstGeom>
        </p:spPr>
      </p:pic>
      <p:sp>
        <p:nvSpPr>
          <p:cNvPr id="2" name="TextBox 1">
            <a:extLst>
              <a:ext uri="{FF2B5EF4-FFF2-40B4-BE49-F238E27FC236}">
                <a16:creationId xmlns:a16="http://schemas.microsoft.com/office/drawing/2014/main" id="{7B418CF8-C753-A4C5-7E06-56A66417C6F8}"/>
              </a:ext>
            </a:extLst>
          </p:cNvPr>
          <p:cNvSpPr txBox="1"/>
          <p:nvPr/>
        </p:nvSpPr>
        <p:spPr>
          <a:xfrm>
            <a:off x="512916" y="3737077"/>
            <a:ext cx="5516716"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3600" dirty="0">
                <a:solidFill>
                  <a:schemeClr val="bg1"/>
                </a:solidFill>
                <a:ea typeface="+mj-lt"/>
                <a:cs typeface="+mj-lt"/>
              </a:rPr>
              <a:t>Working together to create stronger health systems</a:t>
            </a:r>
            <a:endParaRPr lang="en-US" sz="3600">
              <a:solidFill>
                <a:schemeClr val="bg1"/>
              </a:solidFill>
            </a:endParaRPr>
          </a:p>
        </p:txBody>
      </p:sp>
      <p:sp>
        <p:nvSpPr>
          <p:cNvPr id="3" name="TextBox 2">
            <a:extLst>
              <a:ext uri="{FF2B5EF4-FFF2-40B4-BE49-F238E27FC236}">
                <a16:creationId xmlns:a16="http://schemas.microsoft.com/office/drawing/2014/main" id="{40F0B4F3-D84F-1B48-41E8-30A7F81092CD}"/>
              </a:ext>
            </a:extLst>
          </p:cNvPr>
          <p:cNvSpPr txBox="1"/>
          <p:nvPr/>
        </p:nvSpPr>
        <p:spPr>
          <a:xfrm>
            <a:off x="11148927" y="5344950"/>
            <a:ext cx="881547"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800" dirty="0">
                <a:solidFill>
                  <a:schemeClr val="bg1"/>
                </a:solidFill>
                <a:ea typeface="+mj-lt"/>
                <a:cs typeface="+mj-lt"/>
              </a:rPr>
              <a:t>©UNICEF/Dawe</a:t>
            </a:r>
            <a:endParaRPr lang="en-US" sz="800" dirty="0">
              <a:solidFill>
                <a:schemeClr val="bg1"/>
              </a:solidFill>
            </a:endParaRP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4400F0F6-D422-20B6-4620-F8A662604123}"/>
                  </a:ext>
                </a:extLst>
              </p14:cNvPr>
              <p14:cNvContentPartPr/>
              <p14:nvPr/>
            </p14:nvContentPartPr>
            <p14:xfrm>
              <a:off x="6574246" y="1302669"/>
              <a:ext cx="9525" cy="9525"/>
            </p14:xfrm>
          </p:contentPart>
        </mc:Choice>
        <mc:Fallback xmlns="">
          <p:pic>
            <p:nvPicPr>
              <p:cNvPr id="4" name="Ink 3">
                <a:extLst>
                  <a:ext uri="{FF2B5EF4-FFF2-40B4-BE49-F238E27FC236}">
                    <a16:creationId xmlns:a16="http://schemas.microsoft.com/office/drawing/2014/main" id="{4400F0F6-D422-20B6-4620-F8A662604123}"/>
                  </a:ext>
                </a:extLst>
              </p:cNvPr>
              <p:cNvPicPr/>
              <p:nvPr/>
            </p:nvPicPr>
            <p:blipFill>
              <a:blip r:embed="rId7"/>
              <a:stretch>
                <a:fillRect/>
              </a:stretch>
            </p:blipFill>
            <p:spPr>
              <a:xfrm>
                <a:off x="6537611" y="1235994"/>
                <a:ext cx="82062" cy="14423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A0E22435-F159-5BC2-87BE-90CB64E9A4C6}"/>
                  </a:ext>
                </a:extLst>
              </p14:cNvPr>
              <p14:cNvContentPartPr/>
              <p14:nvPr/>
            </p14:nvContentPartPr>
            <p14:xfrm>
              <a:off x="8516937" y="2080186"/>
              <a:ext cx="9525" cy="9525"/>
            </p14:xfrm>
          </p:contentPart>
        </mc:Choice>
        <mc:Fallback xmlns="">
          <p:pic>
            <p:nvPicPr>
              <p:cNvPr id="5" name="Ink 4">
                <a:extLst>
                  <a:ext uri="{FF2B5EF4-FFF2-40B4-BE49-F238E27FC236}">
                    <a16:creationId xmlns:a16="http://schemas.microsoft.com/office/drawing/2014/main" id="{A0E22435-F159-5BC2-87BE-90CB64E9A4C6}"/>
                  </a:ext>
                </a:extLst>
              </p:cNvPr>
              <p:cNvPicPr/>
              <p:nvPr/>
            </p:nvPicPr>
            <p:blipFill>
              <a:blip r:embed="rId9"/>
              <a:stretch>
                <a:fillRect/>
              </a:stretch>
            </p:blipFill>
            <p:spPr>
              <a:xfrm>
                <a:off x="8050212" y="1924611"/>
                <a:ext cx="952500" cy="323850"/>
              </a:xfrm>
              <a:prstGeom prst="rect">
                <a:avLst/>
              </a:prstGeom>
            </p:spPr>
          </p:pic>
        </mc:Fallback>
      </mc:AlternateContent>
    </p:spTree>
  </p:cSld>
  <p:clrMapOvr>
    <a:masterClrMapping/>
  </p:clrMapOvr>
  <p:transition spd="med"/>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B3DE07-4E46-BF35-6FAF-2D40374BF964}"/>
              </a:ext>
            </a:extLst>
          </p:cNvPr>
          <p:cNvSpPr/>
          <p:nvPr/>
        </p:nvSpPr>
        <p:spPr>
          <a:xfrm>
            <a:off x="1639" y="-2459"/>
            <a:ext cx="12188721" cy="6879302"/>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1029648" y="2091710"/>
            <a:ext cx="3643394" cy="2080246"/>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600" dirty="0">
                <a:solidFill>
                  <a:schemeClr val="bg1"/>
                </a:solidFill>
                <a:ea typeface="+mj-lt"/>
                <a:cs typeface="+mj-lt"/>
              </a:rPr>
              <a:t>Young people support stronger health systems</a:t>
            </a:r>
            <a:endParaRPr lang="en-US" dirty="0">
              <a:solidFill>
                <a:schemeClr val="bg1"/>
              </a:solidFill>
            </a:endParaRPr>
          </a:p>
        </p:txBody>
      </p:sp>
      <p:pic>
        <p:nvPicPr>
          <p:cNvPr id="4" name="Picture 4">
            <a:extLst>
              <a:ext uri="{FF2B5EF4-FFF2-40B4-BE49-F238E27FC236}">
                <a16:creationId xmlns:a16="http://schemas.microsoft.com/office/drawing/2014/main" id="{EA518DFE-E757-2E93-3CBC-AB914F129976}"/>
              </a:ext>
            </a:extLst>
          </p:cNvPr>
          <p:cNvPicPr>
            <a:picLocks noChangeAspect="1"/>
          </p:cNvPicPr>
          <p:nvPr/>
        </p:nvPicPr>
        <p:blipFill rotWithShape="1">
          <a:blip r:embed="rId3"/>
          <a:srcRect l="17175" t="22012" r="44796" b="15952"/>
          <a:stretch/>
        </p:blipFill>
        <p:spPr>
          <a:xfrm>
            <a:off x="5834627" y="-1639"/>
            <a:ext cx="6359167" cy="6888528"/>
          </a:xfrm>
          <a:prstGeom prst="rect">
            <a:avLst/>
          </a:prstGeom>
        </p:spPr>
      </p:pic>
      <p:sp>
        <p:nvSpPr>
          <p:cNvPr id="6" name="TextBox 5">
            <a:extLst>
              <a:ext uri="{FF2B5EF4-FFF2-40B4-BE49-F238E27FC236}">
                <a16:creationId xmlns:a16="http://schemas.microsoft.com/office/drawing/2014/main" id="{B0916E9F-9048-2FEC-32F8-A12FA78251C5}"/>
              </a:ext>
            </a:extLst>
          </p:cNvPr>
          <p:cNvSpPr txBox="1"/>
          <p:nvPr/>
        </p:nvSpPr>
        <p:spPr>
          <a:xfrm>
            <a:off x="11181701" y="6643627"/>
            <a:ext cx="881547"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800" dirty="0">
                <a:solidFill>
                  <a:schemeClr val="bg1"/>
                </a:solidFill>
                <a:ea typeface="+mj-lt"/>
                <a:cs typeface="+mj-lt"/>
              </a:rPr>
              <a:t>©UNICEF/Dawe</a:t>
            </a:r>
            <a:endParaRPr lang="en-US" sz="800" dirty="0">
              <a:solidFill>
                <a:schemeClr val="bg1"/>
              </a:solidFill>
            </a:endParaRPr>
          </a:p>
        </p:txBody>
      </p:sp>
    </p:spTree>
    <p:extLst>
      <p:ext uri="{BB962C8B-B14F-4D97-AF65-F5344CB8AC3E}">
        <p14:creationId xmlns:p14="http://schemas.microsoft.com/office/powerpoint/2010/main" val="9586857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CC4EE-D284-BFEF-A96E-EA1A77B6F2FC}"/>
              </a:ext>
            </a:extLst>
          </p:cNvPr>
          <p:cNvGrpSpPr/>
          <p:nvPr/>
        </p:nvGrpSpPr>
        <p:grpSpPr>
          <a:xfrm>
            <a:off x="1639" y="-2459"/>
            <a:ext cx="12188721" cy="6879302"/>
            <a:chOff x="1639" y="-2459"/>
            <a:chExt cx="12188721" cy="6879302"/>
          </a:xfrm>
        </p:grpSpPr>
        <p:sp>
          <p:nvSpPr>
            <p:cNvPr id="21" name="Rectangle 20">
              <a:extLst>
                <a:ext uri="{FF2B5EF4-FFF2-40B4-BE49-F238E27FC236}">
                  <a16:creationId xmlns:a16="http://schemas.microsoft.com/office/drawing/2014/main" id="{9C3BED5C-EF26-51BB-2708-4225AA96D72E}"/>
                </a:ext>
              </a:extLst>
            </p:cNvPr>
            <p:cNvSpPr/>
            <p:nvPr/>
          </p:nvSpPr>
          <p:spPr>
            <a:xfrm>
              <a:off x="1639" y="-2459"/>
              <a:ext cx="12188721" cy="6879302"/>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272381" y="411523"/>
              <a:ext cx="11791046" cy="556247"/>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600" dirty="0">
                  <a:solidFill>
                    <a:schemeClr val="bg1"/>
                  </a:solidFill>
                  <a:ea typeface="+mj-lt"/>
                  <a:cs typeface="+mj-lt"/>
                </a:rPr>
                <a:t>Young people like you, speaking up for health systems</a:t>
              </a:r>
              <a:endParaRPr lang="en-US" dirty="0">
                <a:solidFill>
                  <a:schemeClr val="bg1"/>
                </a:solidFill>
              </a:endParaRPr>
            </a:p>
            <a:p>
              <a:endParaRPr lang="en-US" dirty="0">
                <a:solidFill>
                  <a:schemeClr val="bg1"/>
                </a:solidFill>
              </a:endParaRPr>
            </a:p>
          </p:txBody>
        </p:sp>
        <p:sp>
          <p:nvSpPr>
            <p:cNvPr id="5" name="TextBox 4">
              <a:extLst>
                <a:ext uri="{FF2B5EF4-FFF2-40B4-BE49-F238E27FC236}">
                  <a16:creationId xmlns:a16="http://schemas.microsoft.com/office/drawing/2014/main" id="{1099FE9F-159E-4DA9-5CC7-8B18A2C63662}"/>
                </a:ext>
              </a:extLst>
            </p:cNvPr>
            <p:cNvSpPr txBox="1"/>
            <p:nvPr/>
          </p:nvSpPr>
          <p:spPr>
            <a:xfrm>
              <a:off x="284920" y="3172002"/>
              <a:ext cx="272900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a:solidFill>
                    <a:schemeClr val="bg1"/>
                  </a:solidFill>
                  <a:latin typeface="Arial"/>
                  <a:cs typeface="Calibri"/>
                </a:rPr>
                <a:t>Victor</a:t>
              </a:r>
              <a:r>
                <a:rPr lang="en-US" sz="1600" dirty="0">
                  <a:solidFill>
                    <a:schemeClr val="bg1"/>
                  </a:solidFill>
                  <a:latin typeface="Arial"/>
                  <a:cs typeface="Calibri"/>
                </a:rPr>
                <a:t>, 16</a:t>
              </a:r>
            </a:p>
            <a:p>
              <a:r>
                <a:rPr lang="en-US" sz="1600" dirty="0">
                  <a:solidFill>
                    <a:schemeClr val="bg1"/>
                  </a:solidFill>
                  <a:latin typeface="Arial"/>
                  <a:cs typeface="Calibri"/>
                </a:rPr>
                <a:t>Birmingham</a:t>
              </a:r>
            </a:p>
          </p:txBody>
        </p:sp>
        <p:pic>
          <p:nvPicPr>
            <p:cNvPr id="10" name="Picture 10">
              <a:extLst>
                <a:ext uri="{FF2B5EF4-FFF2-40B4-BE49-F238E27FC236}">
                  <a16:creationId xmlns:a16="http://schemas.microsoft.com/office/drawing/2014/main" id="{C51D5BD1-4C87-070F-2AA7-F98CDE913897}"/>
                </a:ext>
              </a:extLst>
            </p:cNvPr>
            <p:cNvPicPr>
              <a:picLocks noChangeAspect="1"/>
            </p:cNvPicPr>
            <p:nvPr/>
          </p:nvPicPr>
          <p:blipFill>
            <a:blip r:embed="rId4"/>
            <a:stretch>
              <a:fillRect/>
            </a:stretch>
          </p:blipFill>
          <p:spPr>
            <a:xfrm>
              <a:off x="275455" y="1293546"/>
              <a:ext cx="2743200" cy="1866585"/>
            </a:xfrm>
            <a:prstGeom prst="rect">
              <a:avLst/>
            </a:prstGeom>
          </p:spPr>
        </p:pic>
        <p:pic>
          <p:nvPicPr>
            <p:cNvPr id="11" name="Picture 11">
              <a:extLst>
                <a:ext uri="{FF2B5EF4-FFF2-40B4-BE49-F238E27FC236}">
                  <a16:creationId xmlns:a16="http://schemas.microsoft.com/office/drawing/2014/main" id="{C9BA5C55-3329-5949-3AA8-B0AFFC5018DA}"/>
                </a:ext>
              </a:extLst>
            </p:cNvPr>
            <p:cNvPicPr>
              <a:picLocks noChangeAspect="1"/>
            </p:cNvPicPr>
            <p:nvPr/>
          </p:nvPicPr>
          <p:blipFill>
            <a:blip r:embed="rId5"/>
            <a:stretch>
              <a:fillRect/>
            </a:stretch>
          </p:blipFill>
          <p:spPr>
            <a:xfrm>
              <a:off x="3181468" y="1293546"/>
              <a:ext cx="2809460" cy="1874158"/>
            </a:xfrm>
            <a:prstGeom prst="rect">
              <a:avLst/>
            </a:prstGeom>
          </p:spPr>
        </p:pic>
        <p:pic>
          <p:nvPicPr>
            <p:cNvPr id="12" name="Picture 12" descr="A picture containing person, wall, indoor&#10;&#10;Description automatically generated">
              <a:extLst>
                <a:ext uri="{FF2B5EF4-FFF2-40B4-BE49-F238E27FC236}">
                  <a16:creationId xmlns:a16="http://schemas.microsoft.com/office/drawing/2014/main" id="{C2C8F24E-ABF2-5C94-FFD5-D4EB6C2AF0C7}"/>
                </a:ext>
              </a:extLst>
            </p:cNvPr>
            <p:cNvPicPr>
              <a:picLocks noChangeAspect="1"/>
            </p:cNvPicPr>
            <p:nvPr/>
          </p:nvPicPr>
          <p:blipFill>
            <a:blip r:embed="rId6"/>
            <a:stretch>
              <a:fillRect/>
            </a:stretch>
          </p:blipFill>
          <p:spPr>
            <a:xfrm>
              <a:off x="9097617" y="1293546"/>
              <a:ext cx="2790529" cy="1874782"/>
            </a:xfrm>
            <a:prstGeom prst="rect">
              <a:avLst/>
            </a:prstGeom>
          </p:spPr>
        </p:pic>
        <p:pic>
          <p:nvPicPr>
            <p:cNvPr id="13" name="Picture 13">
              <a:extLst>
                <a:ext uri="{FF2B5EF4-FFF2-40B4-BE49-F238E27FC236}">
                  <a16:creationId xmlns:a16="http://schemas.microsoft.com/office/drawing/2014/main" id="{00792790-F569-FB92-3948-89B51FDD73AB}"/>
                </a:ext>
              </a:extLst>
            </p:cNvPr>
            <p:cNvPicPr>
              <a:picLocks noChangeAspect="1"/>
            </p:cNvPicPr>
            <p:nvPr/>
          </p:nvPicPr>
          <p:blipFill>
            <a:blip r:embed="rId7"/>
            <a:stretch>
              <a:fillRect/>
            </a:stretch>
          </p:blipFill>
          <p:spPr>
            <a:xfrm>
              <a:off x="284921" y="3944616"/>
              <a:ext cx="2731440" cy="1836918"/>
            </a:xfrm>
            <a:prstGeom prst="rect">
              <a:avLst/>
            </a:prstGeom>
          </p:spPr>
        </p:pic>
        <p:pic>
          <p:nvPicPr>
            <p:cNvPr id="14" name="Picture 14">
              <a:extLst>
                <a:ext uri="{FF2B5EF4-FFF2-40B4-BE49-F238E27FC236}">
                  <a16:creationId xmlns:a16="http://schemas.microsoft.com/office/drawing/2014/main" id="{BAFEE9DB-0EE2-4B8E-8094-BC47869C8401}"/>
                </a:ext>
              </a:extLst>
            </p:cNvPr>
            <p:cNvPicPr>
              <a:picLocks noChangeAspect="1"/>
            </p:cNvPicPr>
            <p:nvPr/>
          </p:nvPicPr>
          <p:blipFill>
            <a:blip r:embed="rId8"/>
            <a:stretch>
              <a:fillRect/>
            </a:stretch>
          </p:blipFill>
          <p:spPr>
            <a:xfrm>
              <a:off x="9126896" y="3944616"/>
              <a:ext cx="2748465" cy="1839543"/>
            </a:xfrm>
            <a:prstGeom prst="rect">
              <a:avLst/>
            </a:prstGeom>
          </p:spPr>
        </p:pic>
        <p:pic>
          <p:nvPicPr>
            <p:cNvPr id="15" name="Picture 15" descr="A picture containing person, wall, indoor, young&#10;&#10;Description automatically generated">
              <a:extLst>
                <a:ext uri="{FF2B5EF4-FFF2-40B4-BE49-F238E27FC236}">
                  <a16:creationId xmlns:a16="http://schemas.microsoft.com/office/drawing/2014/main" id="{B2A30928-3230-022F-7BD5-BD6FD8E49B3F}"/>
                </a:ext>
              </a:extLst>
            </p:cNvPr>
            <p:cNvPicPr>
              <a:picLocks noChangeAspect="1"/>
            </p:cNvPicPr>
            <p:nvPr/>
          </p:nvPicPr>
          <p:blipFill>
            <a:blip r:embed="rId9"/>
            <a:stretch>
              <a:fillRect/>
            </a:stretch>
          </p:blipFill>
          <p:spPr>
            <a:xfrm>
              <a:off x="3187778" y="3944616"/>
              <a:ext cx="2802246" cy="1834125"/>
            </a:xfrm>
            <a:prstGeom prst="rect">
              <a:avLst/>
            </a:prstGeom>
          </p:spPr>
        </p:pic>
        <p:pic>
          <p:nvPicPr>
            <p:cNvPr id="16" name="Picture 16">
              <a:extLst>
                <a:ext uri="{FF2B5EF4-FFF2-40B4-BE49-F238E27FC236}">
                  <a16:creationId xmlns:a16="http://schemas.microsoft.com/office/drawing/2014/main" id="{A5A6D80C-302F-1CF8-B740-AA6173218244}"/>
                </a:ext>
              </a:extLst>
            </p:cNvPr>
            <p:cNvPicPr>
              <a:picLocks noChangeAspect="1"/>
            </p:cNvPicPr>
            <p:nvPr/>
          </p:nvPicPr>
          <p:blipFill>
            <a:blip r:embed="rId10"/>
            <a:stretch>
              <a:fillRect/>
            </a:stretch>
          </p:blipFill>
          <p:spPr>
            <a:xfrm>
              <a:off x="6161629" y="3944616"/>
              <a:ext cx="2773939" cy="1837319"/>
            </a:xfrm>
            <a:prstGeom prst="rect">
              <a:avLst/>
            </a:prstGeom>
          </p:spPr>
        </p:pic>
        <p:pic>
          <p:nvPicPr>
            <p:cNvPr id="17" name="Picture 17">
              <a:extLst>
                <a:ext uri="{FF2B5EF4-FFF2-40B4-BE49-F238E27FC236}">
                  <a16:creationId xmlns:a16="http://schemas.microsoft.com/office/drawing/2014/main" id="{32BC9280-16E7-198D-31ED-8DE966E286CC}"/>
                </a:ext>
              </a:extLst>
            </p:cNvPr>
            <p:cNvPicPr>
              <a:picLocks noChangeAspect="1"/>
            </p:cNvPicPr>
            <p:nvPr/>
          </p:nvPicPr>
          <p:blipFill>
            <a:blip r:embed="rId11"/>
            <a:stretch>
              <a:fillRect/>
            </a:stretch>
          </p:blipFill>
          <p:spPr>
            <a:xfrm>
              <a:off x="6153741" y="1293546"/>
              <a:ext cx="2781063" cy="1875723"/>
            </a:xfrm>
            <a:prstGeom prst="rect">
              <a:avLst/>
            </a:prstGeom>
          </p:spPr>
        </p:pic>
        <p:sp>
          <p:nvSpPr>
            <p:cNvPr id="3" name="TextBox 2">
              <a:extLst>
                <a:ext uri="{FF2B5EF4-FFF2-40B4-BE49-F238E27FC236}">
                  <a16:creationId xmlns:a16="http://schemas.microsoft.com/office/drawing/2014/main" id="{22F0612A-3E96-9257-3EBA-C27F792C9C21}"/>
                </a:ext>
              </a:extLst>
            </p:cNvPr>
            <p:cNvSpPr txBox="1"/>
            <p:nvPr/>
          </p:nvSpPr>
          <p:spPr>
            <a:xfrm>
              <a:off x="3181466" y="3162536"/>
              <a:ext cx="272900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a:solidFill>
                    <a:schemeClr val="bg1"/>
                  </a:solidFill>
                  <a:latin typeface="Arial"/>
                  <a:cs typeface="Calibri"/>
                </a:rPr>
                <a:t>Sophie</a:t>
              </a:r>
              <a:r>
                <a:rPr lang="en-US" sz="1600" dirty="0">
                  <a:solidFill>
                    <a:schemeClr val="bg1"/>
                  </a:solidFill>
                  <a:latin typeface="Arial"/>
                  <a:cs typeface="Calibri"/>
                </a:rPr>
                <a:t>, 15</a:t>
              </a:r>
            </a:p>
            <a:p>
              <a:r>
                <a:rPr lang="en-US" sz="1600" dirty="0">
                  <a:solidFill>
                    <a:schemeClr val="bg1"/>
                  </a:solidFill>
                  <a:latin typeface="Arial"/>
                  <a:cs typeface="Calibri"/>
                </a:rPr>
                <a:t>East Midlands</a:t>
              </a:r>
            </a:p>
          </p:txBody>
        </p:sp>
        <p:sp>
          <p:nvSpPr>
            <p:cNvPr id="6" name="TextBox 5">
              <a:extLst>
                <a:ext uri="{FF2B5EF4-FFF2-40B4-BE49-F238E27FC236}">
                  <a16:creationId xmlns:a16="http://schemas.microsoft.com/office/drawing/2014/main" id="{652F675E-F062-D2B2-AC94-C0FE6318FBCB}"/>
                </a:ext>
              </a:extLst>
            </p:cNvPr>
            <p:cNvSpPr txBox="1"/>
            <p:nvPr/>
          </p:nvSpPr>
          <p:spPr>
            <a:xfrm>
              <a:off x="6153740" y="3162536"/>
              <a:ext cx="272900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a:solidFill>
                    <a:schemeClr val="bg1"/>
                  </a:solidFill>
                  <a:latin typeface="Arial"/>
                  <a:cs typeface="Calibri"/>
                </a:rPr>
                <a:t>Jamie</a:t>
              </a:r>
              <a:r>
                <a:rPr lang="en-US" sz="1600" dirty="0">
                  <a:solidFill>
                    <a:schemeClr val="bg1"/>
                  </a:solidFill>
                  <a:latin typeface="Arial"/>
                  <a:cs typeface="Calibri"/>
                </a:rPr>
                <a:t>, 17</a:t>
              </a:r>
            </a:p>
            <a:p>
              <a:r>
                <a:rPr lang="en-US" sz="1600" dirty="0">
                  <a:solidFill>
                    <a:schemeClr val="bg1"/>
                  </a:solidFill>
                  <a:latin typeface="Arial"/>
                  <a:cs typeface="Calibri"/>
                </a:rPr>
                <a:t>South East</a:t>
              </a:r>
            </a:p>
          </p:txBody>
        </p:sp>
        <p:sp>
          <p:nvSpPr>
            <p:cNvPr id="7" name="TextBox 6">
              <a:extLst>
                <a:ext uri="{FF2B5EF4-FFF2-40B4-BE49-F238E27FC236}">
                  <a16:creationId xmlns:a16="http://schemas.microsoft.com/office/drawing/2014/main" id="{BBFA2466-A27D-2056-C5BB-C937D89A4161}"/>
                </a:ext>
              </a:extLst>
            </p:cNvPr>
            <p:cNvSpPr txBox="1"/>
            <p:nvPr/>
          </p:nvSpPr>
          <p:spPr>
            <a:xfrm>
              <a:off x="9097615" y="3162535"/>
              <a:ext cx="272900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a:solidFill>
                    <a:schemeClr val="bg1"/>
                  </a:solidFill>
                  <a:latin typeface="Arial"/>
                  <a:cs typeface="Calibri"/>
                </a:rPr>
                <a:t>Maddi</a:t>
              </a:r>
              <a:r>
                <a:rPr lang="en-US" sz="1600" dirty="0">
                  <a:solidFill>
                    <a:schemeClr val="bg1"/>
                  </a:solidFill>
                  <a:latin typeface="Arial"/>
                  <a:cs typeface="Calibri"/>
                </a:rPr>
                <a:t>, 17</a:t>
              </a:r>
            </a:p>
            <a:p>
              <a:r>
                <a:rPr lang="en-US" sz="1600" dirty="0">
                  <a:solidFill>
                    <a:schemeClr val="bg1"/>
                  </a:solidFill>
                  <a:latin typeface="Arial"/>
                  <a:cs typeface="Calibri"/>
                </a:rPr>
                <a:t>South West</a:t>
              </a:r>
            </a:p>
          </p:txBody>
        </p:sp>
        <p:sp>
          <p:nvSpPr>
            <p:cNvPr id="8" name="TextBox 7">
              <a:extLst>
                <a:ext uri="{FF2B5EF4-FFF2-40B4-BE49-F238E27FC236}">
                  <a16:creationId xmlns:a16="http://schemas.microsoft.com/office/drawing/2014/main" id="{F09B3005-AC36-0601-CDBE-8B39BB46B993}"/>
                </a:ext>
              </a:extLst>
            </p:cNvPr>
            <p:cNvSpPr txBox="1"/>
            <p:nvPr/>
          </p:nvSpPr>
          <p:spPr>
            <a:xfrm>
              <a:off x="275454" y="5779840"/>
              <a:ext cx="272900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a:solidFill>
                    <a:schemeClr val="bg1"/>
                  </a:solidFill>
                  <a:latin typeface="Arial"/>
                  <a:cs typeface="Calibri"/>
                </a:rPr>
                <a:t>Kristie</a:t>
              </a:r>
              <a:r>
                <a:rPr lang="en-US" sz="1600" dirty="0">
                  <a:solidFill>
                    <a:schemeClr val="bg1"/>
                  </a:solidFill>
                  <a:latin typeface="Arial"/>
                  <a:cs typeface="Calibri"/>
                </a:rPr>
                <a:t>, 15</a:t>
              </a:r>
            </a:p>
            <a:p>
              <a:r>
                <a:rPr lang="en-US" sz="1600" dirty="0">
                  <a:solidFill>
                    <a:schemeClr val="bg1"/>
                  </a:solidFill>
                  <a:latin typeface="Arial"/>
                  <a:cs typeface="Calibri"/>
                </a:rPr>
                <a:t>London</a:t>
              </a:r>
              <a:endParaRPr lang="en-US" sz="1600">
                <a:solidFill>
                  <a:schemeClr val="bg1"/>
                </a:solidFill>
                <a:latin typeface="Arial"/>
                <a:cs typeface="Calibri"/>
              </a:endParaRPr>
            </a:p>
          </p:txBody>
        </p:sp>
        <p:sp>
          <p:nvSpPr>
            <p:cNvPr id="9" name="TextBox 8">
              <a:extLst>
                <a:ext uri="{FF2B5EF4-FFF2-40B4-BE49-F238E27FC236}">
                  <a16:creationId xmlns:a16="http://schemas.microsoft.com/office/drawing/2014/main" id="{C779C3D9-8511-E393-83E4-50B6EC2DF499}"/>
                </a:ext>
              </a:extLst>
            </p:cNvPr>
            <p:cNvSpPr txBox="1"/>
            <p:nvPr/>
          </p:nvSpPr>
          <p:spPr>
            <a:xfrm>
              <a:off x="3186199" y="5779839"/>
              <a:ext cx="272900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a:solidFill>
                    <a:schemeClr val="bg1"/>
                  </a:solidFill>
                  <a:latin typeface="Arial"/>
                  <a:cs typeface="Calibri"/>
                </a:rPr>
                <a:t>Subhi</a:t>
              </a:r>
              <a:r>
                <a:rPr lang="en-US" sz="1600" dirty="0">
                  <a:solidFill>
                    <a:schemeClr val="bg1"/>
                  </a:solidFill>
                  <a:latin typeface="Arial"/>
                  <a:cs typeface="Calibri"/>
                </a:rPr>
                <a:t>, 20</a:t>
              </a:r>
            </a:p>
            <a:p>
              <a:r>
                <a:rPr lang="en-US" sz="1600" dirty="0">
                  <a:solidFill>
                    <a:schemeClr val="bg1"/>
                  </a:solidFill>
                  <a:latin typeface="Arial"/>
                  <a:cs typeface="Calibri"/>
                </a:rPr>
                <a:t>Indiana, USA</a:t>
              </a:r>
            </a:p>
          </p:txBody>
        </p:sp>
        <p:sp>
          <p:nvSpPr>
            <p:cNvPr id="18" name="TextBox 17">
              <a:extLst>
                <a:ext uri="{FF2B5EF4-FFF2-40B4-BE49-F238E27FC236}">
                  <a16:creationId xmlns:a16="http://schemas.microsoft.com/office/drawing/2014/main" id="{717A7426-E3E0-9D39-5E36-C9B9CE9CDE04}"/>
                </a:ext>
              </a:extLst>
            </p:cNvPr>
            <p:cNvSpPr txBox="1"/>
            <p:nvPr/>
          </p:nvSpPr>
          <p:spPr>
            <a:xfrm>
              <a:off x="6153740" y="5784573"/>
              <a:ext cx="272900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err="1">
                  <a:solidFill>
                    <a:schemeClr val="bg1"/>
                  </a:solidFill>
                  <a:ea typeface="+mj-lt"/>
                  <a:cs typeface="+mj-lt"/>
                </a:rPr>
                <a:t>Tirsitemariyam</a:t>
              </a:r>
              <a:r>
                <a:rPr lang="en-US" sz="1600" dirty="0">
                  <a:solidFill>
                    <a:schemeClr val="bg1"/>
                  </a:solidFill>
                  <a:latin typeface="Arial"/>
                  <a:cs typeface="Calibri"/>
                </a:rPr>
                <a:t>, 15</a:t>
              </a:r>
              <a:endParaRPr lang="en-US" sz="1600">
                <a:solidFill>
                  <a:schemeClr val="bg1"/>
                </a:solidFill>
              </a:endParaRPr>
            </a:p>
            <a:p>
              <a:r>
                <a:rPr lang="en-US" sz="1600" dirty="0">
                  <a:solidFill>
                    <a:schemeClr val="bg1"/>
                  </a:solidFill>
                  <a:ea typeface="+mj-lt"/>
                  <a:cs typeface="+mj-lt"/>
                </a:rPr>
                <a:t>Washington, USA</a:t>
              </a:r>
              <a:endParaRPr lang="en-US" sz="1600">
                <a:solidFill>
                  <a:schemeClr val="bg1"/>
                </a:solidFill>
              </a:endParaRPr>
            </a:p>
          </p:txBody>
        </p:sp>
        <p:sp>
          <p:nvSpPr>
            <p:cNvPr id="19" name="TextBox 18">
              <a:extLst>
                <a:ext uri="{FF2B5EF4-FFF2-40B4-BE49-F238E27FC236}">
                  <a16:creationId xmlns:a16="http://schemas.microsoft.com/office/drawing/2014/main" id="{12C7CB9A-DCF1-BA05-1691-E2D718995749}"/>
                </a:ext>
              </a:extLst>
            </p:cNvPr>
            <p:cNvSpPr txBox="1"/>
            <p:nvPr/>
          </p:nvSpPr>
          <p:spPr>
            <a:xfrm>
              <a:off x="9102347" y="5784572"/>
              <a:ext cx="2724271"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b="1" dirty="0">
                  <a:solidFill>
                    <a:schemeClr val="bg1"/>
                  </a:solidFill>
                  <a:ea typeface="+mj-lt"/>
                  <a:cs typeface="+mj-lt"/>
                </a:rPr>
                <a:t>Alexander</a:t>
              </a:r>
              <a:r>
                <a:rPr lang="en-US" sz="1600" dirty="0">
                  <a:solidFill>
                    <a:schemeClr val="bg1"/>
                  </a:solidFill>
                  <a:ea typeface="+mj-lt"/>
                  <a:cs typeface="+mj-lt"/>
                </a:rPr>
                <a:t>, 19</a:t>
              </a:r>
            </a:p>
            <a:p>
              <a:r>
                <a:rPr lang="en-US" sz="1600" dirty="0">
                  <a:solidFill>
                    <a:schemeClr val="bg1"/>
                  </a:solidFill>
                  <a:latin typeface="Arial"/>
                  <a:cs typeface="Arial"/>
                </a:rPr>
                <a:t>Canada</a:t>
              </a:r>
              <a:endParaRPr lang="en-US" sz="1600" dirty="0">
                <a:solidFill>
                  <a:schemeClr val="bg1"/>
                </a:solidFill>
                <a:ea typeface="+mj-lt"/>
                <a:cs typeface="+mj-lt"/>
              </a:endParaRPr>
            </a:p>
            <a:p>
              <a:endParaRPr lang="en-US" sz="1600" b="1" dirty="0">
                <a:latin typeface="Arial"/>
                <a:cs typeface="Arial"/>
              </a:endParaRPr>
            </a:p>
          </p:txBody>
        </p:sp>
      </p:grpSp>
    </p:spTree>
    <p:extLst>
      <p:ext uri="{BB962C8B-B14F-4D97-AF65-F5344CB8AC3E}">
        <p14:creationId xmlns:p14="http://schemas.microsoft.com/office/powerpoint/2010/main" val="1388491446"/>
      </p:ext>
    </p:extLst>
  </p:cSld>
  <p:clrMapOvr>
    <a:masterClrMapping/>
  </p:clrMapOvr>
  <p:transition spd="med"/>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C28D15-3905-27CA-393D-ACB9CE7E940A}"/>
              </a:ext>
            </a:extLst>
          </p:cNvPr>
          <p:cNvSpPr/>
          <p:nvPr/>
        </p:nvSpPr>
        <p:spPr>
          <a:xfrm>
            <a:off x="1639" y="-2459"/>
            <a:ext cx="12188721" cy="6879302"/>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1029648" y="2091710"/>
            <a:ext cx="3907716" cy="2850439"/>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600" dirty="0">
                <a:solidFill>
                  <a:schemeClr val="bg1"/>
                </a:solidFill>
                <a:ea typeface="+mj-lt"/>
                <a:cs typeface="+mj-lt"/>
              </a:rPr>
              <a:t>Talk about the questions you might like to ask a health leader in your community</a:t>
            </a:r>
            <a:endParaRPr lang="en-US" dirty="0">
              <a:solidFill>
                <a:schemeClr val="bg1"/>
              </a:solidFill>
              <a:ea typeface="+mj-lt"/>
              <a:cs typeface="+mj-lt"/>
            </a:endParaRPr>
          </a:p>
        </p:txBody>
      </p:sp>
      <p:pic>
        <p:nvPicPr>
          <p:cNvPr id="7" name="Picture 4">
            <a:extLst>
              <a:ext uri="{FF2B5EF4-FFF2-40B4-BE49-F238E27FC236}">
                <a16:creationId xmlns:a16="http://schemas.microsoft.com/office/drawing/2014/main" id="{7B8CDCFA-6467-FCFB-B35F-69066146F1F7}"/>
              </a:ext>
            </a:extLst>
          </p:cNvPr>
          <p:cNvPicPr>
            <a:picLocks noChangeAspect="1"/>
          </p:cNvPicPr>
          <p:nvPr/>
        </p:nvPicPr>
        <p:blipFill rotWithShape="1">
          <a:blip r:embed="rId4"/>
          <a:srcRect l="33188" t="19512" r="17446" b="274"/>
          <a:stretch/>
        </p:blipFill>
        <p:spPr>
          <a:xfrm>
            <a:off x="5834627" y="-1639"/>
            <a:ext cx="6362624" cy="6885715"/>
          </a:xfrm>
          <a:prstGeom prst="rect">
            <a:avLst/>
          </a:prstGeom>
        </p:spPr>
      </p:pic>
      <p:sp>
        <p:nvSpPr>
          <p:cNvPr id="6" name="TextBox 5">
            <a:extLst>
              <a:ext uri="{FF2B5EF4-FFF2-40B4-BE49-F238E27FC236}">
                <a16:creationId xmlns:a16="http://schemas.microsoft.com/office/drawing/2014/main" id="{C806DC97-AA29-0F2A-B907-CE43D29DFF7C}"/>
              </a:ext>
            </a:extLst>
          </p:cNvPr>
          <p:cNvSpPr txBox="1"/>
          <p:nvPr/>
        </p:nvSpPr>
        <p:spPr>
          <a:xfrm>
            <a:off x="11247250" y="6643627"/>
            <a:ext cx="881547"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800" dirty="0">
                <a:solidFill>
                  <a:schemeClr val="bg1"/>
                </a:solidFill>
                <a:ea typeface="+mj-lt"/>
                <a:cs typeface="+mj-lt"/>
              </a:rPr>
              <a:t>©UNICEF/Dawe</a:t>
            </a:r>
            <a:endParaRPr lang="en-GB" sz="800" dirty="0">
              <a:solidFill>
                <a:schemeClr val="bg1"/>
              </a:solidFill>
            </a:endParaRPr>
          </a:p>
        </p:txBody>
      </p:sp>
    </p:spTree>
    <p:extLst>
      <p:ext uri="{BB962C8B-B14F-4D97-AF65-F5344CB8AC3E}">
        <p14:creationId xmlns:p14="http://schemas.microsoft.com/office/powerpoint/2010/main" val="441817379"/>
      </p:ext>
    </p:extLst>
  </p:cSld>
  <p:clrMapOvr>
    <a:masterClrMapping/>
  </p:clrMapOvr>
  <p:transition spd="med"/>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rgbClr val="000000"/>
      </a:dk1>
      <a:lt1>
        <a:srgbClr val="FFFFFF">
          <a:alpha val="97000"/>
        </a:srgbClr>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1332</TotalTime>
  <Words>462</Words>
  <Application>Microsoft Office PowerPoint</Application>
  <PresentationFormat>Widescreen</PresentationFormat>
  <Paragraphs>42</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Romana Juhasova</cp:lastModifiedBy>
  <cp:revision>1041</cp:revision>
  <dcterms:modified xsi:type="dcterms:W3CDTF">2022-07-25T11:46:22Z</dcterms:modified>
</cp:coreProperties>
</file>