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2_52C2B2B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274" r:id="rId3"/>
    <p:sldId id="270" r:id="rId4"/>
    <p:sldId id="275" r:id="rId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BDC07C-54A7-EB8C-488D-3FF09C0FBE14}" name="Romana Juhasova" initials="RJ" userId="S::RomanaJ@unicef.org.uk::95cf6bfb-1d0e-4950-ad33-b33ac32c420d" providerId="AD"/>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DDF3F1"/>
    <a:srgbClr val="D8D1CA"/>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3684B-FA6F-4299-AFB1-20FA8D4E9FC2}" v="271" dt="2022-06-28T15:06:42.337"/>
    <p1510:client id="{08A30034-2397-46C4-BC68-FA0A11DB2073}" v="287" dt="2022-06-27T15:55:32.849"/>
    <p1510:client id="{09D159AA-0238-48FF-9997-4ED6F9A643A0}" v="201" dt="2022-06-28T12:34:30.951"/>
    <p1510:client id="{21DA553B-B9A0-4F46-B777-C457ECF73BAD}" v="132" dt="2022-07-19T13:25:45.681"/>
    <p1510:client id="{354A375F-DD86-412E-9652-B30EE79A7B17}" v="125" dt="2022-06-27T16:34:05.870"/>
    <p1510:client id="{561D2FC9-9334-468B-903D-00DE0814B31E}" v="5" dt="2022-07-14T14:35:42.104"/>
    <p1510:client id="{88B42661-948E-40CC-82D4-01714BC52793}" v="1" dt="2022-07-28T08:15:30.287"/>
    <p1510:client id="{8B9E66EB-2D0D-464B-8910-64CC272BCFB5}" v="273" dt="2022-06-28T13:03:24.434"/>
    <p1510:client id="{8D2CF0C7-8E84-4356-9936-D9AFF4D6CA59}" v="206" dt="2022-06-23T15:48:37.586"/>
    <p1510:client id="{99885078-97B1-4B8F-B28C-3654322C945D}" v="486" dt="2022-06-28T16:08:18.402"/>
    <p1510:client id="{A6D14488-4BB0-4AFE-863C-BEC9F519FDD7}" v="7" dt="2022-07-14T07:30:52.109"/>
    <p1510:client id="{C161EDB7-A8BB-468E-9157-4E3E71B6791C}" v="4" dt="2022-07-27T10:23:25.595"/>
    <p1510:client id="{E423E12F-14AA-463B-8100-ED3C9ED1C627}" v="695" dt="2022-06-23T16:48:12.962"/>
    <p1510:client id="{F7CB289B-6C73-4694-9C9C-FCD07998F30F}" v="35" dt="2022-06-27T16:38:34.582"/>
    <p1510:client id="{FAF3D0AF-7F30-4297-B845-E2CA15F93ED3}" v="229" dt="2022-07-07T12:20:42.73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88"/>
    <p:restoredTop sz="78095"/>
  </p:normalViewPr>
  <p:slideViewPr>
    <p:cSldViewPr snapToGrid="0" showGuides="1">
      <p:cViewPr>
        <p:scale>
          <a:sx n="52" d="100"/>
          <a:sy n="52" d="100"/>
        </p:scale>
        <p:origin x="15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 macdonald" userId="jB0IcuHBEINeFKE+BJ6T51hglHMTetGBacC/PLHzd+c=" providerId="None" clId="Web-{09D159AA-0238-48FF-9997-4ED6F9A643A0}"/>
    <pc:docChg chg="addSld delSld modSld sldOrd">
      <pc:chgData name="alisdair macdonald" userId="jB0IcuHBEINeFKE+BJ6T51hglHMTetGBacC/PLHzd+c=" providerId="None" clId="Web-{09D159AA-0238-48FF-9997-4ED6F9A643A0}" dt="2022-06-28T12:34:30.951" v="177"/>
      <pc:docMkLst>
        <pc:docMk/>
      </pc:docMkLst>
      <pc:sldChg chg="addSp delSp modSp">
        <pc:chgData name="alisdair macdonald" userId="jB0IcuHBEINeFKE+BJ6T51hglHMTetGBacC/PLHzd+c=" providerId="None" clId="Web-{09D159AA-0238-48FF-9997-4ED6F9A643A0}" dt="2022-06-28T12:02:56.436" v="55" actId="1076"/>
        <pc:sldMkLst>
          <pc:docMk/>
          <pc:sldMk cId="0" sldId="256"/>
        </pc:sldMkLst>
        <pc:spChg chg="del">
          <ac:chgData name="alisdair macdonald" userId="jB0IcuHBEINeFKE+BJ6T51hglHMTetGBacC/PLHzd+c=" providerId="None" clId="Web-{09D159AA-0238-48FF-9997-4ED6F9A643A0}" dt="2022-06-28T11:30:11.685" v="13"/>
          <ac:spMkLst>
            <pc:docMk/>
            <pc:sldMk cId="0" sldId="256"/>
            <ac:spMk id="2" creationId="{BA4B0799-5CA5-5D41-8F10-3BDAF1DF0F21}"/>
          </ac:spMkLst>
        </pc:spChg>
        <pc:spChg chg="mod">
          <ac:chgData name="alisdair macdonald" userId="jB0IcuHBEINeFKE+BJ6T51hglHMTetGBacC/PLHzd+c=" providerId="None" clId="Web-{09D159AA-0238-48FF-9997-4ED6F9A643A0}" dt="2022-06-28T12:00:05.805" v="50" actId="20577"/>
          <ac:spMkLst>
            <pc:docMk/>
            <pc:sldMk cId="0" sldId="256"/>
            <ac:spMk id="9" creationId="{15B4CD36-82D9-774E-859C-0E2E3F5E2F61}"/>
          </ac:spMkLst>
        </pc:spChg>
        <pc:spChg chg="add del">
          <ac:chgData name="alisdair macdonald" userId="jB0IcuHBEINeFKE+BJ6T51hglHMTetGBacC/PLHzd+c=" providerId="None" clId="Web-{09D159AA-0238-48FF-9997-4ED6F9A643A0}" dt="2022-06-28T11:27:17.648" v="9"/>
          <ac:spMkLst>
            <pc:docMk/>
            <pc:sldMk cId="0" sldId="256"/>
            <ac:spMk id="10" creationId="{274CE8BD-33C1-80EE-797F-1275D3A13AB8}"/>
          </ac:spMkLst>
        </pc:spChg>
        <pc:spChg chg="mod">
          <ac:chgData name="alisdair macdonald" userId="jB0IcuHBEINeFKE+BJ6T51hglHMTetGBacC/PLHzd+c=" providerId="None" clId="Web-{09D159AA-0238-48FF-9997-4ED6F9A643A0}" dt="2022-06-28T11:27:33.930" v="12" actId="20577"/>
          <ac:spMkLst>
            <pc:docMk/>
            <pc:sldMk cId="0" sldId="256"/>
            <ac:spMk id="85" creationId="{00000000-0000-0000-0000-000000000000}"/>
          </ac:spMkLst>
        </pc:spChg>
        <pc:picChg chg="del">
          <ac:chgData name="alisdair macdonald" userId="jB0IcuHBEINeFKE+BJ6T51hglHMTetGBacC/PLHzd+c=" providerId="None" clId="Web-{09D159AA-0238-48FF-9997-4ED6F9A643A0}" dt="2022-06-28T11:30:27.716" v="24"/>
          <ac:picMkLst>
            <pc:docMk/>
            <pc:sldMk cId="0" sldId="256"/>
            <ac:picMk id="12" creationId="{59EFE5B6-BA90-2149-918E-28A262819126}"/>
          </ac:picMkLst>
        </pc:picChg>
        <pc:picChg chg="add mod ord">
          <ac:chgData name="alisdair macdonald" userId="jB0IcuHBEINeFKE+BJ6T51hglHMTetGBacC/PLHzd+c=" providerId="None" clId="Web-{09D159AA-0238-48FF-9997-4ED6F9A643A0}" dt="2022-06-28T11:30:34.170" v="25" actId="1076"/>
          <ac:picMkLst>
            <pc:docMk/>
            <pc:sldMk cId="0" sldId="256"/>
            <ac:picMk id="13" creationId="{F5A4E74B-BEEB-1A21-E628-A57036E49021}"/>
          </ac:picMkLst>
        </pc:picChg>
        <pc:picChg chg="add del mod ord">
          <ac:chgData name="alisdair macdonald" userId="jB0IcuHBEINeFKE+BJ6T51hglHMTetGBacC/PLHzd+c=" providerId="None" clId="Web-{09D159AA-0238-48FF-9997-4ED6F9A643A0}" dt="2022-06-28T11:31:22.923" v="32" actId="1076"/>
          <ac:picMkLst>
            <pc:docMk/>
            <pc:sldMk cId="0" sldId="256"/>
            <ac:picMk id="14" creationId="{F8A0FB5A-500B-2AE1-743E-E1F281531D9B}"/>
          </ac:picMkLst>
        </pc:picChg>
        <pc:picChg chg="add del mod">
          <ac:chgData name="alisdair macdonald" userId="jB0IcuHBEINeFKE+BJ6T51hglHMTetGBacC/PLHzd+c=" providerId="None" clId="Web-{09D159AA-0238-48FF-9997-4ED6F9A643A0}" dt="2022-06-28T11:31:02.983" v="30"/>
          <ac:picMkLst>
            <pc:docMk/>
            <pc:sldMk cId="0" sldId="256"/>
            <ac:picMk id="15" creationId="{E508220B-7DD5-5647-B091-B86D09D83BEA}"/>
          </ac:picMkLst>
        </pc:picChg>
        <pc:picChg chg="add del mod">
          <ac:chgData name="alisdair macdonald" userId="jB0IcuHBEINeFKE+BJ6T51hglHMTetGBacC/PLHzd+c=" providerId="None" clId="Web-{09D159AA-0238-48FF-9997-4ED6F9A643A0}" dt="2022-06-28T11:31:02.983" v="29"/>
          <ac:picMkLst>
            <pc:docMk/>
            <pc:sldMk cId="0" sldId="256"/>
            <ac:picMk id="16" creationId="{2E792030-F44D-6D4E-17CB-F7484BC17F12}"/>
          </ac:picMkLst>
        </pc:picChg>
        <pc:picChg chg="add mod">
          <ac:chgData name="alisdair macdonald" userId="jB0IcuHBEINeFKE+BJ6T51hglHMTetGBacC/PLHzd+c=" providerId="None" clId="Web-{09D159AA-0238-48FF-9997-4ED6F9A643A0}" dt="2022-06-28T12:02:56.436" v="55" actId="1076"/>
          <ac:picMkLst>
            <pc:docMk/>
            <pc:sldMk cId="0" sldId="256"/>
            <ac:picMk id="17" creationId="{772E981D-C9F3-98E2-7BBF-48FE0D432736}"/>
          </ac:picMkLst>
        </pc:picChg>
        <pc:inkChg chg="add del">
          <ac:chgData name="alisdair macdonald" userId="jB0IcuHBEINeFKE+BJ6T51hglHMTetGBacC/PLHzd+c=" providerId="None" clId="Web-{09D159AA-0238-48FF-9997-4ED6F9A643A0}" dt="2022-06-28T11:26:51.491" v="7"/>
          <ac:inkMkLst>
            <pc:docMk/>
            <pc:sldMk cId="0" sldId="256"/>
            <ac:inkMk id="3" creationId="{1D18CD43-61C9-005C-4C88-6B5549DFA87E}"/>
          </ac:inkMkLst>
        </pc:inkChg>
        <pc:inkChg chg="add del">
          <ac:chgData name="alisdair macdonald" userId="jB0IcuHBEINeFKE+BJ6T51hglHMTetGBacC/PLHzd+c=" providerId="None" clId="Web-{09D159AA-0238-48FF-9997-4ED6F9A643A0}" dt="2022-06-28T11:26:49.022" v="6"/>
          <ac:inkMkLst>
            <pc:docMk/>
            <pc:sldMk cId="0" sldId="256"/>
            <ac:inkMk id="4" creationId="{B4EFDB62-FFA6-C063-709F-5A8A39612804}"/>
          </ac:inkMkLst>
        </pc:inkChg>
        <pc:inkChg chg="add del">
          <ac:chgData name="alisdair macdonald" userId="jB0IcuHBEINeFKE+BJ6T51hglHMTetGBacC/PLHzd+c=" providerId="None" clId="Web-{09D159AA-0238-48FF-9997-4ED6F9A643A0}" dt="2022-06-28T11:26:49.022" v="5"/>
          <ac:inkMkLst>
            <pc:docMk/>
            <pc:sldMk cId="0" sldId="256"/>
            <ac:inkMk id="5" creationId="{3DA9834B-D906-85F1-CD52-0612FD27A6D5}"/>
          </ac:inkMkLst>
        </pc:inkChg>
        <pc:inkChg chg="add del">
          <ac:chgData name="alisdair macdonald" userId="jB0IcuHBEINeFKE+BJ6T51hglHMTetGBacC/PLHzd+c=" providerId="None" clId="Web-{09D159AA-0238-48FF-9997-4ED6F9A643A0}" dt="2022-06-28T11:26:46.490" v="4"/>
          <ac:inkMkLst>
            <pc:docMk/>
            <pc:sldMk cId="0" sldId="256"/>
            <ac:inkMk id="7" creationId="{F5EAE4A5-1F10-154B-B3B0-4CCFD6CD6469}"/>
          </ac:inkMkLst>
        </pc:inkChg>
        <pc:inkChg chg="add del">
          <ac:chgData name="alisdair macdonald" userId="jB0IcuHBEINeFKE+BJ6T51hglHMTetGBacC/PLHzd+c=" providerId="None" clId="Web-{09D159AA-0238-48FF-9997-4ED6F9A643A0}" dt="2022-06-28T11:27:24.539" v="11"/>
          <ac:inkMkLst>
            <pc:docMk/>
            <pc:sldMk cId="0" sldId="256"/>
            <ac:inkMk id="11" creationId="{EDD75D30-AAED-3D40-16E4-A36CCADA53A8}"/>
          </ac:inkMkLst>
        </pc:inkChg>
      </pc:sldChg>
      <pc:sldChg chg="addSp delSp modSp">
        <pc:chgData name="alisdair macdonald" userId="jB0IcuHBEINeFKE+BJ6T51hglHMTetGBacC/PLHzd+c=" providerId="None" clId="Web-{09D159AA-0238-48FF-9997-4ED6F9A643A0}" dt="2022-06-28T12:13:03.987" v="89" actId="1076"/>
        <pc:sldMkLst>
          <pc:docMk/>
          <pc:sldMk cId="0" sldId="265"/>
        </pc:sldMkLst>
        <pc:spChg chg="del">
          <ac:chgData name="alisdair macdonald" userId="jB0IcuHBEINeFKE+BJ6T51hglHMTetGBacC/PLHzd+c=" providerId="None" clId="Web-{09D159AA-0238-48FF-9997-4ED6F9A643A0}" dt="2022-06-28T11:38:45.623" v="34"/>
          <ac:spMkLst>
            <pc:docMk/>
            <pc:sldMk cId="0" sldId="265"/>
            <ac:spMk id="5" creationId="{9422848B-B0C1-D010-07F5-E9CDE2AEF306}"/>
          </ac:spMkLst>
        </pc:spChg>
        <pc:spChg chg="add del mod">
          <ac:chgData name="alisdair macdonald" userId="jB0IcuHBEINeFKE+BJ6T51hglHMTetGBacC/PLHzd+c=" providerId="None" clId="Web-{09D159AA-0238-48FF-9997-4ED6F9A643A0}" dt="2022-06-28T12:05:50.723" v="64"/>
          <ac:spMkLst>
            <pc:docMk/>
            <pc:sldMk cId="0" sldId="265"/>
            <ac:spMk id="9" creationId="{55DB8996-B1E7-4031-3F22-8B9FFF23DA78}"/>
          </ac:spMkLst>
        </pc:spChg>
        <pc:spChg chg="mod">
          <ac:chgData name="alisdair macdonald" userId="jB0IcuHBEINeFKE+BJ6T51hglHMTetGBacC/PLHzd+c=" providerId="None" clId="Web-{09D159AA-0238-48FF-9997-4ED6F9A643A0}" dt="2022-06-28T12:12:23.158" v="87" actId="20577"/>
          <ac:spMkLst>
            <pc:docMk/>
            <pc:sldMk cId="0" sldId="265"/>
            <ac:spMk id="10" creationId="{B05CF427-C62D-7022-95B8-6A255F135AB2}"/>
          </ac:spMkLst>
        </pc:spChg>
        <pc:picChg chg="del">
          <ac:chgData name="alisdair macdonald" userId="jB0IcuHBEINeFKE+BJ6T51hglHMTetGBacC/PLHzd+c=" providerId="None" clId="Web-{09D159AA-0238-48FF-9997-4ED6F9A643A0}" dt="2022-06-28T11:40:01.298" v="40"/>
          <ac:picMkLst>
            <pc:docMk/>
            <pc:sldMk cId="0" sldId="265"/>
            <ac:picMk id="2" creationId="{CFEE86BD-0E78-BA17-640F-BEA8A472766D}"/>
          </ac:picMkLst>
        </pc:picChg>
        <pc:picChg chg="del">
          <ac:chgData name="alisdair macdonald" userId="jB0IcuHBEINeFKE+BJ6T51hglHMTetGBacC/PLHzd+c=" providerId="None" clId="Web-{09D159AA-0238-48FF-9997-4ED6F9A643A0}" dt="2022-06-28T11:38:40.951" v="33"/>
          <ac:picMkLst>
            <pc:docMk/>
            <pc:sldMk cId="0" sldId="265"/>
            <ac:picMk id="3" creationId="{678AA0CC-F1EC-DDDC-477D-99B8E9E5631F}"/>
          </ac:picMkLst>
        </pc:picChg>
        <pc:picChg chg="add mod ord">
          <ac:chgData name="alisdair macdonald" userId="jB0IcuHBEINeFKE+BJ6T51hglHMTetGBacC/PLHzd+c=" providerId="None" clId="Web-{09D159AA-0238-48FF-9997-4ED6F9A643A0}" dt="2022-06-28T11:39:12.062" v="38"/>
          <ac:picMkLst>
            <pc:docMk/>
            <pc:sldMk cId="0" sldId="265"/>
            <ac:picMk id="4" creationId="{C6852777-6F63-4887-ED8E-4674403FD289}"/>
          </ac:picMkLst>
        </pc:picChg>
        <pc:picChg chg="add del mod">
          <ac:chgData name="alisdair macdonald" userId="jB0IcuHBEINeFKE+BJ6T51hglHMTetGBacC/PLHzd+c=" providerId="None" clId="Web-{09D159AA-0238-48FF-9997-4ED6F9A643A0}" dt="2022-06-28T11:52:46.666" v="46"/>
          <ac:picMkLst>
            <pc:docMk/>
            <pc:sldMk cId="0" sldId="265"/>
            <ac:picMk id="6" creationId="{B22C58A3-918C-19A6-F328-3AABB5D57AC7}"/>
          </ac:picMkLst>
        </pc:picChg>
        <pc:picChg chg="add del mod">
          <ac:chgData name="alisdair macdonald" userId="jB0IcuHBEINeFKE+BJ6T51hglHMTetGBacC/PLHzd+c=" providerId="None" clId="Web-{09D159AA-0238-48FF-9997-4ED6F9A643A0}" dt="2022-06-28T12:03:40.625" v="56"/>
          <ac:picMkLst>
            <pc:docMk/>
            <pc:sldMk cId="0" sldId="265"/>
            <ac:picMk id="7" creationId="{121F8B70-65ED-4730-B5C0-119285B17749}"/>
          </ac:picMkLst>
        </pc:picChg>
        <pc:picChg chg="add del mod">
          <ac:chgData name="alisdair macdonald" userId="jB0IcuHBEINeFKE+BJ6T51hglHMTetGBacC/PLHzd+c=" providerId="None" clId="Web-{09D159AA-0238-48FF-9997-4ED6F9A643A0}" dt="2022-06-28T12:06:30.568" v="66"/>
          <ac:picMkLst>
            <pc:docMk/>
            <pc:sldMk cId="0" sldId="265"/>
            <ac:picMk id="8" creationId="{1AE22D63-BFE7-5240-3823-592F3DEA29CF}"/>
          </ac:picMkLst>
        </pc:picChg>
        <pc:picChg chg="add mod">
          <ac:chgData name="alisdair macdonald" userId="jB0IcuHBEINeFKE+BJ6T51hglHMTetGBacC/PLHzd+c=" providerId="None" clId="Web-{09D159AA-0238-48FF-9997-4ED6F9A643A0}" dt="2022-06-28T12:13:03.987" v="89" actId="1076"/>
          <ac:picMkLst>
            <pc:docMk/>
            <pc:sldMk cId="0" sldId="265"/>
            <ac:picMk id="11" creationId="{CA996A01-27C1-D6EB-98D2-E07DB153B100}"/>
          </ac:picMkLst>
        </pc:picChg>
      </pc:sldChg>
      <pc:sldChg chg="delSp modSp add del replId">
        <pc:chgData name="alisdair macdonald" userId="jB0IcuHBEINeFKE+BJ6T51hglHMTetGBacC/PLHzd+c=" providerId="None" clId="Web-{09D159AA-0238-48FF-9997-4ED6F9A643A0}" dt="2022-06-28T12:34:30.951" v="177"/>
        <pc:sldMkLst>
          <pc:docMk/>
          <pc:sldMk cId="1998241445" sldId="266"/>
        </pc:sldMkLst>
        <pc:spChg chg="mod">
          <ac:chgData name="alisdair macdonald" userId="jB0IcuHBEINeFKE+BJ6T51hglHMTetGBacC/PLHzd+c=" providerId="None" clId="Web-{09D159AA-0238-48FF-9997-4ED6F9A643A0}" dt="2022-06-28T12:13:32.113" v="93" actId="14100"/>
          <ac:spMkLst>
            <pc:docMk/>
            <pc:sldMk cId="1998241445" sldId="266"/>
            <ac:spMk id="10" creationId="{B05CF427-C62D-7022-95B8-6A255F135AB2}"/>
          </ac:spMkLst>
        </pc:spChg>
        <pc:picChg chg="del">
          <ac:chgData name="alisdair macdonald" userId="jB0IcuHBEINeFKE+BJ6T51hglHMTetGBacC/PLHzd+c=" providerId="None" clId="Web-{09D159AA-0238-48FF-9997-4ED6F9A643A0}" dt="2022-06-28T12:13:40.566" v="94"/>
          <ac:picMkLst>
            <pc:docMk/>
            <pc:sldMk cId="1998241445" sldId="266"/>
            <ac:picMk id="11" creationId="{CA996A01-27C1-D6EB-98D2-E07DB153B100}"/>
          </ac:picMkLst>
        </pc:picChg>
      </pc:sldChg>
      <pc:sldChg chg="addSp delSp modSp add ord replId">
        <pc:chgData name="alisdair macdonald" userId="jB0IcuHBEINeFKE+BJ6T51hglHMTetGBacC/PLHzd+c=" providerId="None" clId="Web-{09D159AA-0238-48FF-9997-4ED6F9A643A0}" dt="2022-06-28T12:32:13.853" v="153" actId="1076"/>
        <pc:sldMkLst>
          <pc:docMk/>
          <pc:sldMk cId="1245927058" sldId="267"/>
        </pc:sldMkLst>
        <pc:spChg chg="add del mod">
          <ac:chgData name="alisdair macdonald" userId="jB0IcuHBEINeFKE+BJ6T51hglHMTetGBacC/PLHzd+c=" providerId="None" clId="Web-{09D159AA-0238-48FF-9997-4ED6F9A643A0}" dt="2022-06-28T12:29:49.035" v="141"/>
          <ac:spMkLst>
            <pc:docMk/>
            <pc:sldMk cId="1245927058" sldId="267"/>
            <ac:spMk id="3" creationId="{E0F55BB2-6931-989A-D5DB-DC1D285E8795}"/>
          </ac:spMkLst>
        </pc:spChg>
        <pc:spChg chg="mod">
          <ac:chgData name="alisdair macdonald" userId="jB0IcuHBEINeFKE+BJ6T51hglHMTetGBacC/PLHzd+c=" providerId="None" clId="Web-{09D159AA-0238-48FF-9997-4ED6F9A643A0}" dt="2022-06-28T12:15:48.821" v="109" actId="20577"/>
          <ac:spMkLst>
            <pc:docMk/>
            <pc:sldMk cId="1245927058" sldId="267"/>
            <ac:spMk id="10" creationId="{B05CF427-C62D-7022-95B8-6A255F135AB2}"/>
          </ac:spMkLst>
        </pc:spChg>
        <pc:picChg chg="add del mod ord">
          <ac:chgData name="alisdair macdonald" userId="jB0IcuHBEINeFKE+BJ6T51hglHMTetGBacC/PLHzd+c=" providerId="None" clId="Web-{09D159AA-0238-48FF-9997-4ED6F9A643A0}" dt="2022-06-28T12:29:46.395" v="140"/>
          <ac:picMkLst>
            <pc:docMk/>
            <pc:sldMk cId="1245927058" sldId="267"/>
            <ac:picMk id="2" creationId="{A388694C-8E4F-D9C9-C811-32923B3A2514}"/>
          </ac:picMkLst>
        </pc:picChg>
        <pc:picChg chg="add mod">
          <ac:chgData name="alisdair macdonald" userId="jB0IcuHBEINeFKE+BJ6T51hglHMTetGBacC/PLHzd+c=" providerId="None" clId="Web-{09D159AA-0238-48FF-9997-4ED6F9A643A0}" dt="2022-06-28T12:32:13.853" v="153" actId="1076"/>
          <ac:picMkLst>
            <pc:docMk/>
            <pc:sldMk cId="1245927058" sldId="267"/>
            <ac:picMk id="5" creationId="{A6C32125-3B9D-9B54-B6EB-4ADE2F4D3B87}"/>
          </ac:picMkLst>
        </pc:picChg>
      </pc:sldChg>
      <pc:sldChg chg="modSp add replId">
        <pc:chgData name="alisdair macdonald" userId="jB0IcuHBEINeFKE+BJ6T51hglHMTetGBacC/PLHzd+c=" providerId="None" clId="Web-{09D159AA-0238-48FF-9997-4ED6F9A643A0}" dt="2022-06-28T12:34:13.466" v="176" actId="1076"/>
        <pc:sldMkLst>
          <pc:docMk/>
          <pc:sldMk cId="2250620968" sldId="268"/>
        </pc:sldMkLst>
        <pc:spChg chg="mod">
          <ac:chgData name="alisdair macdonald" userId="jB0IcuHBEINeFKE+BJ6T51hglHMTetGBacC/PLHzd+c=" providerId="None" clId="Web-{09D159AA-0238-48FF-9997-4ED6F9A643A0}" dt="2022-06-28T12:34:13.466" v="176" actId="1076"/>
          <ac:spMkLst>
            <pc:docMk/>
            <pc:sldMk cId="2250620968" sldId="268"/>
            <ac:spMk id="3" creationId="{E0F55BB2-6931-989A-D5DB-DC1D285E8795}"/>
          </ac:spMkLst>
        </pc:spChg>
        <pc:spChg chg="mod">
          <ac:chgData name="alisdair macdonald" userId="jB0IcuHBEINeFKE+BJ6T51hglHMTetGBacC/PLHzd+c=" providerId="None" clId="Web-{09D159AA-0238-48FF-9997-4ED6F9A643A0}" dt="2022-06-28T12:32:49.744" v="158" actId="20577"/>
          <ac:spMkLst>
            <pc:docMk/>
            <pc:sldMk cId="2250620968" sldId="268"/>
            <ac:spMk id="10" creationId="{B05CF427-C62D-7022-95B8-6A255F135AB2}"/>
          </ac:spMkLst>
        </pc:spChg>
        <pc:picChg chg="mod">
          <ac:chgData name="alisdair macdonald" userId="jB0IcuHBEINeFKE+BJ6T51hglHMTetGBacC/PLHzd+c=" providerId="None" clId="Web-{09D159AA-0238-48FF-9997-4ED6F9A643A0}" dt="2022-06-28T12:33:25.042" v="164" actId="1076"/>
          <ac:picMkLst>
            <pc:docMk/>
            <pc:sldMk cId="2250620968" sldId="268"/>
            <ac:picMk id="2" creationId="{A388694C-8E4F-D9C9-C811-32923B3A2514}"/>
          </ac:picMkLst>
        </pc:picChg>
      </pc:sldChg>
      <pc:sldChg chg="del">
        <pc:chgData name="alisdair macdonald" userId="jB0IcuHBEINeFKE+BJ6T51hglHMTetGBacC/PLHzd+c=" providerId="None" clId="Web-{09D159AA-0238-48FF-9997-4ED6F9A643A0}" dt="2022-06-28T12:07:03.085" v="73"/>
        <pc:sldMkLst>
          <pc:docMk/>
          <pc:sldMk cId="2776712600" sldId="297"/>
        </pc:sldMkLst>
      </pc:sldChg>
    </pc:docChg>
  </pc:docChgLst>
  <pc:docChgLst>
    <pc:chgData name="alisdair macdonald" userId="jB0IcuHBEINeFKE+BJ6T51hglHMTetGBacC/PLHzd+c=" providerId="None" clId="Web-{354A375F-DD86-412E-9652-B30EE79A7B17}"/>
    <pc:docChg chg="addSld delSld modSld">
      <pc:chgData name="alisdair macdonald" userId="jB0IcuHBEINeFKE+BJ6T51hglHMTetGBacC/PLHzd+c=" providerId="None" clId="Web-{354A375F-DD86-412E-9652-B30EE79A7B17}" dt="2022-06-27T16:34:05.870" v="118"/>
      <pc:docMkLst>
        <pc:docMk/>
      </pc:docMkLst>
      <pc:sldChg chg="addSp delSp modSp">
        <pc:chgData name="alisdair macdonald" userId="jB0IcuHBEINeFKE+BJ6T51hglHMTetGBacC/PLHzd+c=" providerId="None" clId="Web-{354A375F-DD86-412E-9652-B30EE79A7B17}" dt="2022-06-27T16:34:05.870" v="118"/>
        <pc:sldMkLst>
          <pc:docMk/>
          <pc:sldMk cId="0" sldId="256"/>
        </pc:sldMkLst>
        <pc:spChg chg="mod">
          <ac:chgData name="alisdair macdonald" userId="jB0IcuHBEINeFKE+BJ6T51hglHMTetGBacC/PLHzd+c=" providerId="None" clId="Web-{354A375F-DD86-412E-9652-B30EE79A7B17}" dt="2022-06-27T16:33:51.166" v="113"/>
          <ac:spMkLst>
            <pc:docMk/>
            <pc:sldMk cId="0" sldId="256"/>
            <ac:spMk id="8" creationId="{6D37D510-6B0F-0045-BB05-9EE1E2DD64F6}"/>
          </ac:spMkLst>
        </pc:spChg>
        <pc:spChg chg="mod">
          <ac:chgData name="alisdair macdonald" userId="jB0IcuHBEINeFKE+BJ6T51hglHMTetGBacC/PLHzd+c=" providerId="None" clId="Web-{354A375F-DD86-412E-9652-B30EE79A7B17}" dt="2022-06-27T16:05:16.959" v="1" actId="20577"/>
          <ac:spMkLst>
            <pc:docMk/>
            <pc:sldMk cId="0" sldId="256"/>
            <ac:spMk id="85" creationId="{00000000-0000-0000-0000-000000000000}"/>
          </ac:spMkLst>
        </pc:spChg>
        <pc:spChg chg="mod">
          <ac:chgData name="alisdair macdonald" userId="jB0IcuHBEINeFKE+BJ6T51hglHMTetGBacC/PLHzd+c=" providerId="None" clId="Web-{354A375F-DD86-412E-9652-B30EE79A7B17}" dt="2022-06-27T16:05:47.960" v="6" actId="20577"/>
          <ac:spMkLst>
            <pc:docMk/>
            <pc:sldMk cId="0" sldId="256"/>
            <ac:spMk id="88" creationId="{00000000-0000-0000-0000-000000000000}"/>
          </ac:spMkLst>
        </pc:spChg>
        <pc:picChg chg="del mod">
          <ac:chgData name="alisdair macdonald" userId="jB0IcuHBEINeFKE+BJ6T51hglHMTetGBacC/PLHzd+c=" providerId="None" clId="Web-{354A375F-DD86-412E-9652-B30EE79A7B17}" dt="2022-06-27T16:06:10.132" v="10"/>
          <ac:picMkLst>
            <pc:docMk/>
            <pc:sldMk cId="0" sldId="256"/>
            <ac:picMk id="3" creationId="{7FF99677-584B-EF6B-7400-84793E29CDD4}"/>
          </ac:picMkLst>
        </pc:picChg>
        <pc:picChg chg="add mod">
          <ac:chgData name="alisdair macdonald" userId="jB0IcuHBEINeFKE+BJ6T51hglHMTetGBacC/PLHzd+c=" providerId="None" clId="Web-{354A375F-DD86-412E-9652-B30EE79A7B17}" dt="2022-06-27T16:06:15.429" v="12" actId="1076"/>
          <ac:picMkLst>
            <pc:docMk/>
            <pc:sldMk cId="0" sldId="256"/>
            <ac:picMk id="5" creationId="{D7AD79C4-BE2F-5CA6-3496-B6991B4439E1}"/>
          </ac:picMkLst>
        </pc:picChg>
        <pc:inkChg chg="add del">
          <ac:chgData name="alisdair macdonald" userId="jB0IcuHBEINeFKE+BJ6T51hglHMTetGBacC/PLHzd+c=" providerId="None" clId="Web-{354A375F-DD86-412E-9652-B30EE79A7B17}" dt="2022-06-27T16:34:03.026" v="116"/>
          <ac:inkMkLst>
            <pc:docMk/>
            <pc:sldMk cId="0" sldId="256"/>
            <ac:inkMk id="7" creationId="{A53A5B31-9BC8-2676-5D52-48BC82A25016}"/>
          </ac:inkMkLst>
        </pc:inkChg>
        <pc:inkChg chg="add del">
          <ac:chgData name="alisdair macdonald" userId="jB0IcuHBEINeFKE+BJ6T51hglHMTetGBacC/PLHzd+c=" providerId="None" clId="Web-{354A375F-DD86-412E-9652-B30EE79A7B17}" dt="2022-06-27T16:34:00.088" v="115"/>
          <ac:inkMkLst>
            <pc:docMk/>
            <pc:sldMk cId="0" sldId="256"/>
            <ac:inkMk id="10" creationId="{DB0DAF65-7F86-421A-473A-ECE859797B0B}"/>
          </ac:inkMkLst>
        </pc:inkChg>
        <pc:inkChg chg="add del">
          <ac:chgData name="alisdair macdonald" userId="jB0IcuHBEINeFKE+BJ6T51hglHMTetGBacC/PLHzd+c=" providerId="None" clId="Web-{354A375F-DD86-412E-9652-B30EE79A7B17}" dt="2022-06-27T16:33:57.322" v="114"/>
          <ac:inkMkLst>
            <pc:docMk/>
            <pc:sldMk cId="0" sldId="256"/>
            <ac:inkMk id="11" creationId="{D36BCE76-C931-5B19-F42C-E2C9C6109D20}"/>
          </ac:inkMkLst>
        </pc:inkChg>
        <pc:inkChg chg="add del">
          <ac:chgData name="alisdair macdonald" userId="jB0IcuHBEINeFKE+BJ6T51hglHMTetGBacC/PLHzd+c=" providerId="None" clId="Web-{354A375F-DD86-412E-9652-B30EE79A7B17}" dt="2022-06-27T16:34:05.870" v="118"/>
          <ac:inkMkLst>
            <pc:docMk/>
            <pc:sldMk cId="0" sldId="256"/>
            <ac:inkMk id="13" creationId="{EA1004EA-A970-B1A6-66F7-BB94C32DE79D}"/>
          </ac:inkMkLst>
        </pc:inkChg>
        <pc:inkChg chg="add del">
          <ac:chgData name="alisdair macdonald" userId="jB0IcuHBEINeFKE+BJ6T51hglHMTetGBacC/PLHzd+c=" providerId="None" clId="Web-{354A375F-DD86-412E-9652-B30EE79A7B17}" dt="2022-06-27T16:33:42.557" v="112"/>
          <ac:inkMkLst>
            <pc:docMk/>
            <pc:sldMk cId="0" sldId="256"/>
            <ac:inkMk id="14" creationId="{C0EC9269-EED4-0228-D510-434E21ED9696}"/>
          </ac:inkMkLst>
        </pc:inkChg>
        <pc:inkChg chg="add del">
          <ac:chgData name="alisdair macdonald" userId="jB0IcuHBEINeFKE+BJ6T51hglHMTetGBacC/PLHzd+c=" providerId="None" clId="Web-{354A375F-DD86-412E-9652-B30EE79A7B17}" dt="2022-06-27T16:34:04.963" v="117"/>
          <ac:inkMkLst>
            <pc:docMk/>
            <pc:sldMk cId="0" sldId="256"/>
            <ac:inkMk id="15" creationId="{ADECF172-C96D-EE69-9DAD-CBD7AEA91BEA}"/>
          </ac:inkMkLst>
        </pc:inkChg>
        <pc:inkChg chg="add del">
          <ac:chgData name="alisdair macdonald" userId="jB0IcuHBEINeFKE+BJ6T51hglHMTetGBacC/PLHzd+c=" providerId="None" clId="Web-{354A375F-DD86-412E-9652-B30EE79A7B17}" dt="2022-06-27T16:33:37.541" v="111"/>
          <ac:inkMkLst>
            <pc:docMk/>
            <pc:sldMk cId="0" sldId="256"/>
            <ac:inkMk id="16" creationId="{A2644226-8AFE-CFB8-4576-52D446FBFD21}"/>
          </ac:inkMkLst>
        </pc:inkChg>
        <pc:inkChg chg="add del">
          <ac:chgData name="alisdair macdonald" userId="jB0IcuHBEINeFKE+BJ6T51hglHMTetGBacC/PLHzd+c=" providerId="None" clId="Web-{354A375F-DD86-412E-9652-B30EE79A7B17}" dt="2022-06-27T16:33:34.728" v="110"/>
          <ac:inkMkLst>
            <pc:docMk/>
            <pc:sldMk cId="0" sldId="256"/>
            <ac:inkMk id="17" creationId="{6F413BB8-2871-B40F-CC05-D056DA4FDCDD}"/>
          </ac:inkMkLst>
        </pc:inkChg>
        <pc:inkChg chg="add del">
          <ac:chgData name="alisdair macdonald" userId="jB0IcuHBEINeFKE+BJ6T51hglHMTetGBacC/PLHzd+c=" providerId="None" clId="Web-{354A375F-DD86-412E-9652-B30EE79A7B17}" dt="2022-06-27T16:33:32.181" v="109"/>
          <ac:inkMkLst>
            <pc:docMk/>
            <pc:sldMk cId="0" sldId="256"/>
            <ac:inkMk id="18" creationId="{69595094-0256-2E5A-E180-113A0766F45C}"/>
          </ac:inkMkLst>
        </pc:inkChg>
        <pc:inkChg chg="add del">
          <ac:chgData name="alisdair macdonald" userId="jB0IcuHBEINeFKE+BJ6T51hglHMTetGBacC/PLHzd+c=" providerId="None" clId="Web-{354A375F-DD86-412E-9652-B30EE79A7B17}" dt="2022-06-27T16:33:31.463" v="108"/>
          <ac:inkMkLst>
            <pc:docMk/>
            <pc:sldMk cId="0" sldId="256"/>
            <ac:inkMk id="19" creationId="{16E1CE1A-6D01-D858-F8C8-E1B4CE487863}"/>
          </ac:inkMkLst>
        </pc:inkChg>
        <pc:inkChg chg="add del">
          <ac:chgData name="alisdair macdonald" userId="jB0IcuHBEINeFKE+BJ6T51hglHMTetGBacC/PLHzd+c=" providerId="None" clId="Web-{354A375F-DD86-412E-9652-B30EE79A7B17}" dt="2022-06-27T16:33:30.588" v="107"/>
          <ac:inkMkLst>
            <pc:docMk/>
            <pc:sldMk cId="0" sldId="256"/>
            <ac:inkMk id="20" creationId="{8F1A5966-382C-FC85-6647-22EA80540C67}"/>
          </ac:inkMkLst>
        </pc:inkChg>
        <pc:inkChg chg="add del">
          <ac:chgData name="alisdair macdonald" userId="jB0IcuHBEINeFKE+BJ6T51hglHMTetGBacC/PLHzd+c=" providerId="None" clId="Web-{354A375F-DD86-412E-9652-B30EE79A7B17}" dt="2022-06-27T16:33:28.088" v="106"/>
          <ac:inkMkLst>
            <pc:docMk/>
            <pc:sldMk cId="0" sldId="256"/>
            <ac:inkMk id="21" creationId="{0A6015FF-7B5A-6704-1D24-3A369A10F1C8}"/>
          </ac:inkMkLst>
        </pc:inkChg>
      </pc:sldChg>
      <pc:sldChg chg="addSp delSp modSp">
        <pc:chgData name="alisdair macdonald" userId="jB0IcuHBEINeFKE+BJ6T51hglHMTetGBacC/PLHzd+c=" providerId="None" clId="Web-{354A375F-DD86-412E-9652-B30EE79A7B17}" dt="2022-06-27T16:33:24.259" v="105"/>
        <pc:sldMkLst>
          <pc:docMk/>
          <pc:sldMk cId="0" sldId="265"/>
        </pc:sldMkLst>
        <pc:spChg chg="add del mod">
          <ac:chgData name="alisdair macdonald" userId="jB0IcuHBEINeFKE+BJ6T51hglHMTetGBacC/PLHzd+c=" providerId="None" clId="Web-{354A375F-DD86-412E-9652-B30EE79A7B17}" dt="2022-06-27T16:07:12.899" v="20"/>
          <ac:spMkLst>
            <pc:docMk/>
            <pc:sldMk cId="0" sldId="265"/>
            <ac:spMk id="4" creationId="{57CF5970-F0A1-B166-90DE-7F31E7BEA450}"/>
          </ac:spMkLst>
        </pc:spChg>
        <pc:spChg chg="add mod">
          <ac:chgData name="alisdair macdonald" userId="jB0IcuHBEINeFKE+BJ6T51hglHMTetGBacC/PLHzd+c=" providerId="None" clId="Web-{354A375F-DD86-412E-9652-B30EE79A7B17}" dt="2022-06-27T16:10:26.372" v="61" actId="1076"/>
          <ac:spMkLst>
            <pc:docMk/>
            <pc:sldMk cId="0" sldId="265"/>
            <ac:spMk id="5" creationId="{9422848B-B0C1-D010-07F5-E9CDE2AEF306}"/>
          </ac:spMkLst>
        </pc:spChg>
        <pc:spChg chg="add del mod">
          <ac:chgData name="alisdair macdonald" userId="jB0IcuHBEINeFKE+BJ6T51hglHMTetGBacC/PLHzd+c=" providerId="None" clId="Web-{354A375F-DD86-412E-9652-B30EE79A7B17}" dt="2022-06-27T16:10:23.731" v="60"/>
          <ac:spMkLst>
            <pc:docMk/>
            <pc:sldMk cId="0" sldId="265"/>
            <ac:spMk id="6" creationId="{BA3361F3-305F-688D-5B75-3FAC0A8A50CD}"/>
          </ac:spMkLst>
        </pc:spChg>
        <pc:spChg chg="mod">
          <ac:chgData name="alisdair macdonald" userId="jB0IcuHBEINeFKE+BJ6T51hglHMTetGBacC/PLHzd+c=" providerId="None" clId="Web-{354A375F-DD86-412E-9652-B30EE79A7B17}" dt="2022-06-27T16:06:31.992" v="15" actId="20577"/>
          <ac:spMkLst>
            <pc:docMk/>
            <pc:sldMk cId="0" sldId="265"/>
            <ac:spMk id="10" creationId="{B05CF427-C62D-7022-95B8-6A255F135AB2}"/>
          </ac:spMkLst>
        </pc:spChg>
        <pc:picChg chg="add del mod">
          <ac:chgData name="alisdair macdonald" userId="jB0IcuHBEINeFKE+BJ6T51hglHMTetGBacC/PLHzd+c=" providerId="None" clId="Web-{354A375F-DD86-412E-9652-B30EE79A7B17}" dt="2022-06-27T16:10:07.590" v="55" actId="1076"/>
          <ac:picMkLst>
            <pc:docMk/>
            <pc:sldMk cId="0" sldId="265"/>
            <ac:picMk id="2" creationId="{CFEE86BD-0E78-BA17-640F-BEA8A472766D}"/>
          </ac:picMkLst>
        </pc:picChg>
        <pc:inkChg chg="add del">
          <ac:chgData name="alisdair macdonald" userId="jB0IcuHBEINeFKE+BJ6T51hglHMTetGBacC/PLHzd+c=" providerId="None" clId="Web-{354A375F-DD86-412E-9652-B30EE79A7B17}" dt="2022-06-27T16:33:24.259" v="105"/>
          <ac:inkMkLst>
            <pc:docMk/>
            <pc:sldMk cId="0" sldId="265"/>
            <ac:inkMk id="7" creationId="{62573BEA-1871-A94C-D127-BC44075304D6}"/>
          </ac:inkMkLst>
        </pc:inkChg>
        <pc:inkChg chg="add del">
          <ac:chgData name="alisdair macdonald" userId="jB0IcuHBEINeFKE+BJ6T51hglHMTetGBacC/PLHzd+c=" providerId="None" clId="Web-{354A375F-DD86-412E-9652-B30EE79A7B17}" dt="2022-06-27T16:33:16.619" v="104"/>
          <ac:inkMkLst>
            <pc:docMk/>
            <pc:sldMk cId="0" sldId="265"/>
            <ac:inkMk id="8" creationId="{793115EE-9584-3345-6657-91C7775B3FAA}"/>
          </ac:inkMkLst>
        </pc:inkChg>
      </pc:sldChg>
      <pc:sldChg chg="del">
        <pc:chgData name="alisdair macdonald" userId="jB0IcuHBEINeFKE+BJ6T51hglHMTetGBacC/PLHzd+c=" providerId="None" clId="Web-{354A375F-DD86-412E-9652-B30EE79A7B17}" dt="2022-06-27T16:29:13.551" v="89"/>
        <pc:sldMkLst>
          <pc:docMk/>
          <pc:sldMk cId="4086554056" sldId="292"/>
        </pc:sldMkLst>
      </pc:sldChg>
      <pc:sldChg chg="del">
        <pc:chgData name="alisdair macdonald" userId="jB0IcuHBEINeFKE+BJ6T51hglHMTetGBacC/PLHzd+c=" providerId="None" clId="Web-{354A375F-DD86-412E-9652-B30EE79A7B17}" dt="2022-06-27T16:29:13.551" v="87"/>
        <pc:sldMkLst>
          <pc:docMk/>
          <pc:sldMk cId="4250994615" sldId="293"/>
        </pc:sldMkLst>
      </pc:sldChg>
      <pc:sldChg chg="del">
        <pc:chgData name="alisdair macdonald" userId="jB0IcuHBEINeFKE+BJ6T51hglHMTetGBacC/PLHzd+c=" providerId="None" clId="Web-{354A375F-DD86-412E-9652-B30EE79A7B17}" dt="2022-06-27T16:29:13.551" v="88"/>
        <pc:sldMkLst>
          <pc:docMk/>
          <pc:sldMk cId="2635828853" sldId="294"/>
        </pc:sldMkLst>
      </pc:sldChg>
      <pc:sldChg chg="addSp modSp del">
        <pc:chgData name="alisdair macdonald" userId="jB0IcuHBEINeFKE+BJ6T51hglHMTetGBacC/PLHzd+c=" providerId="None" clId="Web-{354A375F-DD86-412E-9652-B30EE79A7B17}" dt="2022-06-27T16:29:13.535" v="86"/>
        <pc:sldMkLst>
          <pc:docMk/>
          <pc:sldMk cId="3506784620" sldId="295"/>
        </pc:sldMkLst>
        <pc:picChg chg="add mod">
          <ac:chgData name="alisdair macdonald" userId="jB0IcuHBEINeFKE+BJ6T51hglHMTetGBacC/PLHzd+c=" providerId="None" clId="Web-{354A375F-DD86-412E-9652-B30EE79A7B17}" dt="2022-06-27T16:06:21.288" v="13"/>
          <ac:picMkLst>
            <pc:docMk/>
            <pc:sldMk cId="3506784620" sldId="295"/>
            <ac:picMk id="2" creationId="{0CBB4A69-7C61-11A2-BC86-83AB768F383D}"/>
          </ac:picMkLst>
        </pc:picChg>
      </pc:sldChg>
      <pc:sldChg chg="del">
        <pc:chgData name="alisdair macdonald" userId="jB0IcuHBEINeFKE+BJ6T51hglHMTetGBacC/PLHzd+c=" providerId="None" clId="Web-{354A375F-DD86-412E-9652-B30EE79A7B17}" dt="2022-06-27T16:29:13.535" v="85"/>
        <pc:sldMkLst>
          <pc:docMk/>
          <pc:sldMk cId="1916020894" sldId="296"/>
        </pc:sldMkLst>
      </pc:sldChg>
      <pc:sldChg chg="addSp delSp modSp add replId">
        <pc:chgData name="alisdair macdonald" userId="jB0IcuHBEINeFKE+BJ6T51hglHMTetGBacC/PLHzd+c=" providerId="None" clId="Web-{354A375F-DD86-412E-9652-B30EE79A7B17}" dt="2022-06-27T16:28:44.785" v="84"/>
        <pc:sldMkLst>
          <pc:docMk/>
          <pc:sldMk cId="2776712600" sldId="297"/>
        </pc:sldMkLst>
        <pc:spChg chg="del">
          <ac:chgData name="alisdair macdonald" userId="jB0IcuHBEINeFKE+BJ6T51hglHMTetGBacC/PLHzd+c=" providerId="None" clId="Web-{354A375F-DD86-412E-9652-B30EE79A7B17}" dt="2022-06-27T16:11:16.794" v="67"/>
          <ac:spMkLst>
            <pc:docMk/>
            <pc:sldMk cId="2776712600" sldId="297"/>
            <ac:spMk id="5" creationId="{9422848B-B0C1-D010-07F5-E9CDE2AEF306}"/>
          </ac:spMkLst>
        </pc:spChg>
        <pc:spChg chg="mod">
          <ac:chgData name="alisdair macdonald" userId="jB0IcuHBEINeFKE+BJ6T51hglHMTetGBacC/PLHzd+c=" providerId="None" clId="Web-{354A375F-DD86-412E-9652-B30EE79A7B17}" dt="2022-06-27T16:25:06.171" v="74" actId="20577"/>
          <ac:spMkLst>
            <pc:docMk/>
            <pc:sldMk cId="2776712600" sldId="297"/>
            <ac:spMk id="10" creationId="{B05CF427-C62D-7022-95B8-6A255F135AB2}"/>
          </ac:spMkLst>
        </pc:spChg>
        <pc:picChg chg="del">
          <ac:chgData name="alisdair macdonald" userId="jB0IcuHBEINeFKE+BJ6T51hglHMTetGBacC/PLHzd+c=" providerId="None" clId="Web-{354A375F-DD86-412E-9652-B30EE79A7B17}" dt="2022-06-27T16:11:19.482" v="68"/>
          <ac:picMkLst>
            <pc:docMk/>
            <pc:sldMk cId="2776712600" sldId="297"/>
            <ac:picMk id="2" creationId="{CFEE86BD-0E78-BA17-640F-BEA8A472766D}"/>
          </ac:picMkLst>
        </pc:picChg>
        <pc:inkChg chg="add">
          <ac:chgData name="alisdair macdonald" userId="jB0IcuHBEINeFKE+BJ6T51hglHMTetGBacC/PLHzd+c=" providerId="None" clId="Web-{354A375F-DD86-412E-9652-B30EE79A7B17}" dt="2022-06-27T16:28:27.378" v="75"/>
          <ac:inkMkLst>
            <pc:docMk/>
            <pc:sldMk cId="2776712600" sldId="297"/>
            <ac:inkMk id="4" creationId="{1BB2CCBB-0328-4D42-8376-897531037D16}"/>
          </ac:inkMkLst>
        </pc:inkChg>
        <pc:inkChg chg="add">
          <ac:chgData name="alisdair macdonald" userId="jB0IcuHBEINeFKE+BJ6T51hglHMTetGBacC/PLHzd+c=" providerId="None" clId="Web-{354A375F-DD86-412E-9652-B30EE79A7B17}" dt="2022-06-27T16:28:28.628" v="76"/>
          <ac:inkMkLst>
            <pc:docMk/>
            <pc:sldMk cId="2776712600" sldId="297"/>
            <ac:inkMk id="6" creationId="{846B6104-0B8D-61D5-454E-BC0E5D1DD7EE}"/>
          </ac:inkMkLst>
        </pc:inkChg>
        <pc:inkChg chg="add">
          <ac:chgData name="alisdair macdonald" userId="jB0IcuHBEINeFKE+BJ6T51hglHMTetGBacC/PLHzd+c=" providerId="None" clId="Web-{354A375F-DD86-412E-9652-B30EE79A7B17}" dt="2022-06-27T16:28:29.785" v="77"/>
          <ac:inkMkLst>
            <pc:docMk/>
            <pc:sldMk cId="2776712600" sldId="297"/>
            <ac:inkMk id="7" creationId="{037AE5AF-32E1-7116-0A05-4ED39D15146B}"/>
          </ac:inkMkLst>
        </pc:inkChg>
        <pc:inkChg chg="add">
          <ac:chgData name="alisdair macdonald" userId="jB0IcuHBEINeFKE+BJ6T51hglHMTetGBacC/PLHzd+c=" providerId="None" clId="Web-{354A375F-DD86-412E-9652-B30EE79A7B17}" dt="2022-06-27T16:28:30.644" v="78"/>
          <ac:inkMkLst>
            <pc:docMk/>
            <pc:sldMk cId="2776712600" sldId="297"/>
            <ac:inkMk id="8" creationId="{2AF208E5-2041-A7B9-FD52-94D5F7086D0D}"/>
          </ac:inkMkLst>
        </pc:inkChg>
        <pc:inkChg chg="add">
          <ac:chgData name="alisdair macdonald" userId="jB0IcuHBEINeFKE+BJ6T51hglHMTetGBacC/PLHzd+c=" providerId="None" clId="Web-{354A375F-DD86-412E-9652-B30EE79A7B17}" dt="2022-06-27T16:28:32.675" v="79"/>
          <ac:inkMkLst>
            <pc:docMk/>
            <pc:sldMk cId="2776712600" sldId="297"/>
            <ac:inkMk id="9" creationId="{53F2EED5-DB51-D814-88AC-C72BB270B2DD}"/>
          </ac:inkMkLst>
        </pc:inkChg>
        <pc:inkChg chg="add del">
          <ac:chgData name="alisdair macdonald" userId="jB0IcuHBEINeFKE+BJ6T51hglHMTetGBacC/PLHzd+c=" providerId="None" clId="Web-{354A375F-DD86-412E-9652-B30EE79A7B17}" dt="2022-06-27T16:28:36.472" v="81"/>
          <ac:inkMkLst>
            <pc:docMk/>
            <pc:sldMk cId="2776712600" sldId="297"/>
            <ac:inkMk id="11" creationId="{D4511724-5C67-2A18-4CFC-FA9ECAF3C39E}"/>
          </ac:inkMkLst>
        </pc:inkChg>
        <pc:inkChg chg="add">
          <ac:chgData name="alisdair macdonald" userId="jB0IcuHBEINeFKE+BJ6T51hglHMTetGBacC/PLHzd+c=" providerId="None" clId="Web-{354A375F-DD86-412E-9652-B30EE79A7B17}" dt="2022-06-27T16:28:38.519" v="82"/>
          <ac:inkMkLst>
            <pc:docMk/>
            <pc:sldMk cId="2776712600" sldId="297"/>
            <ac:inkMk id="12" creationId="{BCEF7027-AE5C-0237-2DA9-9A3C83DB13D2}"/>
          </ac:inkMkLst>
        </pc:inkChg>
        <pc:inkChg chg="add">
          <ac:chgData name="alisdair macdonald" userId="jB0IcuHBEINeFKE+BJ6T51hglHMTetGBacC/PLHzd+c=" providerId="None" clId="Web-{354A375F-DD86-412E-9652-B30EE79A7B17}" dt="2022-06-27T16:28:39.707" v="83"/>
          <ac:inkMkLst>
            <pc:docMk/>
            <pc:sldMk cId="2776712600" sldId="297"/>
            <ac:inkMk id="13" creationId="{0A0B1648-5613-4B52-CAB7-72AF26632474}"/>
          </ac:inkMkLst>
        </pc:inkChg>
        <pc:inkChg chg="add">
          <ac:chgData name="alisdair macdonald" userId="jB0IcuHBEINeFKE+BJ6T51hglHMTetGBacC/PLHzd+c=" providerId="None" clId="Web-{354A375F-DD86-412E-9652-B30EE79A7B17}" dt="2022-06-27T16:28:44.785" v="84"/>
          <ac:inkMkLst>
            <pc:docMk/>
            <pc:sldMk cId="2776712600" sldId="297"/>
            <ac:inkMk id="14" creationId="{E8F9DBBF-78EF-3A18-EFA4-3BC92AE40AC0}"/>
          </ac:inkMkLst>
        </pc:inkChg>
      </pc:sldChg>
    </pc:docChg>
  </pc:docChgLst>
  <pc:docChgLst>
    <pc:chgData name="Laura Kennedy" userId="kCiQ2ILsYnQHvl7jdQXXcYRU6faPNyogCAjdaHq+iUI=" providerId="None" clId="Web-{561D2FC9-9334-468B-903D-00DE0814B31E}"/>
    <pc:docChg chg="mod modSld">
      <pc:chgData name="Laura Kennedy" userId="kCiQ2ILsYnQHvl7jdQXXcYRU6faPNyogCAjdaHq+iUI=" providerId="None" clId="Web-{561D2FC9-9334-468B-903D-00DE0814B31E}" dt="2022-07-14T14:09:36.825" v="47"/>
      <pc:docMkLst>
        <pc:docMk/>
      </pc:docMkLst>
      <pc:sldChg chg="modCm modNotes">
        <pc:chgData name="Laura Kennedy" userId="kCiQ2ILsYnQHvl7jdQXXcYRU6faPNyogCAjdaHq+iUI=" providerId="None" clId="Web-{561D2FC9-9334-468B-903D-00DE0814B31E}" dt="2022-07-14T14:06:56.226" v="14"/>
        <pc:sldMkLst>
          <pc:docMk/>
          <pc:sldMk cId="0" sldId="256"/>
        </pc:sldMkLst>
      </pc:sldChg>
      <pc:sldChg chg="modNotes">
        <pc:chgData name="Laura Kennedy" userId="kCiQ2ILsYnQHvl7jdQXXcYRU6faPNyogCAjdaHq+iUI=" providerId="None" clId="Web-{561D2FC9-9334-468B-903D-00DE0814B31E}" dt="2022-07-14T14:08:34.135" v="46"/>
        <pc:sldMkLst>
          <pc:docMk/>
          <pc:sldMk cId="95868576" sldId="270"/>
        </pc:sldMkLst>
      </pc:sldChg>
      <pc:sldChg chg="modCm">
        <pc:chgData name="Laura Kennedy" userId="kCiQ2ILsYnQHvl7jdQXXcYRU6faPNyogCAjdaHq+iUI=" providerId="None" clId="Web-{561D2FC9-9334-468B-903D-00DE0814B31E}" dt="2022-07-14T14:04:34.985" v="2"/>
        <pc:sldMkLst>
          <pc:docMk/>
          <pc:sldMk cId="1388491446" sldId="274"/>
        </pc:sldMkLst>
      </pc:sldChg>
      <pc:sldChg chg="modCm">
        <pc:chgData name="Laura Kennedy" userId="kCiQ2ILsYnQHvl7jdQXXcYRU6faPNyogCAjdaHq+iUI=" providerId="None" clId="Web-{561D2FC9-9334-468B-903D-00DE0814B31E}" dt="2022-07-14T14:09:36.825" v="47"/>
        <pc:sldMkLst>
          <pc:docMk/>
          <pc:sldMk cId="3962251734" sldId="275"/>
        </pc:sldMkLst>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alisdair.m@gmail.com" userId="3O9EI4Z2v/yBNnugv3Kye8iMdlewqahvvJWVDjr7n80=" providerId="None" clId="Web-{21DA553B-B9A0-4F46-B777-C457ECF73BAD}"/>
    <pc:docChg chg="addSld delSld modSld sldOrd">
      <pc:chgData name="alisdair.m@gmail.com" userId="3O9EI4Z2v/yBNnugv3Kye8iMdlewqahvvJWVDjr7n80=" providerId="None" clId="Web-{21DA553B-B9A0-4F46-B777-C457ECF73BAD}" dt="2022-07-19T13:25:45.681" v="118" actId="20577"/>
      <pc:docMkLst>
        <pc:docMk/>
      </pc:docMkLst>
      <pc:sldChg chg="addSp modSp delCm">
        <pc:chgData name="alisdair.m@gmail.com" userId="3O9EI4Z2v/yBNnugv3Kye8iMdlewqahvvJWVDjr7n80=" providerId="None" clId="Web-{21DA553B-B9A0-4F46-B777-C457ECF73BAD}" dt="2022-07-19T13:13:31.679" v="28" actId="14100"/>
        <pc:sldMkLst>
          <pc:docMk/>
          <pc:sldMk cId="0" sldId="256"/>
        </pc:sldMkLst>
        <pc:spChg chg="add mod">
          <ac:chgData name="alisdair.m@gmail.com" userId="3O9EI4Z2v/yBNnugv3Kye8iMdlewqahvvJWVDjr7n80=" providerId="None" clId="Web-{21DA553B-B9A0-4F46-B777-C457ECF73BAD}" dt="2022-07-19T13:13:09.381" v="23" actId="14100"/>
          <ac:spMkLst>
            <pc:docMk/>
            <pc:sldMk cId="0" sldId="256"/>
            <ac:spMk id="2" creationId="{F4DED25A-9766-540C-1ED6-40EA9F6452D9}"/>
          </ac:spMkLst>
        </pc:spChg>
        <pc:spChg chg="add mod">
          <ac:chgData name="alisdair.m@gmail.com" userId="3O9EI4Z2v/yBNnugv3Kye8iMdlewqahvvJWVDjr7n80=" providerId="None" clId="Web-{21DA553B-B9A0-4F46-B777-C457ECF73BAD}" dt="2022-07-19T13:13:14.725" v="24" actId="14100"/>
          <ac:spMkLst>
            <pc:docMk/>
            <pc:sldMk cId="0" sldId="256"/>
            <ac:spMk id="3" creationId="{270DB085-6E39-6103-C052-66275F4B426A}"/>
          </ac:spMkLst>
        </pc:spChg>
        <pc:spChg chg="mod">
          <ac:chgData name="alisdair.m@gmail.com" userId="3O9EI4Z2v/yBNnugv3Kye8iMdlewqahvvJWVDjr7n80=" providerId="None" clId="Web-{21DA553B-B9A0-4F46-B777-C457ECF73BAD}" dt="2022-07-19T13:12:48.427" v="19" actId="14100"/>
          <ac:spMkLst>
            <pc:docMk/>
            <pc:sldMk cId="0" sldId="256"/>
            <ac:spMk id="8" creationId="{6D37D510-6B0F-0045-BB05-9EE1E2DD64F6}"/>
          </ac:spMkLst>
        </pc:spChg>
        <pc:spChg chg="mod ord">
          <ac:chgData name="alisdair.m@gmail.com" userId="3O9EI4Z2v/yBNnugv3Kye8iMdlewqahvvJWVDjr7n80=" providerId="None" clId="Web-{21DA553B-B9A0-4F46-B777-C457ECF73BAD}" dt="2022-07-19T13:13:31.679" v="28" actId="14100"/>
          <ac:spMkLst>
            <pc:docMk/>
            <pc:sldMk cId="0" sldId="256"/>
            <ac:spMk id="88" creationId="{00000000-0000-0000-0000-000000000000}"/>
          </ac:spMkLst>
        </pc:spChg>
      </pc:sldChg>
      <pc:sldChg chg="mod modClrScheme chgLayout">
        <pc:chgData name="alisdair.m@gmail.com" userId="3O9EI4Z2v/yBNnugv3Kye8iMdlewqahvvJWVDjr7n80=" providerId="None" clId="Web-{21DA553B-B9A0-4F46-B777-C457ECF73BAD}" dt="2022-07-19T13:18:08.129" v="54"/>
        <pc:sldMkLst>
          <pc:docMk/>
          <pc:sldMk cId="95868576" sldId="270"/>
        </pc:sldMkLst>
      </pc:sldChg>
      <pc:sldChg chg="addSp delSp modSp mod modClrScheme delCm chgLayout">
        <pc:chgData name="alisdair.m@gmail.com" userId="3O9EI4Z2v/yBNnugv3Kye8iMdlewqahvvJWVDjr7n80=" providerId="None" clId="Web-{21DA553B-B9A0-4F46-B777-C457ECF73BAD}" dt="2022-07-19T13:18:05.519" v="53"/>
        <pc:sldMkLst>
          <pc:docMk/>
          <pc:sldMk cId="1388491446" sldId="274"/>
        </pc:sldMkLst>
        <pc:spChg chg="add del mod">
          <ac:chgData name="alisdair.m@gmail.com" userId="3O9EI4Z2v/yBNnugv3Kye8iMdlewqahvvJWVDjr7n80=" providerId="None" clId="Web-{21DA553B-B9A0-4F46-B777-C457ECF73BAD}" dt="2022-07-19T13:16:31.422" v="38"/>
          <ac:spMkLst>
            <pc:docMk/>
            <pc:sldMk cId="1388491446" sldId="274"/>
            <ac:spMk id="4" creationId="{F2AAF297-7C4D-2705-E2D6-D7AAE609FB16}"/>
          </ac:spMkLst>
        </pc:spChg>
        <pc:spChg chg="mod">
          <ac:chgData name="alisdair.m@gmail.com" userId="3O9EI4Z2v/yBNnugv3Kye8iMdlewqahvvJWVDjr7n80=" providerId="None" clId="Web-{21DA553B-B9A0-4F46-B777-C457ECF73BAD}" dt="2022-07-19T13:17:51.456" v="50" actId="20577"/>
          <ac:spMkLst>
            <pc:docMk/>
            <pc:sldMk cId="1388491446" sldId="274"/>
            <ac:spMk id="19" creationId="{12C7CB9A-DCF1-BA05-1691-E2D718995749}"/>
          </ac:spMkLst>
        </pc:spChg>
        <pc:picChg chg="mod">
          <ac:chgData name="alisdair.m@gmail.com" userId="3O9EI4Z2v/yBNnugv3Kye8iMdlewqahvvJWVDjr7n80=" providerId="None" clId="Web-{21DA553B-B9A0-4F46-B777-C457ECF73BAD}" dt="2022-07-19T13:17:04.657" v="39"/>
          <ac:picMkLst>
            <pc:docMk/>
            <pc:sldMk cId="1388491446" sldId="274"/>
            <ac:picMk id="14" creationId="{BAFEE9DB-0EE2-4B8E-8094-BC47869C8401}"/>
          </ac:picMkLst>
        </pc:picChg>
      </pc:sldChg>
      <pc:sldChg chg="addSp modSp mod modClrScheme delCm chgLayout">
        <pc:chgData name="alisdair.m@gmail.com" userId="3O9EI4Z2v/yBNnugv3Kye8iMdlewqahvvJWVDjr7n80=" providerId="None" clId="Web-{21DA553B-B9A0-4F46-B777-C457ECF73BAD}" dt="2022-07-19T13:25:45.681" v="118" actId="20577"/>
        <pc:sldMkLst>
          <pc:docMk/>
          <pc:sldMk cId="3962251734" sldId="275"/>
        </pc:sldMkLst>
        <pc:spChg chg="mod">
          <ac:chgData name="alisdair.m@gmail.com" userId="3O9EI4Z2v/yBNnugv3Kye8iMdlewqahvvJWVDjr7n80=" providerId="None" clId="Web-{21DA553B-B9A0-4F46-B777-C457ECF73BAD}" dt="2022-07-19T13:23:42.831" v="97" actId="14100"/>
          <ac:spMkLst>
            <pc:docMk/>
            <pc:sldMk cId="3962251734" sldId="275"/>
            <ac:spMk id="2" creationId="{D5A654C5-059E-05AB-2805-77A07A9D4665}"/>
          </ac:spMkLst>
        </pc:spChg>
        <pc:spChg chg="mod">
          <ac:chgData name="alisdair.m@gmail.com" userId="3O9EI4Z2v/yBNnugv3Kye8iMdlewqahvvJWVDjr7n80=" providerId="None" clId="Web-{21DA553B-B9A0-4F46-B777-C457ECF73BAD}" dt="2022-07-19T13:19:40.399" v="60" actId="1076"/>
          <ac:spMkLst>
            <pc:docMk/>
            <pc:sldMk cId="3962251734" sldId="275"/>
            <ac:spMk id="3" creationId="{1773DBC5-E8FA-88FB-121F-D9AF05D37F71}"/>
          </ac:spMkLst>
        </pc:spChg>
        <pc:spChg chg="mod">
          <ac:chgData name="alisdair.m@gmail.com" userId="3O9EI4Z2v/yBNnugv3Kye8iMdlewqahvvJWVDjr7n80=" providerId="None" clId="Web-{21DA553B-B9A0-4F46-B777-C457ECF73BAD}" dt="2022-07-19T13:25:06.679" v="114" actId="1076"/>
          <ac:spMkLst>
            <pc:docMk/>
            <pc:sldMk cId="3962251734" sldId="275"/>
            <ac:spMk id="4" creationId="{6D846E1A-5B38-C025-6559-04A702AD1496}"/>
          </ac:spMkLst>
        </pc:spChg>
        <pc:spChg chg="mod">
          <ac:chgData name="alisdair.m@gmail.com" userId="3O9EI4Z2v/yBNnugv3Kye8iMdlewqahvvJWVDjr7n80=" providerId="None" clId="Web-{21DA553B-B9A0-4F46-B777-C457ECF73BAD}" dt="2022-07-19T13:25:19.164" v="117" actId="1076"/>
          <ac:spMkLst>
            <pc:docMk/>
            <pc:sldMk cId="3962251734" sldId="275"/>
            <ac:spMk id="5" creationId="{FF4A66CD-FED3-12C3-C8F7-7A4DF8CCB385}"/>
          </ac:spMkLst>
        </pc:spChg>
        <pc:spChg chg="add mod ord">
          <ac:chgData name="alisdair.m@gmail.com" userId="3O9EI4Z2v/yBNnugv3Kye8iMdlewqahvvJWVDjr7n80=" providerId="None" clId="Web-{21DA553B-B9A0-4F46-B777-C457ECF73BAD}" dt="2022-07-19T13:25:11.726" v="115" actId="14100"/>
          <ac:spMkLst>
            <pc:docMk/>
            <pc:sldMk cId="3962251734" sldId="275"/>
            <ac:spMk id="6" creationId="{DEA28D01-28C4-331A-3C47-77117D94B5E9}"/>
          </ac:spMkLst>
        </pc:spChg>
        <pc:spChg chg="add mod ord">
          <ac:chgData name="alisdair.m@gmail.com" userId="3O9EI4Z2v/yBNnugv3Kye8iMdlewqahvvJWVDjr7n80=" providerId="None" clId="Web-{21DA553B-B9A0-4F46-B777-C457ECF73BAD}" dt="2022-07-19T13:25:14.101" v="116" actId="14100"/>
          <ac:spMkLst>
            <pc:docMk/>
            <pc:sldMk cId="3962251734" sldId="275"/>
            <ac:spMk id="7" creationId="{83884FB8-9D73-FACE-0C3E-36E4BED31408}"/>
          </ac:spMkLst>
        </pc:spChg>
        <pc:spChg chg="mod">
          <ac:chgData name="alisdair.m@gmail.com" userId="3O9EI4Z2v/yBNnugv3Kye8iMdlewqahvvJWVDjr7n80=" providerId="None" clId="Web-{21DA553B-B9A0-4F46-B777-C457ECF73BAD}" dt="2022-07-19T13:25:45.681" v="118" actId="20577"/>
          <ac:spMkLst>
            <pc:docMk/>
            <pc:sldMk cId="3962251734" sldId="275"/>
            <ac:spMk id="8" creationId="{686B09AD-11DD-6D35-F64A-0732DB217FDA}"/>
          </ac:spMkLst>
        </pc:spChg>
        <pc:spChg chg="add mod ord">
          <ac:chgData name="alisdair.m@gmail.com" userId="3O9EI4Z2v/yBNnugv3Kye8iMdlewqahvvJWVDjr7n80=" providerId="None" clId="Web-{21DA553B-B9A0-4F46-B777-C457ECF73BAD}" dt="2022-07-19T13:24:31.662" v="107" actId="14100"/>
          <ac:spMkLst>
            <pc:docMk/>
            <pc:sldMk cId="3962251734" sldId="275"/>
            <ac:spMk id="9" creationId="{31544D97-7349-6BDF-801B-1DBCC859800B}"/>
          </ac:spMkLst>
        </pc:spChg>
      </pc:sldChg>
      <pc:sldChg chg="addSp delSp new del mod ord modClrScheme chgLayout">
        <pc:chgData name="alisdair.m@gmail.com" userId="3O9EI4Z2v/yBNnugv3Kye8iMdlewqahvvJWVDjr7n80=" providerId="None" clId="Web-{21DA553B-B9A0-4F46-B777-C457ECF73BAD}" dt="2022-07-19T13:18:00.972" v="52"/>
        <pc:sldMkLst>
          <pc:docMk/>
          <pc:sldMk cId="3317354239" sldId="276"/>
        </pc:sldMkLst>
        <pc:spChg chg="del">
          <ac:chgData name="alisdair.m@gmail.com" userId="3O9EI4Z2v/yBNnugv3Kye8iMdlewqahvvJWVDjr7n80=" providerId="None" clId="Web-{21DA553B-B9A0-4F46-B777-C457ECF73BAD}" dt="2022-07-19T13:15:51.560" v="31"/>
          <ac:spMkLst>
            <pc:docMk/>
            <pc:sldMk cId="3317354239" sldId="276"/>
            <ac:spMk id="2" creationId="{1B4592E6-EE7C-1619-1849-241C3C907000}"/>
          </ac:spMkLst>
        </pc:spChg>
        <pc:spChg chg="del">
          <ac:chgData name="alisdair.m@gmail.com" userId="3O9EI4Z2v/yBNnugv3Kye8iMdlewqahvvJWVDjr7n80=" providerId="None" clId="Web-{21DA553B-B9A0-4F46-B777-C457ECF73BAD}" dt="2022-07-19T13:15:51.560" v="31"/>
          <ac:spMkLst>
            <pc:docMk/>
            <pc:sldMk cId="3317354239" sldId="276"/>
            <ac:spMk id="3" creationId="{35AD8990-60E6-DE4D-041F-BC35CB9F137B}"/>
          </ac:spMkLst>
        </pc:spChg>
        <pc:spChg chg="add del">
          <ac:chgData name="alisdair.m@gmail.com" userId="3O9EI4Z2v/yBNnugv3Kye8iMdlewqahvvJWVDjr7n80=" providerId="None" clId="Web-{21DA553B-B9A0-4F46-B777-C457ECF73BAD}" dt="2022-07-19T13:16:23.171" v="35"/>
          <ac:spMkLst>
            <pc:docMk/>
            <pc:sldMk cId="3317354239" sldId="276"/>
            <ac:spMk id="4" creationId="{F2AAF297-7C4D-2705-E2D6-D7AAE609FB16}"/>
          </ac:spMkLst>
        </pc:spChg>
        <pc:spChg chg="add del">
          <ac:chgData name="alisdair.m@gmail.com" userId="3O9EI4Z2v/yBNnugv3Kye8iMdlewqahvvJWVDjr7n80=" providerId="None" clId="Web-{21DA553B-B9A0-4F46-B777-C457ECF73BAD}" dt="2022-07-19T13:16:20.577" v="34"/>
          <ac:spMkLst>
            <pc:docMk/>
            <pc:sldMk cId="3317354239" sldId="276"/>
            <ac:spMk id="5" creationId="{F2AAF297-7C4D-2705-E2D6-D7AAE609FB16}"/>
          </ac:spMkLst>
        </pc:spChg>
      </pc:sldChg>
    </pc:docChg>
  </pc:docChgLst>
  <pc:docChgLst>
    <pc:chgData name="Jessica Bool" userId="hq99w1fSc7oricgMtdAxtnAYFTkEUZb93CskgTOJ08M=" providerId="None" clId="Web-{A6D14488-4BB0-4AFE-863C-BEC9F519FDD7}"/>
    <pc:docChg chg="modSld">
      <pc:chgData name="Jessica Bool" userId="hq99w1fSc7oricgMtdAxtnAYFTkEUZb93CskgTOJ08M=" providerId="None" clId="Web-{A6D14488-4BB0-4AFE-863C-BEC9F519FDD7}" dt="2022-07-14T07:31:30.438" v="110"/>
      <pc:docMkLst>
        <pc:docMk/>
      </pc:docMkLst>
      <pc:sldChg chg="addCm modNotes">
        <pc:chgData name="Jessica Bool" userId="hq99w1fSc7oricgMtdAxtnAYFTkEUZb93CskgTOJ08M=" providerId="None" clId="Web-{A6D14488-4BB0-4AFE-863C-BEC9F519FDD7}" dt="2022-07-14T07:26:56.446" v="55"/>
        <pc:sldMkLst>
          <pc:docMk/>
          <pc:sldMk cId="0" sldId="256"/>
        </pc:sldMkLst>
      </pc:sldChg>
      <pc:sldChg chg="modNotes">
        <pc:chgData name="Jessica Bool" userId="hq99w1fSc7oricgMtdAxtnAYFTkEUZb93CskgTOJ08M=" providerId="None" clId="Web-{A6D14488-4BB0-4AFE-863C-BEC9F519FDD7}" dt="2022-07-14T07:31:30.438" v="110"/>
        <pc:sldMkLst>
          <pc:docMk/>
          <pc:sldMk cId="95868576" sldId="270"/>
        </pc:sldMkLst>
      </pc:sldChg>
      <pc:sldChg chg="modCm modNotes">
        <pc:chgData name="Jessica Bool" userId="hq99w1fSc7oricgMtdAxtnAYFTkEUZb93CskgTOJ08M=" providerId="None" clId="Web-{A6D14488-4BB0-4AFE-863C-BEC9F519FDD7}" dt="2022-07-14T07:27:19.352" v="60"/>
        <pc:sldMkLst>
          <pc:docMk/>
          <pc:sldMk cId="1388491446" sldId="274"/>
        </pc:sldMkLst>
      </pc:sldChg>
      <pc:sldChg chg="addCm modNotes">
        <pc:chgData name="Jessica Bool" userId="hq99w1fSc7oricgMtdAxtnAYFTkEUZb93CskgTOJ08M=" providerId="None" clId="Web-{A6D14488-4BB0-4AFE-863C-BEC9F519FDD7}" dt="2022-07-14T07:30:52.109" v="80"/>
        <pc:sldMkLst>
          <pc:docMk/>
          <pc:sldMk cId="3962251734" sldId="275"/>
        </pc:sldMkLst>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5:55:32.849" v="279" actId="1076"/>
      <pc:docMkLst>
        <pc:docMk/>
      </pc:docMkLst>
      <pc:sldChg chg="addSp modSp">
        <pc:chgData name="alisdair macdonald" userId="jB0IcuHBEINeFKE+BJ6T51hglHMTetGBacC/PLHzd+c=" providerId="None" clId="Web-{08A30034-2397-46C4-BC68-FA0A11DB2073}" dt="2022-06-27T12:47:03.703" v="3" actId="1076"/>
        <pc:sldMkLst>
          <pc:docMk/>
          <pc:sldMk cId="0" sldId="256"/>
        </pc:sldMkLst>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Grace Hunt" userId="Hhp3RVkF0y23mxQTTbkzvSleFzKu8YhTMJgcxP3iXgA=" providerId="None" clId="Web-{C161EDB7-A8BB-468E-9157-4E3E71B6791C}"/>
    <pc:docChg chg="mod modSld">
      <pc:chgData name="Grace Hunt" userId="Hhp3RVkF0y23mxQTTbkzvSleFzKu8YhTMJgcxP3iXgA=" providerId="None" clId="Web-{C161EDB7-A8BB-468E-9157-4E3E71B6791C}" dt="2022-07-27T10:23:22.845" v="6"/>
      <pc:docMkLst>
        <pc:docMk/>
      </pc:docMkLst>
      <pc:sldChg chg="modNotes">
        <pc:chgData name="Grace Hunt" userId="Hhp3RVkF0y23mxQTTbkzvSleFzKu8YhTMJgcxP3iXgA=" providerId="None" clId="Web-{C161EDB7-A8BB-468E-9157-4E3E71B6791C}" dt="2022-07-27T10:23:22.845" v="6"/>
        <pc:sldMkLst>
          <pc:docMk/>
          <pc:sldMk cId="95868576" sldId="270"/>
        </pc:sldMkLst>
      </pc:sldChg>
      <pc:sldChg chg="modCm modNotes">
        <pc:chgData name="Grace Hunt" userId="Hhp3RVkF0y23mxQTTbkzvSleFzKu8YhTMJgcxP3iXgA=" providerId="None" clId="Web-{C161EDB7-A8BB-468E-9157-4E3E71B6791C}" dt="2022-07-27T10:23:14.282" v="5"/>
        <pc:sldMkLst>
          <pc:docMk/>
          <pc:sldMk cId="1388491446" sldId="274"/>
        </pc:sldMkLst>
      </pc:sldChg>
    </pc:docChg>
  </pc:docChgLst>
  <pc:docChgLst>
    <pc:chgData name="Laura Kennedy" userId="kCiQ2ILsYnQHvl7jdQXXcYRU6faPNyogCAjdaHq+iUI=" providerId="None" clId="Web-{88B42661-948E-40CC-82D4-01714BC52793}"/>
    <pc:docChg chg="">
      <pc:chgData name="Laura Kennedy" userId="kCiQ2ILsYnQHvl7jdQXXcYRU6faPNyogCAjdaHq+iUI=" providerId="None" clId="Web-{88B42661-948E-40CC-82D4-01714BC52793}" dt="2022-07-28T08:15:30.287" v="0"/>
      <pc:docMkLst>
        <pc:docMk/>
      </pc:docMkLst>
      <pc:sldChg chg="modCm">
        <pc:chgData name="Laura Kennedy" userId="kCiQ2ILsYnQHvl7jdQXXcYRU6faPNyogCAjdaHq+iUI=" providerId="None" clId="Web-{88B42661-948E-40CC-82D4-01714BC52793}" dt="2022-07-28T08:15:30.287" v="0"/>
        <pc:sldMkLst>
          <pc:docMk/>
          <pc:sldMk cId="1388491446" sldId="274"/>
        </pc:sldMkLst>
      </pc:sldChg>
    </pc:docChg>
  </pc:docChgLst>
  <pc:docChgLst>
    <pc:chgData name="alisdair macdonald" userId="jB0IcuHBEINeFKE+BJ6T51hglHMTetGBacC/PLHzd+c=" providerId="None" clId="Web-{FAF3D0AF-7F30-4297-B845-E2CA15F93ED3}"/>
    <pc:docChg chg="addSld delSld modSld sldOrd">
      <pc:chgData name="alisdair macdonald" userId="jB0IcuHBEINeFKE+BJ6T51hglHMTetGBacC/PLHzd+c=" providerId="None" clId="Web-{FAF3D0AF-7F30-4297-B845-E2CA15F93ED3}" dt="2022-07-07T12:20:42.739" v="218" actId="14100"/>
      <pc:docMkLst>
        <pc:docMk/>
      </pc:docMkLst>
      <pc:sldChg chg="delSp modSp">
        <pc:chgData name="alisdair macdonald" userId="jB0IcuHBEINeFKE+BJ6T51hglHMTetGBacC/PLHzd+c=" providerId="None" clId="Web-{FAF3D0AF-7F30-4297-B845-E2CA15F93ED3}" dt="2022-07-07T11:49:47.414" v="2"/>
        <pc:sldMkLst>
          <pc:docMk/>
          <pc:sldMk cId="0" sldId="256"/>
        </pc:sldMkLst>
        <pc:spChg chg="mod">
          <ac:chgData name="alisdair macdonald" userId="jB0IcuHBEINeFKE+BJ6T51hglHMTetGBacC/PLHzd+c=" providerId="None" clId="Web-{FAF3D0AF-7F30-4297-B845-E2CA15F93ED3}" dt="2022-07-07T11:49:46.054" v="1" actId="20577"/>
          <ac:spMkLst>
            <pc:docMk/>
            <pc:sldMk cId="0" sldId="256"/>
            <ac:spMk id="9" creationId="{15B4CD36-82D9-774E-859C-0E2E3F5E2F61}"/>
          </ac:spMkLst>
        </pc:spChg>
        <pc:picChg chg="del">
          <ac:chgData name="alisdair macdonald" userId="jB0IcuHBEINeFKE+BJ6T51hglHMTetGBacC/PLHzd+c=" providerId="None" clId="Web-{FAF3D0AF-7F30-4297-B845-E2CA15F93ED3}" dt="2022-07-07T11:49:47.414" v="2"/>
          <ac:picMkLst>
            <pc:docMk/>
            <pc:sldMk cId="0" sldId="256"/>
            <ac:picMk id="13" creationId="{F5A4E74B-BEEB-1A21-E628-A57036E49021}"/>
          </ac:picMkLst>
        </pc:picChg>
      </pc:sldChg>
      <pc:sldChg chg="addSp delSp modSp ord">
        <pc:chgData name="alisdair macdonald" userId="jB0IcuHBEINeFKE+BJ6T51hglHMTetGBacC/PLHzd+c=" providerId="None" clId="Web-{FAF3D0AF-7F30-4297-B845-E2CA15F93ED3}" dt="2022-07-07T12:15:54.996" v="173" actId="688"/>
        <pc:sldMkLst>
          <pc:docMk/>
          <pc:sldMk cId="95868576" sldId="270"/>
        </pc:sldMkLst>
        <pc:spChg chg="mod">
          <ac:chgData name="alisdair macdonald" userId="jB0IcuHBEINeFKE+BJ6T51hglHMTetGBacC/PLHzd+c=" providerId="None" clId="Web-{FAF3D0AF-7F30-4297-B845-E2CA15F93ED3}" dt="2022-07-07T12:15:37.089" v="170" actId="20577"/>
          <ac:spMkLst>
            <pc:docMk/>
            <pc:sldMk cId="95868576" sldId="270"/>
            <ac:spMk id="2" creationId="{D5A654C5-059E-05AB-2805-77A07A9D4665}"/>
          </ac:spMkLst>
        </pc:spChg>
        <pc:spChg chg="add mod ord">
          <ac:chgData name="alisdair macdonald" userId="jB0IcuHBEINeFKE+BJ6T51hglHMTetGBacC/PLHzd+c=" providerId="None" clId="Web-{FAF3D0AF-7F30-4297-B845-E2CA15F93ED3}" dt="2022-07-07T12:15:00.603" v="158" actId="1076"/>
          <ac:spMkLst>
            <pc:docMk/>
            <pc:sldMk cId="95868576" sldId="270"/>
            <ac:spMk id="3" creationId="{1773DBC5-E8FA-88FB-121F-D9AF05D37F71}"/>
          </ac:spMkLst>
        </pc:spChg>
        <pc:spChg chg="add del mod">
          <ac:chgData name="alisdair macdonald" userId="jB0IcuHBEINeFKE+BJ6T51hglHMTetGBacC/PLHzd+c=" providerId="None" clId="Web-{FAF3D0AF-7F30-4297-B845-E2CA15F93ED3}" dt="2022-07-07T12:15:21.916" v="164"/>
          <ac:spMkLst>
            <pc:docMk/>
            <pc:sldMk cId="95868576" sldId="270"/>
            <ac:spMk id="4" creationId="{3C3CBB65-D8FA-47CD-549B-0F81FB926519}"/>
          </ac:spMkLst>
        </pc:spChg>
        <pc:spChg chg="add mod">
          <ac:chgData name="alisdair macdonald" userId="jB0IcuHBEINeFKE+BJ6T51hglHMTetGBacC/PLHzd+c=" providerId="None" clId="Web-{FAF3D0AF-7F30-4297-B845-E2CA15F93ED3}" dt="2022-07-07T12:15:54.996" v="173" actId="688"/>
          <ac:spMkLst>
            <pc:docMk/>
            <pc:sldMk cId="95868576" sldId="270"/>
            <ac:spMk id="6" creationId="{3C3CBB65-D8FA-47CD-549B-0F81FB926519}"/>
          </ac:spMkLst>
        </pc:spChg>
        <pc:picChg chg="add del mod">
          <ac:chgData name="alisdair macdonald" userId="jB0IcuHBEINeFKE+BJ6T51hglHMTetGBacC/PLHzd+c=" providerId="None" clId="Web-{FAF3D0AF-7F30-4297-B845-E2CA15F93ED3}" dt="2022-07-07T12:15:21.916" v="164"/>
          <ac:picMkLst>
            <pc:docMk/>
            <pc:sldMk cId="95868576" sldId="270"/>
            <ac:picMk id="5" creationId="{04A3AB24-AB36-EDC2-53CF-CE7AD7159364}"/>
          </ac:picMkLst>
        </pc:picChg>
        <pc:picChg chg="add mod">
          <ac:chgData name="alisdair macdonald" userId="jB0IcuHBEINeFKE+BJ6T51hglHMTetGBacC/PLHzd+c=" providerId="None" clId="Web-{FAF3D0AF-7F30-4297-B845-E2CA15F93ED3}" dt="2022-07-07T12:15:52.199" v="172" actId="688"/>
          <ac:picMkLst>
            <pc:docMk/>
            <pc:sldMk cId="95868576" sldId="270"/>
            <ac:picMk id="7" creationId="{04A3AB24-AB36-EDC2-53CF-CE7AD7159364}"/>
          </ac:picMkLst>
        </pc:picChg>
        <pc:picChg chg="del mod">
          <ac:chgData name="alisdair macdonald" userId="jB0IcuHBEINeFKE+BJ6T51hglHMTetGBacC/PLHzd+c=" providerId="None" clId="Web-{FAF3D0AF-7F30-4297-B845-E2CA15F93ED3}" dt="2022-07-07T11:51:19.995" v="16"/>
          <ac:picMkLst>
            <pc:docMk/>
            <pc:sldMk cId="95868576" sldId="270"/>
            <ac:picMk id="19" creationId="{E0F0E17A-279A-C1CB-1D0C-2D1173AB104A}"/>
          </ac:picMkLst>
        </pc:picChg>
        <pc:picChg chg="del mod">
          <ac:chgData name="alisdair macdonald" userId="jB0IcuHBEINeFKE+BJ6T51hglHMTetGBacC/PLHzd+c=" providerId="None" clId="Web-{FAF3D0AF-7F30-4297-B845-E2CA15F93ED3}" dt="2022-07-07T11:51:04.338" v="11"/>
          <ac:picMkLst>
            <pc:docMk/>
            <pc:sldMk cId="95868576" sldId="270"/>
            <ac:picMk id="20" creationId="{46085619-3378-3853-F60F-16CAAEF1164E}"/>
          </ac:picMkLst>
        </pc:picChg>
      </pc:sldChg>
      <pc:sldChg chg="addSp delSp modSp">
        <pc:chgData name="alisdair macdonald" userId="jB0IcuHBEINeFKE+BJ6T51hglHMTetGBacC/PLHzd+c=" providerId="None" clId="Web-{FAF3D0AF-7F30-4297-B845-E2CA15F93ED3}" dt="2022-07-07T12:20:42.739" v="218" actId="14100"/>
        <pc:sldMkLst>
          <pc:docMk/>
          <pc:sldMk cId="1388491446" sldId="274"/>
        </pc:sldMkLst>
        <pc:spChg chg="mod">
          <ac:chgData name="alisdair macdonald" userId="jB0IcuHBEINeFKE+BJ6T51hglHMTetGBacC/PLHzd+c=" providerId="None" clId="Web-{FAF3D0AF-7F30-4297-B845-E2CA15F93ED3}" dt="2022-07-07T12:20:42.739" v="218" actId="14100"/>
          <ac:spMkLst>
            <pc:docMk/>
            <pc:sldMk cId="1388491446" sldId="274"/>
            <ac:spMk id="2" creationId="{D5A654C5-059E-05AB-2805-77A07A9D4665}"/>
          </ac:spMkLst>
        </pc:spChg>
        <pc:spChg chg="mod">
          <ac:chgData name="alisdair macdonald" userId="jB0IcuHBEINeFKE+BJ6T51hglHMTetGBacC/PLHzd+c=" providerId="None" clId="Web-{FAF3D0AF-7F30-4297-B845-E2CA15F93ED3}" dt="2022-07-07T11:57:57.164" v="125" actId="1076"/>
          <ac:spMkLst>
            <pc:docMk/>
            <pc:sldMk cId="1388491446" sldId="274"/>
            <ac:spMk id="3" creationId="{22F0612A-3E96-9257-3EBA-C27F792C9C21}"/>
          </ac:spMkLst>
        </pc:spChg>
        <pc:spChg chg="mod">
          <ac:chgData name="alisdair macdonald" userId="jB0IcuHBEINeFKE+BJ6T51hglHMTetGBacC/PLHzd+c=" providerId="None" clId="Web-{FAF3D0AF-7F30-4297-B845-E2CA15F93ED3}" dt="2022-07-07T11:57:56.945" v="116" actId="1076"/>
          <ac:spMkLst>
            <pc:docMk/>
            <pc:sldMk cId="1388491446" sldId="274"/>
            <ac:spMk id="5" creationId="{1099FE9F-159E-4DA9-5CC7-8B18A2C63662}"/>
          </ac:spMkLst>
        </pc:spChg>
        <pc:spChg chg="mod">
          <ac:chgData name="alisdair macdonald" userId="jB0IcuHBEINeFKE+BJ6T51hglHMTetGBacC/PLHzd+c=" providerId="None" clId="Web-{FAF3D0AF-7F30-4297-B845-E2CA15F93ED3}" dt="2022-07-07T11:57:57.179" v="126" actId="1076"/>
          <ac:spMkLst>
            <pc:docMk/>
            <pc:sldMk cId="1388491446" sldId="274"/>
            <ac:spMk id="6" creationId="{652F675E-F062-D2B2-AC94-C0FE6318FBCB}"/>
          </ac:spMkLst>
        </pc:spChg>
        <pc:spChg chg="mod">
          <ac:chgData name="alisdair macdonald" userId="jB0IcuHBEINeFKE+BJ6T51hglHMTetGBacC/PLHzd+c=" providerId="None" clId="Web-{FAF3D0AF-7F30-4297-B845-E2CA15F93ED3}" dt="2022-07-07T11:57:57.179" v="127" actId="1076"/>
          <ac:spMkLst>
            <pc:docMk/>
            <pc:sldMk cId="1388491446" sldId="274"/>
            <ac:spMk id="7" creationId="{BBFA2466-A27D-2056-C5BB-C937D89A4161}"/>
          </ac:spMkLst>
        </pc:spChg>
        <pc:spChg chg="mod">
          <ac:chgData name="alisdair macdonald" userId="jB0IcuHBEINeFKE+BJ6T51hglHMTetGBacC/PLHzd+c=" providerId="None" clId="Web-{FAF3D0AF-7F30-4297-B845-E2CA15F93ED3}" dt="2022-07-07T11:57:57.195" v="128" actId="1076"/>
          <ac:spMkLst>
            <pc:docMk/>
            <pc:sldMk cId="1388491446" sldId="274"/>
            <ac:spMk id="8" creationId="{F09B3005-AC36-0601-CDBE-8B39BB46B993}"/>
          </ac:spMkLst>
        </pc:spChg>
        <pc:spChg chg="mod">
          <ac:chgData name="alisdair macdonald" userId="jB0IcuHBEINeFKE+BJ6T51hglHMTetGBacC/PLHzd+c=" providerId="None" clId="Web-{FAF3D0AF-7F30-4297-B845-E2CA15F93ED3}" dt="2022-07-07T11:57:57.195" v="129" actId="1076"/>
          <ac:spMkLst>
            <pc:docMk/>
            <pc:sldMk cId="1388491446" sldId="274"/>
            <ac:spMk id="9" creationId="{C779C3D9-8511-E393-83E4-50B6EC2DF499}"/>
          </ac:spMkLst>
        </pc:spChg>
        <pc:spChg chg="mod">
          <ac:chgData name="alisdair macdonald" userId="jB0IcuHBEINeFKE+BJ6T51hglHMTetGBacC/PLHzd+c=" providerId="None" clId="Web-{FAF3D0AF-7F30-4297-B845-E2CA15F93ED3}" dt="2022-07-07T11:57:57.211" v="130" actId="1076"/>
          <ac:spMkLst>
            <pc:docMk/>
            <pc:sldMk cId="1388491446" sldId="274"/>
            <ac:spMk id="18" creationId="{717A7426-E3E0-9D39-5E36-C9B9CE9CDE04}"/>
          </ac:spMkLst>
        </pc:spChg>
        <pc:spChg chg="mod">
          <ac:chgData name="alisdair macdonald" userId="jB0IcuHBEINeFKE+BJ6T51hglHMTetGBacC/PLHzd+c=" providerId="None" clId="Web-{FAF3D0AF-7F30-4297-B845-E2CA15F93ED3}" dt="2022-07-07T11:57:57.226" v="131" actId="1076"/>
          <ac:spMkLst>
            <pc:docMk/>
            <pc:sldMk cId="1388491446" sldId="274"/>
            <ac:spMk id="19" creationId="{12C7CB9A-DCF1-BA05-1691-E2D718995749}"/>
          </ac:spMkLst>
        </pc:spChg>
        <pc:spChg chg="add ord">
          <ac:chgData name="alisdair macdonald" userId="jB0IcuHBEINeFKE+BJ6T51hglHMTetGBacC/PLHzd+c=" providerId="None" clId="Web-{FAF3D0AF-7F30-4297-B845-E2CA15F93ED3}" dt="2022-07-07T11:58:04.430" v="133"/>
          <ac:spMkLst>
            <pc:docMk/>
            <pc:sldMk cId="1388491446" sldId="274"/>
            <ac:spMk id="21" creationId="{0153C78C-713D-D704-A4CF-C6C623951CFD}"/>
          </ac:spMkLst>
        </pc:spChg>
        <pc:picChg chg="add del">
          <ac:chgData name="alisdair macdonald" userId="jB0IcuHBEINeFKE+BJ6T51hglHMTetGBacC/PLHzd+c=" providerId="None" clId="Web-{FAF3D0AF-7F30-4297-B845-E2CA15F93ED3}" dt="2022-07-07T11:57:28.991" v="51"/>
          <ac:picMkLst>
            <pc:docMk/>
            <pc:sldMk cId="1388491446" sldId="274"/>
            <ac:picMk id="4" creationId="{C6852777-6F63-4887-ED8E-4674403FD289}"/>
          </ac:picMkLst>
        </pc:picChg>
        <pc:picChg chg="mod">
          <ac:chgData name="alisdair macdonald" userId="jB0IcuHBEINeFKE+BJ6T51hglHMTetGBacC/PLHzd+c=" providerId="None" clId="Web-{FAF3D0AF-7F30-4297-B845-E2CA15F93ED3}" dt="2022-07-07T11:57:56.976" v="117" actId="1076"/>
          <ac:picMkLst>
            <pc:docMk/>
            <pc:sldMk cId="1388491446" sldId="274"/>
            <ac:picMk id="10" creationId="{C51D5BD1-4C87-070F-2AA7-F98CDE913897}"/>
          </ac:picMkLst>
        </pc:picChg>
        <pc:picChg chg="mod">
          <ac:chgData name="alisdair macdonald" userId="jB0IcuHBEINeFKE+BJ6T51hglHMTetGBacC/PLHzd+c=" providerId="None" clId="Web-{FAF3D0AF-7F30-4297-B845-E2CA15F93ED3}" dt="2022-07-07T11:57:57.008" v="118" actId="1076"/>
          <ac:picMkLst>
            <pc:docMk/>
            <pc:sldMk cId="1388491446" sldId="274"/>
            <ac:picMk id="11" creationId="{C9BA5C55-3329-5949-3AA8-B0AFFC5018DA}"/>
          </ac:picMkLst>
        </pc:picChg>
        <pc:picChg chg="mod">
          <ac:chgData name="alisdair macdonald" userId="jB0IcuHBEINeFKE+BJ6T51hglHMTetGBacC/PLHzd+c=" providerId="None" clId="Web-{FAF3D0AF-7F30-4297-B845-E2CA15F93ED3}" dt="2022-07-07T11:57:57.039" v="119" actId="1076"/>
          <ac:picMkLst>
            <pc:docMk/>
            <pc:sldMk cId="1388491446" sldId="274"/>
            <ac:picMk id="12" creationId="{C2C8F24E-ABF2-5C94-FFD5-D4EB6C2AF0C7}"/>
          </ac:picMkLst>
        </pc:picChg>
        <pc:picChg chg="mod">
          <ac:chgData name="alisdair macdonald" userId="jB0IcuHBEINeFKE+BJ6T51hglHMTetGBacC/PLHzd+c=" providerId="None" clId="Web-{FAF3D0AF-7F30-4297-B845-E2CA15F93ED3}" dt="2022-07-07T11:57:57.054" v="120" actId="1076"/>
          <ac:picMkLst>
            <pc:docMk/>
            <pc:sldMk cId="1388491446" sldId="274"/>
            <ac:picMk id="13" creationId="{00792790-F569-FB92-3948-89B51FDD73AB}"/>
          </ac:picMkLst>
        </pc:picChg>
        <pc:picChg chg="mod">
          <ac:chgData name="alisdair macdonald" userId="jB0IcuHBEINeFKE+BJ6T51hglHMTetGBacC/PLHzd+c=" providerId="None" clId="Web-{FAF3D0AF-7F30-4297-B845-E2CA15F93ED3}" dt="2022-07-07T11:57:57.086" v="121" actId="1076"/>
          <ac:picMkLst>
            <pc:docMk/>
            <pc:sldMk cId="1388491446" sldId="274"/>
            <ac:picMk id="14" creationId="{BAFEE9DB-0EE2-4B8E-8094-BC47869C8401}"/>
          </ac:picMkLst>
        </pc:picChg>
        <pc:picChg chg="mod">
          <ac:chgData name="alisdair macdonald" userId="jB0IcuHBEINeFKE+BJ6T51hglHMTetGBacC/PLHzd+c=" providerId="None" clId="Web-{FAF3D0AF-7F30-4297-B845-E2CA15F93ED3}" dt="2022-07-07T11:57:57.101" v="122" actId="1076"/>
          <ac:picMkLst>
            <pc:docMk/>
            <pc:sldMk cId="1388491446" sldId="274"/>
            <ac:picMk id="15" creationId="{B2A30928-3230-022F-7BD5-BD6FD8E49B3F}"/>
          </ac:picMkLst>
        </pc:picChg>
        <pc:picChg chg="mod">
          <ac:chgData name="alisdair macdonald" userId="jB0IcuHBEINeFKE+BJ6T51hglHMTetGBacC/PLHzd+c=" providerId="None" clId="Web-{FAF3D0AF-7F30-4297-B845-E2CA15F93ED3}" dt="2022-07-07T11:57:57.133" v="123" actId="1076"/>
          <ac:picMkLst>
            <pc:docMk/>
            <pc:sldMk cId="1388491446" sldId="274"/>
            <ac:picMk id="16" creationId="{A5A6D80C-302F-1CF8-B740-AA6173218244}"/>
          </ac:picMkLst>
        </pc:picChg>
        <pc:picChg chg="mod">
          <ac:chgData name="alisdair macdonald" userId="jB0IcuHBEINeFKE+BJ6T51hglHMTetGBacC/PLHzd+c=" providerId="None" clId="Web-{FAF3D0AF-7F30-4297-B845-E2CA15F93ED3}" dt="2022-07-07T11:57:57.164" v="124" actId="1076"/>
          <ac:picMkLst>
            <pc:docMk/>
            <pc:sldMk cId="1388491446" sldId="274"/>
            <ac:picMk id="17" creationId="{32BC9280-16E7-198D-31ED-8DE966E286CC}"/>
          </ac:picMkLst>
        </pc:picChg>
      </pc:sldChg>
      <pc:sldChg chg="del">
        <pc:chgData name="alisdair macdonald" userId="jB0IcuHBEINeFKE+BJ6T51hglHMTetGBacC/PLHzd+c=" providerId="None" clId="Web-{FAF3D0AF-7F30-4297-B845-E2CA15F93ED3}" dt="2022-07-07T12:11:46.128" v="143"/>
        <pc:sldMkLst>
          <pc:docMk/>
          <pc:sldMk cId="441817379" sldId="275"/>
        </pc:sldMkLst>
      </pc:sldChg>
      <pc:sldChg chg="addSp delSp modSp add replId">
        <pc:chgData name="alisdair macdonald" userId="jB0IcuHBEINeFKE+BJ6T51hglHMTetGBacC/PLHzd+c=" providerId="None" clId="Web-{FAF3D0AF-7F30-4297-B845-E2CA15F93ED3}" dt="2022-07-07T12:19:53.863" v="216" actId="1076"/>
        <pc:sldMkLst>
          <pc:docMk/>
          <pc:sldMk cId="3962251734" sldId="275"/>
        </pc:sldMkLst>
        <pc:spChg chg="mod">
          <ac:chgData name="alisdair macdonald" userId="jB0IcuHBEINeFKE+BJ6T51hglHMTetGBacC/PLHzd+c=" providerId="None" clId="Web-{FAF3D0AF-7F30-4297-B845-E2CA15F93ED3}" dt="2022-07-07T12:19:15.002" v="211" actId="14100"/>
          <ac:spMkLst>
            <pc:docMk/>
            <pc:sldMk cId="3962251734" sldId="275"/>
            <ac:spMk id="2" creationId="{D5A654C5-059E-05AB-2805-77A07A9D4665}"/>
          </ac:spMkLst>
        </pc:spChg>
        <pc:spChg chg="mod">
          <ac:chgData name="alisdair macdonald" userId="jB0IcuHBEINeFKE+BJ6T51hglHMTetGBacC/PLHzd+c=" providerId="None" clId="Web-{FAF3D0AF-7F30-4297-B845-E2CA15F93ED3}" dt="2022-07-07T12:18:09.406" v="194" actId="1076"/>
          <ac:spMkLst>
            <pc:docMk/>
            <pc:sldMk cId="3962251734" sldId="275"/>
            <ac:spMk id="3" creationId="{1773DBC5-E8FA-88FB-121F-D9AF05D37F71}"/>
          </ac:spMkLst>
        </pc:spChg>
        <pc:spChg chg="add mod">
          <ac:chgData name="alisdair macdonald" userId="jB0IcuHBEINeFKE+BJ6T51hglHMTetGBacC/PLHzd+c=" providerId="None" clId="Web-{FAF3D0AF-7F30-4297-B845-E2CA15F93ED3}" dt="2022-07-07T12:19:49.941" v="215" actId="1076"/>
          <ac:spMkLst>
            <pc:docMk/>
            <pc:sldMk cId="3962251734" sldId="275"/>
            <ac:spMk id="4" creationId="{6D846E1A-5B38-C025-6559-04A702AD1496}"/>
          </ac:spMkLst>
        </pc:spChg>
        <pc:spChg chg="add mod">
          <ac:chgData name="alisdair macdonald" userId="jB0IcuHBEINeFKE+BJ6T51hglHMTetGBacC/PLHzd+c=" providerId="None" clId="Web-{FAF3D0AF-7F30-4297-B845-E2CA15F93ED3}" dt="2022-07-07T12:19:53.863" v="216" actId="1076"/>
          <ac:spMkLst>
            <pc:docMk/>
            <pc:sldMk cId="3962251734" sldId="275"/>
            <ac:spMk id="5" creationId="{FF4A66CD-FED3-12C3-C8F7-7A4DF8CCB385}"/>
          </ac:spMkLst>
        </pc:spChg>
        <pc:spChg chg="del">
          <ac:chgData name="alisdair macdonald" userId="jB0IcuHBEINeFKE+BJ6T51hglHMTetGBacC/PLHzd+c=" providerId="None" clId="Web-{FAF3D0AF-7F30-4297-B845-E2CA15F93ED3}" dt="2022-07-07T12:16:25.809" v="175"/>
          <ac:spMkLst>
            <pc:docMk/>
            <pc:sldMk cId="3962251734" sldId="275"/>
            <ac:spMk id="6" creationId="{3C3CBB65-D8FA-47CD-549B-0F81FB926519}"/>
          </ac:spMkLst>
        </pc:spChg>
        <pc:spChg chg="add mod">
          <ac:chgData name="alisdair macdonald" userId="jB0IcuHBEINeFKE+BJ6T51hglHMTetGBacC/PLHzd+c=" providerId="None" clId="Web-{FAF3D0AF-7F30-4297-B845-E2CA15F93ED3}" dt="2022-07-07T12:19:26.862" v="214" actId="1076"/>
          <ac:spMkLst>
            <pc:docMk/>
            <pc:sldMk cId="3962251734" sldId="275"/>
            <ac:spMk id="8" creationId="{686B09AD-11DD-6D35-F64A-0732DB217FDA}"/>
          </ac:spMkLst>
        </pc:spChg>
        <pc:picChg chg="del">
          <ac:chgData name="alisdair macdonald" userId="jB0IcuHBEINeFKE+BJ6T51hglHMTetGBacC/PLHzd+c=" providerId="None" clId="Web-{FAF3D0AF-7F30-4297-B845-E2CA15F93ED3}" dt="2022-07-07T12:16:26.309" v="176"/>
          <ac:picMkLst>
            <pc:docMk/>
            <pc:sldMk cId="3962251734" sldId="275"/>
            <ac:picMk id="7" creationId="{04A3AB24-AB36-EDC2-53CF-CE7AD7159364}"/>
          </ac:picMkLst>
        </pc:picChg>
      </pc:sldChg>
    </pc:docChg>
  </pc:docChgLst>
  <pc:docChgLst>
    <pc:chgData name="alisdair macdonald" userId="jB0IcuHBEINeFKE+BJ6T51hglHMTetGBacC/PLHzd+c=" providerId="None" clId="Web-{F7CB289B-6C73-4694-9C9C-FCD07998F30F}"/>
    <pc:docChg chg="modSld">
      <pc:chgData name="alisdair macdonald" userId="jB0IcuHBEINeFKE+BJ6T51hglHMTetGBacC/PLHzd+c=" providerId="None" clId="Web-{F7CB289B-6C73-4694-9C9C-FCD07998F30F}" dt="2022-06-27T16:38:34.582" v="20"/>
      <pc:docMkLst>
        <pc:docMk/>
      </pc:docMkLst>
      <pc:sldChg chg="addSp delSp modSp">
        <pc:chgData name="alisdair macdonald" userId="jB0IcuHBEINeFKE+BJ6T51hglHMTetGBacC/PLHzd+c=" providerId="None" clId="Web-{F7CB289B-6C73-4694-9C9C-FCD07998F30F}" dt="2022-06-27T16:38:34.582" v="20"/>
        <pc:sldMkLst>
          <pc:docMk/>
          <pc:sldMk cId="0" sldId="256"/>
        </pc:sldMkLst>
        <pc:spChg chg="mod">
          <ac:chgData name="alisdair macdonald" userId="jB0IcuHBEINeFKE+BJ6T51hglHMTetGBacC/PLHzd+c=" providerId="None" clId="Web-{F7CB289B-6C73-4694-9C9C-FCD07998F30F}" dt="2022-06-27T16:37:43.986" v="14" actId="14100"/>
          <ac:spMkLst>
            <pc:docMk/>
            <pc:sldMk cId="0" sldId="256"/>
            <ac:spMk id="8" creationId="{6D37D510-6B0F-0045-BB05-9EE1E2DD64F6}"/>
          </ac:spMkLst>
        </pc:spChg>
        <pc:spChg chg="mod">
          <ac:chgData name="alisdair macdonald" userId="jB0IcuHBEINeFKE+BJ6T51hglHMTetGBacC/PLHzd+c=" providerId="None" clId="Web-{F7CB289B-6C73-4694-9C9C-FCD07998F30F}" dt="2022-06-27T16:37:39.627" v="13" actId="14100"/>
          <ac:spMkLst>
            <pc:docMk/>
            <pc:sldMk cId="0" sldId="256"/>
            <ac:spMk id="88" creationId="{00000000-0000-0000-0000-000000000000}"/>
          </ac:spMkLst>
        </pc:spChg>
        <pc:picChg chg="add del mod">
          <ac:chgData name="alisdair macdonald" userId="jB0IcuHBEINeFKE+BJ6T51hglHMTetGBacC/PLHzd+c=" providerId="None" clId="Web-{F7CB289B-6C73-4694-9C9C-FCD07998F30F}" dt="2022-06-27T16:38:34.582" v="20"/>
          <ac:picMkLst>
            <pc:docMk/>
            <pc:sldMk cId="0" sldId="256"/>
            <ac:picMk id="3" creationId="{CB1B671C-D507-5D5A-2031-02F24E0C9E73}"/>
          </ac:picMkLst>
        </pc:picChg>
        <pc:picChg chg="del mod">
          <ac:chgData name="alisdair macdonald" userId="jB0IcuHBEINeFKE+BJ6T51hglHMTetGBacC/PLHzd+c=" providerId="None" clId="Web-{F7CB289B-6C73-4694-9C9C-FCD07998F30F}" dt="2022-06-27T16:38:25.019" v="16"/>
          <ac:picMkLst>
            <pc:docMk/>
            <pc:sldMk cId="0" sldId="256"/>
            <ac:picMk id="5" creationId="{D7AD79C4-BE2F-5CA6-3496-B6991B4439E1}"/>
          </ac:picMkLst>
        </pc:picChg>
      </pc:sldChg>
    </pc:docChg>
  </pc:docChgLst>
  <pc:docChgLst>
    <pc:chgData name="Laura Kennedy" clId="Web-{561D2FC9-9334-468B-903D-00DE0814B31E}"/>
    <pc:docChg chg="">
      <pc:chgData name="Laura Kennedy" userId="" providerId="" clId="Web-{561D2FC9-9334-468B-903D-00DE0814B31E}" dt="2022-07-14T14:35:42.104" v="0"/>
      <pc:docMkLst>
        <pc:docMk/>
      </pc:docMkLst>
      <pc:sldChg chg="modCm">
        <pc:chgData name="Laura Kennedy" userId="" providerId="" clId="Web-{561D2FC9-9334-468B-903D-00DE0814B31E}" dt="2022-07-14T14:35:42.104" v="0"/>
        <pc:sldMkLst>
          <pc:docMk/>
          <pc:sldMk cId="3962251734" sldId="275"/>
        </pc:sldMkLst>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441817379"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docChgLst>
    <pc:chgData name="alisdair macdonald" userId="jB0IcuHBEINeFKE+BJ6T51hglHMTetGBacC/PLHzd+c=" providerId="None" clId="Web-{0023684B-FA6F-4299-AFB1-20FA8D4E9FC2}"/>
    <pc:docChg chg="modSld sldOrd">
      <pc:chgData name="alisdair macdonald" userId="jB0IcuHBEINeFKE+BJ6T51hglHMTetGBacC/PLHzd+c=" providerId="None" clId="Web-{0023684B-FA6F-4299-AFB1-20FA8D4E9FC2}" dt="2022-06-28T13:34:39.948" v="67"/>
      <pc:docMkLst>
        <pc:docMk/>
      </pc:docMkLst>
      <pc:sldChg chg="modSp">
        <pc:chgData name="alisdair macdonald" userId="jB0IcuHBEINeFKE+BJ6T51hglHMTetGBacC/PLHzd+c=" providerId="None" clId="Web-{0023684B-FA6F-4299-AFB1-20FA8D4E9FC2}" dt="2022-06-28T13:18:04.717" v="8" actId="14100"/>
        <pc:sldMkLst>
          <pc:docMk/>
          <pc:sldMk cId="0" sldId="256"/>
        </pc:sldMkLst>
        <pc:spChg chg="mod">
          <ac:chgData name="alisdair macdonald" userId="jB0IcuHBEINeFKE+BJ6T51hglHMTetGBacC/PLHzd+c=" providerId="None" clId="Web-{0023684B-FA6F-4299-AFB1-20FA8D4E9FC2}" dt="2022-06-28T13:18:04.717" v="8" actId="14100"/>
          <ac:spMkLst>
            <pc:docMk/>
            <pc:sldMk cId="0" sldId="256"/>
            <ac:spMk id="8" creationId="{6D37D510-6B0F-0045-BB05-9EE1E2DD64F6}"/>
          </ac:spMkLst>
        </pc:spChg>
        <pc:spChg chg="mod">
          <ac:chgData name="alisdair macdonald" userId="jB0IcuHBEINeFKE+BJ6T51hglHMTetGBacC/PLHzd+c=" providerId="None" clId="Web-{0023684B-FA6F-4299-AFB1-20FA8D4E9FC2}" dt="2022-06-28T13:17:49.217" v="1" actId="20577"/>
          <ac:spMkLst>
            <pc:docMk/>
            <pc:sldMk cId="0" sldId="256"/>
            <ac:spMk id="85" creationId="{00000000-0000-0000-0000-000000000000}"/>
          </ac:spMkLst>
        </pc:spChg>
        <pc:spChg chg="mod">
          <ac:chgData name="alisdair macdonald" userId="jB0IcuHBEINeFKE+BJ6T51hglHMTetGBacC/PLHzd+c=" providerId="None" clId="Web-{0023684B-FA6F-4299-AFB1-20FA8D4E9FC2}" dt="2022-06-28T13:17:59.404" v="7" actId="20577"/>
          <ac:spMkLst>
            <pc:docMk/>
            <pc:sldMk cId="0" sldId="256"/>
            <ac:spMk id="88" creationId="{00000000-0000-0000-0000-000000000000}"/>
          </ac:spMkLst>
        </pc:spChg>
      </pc:sldChg>
      <pc:sldChg chg="addSp delSp modSp">
        <pc:chgData name="alisdair macdonald" userId="jB0IcuHBEINeFKE+BJ6T51hglHMTetGBacC/PLHzd+c=" providerId="None" clId="Web-{0023684B-FA6F-4299-AFB1-20FA8D4E9FC2}" dt="2022-06-28T13:24:23.212" v="49" actId="1076"/>
        <pc:sldMkLst>
          <pc:docMk/>
          <pc:sldMk cId="0" sldId="265"/>
        </pc:sldMkLst>
        <pc:spChg chg="add mod">
          <ac:chgData name="alisdair macdonald" userId="jB0IcuHBEINeFKE+BJ6T51hglHMTetGBacC/PLHzd+c=" providerId="None" clId="Web-{0023684B-FA6F-4299-AFB1-20FA8D4E9FC2}" dt="2022-06-28T13:23:49.586" v="42" actId="20577"/>
          <ac:spMkLst>
            <pc:docMk/>
            <pc:sldMk cId="0" sldId="265"/>
            <ac:spMk id="5" creationId="{AB7DA7A7-DB66-4343-AC00-AD055DABBF74}"/>
          </ac:spMkLst>
        </pc:spChg>
        <pc:spChg chg="mod">
          <ac:chgData name="alisdair macdonald" userId="jB0IcuHBEINeFKE+BJ6T51hglHMTetGBacC/PLHzd+c=" providerId="None" clId="Web-{0023684B-FA6F-4299-AFB1-20FA8D4E9FC2}" dt="2022-06-28T13:24:23.212" v="49" actId="1076"/>
          <ac:spMkLst>
            <pc:docMk/>
            <pc:sldMk cId="0" sldId="265"/>
            <ac:spMk id="6" creationId="{BBF098BD-604B-F147-7BEF-73D2A4912D2D}"/>
          </ac:spMkLst>
        </pc:spChg>
        <pc:spChg chg="add mod ord">
          <ac:chgData name="alisdair macdonald" userId="jB0IcuHBEINeFKE+BJ6T51hglHMTetGBacC/PLHzd+c=" providerId="None" clId="Web-{0023684B-FA6F-4299-AFB1-20FA8D4E9FC2}" dt="2022-06-28T13:23:59.508" v="43" actId="14100"/>
          <ac:spMkLst>
            <pc:docMk/>
            <pc:sldMk cId="0" sldId="265"/>
            <ac:spMk id="8" creationId="{F3C36127-4985-39CB-8372-C47971626E06}"/>
          </ac:spMkLst>
        </pc:spChg>
        <pc:picChg chg="mod">
          <ac:chgData name="alisdair macdonald" userId="jB0IcuHBEINeFKE+BJ6T51hglHMTetGBacC/PLHzd+c=" providerId="None" clId="Web-{0023684B-FA6F-4299-AFB1-20FA8D4E9FC2}" dt="2022-06-28T13:24:17.446" v="48" actId="1076"/>
          <ac:picMkLst>
            <pc:docMk/>
            <pc:sldMk cId="0" sldId="265"/>
            <ac:picMk id="3" creationId="{5F75E3F6-6C80-E4CA-F793-1AD07013C217}"/>
          </ac:picMkLst>
        </pc:picChg>
        <pc:picChg chg="del">
          <ac:chgData name="alisdair macdonald" userId="jB0IcuHBEINeFKE+BJ6T51hglHMTetGBacC/PLHzd+c=" providerId="None" clId="Web-{0023684B-FA6F-4299-AFB1-20FA8D4E9FC2}" dt="2022-06-28T13:19:04.750" v="19"/>
          <ac:picMkLst>
            <pc:docMk/>
            <pc:sldMk cId="0" sldId="265"/>
            <ac:picMk id="7" creationId="{733B332B-B289-F28B-A824-45AA0878BEAC}"/>
          </ac:picMkLst>
        </pc:picChg>
      </pc:sldChg>
      <pc:sldChg chg="addSp delSp modSp ord">
        <pc:chgData name="alisdair macdonald" userId="jB0IcuHBEINeFKE+BJ6T51hglHMTetGBacC/PLHzd+c=" providerId="None" clId="Web-{0023684B-FA6F-4299-AFB1-20FA8D4E9FC2}" dt="2022-06-28T13:34:39.948" v="67"/>
        <pc:sldMkLst>
          <pc:docMk/>
          <pc:sldMk cId="3826034523" sldId="269"/>
        </pc:sldMkLst>
        <pc:spChg chg="mod">
          <ac:chgData name="alisdair macdonald" userId="jB0IcuHBEINeFKE+BJ6T51hglHMTetGBacC/PLHzd+c=" providerId="None" clId="Web-{0023684B-FA6F-4299-AFB1-20FA8D4E9FC2}" dt="2022-06-28T13:25:07.151" v="56" actId="14100"/>
          <ac:spMkLst>
            <pc:docMk/>
            <pc:sldMk cId="3826034523" sldId="269"/>
            <ac:spMk id="2" creationId="{D5A654C5-059E-05AB-2805-77A07A9D4665}"/>
          </ac:spMkLst>
        </pc:spChg>
        <pc:spChg chg="del">
          <ac:chgData name="alisdair macdonald" userId="jB0IcuHBEINeFKE+BJ6T51hglHMTetGBacC/PLHzd+c=" providerId="None" clId="Web-{0023684B-FA6F-4299-AFB1-20FA8D4E9FC2}" dt="2022-06-28T13:25:09.401" v="57"/>
          <ac:spMkLst>
            <pc:docMk/>
            <pc:sldMk cId="3826034523" sldId="269"/>
            <ac:spMk id="9" creationId="{11D5EDCF-2FEC-EC59-F9C6-D0781EA317D3}"/>
          </ac:spMkLst>
        </pc:spChg>
        <pc:spChg chg="del">
          <ac:chgData name="alisdair macdonald" userId="jB0IcuHBEINeFKE+BJ6T51hglHMTetGBacC/PLHzd+c=" providerId="None" clId="Web-{0023684B-FA6F-4299-AFB1-20FA8D4E9FC2}" dt="2022-06-28T13:25:09.854" v="58"/>
          <ac:spMkLst>
            <pc:docMk/>
            <pc:sldMk cId="3826034523" sldId="269"/>
            <ac:spMk id="11" creationId="{3262AB8E-0DED-8D07-683A-317658BA3CEF}"/>
          </ac:spMkLst>
        </pc:spChg>
        <pc:picChg chg="add del mod">
          <ac:chgData name="alisdair macdonald" userId="jB0IcuHBEINeFKE+BJ6T51hglHMTetGBacC/PLHzd+c=" providerId="None" clId="Web-{0023684B-FA6F-4299-AFB1-20FA8D4E9FC2}" dt="2022-06-28T13:30:38.910" v="64"/>
          <ac:picMkLst>
            <pc:docMk/>
            <pc:sldMk cId="3826034523" sldId="269"/>
            <ac:picMk id="3" creationId="{B22E5DEB-FA88-74CB-C16C-64BA4D684143}"/>
          </ac:picMkLst>
        </pc:picChg>
        <pc:picChg chg="add del mod">
          <ac:chgData name="alisdair macdonald" userId="jB0IcuHBEINeFKE+BJ6T51hglHMTetGBacC/PLHzd+c=" providerId="None" clId="Web-{0023684B-FA6F-4299-AFB1-20FA8D4E9FC2}" dt="2022-06-28T13:30:37.832" v="63"/>
          <ac:picMkLst>
            <pc:docMk/>
            <pc:sldMk cId="3826034523" sldId="269"/>
            <ac:picMk id="5" creationId="{F2F43747-CDC8-DB43-C8F4-9DE9B1640995}"/>
          </ac:picMkLst>
        </pc:picChg>
        <pc:picChg chg="add del mod">
          <ac:chgData name="alisdair macdonald" userId="jB0IcuHBEINeFKE+BJ6T51hglHMTetGBacC/PLHzd+c=" providerId="None" clId="Web-{0023684B-FA6F-4299-AFB1-20FA8D4E9FC2}" dt="2022-06-28T13:34:39.948" v="67"/>
          <ac:picMkLst>
            <pc:docMk/>
            <pc:sldMk cId="3826034523" sldId="269"/>
            <ac:picMk id="6" creationId="{F7046488-E069-82B2-DB07-AF056D99F636}"/>
          </ac:picMkLst>
        </pc:picChg>
      </pc:sldChg>
    </pc:docChg>
  </pc:docChgLst>
  <pc:docChgLst>
    <pc:chgData name="alisdair macdonald" userId="jB0IcuHBEINeFKE+BJ6T51hglHMTetGBacC/PLHzd+c=" providerId="None" clId="Web-{99885078-97B1-4B8F-B28C-3654322C945D}"/>
    <pc:docChg chg="addSld delSld modSld sldOrd">
      <pc:chgData name="alisdair macdonald" userId="jB0IcuHBEINeFKE+BJ6T51hglHMTetGBacC/PLHzd+c=" providerId="None" clId="Web-{99885078-97B1-4B8F-B28C-3654322C945D}" dt="2022-06-28T16:08:18.402" v="397" actId="1076"/>
      <pc:docMkLst>
        <pc:docMk/>
      </pc:docMkLst>
      <pc:sldChg chg="modSp">
        <pc:chgData name="alisdair macdonald" userId="jB0IcuHBEINeFKE+BJ6T51hglHMTetGBacC/PLHzd+c=" providerId="None" clId="Web-{99885078-97B1-4B8F-B28C-3654322C945D}" dt="2022-06-28T15:19:58.862" v="10" actId="14100"/>
        <pc:sldMkLst>
          <pc:docMk/>
          <pc:sldMk cId="0" sldId="256"/>
        </pc:sldMkLst>
        <pc:spChg chg="mod">
          <ac:chgData name="alisdair macdonald" userId="jB0IcuHBEINeFKE+BJ6T51hglHMTetGBacC/PLHzd+c=" providerId="None" clId="Web-{99885078-97B1-4B8F-B28C-3654322C945D}" dt="2022-06-28T15:19:58.862" v="10" actId="14100"/>
          <ac:spMkLst>
            <pc:docMk/>
            <pc:sldMk cId="0" sldId="256"/>
            <ac:spMk id="8" creationId="{6D37D510-6B0F-0045-BB05-9EE1E2DD64F6}"/>
          </ac:spMkLst>
        </pc:spChg>
        <pc:spChg chg="mod">
          <ac:chgData name="alisdair macdonald" userId="jB0IcuHBEINeFKE+BJ6T51hglHMTetGBacC/PLHzd+c=" providerId="None" clId="Web-{99885078-97B1-4B8F-B28C-3654322C945D}" dt="2022-06-28T15:19:39.111" v="1" actId="20577"/>
          <ac:spMkLst>
            <pc:docMk/>
            <pc:sldMk cId="0" sldId="256"/>
            <ac:spMk id="85" creationId="{00000000-0000-0000-0000-000000000000}"/>
          </ac:spMkLst>
        </pc:spChg>
        <pc:spChg chg="mod">
          <ac:chgData name="alisdair macdonald" userId="jB0IcuHBEINeFKE+BJ6T51hglHMTetGBacC/PLHzd+c=" providerId="None" clId="Web-{99885078-97B1-4B8F-B28C-3654322C945D}" dt="2022-06-28T15:19:53.440" v="9" actId="14100"/>
          <ac:spMkLst>
            <pc:docMk/>
            <pc:sldMk cId="0" sldId="256"/>
            <ac:spMk id="88" creationId="{00000000-0000-0000-0000-000000000000}"/>
          </ac:spMkLst>
        </pc:spChg>
      </pc:sldChg>
      <pc:sldChg chg="del">
        <pc:chgData name="alisdair macdonald" userId="jB0IcuHBEINeFKE+BJ6T51hglHMTetGBacC/PLHzd+c=" providerId="None" clId="Web-{99885078-97B1-4B8F-B28C-3654322C945D}" dt="2022-06-28T15:20:20.628" v="11"/>
        <pc:sldMkLst>
          <pc:docMk/>
          <pc:sldMk cId="0" sldId="265"/>
        </pc:sldMkLst>
      </pc:sldChg>
      <pc:sldChg chg="del">
        <pc:chgData name="alisdair macdonald" userId="jB0IcuHBEINeFKE+BJ6T51hglHMTetGBacC/PLHzd+c=" providerId="None" clId="Web-{99885078-97B1-4B8F-B28C-3654322C945D}" dt="2022-06-28T15:20:42.847" v="12"/>
        <pc:sldMkLst>
          <pc:docMk/>
          <pc:sldMk cId="3826034523" sldId="269"/>
        </pc:sldMkLst>
      </pc:sldChg>
      <pc:sldChg chg="addSp delSp modSp">
        <pc:chgData name="alisdair macdonald" userId="jB0IcuHBEINeFKE+BJ6T51hglHMTetGBacC/PLHzd+c=" providerId="None" clId="Web-{99885078-97B1-4B8F-B28C-3654322C945D}" dt="2022-06-28T15:43:07.396" v="85" actId="1076"/>
        <pc:sldMkLst>
          <pc:docMk/>
          <pc:sldMk cId="95868576" sldId="270"/>
        </pc:sldMkLst>
        <pc:spChg chg="mod">
          <ac:chgData name="alisdair macdonald" userId="jB0IcuHBEINeFKE+BJ6T51hglHMTetGBacC/PLHzd+c=" providerId="None" clId="Web-{99885078-97B1-4B8F-B28C-3654322C945D}" dt="2022-06-28T15:41:43.831" v="79" actId="14100"/>
          <ac:spMkLst>
            <pc:docMk/>
            <pc:sldMk cId="95868576" sldId="270"/>
            <ac:spMk id="2" creationId="{D5A654C5-059E-05AB-2805-77A07A9D4665}"/>
          </ac:spMkLst>
        </pc:spChg>
        <pc:spChg chg="add del mod">
          <ac:chgData name="alisdair macdonald" userId="jB0IcuHBEINeFKE+BJ6T51hglHMTetGBacC/PLHzd+c=" providerId="None" clId="Web-{99885078-97B1-4B8F-B28C-3654322C945D}" dt="2022-06-28T15:29:27.954" v="25"/>
          <ac:spMkLst>
            <pc:docMk/>
            <pc:sldMk cId="95868576" sldId="270"/>
            <ac:spMk id="3" creationId="{8F61B08F-6E27-D8AB-6CEB-8D6E73654C74}"/>
          </ac:spMkLst>
        </pc:spChg>
        <pc:spChg chg="add del mod">
          <ac:chgData name="alisdair macdonald" userId="jB0IcuHBEINeFKE+BJ6T51hglHMTetGBacC/PLHzd+c=" providerId="None" clId="Web-{99885078-97B1-4B8F-B28C-3654322C945D}" dt="2022-06-28T15:41:29.878" v="77"/>
          <ac:spMkLst>
            <pc:docMk/>
            <pc:sldMk cId="95868576" sldId="270"/>
            <ac:spMk id="5" creationId="{1099FE9F-159E-4DA9-5CC7-8B18A2C63662}"/>
          </ac:spMkLst>
        </pc:spChg>
        <pc:spChg chg="del">
          <ac:chgData name="alisdair macdonald" userId="jB0IcuHBEINeFKE+BJ6T51hglHMTetGBacC/PLHzd+c=" providerId="None" clId="Web-{99885078-97B1-4B8F-B28C-3654322C945D}" dt="2022-06-28T15:21:39.224" v="16"/>
          <ac:spMkLst>
            <pc:docMk/>
            <pc:sldMk cId="95868576" sldId="270"/>
            <ac:spMk id="7" creationId="{994374A7-8702-6941-AF40-405A314C5ACC}"/>
          </ac:spMkLst>
        </pc:spChg>
        <pc:spChg chg="add del mod">
          <ac:chgData name="alisdair macdonald" userId="jB0IcuHBEINeFKE+BJ6T51hglHMTetGBacC/PLHzd+c=" providerId="None" clId="Web-{99885078-97B1-4B8F-B28C-3654322C945D}" dt="2022-06-28T15:30:07.127" v="31"/>
          <ac:spMkLst>
            <pc:docMk/>
            <pc:sldMk cId="95868576" sldId="270"/>
            <ac:spMk id="8" creationId="{BBEA25AF-7913-06E5-C6E8-970EBC9AC093}"/>
          </ac:spMkLst>
        </pc:spChg>
        <pc:spChg chg="add del mod">
          <ac:chgData name="alisdair macdonald" userId="jB0IcuHBEINeFKE+BJ6T51hglHMTetGBacC/PLHzd+c=" providerId="None" clId="Web-{99885078-97B1-4B8F-B28C-3654322C945D}" dt="2022-06-28T15:31:15.410" v="35"/>
          <ac:spMkLst>
            <pc:docMk/>
            <pc:sldMk cId="95868576" sldId="270"/>
            <ac:spMk id="9" creationId="{8F62A119-5F33-9245-E306-1B26696D24B2}"/>
          </ac:spMkLst>
        </pc:spChg>
        <pc:picChg chg="del">
          <ac:chgData name="alisdair macdonald" userId="jB0IcuHBEINeFKE+BJ6T51hglHMTetGBacC/PLHzd+c=" providerId="None" clId="Web-{99885078-97B1-4B8F-B28C-3654322C945D}" dt="2022-06-28T15:41:50.629" v="80"/>
          <ac:picMkLst>
            <pc:docMk/>
            <pc:sldMk cId="95868576" sldId="270"/>
            <ac:picMk id="4" creationId="{C6852777-6F63-4887-ED8E-4674403FD289}"/>
          </ac:picMkLst>
        </pc:picChg>
        <pc:picChg chg="del">
          <ac:chgData name="alisdair macdonald" userId="jB0IcuHBEINeFKE+BJ6T51hglHMTetGBacC/PLHzd+c=" providerId="None" clId="Web-{99885078-97B1-4B8F-B28C-3654322C945D}" dt="2022-06-28T15:21:39.864" v="17"/>
          <ac:picMkLst>
            <pc:docMk/>
            <pc:sldMk cId="95868576" sldId="270"/>
            <ac:picMk id="6" creationId="{8935B2F2-C09E-2747-C358-8432BE994A1B}"/>
          </ac:picMkLst>
        </pc:picChg>
        <pc:picChg chg="add del mod">
          <ac:chgData name="alisdair macdonald" userId="jB0IcuHBEINeFKE+BJ6T51hglHMTetGBacC/PLHzd+c=" providerId="None" clId="Web-{99885078-97B1-4B8F-B28C-3654322C945D}" dt="2022-06-28T15:41:26.612" v="76"/>
          <ac:picMkLst>
            <pc:docMk/>
            <pc:sldMk cId="95868576" sldId="270"/>
            <ac:picMk id="10" creationId="{C51D5BD1-4C87-070F-2AA7-F98CDE913897}"/>
          </ac:picMkLst>
        </pc:picChg>
        <pc:picChg chg="add del mod">
          <ac:chgData name="alisdair macdonald" userId="jB0IcuHBEINeFKE+BJ6T51hglHMTetGBacC/PLHzd+c=" providerId="None" clId="Web-{99885078-97B1-4B8F-B28C-3654322C945D}" dt="2022-06-28T15:41:26.612" v="75"/>
          <ac:picMkLst>
            <pc:docMk/>
            <pc:sldMk cId="95868576" sldId="270"/>
            <ac:picMk id="11" creationId="{C9BA5C55-3329-5949-3AA8-B0AFFC5018DA}"/>
          </ac:picMkLst>
        </pc:picChg>
        <pc:picChg chg="add del mod">
          <ac:chgData name="alisdair macdonald" userId="jB0IcuHBEINeFKE+BJ6T51hglHMTetGBacC/PLHzd+c=" providerId="None" clId="Web-{99885078-97B1-4B8F-B28C-3654322C945D}" dt="2022-06-28T15:41:26.612" v="74"/>
          <ac:picMkLst>
            <pc:docMk/>
            <pc:sldMk cId="95868576" sldId="270"/>
            <ac:picMk id="12" creationId="{C2C8F24E-ABF2-5C94-FFD5-D4EB6C2AF0C7}"/>
          </ac:picMkLst>
        </pc:picChg>
        <pc:picChg chg="add del mod">
          <ac:chgData name="alisdair macdonald" userId="jB0IcuHBEINeFKE+BJ6T51hglHMTetGBacC/PLHzd+c=" providerId="None" clId="Web-{99885078-97B1-4B8F-B28C-3654322C945D}" dt="2022-06-28T15:41:26.612" v="73"/>
          <ac:picMkLst>
            <pc:docMk/>
            <pc:sldMk cId="95868576" sldId="270"/>
            <ac:picMk id="13" creationId="{00792790-F569-FB92-3948-89B51FDD73AB}"/>
          </ac:picMkLst>
        </pc:picChg>
        <pc:picChg chg="add del mod">
          <ac:chgData name="alisdair macdonald" userId="jB0IcuHBEINeFKE+BJ6T51hglHMTetGBacC/PLHzd+c=" providerId="None" clId="Web-{99885078-97B1-4B8F-B28C-3654322C945D}" dt="2022-06-28T15:41:26.612" v="72"/>
          <ac:picMkLst>
            <pc:docMk/>
            <pc:sldMk cId="95868576" sldId="270"/>
            <ac:picMk id="14" creationId="{BAFEE9DB-0EE2-4B8E-8094-BC47869C8401}"/>
          </ac:picMkLst>
        </pc:picChg>
        <pc:picChg chg="add del mod">
          <ac:chgData name="alisdair macdonald" userId="jB0IcuHBEINeFKE+BJ6T51hglHMTetGBacC/PLHzd+c=" providerId="None" clId="Web-{99885078-97B1-4B8F-B28C-3654322C945D}" dt="2022-06-28T15:41:26.612" v="71"/>
          <ac:picMkLst>
            <pc:docMk/>
            <pc:sldMk cId="95868576" sldId="270"/>
            <ac:picMk id="15" creationId="{B2A30928-3230-022F-7BD5-BD6FD8E49B3F}"/>
          </ac:picMkLst>
        </pc:picChg>
        <pc:picChg chg="add del mod">
          <ac:chgData name="alisdair macdonald" userId="jB0IcuHBEINeFKE+BJ6T51hglHMTetGBacC/PLHzd+c=" providerId="None" clId="Web-{99885078-97B1-4B8F-B28C-3654322C945D}" dt="2022-06-28T15:41:26.612" v="70"/>
          <ac:picMkLst>
            <pc:docMk/>
            <pc:sldMk cId="95868576" sldId="270"/>
            <ac:picMk id="16" creationId="{A5A6D80C-302F-1CF8-B740-AA6173218244}"/>
          </ac:picMkLst>
        </pc:picChg>
        <pc:picChg chg="add del mod">
          <ac:chgData name="alisdair macdonald" userId="jB0IcuHBEINeFKE+BJ6T51hglHMTetGBacC/PLHzd+c=" providerId="None" clId="Web-{99885078-97B1-4B8F-B28C-3654322C945D}" dt="2022-06-28T15:41:26.612" v="69"/>
          <ac:picMkLst>
            <pc:docMk/>
            <pc:sldMk cId="95868576" sldId="270"/>
            <ac:picMk id="17" creationId="{32BC9280-16E7-198D-31ED-8DE966E286CC}"/>
          </ac:picMkLst>
        </pc:picChg>
        <pc:picChg chg="add ord">
          <ac:chgData name="alisdair macdonald" userId="jB0IcuHBEINeFKE+BJ6T51hglHMTetGBacC/PLHzd+c=" providerId="None" clId="Web-{99885078-97B1-4B8F-B28C-3654322C945D}" dt="2022-06-28T15:41:56.285" v="82"/>
          <ac:picMkLst>
            <pc:docMk/>
            <pc:sldMk cId="95868576" sldId="270"/>
            <ac:picMk id="19" creationId="{E0F0E17A-279A-C1CB-1D0C-2D1173AB104A}"/>
          </ac:picMkLst>
        </pc:picChg>
        <pc:picChg chg="add mod">
          <ac:chgData name="alisdair macdonald" userId="jB0IcuHBEINeFKE+BJ6T51hglHMTetGBacC/PLHzd+c=" providerId="None" clId="Web-{99885078-97B1-4B8F-B28C-3654322C945D}" dt="2022-06-28T15:43:07.396" v="85" actId="1076"/>
          <ac:picMkLst>
            <pc:docMk/>
            <pc:sldMk cId="95868576" sldId="270"/>
            <ac:picMk id="20" creationId="{46085619-3378-3853-F60F-16CAAEF1164E}"/>
          </ac:picMkLst>
        </pc:picChg>
      </pc:sldChg>
      <pc:sldChg chg="del">
        <pc:chgData name="alisdair macdonald" userId="jB0IcuHBEINeFKE+BJ6T51hglHMTetGBacC/PLHzd+c=" providerId="None" clId="Web-{99885078-97B1-4B8F-B28C-3654322C945D}" dt="2022-06-28T16:02:47.363" v="368"/>
        <pc:sldMkLst>
          <pc:docMk/>
          <pc:sldMk cId="1486370083" sldId="271"/>
        </pc:sldMkLst>
      </pc:sldChg>
      <pc:sldChg chg="del">
        <pc:chgData name="alisdair macdonald" userId="jB0IcuHBEINeFKE+BJ6T51hglHMTetGBacC/PLHzd+c=" providerId="None" clId="Web-{99885078-97B1-4B8F-B28C-3654322C945D}" dt="2022-06-28T16:02:47.363" v="367"/>
        <pc:sldMkLst>
          <pc:docMk/>
          <pc:sldMk cId="101466316" sldId="272"/>
        </pc:sldMkLst>
      </pc:sldChg>
      <pc:sldChg chg="del">
        <pc:chgData name="alisdair macdonald" userId="jB0IcuHBEINeFKE+BJ6T51hglHMTetGBacC/PLHzd+c=" providerId="None" clId="Web-{99885078-97B1-4B8F-B28C-3654322C945D}" dt="2022-06-28T16:02:47.363" v="366"/>
        <pc:sldMkLst>
          <pc:docMk/>
          <pc:sldMk cId="1600338949" sldId="273"/>
        </pc:sldMkLst>
      </pc:sldChg>
      <pc:sldChg chg="addSp modSp add replId">
        <pc:chgData name="alisdair macdonald" userId="jB0IcuHBEINeFKE+BJ6T51hglHMTetGBacC/PLHzd+c=" providerId="None" clId="Web-{99885078-97B1-4B8F-B28C-3654322C945D}" dt="2022-06-28T16:02:10.940" v="365" actId="20577"/>
        <pc:sldMkLst>
          <pc:docMk/>
          <pc:sldMk cId="1388491446" sldId="274"/>
        </pc:sldMkLst>
        <pc:spChg chg="mod">
          <ac:chgData name="alisdair macdonald" userId="jB0IcuHBEINeFKE+BJ6T51hglHMTetGBacC/PLHzd+c=" providerId="None" clId="Web-{99885078-97B1-4B8F-B28C-3654322C945D}" dt="2022-06-28T15:58:44.747" v="337" actId="14100"/>
          <ac:spMkLst>
            <pc:docMk/>
            <pc:sldMk cId="1388491446" sldId="274"/>
            <ac:spMk id="2" creationId="{D5A654C5-059E-05AB-2805-77A07A9D4665}"/>
          </ac:spMkLst>
        </pc:spChg>
        <pc:spChg chg="add mod">
          <ac:chgData name="alisdair macdonald" userId="jB0IcuHBEINeFKE+BJ6T51hglHMTetGBacC/PLHzd+c=" providerId="None" clId="Web-{99885078-97B1-4B8F-B28C-3654322C945D}" dt="2022-06-28T15:59:08.498" v="346" actId="20577"/>
          <ac:spMkLst>
            <pc:docMk/>
            <pc:sldMk cId="1388491446" sldId="274"/>
            <ac:spMk id="3" creationId="{22F0612A-3E96-9257-3EBA-C27F792C9C21}"/>
          </ac:spMkLst>
        </pc:spChg>
        <pc:spChg chg="mod">
          <ac:chgData name="alisdair macdonald" userId="jB0IcuHBEINeFKE+BJ6T51hglHMTetGBacC/PLHzd+c=" providerId="None" clId="Web-{99885078-97B1-4B8F-B28C-3654322C945D}" dt="2022-06-28T15:59:02.154" v="342" actId="20577"/>
          <ac:spMkLst>
            <pc:docMk/>
            <pc:sldMk cId="1388491446" sldId="274"/>
            <ac:spMk id="5" creationId="{1099FE9F-159E-4DA9-5CC7-8B18A2C63662}"/>
          </ac:spMkLst>
        </pc:spChg>
        <pc:spChg chg="add mod">
          <ac:chgData name="alisdair macdonald" userId="jB0IcuHBEINeFKE+BJ6T51hglHMTetGBacC/PLHzd+c=" providerId="None" clId="Web-{99885078-97B1-4B8F-B28C-3654322C945D}" dt="2022-06-28T15:59:13.076" v="349" actId="20577"/>
          <ac:spMkLst>
            <pc:docMk/>
            <pc:sldMk cId="1388491446" sldId="274"/>
            <ac:spMk id="6" creationId="{652F675E-F062-D2B2-AC94-C0FE6318FBCB}"/>
          </ac:spMkLst>
        </pc:spChg>
        <pc:spChg chg="add mod">
          <ac:chgData name="alisdair macdonald" userId="jB0IcuHBEINeFKE+BJ6T51hglHMTetGBacC/PLHzd+c=" providerId="None" clId="Web-{99885078-97B1-4B8F-B28C-3654322C945D}" dt="2022-06-28T16:01:49.346" v="352" actId="20577"/>
          <ac:spMkLst>
            <pc:docMk/>
            <pc:sldMk cId="1388491446" sldId="274"/>
            <ac:spMk id="7" creationId="{BBFA2466-A27D-2056-C5BB-C937D89A4161}"/>
          </ac:spMkLst>
        </pc:spChg>
        <pc:spChg chg="add mod">
          <ac:chgData name="alisdair macdonald" userId="jB0IcuHBEINeFKE+BJ6T51hglHMTetGBacC/PLHzd+c=" providerId="None" clId="Web-{99885078-97B1-4B8F-B28C-3654322C945D}" dt="2022-06-28T16:01:55.174" v="355" actId="20577"/>
          <ac:spMkLst>
            <pc:docMk/>
            <pc:sldMk cId="1388491446" sldId="274"/>
            <ac:spMk id="8" creationId="{F09B3005-AC36-0601-CDBE-8B39BB46B993}"/>
          </ac:spMkLst>
        </pc:spChg>
        <pc:spChg chg="add mod">
          <ac:chgData name="alisdair macdonald" userId="jB0IcuHBEINeFKE+BJ6T51hglHMTetGBacC/PLHzd+c=" providerId="None" clId="Web-{99885078-97B1-4B8F-B28C-3654322C945D}" dt="2022-06-28T16:02:00.018" v="358" actId="20577"/>
          <ac:spMkLst>
            <pc:docMk/>
            <pc:sldMk cId="1388491446" sldId="274"/>
            <ac:spMk id="9" creationId="{C779C3D9-8511-E393-83E4-50B6EC2DF499}"/>
          </ac:spMkLst>
        </pc:spChg>
        <pc:spChg chg="add mod">
          <ac:chgData name="alisdair macdonald" userId="jB0IcuHBEINeFKE+BJ6T51hglHMTetGBacC/PLHzd+c=" providerId="None" clId="Web-{99885078-97B1-4B8F-B28C-3654322C945D}" dt="2022-06-28T16:02:05.487" v="362" actId="20577"/>
          <ac:spMkLst>
            <pc:docMk/>
            <pc:sldMk cId="1388491446" sldId="274"/>
            <ac:spMk id="18" creationId="{717A7426-E3E0-9D39-5E36-C9B9CE9CDE04}"/>
          </ac:spMkLst>
        </pc:spChg>
        <pc:spChg chg="add mod">
          <ac:chgData name="alisdair macdonald" userId="jB0IcuHBEINeFKE+BJ6T51hglHMTetGBacC/PLHzd+c=" providerId="None" clId="Web-{99885078-97B1-4B8F-B28C-3654322C945D}" dt="2022-06-28T16:02:10.940" v="365" actId="20577"/>
          <ac:spMkLst>
            <pc:docMk/>
            <pc:sldMk cId="1388491446" sldId="274"/>
            <ac:spMk id="19" creationId="{12C7CB9A-DCF1-BA05-1691-E2D718995749}"/>
          </ac:spMkLst>
        </pc:spChg>
        <pc:picChg chg="mod">
          <ac:chgData name="alisdair macdonald" userId="jB0IcuHBEINeFKE+BJ6T51hglHMTetGBacC/PLHzd+c=" providerId="None" clId="Web-{99885078-97B1-4B8F-B28C-3654322C945D}" dt="2022-06-28T15:52:40.051" v="220" actId="1076"/>
          <ac:picMkLst>
            <pc:docMk/>
            <pc:sldMk cId="1388491446" sldId="274"/>
            <ac:picMk id="10" creationId="{C51D5BD1-4C87-070F-2AA7-F98CDE913897}"/>
          </ac:picMkLst>
        </pc:picChg>
        <pc:picChg chg="mod">
          <ac:chgData name="alisdair macdonald" userId="jB0IcuHBEINeFKE+BJ6T51hglHMTetGBacC/PLHzd+c=" providerId="None" clId="Web-{99885078-97B1-4B8F-B28C-3654322C945D}" dt="2022-06-28T15:52:40.082" v="221" actId="1076"/>
          <ac:picMkLst>
            <pc:docMk/>
            <pc:sldMk cId="1388491446" sldId="274"/>
            <ac:picMk id="11" creationId="{C9BA5C55-3329-5949-3AA8-B0AFFC5018DA}"/>
          </ac:picMkLst>
        </pc:picChg>
        <pc:picChg chg="mod">
          <ac:chgData name="alisdair macdonald" userId="jB0IcuHBEINeFKE+BJ6T51hglHMTetGBacC/PLHzd+c=" providerId="None" clId="Web-{99885078-97B1-4B8F-B28C-3654322C945D}" dt="2022-06-28T15:52:40.129" v="222" actId="1076"/>
          <ac:picMkLst>
            <pc:docMk/>
            <pc:sldMk cId="1388491446" sldId="274"/>
            <ac:picMk id="12" creationId="{C2C8F24E-ABF2-5C94-FFD5-D4EB6C2AF0C7}"/>
          </ac:picMkLst>
        </pc:picChg>
        <pc:picChg chg="mod">
          <ac:chgData name="alisdair macdonald" userId="jB0IcuHBEINeFKE+BJ6T51hglHMTetGBacC/PLHzd+c=" providerId="None" clId="Web-{99885078-97B1-4B8F-B28C-3654322C945D}" dt="2022-06-28T15:52:40.176" v="223" actId="1076"/>
          <ac:picMkLst>
            <pc:docMk/>
            <pc:sldMk cId="1388491446" sldId="274"/>
            <ac:picMk id="13" creationId="{00792790-F569-FB92-3948-89B51FDD73AB}"/>
          </ac:picMkLst>
        </pc:picChg>
        <pc:picChg chg="mod">
          <ac:chgData name="alisdair macdonald" userId="jB0IcuHBEINeFKE+BJ6T51hglHMTetGBacC/PLHzd+c=" providerId="None" clId="Web-{99885078-97B1-4B8F-B28C-3654322C945D}" dt="2022-06-28T15:52:40.238" v="224" actId="1076"/>
          <ac:picMkLst>
            <pc:docMk/>
            <pc:sldMk cId="1388491446" sldId="274"/>
            <ac:picMk id="14" creationId="{BAFEE9DB-0EE2-4B8E-8094-BC47869C8401}"/>
          </ac:picMkLst>
        </pc:picChg>
        <pc:picChg chg="mod">
          <ac:chgData name="alisdair macdonald" userId="jB0IcuHBEINeFKE+BJ6T51hglHMTetGBacC/PLHzd+c=" providerId="None" clId="Web-{99885078-97B1-4B8F-B28C-3654322C945D}" dt="2022-06-28T15:52:40.270" v="225" actId="1076"/>
          <ac:picMkLst>
            <pc:docMk/>
            <pc:sldMk cId="1388491446" sldId="274"/>
            <ac:picMk id="15" creationId="{B2A30928-3230-022F-7BD5-BD6FD8E49B3F}"/>
          </ac:picMkLst>
        </pc:picChg>
        <pc:picChg chg="mod">
          <ac:chgData name="alisdair macdonald" userId="jB0IcuHBEINeFKE+BJ6T51hglHMTetGBacC/PLHzd+c=" providerId="None" clId="Web-{99885078-97B1-4B8F-B28C-3654322C945D}" dt="2022-06-28T15:52:40.316" v="226" actId="1076"/>
          <ac:picMkLst>
            <pc:docMk/>
            <pc:sldMk cId="1388491446" sldId="274"/>
            <ac:picMk id="16" creationId="{A5A6D80C-302F-1CF8-B740-AA6173218244}"/>
          </ac:picMkLst>
        </pc:picChg>
        <pc:picChg chg="mod">
          <ac:chgData name="alisdair macdonald" userId="jB0IcuHBEINeFKE+BJ6T51hglHMTetGBacC/PLHzd+c=" providerId="None" clId="Web-{99885078-97B1-4B8F-B28C-3654322C945D}" dt="2022-06-28T15:52:40.348" v="227" actId="1076"/>
          <ac:picMkLst>
            <pc:docMk/>
            <pc:sldMk cId="1388491446" sldId="274"/>
            <ac:picMk id="17" creationId="{32BC9280-16E7-198D-31ED-8DE966E286CC}"/>
          </ac:picMkLst>
        </pc:picChg>
      </pc:sldChg>
      <pc:sldChg chg="addSp delSp modSp add ord replId">
        <pc:chgData name="alisdair macdonald" userId="jB0IcuHBEINeFKE+BJ6T51hglHMTetGBacC/PLHzd+c=" providerId="None" clId="Web-{99885078-97B1-4B8F-B28C-3654322C945D}" dt="2022-06-28T16:08:18.402" v="397" actId="1076"/>
        <pc:sldMkLst>
          <pc:docMk/>
          <pc:sldMk cId="441817379" sldId="275"/>
        </pc:sldMkLst>
        <pc:spChg chg="mod">
          <ac:chgData name="alisdair macdonald" userId="jB0IcuHBEINeFKE+BJ6T51hglHMTetGBacC/PLHzd+c=" providerId="None" clId="Web-{99885078-97B1-4B8F-B28C-3654322C945D}" dt="2022-06-28T16:04:04.677" v="378" actId="20577"/>
          <ac:spMkLst>
            <pc:docMk/>
            <pc:sldMk cId="441817379" sldId="275"/>
            <ac:spMk id="2" creationId="{D5A654C5-059E-05AB-2805-77A07A9D4665}"/>
          </ac:spMkLst>
        </pc:spChg>
        <pc:picChg chg="add del mod">
          <ac:chgData name="alisdair macdonald" userId="jB0IcuHBEINeFKE+BJ6T51hglHMTetGBacC/PLHzd+c=" providerId="None" clId="Web-{99885078-97B1-4B8F-B28C-3654322C945D}" dt="2022-06-28T16:04:58.678" v="384"/>
          <ac:picMkLst>
            <pc:docMk/>
            <pc:sldMk cId="441817379" sldId="275"/>
            <ac:picMk id="3" creationId="{28F59836-76FA-B392-E0FD-BA204FFD5BB0}"/>
          </ac:picMkLst>
        </pc:picChg>
        <pc:picChg chg="add mod">
          <ac:chgData name="alisdair macdonald" userId="jB0IcuHBEINeFKE+BJ6T51hglHMTetGBacC/PLHzd+c=" providerId="None" clId="Web-{99885078-97B1-4B8F-B28C-3654322C945D}" dt="2022-06-28T16:08:18.402" v="397" actId="1076"/>
          <ac:picMkLst>
            <pc:docMk/>
            <pc:sldMk cId="441817379" sldId="275"/>
            <ac:picMk id="4" creationId="{12008165-06AB-C9ED-9307-720CFCA19B29}"/>
          </ac:picMkLst>
        </pc:picChg>
        <pc:picChg chg="del">
          <ac:chgData name="alisdair macdonald" userId="jB0IcuHBEINeFKE+BJ6T51hglHMTetGBacC/PLHzd+c=" providerId="None" clId="Web-{99885078-97B1-4B8F-B28C-3654322C945D}" dt="2022-06-28T16:04:09.412" v="379"/>
          <ac:picMkLst>
            <pc:docMk/>
            <pc:sldMk cId="441817379" sldId="275"/>
            <ac:picMk id="20" creationId="{46085619-3378-3853-F60F-16CAAEF1164E}"/>
          </ac:picMkLst>
        </pc:picChg>
      </pc:sldChg>
    </pc:docChg>
  </pc:docChgLst>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alisdair macdonald" clId="Web-{0023684B-FA6F-4299-AFB1-20FA8D4E9FC2}"/>
    <pc:docChg chg="addSld delSld modSld sldOrd">
      <pc:chgData name="alisdair macdonald" userId="" providerId="" clId="Web-{0023684B-FA6F-4299-AFB1-20FA8D4E9FC2}" dt="2022-06-28T15:06:42.337" v="151"/>
      <pc:docMkLst>
        <pc:docMk/>
      </pc:docMkLst>
      <pc:sldChg chg="del">
        <pc:chgData name="alisdair macdonald" userId="" providerId="" clId="Web-{0023684B-FA6F-4299-AFB1-20FA8D4E9FC2}" dt="2022-06-28T14:20:27.373" v="14"/>
        <pc:sldMkLst>
          <pc:docMk/>
          <pc:sldMk cId="2250620968" sldId="268"/>
        </pc:sldMkLst>
      </pc:sldChg>
      <pc:sldChg chg="addSp modSp">
        <pc:chgData name="alisdair macdonald" userId="" providerId="" clId="Web-{0023684B-FA6F-4299-AFB1-20FA8D4E9FC2}" dt="2022-06-28T14:20:01.341" v="13"/>
        <pc:sldMkLst>
          <pc:docMk/>
          <pc:sldMk cId="3826034523" sldId="269"/>
        </pc:sldMkLst>
        <pc:spChg chg="ord">
          <ac:chgData name="alisdair macdonald" userId="" providerId="" clId="Web-{0023684B-FA6F-4299-AFB1-20FA8D4E9FC2}" dt="2022-06-28T14:20:01.341" v="13"/>
          <ac:spMkLst>
            <pc:docMk/>
            <pc:sldMk cId="3826034523" sldId="269"/>
            <ac:spMk id="2" creationId="{D5A654C5-059E-05AB-2805-77A07A9D4665}"/>
          </ac:spMkLst>
        </pc:spChg>
        <pc:picChg chg="add mod">
          <ac:chgData name="alisdair macdonald" userId="" providerId="" clId="Web-{0023684B-FA6F-4299-AFB1-20FA8D4E9FC2}" dt="2022-06-28T14:19:42.544" v="11" actId="1076"/>
          <ac:picMkLst>
            <pc:docMk/>
            <pc:sldMk cId="3826034523" sldId="269"/>
            <ac:picMk id="3" creationId="{7454EF7A-1212-95E5-6E19-7333F392C5C2}"/>
          </ac:picMkLst>
        </pc:picChg>
        <pc:picChg chg="add mod">
          <ac:chgData name="alisdair macdonald" userId="" providerId="" clId="Web-{0023684B-FA6F-4299-AFB1-20FA8D4E9FC2}" dt="2022-06-28T14:19:52.466" v="12" actId="1076"/>
          <ac:picMkLst>
            <pc:docMk/>
            <pc:sldMk cId="3826034523" sldId="269"/>
            <ac:picMk id="5" creationId="{94E18861-07D9-CB03-DE8F-2196C180FCC3}"/>
          </ac:picMkLst>
        </pc:picChg>
      </pc:sldChg>
      <pc:sldChg chg="addSp delSp modSp add replId">
        <pc:chgData name="alisdair macdonald" userId="" providerId="" clId="Web-{0023684B-FA6F-4299-AFB1-20FA8D4E9FC2}" dt="2022-06-28T14:23:36.334" v="49" actId="20577"/>
        <pc:sldMkLst>
          <pc:docMk/>
          <pc:sldMk cId="95868576" sldId="270"/>
        </pc:sldMkLst>
        <pc:spChg chg="mod">
          <ac:chgData name="alisdair macdonald" userId="" providerId="" clId="Web-{0023684B-FA6F-4299-AFB1-20FA8D4E9FC2}" dt="2022-06-28T14:23:36.334" v="49" actId="20577"/>
          <ac:spMkLst>
            <pc:docMk/>
            <pc:sldMk cId="95868576" sldId="270"/>
            <ac:spMk id="2" creationId="{D5A654C5-059E-05AB-2805-77A07A9D4665}"/>
          </ac:spMkLst>
        </pc:spChg>
        <pc:spChg chg="add mod">
          <ac:chgData name="alisdair macdonald" userId="" providerId="" clId="Web-{0023684B-FA6F-4299-AFB1-20FA8D4E9FC2}" dt="2022-06-28T14:22:44.004" v="42" actId="1076"/>
          <ac:spMkLst>
            <pc:docMk/>
            <pc:sldMk cId="95868576" sldId="270"/>
            <ac:spMk id="7" creationId="{994374A7-8702-6941-AF40-405A314C5ACC}"/>
          </ac:spMkLst>
        </pc:spChg>
        <pc:picChg chg="del">
          <ac:chgData name="alisdair macdonald" userId="" providerId="" clId="Web-{0023684B-FA6F-4299-AFB1-20FA8D4E9FC2}" dt="2022-06-28T14:21:10.656" v="26"/>
          <ac:picMkLst>
            <pc:docMk/>
            <pc:sldMk cId="95868576" sldId="270"/>
            <ac:picMk id="3" creationId="{7454EF7A-1212-95E5-6E19-7333F392C5C2}"/>
          </ac:picMkLst>
        </pc:picChg>
        <pc:picChg chg="del">
          <ac:chgData name="alisdair macdonald" userId="" providerId="" clId="Web-{0023684B-FA6F-4299-AFB1-20FA8D4E9FC2}" dt="2022-06-28T14:21:09.984" v="25"/>
          <ac:picMkLst>
            <pc:docMk/>
            <pc:sldMk cId="95868576" sldId="270"/>
            <ac:picMk id="5" creationId="{94E18861-07D9-CB03-DE8F-2196C180FCC3}"/>
          </ac:picMkLst>
        </pc:picChg>
        <pc:picChg chg="add mod">
          <ac:chgData name="alisdair macdonald" userId="" providerId="" clId="Web-{0023684B-FA6F-4299-AFB1-20FA8D4E9FC2}" dt="2022-06-28T14:22:50.441" v="43" actId="1076"/>
          <ac:picMkLst>
            <pc:docMk/>
            <pc:sldMk cId="95868576" sldId="270"/>
            <ac:picMk id="6" creationId="{8935B2F2-C09E-2747-C358-8432BE994A1B}"/>
          </ac:picMkLst>
        </pc:picChg>
      </pc:sldChg>
      <pc:sldChg chg="addSp modSp add replId">
        <pc:chgData name="alisdair macdonald" userId="" providerId="" clId="Web-{0023684B-FA6F-4299-AFB1-20FA8D4E9FC2}" dt="2022-06-28T14:39:38.463" v="101" actId="20577"/>
        <pc:sldMkLst>
          <pc:docMk/>
          <pc:sldMk cId="1486370083" sldId="271"/>
        </pc:sldMkLst>
        <pc:spChg chg="mod">
          <ac:chgData name="alisdair macdonald" userId="" providerId="" clId="Web-{0023684B-FA6F-4299-AFB1-20FA8D4E9FC2}" dt="2022-06-28T14:23:31.724" v="48" actId="20577"/>
          <ac:spMkLst>
            <pc:docMk/>
            <pc:sldMk cId="1486370083" sldId="271"/>
            <ac:spMk id="2" creationId="{D5A654C5-059E-05AB-2805-77A07A9D4665}"/>
          </ac:spMkLst>
        </pc:spChg>
        <pc:spChg chg="add mod">
          <ac:chgData name="alisdair macdonald" userId="" providerId="" clId="Web-{0023684B-FA6F-4299-AFB1-20FA8D4E9FC2}" dt="2022-06-28T14:39:38.463" v="101" actId="20577"/>
          <ac:spMkLst>
            <pc:docMk/>
            <pc:sldMk cId="1486370083" sldId="271"/>
            <ac:spMk id="3" creationId="{D8185BDB-4958-5B08-19B7-AE66111B7273}"/>
          </ac:spMkLst>
        </pc:spChg>
        <pc:spChg chg="mod">
          <ac:chgData name="alisdair macdonald" userId="" providerId="" clId="Web-{0023684B-FA6F-4299-AFB1-20FA8D4E9FC2}" dt="2022-06-28T14:24:14.694" v="53" actId="20577"/>
          <ac:spMkLst>
            <pc:docMk/>
            <pc:sldMk cId="1486370083" sldId="271"/>
            <ac:spMk id="7" creationId="{994374A7-8702-6941-AF40-405A314C5ACC}"/>
          </ac:spMkLst>
        </pc:spChg>
      </pc:sldChg>
      <pc:sldChg chg="addSp delSp modSp add ord replId">
        <pc:chgData name="alisdair macdonald" userId="" providerId="" clId="Web-{0023684B-FA6F-4299-AFB1-20FA8D4E9FC2}" dt="2022-06-28T14:42:00.093" v="126" actId="20577"/>
        <pc:sldMkLst>
          <pc:docMk/>
          <pc:sldMk cId="101466316" sldId="272"/>
        </pc:sldMkLst>
        <pc:spChg chg="mod">
          <ac:chgData name="alisdair macdonald" userId="" providerId="" clId="Web-{0023684B-FA6F-4299-AFB1-20FA8D4E9FC2}" dt="2022-06-28T14:40:41.044" v="116" actId="14100"/>
          <ac:spMkLst>
            <pc:docMk/>
            <pc:sldMk cId="101466316" sldId="272"/>
            <ac:spMk id="2" creationId="{D5A654C5-059E-05AB-2805-77A07A9D4665}"/>
          </ac:spMkLst>
        </pc:spChg>
        <pc:spChg chg="mod">
          <ac:chgData name="alisdair macdonald" userId="" providerId="" clId="Web-{0023684B-FA6F-4299-AFB1-20FA8D4E9FC2}" dt="2022-06-28T14:42:00.093" v="126" actId="20577"/>
          <ac:spMkLst>
            <pc:docMk/>
            <pc:sldMk cId="101466316" sldId="272"/>
            <ac:spMk id="7" creationId="{994374A7-8702-6941-AF40-405A314C5ACC}"/>
          </ac:spMkLst>
        </pc:spChg>
        <pc:picChg chg="add mod ord">
          <ac:chgData name="alisdair macdonald" userId="" providerId="" clId="Web-{0023684B-FA6F-4299-AFB1-20FA8D4E9FC2}" dt="2022-06-28T14:41:38.327" v="121"/>
          <ac:picMkLst>
            <pc:docMk/>
            <pc:sldMk cId="101466316" sldId="272"/>
            <ac:picMk id="3" creationId="{BC8FA25E-FFC9-BCCE-7374-1C24DE33C07F}"/>
          </ac:picMkLst>
        </pc:picChg>
        <pc:picChg chg="del">
          <ac:chgData name="alisdair macdonald" userId="" providerId="" clId="Web-{0023684B-FA6F-4299-AFB1-20FA8D4E9FC2}" dt="2022-06-28T14:41:41.280" v="122"/>
          <ac:picMkLst>
            <pc:docMk/>
            <pc:sldMk cId="101466316" sldId="272"/>
            <ac:picMk id="6" creationId="{8935B2F2-C09E-2747-C358-8432BE994A1B}"/>
          </ac:picMkLst>
        </pc:picChg>
      </pc:sldChg>
      <pc:sldChg chg="addSp delSp modSp add replId">
        <pc:chgData name="alisdair macdonald" userId="" providerId="" clId="Web-{0023684B-FA6F-4299-AFB1-20FA8D4E9FC2}" dt="2022-06-28T15:06:42.337" v="151"/>
        <pc:sldMkLst>
          <pc:docMk/>
          <pc:sldMk cId="1600338949" sldId="273"/>
        </pc:sldMkLst>
        <pc:spChg chg="mod">
          <ac:chgData name="alisdair macdonald" userId="" providerId="" clId="Web-{0023684B-FA6F-4299-AFB1-20FA8D4E9FC2}" dt="2022-06-28T15:04:02.925" v="141" actId="14100"/>
          <ac:spMkLst>
            <pc:docMk/>
            <pc:sldMk cId="1600338949" sldId="273"/>
            <ac:spMk id="2" creationId="{D5A654C5-059E-05AB-2805-77A07A9D4665}"/>
          </ac:spMkLst>
        </pc:spChg>
        <pc:spChg chg="del">
          <ac:chgData name="alisdair macdonald" userId="" providerId="" clId="Web-{0023684B-FA6F-4299-AFB1-20FA8D4E9FC2}" dt="2022-06-28T15:01:55.140" v="128"/>
          <ac:spMkLst>
            <pc:docMk/>
            <pc:sldMk cId="1600338949" sldId="273"/>
            <ac:spMk id="7" creationId="{994374A7-8702-6941-AF40-405A314C5ACC}"/>
          </ac:spMkLst>
        </pc:spChg>
        <pc:picChg chg="del">
          <ac:chgData name="alisdair macdonald" userId="" providerId="" clId="Web-{0023684B-FA6F-4299-AFB1-20FA8D4E9FC2}" dt="2022-06-28T15:01:55.812" v="129"/>
          <ac:picMkLst>
            <pc:docMk/>
            <pc:sldMk cId="1600338949" sldId="273"/>
            <ac:picMk id="3" creationId="{BC8FA25E-FFC9-BCCE-7374-1C24DE33C07F}"/>
          </ac:picMkLst>
        </pc:picChg>
        <pc:picChg chg="del">
          <ac:chgData name="alisdair macdonald" userId="" providerId="" clId="Web-{0023684B-FA6F-4299-AFB1-20FA8D4E9FC2}" dt="2022-06-28T15:06:25.899" v="147"/>
          <ac:picMkLst>
            <pc:docMk/>
            <pc:sldMk cId="1600338949" sldId="273"/>
            <ac:picMk id="4" creationId="{C6852777-6F63-4887-ED8E-4674403FD289}"/>
          </ac:picMkLst>
        </pc:picChg>
        <pc:picChg chg="add mod">
          <ac:chgData name="alisdair macdonald" userId="" providerId="" clId="Web-{0023684B-FA6F-4299-AFB1-20FA8D4E9FC2}" dt="2022-06-28T15:04:20.473" v="146" actId="1076"/>
          <ac:picMkLst>
            <pc:docMk/>
            <pc:sldMk cId="1600338949" sldId="273"/>
            <ac:picMk id="5" creationId="{0D757049-4A95-2194-A8BA-96C5E3598C87}"/>
          </ac:picMkLst>
        </pc:picChg>
        <pc:picChg chg="add mod ord">
          <ac:chgData name="alisdair macdonald" userId="" providerId="" clId="Web-{0023684B-FA6F-4299-AFB1-20FA8D4E9FC2}" dt="2022-06-28T15:06:42.337" v="151"/>
          <ac:picMkLst>
            <pc:docMk/>
            <pc:sldMk cId="1600338949" sldId="273"/>
            <ac:picMk id="6" creationId="{CE5313CB-515B-F1AF-6B84-1B9AEEB67C06}"/>
          </ac:picMkLst>
        </pc:picChg>
      </pc:sldChg>
    </pc:docChg>
  </pc:docChgLst>
  <pc:docChgLst>
    <pc:chgData name="alisdair macdonald" userId="jB0IcuHBEINeFKE+BJ6T51hglHMTetGBacC/PLHzd+c=" providerId="None" clId="Web-{8B9E66EB-2D0D-464B-8910-64CC272BCFB5}"/>
    <pc:docChg chg="addSld delSld modSld">
      <pc:chgData name="alisdair macdonald" userId="jB0IcuHBEINeFKE+BJ6T51hglHMTetGBacC/PLHzd+c=" providerId="None" clId="Web-{8B9E66EB-2D0D-464B-8910-64CC272BCFB5}" dt="2022-06-28T13:03:24.434" v="216" actId="1076"/>
      <pc:docMkLst>
        <pc:docMk/>
      </pc:docMkLst>
      <pc:sldChg chg="delSp modSp">
        <pc:chgData name="alisdair macdonald" userId="jB0IcuHBEINeFKE+BJ6T51hglHMTetGBacC/PLHzd+c=" providerId="None" clId="Web-{8B9E66EB-2D0D-464B-8910-64CC272BCFB5}" dt="2022-06-28T12:41:55.067" v="14" actId="14100"/>
        <pc:sldMkLst>
          <pc:docMk/>
          <pc:sldMk cId="0" sldId="256"/>
        </pc:sldMkLst>
        <pc:spChg chg="mod">
          <ac:chgData name="alisdair macdonald" userId="jB0IcuHBEINeFKE+BJ6T51hglHMTetGBacC/PLHzd+c=" providerId="None" clId="Web-{8B9E66EB-2D0D-464B-8910-64CC272BCFB5}" dt="2022-06-28T12:41:55.067" v="14" actId="14100"/>
          <ac:spMkLst>
            <pc:docMk/>
            <pc:sldMk cId="0" sldId="256"/>
            <ac:spMk id="8" creationId="{6D37D510-6B0F-0045-BB05-9EE1E2DD64F6}"/>
          </ac:spMkLst>
        </pc:spChg>
        <pc:spChg chg="mod">
          <ac:chgData name="alisdair macdonald" userId="jB0IcuHBEINeFKE+BJ6T51hglHMTetGBacC/PLHzd+c=" providerId="None" clId="Web-{8B9E66EB-2D0D-464B-8910-64CC272BCFB5}" dt="2022-06-28T12:40:08.362" v="8" actId="20577"/>
          <ac:spMkLst>
            <pc:docMk/>
            <pc:sldMk cId="0" sldId="256"/>
            <ac:spMk id="85" creationId="{00000000-0000-0000-0000-000000000000}"/>
          </ac:spMkLst>
        </pc:spChg>
        <pc:spChg chg="mod">
          <ac:chgData name="alisdair macdonald" userId="jB0IcuHBEINeFKE+BJ6T51hglHMTetGBacC/PLHzd+c=" providerId="None" clId="Web-{8B9E66EB-2D0D-464B-8910-64CC272BCFB5}" dt="2022-06-28T12:41:44.583" v="13" actId="14100"/>
          <ac:spMkLst>
            <pc:docMk/>
            <pc:sldMk cId="0" sldId="256"/>
            <ac:spMk id="88" creationId="{00000000-0000-0000-0000-000000000000}"/>
          </ac:spMkLst>
        </pc:spChg>
        <pc:picChg chg="del">
          <ac:chgData name="alisdair macdonald" userId="jB0IcuHBEINeFKE+BJ6T51hglHMTetGBacC/PLHzd+c=" providerId="None" clId="Web-{8B9E66EB-2D0D-464B-8910-64CC272BCFB5}" dt="2022-06-28T12:39:51.284" v="0"/>
          <ac:picMkLst>
            <pc:docMk/>
            <pc:sldMk cId="0" sldId="256"/>
            <ac:picMk id="17" creationId="{772E981D-C9F3-98E2-7BBF-48FE0D432736}"/>
          </ac:picMkLst>
        </pc:picChg>
      </pc:sldChg>
      <pc:sldChg chg="addSp delSp modSp">
        <pc:chgData name="alisdair macdonald" userId="jB0IcuHBEINeFKE+BJ6T51hglHMTetGBacC/PLHzd+c=" providerId="None" clId="Web-{8B9E66EB-2D0D-464B-8910-64CC272BCFB5}" dt="2022-06-28T12:44:44.289" v="37" actId="14100"/>
        <pc:sldMkLst>
          <pc:docMk/>
          <pc:sldMk cId="0" sldId="265"/>
        </pc:sldMkLst>
        <pc:spChg chg="add mod">
          <ac:chgData name="alisdair macdonald" userId="jB0IcuHBEINeFKE+BJ6T51hglHMTetGBacC/PLHzd+c=" providerId="None" clId="Web-{8B9E66EB-2D0D-464B-8910-64CC272BCFB5}" dt="2022-06-28T12:44:44.289" v="37" actId="14100"/>
          <ac:spMkLst>
            <pc:docMk/>
            <pc:sldMk cId="0" sldId="265"/>
            <ac:spMk id="6" creationId="{BBF098BD-604B-F147-7BEF-73D2A4912D2D}"/>
          </ac:spMkLst>
        </pc:spChg>
        <pc:spChg chg="del">
          <ac:chgData name="alisdair macdonald" userId="jB0IcuHBEINeFKE+BJ6T51hglHMTetGBacC/PLHzd+c=" providerId="None" clId="Web-{8B9E66EB-2D0D-464B-8910-64CC272BCFB5}" dt="2022-06-28T12:42:18.208" v="15"/>
          <ac:spMkLst>
            <pc:docMk/>
            <pc:sldMk cId="0" sldId="265"/>
            <ac:spMk id="10" creationId="{B05CF427-C62D-7022-95B8-6A255F135AB2}"/>
          </ac:spMkLst>
        </pc:spChg>
        <pc:picChg chg="add mod">
          <ac:chgData name="alisdair macdonald" userId="jB0IcuHBEINeFKE+BJ6T51hglHMTetGBacC/PLHzd+c=" providerId="None" clId="Web-{8B9E66EB-2D0D-464B-8910-64CC272BCFB5}" dt="2022-06-28T12:43:40.179" v="32" actId="1076"/>
          <ac:picMkLst>
            <pc:docMk/>
            <pc:sldMk cId="0" sldId="265"/>
            <ac:picMk id="3" creationId="{5F75E3F6-6C80-E4CA-F793-1AD07013C217}"/>
          </ac:picMkLst>
        </pc:picChg>
        <pc:picChg chg="add mod">
          <ac:chgData name="alisdair macdonald" userId="jB0IcuHBEINeFKE+BJ6T51hglHMTetGBacC/PLHzd+c=" providerId="None" clId="Web-{8B9E66EB-2D0D-464B-8910-64CC272BCFB5}" dt="2022-06-28T12:44:34.742" v="36" actId="14100"/>
          <ac:picMkLst>
            <pc:docMk/>
            <pc:sldMk cId="0" sldId="265"/>
            <ac:picMk id="7" creationId="{733B332B-B289-F28B-A824-45AA0878BEAC}"/>
          </ac:picMkLst>
        </pc:picChg>
        <pc:picChg chg="del">
          <ac:chgData name="alisdair macdonald" userId="jB0IcuHBEINeFKE+BJ6T51hglHMTetGBacC/PLHzd+c=" providerId="None" clId="Web-{8B9E66EB-2D0D-464B-8910-64CC272BCFB5}" dt="2022-06-28T12:42:18.787" v="16"/>
          <ac:picMkLst>
            <pc:docMk/>
            <pc:sldMk cId="0" sldId="265"/>
            <ac:picMk id="11" creationId="{CA996A01-27C1-D6EB-98D2-E07DB153B100}"/>
          </ac:picMkLst>
        </pc:picChg>
      </pc:sldChg>
      <pc:sldChg chg="del">
        <pc:chgData name="alisdair macdonald" userId="jB0IcuHBEINeFKE+BJ6T51hglHMTetGBacC/PLHzd+c=" providerId="None" clId="Web-{8B9E66EB-2D0D-464B-8910-64CC272BCFB5}" dt="2022-06-28T12:45:10.180" v="38"/>
        <pc:sldMkLst>
          <pc:docMk/>
          <pc:sldMk cId="1245927058" sldId="267"/>
        </pc:sldMkLst>
      </pc:sldChg>
      <pc:sldChg chg="addSp delSp modSp">
        <pc:chgData name="alisdair macdonald" userId="jB0IcuHBEINeFKE+BJ6T51hglHMTetGBacC/PLHzd+c=" providerId="None" clId="Web-{8B9E66EB-2D0D-464B-8910-64CC272BCFB5}" dt="2022-06-28T12:51:12.265" v="116" actId="14100"/>
        <pc:sldMkLst>
          <pc:docMk/>
          <pc:sldMk cId="2250620968" sldId="268"/>
        </pc:sldMkLst>
        <pc:spChg chg="del">
          <ac:chgData name="alisdair macdonald" userId="jB0IcuHBEINeFKE+BJ6T51hglHMTetGBacC/PLHzd+c=" providerId="None" clId="Web-{8B9E66EB-2D0D-464B-8910-64CC272BCFB5}" dt="2022-06-28T12:45:18.884" v="39"/>
          <ac:spMkLst>
            <pc:docMk/>
            <pc:sldMk cId="2250620968" sldId="268"/>
            <ac:spMk id="3" creationId="{E0F55BB2-6931-989A-D5DB-DC1D285E8795}"/>
          </ac:spMkLst>
        </pc:spChg>
        <pc:spChg chg="add mod">
          <ac:chgData name="alisdair macdonald" userId="jB0IcuHBEINeFKE+BJ6T51hglHMTetGBacC/PLHzd+c=" providerId="None" clId="Web-{8B9E66EB-2D0D-464B-8910-64CC272BCFB5}" dt="2022-06-28T12:51:12.265" v="116" actId="14100"/>
          <ac:spMkLst>
            <pc:docMk/>
            <pc:sldMk cId="2250620968" sldId="268"/>
            <ac:spMk id="5" creationId="{4F5A828D-160F-18B7-08F6-A8E75BD67067}"/>
          </ac:spMkLst>
        </pc:spChg>
        <pc:spChg chg="add mod">
          <ac:chgData name="alisdair macdonald" userId="jB0IcuHBEINeFKE+BJ6T51hglHMTetGBacC/PLHzd+c=" providerId="None" clId="Web-{8B9E66EB-2D0D-464B-8910-64CC272BCFB5}" dt="2022-06-28T12:51:00.546" v="113" actId="1076"/>
          <ac:spMkLst>
            <pc:docMk/>
            <pc:sldMk cId="2250620968" sldId="268"/>
            <ac:spMk id="8" creationId="{B2BDA993-11C3-7AA3-69A6-AA8045C062D0}"/>
          </ac:spMkLst>
        </pc:spChg>
        <pc:spChg chg="mod">
          <ac:chgData name="alisdair macdonald" userId="jB0IcuHBEINeFKE+BJ6T51hglHMTetGBacC/PLHzd+c=" providerId="None" clId="Web-{8B9E66EB-2D0D-464B-8910-64CC272BCFB5}" dt="2022-06-28T12:51:07.780" v="115" actId="1076"/>
          <ac:spMkLst>
            <pc:docMk/>
            <pc:sldMk cId="2250620968" sldId="268"/>
            <ac:spMk id="10" creationId="{B05CF427-C62D-7022-95B8-6A255F135AB2}"/>
          </ac:spMkLst>
        </pc:spChg>
        <pc:picChg chg="del">
          <ac:chgData name="alisdair macdonald" userId="jB0IcuHBEINeFKE+BJ6T51hglHMTetGBacC/PLHzd+c=" providerId="None" clId="Web-{8B9E66EB-2D0D-464B-8910-64CC272BCFB5}" dt="2022-06-28T12:45:19.524" v="40"/>
          <ac:picMkLst>
            <pc:docMk/>
            <pc:sldMk cId="2250620968" sldId="268"/>
            <ac:picMk id="2" creationId="{A388694C-8E4F-D9C9-C811-32923B3A2514}"/>
          </ac:picMkLst>
        </pc:picChg>
        <pc:picChg chg="add mod">
          <ac:chgData name="alisdair macdonald" userId="jB0IcuHBEINeFKE+BJ6T51hglHMTetGBacC/PLHzd+c=" providerId="None" clId="Web-{8B9E66EB-2D0D-464B-8910-64CC272BCFB5}" dt="2022-06-28T12:51:07.749" v="114" actId="1076"/>
          <ac:picMkLst>
            <pc:docMk/>
            <pc:sldMk cId="2250620968" sldId="268"/>
            <ac:picMk id="6" creationId="{F11A6CD6-9077-10E2-C6E1-7FF2D468FF79}"/>
          </ac:picMkLst>
        </pc:picChg>
        <pc:picChg chg="add mod">
          <ac:chgData name="alisdair macdonald" userId="jB0IcuHBEINeFKE+BJ6T51hglHMTetGBacC/PLHzd+c=" providerId="None" clId="Web-{8B9E66EB-2D0D-464B-8910-64CC272BCFB5}" dt="2022-06-28T12:51:00.530" v="112" actId="1076"/>
          <ac:picMkLst>
            <pc:docMk/>
            <pc:sldMk cId="2250620968" sldId="268"/>
            <ac:picMk id="7" creationId="{57AAF3C0-534F-8E70-8C13-2A0057ABB486}"/>
          </ac:picMkLst>
        </pc:picChg>
      </pc:sldChg>
      <pc:sldChg chg="new del">
        <pc:chgData name="alisdair macdonald" userId="jB0IcuHBEINeFKE+BJ6T51hglHMTetGBacC/PLHzd+c=" providerId="None" clId="Web-{8B9E66EB-2D0D-464B-8910-64CC272BCFB5}" dt="2022-06-28T12:51:36.359" v="118"/>
        <pc:sldMkLst>
          <pc:docMk/>
          <pc:sldMk cId="1208817183" sldId="269"/>
        </pc:sldMkLst>
      </pc:sldChg>
      <pc:sldChg chg="addSp delSp modSp add replId">
        <pc:chgData name="alisdair macdonald" userId="jB0IcuHBEINeFKE+BJ6T51hglHMTetGBacC/PLHzd+c=" providerId="None" clId="Web-{8B9E66EB-2D0D-464B-8910-64CC272BCFB5}" dt="2022-06-28T13:03:24.434" v="216" actId="1076"/>
        <pc:sldMkLst>
          <pc:docMk/>
          <pc:sldMk cId="3826034523" sldId="269"/>
        </pc:sldMkLst>
        <pc:spChg chg="add mod">
          <ac:chgData name="alisdair macdonald" userId="jB0IcuHBEINeFKE+BJ6T51hglHMTetGBacC/PLHzd+c=" providerId="None" clId="Web-{8B9E66EB-2D0D-464B-8910-64CC272BCFB5}" dt="2022-06-28T12:58:03.913" v="141"/>
          <ac:spMkLst>
            <pc:docMk/>
            <pc:sldMk cId="3826034523" sldId="269"/>
            <ac:spMk id="2" creationId="{D5A654C5-059E-05AB-2805-77A07A9D4665}"/>
          </ac:spMkLst>
        </pc:spChg>
        <pc:spChg chg="add del mod">
          <ac:chgData name="alisdair macdonald" userId="jB0IcuHBEINeFKE+BJ6T51hglHMTetGBacC/PLHzd+c=" providerId="None" clId="Web-{8B9E66EB-2D0D-464B-8910-64CC272BCFB5}" dt="2022-06-28T12:58:13.819" v="147"/>
          <ac:spMkLst>
            <pc:docMk/>
            <pc:sldMk cId="3826034523" sldId="269"/>
            <ac:spMk id="3" creationId="{8E18E00B-2B25-8B44-AEAA-1C60E86DA8D9}"/>
          </ac:spMkLst>
        </pc:spChg>
        <pc:spChg chg="del">
          <ac:chgData name="alisdair macdonald" userId="jB0IcuHBEINeFKE+BJ6T51hglHMTetGBacC/PLHzd+c=" providerId="None" clId="Web-{8B9E66EB-2D0D-464B-8910-64CC272BCFB5}" dt="2022-06-28T12:57:02.052" v="122"/>
          <ac:spMkLst>
            <pc:docMk/>
            <pc:sldMk cId="3826034523" sldId="269"/>
            <ac:spMk id="5" creationId="{4F5A828D-160F-18B7-08F6-A8E75BD67067}"/>
          </ac:spMkLst>
        </pc:spChg>
        <pc:spChg chg="del">
          <ac:chgData name="alisdair macdonald" userId="jB0IcuHBEINeFKE+BJ6T51hglHMTetGBacC/PLHzd+c=" providerId="None" clId="Web-{8B9E66EB-2D0D-464B-8910-64CC272BCFB5}" dt="2022-06-28T12:57:05.584" v="124"/>
          <ac:spMkLst>
            <pc:docMk/>
            <pc:sldMk cId="3826034523" sldId="269"/>
            <ac:spMk id="8" creationId="{B2BDA993-11C3-7AA3-69A6-AA8045C062D0}"/>
          </ac:spMkLst>
        </pc:spChg>
        <pc:spChg chg="add mod">
          <ac:chgData name="alisdair macdonald" userId="jB0IcuHBEINeFKE+BJ6T51hglHMTetGBacC/PLHzd+c=" providerId="None" clId="Web-{8B9E66EB-2D0D-464B-8910-64CC272BCFB5}" dt="2022-06-28T13:03:19.106" v="214" actId="1076"/>
          <ac:spMkLst>
            <pc:docMk/>
            <pc:sldMk cId="3826034523" sldId="269"/>
            <ac:spMk id="9" creationId="{11D5EDCF-2FEC-EC59-F9C6-D0781EA317D3}"/>
          </ac:spMkLst>
        </pc:spChg>
        <pc:spChg chg="del">
          <ac:chgData name="alisdair macdonald" userId="jB0IcuHBEINeFKE+BJ6T51hglHMTetGBacC/PLHzd+c=" providerId="None" clId="Web-{8B9E66EB-2D0D-464B-8910-64CC272BCFB5}" dt="2022-06-28T12:57:04.146" v="123"/>
          <ac:spMkLst>
            <pc:docMk/>
            <pc:sldMk cId="3826034523" sldId="269"/>
            <ac:spMk id="10" creationId="{B05CF427-C62D-7022-95B8-6A255F135AB2}"/>
          </ac:spMkLst>
        </pc:spChg>
        <pc:spChg chg="add mod ord">
          <ac:chgData name="alisdair macdonald" userId="jB0IcuHBEINeFKE+BJ6T51hglHMTetGBacC/PLHzd+c=" providerId="None" clId="Web-{8B9E66EB-2D0D-464B-8910-64CC272BCFB5}" dt="2022-06-28T13:03:24.434" v="216" actId="1076"/>
          <ac:spMkLst>
            <pc:docMk/>
            <pc:sldMk cId="3826034523" sldId="269"/>
            <ac:spMk id="11" creationId="{3262AB8E-0DED-8D07-683A-317658BA3CEF}"/>
          </ac:spMkLst>
        </pc:spChg>
        <pc:picChg chg="del">
          <ac:chgData name="alisdair macdonald" userId="jB0IcuHBEINeFKE+BJ6T51hglHMTetGBacC/PLHzd+c=" providerId="None" clId="Web-{8B9E66EB-2D0D-464B-8910-64CC272BCFB5}" dt="2022-06-28T12:57:00.115" v="121"/>
          <ac:picMkLst>
            <pc:docMk/>
            <pc:sldMk cId="3826034523" sldId="269"/>
            <ac:picMk id="6" creationId="{F11A6CD6-9077-10E2-C6E1-7FF2D468FF79}"/>
          </ac:picMkLst>
        </pc:picChg>
        <pc:picChg chg="del">
          <ac:chgData name="alisdair macdonald" userId="jB0IcuHBEINeFKE+BJ6T51hglHMTetGBacC/PLHzd+c=" providerId="None" clId="Web-{8B9E66EB-2D0D-464B-8910-64CC272BCFB5}" dt="2022-06-28T12:57:00.115" v="120"/>
          <ac:picMkLst>
            <pc:docMk/>
            <pc:sldMk cId="3826034523" sldId="269"/>
            <ac:picMk id="7" creationId="{57AAF3C0-534F-8E70-8C13-2A0057ABB486}"/>
          </ac:picMkLst>
        </pc:picChg>
      </pc:sldChg>
    </pc:docChg>
  </pc:docChgLst>
</pc:chgInfo>
</file>

<file path=ppt/comments/modernComment_112_52C2B2B6.xml><?xml version="1.0" encoding="utf-8"?>
<p188:cmLst xmlns:a="http://schemas.openxmlformats.org/drawingml/2006/main" xmlns:r="http://schemas.openxmlformats.org/officeDocument/2006/relationships" xmlns:p188="http://schemas.microsoft.com/office/powerpoint/2018/8/main">
  <p188:cm id="{15CB9A41-0988-4A4B-ADF6-1958BDA728E4}" authorId="{20BDC07C-54A7-EB8C-488D-3FF09C0FBE14}" status="resolved" created="2022-07-21T15:42:01.237" complete="100000">
    <pc:sldMkLst xmlns:pc="http://schemas.microsoft.com/office/powerpoint/2013/main/command">
      <pc:docMk/>
      <pc:sldMk cId="1388491446" sldId="274"/>
    </pc:sldMkLst>
    <p188:replyLst>
      <p188:reply id="{B13FDCE2-C58B-4E44-B312-82F8748BA678}" authorId="{062F84F8-4D5D-65C4-F47A-C2E933B5FA5D}" created="2022-07-27T10:23:14.095">
        <p188:txBody>
          <a:bodyPr/>
          <a:lstStyle/>
          <a:p>
            <a:r>
              <a:rPr lang="en-GB"/>
              <a:t>Thanks for flagging Romana.
Laura, I've copied across the notes from the children's ppts. Do you think this works?</a:t>
            </a:r>
          </a:p>
        </p188:txBody>
      </p188:reply>
    </p188:replyLst>
    <p188:txBody>
      <a:bodyPr/>
      <a:lstStyle/>
      <a:p>
        <a:r>
          <a:rPr lang="en-GB"/>
          <a:t>There was more info about them in the children's pack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dirty="0"/>
              <a:t>Making health systems stronger around the world is a big challenge, but it’s a problem that we can’t ignore. It’s also a problem that we must all work on together – both adults and children. Richer countries must also help poorer countries achieve this.</a:t>
            </a:r>
          </a:p>
          <a:p>
            <a:pPr algn="l"/>
            <a:endParaRPr lang="en-GB" dirty="0"/>
          </a:p>
          <a:p>
            <a:pPr algn="l"/>
            <a:r>
              <a:rPr lang="en-GB" dirty="0"/>
              <a:t>The voices of young people are just as important as the voices of adults in calling for change on important issues. In this session we’ll look at the power of young voices in calling for change to make health systems stronger, and we’ll use our own voices to call on adults to ask them how they will fulfil their responsibilities to make the health systems we rely on stronger to ensure the best possible health for children.</a:t>
            </a:r>
          </a:p>
          <a:p>
            <a:endParaRPr lang="en-GB" dirty="0"/>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Each of these are young people who care about health systems and healthcare rights for children and are doing what they can to strengthen health systems and advocate with adults for the best healthcare for all children.</a:t>
            </a:r>
          </a:p>
          <a:p>
            <a:endParaRPr lang="en-GB" dirty="0">
              <a:solidFill>
                <a:srgbClr val="000000"/>
              </a:solidFill>
              <a:latin typeface="Arial"/>
              <a:cs typeface="Arial"/>
            </a:endParaRPr>
          </a:p>
          <a:p>
            <a:r>
              <a:rPr lang="en-GB" dirty="0"/>
              <a:t>As part of the NHS Youth Forum, </a:t>
            </a:r>
            <a:r>
              <a:rPr lang="en-GB" b="1" dirty="0"/>
              <a:t>Victor</a:t>
            </a:r>
            <a:r>
              <a:rPr lang="en-GB" dirty="0"/>
              <a:t> wants to be involved in bringing change and improvements, and helping young people in his city with their physical and/or psychological needs.</a:t>
            </a:r>
            <a:endParaRPr lang="en-US" dirty="0"/>
          </a:p>
          <a:p>
            <a:endParaRPr lang="en-GB" dirty="0"/>
          </a:p>
          <a:p>
            <a:r>
              <a:rPr lang="en-GB" dirty="0"/>
              <a:t>As a young person with a chronic health condition, </a:t>
            </a:r>
            <a:r>
              <a:rPr lang="en-GB" b="1" dirty="0"/>
              <a:t>Sophie</a:t>
            </a:r>
            <a:r>
              <a:rPr lang="en-GB" dirty="0"/>
              <a:t> wants to support other young people through health struggles by ensuring the NHS is hearing young people’s perspectives.</a:t>
            </a:r>
            <a:endParaRPr lang="en-US" dirty="0"/>
          </a:p>
          <a:p>
            <a:endParaRPr lang="en-GB" dirty="0"/>
          </a:p>
          <a:p>
            <a:r>
              <a:rPr lang="en-GB" b="1" dirty="0"/>
              <a:t>Jamie</a:t>
            </a:r>
            <a:r>
              <a:rPr lang="en-GB" dirty="0"/>
              <a:t> is an NHS youth advocate who wants to share her experience as a teen who has been diagnosed with a mental health problem. She wants to influence the decision-making process of the NHS to make healthcare services more accessible to teens.</a:t>
            </a:r>
            <a:endParaRPr lang="en-US" dirty="0"/>
          </a:p>
          <a:p>
            <a:endParaRPr lang="en-GB" dirty="0"/>
          </a:p>
          <a:p>
            <a:r>
              <a:rPr lang="en-GB" b="1" dirty="0"/>
              <a:t>Maddi</a:t>
            </a:r>
            <a:r>
              <a:rPr lang="en-GB" dirty="0"/>
              <a:t> wants young people to feel empowered about their health and healthcare and have positive experiences when accessing care. She advocates for recognition of invisible illnesses and tackling health misconceptions in our communities. </a:t>
            </a:r>
            <a:endParaRPr lang="en-US" dirty="0"/>
          </a:p>
          <a:p>
            <a:endParaRPr lang="en-GB" dirty="0"/>
          </a:p>
          <a:p>
            <a:r>
              <a:rPr lang="en-GB" b="1" dirty="0"/>
              <a:t>Kristie</a:t>
            </a:r>
            <a:r>
              <a:rPr lang="en-GB" dirty="0"/>
              <a:t> is a youth advocate with a passion for black, Asian, and minority ethnic access within healthcare.</a:t>
            </a:r>
            <a:endParaRPr lang="en-US" dirty="0"/>
          </a:p>
          <a:p>
            <a:endParaRPr lang="en-GB" dirty="0"/>
          </a:p>
          <a:p>
            <a:pPr algn="l"/>
            <a:r>
              <a:rPr lang="en-GB" b="1" dirty="0" err="1"/>
              <a:t>Shubi</a:t>
            </a:r>
            <a:r>
              <a:rPr lang="en-GB" dirty="0"/>
              <a:t> is an advocate in health, gender, and education equity. Influenced by her background as a first-generation immigrant born and raised in India, </a:t>
            </a:r>
            <a:r>
              <a:rPr lang="en-GB" dirty="0" err="1"/>
              <a:t>Shubi</a:t>
            </a:r>
            <a:r>
              <a:rPr lang="en-GB" dirty="0"/>
              <a:t> aspires to be a medical doctor to provide immigrants, minority groups and lower-income communities with access to quality and affordable medical care. She became a UNICEF volunteer at age 13.</a:t>
            </a:r>
            <a:endParaRPr lang="en-US" dirty="0"/>
          </a:p>
          <a:p>
            <a:pPr algn="l"/>
            <a:endParaRPr lang="en-GB" dirty="0"/>
          </a:p>
          <a:p>
            <a:pPr algn="l"/>
            <a:r>
              <a:rPr lang="en-GB" b="1" dirty="0" err="1"/>
              <a:t>Tirsitemariyam</a:t>
            </a:r>
            <a:r>
              <a:rPr lang="en-GB" dirty="0"/>
              <a:t> is a UNICEF youth advocate for children's rights to nutrition and education.</a:t>
            </a:r>
            <a:endParaRPr lang="en-US" dirty="0"/>
          </a:p>
          <a:p>
            <a:pPr algn="l"/>
            <a:endParaRPr lang="en-GB" dirty="0"/>
          </a:p>
          <a:p>
            <a:pPr algn="l"/>
            <a:r>
              <a:rPr lang="en-GB" b="1" dirty="0"/>
              <a:t>Alexander</a:t>
            </a:r>
            <a:r>
              <a:rPr lang="en-GB" dirty="0"/>
              <a:t> is a UNICEF youth advocate who raises awareness for the LGBTQ+ community and for mental health. </a:t>
            </a:r>
          </a:p>
        </p:txBody>
      </p:sp>
    </p:spTree>
    <p:extLst>
      <p:ext uri="{BB962C8B-B14F-4D97-AF65-F5344CB8AC3E}">
        <p14:creationId xmlns:p14="http://schemas.microsoft.com/office/powerpoint/2010/main" val="318794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How could </a:t>
            </a:r>
            <a:r>
              <a:rPr lang="en-GB" dirty="0" err="1"/>
              <a:t>Cel's</a:t>
            </a:r>
            <a:r>
              <a:rPr lang="en-GB" dirty="0"/>
              <a:t> interview style help you conduct your own interview? You can revisit the tips from your </a:t>
            </a:r>
            <a:r>
              <a:rPr lang="en-GB" dirty="0" err="1"/>
              <a:t>OutRight</a:t>
            </a:r>
            <a:r>
              <a:rPr lang="en-GB" dirty="0"/>
              <a:t> introductory pack and media resources to help your group plan this activity.</a:t>
            </a:r>
          </a:p>
          <a:p>
            <a:endParaRPr lang="en-GB" dirty="0"/>
          </a:p>
        </p:txBody>
      </p:sp>
    </p:spTree>
    <p:extLst>
      <p:ext uri="{BB962C8B-B14F-4D97-AF65-F5344CB8AC3E}">
        <p14:creationId xmlns:p14="http://schemas.microsoft.com/office/powerpoint/2010/main" val="394286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Wrap up the </a:t>
            </a:r>
            <a:r>
              <a:rPr lang="en-GB" dirty="0" err="1"/>
              <a:t>OutRight</a:t>
            </a:r>
            <a:r>
              <a:rPr lang="en-GB" dirty="0"/>
              <a:t> activities with a final debrief. </a:t>
            </a:r>
            <a:endParaRPr lang="en-US">
              <a:sym typeface="Arial"/>
            </a:endParaRPr>
          </a:p>
        </p:txBody>
      </p:sp>
    </p:spTree>
    <p:extLst>
      <p:ext uri="{BB962C8B-B14F-4D97-AF65-F5344CB8AC3E}">
        <p14:creationId xmlns:p14="http://schemas.microsoft.com/office/powerpoint/2010/main" val="1835197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6" b="7826"/>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18/10/relationships/comments" Target="../comments/modernComment_112_52C2B2B6.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Graphical user interface&#10;&#10;Description automatically generated">
            <a:extLst>
              <a:ext uri="{FF2B5EF4-FFF2-40B4-BE49-F238E27FC236}">
                <a16:creationId xmlns:a16="http://schemas.microsoft.com/office/drawing/2014/main" id="{F8A0FB5A-500B-2AE1-743E-E1F281531D9B}"/>
              </a:ext>
            </a:extLst>
          </p:cNvPr>
          <p:cNvPicPr>
            <a:picLocks noChangeAspect="1"/>
          </p:cNvPicPr>
          <p:nvPr/>
        </p:nvPicPr>
        <p:blipFill>
          <a:blip r:embed="rId3"/>
          <a:stretch>
            <a:fillRect/>
          </a:stretch>
        </p:blipFill>
        <p:spPr>
          <a:xfrm>
            <a:off x="445880" y="-1380"/>
            <a:ext cx="2095500" cy="2095500"/>
          </a:xfrm>
          <a:prstGeom prst="rect">
            <a:avLst/>
          </a:prstGeom>
        </p:spPr>
      </p:pic>
      <p:sp>
        <p:nvSpPr>
          <p:cNvPr id="84" name="Rectangle"/>
          <p:cNvSpPr/>
          <p:nvPr/>
        </p:nvSpPr>
        <p:spPr>
          <a:xfrm>
            <a:off x="445526" y="2574874"/>
            <a:ext cx="3340872" cy="848216"/>
          </a:xfrm>
          <a:prstGeom prst="rect">
            <a:avLst/>
          </a:prstGeom>
          <a:solidFill>
            <a:schemeClr val="bg1"/>
          </a:solidFill>
          <a:ln w="12700">
            <a:miter lim="400000"/>
          </a:ln>
        </p:spPr>
        <p:txBody>
          <a:bodyPr lIns="45718" tIns="45718" rIns="45718" bIns="45718" anchor="ctr"/>
          <a:lstStyle/>
          <a:p>
            <a:endParaRPr/>
          </a:p>
        </p:txBody>
      </p:sp>
      <p:sp>
        <p:nvSpPr>
          <p:cNvPr id="85" name="Part 2A: It’s My Right – Activity Quiz"/>
          <p:cNvSpPr txBox="1"/>
          <p:nvPr/>
        </p:nvSpPr>
        <p:spPr>
          <a:xfrm>
            <a:off x="410915" y="2676248"/>
            <a:ext cx="3683678"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rgbClr val="00AEEF"/>
                </a:solidFill>
              </a:rPr>
              <a:t>Activity </a:t>
            </a:r>
            <a:r>
              <a:rPr lang="en-GB" sz="4000" dirty="0">
                <a:solidFill>
                  <a:srgbClr val="00AEEF"/>
                </a:solidFill>
              </a:rPr>
              <a:t>7</a:t>
            </a:r>
            <a:endParaRPr lang="en-US" sz="4000" dirty="0">
              <a:solidFill>
                <a:srgbClr val="00AEEF"/>
              </a:solidFill>
            </a:endParaRPr>
          </a:p>
        </p:txBody>
      </p:sp>
      <p:sp>
        <p:nvSpPr>
          <p:cNvPr id="8" name="Rectangle">
            <a:extLst>
              <a:ext uri="{FF2B5EF4-FFF2-40B4-BE49-F238E27FC236}">
                <a16:creationId xmlns:a16="http://schemas.microsoft.com/office/drawing/2014/main" id="{6D37D510-6B0F-0045-BB05-9EE1E2DD64F6}"/>
              </a:ext>
            </a:extLst>
          </p:cNvPr>
          <p:cNvSpPr/>
          <p:nvPr/>
        </p:nvSpPr>
        <p:spPr>
          <a:xfrm>
            <a:off x="442647" y="3428198"/>
            <a:ext cx="10733797" cy="740786"/>
          </a:xfrm>
          <a:prstGeom prst="rect">
            <a:avLst/>
          </a:prstGeom>
          <a:solidFill>
            <a:srgbClr val="00AEEF"/>
          </a:solidFill>
          <a:ln w="12700">
            <a:miter lim="400000"/>
          </a:ln>
        </p:spPr>
        <p:txBody>
          <a:bodyPr lIns="45718" tIns="45718" rIns="45718" bIns="45718" anchor="ctr"/>
          <a:lstStyle/>
          <a:p>
            <a:endParaRPr/>
          </a:p>
        </p:txBody>
      </p:sp>
      <p:sp>
        <p:nvSpPr>
          <p:cNvPr id="9" name="Rectangle 8">
            <a:extLst>
              <a:ext uri="{FF2B5EF4-FFF2-40B4-BE49-F238E27FC236}">
                <a16:creationId xmlns:a16="http://schemas.microsoft.com/office/drawing/2014/main" id="{15B4CD36-82D9-774E-859C-0E2E3F5E2F61}"/>
              </a:ext>
            </a:extLst>
          </p:cNvPr>
          <p:cNvSpPr/>
          <p:nvPr/>
        </p:nvSpPr>
        <p:spPr>
          <a:xfrm>
            <a:off x="7750195" y="6429951"/>
            <a:ext cx="6096000" cy="784830"/>
          </a:xfrm>
          <a:prstGeom prst="rect">
            <a:avLst/>
          </a:prstGeom>
        </p:spPr>
        <p:txBody>
          <a:bodyPr wrap="square" lIns="91440" tIns="45720" rIns="91440" bIns="45720" anchor="t">
            <a:spAutoFit/>
          </a:bodyPr>
          <a:lstStyle/>
          <a:p>
            <a:r>
              <a:rPr lang="en-GB" sz="900" dirty="0">
                <a:solidFill>
                  <a:schemeClr val="tx1"/>
                </a:solidFill>
                <a:ea typeface="+mj-lt"/>
                <a:cs typeface="+mj-lt"/>
              </a:rPr>
              <a:t>UNICEF UK, registered charity England &amp; Wales (1072612) Scotland (SC043677).</a:t>
            </a:r>
            <a:endParaRPr lang="en-US" sz="900" dirty="0">
              <a:solidFill>
                <a:schemeClr val="tx1"/>
              </a:solidFill>
              <a:ea typeface="+mj-lt"/>
              <a:cs typeface="+mj-lt"/>
            </a:endParaRPr>
          </a:p>
          <a:p>
            <a:endParaRPr lang="en-GB" sz="900" dirty="0">
              <a:ea typeface="+mj-lt"/>
              <a:cs typeface="+mj-lt"/>
            </a:endParaRPr>
          </a:p>
          <a:p>
            <a:endParaRPr lang="en-GB" sz="900" dirty="0">
              <a:ea typeface="+mj-lt"/>
              <a:cs typeface="+mj-lt"/>
            </a:endParaRPr>
          </a:p>
          <a:p>
            <a:endParaRPr lang="en-GB" sz="900" dirty="0">
              <a:ea typeface="+mj-lt"/>
              <a:cs typeface="+mj-lt"/>
            </a:endParaRPr>
          </a:p>
          <a:p>
            <a:endParaRPr lang="en-GB" sz="900" b="1" dirty="0">
              <a:solidFill>
                <a:schemeClr val="bg1"/>
              </a:solidFill>
            </a:endParaRPr>
          </a:p>
        </p:txBody>
      </p:sp>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22" y="5813480"/>
            <a:ext cx="4497347" cy="845691"/>
          </a:xfrm>
          <a:prstGeom prst="rect">
            <a:avLst/>
          </a:prstGeom>
        </p:spPr>
      </p:pic>
      <p:sp>
        <p:nvSpPr>
          <p:cNvPr id="2" name="Rectangle">
            <a:extLst>
              <a:ext uri="{FF2B5EF4-FFF2-40B4-BE49-F238E27FC236}">
                <a16:creationId xmlns:a16="http://schemas.microsoft.com/office/drawing/2014/main" id="{F4DED25A-9766-540C-1ED6-40EA9F6452D9}"/>
              </a:ext>
            </a:extLst>
          </p:cNvPr>
          <p:cNvSpPr/>
          <p:nvPr/>
        </p:nvSpPr>
        <p:spPr>
          <a:xfrm>
            <a:off x="446833" y="4064593"/>
            <a:ext cx="8975336" cy="740786"/>
          </a:xfrm>
          <a:prstGeom prst="rect">
            <a:avLst/>
          </a:prstGeom>
          <a:solidFill>
            <a:srgbClr val="00AEEF"/>
          </a:solidFill>
          <a:ln w="12700">
            <a:miter lim="400000"/>
          </a:ln>
        </p:spPr>
        <p:txBody>
          <a:bodyPr lIns="45718" tIns="45718" rIns="45718" bIns="45718" anchor="ctr"/>
          <a:lstStyle/>
          <a:p>
            <a:endParaRPr/>
          </a:p>
        </p:txBody>
      </p:sp>
      <p:sp>
        <p:nvSpPr>
          <p:cNvPr id="3" name="Rectangle">
            <a:extLst>
              <a:ext uri="{FF2B5EF4-FFF2-40B4-BE49-F238E27FC236}">
                <a16:creationId xmlns:a16="http://schemas.microsoft.com/office/drawing/2014/main" id="{270DB085-6E39-6103-C052-66275F4B426A}"/>
              </a:ext>
            </a:extLst>
          </p:cNvPr>
          <p:cNvSpPr/>
          <p:nvPr/>
        </p:nvSpPr>
        <p:spPr>
          <a:xfrm>
            <a:off x="446832" y="4659120"/>
            <a:ext cx="6337643" cy="740786"/>
          </a:xfrm>
          <a:prstGeom prst="rect">
            <a:avLst/>
          </a:prstGeom>
          <a:solidFill>
            <a:srgbClr val="00AEEF"/>
          </a:solidFill>
          <a:ln w="12700">
            <a:miter lim="400000"/>
          </a:ln>
        </p:spPr>
        <p:txBody>
          <a:bodyPr lIns="45718" tIns="45718" rIns="45718" bIns="45718" anchor="ctr"/>
          <a:lstStyle/>
          <a:p>
            <a:endParaRPr/>
          </a:p>
        </p:txBody>
      </p:sp>
      <p:sp>
        <p:nvSpPr>
          <p:cNvPr id="88" name="Part 2A: It’s My Right – Activity Quiz"/>
          <p:cNvSpPr txBox="1"/>
          <p:nvPr/>
        </p:nvSpPr>
        <p:spPr>
          <a:xfrm>
            <a:off x="446507" y="3425644"/>
            <a:ext cx="10770495" cy="2077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p>
            <a:pPr lvl="2">
              <a:defRPr sz="3500" b="1" cap="all" spc="218">
                <a:solidFill>
                  <a:srgbClr val="FFFFFF"/>
                </a:solidFill>
              </a:defRPr>
            </a:pPr>
            <a:r>
              <a:rPr lang="en-GB" sz="4000" dirty="0">
                <a:ea typeface="+mj-lt"/>
                <a:cs typeface="+mj-lt"/>
              </a:rPr>
              <a:t>How can I help make the world’s health systems better for children’s health?</a:t>
            </a:r>
            <a:endParaRPr lang="en-US"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53C78C-713D-D704-A4CF-C6C623951CFD}"/>
              </a:ext>
            </a:extLst>
          </p:cNvPr>
          <p:cNvSpPr/>
          <p:nvPr/>
        </p:nvSpPr>
        <p:spPr>
          <a:xfrm>
            <a:off x="0" y="-5861"/>
            <a:ext cx="12192000" cy="6869722"/>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272381" y="248653"/>
            <a:ext cx="11618183" cy="1191262"/>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Youth Voices for Health Systems Strengthening </a:t>
            </a:r>
            <a:br>
              <a:rPr lang="en-GB" sz="3600" dirty="0">
                <a:solidFill>
                  <a:schemeClr val="bg1"/>
                </a:solidFill>
                <a:ea typeface="+mj-lt"/>
                <a:cs typeface="+mj-lt"/>
              </a:rPr>
            </a:br>
            <a:r>
              <a:rPr lang="en-GB" sz="2400" dirty="0">
                <a:solidFill>
                  <a:schemeClr val="bg1"/>
                </a:solidFill>
                <a:ea typeface="+mj-lt"/>
                <a:cs typeface="+mj-lt"/>
              </a:rPr>
              <a:t>Health systems advocates look like you!</a:t>
            </a:r>
            <a:endParaRPr lang="en-US" sz="2400">
              <a:solidFill>
                <a:schemeClr val="bg1"/>
              </a:solidFill>
            </a:endParaRPr>
          </a:p>
        </p:txBody>
      </p:sp>
      <p:sp>
        <p:nvSpPr>
          <p:cNvPr id="5" name="TextBox 4">
            <a:extLst>
              <a:ext uri="{FF2B5EF4-FFF2-40B4-BE49-F238E27FC236}">
                <a16:creationId xmlns:a16="http://schemas.microsoft.com/office/drawing/2014/main" id="{1099FE9F-159E-4DA9-5CC7-8B18A2C63662}"/>
              </a:ext>
            </a:extLst>
          </p:cNvPr>
          <p:cNvSpPr txBox="1"/>
          <p:nvPr/>
        </p:nvSpPr>
        <p:spPr>
          <a:xfrm>
            <a:off x="284920" y="3418186"/>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Victor</a:t>
            </a:r>
            <a:r>
              <a:rPr lang="en-US" sz="1600" dirty="0">
                <a:solidFill>
                  <a:schemeClr val="bg1"/>
                </a:solidFill>
                <a:latin typeface="Arial"/>
                <a:cs typeface="Calibri"/>
              </a:rPr>
              <a:t>, 16</a:t>
            </a:r>
          </a:p>
          <a:p>
            <a:r>
              <a:rPr lang="en-US" sz="1600" dirty="0">
                <a:solidFill>
                  <a:schemeClr val="bg1"/>
                </a:solidFill>
                <a:latin typeface="Arial"/>
                <a:cs typeface="Calibri"/>
              </a:rPr>
              <a:t>Birmingham</a:t>
            </a:r>
          </a:p>
        </p:txBody>
      </p:sp>
      <p:pic>
        <p:nvPicPr>
          <p:cNvPr id="10" name="Picture 10">
            <a:extLst>
              <a:ext uri="{FF2B5EF4-FFF2-40B4-BE49-F238E27FC236}">
                <a16:creationId xmlns:a16="http://schemas.microsoft.com/office/drawing/2014/main" id="{C51D5BD1-4C87-070F-2AA7-F98CDE913897}"/>
              </a:ext>
            </a:extLst>
          </p:cNvPr>
          <p:cNvPicPr>
            <a:picLocks noChangeAspect="1"/>
          </p:cNvPicPr>
          <p:nvPr/>
        </p:nvPicPr>
        <p:blipFill>
          <a:blip r:embed="rId4"/>
          <a:stretch>
            <a:fillRect/>
          </a:stretch>
        </p:blipFill>
        <p:spPr>
          <a:xfrm>
            <a:off x="275455" y="1539730"/>
            <a:ext cx="2743200" cy="1866585"/>
          </a:xfrm>
          <a:prstGeom prst="rect">
            <a:avLst/>
          </a:prstGeom>
        </p:spPr>
      </p:pic>
      <p:pic>
        <p:nvPicPr>
          <p:cNvPr id="11" name="Picture 11">
            <a:extLst>
              <a:ext uri="{FF2B5EF4-FFF2-40B4-BE49-F238E27FC236}">
                <a16:creationId xmlns:a16="http://schemas.microsoft.com/office/drawing/2014/main" id="{C9BA5C55-3329-5949-3AA8-B0AFFC5018DA}"/>
              </a:ext>
            </a:extLst>
          </p:cNvPr>
          <p:cNvPicPr>
            <a:picLocks noChangeAspect="1"/>
          </p:cNvPicPr>
          <p:nvPr/>
        </p:nvPicPr>
        <p:blipFill>
          <a:blip r:embed="rId5"/>
          <a:stretch>
            <a:fillRect/>
          </a:stretch>
        </p:blipFill>
        <p:spPr>
          <a:xfrm>
            <a:off x="3181468" y="1539730"/>
            <a:ext cx="2809460" cy="1874158"/>
          </a:xfrm>
          <a:prstGeom prst="rect">
            <a:avLst/>
          </a:prstGeom>
        </p:spPr>
      </p:pic>
      <p:pic>
        <p:nvPicPr>
          <p:cNvPr id="12" name="Picture 12" descr="A picture containing person, wall, indoor&#10;&#10;Description automatically generated">
            <a:extLst>
              <a:ext uri="{FF2B5EF4-FFF2-40B4-BE49-F238E27FC236}">
                <a16:creationId xmlns:a16="http://schemas.microsoft.com/office/drawing/2014/main" id="{C2C8F24E-ABF2-5C94-FFD5-D4EB6C2AF0C7}"/>
              </a:ext>
            </a:extLst>
          </p:cNvPr>
          <p:cNvPicPr>
            <a:picLocks noChangeAspect="1"/>
          </p:cNvPicPr>
          <p:nvPr/>
        </p:nvPicPr>
        <p:blipFill>
          <a:blip r:embed="rId6"/>
          <a:stretch>
            <a:fillRect/>
          </a:stretch>
        </p:blipFill>
        <p:spPr>
          <a:xfrm>
            <a:off x="9097617" y="1539730"/>
            <a:ext cx="2790529" cy="1874782"/>
          </a:xfrm>
          <a:prstGeom prst="rect">
            <a:avLst/>
          </a:prstGeom>
        </p:spPr>
      </p:pic>
      <p:pic>
        <p:nvPicPr>
          <p:cNvPr id="13" name="Picture 13">
            <a:extLst>
              <a:ext uri="{FF2B5EF4-FFF2-40B4-BE49-F238E27FC236}">
                <a16:creationId xmlns:a16="http://schemas.microsoft.com/office/drawing/2014/main" id="{00792790-F569-FB92-3948-89B51FDD73AB}"/>
              </a:ext>
            </a:extLst>
          </p:cNvPr>
          <p:cNvPicPr>
            <a:picLocks noChangeAspect="1"/>
          </p:cNvPicPr>
          <p:nvPr/>
        </p:nvPicPr>
        <p:blipFill>
          <a:blip r:embed="rId7"/>
          <a:stretch>
            <a:fillRect/>
          </a:stretch>
        </p:blipFill>
        <p:spPr>
          <a:xfrm>
            <a:off x="284921" y="4190800"/>
            <a:ext cx="2731440" cy="1836918"/>
          </a:xfrm>
          <a:prstGeom prst="rect">
            <a:avLst/>
          </a:prstGeom>
        </p:spPr>
      </p:pic>
      <p:pic>
        <p:nvPicPr>
          <p:cNvPr id="14" name="Picture 14">
            <a:extLst>
              <a:ext uri="{FF2B5EF4-FFF2-40B4-BE49-F238E27FC236}">
                <a16:creationId xmlns:a16="http://schemas.microsoft.com/office/drawing/2014/main" id="{BAFEE9DB-0EE2-4B8E-8094-BC47869C8401}"/>
              </a:ext>
            </a:extLst>
          </p:cNvPr>
          <p:cNvPicPr>
            <a:picLocks noChangeAspect="1"/>
          </p:cNvPicPr>
          <p:nvPr/>
        </p:nvPicPr>
        <p:blipFill>
          <a:blip r:embed="rId8"/>
          <a:stretch>
            <a:fillRect/>
          </a:stretch>
        </p:blipFill>
        <p:spPr>
          <a:xfrm>
            <a:off x="9126896" y="4190800"/>
            <a:ext cx="2748465" cy="1839543"/>
          </a:xfrm>
          <a:prstGeom prst="rect">
            <a:avLst/>
          </a:prstGeom>
        </p:spPr>
      </p:pic>
      <p:pic>
        <p:nvPicPr>
          <p:cNvPr id="15" name="Picture 15" descr="A picture containing person, wall, indoor, young&#10;&#10;Description automatically generated">
            <a:extLst>
              <a:ext uri="{FF2B5EF4-FFF2-40B4-BE49-F238E27FC236}">
                <a16:creationId xmlns:a16="http://schemas.microsoft.com/office/drawing/2014/main" id="{B2A30928-3230-022F-7BD5-BD6FD8E49B3F}"/>
              </a:ext>
            </a:extLst>
          </p:cNvPr>
          <p:cNvPicPr>
            <a:picLocks noChangeAspect="1"/>
          </p:cNvPicPr>
          <p:nvPr/>
        </p:nvPicPr>
        <p:blipFill>
          <a:blip r:embed="rId9"/>
          <a:stretch>
            <a:fillRect/>
          </a:stretch>
        </p:blipFill>
        <p:spPr>
          <a:xfrm>
            <a:off x="3187778" y="4190800"/>
            <a:ext cx="2802246" cy="1834125"/>
          </a:xfrm>
          <a:prstGeom prst="rect">
            <a:avLst/>
          </a:prstGeom>
        </p:spPr>
      </p:pic>
      <p:pic>
        <p:nvPicPr>
          <p:cNvPr id="16" name="Picture 16">
            <a:extLst>
              <a:ext uri="{FF2B5EF4-FFF2-40B4-BE49-F238E27FC236}">
                <a16:creationId xmlns:a16="http://schemas.microsoft.com/office/drawing/2014/main" id="{A5A6D80C-302F-1CF8-B740-AA6173218244}"/>
              </a:ext>
            </a:extLst>
          </p:cNvPr>
          <p:cNvPicPr>
            <a:picLocks noChangeAspect="1"/>
          </p:cNvPicPr>
          <p:nvPr/>
        </p:nvPicPr>
        <p:blipFill>
          <a:blip r:embed="rId10"/>
          <a:stretch>
            <a:fillRect/>
          </a:stretch>
        </p:blipFill>
        <p:spPr>
          <a:xfrm>
            <a:off x="6161629" y="4190800"/>
            <a:ext cx="2773939" cy="1837319"/>
          </a:xfrm>
          <a:prstGeom prst="rect">
            <a:avLst/>
          </a:prstGeom>
        </p:spPr>
      </p:pic>
      <p:pic>
        <p:nvPicPr>
          <p:cNvPr id="17" name="Picture 17">
            <a:extLst>
              <a:ext uri="{FF2B5EF4-FFF2-40B4-BE49-F238E27FC236}">
                <a16:creationId xmlns:a16="http://schemas.microsoft.com/office/drawing/2014/main" id="{32BC9280-16E7-198D-31ED-8DE966E286CC}"/>
              </a:ext>
            </a:extLst>
          </p:cNvPr>
          <p:cNvPicPr>
            <a:picLocks noChangeAspect="1"/>
          </p:cNvPicPr>
          <p:nvPr/>
        </p:nvPicPr>
        <p:blipFill>
          <a:blip r:embed="rId11"/>
          <a:stretch>
            <a:fillRect/>
          </a:stretch>
        </p:blipFill>
        <p:spPr>
          <a:xfrm>
            <a:off x="6153741" y="1539730"/>
            <a:ext cx="2781063" cy="1875723"/>
          </a:xfrm>
          <a:prstGeom prst="rect">
            <a:avLst/>
          </a:prstGeom>
        </p:spPr>
      </p:pic>
      <p:sp>
        <p:nvSpPr>
          <p:cNvPr id="3" name="TextBox 2">
            <a:extLst>
              <a:ext uri="{FF2B5EF4-FFF2-40B4-BE49-F238E27FC236}">
                <a16:creationId xmlns:a16="http://schemas.microsoft.com/office/drawing/2014/main" id="{22F0612A-3E96-9257-3EBA-C27F792C9C21}"/>
              </a:ext>
            </a:extLst>
          </p:cNvPr>
          <p:cNvSpPr txBox="1"/>
          <p:nvPr/>
        </p:nvSpPr>
        <p:spPr>
          <a:xfrm>
            <a:off x="3181466" y="3408720"/>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Sophie</a:t>
            </a:r>
            <a:r>
              <a:rPr lang="en-US" sz="1600" dirty="0">
                <a:solidFill>
                  <a:schemeClr val="bg1"/>
                </a:solidFill>
                <a:latin typeface="Arial"/>
                <a:cs typeface="Calibri"/>
              </a:rPr>
              <a:t>, 15</a:t>
            </a:r>
          </a:p>
          <a:p>
            <a:r>
              <a:rPr lang="en-US" sz="1600" dirty="0">
                <a:solidFill>
                  <a:schemeClr val="bg1"/>
                </a:solidFill>
                <a:latin typeface="Arial"/>
                <a:cs typeface="Calibri"/>
              </a:rPr>
              <a:t>East Midlands</a:t>
            </a:r>
          </a:p>
        </p:txBody>
      </p:sp>
      <p:sp>
        <p:nvSpPr>
          <p:cNvPr id="6" name="TextBox 5">
            <a:extLst>
              <a:ext uri="{FF2B5EF4-FFF2-40B4-BE49-F238E27FC236}">
                <a16:creationId xmlns:a16="http://schemas.microsoft.com/office/drawing/2014/main" id="{652F675E-F062-D2B2-AC94-C0FE6318FBCB}"/>
              </a:ext>
            </a:extLst>
          </p:cNvPr>
          <p:cNvSpPr txBox="1"/>
          <p:nvPr/>
        </p:nvSpPr>
        <p:spPr>
          <a:xfrm>
            <a:off x="6153740" y="3408720"/>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Jamie</a:t>
            </a:r>
            <a:r>
              <a:rPr lang="en-US" sz="1600" dirty="0">
                <a:solidFill>
                  <a:schemeClr val="bg1"/>
                </a:solidFill>
                <a:latin typeface="Arial"/>
                <a:cs typeface="Calibri"/>
              </a:rPr>
              <a:t>, 17</a:t>
            </a:r>
          </a:p>
          <a:p>
            <a:r>
              <a:rPr lang="en-US" sz="1600" dirty="0">
                <a:solidFill>
                  <a:schemeClr val="bg1"/>
                </a:solidFill>
                <a:latin typeface="Arial"/>
                <a:cs typeface="Calibri"/>
              </a:rPr>
              <a:t>Southeast</a:t>
            </a:r>
          </a:p>
        </p:txBody>
      </p:sp>
      <p:sp>
        <p:nvSpPr>
          <p:cNvPr id="7" name="TextBox 6">
            <a:extLst>
              <a:ext uri="{FF2B5EF4-FFF2-40B4-BE49-F238E27FC236}">
                <a16:creationId xmlns:a16="http://schemas.microsoft.com/office/drawing/2014/main" id="{BBFA2466-A27D-2056-C5BB-C937D89A4161}"/>
              </a:ext>
            </a:extLst>
          </p:cNvPr>
          <p:cNvSpPr txBox="1"/>
          <p:nvPr/>
        </p:nvSpPr>
        <p:spPr>
          <a:xfrm>
            <a:off x="9097615" y="3408719"/>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Maddi</a:t>
            </a:r>
            <a:r>
              <a:rPr lang="en-US" sz="1600" dirty="0">
                <a:solidFill>
                  <a:schemeClr val="bg1"/>
                </a:solidFill>
                <a:latin typeface="Arial"/>
                <a:cs typeface="Calibri"/>
              </a:rPr>
              <a:t>, 17</a:t>
            </a:r>
          </a:p>
          <a:p>
            <a:r>
              <a:rPr lang="en-US" sz="1600" dirty="0">
                <a:solidFill>
                  <a:schemeClr val="bg1"/>
                </a:solidFill>
                <a:latin typeface="Arial"/>
                <a:cs typeface="Calibri"/>
              </a:rPr>
              <a:t>South West</a:t>
            </a:r>
          </a:p>
        </p:txBody>
      </p:sp>
      <p:sp>
        <p:nvSpPr>
          <p:cNvPr id="8" name="TextBox 7">
            <a:extLst>
              <a:ext uri="{FF2B5EF4-FFF2-40B4-BE49-F238E27FC236}">
                <a16:creationId xmlns:a16="http://schemas.microsoft.com/office/drawing/2014/main" id="{F09B3005-AC36-0601-CDBE-8B39BB46B993}"/>
              </a:ext>
            </a:extLst>
          </p:cNvPr>
          <p:cNvSpPr txBox="1"/>
          <p:nvPr/>
        </p:nvSpPr>
        <p:spPr>
          <a:xfrm>
            <a:off x="275454" y="6026024"/>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Kristie</a:t>
            </a:r>
            <a:r>
              <a:rPr lang="en-US" sz="1600" dirty="0">
                <a:solidFill>
                  <a:schemeClr val="bg1"/>
                </a:solidFill>
                <a:latin typeface="Arial"/>
                <a:cs typeface="Calibri"/>
              </a:rPr>
              <a:t>, 15</a:t>
            </a:r>
          </a:p>
          <a:p>
            <a:r>
              <a:rPr lang="en-US" sz="1600" dirty="0">
                <a:solidFill>
                  <a:schemeClr val="bg1"/>
                </a:solidFill>
                <a:latin typeface="Arial"/>
                <a:cs typeface="Calibri"/>
              </a:rPr>
              <a:t>London</a:t>
            </a:r>
            <a:endParaRPr lang="en-US" sz="1600">
              <a:solidFill>
                <a:schemeClr val="bg1"/>
              </a:solidFill>
              <a:latin typeface="Arial"/>
              <a:cs typeface="Calibri"/>
            </a:endParaRPr>
          </a:p>
        </p:txBody>
      </p:sp>
      <p:sp>
        <p:nvSpPr>
          <p:cNvPr id="9" name="TextBox 8">
            <a:extLst>
              <a:ext uri="{FF2B5EF4-FFF2-40B4-BE49-F238E27FC236}">
                <a16:creationId xmlns:a16="http://schemas.microsoft.com/office/drawing/2014/main" id="{C779C3D9-8511-E393-83E4-50B6EC2DF499}"/>
              </a:ext>
            </a:extLst>
          </p:cNvPr>
          <p:cNvSpPr txBox="1"/>
          <p:nvPr/>
        </p:nvSpPr>
        <p:spPr>
          <a:xfrm>
            <a:off x="3186199" y="6026023"/>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Subhi</a:t>
            </a:r>
            <a:r>
              <a:rPr lang="en-US" sz="1600" dirty="0">
                <a:solidFill>
                  <a:schemeClr val="bg1"/>
                </a:solidFill>
                <a:latin typeface="Arial"/>
                <a:cs typeface="Calibri"/>
              </a:rPr>
              <a:t>, 20</a:t>
            </a:r>
          </a:p>
          <a:p>
            <a:r>
              <a:rPr lang="en-US" sz="1600" dirty="0">
                <a:solidFill>
                  <a:schemeClr val="bg1"/>
                </a:solidFill>
                <a:latin typeface="Arial"/>
                <a:cs typeface="Calibri"/>
              </a:rPr>
              <a:t>Indiana, USA</a:t>
            </a:r>
          </a:p>
        </p:txBody>
      </p:sp>
      <p:sp>
        <p:nvSpPr>
          <p:cNvPr id="18" name="TextBox 17">
            <a:extLst>
              <a:ext uri="{FF2B5EF4-FFF2-40B4-BE49-F238E27FC236}">
                <a16:creationId xmlns:a16="http://schemas.microsoft.com/office/drawing/2014/main" id="{717A7426-E3E0-9D39-5E36-C9B9CE9CDE04}"/>
              </a:ext>
            </a:extLst>
          </p:cNvPr>
          <p:cNvSpPr txBox="1"/>
          <p:nvPr/>
        </p:nvSpPr>
        <p:spPr>
          <a:xfrm>
            <a:off x="6153740" y="6030757"/>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err="1">
                <a:solidFill>
                  <a:schemeClr val="bg1"/>
                </a:solidFill>
                <a:ea typeface="+mj-lt"/>
                <a:cs typeface="+mj-lt"/>
              </a:rPr>
              <a:t>Tirsitemariyam</a:t>
            </a:r>
            <a:r>
              <a:rPr lang="en-US" sz="1600" dirty="0">
                <a:solidFill>
                  <a:schemeClr val="bg1"/>
                </a:solidFill>
                <a:latin typeface="Arial"/>
                <a:cs typeface="Calibri"/>
              </a:rPr>
              <a:t>, 15</a:t>
            </a:r>
            <a:endParaRPr lang="en-US" sz="1600">
              <a:solidFill>
                <a:schemeClr val="bg1"/>
              </a:solidFill>
            </a:endParaRPr>
          </a:p>
          <a:p>
            <a:r>
              <a:rPr lang="en-US" sz="1600" dirty="0">
                <a:solidFill>
                  <a:schemeClr val="bg1"/>
                </a:solidFill>
                <a:ea typeface="+mj-lt"/>
                <a:cs typeface="+mj-lt"/>
              </a:rPr>
              <a:t>Washington, USA</a:t>
            </a:r>
            <a:endParaRPr lang="en-US" sz="1600">
              <a:solidFill>
                <a:schemeClr val="bg1"/>
              </a:solidFill>
            </a:endParaRPr>
          </a:p>
        </p:txBody>
      </p:sp>
      <p:sp>
        <p:nvSpPr>
          <p:cNvPr id="19" name="TextBox 18">
            <a:extLst>
              <a:ext uri="{FF2B5EF4-FFF2-40B4-BE49-F238E27FC236}">
                <a16:creationId xmlns:a16="http://schemas.microsoft.com/office/drawing/2014/main" id="{12C7CB9A-DCF1-BA05-1691-E2D718995749}"/>
              </a:ext>
            </a:extLst>
          </p:cNvPr>
          <p:cNvSpPr txBox="1"/>
          <p:nvPr/>
        </p:nvSpPr>
        <p:spPr>
          <a:xfrm>
            <a:off x="9102347" y="6030756"/>
            <a:ext cx="2724271"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ea typeface="+mj-lt"/>
                <a:cs typeface="+mj-lt"/>
              </a:rPr>
              <a:t>Alexander</a:t>
            </a:r>
            <a:r>
              <a:rPr lang="en-US" sz="1600" dirty="0">
                <a:solidFill>
                  <a:schemeClr val="bg1"/>
                </a:solidFill>
                <a:ea typeface="+mj-lt"/>
                <a:cs typeface="+mj-lt"/>
              </a:rPr>
              <a:t>, 19</a:t>
            </a:r>
          </a:p>
          <a:p>
            <a:r>
              <a:rPr lang="en-US" sz="1600" dirty="0">
                <a:solidFill>
                  <a:schemeClr val="bg1"/>
                </a:solidFill>
                <a:latin typeface="Arial"/>
                <a:cs typeface="Arial"/>
              </a:rPr>
              <a:t>Canada</a:t>
            </a:r>
            <a:endParaRPr lang="en-US" sz="1600" dirty="0">
              <a:solidFill>
                <a:schemeClr val="bg1"/>
              </a:solidFill>
              <a:ea typeface="+mj-lt"/>
              <a:cs typeface="+mj-lt"/>
            </a:endParaRPr>
          </a:p>
        </p:txBody>
      </p:sp>
    </p:spTree>
    <p:extLst>
      <p:ext uri="{BB962C8B-B14F-4D97-AF65-F5344CB8AC3E}">
        <p14:creationId xmlns:p14="http://schemas.microsoft.com/office/powerpoint/2010/main" val="1388491446"/>
      </p:ext>
    </p:extLst>
  </p:cSld>
  <p:clrMapOvr>
    <a:masterClrMapping/>
  </p:clrMapOvr>
  <p:transition spd="med"/>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73DBC5-E8FA-88FB-121F-D9AF05D37F71}"/>
              </a:ext>
            </a:extLst>
          </p:cNvPr>
          <p:cNvSpPr/>
          <p:nvPr/>
        </p:nvSpPr>
        <p:spPr>
          <a:xfrm>
            <a:off x="0" y="-5861"/>
            <a:ext cx="12192000" cy="6869722"/>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5014993" cy="3721476"/>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How would you interview a health leader from your community? </a:t>
            </a:r>
            <a:endParaRPr lang="en-US" dirty="0">
              <a:solidFill>
                <a:schemeClr val="bg1"/>
              </a:solidFill>
            </a:endParaRPr>
          </a:p>
          <a:p>
            <a:endParaRPr lang="en-GB" sz="3600" dirty="0">
              <a:solidFill>
                <a:schemeClr val="bg1"/>
              </a:solidFill>
              <a:ea typeface="+mj-lt"/>
              <a:cs typeface="+mj-lt"/>
            </a:endParaRPr>
          </a:p>
        </p:txBody>
      </p:sp>
      <p:sp>
        <p:nvSpPr>
          <p:cNvPr id="6" name="Rectangle 5">
            <a:extLst>
              <a:ext uri="{FF2B5EF4-FFF2-40B4-BE49-F238E27FC236}">
                <a16:creationId xmlns:a16="http://schemas.microsoft.com/office/drawing/2014/main" id="{3C3CBB65-D8FA-47CD-549B-0F81FB926519}"/>
              </a:ext>
            </a:extLst>
          </p:cNvPr>
          <p:cNvSpPr/>
          <p:nvPr/>
        </p:nvSpPr>
        <p:spPr>
          <a:xfrm>
            <a:off x="6433206" y="1128695"/>
            <a:ext cx="4780612" cy="5011709"/>
          </a:xfrm>
          <a:prstGeom prst="rect">
            <a:avLst/>
          </a:prstGeom>
          <a:solidFill>
            <a:schemeClr val="tx2">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7" name="Picture 6">
            <a:extLst>
              <a:ext uri="{FF2B5EF4-FFF2-40B4-BE49-F238E27FC236}">
                <a16:creationId xmlns:a16="http://schemas.microsoft.com/office/drawing/2014/main" id="{04A3AB24-AB36-EDC2-53CF-CE7AD7159364}"/>
              </a:ext>
            </a:extLst>
          </p:cNvPr>
          <p:cNvPicPr>
            <a:picLocks noChangeAspect="1"/>
          </p:cNvPicPr>
          <p:nvPr/>
        </p:nvPicPr>
        <p:blipFill>
          <a:blip r:embed="rId3"/>
          <a:stretch>
            <a:fillRect/>
          </a:stretch>
        </p:blipFill>
        <p:spPr>
          <a:xfrm rot="240000">
            <a:off x="6428751" y="1207176"/>
            <a:ext cx="4898036" cy="4885544"/>
          </a:xfrm>
          <a:prstGeom prst="rect">
            <a:avLst/>
          </a:prstGeom>
        </p:spPr>
      </p:pic>
    </p:spTree>
    <p:extLst>
      <p:ext uri="{BB962C8B-B14F-4D97-AF65-F5344CB8AC3E}">
        <p14:creationId xmlns:p14="http://schemas.microsoft.com/office/powerpoint/2010/main" val="9586857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884FB8-9D73-FACE-0C3E-36E4BED31408}"/>
              </a:ext>
            </a:extLst>
          </p:cNvPr>
          <p:cNvSpPr/>
          <p:nvPr/>
        </p:nvSpPr>
        <p:spPr>
          <a:xfrm>
            <a:off x="6210759" y="-5862"/>
            <a:ext cx="3093905" cy="6865132"/>
          </a:xfrm>
          <a:prstGeom prst="rect">
            <a:avLst/>
          </a:prstGeom>
          <a:solidFill>
            <a:srgbClr val="D8D1C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6" name="Rectangle 5">
            <a:extLst>
              <a:ext uri="{FF2B5EF4-FFF2-40B4-BE49-F238E27FC236}">
                <a16:creationId xmlns:a16="http://schemas.microsoft.com/office/drawing/2014/main" id="{DEA28D01-28C4-331A-3C47-77117D94B5E9}"/>
              </a:ext>
            </a:extLst>
          </p:cNvPr>
          <p:cNvSpPr/>
          <p:nvPr/>
        </p:nvSpPr>
        <p:spPr>
          <a:xfrm>
            <a:off x="3167349" y="-5861"/>
            <a:ext cx="3052591" cy="6865132"/>
          </a:xfrm>
          <a:prstGeom prst="rect">
            <a:avLst/>
          </a:prstGeom>
          <a:solidFill>
            <a:srgbClr val="DDF3F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3" name="Rectangle 2">
            <a:extLst>
              <a:ext uri="{FF2B5EF4-FFF2-40B4-BE49-F238E27FC236}">
                <a16:creationId xmlns:a16="http://schemas.microsoft.com/office/drawing/2014/main" id="{1773DBC5-E8FA-88FB-121F-D9AF05D37F71}"/>
              </a:ext>
            </a:extLst>
          </p:cNvPr>
          <p:cNvSpPr/>
          <p:nvPr/>
        </p:nvSpPr>
        <p:spPr>
          <a:xfrm>
            <a:off x="0" y="-1271"/>
            <a:ext cx="3167350" cy="6865132"/>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341094" y="889035"/>
            <a:ext cx="2385802" cy="5015957"/>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lvl="1"/>
            <a:r>
              <a:rPr lang="en-GB" sz="2800" b="1" dirty="0">
                <a:solidFill>
                  <a:schemeClr val="bg1"/>
                </a:solidFill>
                <a:ea typeface="+mj-lt"/>
                <a:cs typeface="+mj-lt"/>
              </a:rPr>
              <a:t>Before:</a:t>
            </a:r>
            <a:r>
              <a:rPr lang="en-GB" sz="2400" dirty="0">
                <a:solidFill>
                  <a:schemeClr val="bg1"/>
                </a:solidFill>
                <a:ea typeface="+mj-lt"/>
                <a:cs typeface="+mj-lt"/>
              </a:rPr>
              <a:t> </a:t>
            </a:r>
            <a:endParaRPr lang="en-US">
              <a:solidFill>
                <a:schemeClr val="bg1"/>
              </a:solidFill>
              <a:ea typeface="+mj-lt"/>
              <a:cs typeface="+mj-lt"/>
            </a:endParaRPr>
          </a:p>
          <a:p>
            <a:pPr lvl="1"/>
            <a:br>
              <a:rPr lang="en-GB" sz="2400" dirty="0">
                <a:solidFill>
                  <a:schemeClr val="bg1"/>
                </a:solidFill>
                <a:ea typeface="+mj-lt"/>
                <a:cs typeface="+mj-lt"/>
              </a:rPr>
            </a:br>
            <a:r>
              <a:rPr lang="en-GB" sz="2400" dirty="0">
                <a:solidFill>
                  <a:schemeClr val="bg1"/>
                </a:solidFill>
                <a:ea typeface="+mj-lt"/>
                <a:cs typeface="+mj-lt"/>
              </a:rPr>
              <a:t>What did you know/feel/think about health systems and health systems strengthening before the </a:t>
            </a:r>
            <a:r>
              <a:rPr lang="en-GB" sz="2400" dirty="0" err="1">
                <a:solidFill>
                  <a:schemeClr val="bg1"/>
                </a:solidFill>
                <a:ea typeface="+mj-lt"/>
                <a:cs typeface="+mj-lt"/>
              </a:rPr>
              <a:t>OutRight</a:t>
            </a:r>
            <a:r>
              <a:rPr lang="en-GB" sz="2400" dirty="0">
                <a:solidFill>
                  <a:schemeClr val="bg1"/>
                </a:solidFill>
                <a:ea typeface="+mj-lt"/>
                <a:cs typeface="+mj-lt"/>
              </a:rPr>
              <a:t> activities?</a:t>
            </a:r>
            <a:endParaRPr lang="en-US">
              <a:solidFill>
                <a:schemeClr val="bg1"/>
              </a:solidFill>
              <a:ea typeface="+mj-lt"/>
              <a:cs typeface="+mj-lt"/>
            </a:endParaRPr>
          </a:p>
          <a:p>
            <a:endParaRPr lang="en-GB" sz="2400" dirty="0">
              <a:solidFill>
                <a:schemeClr val="bg1"/>
              </a:solidFill>
              <a:ea typeface="+mj-lt"/>
              <a:cs typeface="+mj-lt"/>
            </a:endParaRPr>
          </a:p>
        </p:txBody>
      </p:sp>
      <p:sp>
        <p:nvSpPr>
          <p:cNvPr id="4" name="Until you are 18 years old, you are considered to be a child and all the rights of the UN’s Convention on the Rights of the Child apply to you.">
            <a:extLst>
              <a:ext uri="{FF2B5EF4-FFF2-40B4-BE49-F238E27FC236}">
                <a16:creationId xmlns:a16="http://schemas.microsoft.com/office/drawing/2014/main" id="{6D846E1A-5B38-C025-6559-04A702AD1496}"/>
              </a:ext>
            </a:extLst>
          </p:cNvPr>
          <p:cNvSpPr txBox="1">
            <a:spLocks/>
          </p:cNvSpPr>
          <p:nvPr/>
        </p:nvSpPr>
        <p:spPr>
          <a:xfrm>
            <a:off x="3527646" y="889035"/>
            <a:ext cx="2246199" cy="4919560"/>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lvl="1"/>
            <a:r>
              <a:rPr lang="en-GB" sz="2800" b="1" dirty="0">
                <a:solidFill>
                  <a:schemeClr val="tx1"/>
                </a:solidFill>
                <a:ea typeface="+mj-lt"/>
                <a:cs typeface="+mj-lt"/>
              </a:rPr>
              <a:t>During:</a:t>
            </a:r>
            <a:r>
              <a:rPr lang="en-GB" sz="2800" dirty="0">
                <a:solidFill>
                  <a:schemeClr val="tx1"/>
                </a:solidFill>
                <a:ea typeface="+mj-lt"/>
                <a:cs typeface="+mj-lt"/>
              </a:rPr>
              <a:t> </a:t>
            </a:r>
            <a:endParaRPr lang="en-US">
              <a:solidFill>
                <a:schemeClr val="tx1"/>
              </a:solidFill>
              <a:ea typeface="+mj-lt"/>
              <a:cs typeface="+mj-lt"/>
            </a:endParaRPr>
          </a:p>
          <a:p>
            <a:pPr lvl="1"/>
            <a:br>
              <a:rPr lang="en-GB" sz="2400" dirty="0">
                <a:solidFill>
                  <a:schemeClr val="tx1"/>
                </a:solidFill>
                <a:ea typeface="+mj-lt"/>
                <a:cs typeface="+mj-lt"/>
              </a:rPr>
            </a:br>
            <a:r>
              <a:rPr lang="en-GB" sz="2400" dirty="0">
                <a:solidFill>
                  <a:schemeClr val="tx1"/>
                </a:solidFill>
                <a:ea typeface="+mj-lt"/>
                <a:cs typeface="+mj-lt"/>
              </a:rPr>
              <a:t>How did you feel about what you were learning during the activities?</a:t>
            </a:r>
            <a:endParaRPr lang="en-US">
              <a:solidFill>
                <a:schemeClr val="tx1"/>
              </a:solidFill>
              <a:ea typeface="+mj-lt"/>
              <a:cs typeface="+mj-lt"/>
            </a:endParaRPr>
          </a:p>
        </p:txBody>
      </p:sp>
      <p:sp>
        <p:nvSpPr>
          <p:cNvPr id="5" name="Until you are 18 years old, you are considered to be a child and all the rights of the UN’s Convention on the Rights of the Child apply to you.">
            <a:extLst>
              <a:ext uri="{FF2B5EF4-FFF2-40B4-BE49-F238E27FC236}">
                <a16:creationId xmlns:a16="http://schemas.microsoft.com/office/drawing/2014/main" id="{FF4A66CD-FED3-12C3-C8F7-7A4DF8CCB385}"/>
              </a:ext>
            </a:extLst>
          </p:cNvPr>
          <p:cNvSpPr txBox="1">
            <a:spLocks/>
          </p:cNvSpPr>
          <p:nvPr/>
        </p:nvSpPr>
        <p:spPr>
          <a:xfrm>
            <a:off x="6542143" y="893625"/>
            <a:ext cx="2246200" cy="4919559"/>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lvl="1"/>
            <a:r>
              <a:rPr lang="en-GB" sz="2800" b="1" dirty="0">
                <a:solidFill>
                  <a:schemeClr val="tx1"/>
                </a:solidFill>
                <a:ea typeface="+mj-lt"/>
                <a:cs typeface="+mj-lt"/>
              </a:rPr>
              <a:t>After:</a:t>
            </a:r>
            <a:endParaRPr lang="en-US" sz="2800" dirty="0">
              <a:solidFill>
                <a:schemeClr val="tx1"/>
              </a:solidFill>
              <a:ea typeface="+mj-lt"/>
              <a:cs typeface="+mj-lt"/>
            </a:endParaRPr>
          </a:p>
          <a:p>
            <a:pPr lvl="1"/>
            <a:r>
              <a:rPr lang="en-GB" sz="2400" dirty="0">
                <a:solidFill>
                  <a:schemeClr val="tx1"/>
                </a:solidFill>
                <a:ea typeface="+mj-lt"/>
                <a:cs typeface="+mj-lt"/>
              </a:rPr>
              <a:t> </a:t>
            </a:r>
            <a:br>
              <a:rPr lang="en-GB" sz="2400" dirty="0">
                <a:solidFill>
                  <a:schemeClr val="tx1"/>
                </a:solidFill>
                <a:ea typeface="+mj-lt"/>
                <a:cs typeface="+mj-lt"/>
              </a:rPr>
            </a:br>
            <a:r>
              <a:rPr lang="en-GB" sz="2400" dirty="0">
                <a:solidFill>
                  <a:schemeClr val="tx1"/>
                </a:solidFill>
                <a:ea typeface="+mj-lt"/>
                <a:cs typeface="+mj-lt"/>
              </a:rPr>
              <a:t>What do you know/feel/think after learning this new information about health systems?</a:t>
            </a:r>
            <a:endParaRPr lang="en-US">
              <a:solidFill>
                <a:schemeClr val="tx1"/>
              </a:solidFill>
              <a:ea typeface="+mj-lt"/>
              <a:cs typeface="+mj-lt"/>
            </a:endParaRPr>
          </a:p>
          <a:p>
            <a:pPr lvl="1"/>
            <a:endParaRPr lang="en-GB" sz="2400" dirty="0">
              <a:solidFill>
                <a:schemeClr val="tx1"/>
              </a:solidFill>
              <a:ea typeface="+mj-lt"/>
              <a:cs typeface="+mj-lt"/>
            </a:endParaRPr>
          </a:p>
        </p:txBody>
      </p:sp>
      <p:sp>
        <p:nvSpPr>
          <p:cNvPr id="9" name="Rectangle 8">
            <a:extLst>
              <a:ext uri="{FF2B5EF4-FFF2-40B4-BE49-F238E27FC236}">
                <a16:creationId xmlns:a16="http://schemas.microsoft.com/office/drawing/2014/main" id="{31544D97-7349-6BDF-801B-1DBCC859800B}"/>
              </a:ext>
            </a:extLst>
          </p:cNvPr>
          <p:cNvSpPr/>
          <p:nvPr/>
        </p:nvSpPr>
        <p:spPr>
          <a:xfrm>
            <a:off x="9272528" y="-1272"/>
            <a:ext cx="2919472" cy="6865132"/>
          </a:xfrm>
          <a:prstGeom prst="rect">
            <a:avLst/>
          </a:prstGeom>
          <a:solidFill>
            <a:srgbClr val="FF6937"/>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8" name="Until you are 18 years old, you are considered to be a child and all the rights of the UN’s Convention on the Rights of the Child apply to you.">
            <a:extLst>
              <a:ext uri="{FF2B5EF4-FFF2-40B4-BE49-F238E27FC236}">
                <a16:creationId xmlns:a16="http://schemas.microsoft.com/office/drawing/2014/main" id="{686B09AD-11DD-6D35-F64A-0732DB217FDA}"/>
              </a:ext>
            </a:extLst>
          </p:cNvPr>
          <p:cNvSpPr txBox="1">
            <a:spLocks/>
          </p:cNvSpPr>
          <p:nvPr/>
        </p:nvSpPr>
        <p:spPr>
          <a:xfrm>
            <a:off x="9581733" y="889032"/>
            <a:ext cx="2246199" cy="3721476"/>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lvl="1"/>
            <a:r>
              <a:rPr lang="en-GB" sz="2800" b="1" dirty="0">
                <a:solidFill>
                  <a:schemeClr val="tx1"/>
                </a:solidFill>
                <a:ea typeface="+mj-lt"/>
                <a:cs typeface="+mj-lt"/>
              </a:rPr>
              <a:t>Now:</a:t>
            </a:r>
            <a:endParaRPr lang="en-US" sz="2800">
              <a:solidFill>
                <a:schemeClr val="tx1"/>
              </a:solidFill>
              <a:ea typeface="+mj-lt"/>
              <a:cs typeface="+mj-lt"/>
            </a:endParaRPr>
          </a:p>
          <a:p>
            <a:pPr lvl="1"/>
            <a:r>
              <a:rPr lang="en-GB" sz="2400" dirty="0">
                <a:solidFill>
                  <a:schemeClr val="tx1"/>
                </a:solidFill>
                <a:ea typeface="+mj-lt"/>
                <a:cs typeface="+mj-lt"/>
              </a:rPr>
              <a:t> </a:t>
            </a:r>
            <a:br>
              <a:rPr lang="en-GB" sz="2400" dirty="0">
                <a:solidFill>
                  <a:schemeClr val="tx1"/>
                </a:solidFill>
                <a:ea typeface="+mj-lt"/>
                <a:cs typeface="+mj-lt"/>
              </a:rPr>
            </a:br>
            <a:r>
              <a:rPr lang="en-GB" sz="2400" dirty="0">
                <a:solidFill>
                  <a:schemeClr val="tx1"/>
                </a:solidFill>
                <a:ea typeface="+mj-lt"/>
                <a:cs typeface="+mj-lt"/>
              </a:rPr>
              <a:t>What will you do now with this new information you’ve learned?</a:t>
            </a:r>
            <a:endParaRPr lang="en-US">
              <a:solidFill>
                <a:schemeClr val="tx1"/>
              </a:solidFill>
              <a:ea typeface="+mj-lt"/>
              <a:cs typeface="+mj-lt"/>
            </a:endParaRPr>
          </a:p>
        </p:txBody>
      </p:sp>
    </p:spTree>
    <p:extLst>
      <p:ext uri="{BB962C8B-B14F-4D97-AF65-F5344CB8AC3E}">
        <p14:creationId xmlns:p14="http://schemas.microsoft.com/office/powerpoint/2010/main" val="3962251734"/>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1327</TotalTime>
  <Words>379</Words>
  <Application>Microsoft Office PowerPoint</Application>
  <PresentationFormat>Widescreen</PresentationFormat>
  <Paragraphs>37</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Romana Juhasova</cp:lastModifiedBy>
  <cp:revision>1138</cp:revision>
  <dcterms:modified xsi:type="dcterms:W3CDTF">2022-07-28T08:15:30Z</dcterms:modified>
</cp:coreProperties>
</file>